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72" r:id="rId1"/>
  </p:sldMasterIdLst>
  <p:notesMasterIdLst>
    <p:notesMasterId r:id="rId29"/>
  </p:notesMasterIdLst>
  <p:handoutMasterIdLst>
    <p:handoutMasterId r:id="rId30"/>
  </p:handoutMasterIdLst>
  <p:sldIdLst>
    <p:sldId id="377" r:id="rId2"/>
    <p:sldId id="330" r:id="rId3"/>
    <p:sldId id="388" r:id="rId4"/>
    <p:sldId id="392" r:id="rId5"/>
    <p:sldId id="391" r:id="rId6"/>
    <p:sldId id="386" r:id="rId7"/>
    <p:sldId id="383" r:id="rId8"/>
    <p:sldId id="385" r:id="rId9"/>
    <p:sldId id="382" r:id="rId10"/>
    <p:sldId id="384" r:id="rId11"/>
    <p:sldId id="352" r:id="rId12"/>
    <p:sldId id="393" r:id="rId13"/>
    <p:sldId id="303" r:id="rId14"/>
    <p:sldId id="304" r:id="rId15"/>
    <p:sldId id="353" r:id="rId16"/>
    <p:sldId id="266" r:id="rId17"/>
    <p:sldId id="309" r:id="rId18"/>
    <p:sldId id="360" r:id="rId19"/>
    <p:sldId id="348" r:id="rId20"/>
    <p:sldId id="387" r:id="rId21"/>
    <p:sldId id="318" r:id="rId22"/>
    <p:sldId id="319" r:id="rId23"/>
    <p:sldId id="381" r:id="rId24"/>
    <p:sldId id="280" r:id="rId25"/>
    <p:sldId id="281" r:id="rId26"/>
    <p:sldId id="351" r:id="rId27"/>
    <p:sldId id="357" r:id="rId28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7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4086" autoAdjust="0"/>
  </p:normalViewPr>
  <p:slideViewPr>
    <p:cSldViewPr>
      <p:cViewPr varScale="1">
        <p:scale>
          <a:sx n="97" d="100"/>
          <a:sy n="97" d="100"/>
        </p:scale>
        <p:origin x="-10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676" y="-96"/>
      </p:cViewPr>
      <p:guideLst>
        <p:guide orient="horz" pos="287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ia Tzoumaka" userId="S::etzoumaka@acg.edu::7f95b7a4-f8b8-4b2e-aa90-e5920a17a621" providerId="AD" clId="Web-{EFAF7F44-8EFB-4868-B90C-46E7F7A7D272}"/>
    <pc:docChg chg="modSld">
      <pc:chgData name="Eugenia Tzoumaka" userId="S::etzoumaka@acg.edu::7f95b7a4-f8b8-4b2e-aa90-e5920a17a621" providerId="AD" clId="Web-{EFAF7F44-8EFB-4868-B90C-46E7F7A7D272}" dt="2019-03-14T21:16:25.508" v="975" actId="20577"/>
      <pc:docMkLst>
        <pc:docMk/>
      </pc:docMkLst>
      <pc:sldChg chg="modSp">
        <pc:chgData name="Eugenia Tzoumaka" userId="S::etzoumaka@acg.edu::7f95b7a4-f8b8-4b2e-aa90-e5920a17a621" providerId="AD" clId="Web-{EFAF7F44-8EFB-4868-B90C-46E7F7A7D272}" dt="2019-03-14T21:06:16.193" v="398" actId="1076"/>
        <pc:sldMkLst>
          <pc:docMk/>
          <pc:sldMk cId="0" sldId="280"/>
        </pc:sldMkLst>
        <pc:spChg chg="mod">
          <ac:chgData name="Eugenia Tzoumaka" userId="S::etzoumaka@acg.edu::7f95b7a4-f8b8-4b2e-aa90-e5920a17a621" providerId="AD" clId="Web-{EFAF7F44-8EFB-4868-B90C-46E7F7A7D272}" dt="2019-03-14T21:06:16.193" v="398" actId="1076"/>
          <ac:spMkLst>
            <pc:docMk/>
            <pc:sldMk cId="0" sldId="280"/>
            <ac:spMk id="49154" creationId="{00000000-0000-0000-0000-000000000000}"/>
          </ac:spMkLst>
        </pc:spChg>
        <pc:spChg chg="mod">
          <ac:chgData name="Eugenia Tzoumaka" userId="S::etzoumaka@acg.edu::7f95b7a4-f8b8-4b2e-aa90-e5920a17a621" providerId="AD" clId="Web-{EFAF7F44-8EFB-4868-B90C-46E7F7A7D272}" dt="2019-03-14T21:04:46.693" v="385" actId="20577"/>
          <ac:spMkLst>
            <pc:docMk/>
            <pc:sldMk cId="0" sldId="280"/>
            <ac:spMk id="64515" creationId="{00000000-0000-0000-0000-000000000000}"/>
          </ac:spMkLst>
        </pc:spChg>
      </pc:sldChg>
      <pc:sldChg chg="modSp">
        <pc:chgData name="Eugenia Tzoumaka" userId="S::etzoumaka@acg.edu::7f95b7a4-f8b8-4b2e-aa90-e5920a17a621" providerId="AD" clId="Web-{EFAF7F44-8EFB-4868-B90C-46E7F7A7D272}" dt="2019-03-14T21:11:52.991" v="710" actId="20577"/>
        <pc:sldMkLst>
          <pc:docMk/>
          <pc:sldMk cId="0" sldId="281"/>
        </pc:sldMkLst>
        <pc:spChg chg="mod">
          <ac:chgData name="Eugenia Tzoumaka" userId="S::etzoumaka@acg.edu::7f95b7a4-f8b8-4b2e-aa90-e5920a17a621" providerId="AD" clId="Web-{EFAF7F44-8EFB-4868-B90C-46E7F7A7D272}" dt="2019-03-14T21:08:58.616" v="576" actId="20577"/>
          <ac:spMkLst>
            <pc:docMk/>
            <pc:sldMk cId="0" sldId="281"/>
            <ac:spMk id="50178" creationId="{00000000-0000-0000-0000-000000000000}"/>
          </ac:spMkLst>
        </pc:spChg>
        <pc:spChg chg="mod">
          <ac:chgData name="Eugenia Tzoumaka" userId="S::etzoumaka@acg.edu::7f95b7a4-f8b8-4b2e-aa90-e5920a17a621" providerId="AD" clId="Web-{EFAF7F44-8EFB-4868-B90C-46E7F7A7D272}" dt="2019-03-14T21:11:52.991" v="710" actId="20577"/>
          <ac:spMkLst>
            <pc:docMk/>
            <pc:sldMk cId="0" sldId="281"/>
            <ac:spMk id="68611" creationId="{00000000-0000-0000-0000-000000000000}"/>
          </ac:spMkLst>
        </pc:spChg>
      </pc:sldChg>
      <pc:sldChg chg="modSp">
        <pc:chgData name="Eugenia Tzoumaka" userId="S::etzoumaka@acg.edu::7f95b7a4-f8b8-4b2e-aa90-e5920a17a621" providerId="AD" clId="Web-{EFAF7F44-8EFB-4868-B90C-46E7F7A7D272}" dt="2019-03-14T20:54:44.441" v="108" actId="20577"/>
        <pc:sldMkLst>
          <pc:docMk/>
          <pc:sldMk cId="0" sldId="303"/>
        </pc:sldMkLst>
        <pc:spChg chg="mod">
          <ac:chgData name="Eugenia Tzoumaka" userId="S::etzoumaka@acg.edu::7f95b7a4-f8b8-4b2e-aa90-e5920a17a621" providerId="AD" clId="Web-{EFAF7F44-8EFB-4868-B90C-46E7F7A7D272}" dt="2019-03-14T20:54:44.441" v="108" actId="20577"/>
          <ac:spMkLst>
            <pc:docMk/>
            <pc:sldMk cId="0" sldId="303"/>
            <ac:spMk id="23555" creationId="{00000000-0000-0000-0000-000000000000}"/>
          </ac:spMkLst>
        </pc:spChg>
      </pc:sldChg>
      <pc:sldChg chg="modSp">
        <pc:chgData name="Eugenia Tzoumaka" userId="S::etzoumaka@acg.edu::7f95b7a4-f8b8-4b2e-aa90-e5920a17a621" providerId="AD" clId="Web-{EFAF7F44-8EFB-4868-B90C-46E7F7A7D272}" dt="2019-03-14T20:55:19.472" v="113" actId="1076"/>
        <pc:sldMkLst>
          <pc:docMk/>
          <pc:sldMk cId="0" sldId="304"/>
        </pc:sldMkLst>
        <pc:spChg chg="mod">
          <ac:chgData name="Eugenia Tzoumaka" userId="S::etzoumaka@acg.edu::7f95b7a4-f8b8-4b2e-aa90-e5920a17a621" providerId="AD" clId="Web-{EFAF7F44-8EFB-4868-B90C-46E7F7A7D272}" dt="2019-03-14T20:55:19.472" v="113" actId="1076"/>
          <ac:spMkLst>
            <pc:docMk/>
            <pc:sldMk cId="0" sldId="304"/>
            <ac:spMk id="29698" creationId="{00000000-0000-0000-0000-000000000000}"/>
          </ac:spMkLst>
        </pc:spChg>
      </pc:sldChg>
      <pc:sldChg chg="modSp">
        <pc:chgData name="Eugenia Tzoumaka" userId="S::etzoumaka@acg.edu::7f95b7a4-f8b8-4b2e-aa90-e5920a17a621" providerId="AD" clId="Web-{EFAF7F44-8EFB-4868-B90C-46E7F7A7D272}" dt="2019-03-14T20:59:08.348" v="143" actId="14100"/>
        <pc:sldMkLst>
          <pc:docMk/>
          <pc:sldMk cId="0" sldId="318"/>
        </pc:sldMkLst>
        <pc:spChg chg="mod">
          <ac:chgData name="Eugenia Tzoumaka" userId="S::etzoumaka@acg.edu::7f95b7a4-f8b8-4b2e-aa90-e5920a17a621" providerId="AD" clId="Web-{EFAF7F44-8EFB-4868-B90C-46E7F7A7D272}" dt="2019-03-14T20:59:04.286" v="142" actId="14100"/>
          <ac:spMkLst>
            <pc:docMk/>
            <pc:sldMk cId="0" sldId="318"/>
            <ac:spMk id="46082" creationId="{00000000-0000-0000-0000-000000000000}"/>
          </ac:spMkLst>
        </pc:spChg>
        <pc:spChg chg="mod">
          <ac:chgData name="Eugenia Tzoumaka" userId="S::etzoumaka@acg.edu::7f95b7a4-f8b8-4b2e-aa90-e5920a17a621" providerId="AD" clId="Web-{EFAF7F44-8EFB-4868-B90C-46E7F7A7D272}" dt="2019-03-14T20:59:08.348" v="143" actId="14100"/>
          <ac:spMkLst>
            <pc:docMk/>
            <pc:sldMk cId="0" sldId="318"/>
            <ac:spMk id="58371" creationId="{00000000-0000-0000-0000-000000000000}"/>
          </ac:spMkLst>
        </pc:spChg>
      </pc:sldChg>
      <pc:sldChg chg="modSp">
        <pc:chgData name="Eugenia Tzoumaka" userId="S::etzoumaka@acg.edu::7f95b7a4-f8b8-4b2e-aa90-e5920a17a621" providerId="AD" clId="Web-{EFAF7F44-8EFB-4868-B90C-46E7F7A7D272}" dt="2019-03-14T20:50:30.659" v="19" actId="20577"/>
        <pc:sldMkLst>
          <pc:docMk/>
          <pc:sldMk cId="0" sldId="330"/>
        </pc:sldMkLst>
        <pc:spChg chg="mod">
          <ac:chgData name="Eugenia Tzoumaka" userId="S::etzoumaka@acg.edu::7f95b7a4-f8b8-4b2e-aa90-e5920a17a621" providerId="AD" clId="Web-{EFAF7F44-8EFB-4868-B90C-46E7F7A7D272}" dt="2019-03-14T20:50:30.659" v="19" actId="20577"/>
          <ac:spMkLst>
            <pc:docMk/>
            <pc:sldMk cId="0" sldId="330"/>
            <ac:spMk id="104451" creationId="{00000000-0000-0000-0000-000000000000}"/>
          </ac:spMkLst>
        </pc:spChg>
      </pc:sldChg>
      <pc:sldChg chg="modSp">
        <pc:chgData name="Eugenia Tzoumaka" userId="S::etzoumaka@acg.edu::7f95b7a4-f8b8-4b2e-aa90-e5920a17a621" providerId="AD" clId="Web-{EFAF7F44-8EFB-4868-B90C-46E7F7A7D272}" dt="2019-03-14T21:05:38.334" v="393" actId="14100"/>
        <pc:sldMkLst>
          <pc:docMk/>
          <pc:sldMk cId="0" sldId="332"/>
        </pc:sldMkLst>
        <pc:spChg chg="mod">
          <ac:chgData name="Eugenia Tzoumaka" userId="S::etzoumaka@acg.edu::7f95b7a4-f8b8-4b2e-aa90-e5920a17a621" providerId="AD" clId="Web-{EFAF7F44-8EFB-4868-B90C-46E7F7A7D272}" dt="2019-03-14T21:05:38.334" v="393" actId="14100"/>
          <ac:spMkLst>
            <pc:docMk/>
            <pc:sldMk cId="0" sldId="332"/>
            <ac:spMk id="44034" creationId="{00000000-0000-0000-0000-000000000000}"/>
          </ac:spMkLst>
        </pc:spChg>
        <pc:spChg chg="mod">
          <ac:chgData name="Eugenia Tzoumaka" userId="S::etzoumaka@acg.edu::7f95b7a4-f8b8-4b2e-aa90-e5920a17a621" providerId="AD" clId="Web-{EFAF7F44-8EFB-4868-B90C-46E7F7A7D272}" dt="2019-03-14T20:58:36.442" v="136" actId="20577"/>
          <ac:spMkLst>
            <pc:docMk/>
            <pc:sldMk cId="0" sldId="332"/>
            <ac:spMk id="108547" creationId="{00000000-0000-0000-0000-000000000000}"/>
          </ac:spMkLst>
        </pc:spChg>
      </pc:sldChg>
      <pc:sldChg chg="modSp">
        <pc:chgData name="Eugenia Tzoumaka" userId="S::etzoumaka@acg.edu::7f95b7a4-f8b8-4b2e-aa90-e5920a17a621" providerId="AD" clId="Web-{EFAF7F44-8EFB-4868-B90C-46E7F7A7D272}" dt="2019-03-14T20:58:02.879" v="118" actId="1076"/>
        <pc:sldMkLst>
          <pc:docMk/>
          <pc:sldMk cId="0" sldId="348"/>
        </pc:sldMkLst>
        <pc:spChg chg="mod">
          <ac:chgData name="Eugenia Tzoumaka" userId="S::etzoumaka@acg.edu::7f95b7a4-f8b8-4b2e-aa90-e5920a17a621" providerId="AD" clId="Web-{EFAF7F44-8EFB-4868-B90C-46E7F7A7D272}" dt="2019-03-14T20:58:02.879" v="118" actId="1076"/>
          <ac:spMkLst>
            <pc:docMk/>
            <pc:sldMk cId="0" sldId="348"/>
            <ac:spMk id="41986" creationId="{00000000-0000-0000-0000-000000000000}"/>
          </ac:spMkLst>
        </pc:spChg>
      </pc:sldChg>
      <pc:sldChg chg="modSp">
        <pc:chgData name="Eugenia Tzoumaka" userId="S::etzoumaka@acg.edu::7f95b7a4-f8b8-4b2e-aa90-e5920a17a621" providerId="AD" clId="Web-{EFAF7F44-8EFB-4868-B90C-46E7F7A7D272}" dt="2019-03-14T21:15:31.898" v="963" actId="20577"/>
        <pc:sldMkLst>
          <pc:docMk/>
          <pc:sldMk cId="0" sldId="351"/>
        </pc:sldMkLst>
        <pc:spChg chg="mod">
          <ac:chgData name="Eugenia Tzoumaka" userId="S::etzoumaka@acg.edu::7f95b7a4-f8b8-4b2e-aa90-e5920a17a621" providerId="AD" clId="Web-{EFAF7F44-8EFB-4868-B90C-46E7F7A7D272}" dt="2019-03-14T21:12:28.085" v="765" actId="20577"/>
          <ac:spMkLst>
            <pc:docMk/>
            <pc:sldMk cId="0" sldId="351"/>
            <ac:spMk id="51202" creationId="{00000000-0000-0000-0000-000000000000}"/>
          </ac:spMkLst>
        </pc:spChg>
        <pc:spChg chg="mod">
          <ac:chgData name="Eugenia Tzoumaka" userId="S::etzoumaka@acg.edu::7f95b7a4-f8b8-4b2e-aa90-e5920a17a621" providerId="AD" clId="Web-{EFAF7F44-8EFB-4868-B90C-46E7F7A7D272}" dt="2019-03-14T21:15:31.898" v="963" actId="20577"/>
          <ac:spMkLst>
            <pc:docMk/>
            <pc:sldMk cId="0" sldId="351"/>
            <ac:spMk id="152579" creationId="{00000000-0000-0000-0000-000000000000}"/>
          </ac:spMkLst>
        </pc:spChg>
      </pc:sldChg>
      <pc:sldChg chg="modSp">
        <pc:chgData name="Eugenia Tzoumaka" userId="S::etzoumaka@acg.edu::7f95b7a4-f8b8-4b2e-aa90-e5920a17a621" providerId="AD" clId="Web-{EFAF7F44-8EFB-4868-B90C-46E7F7A7D272}" dt="2019-03-14T21:15:58.586" v="972" actId="20577"/>
        <pc:sldMkLst>
          <pc:docMk/>
          <pc:sldMk cId="0" sldId="357"/>
        </pc:sldMkLst>
        <pc:spChg chg="mod">
          <ac:chgData name="Eugenia Tzoumaka" userId="S::etzoumaka@acg.edu::7f95b7a4-f8b8-4b2e-aa90-e5920a17a621" providerId="AD" clId="Web-{EFAF7F44-8EFB-4868-B90C-46E7F7A7D272}" dt="2019-03-14T21:15:58.586" v="972" actId="20577"/>
          <ac:spMkLst>
            <pc:docMk/>
            <pc:sldMk cId="0" sldId="357"/>
            <ac:spMk id="52226" creationId="{00000000-0000-0000-0000-000000000000}"/>
          </ac:spMkLst>
        </pc:spChg>
      </pc:sldChg>
      <pc:sldChg chg="modSp">
        <pc:chgData name="Eugenia Tzoumaka" userId="S::etzoumaka@acg.edu::7f95b7a4-f8b8-4b2e-aa90-e5920a17a621" providerId="AD" clId="Web-{EFAF7F44-8EFB-4868-B90C-46E7F7A7D272}" dt="2019-03-14T21:16:25.508" v="975" actId="20577"/>
        <pc:sldMkLst>
          <pc:docMk/>
          <pc:sldMk cId="0" sldId="377"/>
        </pc:sldMkLst>
        <pc:spChg chg="mod">
          <ac:chgData name="Eugenia Tzoumaka" userId="S::etzoumaka@acg.edu::7f95b7a4-f8b8-4b2e-aa90-e5920a17a621" providerId="AD" clId="Web-{EFAF7F44-8EFB-4868-B90C-46E7F7A7D272}" dt="2019-03-14T21:16:25.508" v="975" actId="20577"/>
          <ac:spMkLst>
            <pc:docMk/>
            <pc:sldMk cId="0" sldId="377"/>
            <ac:spMk id="14" creationId="{00000000-0000-0000-0000-000000000000}"/>
          </ac:spMkLst>
        </pc:spChg>
      </pc:sldChg>
      <pc:sldChg chg="modSp">
        <pc:chgData name="Eugenia Tzoumaka" userId="S::etzoumaka@acg.edu::7f95b7a4-f8b8-4b2e-aa90-e5920a17a621" providerId="AD" clId="Web-{EFAF7F44-8EFB-4868-B90C-46E7F7A7D272}" dt="2019-03-14T21:02:01.755" v="212" actId="1076"/>
        <pc:sldMkLst>
          <pc:docMk/>
          <pc:sldMk cId="0" sldId="381"/>
        </pc:sldMkLst>
        <pc:spChg chg="mod">
          <ac:chgData name="Eugenia Tzoumaka" userId="S::etzoumaka@acg.edu::7f95b7a4-f8b8-4b2e-aa90-e5920a17a621" providerId="AD" clId="Web-{EFAF7F44-8EFB-4868-B90C-46E7F7A7D272}" dt="2019-03-14T21:02:01.755" v="212" actId="1076"/>
          <ac:spMkLst>
            <pc:docMk/>
            <pc:sldMk cId="0" sldId="381"/>
            <ac:spMk id="3" creationId="{00000000-0000-0000-0000-000000000000}"/>
          </ac:spMkLst>
        </pc:spChg>
        <pc:graphicFrameChg chg="mod">
          <ac:chgData name="Eugenia Tzoumaka" userId="S::etzoumaka@acg.edu::7f95b7a4-f8b8-4b2e-aa90-e5920a17a621" providerId="AD" clId="Web-{EFAF7F44-8EFB-4868-B90C-46E7F7A7D272}" dt="2019-03-14T21:00:27.083" v="185" actId="1076"/>
          <ac:graphicFrameMkLst>
            <pc:docMk/>
            <pc:sldMk cId="0" sldId="381"/>
            <ac:graphicFrameMk id="5" creationId="{00000000-0000-0000-0000-000000000000}"/>
          </ac:graphicFrameMkLst>
        </pc:graphicFrameChg>
      </pc:sldChg>
      <pc:sldChg chg="modSp">
        <pc:chgData name="Eugenia Tzoumaka" userId="S::etzoumaka@acg.edu::7f95b7a4-f8b8-4b2e-aa90-e5920a17a621" providerId="AD" clId="Web-{EFAF7F44-8EFB-4868-B90C-46E7F7A7D272}" dt="2019-03-14T20:53:22.581" v="99" actId="20577"/>
        <pc:sldMkLst>
          <pc:docMk/>
          <pc:sldMk cId="2151997204" sldId="383"/>
        </pc:sldMkLst>
        <pc:spChg chg="mod">
          <ac:chgData name="Eugenia Tzoumaka" userId="S::etzoumaka@acg.edu::7f95b7a4-f8b8-4b2e-aa90-e5920a17a621" providerId="AD" clId="Web-{EFAF7F44-8EFB-4868-B90C-46E7F7A7D272}" dt="2019-03-14T20:53:22.581" v="99" actId="20577"/>
          <ac:spMkLst>
            <pc:docMk/>
            <pc:sldMk cId="2151997204" sldId="383"/>
            <ac:spMk id="3" creationId="{00000000-0000-0000-0000-000000000000}"/>
          </ac:spMkLst>
        </pc:spChg>
      </pc:sldChg>
      <pc:sldChg chg="modSp">
        <pc:chgData name="Eugenia Tzoumaka" userId="S::etzoumaka@acg.edu::7f95b7a4-f8b8-4b2e-aa90-e5920a17a621" providerId="AD" clId="Web-{EFAF7F44-8EFB-4868-B90C-46E7F7A7D272}" dt="2019-03-14T20:54:01.410" v="102" actId="20577"/>
        <pc:sldMkLst>
          <pc:docMk/>
          <pc:sldMk cId="3183328192" sldId="384"/>
        </pc:sldMkLst>
        <pc:spChg chg="mod">
          <ac:chgData name="Eugenia Tzoumaka" userId="S::etzoumaka@acg.edu::7f95b7a4-f8b8-4b2e-aa90-e5920a17a621" providerId="AD" clId="Web-{EFAF7F44-8EFB-4868-B90C-46E7F7A7D272}" dt="2019-03-14T20:54:01.410" v="102" actId="20577"/>
          <ac:spMkLst>
            <pc:docMk/>
            <pc:sldMk cId="3183328192" sldId="384"/>
            <ac:spMk id="3" creationId="{00000000-0000-0000-0000-000000000000}"/>
          </ac:spMkLst>
        </pc:spChg>
      </pc:sldChg>
      <pc:sldChg chg="modSp">
        <pc:chgData name="Eugenia Tzoumaka" userId="S::etzoumaka@acg.edu::7f95b7a4-f8b8-4b2e-aa90-e5920a17a621" providerId="AD" clId="Web-{EFAF7F44-8EFB-4868-B90C-46E7F7A7D272}" dt="2019-03-14T20:52:27.097" v="40" actId="20577"/>
        <pc:sldMkLst>
          <pc:docMk/>
          <pc:sldMk cId="2229940983" sldId="385"/>
        </pc:sldMkLst>
        <pc:spChg chg="mod">
          <ac:chgData name="Eugenia Tzoumaka" userId="S::etzoumaka@acg.edu::7f95b7a4-f8b8-4b2e-aa90-e5920a17a621" providerId="AD" clId="Web-{EFAF7F44-8EFB-4868-B90C-46E7F7A7D272}" dt="2019-03-14T20:52:27.097" v="40" actId="20577"/>
          <ac:spMkLst>
            <pc:docMk/>
            <pc:sldMk cId="2229940983" sldId="385"/>
            <ac:spMk id="3" creationId="{00000000-0000-0000-0000-000000000000}"/>
          </ac:spMkLst>
        </pc:spChg>
      </pc:sldChg>
      <pc:sldChg chg="modSp">
        <pc:chgData name="Eugenia Tzoumaka" userId="S::etzoumaka@acg.edu::7f95b7a4-f8b8-4b2e-aa90-e5920a17a621" providerId="AD" clId="Web-{EFAF7F44-8EFB-4868-B90C-46E7F7A7D272}" dt="2019-03-14T21:05:47.396" v="395" actId="14100"/>
        <pc:sldMkLst>
          <pc:docMk/>
          <pc:sldMk cId="3314080858" sldId="387"/>
        </pc:sldMkLst>
        <pc:spChg chg="mod">
          <ac:chgData name="Eugenia Tzoumaka" userId="S::etzoumaka@acg.edu::7f95b7a4-f8b8-4b2e-aa90-e5920a17a621" providerId="AD" clId="Web-{EFAF7F44-8EFB-4868-B90C-46E7F7A7D272}" dt="2019-03-14T21:05:47.396" v="395" actId="14100"/>
          <ac:spMkLst>
            <pc:docMk/>
            <pc:sldMk cId="3314080858" sldId="387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BAB18-2DEE-4B75-BE9D-0E29D377FC1F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AA3EAFC-F025-4870-879F-3EE7BD6C8482}">
      <dgm:prSet/>
      <dgm:spPr/>
      <dgm:t>
        <a:bodyPr/>
        <a:lstStyle/>
        <a:p>
          <a:pPr rtl="0"/>
          <a:r>
            <a:rPr lang="el-GR" dirty="0"/>
            <a:t>Απόδοση βάσει</a:t>
          </a:r>
        </a:p>
        <a:p>
          <a:pPr rtl="0"/>
          <a:r>
            <a:rPr lang="el-GR" dirty="0" smtClean="0"/>
            <a:t>Παραγωγικότητας</a:t>
          </a:r>
          <a:endParaRPr lang="en-US" dirty="0" smtClean="0"/>
        </a:p>
        <a:p>
          <a:pPr rtl="0"/>
          <a:r>
            <a:rPr lang="en-US" dirty="0" smtClean="0"/>
            <a:t>Productivity</a:t>
          </a:r>
          <a:endParaRPr lang="en-US" dirty="0"/>
        </a:p>
      </dgm:t>
    </dgm:pt>
    <dgm:pt modelId="{77E86CB8-2A0B-4328-A27D-4F7BA179708E}" type="parTrans" cxnId="{92AA0C23-32E4-4E19-A4DD-7D25783CAB25}">
      <dgm:prSet/>
      <dgm:spPr/>
      <dgm:t>
        <a:bodyPr/>
        <a:lstStyle/>
        <a:p>
          <a:endParaRPr lang="en-US"/>
        </a:p>
      </dgm:t>
    </dgm:pt>
    <dgm:pt modelId="{D565EA66-3762-4AFD-89FD-C35E1718064C}" type="sibTrans" cxnId="{92AA0C23-32E4-4E19-A4DD-7D25783CAB25}">
      <dgm:prSet/>
      <dgm:spPr/>
      <dgm:t>
        <a:bodyPr/>
        <a:lstStyle/>
        <a:p>
          <a:endParaRPr lang="en-US"/>
        </a:p>
      </dgm:t>
    </dgm:pt>
    <dgm:pt modelId="{27E3E1B9-6105-4F17-8729-E598545407D0}">
      <dgm:prSet/>
      <dgm:spPr/>
      <dgm:t>
        <a:bodyPr/>
        <a:lstStyle/>
        <a:p>
          <a:pPr rtl="0"/>
          <a:r>
            <a:rPr lang="el-GR" dirty="0"/>
            <a:t>Μέτρο αξιολόγησης βάσει της ποσότητας και της ποιότητας παραγωγής λαμβάνοντας υπόψη την αξιοποίηση των πόρων </a:t>
          </a:r>
          <a:endParaRPr lang="en-US" dirty="0"/>
        </a:p>
      </dgm:t>
    </dgm:pt>
    <dgm:pt modelId="{611DBE7A-2F87-4EAE-8F09-8F11022A8B0C}" type="parTrans" cxnId="{CA521BB9-48FC-4D09-8573-82EA5A112E76}">
      <dgm:prSet/>
      <dgm:spPr/>
      <dgm:t>
        <a:bodyPr/>
        <a:lstStyle/>
        <a:p>
          <a:endParaRPr lang="en-US"/>
        </a:p>
      </dgm:t>
    </dgm:pt>
    <dgm:pt modelId="{4138B775-5E1E-4496-81AB-30795236839E}" type="sibTrans" cxnId="{CA521BB9-48FC-4D09-8573-82EA5A112E76}">
      <dgm:prSet/>
      <dgm:spPr/>
      <dgm:t>
        <a:bodyPr/>
        <a:lstStyle/>
        <a:p>
          <a:endParaRPr lang="en-US"/>
        </a:p>
      </dgm:t>
    </dgm:pt>
    <dgm:pt modelId="{7087885F-19F7-41ED-B314-07DD3CB0C449}">
      <dgm:prSet/>
      <dgm:spPr/>
      <dgm:t>
        <a:bodyPr/>
        <a:lstStyle/>
        <a:p>
          <a:pPr rtl="0"/>
          <a:r>
            <a:rPr lang="el-GR" dirty="0"/>
            <a:t>Απόδοση βάσει</a:t>
          </a:r>
        </a:p>
        <a:p>
          <a:pPr rtl="0"/>
          <a:r>
            <a:rPr lang="el-GR" dirty="0" smtClean="0"/>
            <a:t>Αποτελεσματικότητας</a:t>
          </a:r>
          <a:endParaRPr lang="en-US" dirty="0" smtClean="0"/>
        </a:p>
        <a:p>
          <a:pPr rtl="0"/>
          <a:r>
            <a:rPr lang="en-US" dirty="0" smtClean="0"/>
            <a:t>Effectiveness</a:t>
          </a:r>
          <a:endParaRPr lang="en-US" dirty="0"/>
        </a:p>
      </dgm:t>
    </dgm:pt>
    <dgm:pt modelId="{F2F4F0C7-4D31-4C37-8499-9B97444543CE}" type="parTrans" cxnId="{482E6C75-4C00-4427-95A9-A96806E162EF}">
      <dgm:prSet/>
      <dgm:spPr/>
      <dgm:t>
        <a:bodyPr/>
        <a:lstStyle/>
        <a:p>
          <a:endParaRPr lang="en-US"/>
        </a:p>
      </dgm:t>
    </dgm:pt>
    <dgm:pt modelId="{E703C4E0-A8BB-46BF-A7B9-41EA1B129481}" type="sibTrans" cxnId="{482E6C75-4C00-4427-95A9-A96806E162EF}">
      <dgm:prSet/>
      <dgm:spPr/>
      <dgm:t>
        <a:bodyPr/>
        <a:lstStyle/>
        <a:p>
          <a:endParaRPr lang="en-US"/>
        </a:p>
      </dgm:t>
    </dgm:pt>
    <dgm:pt modelId="{7DAFAD32-E64D-45D2-80AE-354A597F3125}">
      <dgm:prSet/>
      <dgm:spPr/>
      <dgm:t>
        <a:bodyPr/>
        <a:lstStyle/>
        <a:p>
          <a:pPr rtl="0"/>
          <a:r>
            <a:rPr lang="el-GR" dirty="0"/>
            <a:t>Μέτρο αξιολόγησης της επίτευξης έργου ή στόχου</a:t>
          </a:r>
          <a:endParaRPr lang="en-US" dirty="0"/>
        </a:p>
      </dgm:t>
    </dgm:pt>
    <dgm:pt modelId="{4317A761-BF46-4150-9462-2CC92C669061}" type="parTrans" cxnId="{FF069186-424D-47B2-B3A7-95ED66BB24ED}">
      <dgm:prSet/>
      <dgm:spPr/>
      <dgm:t>
        <a:bodyPr/>
        <a:lstStyle/>
        <a:p>
          <a:endParaRPr lang="en-US"/>
        </a:p>
      </dgm:t>
    </dgm:pt>
    <dgm:pt modelId="{1C469543-7D0D-481F-8657-FA458514BDF8}" type="sibTrans" cxnId="{FF069186-424D-47B2-B3A7-95ED66BB24ED}">
      <dgm:prSet/>
      <dgm:spPr/>
      <dgm:t>
        <a:bodyPr/>
        <a:lstStyle/>
        <a:p>
          <a:endParaRPr lang="en-US"/>
        </a:p>
      </dgm:t>
    </dgm:pt>
    <dgm:pt modelId="{0122046E-8139-4C51-AEFC-8D64D2E4D925}">
      <dgm:prSet/>
      <dgm:spPr/>
      <dgm:t>
        <a:bodyPr/>
        <a:lstStyle/>
        <a:p>
          <a:pPr rtl="0"/>
          <a:r>
            <a:rPr lang="el-GR" dirty="0"/>
            <a:t>Απόδοση βάσει</a:t>
          </a:r>
        </a:p>
        <a:p>
          <a:pPr rtl="0"/>
          <a:r>
            <a:rPr lang="el-GR" dirty="0" smtClean="0"/>
            <a:t>Αποδοτικότητας</a:t>
          </a:r>
          <a:endParaRPr lang="en-US" dirty="0" smtClean="0"/>
        </a:p>
        <a:p>
          <a:pPr rtl="0"/>
          <a:r>
            <a:rPr lang="en-US" dirty="0" smtClean="0"/>
            <a:t>Efficiency</a:t>
          </a:r>
          <a:endParaRPr lang="el-GR" dirty="0"/>
        </a:p>
      </dgm:t>
    </dgm:pt>
    <dgm:pt modelId="{86046093-9C8C-4031-A424-8AD7D8F03A07}" type="parTrans" cxnId="{A3C5D053-E6AF-42FC-A23F-5B9A5FACD479}">
      <dgm:prSet/>
      <dgm:spPr/>
      <dgm:t>
        <a:bodyPr/>
        <a:lstStyle/>
        <a:p>
          <a:endParaRPr lang="en-US"/>
        </a:p>
      </dgm:t>
    </dgm:pt>
    <dgm:pt modelId="{62084603-1860-4258-96BC-BCBA781AE752}" type="sibTrans" cxnId="{A3C5D053-E6AF-42FC-A23F-5B9A5FACD479}">
      <dgm:prSet/>
      <dgm:spPr/>
      <dgm:t>
        <a:bodyPr/>
        <a:lstStyle/>
        <a:p>
          <a:endParaRPr lang="en-US"/>
        </a:p>
      </dgm:t>
    </dgm:pt>
    <dgm:pt modelId="{9CEED1E9-605E-4EB6-881C-F2625A4349D2}">
      <dgm:prSet/>
      <dgm:spPr/>
      <dgm:t>
        <a:bodyPr/>
        <a:lstStyle/>
        <a:p>
          <a:pPr rtl="0"/>
          <a:r>
            <a:rPr lang="el-GR" dirty="0"/>
            <a:t>Μέτρο αξιολόγησης με βάσει τη σχεση κόστους πόρων και επίτευξη του στόχου</a:t>
          </a:r>
          <a:endParaRPr lang="en-US" dirty="0"/>
        </a:p>
      </dgm:t>
    </dgm:pt>
    <dgm:pt modelId="{88BCDCEB-43B6-4B13-970E-1B3BDDF270A7}" type="parTrans" cxnId="{E8EC7471-C1DD-4599-9AB3-5F677B842687}">
      <dgm:prSet/>
      <dgm:spPr/>
      <dgm:t>
        <a:bodyPr/>
        <a:lstStyle/>
        <a:p>
          <a:endParaRPr lang="en-US"/>
        </a:p>
      </dgm:t>
    </dgm:pt>
    <dgm:pt modelId="{A2C15BE5-015E-45AD-A484-6F2016C2700D}" type="sibTrans" cxnId="{E8EC7471-C1DD-4599-9AB3-5F677B842687}">
      <dgm:prSet/>
      <dgm:spPr/>
      <dgm:t>
        <a:bodyPr/>
        <a:lstStyle/>
        <a:p>
          <a:endParaRPr lang="en-US"/>
        </a:p>
      </dgm:t>
    </dgm:pt>
    <dgm:pt modelId="{737B718A-6F45-40AB-9680-DF48CE0002A5}" type="pres">
      <dgm:prSet presAssocID="{14ABAB18-2DEE-4B75-BE9D-0E29D377FC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12A3C3-9170-491A-8FAA-E62CFE233258}" type="pres">
      <dgm:prSet presAssocID="{3AA3EAFC-F025-4870-879F-3EE7BD6C8482}" presName="composite" presStyleCnt="0"/>
      <dgm:spPr/>
    </dgm:pt>
    <dgm:pt modelId="{3AD0534D-8753-4459-9B39-AF95097EAE41}" type="pres">
      <dgm:prSet presAssocID="{3AA3EAFC-F025-4870-879F-3EE7BD6C848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E9AEE-7D63-421E-9815-9BE883D9F592}" type="pres">
      <dgm:prSet presAssocID="{3AA3EAFC-F025-4870-879F-3EE7BD6C8482}" presName="desTx" presStyleLbl="alignAccFollowNode1" presStyleIdx="0" presStyleCnt="3" custLinFactNeighborX="-103" custLinFactNeighborY="1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3CFCF-300B-465E-8263-57EF21ABB10E}" type="pres">
      <dgm:prSet presAssocID="{D565EA66-3762-4AFD-89FD-C35E1718064C}" presName="space" presStyleCnt="0"/>
      <dgm:spPr/>
    </dgm:pt>
    <dgm:pt modelId="{CAC1974B-03FE-4D37-BA81-F6C645CDDDDC}" type="pres">
      <dgm:prSet presAssocID="{7087885F-19F7-41ED-B314-07DD3CB0C449}" presName="composite" presStyleCnt="0"/>
      <dgm:spPr/>
    </dgm:pt>
    <dgm:pt modelId="{017C06F1-6816-407A-8B44-65CD595576B2}" type="pres">
      <dgm:prSet presAssocID="{7087885F-19F7-41ED-B314-07DD3CB0C44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6283E-FD0C-4222-99DB-18F306F57C55}" type="pres">
      <dgm:prSet presAssocID="{7087885F-19F7-41ED-B314-07DD3CB0C44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D21E4-4122-4DDD-9A2F-CEDC785E06CA}" type="pres">
      <dgm:prSet presAssocID="{E703C4E0-A8BB-46BF-A7B9-41EA1B129481}" presName="space" presStyleCnt="0"/>
      <dgm:spPr/>
    </dgm:pt>
    <dgm:pt modelId="{4BED9BF9-2E2E-4E17-BB17-A9E378D03C0C}" type="pres">
      <dgm:prSet presAssocID="{0122046E-8139-4C51-AEFC-8D64D2E4D925}" presName="composite" presStyleCnt="0"/>
      <dgm:spPr/>
    </dgm:pt>
    <dgm:pt modelId="{B84CD2F7-B1C9-4043-863A-EA1C3882B562}" type="pres">
      <dgm:prSet presAssocID="{0122046E-8139-4C51-AEFC-8D64D2E4D9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466FC-FBFD-473F-B0F8-7FC4EF9E8733}" type="pres">
      <dgm:prSet presAssocID="{0122046E-8139-4C51-AEFC-8D64D2E4D92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EC7471-C1DD-4599-9AB3-5F677B842687}" srcId="{0122046E-8139-4C51-AEFC-8D64D2E4D925}" destId="{9CEED1E9-605E-4EB6-881C-F2625A4349D2}" srcOrd="0" destOrd="0" parTransId="{88BCDCEB-43B6-4B13-970E-1B3BDDF270A7}" sibTransId="{A2C15BE5-015E-45AD-A484-6F2016C2700D}"/>
    <dgm:cxn modelId="{891C4A91-3867-47B3-AA8F-301F274538EC}" type="presOf" srcId="{14ABAB18-2DEE-4B75-BE9D-0E29D377FC1F}" destId="{737B718A-6F45-40AB-9680-DF48CE0002A5}" srcOrd="0" destOrd="0" presId="urn:microsoft.com/office/officeart/2005/8/layout/hList1"/>
    <dgm:cxn modelId="{CA521BB9-48FC-4D09-8573-82EA5A112E76}" srcId="{3AA3EAFC-F025-4870-879F-3EE7BD6C8482}" destId="{27E3E1B9-6105-4F17-8729-E598545407D0}" srcOrd="0" destOrd="0" parTransId="{611DBE7A-2F87-4EAE-8F09-8F11022A8B0C}" sibTransId="{4138B775-5E1E-4496-81AB-30795236839E}"/>
    <dgm:cxn modelId="{A23F474D-1831-4319-A973-EE90CA2886CF}" type="presOf" srcId="{3AA3EAFC-F025-4870-879F-3EE7BD6C8482}" destId="{3AD0534D-8753-4459-9B39-AF95097EAE41}" srcOrd="0" destOrd="0" presId="urn:microsoft.com/office/officeart/2005/8/layout/hList1"/>
    <dgm:cxn modelId="{E4D473E3-C71C-4D7A-9405-985D3FC2279D}" type="presOf" srcId="{7DAFAD32-E64D-45D2-80AE-354A597F3125}" destId="{2276283E-FD0C-4222-99DB-18F306F57C55}" srcOrd="0" destOrd="0" presId="urn:microsoft.com/office/officeart/2005/8/layout/hList1"/>
    <dgm:cxn modelId="{A3C5D053-E6AF-42FC-A23F-5B9A5FACD479}" srcId="{14ABAB18-2DEE-4B75-BE9D-0E29D377FC1F}" destId="{0122046E-8139-4C51-AEFC-8D64D2E4D925}" srcOrd="2" destOrd="0" parTransId="{86046093-9C8C-4031-A424-8AD7D8F03A07}" sibTransId="{62084603-1860-4258-96BC-BCBA781AE752}"/>
    <dgm:cxn modelId="{DCEDF142-9E91-41ED-AEB6-AE2D5AD57C04}" type="presOf" srcId="{9CEED1E9-605E-4EB6-881C-F2625A4349D2}" destId="{B1B466FC-FBFD-473F-B0F8-7FC4EF9E8733}" srcOrd="0" destOrd="0" presId="urn:microsoft.com/office/officeart/2005/8/layout/hList1"/>
    <dgm:cxn modelId="{FF069186-424D-47B2-B3A7-95ED66BB24ED}" srcId="{7087885F-19F7-41ED-B314-07DD3CB0C449}" destId="{7DAFAD32-E64D-45D2-80AE-354A597F3125}" srcOrd="0" destOrd="0" parTransId="{4317A761-BF46-4150-9462-2CC92C669061}" sibTransId="{1C469543-7D0D-481F-8657-FA458514BDF8}"/>
    <dgm:cxn modelId="{482E6C75-4C00-4427-95A9-A96806E162EF}" srcId="{14ABAB18-2DEE-4B75-BE9D-0E29D377FC1F}" destId="{7087885F-19F7-41ED-B314-07DD3CB0C449}" srcOrd="1" destOrd="0" parTransId="{F2F4F0C7-4D31-4C37-8499-9B97444543CE}" sibTransId="{E703C4E0-A8BB-46BF-A7B9-41EA1B129481}"/>
    <dgm:cxn modelId="{E674BA90-67C2-4B14-8CE7-8F4D3A5F2A09}" type="presOf" srcId="{7087885F-19F7-41ED-B314-07DD3CB0C449}" destId="{017C06F1-6816-407A-8B44-65CD595576B2}" srcOrd="0" destOrd="0" presId="urn:microsoft.com/office/officeart/2005/8/layout/hList1"/>
    <dgm:cxn modelId="{4D0E0E6E-2425-42CF-9FAC-C12E565352B5}" type="presOf" srcId="{27E3E1B9-6105-4F17-8729-E598545407D0}" destId="{34CE9AEE-7D63-421E-9815-9BE883D9F592}" srcOrd="0" destOrd="0" presId="urn:microsoft.com/office/officeart/2005/8/layout/hList1"/>
    <dgm:cxn modelId="{92AA0C23-32E4-4E19-A4DD-7D25783CAB25}" srcId="{14ABAB18-2DEE-4B75-BE9D-0E29D377FC1F}" destId="{3AA3EAFC-F025-4870-879F-3EE7BD6C8482}" srcOrd="0" destOrd="0" parTransId="{77E86CB8-2A0B-4328-A27D-4F7BA179708E}" sibTransId="{D565EA66-3762-4AFD-89FD-C35E1718064C}"/>
    <dgm:cxn modelId="{038D4B52-12C8-4562-8F6A-2803565E23D8}" type="presOf" srcId="{0122046E-8139-4C51-AEFC-8D64D2E4D925}" destId="{B84CD2F7-B1C9-4043-863A-EA1C3882B562}" srcOrd="0" destOrd="0" presId="urn:microsoft.com/office/officeart/2005/8/layout/hList1"/>
    <dgm:cxn modelId="{2828B9C9-F32E-4BAE-B26D-E0DD64150186}" type="presParOf" srcId="{737B718A-6F45-40AB-9680-DF48CE0002A5}" destId="{2F12A3C3-9170-491A-8FAA-E62CFE233258}" srcOrd="0" destOrd="0" presId="urn:microsoft.com/office/officeart/2005/8/layout/hList1"/>
    <dgm:cxn modelId="{6A5DD83E-A290-4382-BD3F-020B7DD53B6D}" type="presParOf" srcId="{2F12A3C3-9170-491A-8FAA-E62CFE233258}" destId="{3AD0534D-8753-4459-9B39-AF95097EAE41}" srcOrd="0" destOrd="0" presId="urn:microsoft.com/office/officeart/2005/8/layout/hList1"/>
    <dgm:cxn modelId="{13FF64A6-881E-40F4-8853-44C5A5314558}" type="presParOf" srcId="{2F12A3C3-9170-491A-8FAA-E62CFE233258}" destId="{34CE9AEE-7D63-421E-9815-9BE883D9F592}" srcOrd="1" destOrd="0" presId="urn:microsoft.com/office/officeart/2005/8/layout/hList1"/>
    <dgm:cxn modelId="{20490C8C-A6DD-4743-BEF9-000072C40D87}" type="presParOf" srcId="{737B718A-6F45-40AB-9680-DF48CE0002A5}" destId="{6E63CFCF-300B-465E-8263-57EF21ABB10E}" srcOrd="1" destOrd="0" presId="urn:microsoft.com/office/officeart/2005/8/layout/hList1"/>
    <dgm:cxn modelId="{BFCC6040-F174-483C-B571-924AA19CEEA9}" type="presParOf" srcId="{737B718A-6F45-40AB-9680-DF48CE0002A5}" destId="{CAC1974B-03FE-4D37-BA81-F6C645CDDDDC}" srcOrd="2" destOrd="0" presId="urn:microsoft.com/office/officeart/2005/8/layout/hList1"/>
    <dgm:cxn modelId="{CF5437BD-7F61-480D-A638-D240570A9F4D}" type="presParOf" srcId="{CAC1974B-03FE-4D37-BA81-F6C645CDDDDC}" destId="{017C06F1-6816-407A-8B44-65CD595576B2}" srcOrd="0" destOrd="0" presId="urn:microsoft.com/office/officeart/2005/8/layout/hList1"/>
    <dgm:cxn modelId="{0C187F0F-65FD-4AE3-A25C-A9CAC3E98FE1}" type="presParOf" srcId="{CAC1974B-03FE-4D37-BA81-F6C645CDDDDC}" destId="{2276283E-FD0C-4222-99DB-18F306F57C55}" srcOrd="1" destOrd="0" presId="urn:microsoft.com/office/officeart/2005/8/layout/hList1"/>
    <dgm:cxn modelId="{9269FDC8-2710-4261-BDAB-CE12F6E25874}" type="presParOf" srcId="{737B718A-6F45-40AB-9680-DF48CE0002A5}" destId="{ACDD21E4-4122-4DDD-9A2F-CEDC785E06CA}" srcOrd="3" destOrd="0" presId="urn:microsoft.com/office/officeart/2005/8/layout/hList1"/>
    <dgm:cxn modelId="{564547D8-8FC5-4DAE-BD8A-7049A11CF6AF}" type="presParOf" srcId="{737B718A-6F45-40AB-9680-DF48CE0002A5}" destId="{4BED9BF9-2E2E-4E17-BB17-A9E378D03C0C}" srcOrd="4" destOrd="0" presId="urn:microsoft.com/office/officeart/2005/8/layout/hList1"/>
    <dgm:cxn modelId="{4A3FA2F3-267C-4ED1-9E4F-18128B4CD1F1}" type="presParOf" srcId="{4BED9BF9-2E2E-4E17-BB17-A9E378D03C0C}" destId="{B84CD2F7-B1C9-4043-863A-EA1C3882B562}" srcOrd="0" destOrd="0" presId="urn:microsoft.com/office/officeart/2005/8/layout/hList1"/>
    <dgm:cxn modelId="{CD85805D-DC77-4A59-9EA3-7ECFFF048162}" type="presParOf" srcId="{4BED9BF9-2E2E-4E17-BB17-A9E378D03C0C}" destId="{B1B466FC-FBFD-473F-B0F8-7FC4EF9E87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E7B2B-BF71-4617-8E92-151F18D173AE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F96136-FFBD-457E-8CC4-6699ED7EAA2A}">
      <dgm:prSet phldrT="[Text]"/>
      <dgm:spPr/>
      <dgm:t>
        <a:bodyPr/>
        <a:lstStyle/>
        <a:p>
          <a:r>
            <a:rPr lang="el-GR" dirty="0"/>
            <a:t>Διαπροσωπικοί Ρόλοι</a:t>
          </a:r>
        </a:p>
        <a:p>
          <a:r>
            <a:rPr lang="el-GR" dirty="0"/>
            <a:t>Αλληλεπίδραση με άλλους ανθρώπους</a:t>
          </a:r>
          <a:endParaRPr lang="en-US" dirty="0"/>
        </a:p>
      </dgm:t>
    </dgm:pt>
    <dgm:pt modelId="{DB0EEC66-B5B2-4594-BA63-D8C04F3F3D5E}" type="parTrans" cxnId="{7B53603B-AD18-4DF6-A338-3018F94FE7F0}">
      <dgm:prSet/>
      <dgm:spPr/>
      <dgm:t>
        <a:bodyPr/>
        <a:lstStyle/>
        <a:p>
          <a:endParaRPr lang="en-US"/>
        </a:p>
      </dgm:t>
    </dgm:pt>
    <dgm:pt modelId="{A0E5A6B2-B29F-4C14-AC9C-EBFB82C6A46F}" type="sibTrans" cxnId="{7B53603B-AD18-4DF6-A338-3018F94FE7F0}">
      <dgm:prSet/>
      <dgm:spPr/>
      <dgm:t>
        <a:bodyPr/>
        <a:lstStyle/>
        <a:p>
          <a:endParaRPr lang="en-US"/>
        </a:p>
      </dgm:t>
    </dgm:pt>
    <dgm:pt modelId="{F5642E14-EDE0-4769-B7FE-749777C8E290}">
      <dgm:prSet phldrT="[Text]"/>
      <dgm:spPr/>
      <dgm:t>
        <a:bodyPr/>
        <a:lstStyle/>
        <a:p>
          <a:r>
            <a:rPr lang="el-GR" dirty="0"/>
            <a:t>Συνδετικός</a:t>
          </a:r>
          <a:endParaRPr lang="en-US" dirty="0"/>
        </a:p>
      </dgm:t>
    </dgm:pt>
    <dgm:pt modelId="{E2AC1D99-5B4E-4E9C-B89E-1AC630101A70}" type="parTrans" cxnId="{FEEDC24B-9806-4600-B04F-2059C82DB34B}">
      <dgm:prSet/>
      <dgm:spPr/>
      <dgm:t>
        <a:bodyPr/>
        <a:lstStyle/>
        <a:p>
          <a:endParaRPr lang="en-US"/>
        </a:p>
      </dgm:t>
    </dgm:pt>
    <dgm:pt modelId="{65D84406-AB6B-4F93-80FE-A90ED88013BE}" type="sibTrans" cxnId="{FEEDC24B-9806-4600-B04F-2059C82DB34B}">
      <dgm:prSet/>
      <dgm:spPr/>
      <dgm:t>
        <a:bodyPr/>
        <a:lstStyle/>
        <a:p>
          <a:endParaRPr lang="en-US"/>
        </a:p>
      </dgm:t>
    </dgm:pt>
    <dgm:pt modelId="{6288D0BB-A482-4B92-B4BB-D89E30310FD7}">
      <dgm:prSet phldrT="[Text]"/>
      <dgm:spPr/>
      <dgm:t>
        <a:bodyPr/>
        <a:lstStyle/>
        <a:p>
          <a:r>
            <a:rPr lang="el-GR" dirty="0"/>
            <a:t>Πληροφοριακοί Ρόλοι</a:t>
          </a:r>
        </a:p>
        <a:p>
          <a:r>
            <a:rPr lang="el-GR" dirty="0"/>
            <a:t>Ανταλλαγή &amp; Επεξεργασία Πληροφοριών</a:t>
          </a:r>
          <a:endParaRPr lang="en-US" dirty="0"/>
        </a:p>
      </dgm:t>
    </dgm:pt>
    <dgm:pt modelId="{9344A50B-EDE5-49F0-BB12-F6363A6B7093}" type="parTrans" cxnId="{ABD35326-F2E3-489B-9FEA-3FA45A31BD0A}">
      <dgm:prSet/>
      <dgm:spPr/>
      <dgm:t>
        <a:bodyPr/>
        <a:lstStyle/>
        <a:p>
          <a:endParaRPr lang="en-US"/>
        </a:p>
      </dgm:t>
    </dgm:pt>
    <dgm:pt modelId="{7265AC75-EC8A-44C4-8F3C-87093EBD468B}" type="sibTrans" cxnId="{ABD35326-F2E3-489B-9FEA-3FA45A31BD0A}">
      <dgm:prSet/>
      <dgm:spPr/>
      <dgm:t>
        <a:bodyPr/>
        <a:lstStyle/>
        <a:p>
          <a:endParaRPr lang="en-US"/>
        </a:p>
      </dgm:t>
    </dgm:pt>
    <dgm:pt modelId="{7AD4E663-91BC-400A-B39F-DE4BF0AE3D15}">
      <dgm:prSet phldrT="[Text]"/>
      <dgm:spPr/>
      <dgm:t>
        <a:bodyPr/>
        <a:lstStyle/>
        <a:p>
          <a:r>
            <a:rPr lang="el-GR" dirty="0"/>
            <a:t>Ελέγχου</a:t>
          </a:r>
          <a:endParaRPr lang="en-US" dirty="0"/>
        </a:p>
      </dgm:t>
    </dgm:pt>
    <dgm:pt modelId="{D940CB46-AEA9-47B1-AAE2-CABDB6029F89}" type="parTrans" cxnId="{5CDDD211-E682-4E57-B7AE-8C34387092F7}">
      <dgm:prSet/>
      <dgm:spPr/>
      <dgm:t>
        <a:bodyPr/>
        <a:lstStyle/>
        <a:p>
          <a:endParaRPr lang="en-US"/>
        </a:p>
      </dgm:t>
    </dgm:pt>
    <dgm:pt modelId="{4561A7EF-EBB2-4B0C-9649-ECB0D0CD9E0F}" type="sibTrans" cxnId="{5CDDD211-E682-4E57-B7AE-8C34387092F7}">
      <dgm:prSet/>
      <dgm:spPr/>
      <dgm:t>
        <a:bodyPr/>
        <a:lstStyle/>
        <a:p>
          <a:endParaRPr lang="en-US"/>
        </a:p>
      </dgm:t>
    </dgm:pt>
    <dgm:pt modelId="{F6D0F4E7-23DF-415D-979A-C05462A77C4D}">
      <dgm:prSet phldrT="[Text]"/>
      <dgm:spPr/>
      <dgm:t>
        <a:bodyPr/>
        <a:lstStyle/>
        <a:p>
          <a:r>
            <a:rPr lang="el-GR" dirty="0"/>
            <a:t>Διάχυσης</a:t>
          </a:r>
          <a:endParaRPr lang="en-US" dirty="0"/>
        </a:p>
      </dgm:t>
    </dgm:pt>
    <dgm:pt modelId="{DA054F47-74E9-4F29-A23C-4B71336F28FA}" type="parTrans" cxnId="{71A448A0-37B0-4944-8845-00561C794DC3}">
      <dgm:prSet/>
      <dgm:spPr/>
      <dgm:t>
        <a:bodyPr/>
        <a:lstStyle/>
        <a:p>
          <a:endParaRPr lang="en-US"/>
        </a:p>
      </dgm:t>
    </dgm:pt>
    <dgm:pt modelId="{35A093EE-9E2C-4177-B89D-9EF9008C70A7}" type="sibTrans" cxnId="{71A448A0-37B0-4944-8845-00561C794DC3}">
      <dgm:prSet/>
      <dgm:spPr/>
      <dgm:t>
        <a:bodyPr/>
        <a:lstStyle/>
        <a:p>
          <a:endParaRPr lang="en-US"/>
        </a:p>
      </dgm:t>
    </dgm:pt>
    <dgm:pt modelId="{420AC0E4-02B2-4FF7-8CC6-C3F29C8F5288}">
      <dgm:prSet phldrT="[Text]"/>
      <dgm:spPr/>
      <dgm:t>
        <a:bodyPr/>
        <a:lstStyle/>
        <a:p>
          <a:r>
            <a:rPr lang="el-GR" dirty="0"/>
            <a:t>Εκπροσώπησης</a:t>
          </a:r>
          <a:endParaRPr lang="en-US" dirty="0"/>
        </a:p>
      </dgm:t>
    </dgm:pt>
    <dgm:pt modelId="{645D8EE4-51C0-4099-97EB-F9A0ACFC4571}" type="parTrans" cxnId="{BD226536-AAA7-4BB8-BDA5-FF23C298DA3E}">
      <dgm:prSet/>
      <dgm:spPr/>
      <dgm:t>
        <a:bodyPr/>
        <a:lstStyle/>
        <a:p>
          <a:endParaRPr lang="en-US"/>
        </a:p>
      </dgm:t>
    </dgm:pt>
    <dgm:pt modelId="{633BB51B-BA9F-4B4C-A85F-8EC52A89E977}" type="sibTrans" cxnId="{BD226536-AAA7-4BB8-BDA5-FF23C298DA3E}">
      <dgm:prSet/>
      <dgm:spPr/>
      <dgm:t>
        <a:bodyPr/>
        <a:lstStyle/>
        <a:p>
          <a:endParaRPr lang="en-US"/>
        </a:p>
      </dgm:t>
    </dgm:pt>
    <dgm:pt modelId="{6FC5C1AA-84B3-4D76-917E-D016A6DCF9D3}">
      <dgm:prSet phldrT="[Text]"/>
      <dgm:spPr/>
      <dgm:t>
        <a:bodyPr/>
        <a:lstStyle/>
        <a:p>
          <a:r>
            <a:rPr lang="el-GR" dirty="0"/>
            <a:t>Ηγέτης</a:t>
          </a:r>
          <a:endParaRPr lang="en-US" dirty="0"/>
        </a:p>
      </dgm:t>
    </dgm:pt>
    <dgm:pt modelId="{004094F9-08B7-45A0-828B-46A7AD1FB5C7}" type="parTrans" cxnId="{558ED3FA-CF2F-4E57-80D9-78D042B9A415}">
      <dgm:prSet/>
      <dgm:spPr/>
      <dgm:t>
        <a:bodyPr/>
        <a:lstStyle/>
        <a:p>
          <a:endParaRPr lang="en-US"/>
        </a:p>
      </dgm:t>
    </dgm:pt>
    <dgm:pt modelId="{35C040F6-D8EE-4394-90A3-34914AE475CF}" type="sibTrans" cxnId="{558ED3FA-CF2F-4E57-80D9-78D042B9A415}">
      <dgm:prSet/>
      <dgm:spPr/>
      <dgm:t>
        <a:bodyPr/>
        <a:lstStyle/>
        <a:p>
          <a:endParaRPr lang="en-US"/>
        </a:p>
      </dgm:t>
    </dgm:pt>
    <dgm:pt modelId="{C19A9B2E-4338-4ACB-B6E2-90D82DE4F453}">
      <dgm:prSet phldrT="[Text]"/>
      <dgm:spPr/>
      <dgm:t>
        <a:bodyPr/>
        <a:lstStyle/>
        <a:p>
          <a:r>
            <a:rPr lang="el-GR" dirty="0"/>
            <a:t>Διακοσμητικός</a:t>
          </a:r>
          <a:endParaRPr lang="en-US" dirty="0"/>
        </a:p>
      </dgm:t>
    </dgm:pt>
    <dgm:pt modelId="{88F2D9B3-28ED-40B0-9F87-EE5E0A69BBB8}" type="parTrans" cxnId="{AD3016F8-7D4C-45EA-86EA-6793E05C4284}">
      <dgm:prSet/>
      <dgm:spPr/>
      <dgm:t>
        <a:bodyPr/>
        <a:lstStyle/>
        <a:p>
          <a:endParaRPr lang="en-US"/>
        </a:p>
      </dgm:t>
    </dgm:pt>
    <dgm:pt modelId="{0F450598-7AE1-4AAE-B094-5AD2A9B6B789}" type="sibTrans" cxnId="{AD3016F8-7D4C-45EA-86EA-6793E05C4284}">
      <dgm:prSet/>
      <dgm:spPr/>
      <dgm:t>
        <a:bodyPr/>
        <a:lstStyle/>
        <a:p>
          <a:endParaRPr lang="en-US"/>
        </a:p>
      </dgm:t>
    </dgm:pt>
    <dgm:pt modelId="{39065D7A-69E6-4023-BCE3-926FE485BCE7}">
      <dgm:prSet phldrT="[Text]"/>
      <dgm:spPr/>
      <dgm:t>
        <a:bodyPr/>
        <a:lstStyle/>
        <a:p>
          <a:r>
            <a:rPr lang="el-GR" dirty="0"/>
            <a:t>Αποφασιστικοί Ρόλοι</a:t>
          </a:r>
        </a:p>
        <a:p>
          <a:r>
            <a:rPr lang="el-GR" dirty="0"/>
            <a:t>Χρήση Πληροφοριών για Λήψη Αποφάσεων</a:t>
          </a:r>
          <a:endParaRPr lang="en-US" dirty="0"/>
        </a:p>
      </dgm:t>
    </dgm:pt>
    <dgm:pt modelId="{03B25D79-B65C-410D-AFA6-8D79F38835E6}" type="parTrans" cxnId="{053F5342-A2C8-4309-88A2-993F2C6CBFF7}">
      <dgm:prSet/>
      <dgm:spPr/>
      <dgm:t>
        <a:bodyPr/>
        <a:lstStyle/>
        <a:p>
          <a:endParaRPr lang="en-US"/>
        </a:p>
      </dgm:t>
    </dgm:pt>
    <dgm:pt modelId="{F542D272-258C-4E31-9D4E-C4DE5F3FBA0A}" type="sibTrans" cxnId="{053F5342-A2C8-4309-88A2-993F2C6CBFF7}">
      <dgm:prSet/>
      <dgm:spPr/>
      <dgm:t>
        <a:bodyPr/>
        <a:lstStyle/>
        <a:p>
          <a:endParaRPr lang="en-US"/>
        </a:p>
      </dgm:t>
    </dgm:pt>
    <dgm:pt modelId="{8806A9B7-959A-4ACB-89E1-96D44A0DED5D}">
      <dgm:prSet phldrT="[Text]"/>
      <dgm:spPr/>
      <dgm:t>
        <a:bodyPr/>
        <a:lstStyle/>
        <a:p>
          <a:r>
            <a:rPr lang="el-GR" dirty="0"/>
            <a:t>Κατανομέας Πόρων</a:t>
          </a:r>
        </a:p>
      </dgm:t>
    </dgm:pt>
    <dgm:pt modelId="{B6348B5A-8207-4D17-8BFD-9E0CEA2DDECD}" type="parTrans" cxnId="{6DD9886A-54D5-4684-B1FC-4954F1970CF5}">
      <dgm:prSet/>
      <dgm:spPr/>
      <dgm:t>
        <a:bodyPr/>
        <a:lstStyle/>
        <a:p>
          <a:endParaRPr lang="en-US"/>
        </a:p>
      </dgm:t>
    </dgm:pt>
    <dgm:pt modelId="{19AF6257-0A2A-4B4F-ACB2-AB199FB29B22}" type="sibTrans" cxnId="{6DD9886A-54D5-4684-B1FC-4954F1970CF5}">
      <dgm:prSet/>
      <dgm:spPr/>
      <dgm:t>
        <a:bodyPr/>
        <a:lstStyle/>
        <a:p>
          <a:endParaRPr lang="en-US"/>
        </a:p>
      </dgm:t>
    </dgm:pt>
    <dgm:pt modelId="{CF8AC11A-1CE4-46A3-B6FE-C83937D434EA}">
      <dgm:prSet phldrT="[Text]"/>
      <dgm:spPr/>
      <dgm:t>
        <a:bodyPr/>
        <a:lstStyle/>
        <a:p>
          <a:r>
            <a:rPr lang="el-GR" dirty="0"/>
            <a:t>Επιχειρηματικός</a:t>
          </a:r>
          <a:endParaRPr lang="en-US" dirty="0"/>
        </a:p>
      </dgm:t>
    </dgm:pt>
    <dgm:pt modelId="{8E76F1E1-C130-4C7C-A6D7-F431702C38D0}" type="parTrans" cxnId="{83E67E12-AA56-438F-838B-EB1982E2DEB2}">
      <dgm:prSet/>
      <dgm:spPr/>
      <dgm:t>
        <a:bodyPr/>
        <a:lstStyle/>
        <a:p>
          <a:endParaRPr lang="en-US"/>
        </a:p>
      </dgm:t>
    </dgm:pt>
    <dgm:pt modelId="{64137189-9EC4-4809-9882-CA6836902849}" type="sibTrans" cxnId="{83E67E12-AA56-438F-838B-EB1982E2DEB2}">
      <dgm:prSet/>
      <dgm:spPr/>
      <dgm:t>
        <a:bodyPr/>
        <a:lstStyle/>
        <a:p>
          <a:endParaRPr lang="en-US"/>
        </a:p>
      </dgm:t>
    </dgm:pt>
    <dgm:pt modelId="{32EE2FDC-E484-4E8F-A3A9-446F2F15B017}">
      <dgm:prSet phldrT="[Text]"/>
      <dgm:spPr/>
      <dgm:t>
        <a:bodyPr/>
        <a:lstStyle/>
        <a:p>
          <a:r>
            <a:rPr lang="el-GR" dirty="0"/>
            <a:t>Διαχείρισης Κρίσεων</a:t>
          </a:r>
          <a:endParaRPr lang="en-US" dirty="0"/>
        </a:p>
      </dgm:t>
    </dgm:pt>
    <dgm:pt modelId="{75C46C0E-A932-4398-A87F-DBB48C1AD908}" type="parTrans" cxnId="{0CCE18C4-9EF6-4148-B111-4DBA56CBDB21}">
      <dgm:prSet/>
      <dgm:spPr/>
      <dgm:t>
        <a:bodyPr/>
        <a:lstStyle/>
        <a:p>
          <a:endParaRPr lang="en-US"/>
        </a:p>
      </dgm:t>
    </dgm:pt>
    <dgm:pt modelId="{B1187421-EA54-4D74-84F4-85242BE72E7D}" type="sibTrans" cxnId="{0CCE18C4-9EF6-4148-B111-4DBA56CBDB21}">
      <dgm:prSet/>
      <dgm:spPr/>
      <dgm:t>
        <a:bodyPr/>
        <a:lstStyle/>
        <a:p>
          <a:endParaRPr lang="en-US"/>
        </a:p>
      </dgm:t>
    </dgm:pt>
    <dgm:pt modelId="{BDF00DB9-7755-446C-B549-0B14396AB330}">
      <dgm:prSet phldrT="[Text]"/>
      <dgm:spPr/>
      <dgm:t>
        <a:bodyPr/>
        <a:lstStyle/>
        <a:p>
          <a:r>
            <a:rPr lang="el-GR" dirty="0"/>
            <a:t>Διαπραγματευτής</a:t>
          </a:r>
        </a:p>
      </dgm:t>
    </dgm:pt>
    <dgm:pt modelId="{4661835C-04DC-46B7-91C9-ADDCFBE6AF5D}" type="parTrans" cxnId="{2214F25C-5791-46F6-9246-61147458C80D}">
      <dgm:prSet/>
      <dgm:spPr/>
      <dgm:t>
        <a:bodyPr/>
        <a:lstStyle/>
        <a:p>
          <a:endParaRPr lang="en-US"/>
        </a:p>
      </dgm:t>
    </dgm:pt>
    <dgm:pt modelId="{6AA6491D-9D90-4925-B010-F05B35B721BE}" type="sibTrans" cxnId="{2214F25C-5791-46F6-9246-61147458C80D}">
      <dgm:prSet/>
      <dgm:spPr/>
      <dgm:t>
        <a:bodyPr/>
        <a:lstStyle/>
        <a:p>
          <a:endParaRPr lang="en-US"/>
        </a:p>
      </dgm:t>
    </dgm:pt>
    <dgm:pt modelId="{4FB969EF-36C9-46C8-828B-FEE0C21754C7}" type="pres">
      <dgm:prSet presAssocID="{390E7B2B-BF71-4617-8E92-151F18D173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2AFAB7-88ED-4CE6-94F7-819C2C4A4B9A}" type="pres">
      <dgm:prSet presAssocID="{9CF96136-FFBD-457E-8CC4-6699ED7EAA2A}" presName="root" presStyleCnt="0"/>
      <dgm:spPr/>
    </dgm:pt>
    <dgm:pt modelId="{4CDBED1E-5579-4137-BEF3-124B92D96FEF}" type="pres">
      <dgm:prSet presAssocID="{9CF96136-FFBD-457E-8CC4-6699ED7EAA2A}" presName="rootComposite" presStyleCnt="0"/>
      <dgm:spPr/>
    </dgm:pt>
    <dgm:pt modelId="{0E9C2B5A-5EE4-4DC0-96FF-D7F8A66F03AF}" type="pres">
      <dgm:prSet presAssocID="{9CF96136-FFBD-457E-8CC4-6699ED7EAA2A}" presName="rootText" presStyleLbl="node1" presStyleIdx="0" presStyleCnt="3"/>
      <dgm:spPr/>
      <dgm:t>
        <a:bodyPr/>
        <a:lstStyle/>
        <a:p>
          <a:endParaRPr lang="en-US"/>
        </a:p>
      </dgm:t>
    </dgm:pt>
    <dgm:pt modelId="{9DE5DCF9-6588-4080-BA7D-AD5FCE2C772A}" type="pres">
      <dgm:prSet presAssocID="{9CF96136-FFBD-457E-8CC4-6699ED7EAA2A}" presName="rootConnector" presStyleLbl="node1" presStyleIdx="0" presStyleCnt="3"/>
      <dgm:spPr/>
      <dgm:t>
        <a:bodyPr/>
        <a:lstStyle/>
        <a:p>
          <a:endParaRPr lang="en-US"/>
        </a:p>
      </dgm:t>
    </dgm:pt>
    <dgm:pt modelId="{F17852EB-8D7C-4DFF-97D5-D4633B51ACDE}" type="pres">
      <dgm:prSet presAssocID="{9CF96136-FFBD-457E-8CC4-6699ED7EAA2A}" presName="childShape" presStyleCnt="0"/>
      <dgm:spPr/>
    </dgm:pt>
    <dgm:pt modelId="{EEA84B7B-618F-46EC-B3E9-709877CF5393}" type="pres">
      <dgm:prSet presAssocID="{88F2D9B3-28ED-40B0-9F87-EE5E0A69BBB8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7B5B1157-B7F8-42C9-AAFB-A4C33A870F18}" type="pres">
      <dgm:prSet presAssocID="{C19A9B2E-4338-4ACB-B6E2-90D82DE4F453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3AF97-0824-41AF-8DE0-72BB363B173D}" type="pres">
      <dgm:prSet presAssocID="{004094F9-08B7-45A0-828B-46A7AD1FB5C7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D629FCCA-FB91-4D84-AC2A-DEA97FC6D7D0}" type="pres">
      <dgm:prSet presAssocID="{6FC5C1AA-84B3-4D76-917E-D016A6DCF9D3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9BFF3-3B76-4825-A374-201CF1F687B5}" type="pres">
      <dgm:prSet presAssocID="{E2AC1D99-5B4E-4E9C-B89E-1AC630101A70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C0FA20F8-5349-4CDB-A29F-13879E502114}" type="pres">
      <dgm:prSet presAssocID="{F5642E14-EDE0-4769-B7FE-749777C8E290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CB2AC-1EB4-4A68-980E-210C63E259C3}" type="pres">
      <dgm:prSet presAssocID="{6288D0BB-A482-4B92-B4BB-D89E30310FD7}" presName="root" presStyleCnt="0"/>
      <dgm:spPr/>
    </dgm:pt>
    <dgm:pt modelId="{4FC53728-3827-49D0-90FD-860F5BCA68B1}" type="pres">
      <dgm:prSet presAssocID="{6288D0BB-A482-4B92-B4BB-D89E30310FD7}" presName="rootComposite" presStyleCnt="0"/>
      <dgm:spPr/>
    </dgm:pt>
    <dgm:pt modelId="{5DB04F02-C893-4A7C-9292-6F685303D12C}" type="pres">
      <dgm:prSet presAssocID="{6288D0BB-A482-4B92-B4BB-D89E30310FD7}" presName="rootText" presStyleLbl="node1" presStyleIdx="1" presStyleCnt="3"/>
      <dgm:spPr/>
      <dgm:t>
        <a:bodyPr/>
        <a:lstStyle/>
        <a:p>
          <a:endParaRPr lang="en-US"/>
        </a:p>
      </dgm:t>
    </dgm:pt>
    <dgm:pt modelId="{2AFBCA9D-C808-45C8-ADE0-7FDE77A28A38}" type="pres">
      <dgm:prSet presAssocID="{6288D0BB-A482-4B92-B4BB-D89E30310FD7}" presName="rootConnector" presStyleLbl="node1" presStyleIdx="1" presStyleCnt="3"/>
      <dgm:spPr/>
      <dgm:t>
        <a:bodyPr/>
        <a:lstStyle/>
        <a:p>
          <a:endParaRPr lang="en-US"/>
        </a:p>
      </dgm:t>
    </dgm:pt>
    <dgm:pt modelId="{103AE16F-C043-4F03-9F86-EC5A91D434A3}" type="pres">
      <dgm:prSet presAssocID="{6288D0BB-A482-4B92-B4BB-D89E30310FD7}" presName="childShape" presStyleCnt="0"/>
      <dgm:spPr/>
    </dgm:pt>
    <dgm:pt modelId="{1F30B40B-BD89-4BD3-8C6F-B0D5A35422B7}" type="pres">
      <dgm:prSet presAssocID="{D940CB46-AEA9-47B1-AAE2-CABDB6029F89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8E48D3DB-9A5C-4405-826B-ACD5E393D516}" type="pres">
      <dgm:prSet presAssocID="{7AD4E663-91BC-400A-B39F-DE4BF0AE3D15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FCC7E-96D3-4D42-8A43-395FFD9A619E}" type="pres">
      <dgm:prSet presAssocID="{DA054F47-74E9-4F29-A23C-4B71336F28FA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52D62AF4-A855-4B7B-A8EC-9AF959E79637}" type="pres">
      <dgm:prSet presAssocID="{F6D0F4E7-23DF-415D-979A-C05462A77C4D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8CBE3-639A-4F2C-9531-DF4BA3C9FD03}" type="pres">
      <dgm:prSet presAssocID="{645D8EE4-51C0-4099-97EB-F9A0ACFC4571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FA07191E-35C3-4AE2-9CD7-00CE05FDD4AB}" type="pres">
      <dgm:prSet presAssocID="{420AC0E4-02B2-4FF7-8CC6-C3F29C8F5288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28CBB-374B-4FB5-921D-8F85D69BCE66}" type="pres">
      <dgm:prSet presAssocID="{39065D7A-69E6-4023-BCE3-926FE485BCE7}" presName="root" presStyleCnt="0"/>
      <dgm:spPr/>
    </dgm:pt>
    <dgm:pt modelId="{DD36D3C9-8671-4EA8-ADAE-B315BF8CA6A4}" type="pres">
      <dgm:prSet presAssocID="{39065D7A-69E6-4023-BCE3-926FE485BCE7}" presName="rootComposite" presStyleCnt="0"/>
      <dgm:spPr/>
    </dgm:pt>
    <dgm:pt modelId="{9801B45B-5441-4AD6-BC0F-A908AF32FFA8}" type="pres">
      <dgm:prSet presAssocID="{39065D7A-69E6-4023-BCE3-926FE485BCE7}" presName="rootText" presStyleLbl="node1" presStyleIdx="2" presStyleCnt="3"/>
      <dgm:spPr/>
      <dgm:t>
        <a:bodyPr/>
        <a:lstStyle/>
        <a:p>
          <a:endParaRPr lang="en-US"/>
        </a:p>
      </dgm:t>
    </dgm:pt>
    <dgm:pt modelId="{622454A2-6B16-4FA4-AED9-9FE77CAB05DD}" type="pres">
      <dgm:prSet presAssocID="{39065D7A-69E6-4023-BCE3-926FE485BCE7}" presName="rootConnector" presStyleLbl="node1" presStyleIdx="2" presStyleCnt="3"/>
      <dgm:spPr/>
      <dgm:t>
        <a:bodyPr/>
        <a:lstStyle/>
        <a:p>
          <a:endParaRPr lang="en-US"/>
        </a:p>
      </dgm:t>
    </dgm:pt>
    <dgm:pt modelId="{80A28DF7-287D-488E-BB2D-1910B2AB37CC}" type="pres">
      <dgm:prSet presAssocID="{39065D7A-69E6-4023-BCE3-926FE485BCE7}" presName="childShape" presStyleCnt="0"/>
      <dgm:spPr/>
    </dgm:pt>
    <dgm:pt modelId="{A15F0271-79A0-4563-AA80-0F0E3C74489B}" type="pres">
      <dgm:prSet presAssocID="{8E76F1E1-C130-4C7C-A6D7-F431702C38D0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17E28E57-6E82-440F-A72D-ECAEAAA6D4E7}" type="pres">
      <dgm:prSet presAssocID="{CF8AC11A-1CE4-46A3-B6FE-C83937D434EA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E571F-80CC-421F-871B-17819FD9D1F8}" type="pres">
      <dgm:prSet presAssocID="{75C46C0E-A932-4398-A87F-DBB48C1AD908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891F2EE3-6F1E-47B0-80C6-33BCC6FA430E}" type="pres">
      <dgm:prSet presAssocID="{32EE2FDC-E484-4E8F-A3A9-446F2F15B017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E4E89-F882-4A55-84B1-52938C06C064}" type="pres">
      <dgm:prSet presAssocID="{B6348B5A-8207-4D17-8BFD-9E0CEA2DDECD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E3D901CE-35B3-4AF7-A8DF-8A807EF40142}" type="pres">
      <dgm:prSet presAssocID="{8806A9B7-959A-4ACB-89E1-96D44A0DED5D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08C3A-A69A-4321-8564-2DEE781A7768}" type="pres">
      <dgm:prSet presAssocID="{4661835C-04DC-46B7-91C9-ADDCFBE6AF5D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76FA458F-C7D2-461E-9B70-E4773349B91D}" type="pres">
      <dgm:prSet presAssocID="{BDF00DB9-7755-446C-B549-0B14396AB330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5756DD-F6DD-4035-AD3F-6E696986F287}" type="presOf" srcId="{4661835C-04DC-46B7-91C9-ADDCFBE6AF5D}" destId="{05808C3A-A69A-4321-8564-2DEE781A7768}" srcOrd="0" destOrd="0" presId="urn:microsoft.com/office/officeart/2005/8/layout/hierarchy3"/>
    <dgm:cxn modelId="{FC0E3CDC-D36A-4988-B35D-98A3F2A4FC1F}" type="presOf" srcId="{6288D0BB-A482-4B92-B4BB-D89E30310FD7}" destId="{2AFBCA9D-C808-45C8-ADE0-7FDE77A28A38}" srcOrd="1" destOrd="0" presId="urn:microsoft.com/office/officeart/2005/8/layout/hierarchy3"/>
    <dgm:cxn modelId="{BBB5FA72-5833-4675-BDFF-CBF99DBEB02D}" type="presOf" srcId="{645D8EE4-51C0-4099-97EB-F9A0ACFC4571}" destId="{7588CBE3-639A-4F2C-9531-DF4BA3C9FD03}" srcOrd="0" destOrd="0" presId="urn:microsoft.com/office/officeart/2005/8/layout/hierarchy3"/>
    <dgm:cxn modelId="{16BD7A89-AF68-4E01-AF9E-79A5DC7A70BE}" type="presOf" srcId="{F6D0F4E7-23DF-415D-979A-C05462A77C4D}" destId="{52D62AF4-A855-4B7B-A8EC-9AF959E79637}" srcOrd="0" destOrd="0" presId="urn:microsoft.com/office/officeart/2005/8/layout/hierarchy3"/>
    <dgm:cxn modelId="{558ED3FA-CF2F-4E57-80D9-78D042B9A415}" srcId="{9CF96136-FFBD-457E-8CC4-6699ED7EAA2A}" destId="{6FC5C1AA-84B3-4D76-917E-D016A6DCF9D3}" srcOrd="1" destOrd="0" parTransId="{004094F9-08B7-45A0-828B-46A7AD1FB5C7}" sibTransId="{35C040F6-D8EE-4394-90A3-34914AE475CF}"/>
    <dgm:cxn modelId="{08DE4DBA-FE18-49FB-8E5D-DD69C28BC31E}" type="presOf" srcId="{8806A9B7-959A-4ACB-89E1-96D44A0DED5D}" destId="{E3D901CE-35B3-4AF7-A8DF-8A807EF40142}" srcOrd="0" destOrd="0" presId="urn:microsoft.com/office/officeart/2005/8/layout/hierarchy3"/>
    <dgm:cxn modelId="{7CBEBE85-6E3F-41A5-81DA-E5A6FAC7F004}" type="presOf" srcId="{F5642E14-EDE0-4769-B7FE-749777C8E290}" destId="{C0FA20F8-5349-4CDB-A29F-13879E502114}" srcOrd="0" destOrd="0" presId="urn:microsoft.com/office/officeart/2005/8/layout/hierarchy3"/>
    <dgm:cxn modelId="{7B53603B-AD18-4DF6-A338-3018F94FE7F0}" srcId="{390E7B2B-BF71-4617-8E92-151F18D173AE}" destId="{9CF96136-FFBD-457E-8CC4-6699ED7EAA2A}" srcOrd="0" destOrd="0" parTransId="{DB0EEC66-B5B2-4594-BA63-D8C04F3F3D5E}" sibTransId="{A0E5A6B2-B29F-4C14-AC9C-EBFB82C6A46F}"/>
    <dgm:cxn modelId="{83E67E12-AA56-438F-838B-EB1982E2DEB2}" srcId="{39065D7A-69E6-4023-BCE3-926FE485BCE7}" destId="{CF8AC11A-1CE4-46A3-B6FE-C83937D434EA}" srcOrd="0" destOrd="0" parTransId="{8E76F1E1-C130-4C7C-A6D7-F431702C38D0}" sibTransId="{64137189-9EC4-4809-9882-CA6836902849}"/>
    <dgm:cxn modelId="{0CCE18C4-9EF6-4148-B111-4DBA56CBDB21}" srcId="{39065D7A-69E6-4023-BCE3-926FE485BCE7}" destId="{32EE2FDC-E484-4E8F-A3A9-446F2F15B017}" srcOrd="1" destOrd="0" parTransId="{75C46C0E-A932-4398-A87F-DBB48C1AD908}" sibTransId="{B1187421-EA54-4D74-84F4-85242BE72E7D}"/>
    <dgm:cxn modelId="{3991346D-AE0B-4D0C-93A4-EA99406BC429}" type="presOf" srcId="{E2AC1D99-5B4E-4E9C-B89E-1AC630101A70}" destId="{39E9BFF3-3B76-4825-A374-201CF1F687B5}" srcOrd="0" destOrd="0" presId="urn:microsoft.com/office/officeart/2005/8/layout/hierarchy3"/>
    <dgm:cxn modelId="{699505C1-3713-4419-8F16-ADC849F561DB}" type="presOf" srcId="{9CF96136-FFBD-457E-8CC4-6699ED7EAA2A}" destId="{9DE5DCF9-6588-4080-BA7D-AD5FCE2C772A}" srcOrd="1" destOrd="0" presId="urn:microsoft.com/office/officeart/2005/8/layout/hierarchy3"/>
    <dgm:cxn modelId="{BD226536-AAA7-4BB8-BDA5-FF23C298DA3E}" srcId="{6288D0BB-A482-4B92-B4BB-D89E30310FD7}" destId="{420AC0E4-02B2-4FF7-8CC6-C3F29C8F5288}" srcOrd="2" destOrd="0" parTransId="{645D8EE4-51C0-4099-97EB-F9A0ACFC4571}" sibTransId="{633BB51B-BA9F-4B4C-A85F-8EC52A89E977}"/>
    <dgm:cxn modelId="{AD3016F8-7D4C-45EA-86EA-6793E05C4284}" srcId="{9CF96136-FFBD-457E-8CC4-6699ED7EAA2A}" destId="{C19A9B2E-4338-4ACB-B6E2-90D82DE4F453}" srcOrd="0" destOrd="0" parTransId="{88F2D9B3-28ED-40B0-9F87-EE5E0A69BBB8}" sibTransId="{0F450598-7AE1-4AAE-B094-5AD2A9B6B789}"/>
    <dgm:cxn modelId="{D16E1D47-A8E9-4445-BCA9-1F3E85983FBF}" type="presOf" srcId="{39065D7A-69E6-4023-BCE3-926FE485BCE7}" destId="{9801B45B-5441-4AD6-BC0F-A908AF32FFA8}" srcOrd="0" destOrd="0" presId="urn:microsoft.com/office/officeart/2005/8/layout/hierarchy3"/>
    <dgm:cxn modelId="{FEEDC24B-9806-4600-B04F-2059C82DB34B}" srcId="{9CF96136-FFBD-457E-8CC4-6699ED7EAA2A}" destId="{F5642E14-EDE0-4769-B7FE-749777C8E290}" srcOrd="2" destOrd="0" parTransId="{E2AC1D99-5B4E-4E9C-B89E-1AC630101A70}" sibTransId="{65D84406-AB6B-4F93-80FE-A90ED88013BE}"/>
    <dgm:cxn modelId="{56CCF2D5-FD9A-470A-9716-5A63A9E6BAB1}" type="presOf" srcId="{39065D7A-69E6-4023-BCE3-926FE485BCE7}" destId="{622454A2-6B16-4FA4-AED9-9FE77CAB05DD}" srcOrd="1" destOrd="0" presId="urn:microsoft.com/office/officeart/2005/8/layout/hierarchy3"/>
    <dgm:cxn modelId="{264FE904-941F-44C9-B584-595F025BCD35}" type="presOf" srcId="{8E76F1E1-C130-4C7C-A6D7-F431702C38D0}" destId="{A15F0271-79A0-4563-AA80-0F0E3C74489B}" srcOrd="0" destOrd="0" presId="urn:microsoft.com/office/officeart/2005/8/layout/hierarchy3"/>
    <dgm:cxn modelId="{E52E9BEA-72E9-44EB-A0D8-ECD91B9492B0}" type="presOf" srcId="{7AD4E663-91BC-400A-B39F-DE4BF0AE3D15}" destId="{8E48D3DB-9A5C-4405-826B-ACD5E393D516}" srcOrd="0" destOrd="0" presId="urn:microsoft.com/office/officeart/2005/8/layout/hierarchy3"/>
    <dgm:cxn modelId="{2214F25C-5791-46F6-9246-61147458C80D}" srcId="{39065D7A-69E6-4023-BCE3-926FE485BCE7}" destId="{BDF00DB9-7755-446C-B549-0B14396AB330}" srcOrd="3" destOrd="0" parTransId="{4661835C-04DC-46B7-91C9-ADDCFBE6AF5D}" sibTransId="{6AA6491D-9D90-4925-B010-F05B35B721BE}"/>
    <dgm:cxn modelId="{8B17CC7B-E2FC-401C-84F2-B8D4C80EFCF7}" type="presOf" srcId="{420AC0E4-02B2-4FF7-8CC6-C3F29C8F5288}" destId="{FA07191E-35C3-4AE2-9CD7-00CE05FDD4AB}" srcOrd="0" destOrd="0" presId="urn:microsoft.com/office/officeart/2005/8/layout/hierarchy3"/>
    <dgm:cxn modelId="{6E89FC5E-0A37-4C15-9472-D9FDF74CBBD1}" type="presOf" srcId="{BDF00DB9-7755-446C-B549-0B14396AB330}" destId="{76FA458F-C7D2-461E-9B70-E4773349B91D}" srcOrd="0" destOrd="0" presId="urn:microsoft.com/office/officeart/2005/8/layout/hierarchy3"/>
    <dgm:cxn modelId="{C7CBD538-A9B5-4123-8ABD-D93D123EE78C}" type="presOf" srcId="{88F2D9B3-28ED-40B0-9F87-EE5E0A69BBB8}" destId="{EEA84B7B-618F-46EC-B3E9-709877CF5393}" srcOrd="0" destOrd="0" presId="urn:microsoft.com/office/officeart/2005/8/layout/hierarchy3"/>
    <dgm:cxn modelId="{3A157908-C137-45FA-8155-4EDE72A0DDA3}" type="presOf" srcId="{004094F9-08B7-45A0-828B-46A7AD1FB5C7}" destId="{6893AF97-0824-41AF-8DE0-72BB363B173D}" srcOrd="0" destOrd="0" presId="urn:microsoft.com/office/officeart/2005/8/layout/hierarchy3"/>
    <dgm:cxn modelId="{A1CA61EA-2FA5-481E-8CB1-6BBCDA866751}" type="presOf" srcId="{DA054F47-74E9-4F29-A23C-4B71336F28FA}" destId="{C72FCC7E-96D3-4D42-8A43-395FFD9A619E}" srcOrd="0" destOrd="0" presId="urn:microsoft.com/office/officeart/2005/8/layout/hierarchy3"/>
    <dgm:cxn modelId="{8F0EE868-27BD-44F7-8A21-8CB9E25E351E}" type="presOf" srcId="{D940CB46-AEA9-47B1-AAE2-CABDB6029F89}" destId="{1F30B40B-BD89-4BD3-8C6F-B0D5A35422B7}" srcOrd="0" destOrd="0" presId="urn:microsoft.com/office/officeart/2005/8/layout/hierarchy3"/>
    <dgm:cxn modelId="{6DD9886A-54D5-4684-B1FC-4954F1970CF5}" srcId="{39065D7A-69E6-4023-BCE3-926FE485BCE7}" destId="{8806A9B7-959A-4ACB-89E1-96D44A0DED5D}" srcOrd="2" destOrd="0" parTransId="{B6348B5A-8207-4D17-8BFD-9E0CEA2DDECD}" sibTransId="{19AF6257-0A2A-4B4F-ACB2-AB199FB29B22}"/>
    <dgm:cxn modelId="{B77914C3-6260-46E4-B9F5-4ADF380A0454}" type="presOf" srcId="{6FC5C1AA-84B3-4D76-917E-D016A6DCF9D3}" destId="{D629FCCA-FB91-4D84-AC2A-DEA97FC6D7D0}" srcOrd="0" destOrd="0" presId="urn:microsoft.com/office/officeart/2005/8/layout/hierarchy3"/>
    <dgm:cxn modelId="{ABD35326-F2E3-489B-9FEA-3FA45A31BD0A}" srcId="{390E7B2B-BF71-4617-8E92-151F18D173AE}" destId="{6288D0BB-A482-4B92-B4BB-D89E30310FD7}" srcOrd="1" destOrd="0" parTransId="{9344A50B-EDE5-49F0-BB12-F6363A6B7093}" sibTransId="{7265AC75-EC8A-44C4-8F3C-87093EBD468B}"/>
    <dgm:cxn modelId="{9BC4B9EB-B3ED-4D0A-8708-F42F8A132C02}" type="presOf" srcId="{B6348B5A-8207-4D17-8BFD-9E0CEA2DDECD}" destId="{E34E4E89-F882-4A55-84B1-52938C06C064}" srcOrd="0" destOrd="0" presId="urn:microsoft.com/office/officeart/2005/8/layout/hierarchy3"/>
    <dgm:cxn modelId="{5CDDD211-E682-4E57-B7AE-8C34387092F7}" srcId="{6288D0BB-A482-4B92-B4BB-D89E30310FD7}" destId="{7AD4E663-91BC-400A-B39F-DE4BF0AE3D15}" srcOrd="0" destOrd="0" parTransId="{D940CB46-AEA9-47B1-AAE2-CABDB6029F89}" sibTransId="{4561A7EF-EBB2-4B0C-9649-ECB0D0CD9E0F}"/>
    <dgm:cxn modelId="{F28222C3-4E08-4198-A10A-59526C9C953F}" type="presOf" srcId="{CF8AC11A-1CE4-46A3-B6FE-C83937D434EA}" destId="{17E28E57-6E82-440F-A72D-ECAEAAA6D4E7}" srcOrd="0" destOrd="0" presId="urn:microsoft.com/office/officeart/2005/8/layout/hierarchy3"/>
    <dgm:cxn modelId="{053F5342-A2C8-4309-88A2-993F2C6CBFF7}" srcId="{390E7B2B-BF71-4617-8E92-151F18D173AE}" destId="{39065D7A-69E6-4023-BCE3-926FE485BCE7}" srcOrd="2" destOrd="0" parTransId="{03B25D79-B65C-410D-AFA6-8D79F38835E6}" sibTransId="{F542D272-258C-4E31-9D4E-C4DE5F3FBA0A}"/>
    <dgm:cxn modelId="{B9555F16-D344-4162-82BB-45C9ABA36791}" type="presOf" srcId="{6288D0BB-A482-4B92-B4BB-D89E30310FD7}" destId="{5DB04F02-C893-4A7C-9292-6F685303D12C}" srcOrd="0" destOrd="0" presId="urn:microsoft.com/office/officeart/2005/8/layout/hierarchy3"/>
    <dgm:cxn modelId="{8598FAEA-6388-4AC0-B5C5-693968EC163B}" type="presOf" srcId="{75C46C0E-A932-4398-A87F-DBB48C1AD908}" destId="{C8BE571F-80CC-421F-871B-17819FD9D1F8}" srcOrd="0" destOrd="0" presId="urn:microsoft.com/office/officeart/2005/8/layout/hierarchy3"/>
    <dgm:cxn modelId="{79009F4F-DC11-4896-8DC4-132B4012A669}" type="presOf" srcId="{390E7B2B-BF71-4617-8E92-151F18D173AE}" destId="{4FB969EF-36C9-46C8-828B-FEE0C21754C7}" srcOrd="0" destOrd="0" presId="urn:microsoft.com/office/officeart/2005/8/layout/hierarchy3"/>
    <dgm:cxn modelId="{71A448A0-37B0-4944-8845-00561C794DC3}" srcId="{6288D0BB-A482-4B92-B4BB-D89E30310FD7}" destId="{F6D0F4E7-23DF-415D-979A-C05462A77C4D}" srcOrd="1" destOrd="0" parTransId="{DA054F47-74E9-4F29-A23C-4B71336F28FA}" sibTransId="{35A093EE-9E2C-4177-B89D-9EF9008C70A7}"/>
    <dgm:cxn modelId="{6EF04F72-EB10-42D8-99CD-2C55F4973A1B}" type="presOf" srcId="{9CF96136-FFBD-457E-8CC4-6699ED7EAA2A}" destId="{0E9C2B5A-5EE4-4DC0-96FF-D7F8A66F03AF}" srcOrd="0" destOrd="0" presId="urn:microsoft.com/office/officeart/2005/8/layout/hierarchy3"/>
    <dgm:cxn modelId="{8D3FB0F5-9B56-445C-B546-F02145EF1380}" type="presOf" srcId="{C19A9B2E-4338-4ACB-B6E2-90D82DE4F453}" destId="{7B5B1157-B7F8-42C9-AAFB-A4C33A870F18}" srcOrd="0" destOrd="0" presId="urn:microsoft.com/office/officeart/2005/8/layout/hierarchy3"/>
    <dgm:cxn modelId="{C1548329-3D2C-4623-84B3-FF61A6F9A429}" type="presOf" srcId="{32EE2FDC-E484-4E8F-A3A9-446F2F15B017}" destId="{891F2EE3-6F1E-47B0-80C6-33BCC6FA430E}" srcOrd="0" destOrd="0" presId="urn:microsoft.com/office/officeart/2005/8/layout/hierarchy3"/>
    <dgm:cxn modelId="{0AB3DF3E-A912-440D-B39F-C30611A5A399}" type="presParOf" srcId="{4FB969EF-36C9-46C8-828B-FEE0C21754C7}" destId="{352AFAB7-88ED-4CE6-94F7-819C2C4A4B9A}" srcOrd="0" destOrd="0" presId="urn:microsoft.com/office/officeart/2005/8/layout/hierarchy3"/>
    <dgm:cxn modelId="{9AD9C335-F5D1-44E7-9CB2-1097FEE14FF0}" type="presParOf" srcId="{352AFAB7-88ED-4CE6-94F7-819C2C4A4B9A}" destId="{4CDBED1E-5579-4137-BEF3-124B92D96FEF}" srcOrd="0" destOrd="0" presId="urn:microsoft.com/office/officeart/2005/8/layout/hierarchy3"/>
    <dgm:cxn modelId="{48FF00C8-4CAD-4507-83E4-7A5EF7288AE3}" type="presParOf" srcId="{4CDBED1E-5579-4137-BEF3-124B92D96FEF}" destId="{0E9C2B5A-5EE4-4DC0-96FF-D7F8A66F03AF}" srcOrd="0" destOrd="0" presId="urn:microsoft.com/office/officeart/2005/8/layout/hierarchy3"/>
    <dgm:cxn modelId="{73859E6B-1213-482C-8644-D1EF61F9EE8F}" type="presParOf" srcId="{4CDBED1E-5579-4137-BEF3-124B92D96FEF}" destId="{9DE5DCF9-6588-4080-BA7D-AD5FCE2C772A}" srcOrd="1" destOrd="0" presId="urn:microsoft.com/office/officeart/2005/8/layout/hierarchy3"/>
    <dgm:cxn modelId="{310BA99D-176A-4A26-AB18-96AE2FCAF246}" type="presParOf" srcId="{352AFAB7-88ED-4CE6-94F7-819C2C4A4B9A}" destId="{F17852EB-8D7C-4DFF-97D5-D4633B51ACDE}" srcOrd="1" destOrd="0" presId="urn:microsoft.com/office/officeart/2005/8/layout/hierarchy3"/>
    <dgm:cxn modelId="{059BB6B9-B1A6-49F4-ABD0-3FB013DCC8E5}" type="presParOf" srcId="{F17852EB-8D7C-4DFF-97D5-D4633B51ACDE}" destId="{EEA84B7B-618F-46EC-B3E9-709877CF5393}" srcOrd="0" destOrd="0" presId="urn:microsoft.com/office/officeart/2005/8/layout/hierarchy3"/>
    <dgm:cxn modelId="{1A3D7029-BDE8-4BD0-94D5-34E0EF0B4433}" type="presParOf" srcId="{F17852EB-8D7C-4DFF-97D5-D4633B51ACDE}" destId="{7B5B1157-B7F8-42C9-AAFB-A4C33A870F18}" srcOrd="1" destOrd="0" presId="urn:microsoft.com/office/officeart/2005/8/layout/hierarchy3"/>
    <dgm:cxn modelId="{FDC992F1-0ADF-4F57-962A-D4E242727AB2}" type="presParOf" srcId="{F17852EB-8D7C-4DFF-97D5-D4633B51ACDE}" destId="{6893AF97-0824-41AF-8DE0-72BB363B173D}" srcOrd="2" destOrd="0" presId="urn:microsoft.com/office/officeart/2005/8/layout/hierarchy3"/>
    <dgm:cxn modelId="{C41C4644-6BC6-42DB-ACFB-7B3C17252338}" type="presParOf" srcId="{F17852EB-8D7C-4DFF-97D5-D4633B51ACDE}" destId="{D629FCCA-FB91-4D84-AC2A-DEA97FC6D7D0}" srcOrd="3" destOrd="0" presId="urn:microsoft.com/office/officeart/2005/8/layout/hierarchy3"/>
    <dgm:cxn modelId="{FAA5E4A8-4A08-4112-9B82-FF836D38D246}" type="presParOf" srcId="{F17852EB-8D7C-4DFF-97D5-D4633B51ACDE}" destId="{39E9BFF3-3B76-4825-A374-201CF1F687B5}" srcOrd="4" destOrd="0" presId="urn:microsoft.com/office/officeart/2005/8/layout/hierarchy3"/>
    <dgm:cxn modelId="{996C3717-82D1-4C03-A14B-0BF279881EC9}" type="presParOf" srcId="{F17852EB-8D7C-4DFF-97D5-D4633B51ACDE}" destId="{C0FA20F8-5349-4CDB-A29F-13879E502114}" srcOrd="5" destOrd="0" presId="urn:microsoft.com/office/officeart/2005/8/layout/hierarchy3"/>
    <dgm:cxn modelId="{300E022D-2FBF-4AB6-B81D-340B0F2DAF86}" type="presParOf" srcId="{4FB969EF-36C9-46C8-828B-FEE0C21754C7}" destId="{B37CB2AC-1EB4-4A68-980E-210C63E259C3}" srcOrd="1" destOrd="0" presId="urn:microsoft.com/office/officeart/2005/8/layout/hierarchy3"/>
    <dgm:cxn modelId="{0113355C-48BE-48BD-AC1A-8A4173D48765}" type="presParOf" srcId="{B37CB2AC-1EB4-4A68-980E-210C63E259C3}" destId="{4FC53728-3827-49D0-90FD-860F5BCA68B1}" srcOrd="0" destOrd="0" presId="urn:microsoft.com/office/officeart/2005/8/layout/hierarchy3"/>
    <dgm:cxn modelId="{AB37BDED-333D-4551-9E3C-5AD0760EE555}" type="presParOf" srcId="{4FC53728-3827-49D0-90FD-860F5BCA68B1}" destId="{5DB04F02-C893-4A7C-9292-6F685303D12C}" srcOrd="0" destOrd="0" presId="urn:microsoft.com/office/officeart/2005/8/layout/hierarchy3"/>
    <dgm:cxn modelId="{7E536BC0-4522-43D2-AF4C-5E6ED9B99C0B}" type="presParOf" srcId="{4FC53728-3827-49D0-90FD-860F5BCA68B1}" destId="{2AFBCA9D-C808-45C8-ADE0-7FDE77A28A38}" srcOrd="1" destOrd="0" presId="urn:microsoft.com/office/officeart/2005/8/layout/hierarchy3"/>
    <dgm:cxn modelId="{B84466BF-14E4-407E-8E86-AF294B1650CD}" type="presParOf" srcId="{B37CB2AC-1EB4-4A68-980E-210C63E259C3}" destId="{103AE16F-C043-4F03-9F86-EC5A91D434A3}" srcOrd="1" destOrd="0" presId="urn:microsoft.com/office/officeart/2005/8/layout/hierarchy3"/>
    <dgm:cxn modelId="{00BA82BF-BEF8-4745-B8CF-2530D82C7BF9}" type="presParOf" srcId="{103AE16F-C043-4F03-9F86-EC5A91D434A3}" destId="{1F30B40B-BD89-4BD3-8C6F-B0D5A35422B7}" srcOrd="0" destOrd="0" presId="urn:microsoft.com/office/officeart/2005/8/layout/hierarchy3"/>
    <dgm:cxn modelId="{844B0BA8-40C2-4867-9B36-F7B2E715E00F}" type="presParOf" srcId="{103AE16F-C043-4F03-9F86-EC5A91D434A3}" destId="{8E48D3DB-9A5C-4405-826B-ACD5E393D516}" srcOrd="1" destOrd="0" presId="urn:microsoft.com/office/officeart/2005/8/layout/hierarchy3"/>
    <dgm:cxn modelId="{CAA1243E-712C-4F14-8930-FB6B0371CF59}" type="presParOf" srcId="{103AE16F-C043-4F03-9F86-EC5A91D434A3}" destId="{C72FCC7E-96D3-4D42-8A43-395FFD9A619E}" srcOrd="2" destOrd="0" presId="urn:microsoft.com/office/officeart/2005/8/layout/hierarchy3"/>
    <dgm:cxn modelId="{3A28B735-5FBF-44FC-8B02-22270D6E482B}" type="presParOf" srcId="{103AE16F-C043-4F03-9F86-EC5A91D434A3}" destId="{52D62AF4-A855-4B7B-A8EC-9AF959E79637}" srcOrd="3" destOrd="0" presId="urn:microsoft.com/office/officeart/2005/8/layout/hierarchy3"/>
    <dgm:cxn modelId="{98D89B4D-2D39-4AA8-AA8E-3A59CD1FAF31}" type="presParOf" srcId="{103AE16F-C043-4F03-9F86-EC5A91D434A3}" destId="{7588CBE3-639A-4F2C-9531-DF4BA3C9FD03}" srcOrd="4" destOrd="0" presId="urn:microsoft.com/office/officeart/2005/8/layout/hierarchy3"/>
    <dgm:cxn modelId="{2207B1DA-A8CC-4641-917D-F4B96FA5EF3C}" type="presParOf" srcId="{103AE16F-C043-4F03-9F86-EC5A91D434A3}" destId="{FA07191E-35C3-4AE2-9CD7-00CE05FDD4AB}" srcOrd="5" destOrd="0" presId="urn:microsoft.com/office/officeart/2005/8/layout/hierarchy3"/>
    <dgm:cxn modelId="{32F6109A-2113-4D2B-9F3C-0CAFFA170988}" type="presParOf" srcId="{4FB969EF-36C9-46C8-828B-FEE0C21754C7}" destId="{E8728CBB-374B-4FB5-921D-8F85D69BCE66}" srcOrd="2" destOrd="0" presId="urn:microsoft.com/office/officeart/2005/8/layout/hierarchy3"/>
    <dgm:cxn modelId="{C3798C8D-B660-419F-9A7E-EBBE70C04FE1}" type="presParOf" srcId="{E8728CBB-374B-4FB5-921D-8F85D69BCE66}" destId="{DD36D3C9-8671-4EA8-ADAE-B315BF8CA6A4}" srcOrd="0" destOrd="0" presId="urn:microsoft.com/office/officeart/2005/8/layout/hierarchy3"/>
    <dgm:cxn modelId="{B44A7D67-4F17-45B7-ABA6-781DE8BD1B2E}" type="presParOf" srcId="{DD36D3C9-8671-4EA8-ADAE-B315BF8CA6A4}" destId="{9801B45B-5441-4AD6-BC0F-A908AF32FFA8}" srcOrd="0" destOrd="0" presId="urn:microsoft.com/office/officeart/2005/8/layout/hierarchy3"/>
    <dgm:cxn modelId="{F16A0B62-9716-4BF3-8F57-B781E6469872}" type="presParOf" srcId="{DD36D3C9-8671-4EA8-ADAE-B315BF8CA6A4}" destId="{622454A2-6B16-4FA4-AED9-9FE77CAB05DD}" srcOrd="1" destOrd="0" presId="urn:microsoft.com/office/officeart/2005/8/layout/hierarchy3"/>
    <dgm:cxn modelId="{9AE760DB-D87B-42B5-AE05-888144631E15}" type="presParOf" srcId="{E8728CBB-374B-4FB5-921D-8F85D69BCE66}" destId="{80A28DF7-287D-488E-BB2D-1910B2AB37CC}" srcOrd="1" destOrd="0" presId="urn:microsoft.com/office/officeart/2005/8/layout/hierarchy3"/>
    <dgm:cxn modelId="{C2734331-E6E9-42B1-B733-3F31A6FF1A9F}" type="presParOf" srcId="{80A28DF7-287D-488E-BB2D-1910B2AB37CC}" destId="{A15F0271-79A0-4563-AA80-0F0E3C74489B}" srcOrd="0" destOrd="0" presId="urn:microsoft.com/office/officeart/2005/8/layout/hierarchy3"/>
    <dgm:cxn modelId="{82A03CE9-76AD-4837-80BB-26DCB76836F1}" type="presParOf" srcId="{80A28DF7-287D-488E-BB2D-1910B2AB37CC}" destId="{17E28E57-6E82-440F-A72D-ECAEAAA6D4E7}" srcOrd="1" destOrd="0" presId="urn:microsoft.com/office/officeart/2005/8/layout/hierarchy3"/>
    <dgm:cxn modelId="{DEB3F3D3-3941-4F2B-B514-FA9862E58F6C}" type="presParOf" srcId="{80A28DF7-287D-488E-BB2D-1910B2AB37CC}" destId="{C8BE571F-80CC-421F-871B-17819FD9D1F8}" srcOrd="2" destOrd="0" presId="urn:microsoft.com/office/officeart/2005/8/layout/hierarchy3"/>
    <dgm:cxn modelId="{2092576E-E31B-4532-8D8A-B6BD7F2EE47E}" type="presParOf" srcId="{80A28DF7-287D-488E-BB2D-1910B2AB37CC}" destId="{891F2EE3-6F1E-47B0-80C6-33BCC6FA430E}" srcOrd="3" destOrd="0" presId="urn:microsoft.com/office/officeart/2005/8/layout/hierarchy3"/>
    <dgm:cxn modelId="{90764591-CA5B-4BD5-86E8-DCB18307A463}" type="presParOf" srcId="{80A28DF7-287D-488E-BB2D-1910B2AB37CC}" destId="{E34E4E89-F882-4A55-84B1-52938C06C064}" srcOrd="4" destOrd="0" presId="urn:microsoft.com/office/officeart/2005/8/layout/hierarchy3"/>
    <dgm:cxn modelId="{D946C6EB-CEF8-42D5-9105-114869542980}" type="presParOf" srcId="{80A28DF7-287D-488E-BB2D-1910B2AB37CC}" destId="{E3D901CE-35B3-4AF7-A8DF-8A807EF40142}" srcOrd="5" destOrd="0" presId="urn:microsoft.com/office/officeart/2005/8/layout/hierarchy3"/>
    <dgm:cxn modelId="{31D0377C-2746-41A1-A0FB-C1FE468D06C0}" type="presParOf" srcId="{80A28DF7-287D-488E-BB2D-1910B2AB37CC}" destId="{05808C3A-A69A-4321-8564-2DEE781A7768}" srcOrd="6" destOrd="0" presId="urn:microsoft.com/office/officeart/2005/8/layout/hierarchy3"/>
    <dgm:cxn modelId="{47815C21-30D1-43A2-AB6E-7D80186EA4F4}" type="presParOf" srcId="{80A28DF7-287D-488E-BB2D-1910B2AB37CC}" destId="{76FA458F-C7D2-461E-9B70-E4773349B91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0534D-8753-4459-9B39-AF95097EAE41}">
      <dsp:nvSpPr>
        <dsp:cNvPr id="0" name=""/>
        <dsp:cNvSpPr/>
      </dsp:nvSpPr>
      <dsp:spPr>
        <a:xfrm>
          <a:off x="2529" y="1113127"/>
          <a:ext cx="2465920" cy="9699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Απόδοση βάσει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Παραγωγικότητας</a:t>
          </a:r>
          <a:endParaRPr lang="en-US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Productivity</a:t>
          </a:r>
          <a:endParaRPr lang="en-US" sz="1600" kern="1200" dirty="0"/>
        </a:p>
      </dsp:txBody>
      <dsp:txXfrm>
        <a:off x="2529" y="1113127"/>
        <a:ext cx="2465920" cy="969944"/>
      </dsp:txXfrm>
    </dsp:sp>
    <dsp:sp modelId="{34CE9AEE-7D63-421E-9815-9BE883D9F592}">
      <dsp:nvSpPr>
        <dsp:cNvPr id="0" name=""/>
        <dsp:cNvSpPr/>
      </dsp:nvSpPr>
      <dsp:spPr>
        <a:xfrm>
          <a:off x="0" y="2104100"/>
          <a:ext cx="2465920" cy="1756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/>
            <a:t>Μέτρο αξιολόγησης βάσει της ποσότητας και της ποιότητας παραγωγής λαμβάνοντας υπόψη την αξιοποίηση των πόρων </a:t>
          </a:r>
          <a:endParaRPr lang="en-US" sz="1600" kern="1200" dirty="0"/>
        </a:p>
      </dsp:txBody>
      <dsp:txXfrm>
        <a:off x="0" y="2104100"/>
        <a:ext cx="2465920" cy="1756800"/>
      </dsp:txXfrm>
    </dsp:sp>
    <dsp:sp modelId="{017C06F1-6816-407A-8B44-65CD595576B2}">
      <dsp:nvSpPr>
        <dsp:cNvPr id="0" name=""/>
        <dsp:cNvSpPr/>
      </dsp:nvSpPr>
      <dsp:spPr>
        <a:xfrm>
          <a:off x="2813677" y="1113127"/>
          <a:ext cx="2465920" cy="9699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Απόδοση βάσει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Αποτελεσματικότητας</a:t>
          </a:r>
          <a:endParaRPr lang="en-US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Effectiveness</a:t>
          </a:r>
          <a:endParaRPr lang="en-US" sz="1600" kern="1200" dirty="0"/>
        </a:p>
      </dsp:txBody>
      <dsp:txXfrm>
        <a:off x="2813677" y="1113127"/>
        <a:ext cx="2465920" cy="969944"/>
      </dsp:txXfrm>
    </dsp:sp>
    <dsp:sp modelId="{2276283E-FD0C-4222-99DB-18F306F57C55}">
      <dsp:nvSpPr>
        <dsp:cNvPr id="0" name=""/>
        <dsp:cNvSpPr/>
      </dsp:nvSpPr>
      <dsp:spPr>
        <a:xfrm>
          <a:off x="2813677" y="2083072"/>
          <a:ext cx="2465920" cy="1756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/>
            <a:t>Μέτρο αξιολόγησης της επίτευξης έργου ή στόχου</a:t>
          </a:r>
          <a:endParaRPr lang="en-US" sz="1600" kern="1200" dirty="0"/>
        </a:p>
      </dsp:txBody>
      <dsp:txXfrm>
        <a:off x="2813677" y="2083072"/>
        <a:ext cx="2465920" cy="1756800"/>
      </dsp:txXfrm>
    </dsp:sp>
    <dsp:sp modelId="{B84CD2F7-B1C9-4043-863A-EA1C3882B562}">
      <dsp:nvSpPr>
        <dsp:cNvPr id="0" name=""/>
        <dsp:cNvSpPr/>
      </dsp:nvSpPr>
      <dsp:spPr>
        <a:xfrm>
          <a:off x="5624826" y="1113127"/>
          <a:ext cx="2465920" cy="9699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Απόδοση βάσει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Αποδοτικότητας</a:t>
          </a:r>
          <a:endParaRPr lang="en-US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Efficiency</a:t>
          </a:r>
          <a:endParaRPr lang="el-GR" sz="1600" kern="1200" dirty="0"/>
        </a:p>
      </dsp:txBody>
      <dsp:txXfrm>
        <a:off x="5624826" y="1113127"/>
        <a:ext cx="2465920" cy="969944"/>
      </dsp:txXfrm>
    </dsp:sp>
    <dsp:sp modelId="{B1B466FC-FBFD-473F-B0F8-7FC4EF9E8733}">
      <dsp:nvSpPr>
        <dsp:cNvPr id="0" name=""/>
        <dsp:cNvSpPr/>
      </dsp:nvSpPr>
      <dsp:spPr>
        <a:xfrm>
          <a:off x="5624826" y="2083072"/>
          <a:ext cx="2465920" cy="1756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/>
            <a:t>Μέτρο αξιολόγησης με βάσει τη σχεση κόστους πόρων και επίτευξη του στόχου</a:t>
          </a:r>
          <a:endParaRPr lang="en-US" sz="1600" kern="1200" dirty="0"/>
        </a:p>
      </dsp:txBody>
      <dsp:txXfrm>
        <a:off x="5624826" y="2083072"/>
        <a:ext cx="2465920" cy="175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C2B5A-5EE4-4DC0-96FF-D7F8A66F03AF}">
      <dsp:nvSpPr>
        <dsp:cNvPr id="0" name=""/>
        <dsp:cNvSpPr/>
      </dsp:nvSpPr>
      <dsp:spPr>
        <a:xfrm>
          <a:off x="650974" y="992"/>
          <a:ext cx="1718071" cy="859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Διαπροσωπικοί Ρόλοι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Αλληλεπίδραση με άλλους ανθρώπους</a:t>
          </a:r>
          <a:endParaRPr lang="en-US" sz="1200" kern="1200" dirty="0"/>
        </a:p>
      </dsp:txBody>
      <dsp:txXfrm>
        <a:off x="676134" y="26152"/>
        <a:ext cx="1667751" cy="808715"/>
      </dsp:txXfrm>
    </dsp:sp>
    <dsp:sp modelId="{EEA84B7B-618F-46EC-B3E9-709877CF5393}">
      <dsp:nvSpPr>
        <dsp:cNvPr id="0" name=""/>
        <dsp:cNvSpPr/>
      </dsp:nvSpPr>
      <dsp:spPr>
        <a:xfrm>
          <a:off x="822781" y="860028"/>
          <a:ext cx="171807" cy="644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276"/>
              </a:lnTo>
              <a:lnTo>
                <a:pt x="171807" y="644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B1157-B7F8-42C9-AAFB-A4C33A870F18}">
      <dsp:nvSpPr>
        <dsp:cNvPr id="0" name=""/>
        <dsp:cNvSpPr/>
      </dsp:nvSpPr>
      <dsp:spPr>
        <a:xfrm>
          <a:off x="994588" y="1074787"/>
          <a:ext cx="1374457" cy="859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Διακοσμητικός</a:t>
          </a:r>
          <a:endParaRPr lang="en-US" sz="1200" kern="1200" dirty="0"/>
        </a:p>
      </dsp:txBody>
      <dsp:txXfrm>
        <a:off x="1019748" y="1099947"/>
        <a:ext cx="1324137" cy="808715"/>
      </dsp:txXfrm>
    </dsp:sp>
    <dsp:sp modelId="{6893AF97-0824-41AF-8DE0-72BB363B173D}">
      <dsp:nvSpPr>
        <dsp:cNvPr id="0" name=""/>
        <dsp:cNvSpPr/>
      </dsp:nvSpPr>
      <dsp:spPr>
        <a:xfrm>
          <a:off x="822781" y="860028"/>
          <a:ext cx="171807" cy="1718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071"/>
              </a:lnTo>
              <a:lnTo>
                <a:pt x="171807" y="1718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9FCCA-FB91-4D84-AC2A-DEA97FC6D7D0}">
      <dsp:nvSpPr>
        <dsp:cNvPr id="0" name=""/>
        <dsp:cNvSpPr/>
      </dsp:nvSpPr>
      <dsp:spPr>
        <a:xfrm>
          <a:off x="994588" y="2148582"/>
          <a:ext cx="1374457" cy="859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Ηγέτης</a:t>
          </a:r>
          <a:endParaRPr lang="en-US" sz="1200" kern="1200" dirty="0"/>
        </a:p>
      </dsp:txBody>
      <dsp:txXfrm>
        <a:off x="1019748" y="2173742"/>
        <a:ext cx="1324137" cy="808715"/>
      </dsp:txXfrm>
    </dsp:sp>
    <dsp:sp modelId="{39E9BFF3-3B76-4825-A374-201CF1F687B5}">
      <dsp:nvSpPr>
        <dsp:cNvPr id="0" name=""/>
        <dsp:cNvSpPr/>
      </dsp:nvSpPr>
      <dsp:spPr>
        <a:xfrm>
          <a:off x="822781" y="860028"/>
          <a:ext cx="171807" cy="2791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1866"/>
              </a:lnTo>
              <a:lnTo>
                <a:pt x="171807" y="27918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A20F8-5349-4CDB-A29F-13879E502114}">
      <dsp:nvSpPr>
        <dsp:cNvPr id="0" name=""/>
        <dsp:cNvSpPr/>
      </dsp:nvSpPr>
      <dsp:spPr>
        <a:xfrm>
          <a:off x="994588" y="3222376"/>
          <a:ext cx="1374457" cy="859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Συνδετικός</a:t>
          </a:r>
          <a:endParaRPr lang="en-US" sz="1200" kern="1200" dirty="0"/>
        </a:p>
      </dsp:txBody>
      <dsp:txXfrm>
        <a:off x="1019748" y="3247536"/>
        <a:ext cx="1324137" cy="808715"/>
      </dsp:txXfrm>
    </dsp:sp>
    <dsp:sp modelId="{5DB04F02-C893-4A7C-9292-6F685303D12C}">
      <dsp:nvSpPr>
        <dsp:cNvPr id="0" name=""/>
        <dsp:cNvSpPr/>
      </dsp:nvSpPr>
      <dsp:spPr>
        <a:xfrm>
          <a:off x="2798564" y="992"/>
          <a:ext cx="1718071" cy="859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Πληροφοριακοί Ρόλοι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Ανταλλαγή &amp; Επεξεργασία Πληροφοριών</a:t>
          </a:r>
          <a:endParaRPr lang="en-US" sz="1200" kern="1200" dirty="0"/>
        </a:p>
      </dsp:txBody>
      <dsp:txXfrm>
        <a:off x="2823724" y="26152"/>
        <a:ext cx="1667751" cy="808715"/>
      </dsp:txXfrm>
    </dsp:sp>
    <dsp:sp modelId="{1F30B40B-BD89-4BD3-8C6F-B0D5A35422B7}">
      <dsp:nvSpPr>
        <dsp:cNvPr id="0" name=""/>
        <dsp:cNvSpPr/>
      </dsp:nvSpPr>
      <dsp:spPr>
        <a:xfrm>
          <a:off x="2970371" y="860028"/>
          <a:ext cx="171807" cy="644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276"/>
              </a:lnTo>
              <a:lnTo>
                <a:pt x="171807" y="644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8D3DB-9A5C-4405-826B-ACD5E393D516}">
      <dsp:nvSpPr>
        <dsp:cNvPr id="0" name=""/>
        <dsp:cNvSpPr/>
      </dsp:nvSpPr>
      <dsp:spPr>
        <a:xfrm>
          <a:off x="3142178" y="1074787"/>
          <a:ext cx="1374457" cy="859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Ελέγχου</a:t>
          </a:r>
          <a:endParaRPr lang="en-US" sz="1200" kern="1200" dirty="0"/>
        </a:p>
      </dsp:txBody>
      <dsp:txXfrm>
        <a:off x="3167338" y="1099947"/>
        <a:ext cx="1324137" cy="808715"/>
      </dsp:txXfrm>
    </dsp:sp>
    <dsp:sp modelId="{C72FCC7E-96D3-4D42-8A43-395FFD9A619E}">
      <dsp:nvSpPr>
        <dsp:cNvPr id="0" name=""/>
        <dsp:cNvSpPr/>
      </dsp:nvSpPr>
      <dsp:spPr>
        <a:xfrm>
          <a:off x="2970371" y="860028"/>
          <a:ext cx="171807" cy="1718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071"/>
              </a:lnTo>
              <a:lnTo>
                <a:pt x="171807" y="1718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62AF4-A855-4B7B-A8EC-9AF959E79637}">
      <dsp:nvSpPr>
        <dsp:cNvPr id="0" name=""/>
        <dsp:cNvSpPr/>
      </dsp:nvSpPr>
      <dsp:spPr>
        <a:xfrm>
          <a:off x="3142178" y="2148582"/>
          <a:ext cx="1374457" cy="859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Διάχυσης</a:t>
          </a:r>
          <a:endParaRPr lang="en-US" sz="1200" kern="1200" dirty="0"/>
        </a:p>
      </dsp:txBody>
      <dsp:txXfrm>
        <a:off x="3167338" y="2173742"/>
        <a:ext cx="1324137" cy="808715"/>
      </dsp:txXfrm>
    </dsp:sp>
    <dsp:sp modelId="{7588CBE3-639A-4F2C-9531-DF4BA3C9FD03}">
      <dsp:nvSpPr>
        <dsp:cNvPr id="0" name=""/>
        <dsp:cNvSpPr/>
      </dsp:nvSpPr>
      <dsp:spPr>
        <a:xfrm>
          <a:off x="2970371" y="860028"/>
          <a:ext cx="171807" cy="2791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1866"/>
              </a:lnTo>
              <a:lnTo>
                <a:pt x="171807" y="27918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7191E-35C3-4AE2-9CD7-00CE05FDD4AB}">
      <dsp:nvSpPr>
        <dsp:cNvPr id="0" name=""/>
        <dsp:cNvSpPr/>
      </dsp:nvSpPr>
      <dsp:spPr>
        <a:xfrm>
          <a:off x="3142178" y="3222376"/>
          <a:ext cx="1374457" cy="859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Εκπροσώπησης</a:t>
          </a:r>
          <a:endParaRPr lang="en-US" sz="1200" kern="1200" dirty="0"/>
        </a:p>
      </dsp:txBody>
      <dsp:txXfrm>
        <a:off x="3167338" y="3247536"/>
        <a:ext cx="1324137" cy="808715"/>
      </dsp:txXfrm>
    </dsp:sp>
    <dsp:sp modelId="{9801B45B-5441-4AD6-BC0F-A908AF32FFA8}">
      <dsp:nvSpPr>
        <dsp:cNvPr id="0" name=""/>
        <dsp:cNvSpPr/>
      </dsp:nvSpPr>
      <dsp:spPr>
        <a:xfrm>
          <a:off x="4946153" y="992"/>
          <a:ext cx="1718071" cy="859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Αποφασιστικοί Ρόλοι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Χρήση Πληροφοριών για Λήψη Αποφάσεων</a:t>
          </a:r>
          <a:endParaRPr lang="en-US" sz="1200" kern="1200" dirty="0"/>
        </a:p>
      </dsp:txBody>
      <dsp:txXfrm>
        <a:off x="4971313" y="26152"/>
        <a:ext cx="1667751" cy="808715"/>
      </dsp:txXfrm>
    </dsp:sp>
    <dsp:sp modelId="{A15F0271-79A0-4563-AA80-0F0E3C74489B}">
      <dsp:nvSpPr>
        <dsp:cNvPr id="0" name=""/>
        <dsp:cNvSpPr/>
      </dsp:nvSpPr>
      <dsp:spPr>
        <a:xfrm>
          <a:off x="5117961" y="860028"/>
          <a:ext cx="171807" cy="644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276"/>
              </a:lnTo>
              <a:lnTo>
                <a:pt x="171807" y="644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28E57-6E82-440F-A72D-ECAEAAA6D4E7}">
      <dsp:nvSpPr>
        <dsp:cNvPr id="0" name=""/>
        <dsp:cNvSpPr/>
      </dsp:nvSpPr>
      <dsp:spPr>
        <a:xfrm>
          <a:off x="5289768" y="1074787"/>
          <a:ext cx="1374457" cy="859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Επιχειρηματικός</a:t>
          </a:r>
          <a:endParaRPr lang="en-US" sz="1200" kern="1200" dirty="0"/>
        </a:p>
      </dsp:txBody>
      <dsp:txXfrm>
        <a:off x="5314928" y="1099947"/>
        <a:ext cx="1324137" cy="808715"/>
      </dsp:txXfrm>
    </dsp:sp>
    <dsp:sp modelId="{C8BE571F-80CC-421F-871B-17819FD9D1F8}">
      <dsp:nvSpPr>
        <dsp:cNvPr id="0" name=""/>
        <dsp:cNvSpPr/>
      </dsp:nvSpPr>
      <dsp:spPr>
        <a:xfrm>
          <a:off x="5117961" y="860028"/>
          <a:ext cx="171807" cy="1718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071"/>
              </a:lnTo>
              <a:lnTo>
                <a:pt x="171807" y="1718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F2EE3-6F1E-47B0-80C6-33BCC6FA430E}">
      <dsp:nvSpPr>
        <dsp:cNvPr id="0" name=""/>
        <dsp:cNvSpPr/>
      </dsp:nvSpPr>
      <dsp:spPr>
        <a:xfrm>
          <a:off x="5289768" y="2148582"/>
          <a:ext cx="1374457" cy="859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Διαχείρισης Κρίσεων</a:t>
          </a:r>
          <a:endParaRPr lang="en-US" sz="1200" kern="1200" dirty="0"/>
        </a:p>
      </dsp:txBody>
      <dsp:txXfrm>
        <a:off x="5314928" y="2173742"/>
        <a:ext cx="1324137" cy="808715"/>
      </dsp:txXfrm>
    </dsp:sp>
    <dsp:sp modelId="{E34E4E89-F882-4A55-84B1-52938C06C064}">
      <dsp:nvSpPr>
        <dsp:cNvPr id="0" name=""/>
        <dsp:cNvSpPr/>
      </dsp:nvSpPr>
      <dsp:spPr>
        <a:xfrm>
          <a:off x="5117961" y="860028"/>
          <a:ext cx="171807" cy="2791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1866"/>
              </a:lnTo>
              <a:lnTo>
                <a:pt x="171807" y="27918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901CE-35B3-4AF7-A8DF-8A807EF40142}">
      <dsp:nvSpPr>
        <dsp:cNvPr id="0" name=""/>
        <dsp:cNvSpPr/>
      </dsp:nvSpPr>
      <dsp:spPr>
        <a:xfrm>
          <a:off x="5289768" y="3222376"/>
          <a:ext cx="1374457" cy="859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Κατανομέας Πόρων</a:t>
          </a:r>
        </a:p>
      </dsp:txBody>
      <dsp:txXfrm>
        <a:off x="5314928" y="3247536"/>
        <a:ext cx="1324137" cy="808715"/>
      </dsp:txXfrm>
    </dsp:sp>
    <dsp:sp modelId="{05808C3A-A69A-4321-8564-2DEE781A7768}">
      <dsp:nvSpPr>
        <dsp:cNvPr id="0" name=""/>
        <dsp:cNvSpPr/>
      </dsp:nvSpPr>
      <dsp:spPr>
        <a:xfrm>
          <a:off x="5117961" y="860028"/>
          <a:ext cx="171807" cy="3865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5661"/>
              </a:lnTo>
              <a:lnTo>
                <a:pt x="171807" y="38656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A458F-C7D2-461E-9B70-E4773349B91D}">
      <dsp:nvSpPr>
        <dsp:cNvPr id="0" name=""/>
        <dsp:cNvSpPr/>
      </dsp:nvSpPr>
      <dsp:spPr>
        <a:xfrm>
          <a:off x="5289768" y="4296171"/>
          <a:ext cx="1374457" cy="859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Διαπραγματευτής</a:t>
          </a:r>
        </a:p>
      </dsp:txBody>
      <dsp:txXfrm>
        <a:off x="5314928" y="4321331"/>
        <a:ext cx="1324137" cy="808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64EE938-577D-46B4-8E62-1FB0B796C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29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5800"/>
            <a:ext cx="4552950" cy="34147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7B2B714-E537-4723-8142-D73E314B3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40A84DE-223A-43AB-92C5-408CA9195E0A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3B1C012-1F4B-4490-8A40-3560F917CB03}" type="slidenum">
              <a:rPr lang="en-US" altLang="en-US" smtClean="0">
                <a:latin typeface="Times New Roman" pitchFamily="18" charset="0"/>
              </a:rPr>
              <a:pPr/>
              <a:t>16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D028D85-0927-498F-A6BE-F7746839FA3D}" type="slidenum">
              <a:rPr lang="en-US" altLang="en-US" smtClean="0">
                <a:latin typeface="Times New Roman" pitchFamily="18" charset="0"/>
              </a:rPr>
              <a:pPr/>
              <a:t>17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2F3C20C-21FB-4F3D-8C73-DEC6B8F4D23D}" type="slidenum">
              <a:rPr lang="en-US" altLang="en-US" smtClean="0">
                <a:latin typeface="Times New Roman" pitchFamily="18" charset="0"/>
              </a:rPr>
              <a:pPr/>
              <a:t>18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7F24D5C-A0E5-4CEC-AEE6-D61036D1D613}" type="slidenum">
              <a:rPr lang="en-US" altLang="en-US" smtClean="0">
                <a:latin typeface="Times New Roman" pitchFamily="18" charset="0"/>
              </a:rPr>
              <a:pPr/>
              <a:t>19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CED41D2-C0A2-46B3-BC44-66038C9BAFCE}" type="slidenum">
              <a:rPr lang="en-US" altLang="en-US" smtClean="0">
                <a:latin typeface="Times New Roman" pitchFamily="18" charset="0"/>
              </a:rPr>
              <a:pPr/>
              <a:t>21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FADD3AF-2CFE-4FC5-8F06-CFE730A49B2C}" type="slidenum">
              <a:rPr lang="en-US" altLang="en-US" smtClean="0">
                <a:latin typeface="Times New Roman" pitchFamily="18" charset="0"/>
              </a:rPr>
              <a:pPr/>
              <a:t>22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B454468-0646-40EB-94BD-BB3689EC49CA}" type="slidenum">
              <a:rPr lang="en-US" altLang="en-US" smtClean="0">
                <a:latin typeface="Times New Roman" pitchFamily="18" charset="0"/>
              </a:rPr>
              <a:pPr/>
              <a:t>23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BEAC09A-C56A-4929-827A-CC45154C3F21}" type="slidenum">
              <a:rPr lang="en-US" altLang="en-US" smtClean="0">
                <a:latin typeface="Times New Roman" pitchFamily="18" charset="0"/>
              </a:rPr>
              <a:pPr/>
              <a:t>24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151EA64-F0CC-4112-BB80-272293061D2C}" type="slidenum">
              <a:rPr lang="en-US" altLang="en-US" smtClean="0">
                <a:latin typeface="Times New Roman" pitchFamily="18" charset="0"/>
              </a:rPr>
              <a:pPr/>
              <a:t>25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BEAD7A8-37A4-4391-8DF2-55E4EC211012}" type="slidenum">
              <a:rPr lang="en-US" altLang="en-US" smtClean="0">
                <a:latin typeface="Times New Roman" pitchFamily="18" charset="0"/>
              </a:rPr>
              <a:pPr/>
              <a:t>26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C2B88C8-DEE0-428C-A3B2-9E1EB388512F}" type="slidenum">
              <a:rPr lang="en-US" altLang="en-US" smtClean="0">
                <a:latin typeface="Times New Roman" pitchFamily="18" charset="0"/>
              </a:rPr>
              <a:pPr/>
              <a:t>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2BB9377-75A6-4BA9-A16E-4E44A1571824}" type="slidenum">
              <a:rPr lang="en-US" altLang="en-US" smtClean="0">
                <a:latin typeface="Times New Roman" pitchFamily="18" charset="0"/>
              </a:rPr>
              <a:pPr/>
              <a:t>27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C2B88C8-DEE0-428C-A3B2-9E1EB388512F}" type="slidenum">
              <a:rPr lang="en-US" altLang="en-US" smtClean="0">
                <a:latin typeface="Times New Roman" pitchFamily="18" charset="0"/>
              </a:rPr>
              <a:pPr/>
              <a:t>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C2B88C8-DEE0-428C-A3B2-9E1EB388512F}" type="slidenum">
              <a:rPr lang="en-US" altLang="en-US" smtClean="0">
                <a:latin typeface="Times New Roman" pitchFamily="18" charset="0"/>
              </a:rPr>
              <a:pPr/>
              <a:t>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53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DD07AFC-FD25-4A86-8241-3F560EEF217A}" type="slidenum">
              <a:rPr lang="en-US" altLang="en-US" smtClean="0">
                <a:latin typeface="Times New Roman" pitchFamily="18" charset="0"/>
              </a:rPr>
              <a:pPr/>
              <a:t>11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4F568B4-F590-40E7-AE46-74BBF1BB9F48}" type="slidenum">
              <a:rPr lang="en-US" altLang="en-US" smtClean="0">
                <a:latin typeface="Times New Roman" pitchFamily="18" charset="0"/>
              </a:rPr>
              <a:pPr/>
              <a:t>12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E6E88B3-1537-4795-8E73-085E5D83B6EB}" type="slidenum">
              <a:rPr lang="en-US" altLang="en-US" smtClean="0">
                <a:latin typeface="Times New Roman" pitchFamily="18" charset="0"/>
              </a:rPr>
              <a:pPr/>
              <a:t>13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4F87DEA-A4CB-46CD-922F-2234E6496C55}" type="slidenum">
              <a:rPr lang="en-US" altLang="en-US" smtClean="0">
                <a:latin typeface="Times New Roman" pitchFamily="18" charset="0"/>
              </a:rPr>
              <a:pPr/>
              <a:t>14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C8ABABF-3F50-4469-AA8B-F92B5CB8AE0E}" type="slidenum">
              <a:rPr lang="en-US" altLang="en-US" smtClean="0">
                <a:latin typeface="Times New Roman" pitchFamily="18" charset="0"/>
              </a:rPr>
              <a:pPr/>
              <a:t>15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688" y="609600"/>
            <a:ext cx="1828800" cy="18288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65125" y="6062663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44475" y="5924550"/>
            <a:ext cx="136525" cy="138113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192213" y="6429375"/>
            <a:ext cx="274637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66800" y="5695950"/>
            <a:ext cx="365125" cy="3667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09800" y="20574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09800" y="3962400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5433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82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260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44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238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7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637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1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91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401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ipArt Placeholder 5"/>
          <p:cNvSpPr>
            <a:spLocks noGrp="1"/>
          </p:cNvSpPr>
          <p:nvPr>
            <p:ph type="clipArt" sz="quarter" idx="10"/>
          </p:nvPr>
        </p:nvSpPr>
        <p:spPr>
          <a:xfrm>
            <a:off x="5624513" y="3398561"/>
            <a:ext cx="3219450" cy="31115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524718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150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112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928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461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116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522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59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50652"/>
          </a:xfrm>
          <a:prstGeom prst="rect">
            <a:avLst/>
          </a:prstGeom>
        </p:spPr>
        <p:txBody>
          <a:bodyPr/>
          <a:lstStyle>
            <a:lvl1pPr algn="ctr">
              <a:defRPr sz="3600" i="0">
                <a:solidFill>
                  <a:srgbClr val="FFFFFF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093276" cy="4745653"/>
          </a:xfrm>
          <a:prstGeom prst="rect">
            <a:avLst/>
          </a:prstGeom>
        </p:spPr>
        <p:txBody>
          <a:bodyPr/>
          <a:lstStyle>
            <a:lvl1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  <a:lvl2pPr>
              <a:buClr>
                <a:srgbClr val="C00000"/>
              </a:buCl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2pPr>
            <a:lvl3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3pPr>
            <a:lvl4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4pPr>
            <a:lvl5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55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50652"/>
          </a:xfrm>
          <a:prstGeom prst="rect">
            <a:avLst/>
          </a:prstGeom>
        </p:spPr>
        <p:txBody>
          <a:bodyPr/>
          <a:lstStyle>
            <a:lvl1pPr algn="ctr">
              <a:defRPr sz="3600" i="0">
                <a:solidFill>
                  <a:srgbClr val="FFFFFF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093276" cy="4745653"/>
          </a:xfrm>
          <a:prstGeom prst="rect">
            <a:avLst/>
          </a:prstGeom>
        </p:spPr>
        <p:txBody>
          <a:bodyPr/>
          <a:lstStyle>
            <a:lvl1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  <a:lvl2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2pPr>
            <a:lvl3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3pPr>
            <a:lvl4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4pPr>
            <a:lvl5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lipArt Placeholder 5"/>
          <p:cNvSpPr>
            <a:spLocks noGrp="1"/>
          </p:cNvSpPr>
          <p:nvPr>
            <p:ph type="clipArt" sz="quarter" idx="10"/>
          </p:nvPr>
        </p:nvSpPr>
        <p:spPr>
          <a:xfrm>
            <a:off x="5715000" y="3048000"/>
            <a:ext cx="3219450" cy="31115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073278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50652"/>
          </a:xfrm>
          <a:prstGeom prst="rect">
            <a:avLst/>
          </a:prstGeom>
        </p:spPr>
        <p:txBody>
          <a:bodyPr/>
          <a:lstStyle>
            <a:lvl1pPr algn="ctr">
              <a:defRPr sz="3600" i="0">
                <a:solidFill>
                  <a:srgbClr val="FFFFFF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093276" cy="4745653"/>
          </a:xfrm>
          <a:prstGeom prst="rect">
            <a:avLst/>
          </a:prstGeom>
        </p:spPr>
        <p:txBody>
          <a:bodyPr/>
          <a:lstStyle>
            <a:lvl1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  <a:lvl2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2pPr>
            <a:lvl3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3pPr>
            <a:lvl4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4pPr>
            <a:lvl5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lipArt Placeholder 5"/>
          <p:cNvSpPr>
            <a:spLocks noGrp="1"/>
          </p:cNvSpPr>
          <p:nvPr>
            <p:ph type="clipArt" sz="quarter" idx="10"/>
          </p:nvPr>
        </p:nvSpPr>
        <p:spPr>
          <a:xfrm>
            <a:off x="5715000" y="3048000"/>
            <a:ext cx="3219450" cy="31115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313146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015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94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2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39138" y="6491288"/>
            <a:ext cx="366712" cy="36671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16"/>
          <p:cNvSpPr txBox="1">
            <a:spLocks/>
          </p:cNvSpPr>
          <p:nvPr userDrawn="1"/>
        </p:nvSpPr>
        <p:spPr bwMode="auto">
          <a:xfrm>
            <a:off x="5567363" y="6553200"/>
            <a:ext cx="27432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Copyright ©2015 John Wiley &amp; Sons,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5" r:id="rId2"/>
    <p:sldLayoutId id="2147484856" r:id="rId3"/>
    <p:sldLayoutId id="2147484857" r:id="rId4"/>
    <p:sldLayoutId id="2147484859" r:id="rId5"/>
    <p:sldLayoutId id="2147484860" r:id="rId6"/>
    <p:sldLayoutId id="2147484861" r:id="rId7"/>
    <p:sldLayoutId id="2147484872" r:id="rId8"/>
    <p:sldLayoutId id="2147484873" r:id="rId9"/>
    <p:sldLayoutId id="2147484874" r:id="rId10"/>
    <p:sldLayoutId id="2147484875" r:id="rId11"/>
    <p:sldLayoutId id="2147484876" r:id="rId12"/>
    <p:sldLayoutId id="2147484878" r:id="rId13"/>
    <p:sldLayoutId id="2147484880" r:id="rId14"/>
    <p:sldLayoutId id="2147484881" r:id="rId15"/>
    <p:sldLayoutId id="2147484886" r:id="rId16"/>
    <p:sldLayoutId id="2147484890" r:id="rId17"/>
    <p:sldLayoutId id="2147484891" r:id="rId18"/>
    <p:sldLayoutId id="2147484892" r:id="rId19"/>
    <p:sldLayoutId id="2147484893" r:id="rId20"/>
    <p:sldLayoutId id="2147484894" r:id="rId21"/>
    <p:sldLayoutId id="2147484895" r:id="rId22"/>
    <p:sldLayoutId id="2147484896" r:id="rId2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rgbClr val="0B53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B5395"/>
          </a:solidFill>
          <a:latin typeface="Merriweathe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B5395"/>
          </a:solidFill>
          <a:latin typeface="Merriweathe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B5395"/>
          </a:solidFill>
          <a:latin typeface="Merriweathe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B5395"/>
          </a:solidFill>
          <a:latin typeface="Merriweather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Merriweather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Merriweather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Merriweather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Merriweather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tzoumaka@uniwa.gr" TargetMode="External"/><Relationship Id="rId4" Type="http://schemas.openxmlformats.org/officeDocument/2006/relationships/hyperlink" Target="https://eclass.uniwa.gr/courses/DENT123/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85800" y="747713"/>
            <a:ext cx="1143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8800" dirty="0">
                <a:solidFill>
                  <a:schemeClr val="bg1"/>
                </a:solidFill>
                <a:latin typeface="Liberation Serif" pitchFamily="18" charset="0"/>
                <a:cs typeface="Liberation Serif" pitchFamily="18" charset="0"/>
              </a:rPr>
              <a:t>1</a:t>
            </a:r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ΑΡΧΕΣ ΔΙΟΙΚΗΣΗΣ ΕΠΙΧΕΙΡΗΣΕΩΝ ΚΑΙ </a:t>
            </a:r>
            <a:br>
              <a:rPr lang="el-GR" dirty="0"/>
            </a:br>
            <a:r>
              <a:rPr lang="el-GR" dirty="0"/>
              <a:t>ΟΡΓΑΝΩΣΗ ΕΡΓΑΣΤΗΡΙΟΥ 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Δρ. Ευγενία Τζουμάκα</a:t>
            </a:r>
          </a:p>
          <a:p>
            <a:r>
              <a:rPr lang="en-US" dirty="0"/>
              <a:t>BSc (</a:t>
            </a:r>
            <a:r>
              <a:rPr lang="en-US" dirty="0" err="1"/>
              <a:t>Panteion</a:t>
            </a:r>
            <a:r>
              <a:rPr lang="en-US" dirty="0"/>
              <a:t> University), MSc (AUEB), PhD (AUEB)</a:t>
            </a:r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etzoumaka@</a:t>
            </a:r>
            <a:r>
              <a:rPr lang="en-US" dirty="0" smtClean="0">
                <a:hlinkClick r:id="rId3"/>
              </a:rPr>
              <a:t>uniwa.gr</a:t>
            </a:r>
            <a:endParaRPr lang="en-US" dirty="0" smtClean="0"/>
          </a:p>
          <a:p>
            <a:r>
              <a:rPr lang="en-US" dirty="0" err="1" smtClean="0"/>
              <a:t>Eclass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://eclass.uniwa.gr/courses/DENT123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l-GR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5638801" y="0"/>
            <a:ext cx="3429000" cy="1295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>
                <a:ln w="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  <a:cs typeface="Arial Black"/>
              </a:rPr>
              <a:t>Σχολη Επιστημών Υγείας &amp; Πρόνοιας</a:t>
            </a:r>
          </a:p>
          <a:p>
            <a:pPr algn="ctr"/>
            <a:r>
              <a:rPr lang="el-GR" sz="1200" dirty="0">
                <a:ln w="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  <a:cs typeface="Arial Black"/>
              </a:rPr>
              <a:t>Τμήμα Βιοϊατρικών Επιστημών</a:t>
            </a:r>
          </a:p>
          <a:p>
            <a:pPr algn="ctr"/>
            <a:r>
              <a:rPr lang="el-GR" sz="1200" dirty="0">
                <a:ln w="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  <a:cs typeface="Arial Black"/>
              </a:rPr>
              <a:t>Τομέας Οδοντικής Τεχνολογίας</a:t>
            </a:r>
            <a:endParaRPr lang="en-US" sz="1200" dirty="0">
              <a:ln w="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52400"/>
            <a:ext cx="3657600" cy="99289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dirty="0" smtClean="0"/>
              <a:t>ΤΥΠΟΛΟΓΙΑ ΕΠΙΧΕΙΡΗΣΕΩΝ</a:t>
            </a:r>
            <a:endParaRPr lang="el-GR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Τυπολογία Επιχειρήσεων</a:t>
            </a:r>
          </a:p>
          <a:p>
            <a:r>
              <a:rPr lang="el-GR" dirty="0" err="1"/>
              <a:t>Οδοντοτεχνικά</a:t>
            </a:r>
            <a:r>
              <a:rPr lang="el-GR" dirty="0"/>
              <a:t> εργαστήρια κλινικών, νοσοκομείων, ασφαλιστικών ταμείων και ιδρυμάτων</a:t>
            </a:r>
          </a:p>
          <a:p>
            <a:r>
              <a:rPr lang="el-GR" dirty="0"/>
              <a:t>Ιδιωτικά οδοντοτεχνικά εργαστήρια</a:t>
            </a:r>
          </a:p>
          <a:p>
            <a:endParaRPr lang="el-GR" dirty="0"/>
          </a:p>
          <a:p>
            <a:r>
              <a:rPr lang="el-GR" dirty="0"/>
              <a:t>Στην Ελλάδα υπολογίζονται υπάρχου περίπου  1.800 οδοντοτεχνικά εργαστήρια,</a:t>
            </a:r>
          </a:p>
          <a:p>
            <a:pPr marL="639445" lvl="1"/>
            <a:r>
              <a:rPr lang="el-GR" dirty="0"/>
              <a:t>1.000 από τα οποία βρίσκονται στην Αθήνα και τον Πειραιά</a:t>
            </a:r>
          </a:p>
        </p:txBody>
      </p:sp>
    </p:spTree>
    <p:extLst>
      <p:ext uri="{BB962C8B-B14F-4D97-AF65-F5344CB8AC3E}">
        <p14:creationId xmlns:p14="http://schemas.microsoft.com/office/powerpoint/2010/main" val="318332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422275"/>
            <a:ext cx="7999413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ΟΙ ΕΠΙΧΕΙΡΗΣΕΙΣ ΑΛΛΗΛΕΠΙΔΡΟΥΝ </a:t>
            </a:r>
            <a:br>
              <a:rPr lang="el-GR" alt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ΜΕ ΤΟ ΠΕΡΙΒΑΛΛΟΝ</a:t>
            </a:r>
            <a:endParaRPr lang="en-US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73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081183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819400"/>
            <a:ext cx="2366181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Εισροές Πόρων:</a:t>
            </a:r>
          </a:p>
          <a:p>
            <a:pPr algn="ctr"/>
            <a:r>
              <a:rPr lang="el-GR" dirty="0"/>
              <a:t>Άνθρωποι </a:t>
            </a:r>
          </a:p>
          <a:p>
            <a:pPr algn="ctr"/>
            <a:r>
              <a:rPr lang="el-GR" dirty="0"/>
              <a:t>Χρηματα</a:t>
            </a:r>
          </a:p>
          <a:p>
            <a:pPr algn="ctr"/>
            <a:r>
              <a:rPr lang="el-GR" dirty="0"/>
              <a:t>Υλικά </a:t>
            </a:r>
          </a:p>
          <a:p>
            <a:pPr algn="ctr"/>
            <a:r>
              <a:rPr lang="el-GR" dirty="0"/>
              <a:t>Τεχνολογία</a:t>
            </a:r>
          </a:p>
          <a:p>
            <a:pPr algn="ctr"/>
            <a:r>
              <a:rPr lang="el-GR" dirty="0"/>
              <a:t>Πληροφορίες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3126191" y="2819400"/>
            <a:ext cx="2438399" cy="198120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Η </a:t>
            </a:r>
          </a:p>
          <a:p>
            <a:pPr algn="ctr"/>
            <a:r>
              <a:rPr lang="el-GR" sz="1400" dirty="0"/>
              <a:t>εργασία μετατρέπει τους πόρους σε εκροές</a:t>
            </a:r>
          </a:p>
          <a:p>
            <a:pPr algn="ctr"/>
            <a:r>
              <a:rPr lang="el-GR" sz="1400" dirty="0"/>
              <a:t>ΜΕΤΑΣΧΗ</a:t>
            </a:r>
          </a:p>
          <a:p>
            <a:pPr algn="ctr"/>
            <a:r>
              <a:rPr lang="el-GR" sz="1400" dirty="0"/>
              <a:t>ΜΑΤΙΣΜΟΣ</a:t>
            </a:r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</p:txBody>
      </p:sp>
      <p:sp>
        <p:nvSpPr>
          <p:cNvPr id="4" name="Rectangle 3"/>
          <p:cNvSpPr/>
          <p:nvPr/>
        </p:nvSpPr>
        <p:spPr>
          <a:xfrm>
            <a:off x="5715000" y="2819400"/>
            <a:ext cx="2286000" cy="1981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Εκροές Εξερχομένων:</a:t>
            </a:r>
          </a:p>
          <a:p>
            <a:pPr algn="ctr"/>
            <a:r>
              <a:rPr lang="el-GR" dirty="0"/>
              <a:t>Τελικά</a:t>
            </a:r>
          </a:p>
          <a:p>
            <a:pPr algn="ctr"/>
            <a:r>
              <a:rPr lang="el-GR" dirty="0"/>
              <a:t>Προϊόντα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799" y="2115234"/>
            <a:ext cx="22137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Το περιβάλλον παρέχει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499" y="2115234"/>
            <a:ext cx="22137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Ο οργανισμός δημιουργεί αξία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1109" y="2115233"/>
            <a:ext cx="22137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Το περιβάλλον καταναλώνει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1727" y="5042019"/>
            <a:ext cx="232608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Ανατροφοδότηση από τους πελάτες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5982" y="252876"/>
            <a:ext cx="8618018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ΤΙ ΕΙΝΑΙ ΤΟ ΜΑΝΑΤΖΜΕΝΤ;</a:t>
            </a:r>
            <a:endParaRPr lang="en-US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8093075" cy="4746625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None/>
            </a:pPr>
            <a:r>
              <a:rPr lang="el-GR" altLang="en-US" dirty="0"/>
              <a:t>Τ</a:t>
            </a:r>
            <a:r>
              <a:rPr lang="el-GR" altLang="en-US" dirty="0" smtClean="0"/>
              <a:t>ο </a:t>
            </a:r>
            <a:r>
              <a:rPr lang="el-GR" altLang="en-US" dirty="0"/>
              <a:t>μάνατζμεντ είναι η διαδικασία σχεδιασμού, οργάνωσης, ηγεσίας και ελέγχου της χρήσης των πόρων για την επίτευξη των στόχων απόδοσης που έχουν τεθεί για τον </a:t>
            </a:r>
            <a:r>
              <a:rPr lang="el-GR" altLang="en-US" dirty="0" smtClean="0"/>
              <a:t>οργανισμό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endParaRPr lang="el-GR" altLang="en-US" dirty="0"/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el-GR" altLang="en-US" sz="2800" b="1" dirty="0"/>
              <a:t>Στόχοι</a:t>
            </a:r>
          </a:p>
          <a:p>
            <a:pPr eaLnBrk="1" hangingPunct="1">
              <a:buClr>
                <a:srgbClr val="C00000"/>
              </a:buClr>
            </a:pPr>
            <a:r>
              <a:rPr lang="el-GR" altLang="en-US" sz="2000" dirty="0"/>
              <a:t>Αποδοτικότητα/</a:t>
            </a:r>
            <a:r>
              <a:rPr lang="en-US" altLang="en-US" sz="2000" dirty="0"/>
              <a:t> Efficiency:</a:t>
            </a:r>
            <a:r>
              <a:rPr lang="el-GR" altLang="en-US" sz="2000" dirty="0"/>
              <a:t> </a:t>
            </a:r>
          </a:p>
          <a:p>
            <a:pPr marL="639445" lvl="1" eaLnBrk="1" hangingPunct="1">
              <a:buClr>
                <a:srgbClr val="C00000"/>
              </a:buClr>
            </a:pPr>
            <a:r>
              <a:rPr lang="el-GR" altLang="en-US" sz="1700" dirty="0"/>
              <a:t>Επίτευξη του μεγαλύτερου δυνατού «εξαγόμενου» με την ελάχιστη ανάλωση πόρων</a:t>
            </a:r>
          </a:p>
          <a:p>
            <a:pPr eaLnBrk="1" hangingPunct="1">
              <a:buClr>
                <a:srgbClr val="C00000"/>
              </a:buClr>
            </a:pPr>
            <a:r>
              <a:rPr lang="el-GR" altLang="en-US" sz="2000" dirty="0"/>
              <a:t>Αποτελεσματικότητα/ </a:t>
            </a:r>
            <a:r>
              <a:rPr lang="en-US" altLang="en-US" sz="2000" dirty="0"/>
              <a:t>Effectiveness:</a:t>
            </a:r>
            <a:r>
              <a:rPr lang="el-GR" altLang="en-US" sz="2000" dirty="0"/>
              <a:t> </a:t>
            </a:r>
          </a:p>
          <a:p>
            <a:pPr marL="639445" lvl="1" eaLnBrk="1" hangingPunct="1">
              <a:buClr>
                <a:srgbClr val="C00000"/>
              </a:buClr>
            </a:pPr>
            <a:r>
              <a:rPr lang="el-GR" altLang="en-US" sz="1700" dirty="0"/>
              <a:t>Ολοκλήρωση δράσεων για την επίτευξη των στόχων του οργανισμου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el-GR" altLang="en-US" sz="2800" dirty="0"/>
              <a:t>Για να επιτευχθούν απαιτείται </a:t>
            </a:r>
            <a:r>
              <a:rPr lang="el-GR" altLang="en-US" sz="2800" b="1" u="sng" dirty="0"/>
              <a:t>συντονισμός</a:t>
            </a:r>
            <a:endParaRPr lang="en-US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300902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8532813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Ο ΟΡΟΣ </a:t>
            </a:r>
            <a:r>
              <a:rPr lang="el-GR" altLang="en-US" sz="4000" b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ΠΟΔΟΣΗ</a:t>
            </a:r>
            <a:endParaRPr lang="en-US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295400"/>
            <a:ext cx="8093075" cy="4746625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Font typeface="Arial" pitchFamily="34" charset="0"/>
              <a:buNone/>
            </a:pPr>
            <a:r>
              <a:rPr lang="el-GR" altLang="en-US" sz="3200" dirty="0"/>
              <a:t>Οργανωσιακή Απόδοση</a:t>
            </a:r>
            <a:endParaRPr lang="en-US" altLang="en-US" sz="3200" dirty="0"/>
          </a:p>
          <a:p>
            <a:pPr marL="639445" lvl="1" eaLnBrk="1" hangingPunct="1">
              <a:buClr>
                <a:srgbClr val="C00000"/>
              </a:buClr>
            </a:pPr>
            <a:r>
              <a:rPr lang="el-GR" altLang="en-US" sz="2400" dirty="0"/>
              <a:t>Η </a:t>
            </a:r>
            <a:r>
              <a:rPr lang="en-US" altLang="en-US" sz="2400" dirty="0"/>
              <a:t>“</a:t>
            </a:r>
            <a:r>
              <a:rPr lang="el-GR" altLang="en-US" sz="2400" dirty="0"/>
              <a:t>δημιουργία αξίας</a:t>
            </a:r>
            <a:r>
              <a:rPr lang="en-US" altLang="en-US" sz="2400" dirty="0"/>
              <a:t>” </a:t>
            </a:r>
            <a:r>
              <a:rPr lang="el-GR" altLang="en-US" sz="2400" dirty="0"/>
              <a:t>είναι μία πολύ σημαντική έννοια για τους οργανισμούς</a:t>
            </a:r>
            <a:endParaRPr lang="en-US" altLang="en-US" sz="2400" dirty="0"/>
          </a:p>
          <a:p>
            <a:pPr marL="639445" lvl="1" eaLnBrk="1" hangingPunct="1">
              <a:buClr>
                <a:srgbClr val="C00000"/>
              </a:buClr>
            </a:pPr>
            <a:r>
              <a:rPr lang="el-GR" altLang="en-US" sz="2400" dirty="0"/>
              <a:t>Αξία δημιουργείται όταν οι λειτουργίες του οργανισμού προσθέτουν αξία</a:t>
            </a:r>
            <a:r>
              <a:rPr lang="en-US" altLang="en-US" sz="2400" dirty="0"/>
              <a:t> </a:t>
            </a:r>
            <a:r>
              <a:rPr lang="el-GR" altLang="en-US" sz="2400" dirty="0"/>
              <a:t>στο αρχικό κόστος τον εισερχόμενων πόρων.</a:t>
            </a:r>
            <a:endParaRPr lang="en-US" altLang="en-US" sz="2400" dirty="0"/>
          </a:p>
          <a:p>
            <a:pPr marL="639445" lvl="1" eaLnBrk="1" hangingPunct="1">
              <a:buClr>
                <a:srgbClr val="C00000"/>
              </a:buClr>
            </a:pPr>
            <a:r>
              <a:rPr lang="el-GR" altLang="en-US" sz="2400" dirty="0"/>
              <a:t>Όταν επιτυγχάνεται η δημιουργία αξίας</a:t>
            </a:r>
            <a:r>
              <a:rPr lang="en-US" altLang="en-US" sz="2400" dirty="0"/>
              <a:t>:</a:t>
            </a:r>
          </a:p>
          <a:p>
            <a:pPr lvl="2" indent="-182245" eaLnBrk="1" hangingPunct="1">
              <a:buClr>
                <a:srgbClr val="C00000"/>
              </a:buClr>
            </a:pPr>
            <a:r>
              <a:rPr lang="el-GR" altLang="en-US" sz="2400" dirty="0"/>
              <a:t> Οι επιχειρήσεις έχουν κέρδη</a:t>
            </a:r>
            <a:endParaRPr lang="en-US" altLang="en-US"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5061" y="232646"/>
            <a:ext cx="8087752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ΟΡΓΑΝΩΣΙΑΚΗ ΑΠΟΔΟΣΗ</a:t>
            </a:r>
            <a:endParaRPr lang="en-US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290953"/>
              </p:ext>
            </p:extLst>
          </p:nvPr>
        </p:nvGraphicFramePr>
        <p:xfrm>
          <a:off x="446935" y="1524000"/>
          <a:ext cx="8093276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188" y="762000"/>
            <a:ext cx="8532812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ΠΑΡΑΓΩΓΙΚΟΤΗΤΑ </a:t>
            </a:r>
            <a:b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ΚΑΙ ΔΙΑΣΤΑΣΕΙΣ ΑΠΟΔΟΣΗΣ</a:t>
            </a:r>
            <a:endParaRPr lang="en-US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04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92313"/>
            <a:ext cx="7935913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0"/>
            <a:ext cx="7999413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Ο ΡΟΛΟΣ ΤΟΥ ΜΑΝΑΤΖΕΡ</a:t>
            </a:r>
            <a:endParaRPr lang="en-US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371600"/>
            <a:ext cx="8245475" cy="47466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altLang="en-US" sz="3200" dirty="0"/>
              <a:t>Μάνατζερ, διευθυντής, διοικητής</a:t>
            </a:r>
            <a:endParaRPr lang="en-US" altLang="en-US" sz="3200" dirty="0"/>
          </a:p>
          <a:p>
            <a:pPr lvl="1" eaLnBrk="1" hangingPunct="1">
              <a:buClr>
                <a:srgbClr val="C00000"/>
              </a:buClr>
            </a:pPr>
            <a:r>
              <a:rPr lang="el-GR" altLang="en-US" sz="2400" dirty="0"/>
              <a:t>Ο μάνατζερ επιτυγχάνει υψηλή απόδοση για την επιχείρησή του αξιοποιώντας με τον καλύτερο τρόπο τους διαθέσιμους ανθρώπινους και υλικούς πόρους </a:t>
            </a:r>
          </a:p>
          <a:p>
            <a:pPr lvl="1" eaLnBrk="1" hangingPunct="1">
              <a:buClr>
                <a:srgbClr val="C00000"/>
              </a:buClr>
            </a:pPr>
            <a:r>
              <a:rPr lang="el-GR" altLang="en-US" sz="2400" dirty="0"/>
              <a:t>Υποστηρίζει άμεσα, ενεργοποιεί και είναι υπεύθυνος για την εργασία άλλων</a:t>
            </a:r>
          </a:p>
          <a:p>
            <a:pPr lvl="1" eaLnBrk="1" hangingPunct="1">
              <a:buClr>
                <a:srgbClr val="C00000"/>
              </a:buClr>
            </a:pPr>
            <a:r>
              <a:rPr lang="el-GR" altLang="en-US" sz="2400" dirty="0"/>
              <a:t>Ο μάνατζερ διοικεί εκείνους των οποίων τα καθήκοντα αντιπροσωπεύουν το πραγματικό έργο του οργανισμού</a:t>
            </a:r>
            <a:endParaRPr lang="en-US" altLang="en-US"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0"/>
            <a:ext cx="7999413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4000" b="1" dirty="0">
                <a:solidFill>
                  <a:schemeClr val="accent1">
                    <a:lumMod val="75000"/>
                  </a:schemeClr>
                </a:solidFill>
              </a:rPr>
              <a:t>Η </a:t>
            </a:r>
            <a: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ΙΕΡΑΡΧΙΑ</a:t>
            </a:r>
            <a:endParaRPr lang="en-US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19200"/>
            <a:ext cx="8093075" cy="47466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altLang="en-US" sz="3200" dirty="0"/>
              <a:t>Επίπεδα Ιεραρχίας</a:t>
            </a:r>
            <a:endParaRPr lang="en-US" altLang="en-US" sz="3200" dirty="0"/>
          </a:p>
          <a:p>
            <a:pPr lvl="1" eaLnBrk="1" hangingPunct="1">
              <a:buClr>
                <a:srgbClr val="C00000"/>
              </a:buClr>
            </a:pPr>
            <a:r>
              <a:rPr lang="en-US" altLang="en-US" sz="2400" u="sng" dirty="0"/>
              <a:t>Board of directors </a:t>
            </a:r>
            <a:endParaRPr lang="el-GR" altLang="en-US" sz="2400" u="sng" dirty="0"/>
          </a:p>
          <a:p>
            <a:pPr lvl="2" eaLnBrk="1" hangingPunct="1">
              <a:buClr>
                <a:srgbClr val="C00000"/>
              </a:buClr>
            </a:pPr>
            <a:r>
              <a:rPr lang="el-GR" altLang="en-US" sz="2100" dirty="0"/>
              <a:t>Το διοικητικό συμβούλιο εξασφαλίζει ότι ο οργανισμός λειτουργεί σωστά </a:t>
            </a:r>
          </a:p>
          <a:p>
            <a:pPr lvl="1" eaLnBrk="1" hangingPunct="1">
              <a:buClr>
                <a:srgbClr val="C00000"/>
              </a:buClr>
            </a:pPr>
            <a:r>
              <a:rPr lang="en-US" altLang="en-US" sz="2400" u="sng" dirty="0"/>
              <a:t>Top managers </a:t>
            </a:r>
            <a:endParaRPr lang="el-GR" altLang="en-US" sz="2400" u="sng" dirty="0"/>
          </a:p>
          <a:p>
            <a:pPr lvl="2" eaLnBrk="1" hangingPunct="1">
              <a:buClr>
                <a:srgbClr val="C00000"/>
              </a:buClr>
            </a:pPr>
            <a:r>
              <a:rPr lang="el-GR" altLang="en-US" sz="2100" dirty="0"/>
              <a:t>Τα κορυφαία στελέχη είναι υπεύθυνα για την απόδοση ενός οργανισμού στο σύνολό του ή για επιμέρους λειτουργίες</a:t>
            </a:r>
            <a:endParaRPr lang="en-US" altLang="en-US" sz="2100" dirty="0"/>
          </a:p>
          <a:p>
            <a:pPr lvl="1" eaLnBrk="1" hangingPunct="1">
              <a:buClr>
                <a:srgbClr val="C00000"/>
              </a:buClr>
            </a:pPr>
            <a:r>
              <a:rPr lang="en-US" altLang="en-US" sz="2400" u="sng" dirty="0"/>
              <a:t>Middle managers </a:t>
            </a:r>
            <a:endParaRPr lang="el-GR" altLang="en-US" dirty="0"/>
          </a:p>
          <a:p>
            <a:pPr lvl="2" eaLnBrk="1" hangingPunct="1">
              <a:buClr>
                <a:srgbClr val="C00000"/>
              </a:buClr>
            </a:pPr>
            <a:r>
              <a:rPr lang="el-GR" altLang="en-US" sz="2100" dirty="0"/>
              <a:t>Τα μεσαία στελέχη εποπτεύουν μεγάλα τμήματα</a:t>
            </a:r>
          </a:p>
          <a:p>
            <a:pPr lvl="1" eaLnBrk="1" hangingPunct="1">
              <a:buClr>
                <a:srgbClr val="C00000"/>
              </a:buClr>
            </a:pPr>
            <a:r>
              <a:rPr lang="en-US" altLang="en-US" sz="2400" u="sng" dirty="0"/>
              <a:t>Team leaders </a:t>
            </a:r>
            <a:endParaRPr lang="el-GR" altLang="en-US" sz="2400" dirty="0"/>
          </a:p>
          <a:p>
            <a:pPr lvl="2" eaLnBrk="1" hangingPunct="1">
              <a:buClr>
                <a:srgbClr val="C00000"/>
              </a:buClr>
            </a:pPr>
            <a:r>
              <a:rPr lang="el-GR" altLang="en-US" sz="2100" dirty="0"/>
              <a:t>Οι ηγέτες των ομάδων εποπτεύουν τους μη διοκητικούς εργαζομένους</a:t>
            </a:r>
          </a:p>
          <a:p>
            <a:pPr lvl="2" eaLnBrk="1" hangingPunct="1">
              <a:buClr>
                <a:srgbClr val="C00000"/>
              </a:buClr>
            </a:pPr>
            <a:endParaRPr lang="en-US" altLang="en-US" sz="21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838200"/>
            <a:ext cx="7847013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3800" b="1" dirty="0" smtClean="0">
                <a:solidFill>
                  <a:schemeClr val="accent1">
                    <a:lumMod val="75000"/>
                  </a:schemeClr>
                </a:solidFill>
              </a:rPr>
              <a:t>ΙΕΡΑΡΧΙΚΑ ΕΠΙΠΕΔΑ</a:t>
            </a:r>
            <a:endParaRPr lang="en-US" altLang="en-US" sz="3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55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086600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5982" y="111265"/>
            <a:ext cx="8006831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ΙΕΡΑΡΧΙΑ &amp; ΟΡΓΑΝΙΣΜΟΣ</a:t>
            </a:r>
            <a:endParaRPr lang="en-US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4177" y="1143000"/>
            <a:ext cx="8093075" cy="47466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altLang="en-US" sz="3200" dirty="0"/>
              <a:t>Ο οργανισμός λειτουργεί ως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l-GR" altLang="en-US" sz="3200" dirty="0"/>
              <a:t>«Ανεστραμμένη Πυραμίδα»</a:t>
            </a:r>
            <a:endParaRPr lang="en-US" altLang="en-US" sz="3200" dirty="0"/>
          </a:p>
          <a:p>
            <a:pPr lvl="1" eaLnBrk="1" hangingPunct="1">
              <a:buClr>
                <a:srgbClr val="C00000"/>
              </a:buClr>
            </a:pPr>
            <a:r>
              <a:rPr lang="el-GR" altLang="en-US" sz="2400" dirty="0"/>
              <a:t>Η οργάνωση ως ανάγλυφη πυραμίδα</a:t>
            </a:r>
          </a:p>
          <a:p>
            <a:pPr lvl="1" eaLnBrk="1" hangingPunct="1">
              <a:buClr>
                <a:srgbClr val="C00000"/>
              </a:buClr>
            </a:pPr>
            <a:r>
              <a:rPr lang="el-GR" altLang="en-US" sz="2400" dirty="0"/>
              <a:t>Η δουλειά ενός διευθυντή είναι να υποστηρίζει τις προσπάθειες των εργαζομένων</a:t>
            </a:r>
          </a:p>
          <a:p>
            <a:pPr lvl="1" eaLnBrk="1" hangingPunct="1">
              <a:buClr>
                <a:srgbClr val="C00000"/>
              </a:buClr>
            </a:pPr>
            <a:r>
              <a:rPr lang="el-GR" altLang="en-US" sz="2400" dirty="0"/>
              <a:t>Οι καλύτεροι μάνατζερ  διακρίνονται για τη βοήθεια και την υποστήριξη που παρέχουν</a:t>
            </a:r>
          </a:p>
          <a:p>
            <a:pPr lvl="1" eaLnBrk="1" hangingPunct="1">
              <a:buClr>
                <a:srgbClr val="C00000"/>
              </a:buClr>
            </a:pPr>
            <a:r>
              <a:rPr lang="el-GR" altLang="en-US" sz="2400" dirty="0"/>
              <a:t>Οι πελάτες βρίσκονται στην κορυφή που εξυπηρετούνται από εργαζόμενους που υποστηρίζονται από μάνατζερς</a:t>
            </a:r>
            <a:endParaRPr lang="en-US" altLang="en-US" sz="2400" dirty="0"/>
          </a:p>
          <a:p>
            <a:pPr lvl="1" eaLnBrk="1" hangingPunct="1">
              <a:buFont typeface="Wingdings" pitchFamily="2" charset="2"/>
              <a:buNone/>
            </a:pPr>
            <a:endParaRPr lang="en-US" altLang="en-US" dirty="0"/>
          </a:p>
          <a:p>
            <a:pPr lvl="2" eaLnBrk="1" hangingPunct="1"/>
            <a:endParaRPr lang="en-US" alt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76200"/>
            <a:ext cx="8151813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  <a:cs typeface="Arial Black"/>
              </a:rPr>
              <a:t>ΟΡΓΑΝΙΣΜΟΣ</a:t>
            </a:r>
            <a:endParaRPr lang="en-US" altLang="en-US" sz="4000" b="1" dirty="0">
              <a:solidFill>
                <a:schemeClr val="accent1">
                  <a:lumMod val="75000"/>
                </a:schemeClr>
              </a:solidFill>
              <a:cs typeface="Arial Black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19200"/>
            <a:ext cx="8093075" cy="47466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sz="3200" dirty="0"/>
              <a:t>Ορισμός Οργανισμού</a:t>
            </a:r>
            <a:endParaRPr lang="en-US" altLang="en-US" sz="3200" dirty="0"/>
          </a:p>
          <a:p>
            <a:pPr marL="639445" lvl="1" eaLnBrk="1" hangingPunct="1">
              <a:buClr>
                <a:srgbClr val="C00000"/>
              </a:buClr>
            </a:pPr>
            <a:r>
              <a:rPr lang="el-GR" altLang="en-US" sz="2400" dirty="0"/>
              <a:t>Ένα σύνολο ανθρώπων που εργάζονται μαζί προκειμένου να επιτύχουν ένα κοινό σκοπό</a:t>
            </a:r>
          </a:p>
          <a:p>
            <a:pPr marL="639445" lvl="1" eaLnBrk="1" hangingPunct="1">
              <a:buClr>
                <a:srgbClr val="C00000"/>
              </a:buClr>
            </a:pPr>
            <a:r>
              <a:rPr lang="el-GR" altLang="en-US" sz="2400" dirty="0"/>
              <a:t>Οι οργανισμοί παράγουν χρήσιμα αγαθά ή/και υπηρεσίες που ικανοποιούν τις καταναλωτικές ανάγκες και επιστρέφουν αξία στην </a:t>
            </a:r>
            <a:r>
              <a:rPr lang="el-GR" altLang="en-US" sz="2400" dirty="0" smtClean="0"/>
              <a:t>κοινωνία</a:t>
            </a:r>
            <a:endParaRPr lang="el-GR" altLang="en-US"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76" y="609600"/>
            <a:ext cx="7214724" cy="1143000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ΟΙ ΛΕΙΤΟΥΡΓΙΕΣ ΤΟΥ ΜΑΝΑΤΖΜΕΝΤ</a:t>
            </a:r>
            <a:endParaRPr lang="el-GR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9389" t="19199" r="20407" b="26380"/>
          <a:stretch/>
        </p:blipFill>
        <p:spPr>
          <a:xfrm>
            <a:off x="706120" y="2133600"/>
            <a:ext cx="7642858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80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0"/>
            <a:ext cx="8638248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ΤΟ ΜΑΝΑΤΖΜΕΝΤ ΩΣ ΔΙΑΔΙΚΑΣΙΑ</a:t>
            </a:r>
            <a:endParaRPr lang="en-US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47561" y="1295400"/>
            <a:ext cx="7850314" cy="47466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altLang="en-US" sz="3200" dirty="0"/>
              <a:t>Λειτουργίες του Μάνατζμεντ</a:t>
            </a:r>
            <a:endParaRPr lang="en-US" altLang="en-US" dirty="0"/>
          </a:p>
          <a:p>
            <a:pPr lvl="2" eaLnBrk="1" hangingPunct="1">
              <a:buClr>
                <a:srgbClr val="C00000"/>
              </a:buClr>
            </a:pPr>
            <a:r>
              <a:rPr lang="el-GR" altLang="en-US" sz="2400" dirty="0"/>
              <a:t>Σχεδιασμός</a:t>
            </a:r>
          </a:p>
          <a:p>
            <a:pPr lvl="3" eaLnBrk="1" hangingPunct="1">
              <a:buClr>
                <a:srgbClr val="C00000"/>
              </a:buClr>
            </a:pPr>
            <a:r>
              <a:rPr lang="el-GR" altLang="en-US" sz="2400" dirty="0"/>
              <a:t>Περιλαμβάνει τον καθορισμό στόχων, τη θέσπιση στρατηγικής και την ανάπτυξη σχεδίων για τον συντονισμό των δραστηριοτήτων προκειμένου οι στόχοι να επιτευχθούν</a:t>
            </a:r>
          </a:p>
          <a:p>
            <a:pPr lvl="2" eaLnBrk="1" hangingPunct="1">
              <a:buClr>
                <a:srgbClr val="C00000"/>
              </a:buClr>
            </a:pPr>
            <a:r>
              <a:rPr lang="el-GR" altLang="en-US" sz="2400" dirty="0"/>
              <a:t>Οργάνωση</a:t>
            </a:r>
          </a:p>
          <a:p>
            <a:pPr lvl="3" eaLnBrk="1" hangingPunct="1">
              <a:buClr>
                <a:srgbClr val="C00000"/>
              </a:buClr>
            </a:pPr>
            <a:r>
              <a:rPr lang="el-GR" altLang="en-US" sz="2400" dirty="0"/>
              <a:t>Περιλαμβάνει τον προσδιορισμό και επιμερισμό των καθηκόντων, τον επιμερισμό πόρων και το συντονισμό των εργασιακών δραστηριοτήτων</a:t>
            </a:r>
          </a:p>
          <a:p>
            <a:pPr lvl="2" eaLnBrk="1" hangingPunct="1">
              <a:buClr>
                <a:srgbClr val="C00000"/>
              </a:buClr>
            </a:pPr>
            <a:endParaRPr lang="en-US" altLang="en-US"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3338"/>
            <a:ext cx="9144000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n-US" sz="3600" b="1" dirty="0">
                <a:solidFill>
                  <a:schemeClr val="accent1">
                    <a:lumMod val="75000"/>
                  </a:schemeClr>
                </a:solidFill>
              </a:rPr>
              <a:t>ΤΟ ΜΑΝΑΤΖΜΕΝΤ ΩΣ </a:t>
            </a:r>
            <a:r>
              <a:rPr lang="el-GR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ΔΙΑΔΙΚΑΣΙΑ</a:t>
            </a:r>
            <a:r>
              <a:rPr lang="en-US" sz="3600" dirty="0" smtClean="0"/>
              <a:t> 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19200"/>
            <a:ext cx="8093075" cy="47466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altLang="en-US" sz="3200" dirty="0"/>
              <a:t>Λειτουργίες του Μάνατζμεντ</a:t>
            </a:r>
            <a:endParaRPr lang="en-US" altLang="en-US" sz="2400" dirty="0"/>
          </a:p>
          <a:p>
            <a:pPr lvl="2" eaLnBrk="1" hangingPunct="1">
              <a:buClr>
                <a:srgbClr val="C00000"/>
              </a:buClr>
            </a:pPr>
            <a:r>
              <a:rPr lang="el-GR" altLang="en-US" sz="2400" dirty="0"/>
              <a:t>Ηγεσία</a:t>
            </a:r>
          </a:p>
          <a:p>
            <a:pPr lvl="3" eaLnBrk="1" hangingPunct="1">
              <a:buClr>
                <a:srgbClr val="C00000"/>
              </a:buClr>
            </a:pPr>
            <a:r>
              <a:rPr lang="el-GR" altLang="en-US" sz="2400" dirty="0"/>
              <a:t>Περιλαμβάνει κίνητρα για τους εργαζόμενους, καθοδήγηση των δραστηριοτήτων άλλων, επιλογή του πιο αποτελεσματικού καναλιού επικοινωνίας και επίλυση συγκρούσεων</a:t>
            </a:r>
          </a:p>
          <a:p>
            <a:pPr lvl="2" eaLnBrk="1" hangingPunct="1">
              <a:buClr>
                <a:srgbClr val="C00000"/>
              </a:buClr>
            </a:pPr>
            <a:r>
              <a:rPr lang="el-GR" altLang="en-US" sz="2400" dirty="0"/>
              <a:t>Έλεγχος</a:t>
            </a:r>
          </a:p>
          <a:p>
            <a:pPr lvl="3" eaLnBrk="1" hangingPunct="1">
              <a:buClr>
                <a:srgbClr val="C00000"/>
              </a:buClr>
            </a:pPr>
            <a:r>
              <a:rPr lang="el-GR" altLang="en-US" sz="2400" dirty="0"/>
              <a:t>Η διαδικασία παρακολούθησης της απόδοσης, η σύγκριση απόδοσης με στόχους και η δράσεις προς διόρθωση σημαντικών αποκλίσεων από τους στόχους</a:t>
            </a:r>
            <a:endParaRPr lang="en-US" altLang="en-US"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52400" y="472991"/>
            <a:ext cx="9144000" cy="949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600" b="1" dirty="0">
                <a:solidFill>
                  <a:schemeClr val="accent1"/>
                </a:solidFill>
              </a:rPr>
              <a:t>Οι 10 </a:t>
            </a:r>
            <a:r>
              <a:rPr lang="el-GR" sz="3600" b="1" dirty="0" smtClean="0">
                <a:solidFill>
                  <a:schemeClr val="accent1"/>
                </a:solidFill>
              </a:rPr>
              <a:t>ΡΟΛΟΙ ΤΩΝ ΜΑΝΑΤΖΕΡ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accent1"/>
                </a:solidFill>
              </a:rPr>
              <a:t>Mintzberg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7243908"/>
              </p:ext>
            </p:extLst>
          </p:nvPr>
        </p:nvGraphicFramePr>
        <p:xfrm>
          <a:off x="842246" y="1599301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4026" y="711046"/>
            <a:ext cx="8789974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</a:rPr>
              <a:t>Χαρα</a:t>
            </a: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</a:rPr>
              <a:t>κτηριστικ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</a:rPr>
              <a:t>α </a:t>
            </a: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</a:rPr>
              <a:t>Τησ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</a:rPr>
              <a:t>Εργ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</a:rPr>
              <a:t>σι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</a:rPr>
              <a:t>ασ </a:t>
            </a:r>
            <a:r>
              <a:rPr lang="en-US" altLang="en-US" sz="4000" b="1" dirty="0"/>
              <a:t/>
            </a:r>
            <a:br>
              <a:rPr lang="en-US" altLang="en-US" sz="4000" b="1" dirty="0"/>
            </a:b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</a:rPr>
              <a:t>Των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</a:rPr>
              <a:t> Μανα</a:t>
            </a: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</a:rPr>
              <a:t>τζερ</a:t>
            </a:r>
            <a:endParaRPr lang="en-US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143000"/>
            <a:ext cx="8093075" cy="47466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3200" dirty="0"/>
          </a:p>
          <a:p>
            <a:pPr marL="639445" lvl="1" eaLnBrk="1" hangingPunct="1">
              <a:buClr>
                <a:srgbClr val="C00000"/>
              </a:buClr>
            </a:pPr>
            <a:r>
              <a:rPr lang="en-US" altLang="en-US" sz="2400" dirty="0" err="1"/>
              <a:t>Διευρυμένο</a:t>
            </a:r>
            <a:r>
              <a:rPr lang="en-US" altLang="en-US" sz="2400" dirty="0"/>
              <a:t> </a:t>
            </a:r>
            <a:r>
              <a:rPr lang="en-US" altLang="en-US" sz="2400" dirty="0" err="1"/>
              <a:t>εργ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σι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κό</a:t>
            </a:r>
            <a:r>
              <a:rPr lang="en-US" altLang="en-US" sz="2400" dirty="0"/>
              <a:t> </a:t>
            </a:r>
            <a:r>
              <a:rPr lang="en-US" altLang="en-US" sz="2400" dirty="0" err="1"/>
              <a:t>ωράριο</a:t>
            </a:r>
          </a:p>
          <a:p>
            <a:pPr marL="639445" lvl="1" eaLnBrk="1" hangingPunct="1">
              <a:buClr>
                <a:srgbClr val="C00000"/>
              </a:buClr>
            </a:pPr>
            <a:r>
              <a:rPr lang="en-US" altLang="en-US" sz="2400" dirty="0" err="1"/>
              <a:t>Έντονος</a:t>
            </a:r>
            <a:r>
              <a:rPr lang="en-US" altLang="en-US" sz="2400" dirty="0"/>
              <a:t> </a:t>
            </a:r>
            <a:r>
              <a:rPr lang="en-US" altLang="en-US" sz="2400" dirty="0" err="1"/>
              <a:t>εργ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σι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κός</a:t>
            </a:r>
            <a:r>
              <a:rPr lang="en-US" altLang="en-US" sz="2400" dirty="0"/>
              <a:t> </a:t>
            </a:r>
            <a:r>
              <a:rPr lang="en-US" altLang="en-US" sz="2400" dirty="0" err="1"/>
              <a:t>ρυθμός</a:t>
            </a:r>
            <a:r>
              <a:rPr lang="en-US" altLang="en-US" sz="2400" dirty="0"/>
              <a:t> </a:t>
            </a:r>
          </a:p>
          <a:p>
            <a:pPr marL="639445" lvl="1" eaLnBrk="1" hangingPunct="1">
              <a:buClr>
                <a:srgbClr val="C00000"/>
              </a:buClr>
            </a:pPr>
            <a:r>
              <a:rPr lang="en-US" altLang="en-US" sz="2400" dirty="0" err="1"/>
              <a:t>Ποικίλ</a:t>
            </a:r>
            <a:r>
              <a:rPr lang="en-US" altLang="en-US" sz="2400" dirty="0"/>
              <a:t>α και </a:t>
            </a:r>
            <a:r>
              <a:rPr lang="en-US" altLang="en-US" sz="2400" dirty="0" err="1"/>
              <a:t>δι</a:t>
            </a:r>
            <a:r>
              <a:rPr lang="en-US" altLang="en-US" sz="2400" dirty="0"/>
              <a:t>ασπα</a:t>
            </a:r>
            <a:r>
              <a:rPr lang="en-US" altLang="en-US" sz="2400" dirty="0" err="1"/>
              <a:t>σμέν</a:t>
            </a:r>
            <a:r>
              <a:rPr lang="en-US" altLang="en-US" sz="2400" dirty="0"/>
              <a:t>α </a:t>
            </a:r>
            <a:r>
              <a:rPr lang="en-US" altLang="en-US" sz="2400" dirty="0" err="1"/>
              <a:t>έργ</a:t>
            </a:r>
            <a:r>
              <a:rPr lang="en-US" altLang="en-US" sz="2400" dirty="0"/>
              <a:t>α</a:t>
            </a:r>
          </a:p>
          <a:p>
            <a:pPr marL="639445" lvl="1" eaLnBrk="1" hangingPunct="1">
              <a:buClr>
                <a:srgbClr val="C00000"/>
              </a:buClr>
            </a:pPr>
            <a:r>
              <a:rPr lang="en-US" altLang="en-US" sz="2400" dirty="0" err="1"/>
              <a:t>Συνεργ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σί</a:t>
            </a:r>
            <a:r>
              <a:rPr lang="en-US" altLang="en-US" sz="2400" dirty="0"/>
              <a:t>α </a:t>
            </a:r>
            <a:r>
              <a:rPr lang="en-US" altLang="en-US" sz="2400" dirty="0" err="1"/>
              <a:t>με</a:t>
            </a:r>
            <a:r>
              <a:rPr lang="en-US" altLang="en-US" sz="2400" dirty="0"/>
              <a:t> τα </a:t>
            </a:r>
            <a:r>
              <a:rPr lang="en-US" altLang="en-US" sz="2400" dirty="0" err="1"/>
              <a:t>μέσ</a:t>
            </a:r>
            <a:r>
              <a:rPr lang="en-US" altLang="en-US" sz="2400" dirty="0"/>
              <a:t>α επ</a:t>
            </a:r>
            <a:r>
              <a:rPr lang="en-US" altLang="en-US" sz="2400" dirty="0" err="1"/>
              <a:t>ικοινωνί</a:t>
            </a:r>
            <a:r>
              <a:rPr lang="en-US" altLang="en-US" sz="2400" dirty="0"/>
              <a:t>ας </a:t>
            </a:r>
          </a:p>
          <a:p>
            <a:pPr marL="639445" lvl="1" eaLnBrk="1" hangingPunct="1">
              <a:buClr>
                <a:srgbClr val="C00000"/>
              </a:buClr>
            </a:pPr>
            <a:r>
              <a:rPr lang="en-US" altLang="en-US" sz="2400" dirty="0" err="1"/>
              <a:t>Δι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χείριση</a:t>
            </a:r>
            <a:r>
              <a:rPr lang="en-US" altLang="en-US" sz="2400" dirty="0"/>
              <a:t> </a:t>
            </a:r>
            <a:r>
              <a:rPr lang="en-US" altLang="en-US" sz="2400" dirty="0" err="1"/>
              <a:t>δι</a:t>
            </a:r>
            <a:r>
              <a:rPr lang="en-US" altLang="en-US" sz="2400" dirty="0"/>
              <a:t>απ</a:t>
            </a:r>
            <a:r>
              <a:rPr lang="en-US" altLang="en-US" sz="2400" dirty="0" err="1"/>
              <a:t>ροσω</a:t>
            </a:r>
            <a:r>
              <a:rPr lang="en-US" altLang="en-US" sz="2400" dirty="0"/>
              <a:t>π</a:t>
            </a:r>
            <a:r>
              <a:rPr lang="en-US" altLang="en-US" sz="2400" dirty="0" err="1"/>
              <a:t>ικών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σχέσων</a:t>
            </a:r>
            <a:r>
              <a:rPr lang="en-US" altLang="en-US" sz="2400" dirty="0"/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Προγρ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μμ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α &amp;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Δικτυωση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066800"/>
            <a:ext cx="8093075" cy="4746625"/>
          </a:xfrm>
        </p:spPr>
        <p:txBody>
          <a:bodyPr/>
          <a:lstStyle/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"/>
            </a:pPr>
            <a:r>
              <a:rPr lang="en-US" altLang="en-US" sz="2400" dirty="0" err="1"/>
              <a:t>Δι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μόρφωση</a:t>
            </a:r>
            <a:r>
              <a:rPr lang="en-US" altLang="en-US" sz="2400" dirty="0"/>
              <a:t> π</a:t>
            </a:r>
            <a:r>
              <a:rPr lang="en-US" altLang="en-US" sz="2400" dirty="0" err="1"/>
              <a:t>ρογράμμ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τος</a:t>
            </a:r>
            <a:r>
              <a:rPr lang="en-US" altLang="en-US" sz="2400" dirty="0"/>
              <a:t> (Agenda setting</a:t>
            </a:r>
            <a:r>
              <a:rPr lang="en-US" altLang="en-US" dirty="0"/>
              <a:t>)</a:t>
            </a:r>
            <a:endParaRPr lang="en-US" altLang="en-US" sz="3200" dirty="0"/>
          </a:p>
          <a:p>
            <a:pPr lvl="2" indent="-182245" eaLnBrk="1" hangingPunct="1">
              <a:buClr>
                <a:srgbClr val="C00000"/>
              </a:buClr>
            </a:pPr>
            <a:r>
              <a:rPr lang="en-US" altLang="en-US" sz="2400" dirty="0"/>
              <a:t>Επ</a:t>
            </a:r>
            <a:r>
              <a:rPr lang="en-US" altLang="en-US" sz="2400" dirty="0" err="1"/>
              <a:t>ιφορτισμένος</a:t>
            </a:r>
            <a:r>
              <a:rPr lang="en-US" altLang="en-US" sz="2400" dirty="0"/>
              <a:t> </a:t>
            </a:r>
            <a:r>
              <a:rPr lang="en-US" altLang="en-US" sz="2400" dirty="0" err="1"/>
              <a:t>με</a:t>
            </a:r>
            <a:r>
              <a:rPr lang="en-US" altLang="en-US" sz="2400" dirty="0"/>
              <a:t> </a:t>
            </a:r>
            <a:r>
              <a:rPr lang="en-US" altLang="en-US" sz="2400" dirty="0" err="1"/>
              <a:t>το</a:t>
            </a:r>
            <a:r>
              <a:rPr lang="en-US" altLang="en-US" sz="2400" dirty="0"/>
              <a:t> να </a:t>
            </a:r>
            <a:r>
              <a:rPr lang="en-US" altLang="en-US" sz="2400" dirty="0" err="1"/>
              <a:t>θέτει</a:t>
            </a:r>
            <a:r>
              <a:rPr lang="en-US" altLang="en-US" sz="2400" dirty="0"/>
              <a:t> π</a:t>
            </a:r>
            <a:r>
              <a:rPr lang="en-US" altLang="en-US" sz="2400" dirty="0" err="1"/>
              <a:t>ροτερ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ιότητες</a:t>
            </a:r>
            <a:r>
              <a:rPr lang="en-US" altLang="en-US" sz="2400" dirty="0"/>
              <a:t> </a:t>
            </a:r>
            <a:r>
              <a:rPr lang="en-US" altLang="en-US" sz="2400" dirty="0" err="1"/>
              <a:t>δράσης</a:t>
            </a:r>
            <a:r>
              <a:rPr lang="en-US" altLang="en-US" sz="2400" dirty="0"/>
              <a:t> </a:t>
            </a:r>
            <a:r>
              <a:rPr lang="en-US" altLang="en-US" sz="2400" dirty="0" err="1"/>
              <a:t>γι</a:t>
            </a:r>
            <a:r>
              <a:rPr lang="en-US" altLang="en-US" sz="2400" dirty="0"/>
              <a:t>α </a:t>
            </a:r>
            <a:r>
              <a:rPr lang="en-US" altLang="en-US" sz="2400" dirty="0" err="1"/>
              <a:t>την</a:t>
            </a:r>
            <a:r>
              <a:rPr lang="en-US" altLang="en-US" sz="2400" dirty="0"/>
              <a:t> επ</a:t>
            </a:r>
            <a:r>
              <a:rPr lang="en-US" altLang="en-US" sz="2400" dirty="0" err="1"/>
              <a:t>ίτευξη</a:t>
            </a:r>
            <a:r>
              <a:rPr lang="en-US" altLang="en-US" sz="2400" dirty="0"/>
              <a:t> </a:t>
            </a:r>
            <a:r>
              <a:rPr lang="en-US" altLang="en-US" sz="2400" dirty="0" err="1"/>
              <a:t>στόχων</a:t>
            </a:r>
            <a:r>
              <a:rPr lang="en-US" altLang="en-US" sz="2400" dirty="0"/>
              <a:t> και </a:t>
            </a:r>
            <a:r>
              <a:rPr lang="en-US" altLang="en-US" sz="2400" dirty="0" err="1"/>
              <a:t>σχεδίων</a:t>
            </a:r>
          </a:p>
          <a:p>
            <a:pPr eaLnBrk="1" hangingPunct="1">
              <a:buClr>
                <a:srgbClr val="C00000"/>
              </a:buClr>
            </a:pPr>
            <a:r>
              <a:rPr lang="en-US" altLang="en-US" dirty="0"/>
              <a:t> </a:t>
            </a:r>
            <a:r>
              <a:rPr lang="en-US" altLang="en-US" dirty="0" err="1"/>
              <a:t>Δικτύωση</a:t>
            </a:r>
            <a:r>
              <a:rPr lang="en-US" altLang="en-US" dirty="0"/>
              <a:t> (Networking)</a:t>
            </a:r>
            <a:endParaRPr lang="en-US"/>
          </a:p>
          <a:p>
            <a:pPr lvl="2" indent="-182245" eaLnBrk="1" hangingPunct="1">
              <a:buClr>
                <a:srgbClr val="C00000"/>
              </a:buClr>
            </a:pPr>
            <a:r>
              <a:rPr lang="en-US" altLang="en-US" sz="2400" dirty="0"/>
              <a:t>Η </a:t>
            </a:r>
            <a:r>
              <a:rPr lang="en-US" altLang="en-US" sz="2400" dirty="0" err="1"/>
              <a:t>δι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δικ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σί</a:t>
            </a:r>
            <a:r>
              <a:rPr lang="en-US" altLang="en-US" sz="2400" dirty="0"/>
              <a:t>α </a:t>
            </a:r>
            <a:r>
              <a:rPr lang="en-US" altLang="en-US" sz="2400" dirty="0" err="1"/>
              <a:t>δημιουργί</a:t>
            </a:r>
            <a:r>
              <a:rPr lang="en-US" altLang="en-US" sz="2400" dirty="0"/>
              <a:t>ας </a:t>
            </a:r>
            <a:r>
              <a:rPr lang="en-US" altLang="en-US" sz="2400" dirty="0" err="1"/>
              <a:t>θετικών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σχέσεων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με</a:t>
            </a:r>
            <a:r>
              <a:rPr lang="en-US" altLang="en-US" sz="2400" dirty="0"/>
              <a:t> α</a:t>
            </a:r>
            <a:r>
              <a:rPr lang="en-US" altLang="en-US" sz="2400" dirty="0" err="1"/>
              <a:t>νθρώ</a:t>
            </a:r>
            <a:r>
              <a:rPr lang="en-US" altLang="en-US" sz="2400" dirty="0"/>
              <a:t>π</a:t>
            </a:r>
            <a:r>
              <a:rPr lang="en-US" altLang="en-US" sz="2400" dirty="0" err="1"/>
              <a:t>ους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οι</a:t>
            </a:r>
            <a:r>
              <a:rPr lang="en-US" altLang="en-US" sz="2400" dirty="0"/>
              <a:t> οπ</a:t>
            </a:r>
            <a:r>
              <a:rPr lang="en-US" altLang="en-US" sz="2400" dirty="0" err="1"/>
              <a:t>οίοι</a:t>
            </a:r>
            <a:r>
              <a:rPr lang="en-US" altLang="en-US" sz="2400" dirty="0"/>
              <a:t> μπ</a:t>
            </a:r>
            <a:r>
              <a:rPr lang="en-US" altLang="en-US" sz="2400" dirty="0" err="1"/>
              <a:t>ορουν</a:t>
            </a:r>
            <a:r>
              <a:rPr lang="en-US" altLang="en-US" sz="2400" dirty="0"/>
              <a:t> να π</a:t>
            </a:r>
            <a:r>
              <a:rPr lang="en-US" altLang="en-US" sz="2400" dirty="0" err="1"/>
              <a:t>ροωθήσουν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την</a:t>
            </a:r>
            <a:r>
              <a:rPr lang="en-US" altLang="en-US" sz="2400" dirty="0"/>
              <a:t> α</a:t>
            </a:r>
            <a:r>
              <a:rPr lang="en-US" altLang="en-US" sz="2400" dirty="0" err="1"/>
              <a:t>τζέντ</a:t>
            </a:r>
            <a:r>
              <a:rPr lang="en-US" altLang="en-US" sz="2400" dirty="0"/>
              <a:t>α</a:t>
            </a:r>
          </a:p>
          <a:p>
            <a:pPr eaLnBrk="1" hangingPunct="1">
              <a:buClr>
                <a:srgbClr val="C00000"/>
              </a:buClr>
            </a:pPr>
            <a:r>
              <a:rPr lang="en-US" altLang="en-US" dirty="0" err="1"/>
              <a:t>Κοινωνικό</a:t>
            </a:r>
            <a:r>
              <a:rPr lang="en-US" altLang="en-US" dirty="0"/>
              <a:t> </a:t>
            </a:r>
            <a:r>
              <a:rPr lang="en-US" altLang="en-US" dirty="0" err="1"/>
              <a:t>κεφάλ</a:t>
            </a:r>
            <a:r>
              <a:rPr lang="en-US" altLang="en-US" dirty="0"/>
              <a:t>α</a:t>
            </a:r>
            <a:r>
              <a:rPr lang="en-US" altLang="en-US" dirty="0" err="1"/>
              <a:t>ιο</a:t>
            </a:r>
          </a:p>
          <a:p>
            <a:pPr lvl="2" indent="-182245" eaLnBrk="1" hangingPunct="1">
              <a:buClr>
                <a:srgbClr val="C00000"/>
              </a:buClr>
            </a:pPr>
            <a:r>
              <a:rPr lang="en-US" altLang="en-US" sz="2400" dirty="0"/>
              <a:t>Η </a:t>
            </a:r>
            <a:r>
              <a:rPr lang="en-US" altLang="en-US" sz="2400" dirty="0" err="1"/>
              <a:t>ικ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νότητ</a:t>
            </a:r>
            <a:r>
              <a:rPr lang="en-US" altLang="en-US" sz="2400" dirty="0"/>
              <a:t>α </a:t>
            </a:r>
            <a:r>
              <a:rPr lang="en-US" altLang="en-US" sz="2400" dirty="0" err="1"/>
              <a:t>διεκ</a:t>
            </a:r>
            <a:r>
              <a:rPr lang="en-US" altLang="en-US" sz="2400" dirty="0"/>
              <a:t>πα</a:t>
            </a:r>
            <a:r>
              <a:rPr lang="en-US" altLang="en-US" sz="2400" dirty="0" err="1"/>
              <a:t>ιρέωσης</a:t>
            </a:r>
            <a:r>
              <a:rPr lang="en-US" altLang="en-US" sz="2400" dirty="0"/>
              <a:t> </a:t>
            </a:r>
            <a:r>
              <a:rPr lang="en-US" altLang="en-US" sz="2400" dirty="0" err="1"/>
              <a:t>έργων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με</a:t>
            </a:r>
            <a:r>
              <a:rPr lang="en-US" altLang="en-US" sz="2400" dirty="0"/>
              <a:t> </a:t>
            </a:r>
            <a:r>
              <a:rPr lang="en-US" altLang="en-US" sz="2400" dirty="0" err="1"/>
              <a:t>τη</a:t>
            </a:r>
            <a:r>
              <a:rPr lang="en-US" altLang="en-US" sz="2400" dirty="0"/>
              <a:t> β</a:t>
            </a:r>
            <a:r>
              <a:rPr lang="en-US" altLang="en-US" sz="2400" dirty="0" err="1"/>
              <a:t>οήθει</a:t>
            </a:r>
            <a:r>
              <a:rPr lang="en-US" altLang="en-US" sz="2400" dirty="0"/>
              <a:t>α </a:t>
            </a:r>
            <a:r>
              <a:rPr lang="en-US" altLang="en-US" sz="2400" dirty="0" err="1"/>
              <a:t>άλλων</a:t>
            </a:r>
            <a:r>
              <a:rPr lang="en-US" altLang="en-US" sz="2400" dirty="0"/>
              <a:t> α</a:t>
            </a:r>
            <a:r>
              <a:rPr lang="en-US" altLang="en-US" sz="2400" dirty="0" err="1"/>
              <a:t>τόμων</a:t>
            </a:r>
            <a:endParaRPr lang="en-US" altLang="en-US"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Το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 Μανα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τζμεντ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Προϋ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π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οθετει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 Μα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θηση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219200"/>
            <a:ext cx="7543800" cy="4746625"/>
          </a:xfrm>
        </p:spPr>
        <p:txBody>
          <a:bodyPr/>
          <a:lstStyle/>
          <a:p>
            <a:pPr eaLnBrk="1" hangingPunct="1">
              <a:buClr>
                <a:srgbClr val="C00000"/>
              </a:buClr>
            </a:pPr>
            <a:r>
              <a:rPr lang="en-US" altLang="en-US" dirty="0" err="1"/>
              <a:t>Μάθηση</a:t>
            </a:r>
          </a:p>
          <a:p>
            <a:pPr marL="639445" lvl="1" eaLnBrk="1" hangingPunct="1">
              <a:buClr>
                <a:srgbClr val="C00000"/>
              </a:buClr>
            </a:pPr>
            <a:r>
              <a:rPr lang="en-US" altLang="en-US" sz="2400" dirty="0"/>
              <a:t>Η α</a:t>
            </a:r>
            <a:r>
              <a:rPr lang="en-US" altLang="en-US" sz="2400" dirty="0" err="1"/>
              <a:t>λλ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γή</a:t>
            </a:r>
            <a:r>
              <a:rPr lang="en-US" altLang="en-US" sz="2400" dirty="0"/>
              <a:t> </a:t>
            </a:r>
            <a:r>
              <a:rPr lang="en-US" altLang="en-US" sz="2400" dirty="0" err="1"/>
              <a:t>σε</a:t>
            </a:r>
            <a:r>
              <a:rPr lang="en-US" altLang="en-US" sz="2400" dirty="0"/>
              <a:t> </a:t>
            </a:r>
            <a:r>
              <a:rPr lang="en-US" altLang="en-US" sz="2400" dirty="0" err="1"/>
              <a:t>μί</a:t>
            </a:r>
            <a:r>
              <a:rPr lang="en-US" altLang="en-US" sz="2400" dirty="0"/>
              <a:t>α </a:t>
            </a:r>
            <a:r>
              <a:rPr lang="en-US" altLang="en-US" sz="2400" dirty="0" err="1"/>
              <a:t>συμ</a:t>
            </a:r>
            <a:r>
              <a:rPr lang="en-US" altLang="en-US" sz="2400" dirty="0"/>
              <a:t>π</a:t>
            </a:r>
            <a:r>
              <a:rPr lang="en-US" altLang="en-US" sz="2400" dirty="0" err="1"/>
              <a:t>εριφορά</a:t>
            </a:r>
            <a:r>
              <a:rPr lang="en-US" altLang="en-US" sz="2400" dirty="0"/>
              <a:t> </a:t>
            </a:r>
            <a:r>
              <a:rPr lang="en-US" altLang="en-US" sz="2400" dirty="0" err="1"/>
              <a:t>ώς</a:t>
            </a:r>
            <a:r>
              <a:rPr lang="en-US" altLang="en-US" sz="2400" dirty="0"/>
              <a:t> απ</a:t>
            </a:r>
            <a:r>
              <a:rPr lang="en-US" altLang="en-US" sz="2400" dirty="0" err="1"/>
              <a:t>οτέλεσμ</a:t>
            </a:r>
            <a:r>
              <a:rPr lang="en-US" altLang="en-US" sz="2400" dirty="0"/>
              <a:t>α π</a:t>
            </a:r>
            <a:r>
              <a:rPr lang="en-US" altLang="en-US" sz="2400" dirty="0" err="1"/>
              <a:t>ρότερης</a:t>
            </a:r>
            <a:r>
              <a:rPr lang="en-US" altLang="en-US" sz="2400" dirty="0"/>
              <a:t> </a:t>
            </a:r>
            <a:r>
              <a:rPr lang="en-US" altLang="en-US" sz="2400" dirty="0" err="1"/>
              <a:t>εμ</a:t>
            </a:r>
            <a:r>
              <a:rPr lang="en-US" altLang="en-US" sz="2400" dirty="0"/>
              <a:t>π</a:t>
            </a:r>
            <a:r>
              <a:rPr lang="en-US" altLang="en-US" sz="2400" dirty="0" err="1"/>
              <a:t>ειρί</a:t>
            </a:r>
            <a:r>
              <a:rPr lang="en-US" altLang="en-US" sz="2400" dirty="0"/>
              <a:t>ας</a:t>
            </a:r>
          </a:p>
          <a:p>
            <a:pPr eaLnBrk="1" hangingPunct="1">
              <a:buClr>
                <a:srgbClr val="C00000"/>
              </a:buClr>
            </a:pPr>
            <a:r>
              <a:rPr lang="en-US" altLang="en-US" dirty="0" err="1"/>
              <a:t>Δι</a:t>
            </a:r>
            <a:r>
              <a:rPr lang="en-US" altLang="en-US" dirty="0"/>
              <a:t>α β</a:t>
            </a:r>
            <a:r>
              <a:rPr lang="en-US" altLang="en-US" dirty="0" err="1"/>
              <a:t>ίου</a:t>
            </a:r>
            <a:r>
              <a:rPr lang="en-US" altLang="en-US" dirty="0"/>
              <a:t> </a:t>
            </a:r>
            <a:r>
              <a:rPr lang="en-US" altLang="en-US" dirty="0" err="1"/>
              <a:t>μάθηση</a:t>
            </a:r>
            <a:r>
              <a:rPr lang="en-US" altLang="en-US" dirty="0"/>
              <a:t> </a:t>
            </a:r>
          </a:p>
          <a:p>
            <a:pPr marL="639445" lvl="1" eaLnBrk="1" hangingPunct="1">
              <a:buClr>
                <a:srgbClr val="C00000"/>
              </a:buClr>
            </a:pPr>
            <a:r>
              <a:rPr lang="en-US" altLang="en-US" sz="2400" dirty="0"/>
              <a:t>Η </a:t>
            </a:r>
            <a:r>
              <a:rPr lang="en-US" altLang="en-US" sz="2400" dirty="0" err="1"/>
              <a:t>δι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δικ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σί</a:t>
            </a:r>
            <a:r>
              <a:rPr lang="en-US" altLang="en-US" sz="2400" dirty="0"/>
              <a:t>ας </a:t>
            </a:r>
            <a:r>
              <a:rPr lang="en-US" altLang="en-US" sz="2400" dirty="0" err="1"/>
              <a:t>συνεχούς</a:t>
            </a:r>
            <a:r>
              <a:rPr lang="en-US" altLang="en-US" sz="2400" dirty="0"/>
              <a:t> </a:t>
            </a:r>
            <a:r>
              <a:rPr lang="en-US" altLang="en-US" sz="2400" dirty="0" err="1"/>
              <a:t>μάθησης</a:t>
            </a:r>
            <a:r>
              <a:rPr lang="en-US" altLang="en-US" sz="2400" dirty="0"/>
              <a:t> π</a:t>
            </a:r>
            <a:r>
              <a:rPr lang="en-US" altLang="en-US" sz="2400" dirty="0" err="1"/>
              <a:t>ου</a:t>
            </a:r>
            <a:r>
              <a:rPr lang="en-US" altLang="en-US" sz="2400" dirty="0"/>
              <a:t> π</a:t>
            </a:r>
            <a:r>
              <a:rPr lang="en-US" altLang="en-US" sz="2400" dirty="0" err="1"/>
              <a:t>ροέρχετ</a:t>
            </a:r>
            <a:r>
              <a:rPr lang="en-US" altLang="en-US" sz="2400" dirty="0"/>
              <a:t>αι από </a:t>
            </a:r>
            <a:r>
              <a:rPr lang="en-US" altLang="en-US" sz="2400" dirty="0" err="1"/>
              <a:t>τις</a:t>
            </a:r>
            <a:r>
              <a:rPr lang="en-US" altLang="en-US" sz="2400" dirty="0"/>
              <a:t> κα</a:t>
            </a:r>
            <a:r>
              <a:rPr lang="en-US" altLang="en-US" sz="2400" dirty="0" err="1"/>
              <a:t>θημερινές</a:t>
            </a:r>
            <a:r>
              <a:rPr lang="en-US" altLang="en-US" sz="2400" dirty="0"/>
              <a:t> </a:t>
            </a:r>
            <a:r>
              <a:rPr lang="en-US" altLang="en-US" sz="2400" dirty="0" err="1"/>
              <a:t>εμ</a:t>
            </a:r>
            <a:r>
              <a:rPr lang="en-US" altLang="en-US" sz="2400" dirty="0"/>
              <a:t>π</a:t>
            </a:r>
            <a:r>
              <a:rPr lang="en-US" altLang="en-US" sz="2400" dirty="0" err="1"/>
              <a:t>ειρίες</a:t>
            </a:r>
            <a:r>
              <a:rPr lang="en-US" altLang="en-US" sz="2400" dirty="0"/>
              <a:t> και </a:t>
            </a:r>
            <a:r>
              <a:rPr lang="en-US" altLang="en-US" sz="2400" dirty="0" err="1"/>
              <a:t>ευκ</a:t>
            </a:r>
            <a:r>
              <a:rPr lang="en-US" altLang="en-US" sz="2400" dirty="0"/>
              <a:t>α</a:t>
            </a:r>
            <a:r>
              <a:rPr lang="en-US" altLang="en-US" sz="2400" dirty="0" err="1"/>
              <a:t>ιρίες</a:t>
            </a:r>
          </a:p>
          <a:p>
            <a:pPr eaLnBrk="1" hangingPunct="1">
              <a:buClr>
                <a:srgbClr val="C00000"/>
              </a:buClr>
            </a:pPr>
            <a:r>
              <a:rPr lang="en-US" dirty="0" err="1"/>
              <a:t>Οι</a:t>
            </a:r>
            <a:r>
              <a:rPr lang="en-US" dirty="0"/>
              <a:t> </a:t>
            </a:r>
            <a:r>
              <a:rPr lang="en-US" dirty="0" err="1"/>
              <a:t>μάν</a:t>
            </a:r>
            <a:r>
              <a:rPr lang="en-US" dirty="0"/>
              <a:t>α</a:t>
            </a:r>
            <a:r>
              <a:rPr lang="en-US" dirty="0" err="1"/>
              <a:t>τζερ</a:t>
            </a:r>
            <a:r>
              <a:rPr lang="en-US" dirty="0"/>
              <a:t> </a:t>
            </a:r>
            <a:r>
              <a:rPr lang="en-US" dirty="0" err="1"/>
              <a:t>χρειάζετ</a:t>
            </a:r>
            <a:r>
              <a:rPr lang="en-US" dirty="0"/>
              <a:t>αι να αναβα</a:t>
            </a:r>
            <a:r>
              <a:rPr lang="en-US" dirty="0" err="1"/>
              <a:t>θμίζουν</a:t>
            </a:r>
            <a:r>
              <a:rPr lang="en-US" dirty="0"/>
              <a:t> </a:t>
            </a:r>
            <a:r>
              <a:rPr lang="en-US" dirty="0" err="1"/>
              <a:t>δι</a:t>
            </a:r>
            <a:r>
              <a:rPr lang="en-US" dirty="0"/>
              <a:t>α</a:t>
            </a:r>
            <a:r>
              <a:rPr lang="en-US" dirty="0" err="1"/>
              <a:t>ρκώς</a:t>
            </a:r>
            <a:r>
              <a:rPr lang="en-US" dirty="0"/>
              <a:t> </a:t>
            </a:r>
            <a:r>
              <a:rPr lang="en-US" dirty="0" err="1"/>
              <a:t>τις</a:t>
            </a:r>
            <a:r>
              <a:rPr lang="en-US" dirty="0"/>
              <a:t> </a:t>
            </a:r>
            <a:r>
              <a:rPr lang="en-US" dirty="0" err="1"/>
              <a:t>δεξιότητες</a:t>
            </a:r>
            <a:r>
              <a:rPr lang="en-US" dirty="0"/>
              <a:t> </a:t>
            </a:r>
            <a:r>
              <a:rPr lang="en-US" dirty="0" err="1"/>
              <a:t>τους</a:t>
            </a:r>
          </a:p>
          <a:p>
            <a:pPr marL="639445" lvl="1" eaLnBrk="1" hangingPunct="1">
              <a:buClr>
                <a:srgbClr val="C00000"/>
              </a:buClr>
            </a:pPr>
            <a:r>
              <a:rPr lang="en-US" sz="2400" dirty="0"/>
              <a:t>Hard Skills</a:t>
            </a:r>
          </a:p>
          <a:p>
            <a:pPr marL="639445" lvl="1" eaLnBrk="1" hangingPunct="1">
              <a:buClr>
                <a:srgbClr val="C00000"/>
              </a:buClr>
            </a:pPr>
            <a:r>
              <a:rPr lang="en-US" sz="2400" dirty="0"/>
              <a:t>Soft Skills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457200"/>
            <a:ext cx="8304213" cy="1254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ΟΙ ΔΕΞΙΟΤΗΤΕΣ ΤΩΝ ΜΑΝΑΤΖΕΡ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Mintzberg</a:t>
            </a:r>
            <a:endParaRPr lang="en-US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98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286000"/>
            <a:ext cx="80168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574675"/>
            <a:ext cx="8151813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ΧΑΡΑΚΤΗΡΙΣΤΙΚΑ ΤΩΝ ΟΡΓΑΝΙΣΜΩΝ</a:t>
            </a:r>
            <a:endParaRPr lang="en-US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7924800" cy="313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595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Η ΕΠΙΧΕΙΡΗΣΗ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000" dirty="0"/>
              <a:t>Η επιχείρηση αποτελεί μια παραγωγική – οικονομική </a:t>
            </a:r>
            <a:r>
              <a:rPr lang="el-GR" sz="2000" dirty="0" smtClean="0"/>
              <a:t>μονάδα</a:t>
            </a:r>
          </a:p>
          <a:p>
            <a:pPr lvl="1"/>
            <a:r>
              <a:rPr lang="el-GR" sz="2000" dirty="0"/>
              <a:t>Σ</a:t>
            </a:r>
            <a:r>
              <a:rPr lang="el-GR" sz="2000" dirty="0" smtClean="0"/>
              <a:t>υνδυάζει </a:t>
            </a:r>
            <a:r>
              <a:rPr lang="el-GR" sz="2000" dirty="0"/>
              <a:t>και αξιοποιεί τους συντελεστές παραγωγής (εργασία, κεφάλαιο, γνώση, τεχνολογία κτλ.</a:t>
            </a:r>
            <a:r>
              <a:rPr lang="el-GR" sz="2000" dirty="0" smtClean="0"/>
              <a:t>)</a:t>
            </a:r>
            <a:endParaRPr lang="el-GR" sz="2000" dirty="0"/>
          </a:p>
          <a:p>
            <a:pPr lvl="1"/>
            <a:r>
              <a:rPr lang="el-GR" sz="2000" dirty="0"/>
              <a:t>Π</a:t>
            </a:r>
            <a:r>
              <a:rPr lang="el-GR" sz="2000" dirty="0" smtClean="0"/>
              <a:t>ροκειμένου </a:t>
            </a:r>
            <a:r>
              <a:rPr lang="el-GR" sz="2000" dirty="0"/>
              <a:t>να παράγει προϊόντα ή υπηρεσίες, με σκοπό τη διάθεσή τους μέσω του </a:t>
            </a:r>
            <a:r>
              <a:rPr lang="el-GR" sz="2000" dirty="0" smtClean="0"/>
              <a:t>μηχανισμού </a:t>
            </a:r>
            <a:r>
              <a:rPr lang="el-GR" sz="2000" dirty="0"/>
              <a:t>της αγοράς στους καταναλωτές. </a:t>
            </a:r>
            <a:endParaRPr lang="el-GR" sz="2000" dirty="0" smtClean="0"/>
          </a:p>
          <a:p>
            <a:r>
              <a:rPr lang="el-GR" sz="2000" dirty="0" smtClean="0"/>
              <a:t>Aποτελεί οργάνωση </a:t>
            </a:r>
            <a:r>
              <a:rPr lang="el-GR" sz="2000" dirty="0"/>
              <a:t>που παράγει πλού</a:t>
            </a:r>
            <a:r>
              <a:rPr lang="el-GR" sz="2000" dirty="0" smtClean="0"/>
              <a:t>-το</a:t>
            </a:r>
            <a:r>
              <a:rPr lang="el-GR" sz="2000" dirty="0"/>
              <a:t>, με την έννοια των αγαθών με τα οποία ικανοποιούνται ανθρώπινες ανάγκες. </a:t>
            </a:r>
            <a:endParaRPr lang="el-GR" sz="2000" dirty="0" smtClean="0"/>
          </a:p>
          <a:p>
            <a:r>
              <a:rPr lang="el-GR" sz="2000" dirty="0"/>
              <a:t>Σ</a:t>
            </a:r>
            <a:r>
              <a:rPr lang="el-GR" sz="2000" dirty="0" smtClean="0"/>
              <a:t>υμμετέχει </a:t>
            </a:r>
            <a:r>
              <a:rPr lang="el-GR" sz="2000" dirty="0"/>
              <a:t>σε κάθε οικονομική δραστηριότητα, αφού, προκειμένου για </a:t>
            </a:r>
            <a:r>
              <a:rPr lang="el-GR" sz="2000" dirty="0" smtClean="0"/>
              <a:t>παράδειγμα </a:t>
            </a:r>
            <a:r>
              <a:rPr lang="el-GR" sz="2000" dirty="0"/>
              <a:t>να παράγει, παίζει τους ρόλους του επενδυτή, του καταναλωτή, του αποταμιευτή, του δανειζόμενου κτλ. </a:t>
            </a:r>
          </a:p>
        </p:txBody>
      </p:sp>
    </p:spTree>
    <p:extLst>
      <p:ext uri="{BB962C8B-B14F-4D97-AF65-F5344CB8AC3E}">
        <p14:creationId xmlns:p14="http://schemas.microsoft.com/office/powerpoint/2010/main" val="308401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Η ΕΠΙΧΕΙΡΗΣΗ ΩΣ ΣΥΣΤΗΜΑ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24447" b="-24447"/>
          <a:stretch>
            <a:fillRect/>
          </a:stretch>
        </p:blipFill>
        <p:spPr>
          <a:xfrm>
            <a:off x="533400" y="2212848"/>
            <a:ext cx="7467600" cy="4873752"/>
          </a:xfrm>
        </p:spPr>
      </p:pic>
      <p:sp>
        <p:nvSpPr>
          <p:cNvPr id="5" name="Rectangle 4"/>
          <p:cNvSpPr/>
          <p:nvPr/>
        </p:nvSpPr>
        <p:spPr>
          <a:xfrm>
            <a:off x="609600" y="15240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Σύστημα είναι ένα σύνολο στοιχείων ή μερών τα οποία συνδέονται μεταξύ τους με σχέσεις αλληλεπίδρασης και αποτελούν μια ολότητα.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23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ΣΚΟΠΟΙ ΕΠΙΧΕΙΡΗΜΑΤΙΚΗΣ ΔΡΑΣΤΗΡΙΟΤΗΤΑΣ</a:t>
            </a:r>
            <a:endParaRPr lang="el-GR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8367" t="48224" r="20409" b="15495"/>
          <a:stretch/>
        </p:blipFill>
        <p:spPr>
          <a:xfrm>
            <a:off x="304800" y="2667000"/>
            <a:ext cx="8229603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2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ΒΙΟΜΗΧΑΝΙΚΗ/ΟΙΚΟΝΟΜΙΚΗ ΔΡΑΣΤΗΡΙΟΤΗΤΑ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Μια συχνά χρησιμοποιούμενη μέθοδος ταξινόμησης της βιομηχανικής ή οικονομικής δραστηριότητας είναι σε τομείς.</a:t>
            </a:r>
          </a:p>
          <a:p>
            <a:pPr marL="639445" lvl="1"/>
            <a:r>
              <a:rPr lang="el-GR" dirty="0"/>
              <a:t>Πρωτογενής τομέας: </a:t>
            </a:r>
          </a:p>
          <a:p>
            <a:pPr marL="366395" lvl="1" indent="0">
              <a:buNone/>
            </a:pPr>
            <a:r>
              <a:rPr lang="el-GR" dirty="0"/>
              <a:t>Ορυχεία, γεωργία, κλπ., παραγωγή πρώτων υλών</a:t>
            </a:r>
          </a:p>
          <a:p>
            <a:pPr marL="639445" lvl="1"/>
            <a:r>
              <a:rPr lang="el-GR" dirty="0"/>
              <a:t>Δευτερογενής τομέας:</a:t>
            </a:r>
          </a:p>
          <a:p>
            <a:pPr marL="366395" lvl="1" indent="0">
              <a:buNone/>
            </a:pPr>
            <a:r>
              <a:rPr lang="el-GR" dirty="0"/>
              <a:t>Κατασκευαστική βιομηχανία, μεταποίηση</a:t>
            </a:r>
          </a:p>
          <a:p>
            <a:pPr marL="639445" lvl="1"/>
            <a:r>
              <a:rPr lang="el-GR" dirty="0"/>
              <a:t>Τριτογενής τομέας: </a:t>
            </a:r>
          </a:p>
          <a:p>
            <a:pPr marL="366395" lvl="1" indent="0">
              <a:buNone/>
            </a:pPr>
            <a:r>
              <a:rPr lang="el-GR" dirty="0"/>
              <a:t>Εμπόριο, υπηρεσίες, διοίκηση</a:t>
            </a:r>
          </a:p>
          <a:p>
            <a:pPr marL="366395" lvl="1" indent="0">
              <a:buNone/>
            </a:pPr>
            <a:endParaRPr lang="el-GR" dirty="0"/>
          </a:p>
          <a:p>
            <a:r>
              <a:rPr lang="el-GR" dirty="0"/>
              <a:t>Σε ποιον τομέα εντάσσεται η δραστηριότητα του οδοντοτεχνικού εργαστηρίου;</a:t>
            </a:r>
          </a:p>
          <a:p>
            <a:pPr marL="366395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199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Η ΔΡΑΣΤΗΡΙΟΤΗΤΑ ΤΟΥ ΟΔΟΝΤΟΤΕΧΝΙΚΟΥ ΕΡΓΑΣΤΗΡΙΟΥ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Οι δραστηριότητες του οδοντοτεχνικού εργαστηρίου εντάσσονται στο δευτερογενή τομέα: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ΚΩΔΙΚΟΙ ΔΡΑΣΤΗΡΙΟΤΗΤΩΝ ΣΤΑΚΟΔ 08</a:t>
            </a:r>
          </a:p>
          <a:p>
            <a:r>
              <a:rPr lang="el-GR" sz="2000" b="1" dirty="0"/>
              <a:t>Τομεας: </a:t>
            </a:r>
            <a:r>
              <a:rPr lang="el-GR" sz="2000" dirty="0"/>
              <a:t>Μεταποιηση ΚΩΔ. 72</a:t>
            </a:r>
          </a:p>
          <a:p>
            <a:r>
              <a:rPr lang="el-GR" sz="2000" b="1" dirty="0"/>
              <a:t>Κατηγορία 32: </a:t>
            </a:r>
            <a:r>
              <a:rPr lang="el-GR" sz="2000" dirty="0"/>
              <a:t>Άλλες μεταποιητικές δραστηριότητες</a:t>
            </a:r>
          </a:p>
          <a:p>
            <a:r>
              <a:rPr lang="el-GR" sz="2000" b="1" dirty="0"/>
              <a:t>Κωδικός 32.50:  Κατασκευή ιατρικών και οδοντιατρικών οργάνων και προμηθειών</a:t>
            </a:r>
          </a:p>
          <a:p>
            <a:r>
              <a:rPr lang="el-GR" sz="2000" dirty="0"/>
              <a:t>Στην τάξη αυτή περιλαμβάνεται η κατασκευή συσκευών εργαστηρίων, χειρουργικών και ιατρικών οργάνων, χειρουργικών συσκευών και υλικών, οδοντιατρικού εξοπλισμού και υλικών, ορθοδοντικών ειδών, οδοντοστοιχιών και ορθοδοντικών συσκευών. </a:t>
            </a:r>
          </a:p>
        </p:txBody>
      </p:sp>
    </p:spTree>
    <p:extLst>
      <p:ext uri="{BB962C8B-B14F-4D97-AF65-F5344CB8AC3E}">
        <p14:creationId xmlns:p14="http://schemas.microsoft.com/office/powerpoint/2010/main" val="222994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80748" y="457200"/>
            <a:ext cx="7923213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ΤΟ ΟΔΟΝΤΟΤΕΧΝΙΚΟ ΕΡΓΑΣΤΗΡΙΟ ΩΣ ΕΠΙΧΕΙΡΗΣΗ</a:t>
            </a:r>
            <a:endParaRPr lang="en-US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39738" y="1524000"/>
            <a:ext cx="8093075" cy="4746625"/>
          </a:xfrm>
        </p:spPr>
        <p:txBody>
          <a:bodyPr/>
          <a:lstStyle/>
          <a:p>
            <a:pPr lvl="1" eaLnBrk="1" hangingPunct="1">
              <a:buClr>
                <a:srgbClr val="C00000"/>
              </a:buClr>
            </a:pPr>
            <a:r>
              <a:rPr lang="el-GR" altLang="en-US" sz="2000" dirty="0"/>
              <a:t>Άρθρο 47 – Λειτουργία οδοντοτεχνικού εργαστηρίου</a:t>
            </a:r>
          </a:p>
          <a:p>
            <a:pPr lvl="1" eaLnBrk="1" hangingPunct="1">
              <a:buClr>
                <a:srgbClr val="C00000"/>
              </a:buClr>
            </a:pPr>
            <a:r>
              <a:rPr lang="el-GR" altLang="en-US" sz="2000" dirty="0"/>
              <a:t>Η υποπαράγραφος 2 της υποπαραγράφου ΙΒ.3 της παρ. ΙΒ. του άρθρου πρώτου του ν. 4093/2012 (Α΄222), όπως ισχύει, αντικαθίσταται ως εξής:</a:t>
            </a:r>
          </a:p>
          <a:p>
            <a:pPr lvl="1" eaLnBrk="1" hangingPunct="1">
              <a:buClr>
                <a:srgbClr val="C00000"/>
              </a:buClr>
            </a:pPr>
            <a:r>
              <a:rPr lang="el-GR" altLang="en-US" sz="2000" dirty="0"/>
              <a:t>«Βεβαίωση λειτουργίας οδοντοτεχνικού εργαστηρίου χορηγείται όχι μόνο σε όσους έχουν άδεια ή βεβαίωση άσκησης επαγγέλματος αλλά και σε φυσικά πρόσωπα και εταιρείες με οποιαδήποτε νομική μορφή, με την προϋπόθεση να ορίζεται επιστημονικά υπεύθυνος πτυχιούχος TΕΙ Οδοντικής Τεχνολογίας (Οδοντοτεχνίτης ΤΕΙ) ή κάτοχος άδειας ή βεβαίωσης άσκησης επαγγέλματος οδοντοτεχνίτη του Ν.1666/1986 (Α΄200). Τα οδοντοτεχνικά εργαστήρια, τα οποία λειτουργούν μέχρι σήμερα με νόμιμες άδειες που είχαν ληφθεί προ της εφαρμογής του ν. 4316/2014 (Α΄270), εξακολουθούν να λειτουργούν νομίμως με τις ίδιες άδειες.»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8657926"/>
      </p:ext>
    </p:extLst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mFree">
      <a:majorFont>
        <a:latin typeface="Merriweather"/>
        <a:ea typeface=""/>
        <a:cs typeface=""/>
      </a:majorFont>
      <a:minorFont>
        <a:latin typeface="Liberation Sans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1013</Words>
  <Application>Microsoft Macintosh PowerPoint</Application>
  <PresentationFormat>On-screen Show (4:3)</PresentationFormat>
  <Paragraphs>198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ΑΡΧΕΣ ΔΙΟΙΚΗΣΗΣ ΕΠΙΧΕΙΡΗΣΕΩΝ ΚΑΙ  ΟΡΓΑΝΩΣΗ ΕΡΓΑΣΤΗΡΙΟΥ </vt:lpstr>
      <vt:lpstr>ΟΡΓΑΝΙΣΜΟΣ</vt:lpstr>
      <vt:lpstr>ΧΑΡΑΚΤΗΡΙΣΤΙΚΑ ΤΩΝ ΟΡΓΑΝΙΣΜΩΝ</vt:lpstr>
      <vt:lpstr>Η ΕΠΙΧΕΙΡΗΣΗ</vt:lpstr>
      <vt:lpstr>Η ΕΠΙΧΕΙΡΗΣΗ ΩΣ ΣΥΣΤΗΜΑ</vt:lpstr>
      <vt:lpstr>ΣΚΟΠΟΙ ΕΠΙΧΕΙΡΗΜΑΤΙΚΗΣ ΔΡΑΣΤΗΡΙΟΤΗΤΑΣ</vt:lpstr>
      <vt:lpstr>ΒΙΟΜΗΧΑΝΙΚΗ/ΟΙΚΟΝΟΜΙΚΗ ΔΡΑΣΤΗΡΙΟΤΗΤΑ</vt:lpstr>
      <vt:lpstr>Η ΔΡΑΣΤΗΡΙΟΤΗΤΑ ΤΟΥ ΟΔΟΝΤΟΤΕΧΝΙΚΟΥ ΕΡΓΑΣΤΗΡΙΟΥ</vt:lpstr>
      <vt:lpstr>ΤΟ ΟΔΟΝΤΟΤΕΧΝΙΚΟ ΕΡΓΑΣΤΗΡΙΟ ΩΣ ΕΠΙΧΕΙΡΗΣΗ</vt:lpstr>
      <vt:lpstr>ΤΥΠΟΛΟΓΙΑ ΕΠΙΧΕΙΡΗΣΕΩΝ</vt:lpstr>
      <vt:lpstr>ΟΙ ΕΠΙΧΕΙΡΗΣΕΙΣ ΑΛΛΗΛΕΠΙΔΡΟΥΝ  ΜΕ ΤΟ ΠΕΡΙΒΑΛΛΟΝ</vt:lpstr>
      <vt:lpstr>ΤΙ ΕΙΝΑΙ ΤΟ ΜΑΝΑΤΖΜΕΝΤ;</vt:lpstr>
      <vt:lpstr>Ο ΟΡΟΣ ΑΠΟΔΟΣΗ</vt:lpstr>
      <vt:lpstr>ΟΡΓΑΝΩΣΙΑΚΗ ΑΠΟΔΟΣΗ</vt:lpstr>
      <vt:lpstr>ΠΑΡΑΓΩΓΙΚΟΤΗΤΑ  ΚΑΙ ΔΙΑΣΤΑΣΕΙΣ ΑΠΟΔΟΣΗΣ</vt:lpstr>
      <vt:lpstr>Ο ΡΟΛΟΣ ΤΟΥ ΜΑΝΑΤΖΕΡ</vt:lpstr>
      <vt:lpstr>Η ΙΕΡΑΡΧΙΑ</vt:lpstr>
      <vt:lpstr>ΙΕΡΑΡΧΙΚΑ ΕΠΙΠΕΔΑ</vt:lpstr>
      <vt:lpstr>ΙΕΡΑΡΧΙΑ &amp; ΟΡΓΑΝΙΣΜΟΣ</vt:lpstr>
      <vt:lpstr>ΟΙ ΛΕΙΤΟΥΡΓΙΕΣ ΤΟΥ ΜΑΝΑΤΖΜΕΝΤ</vt:lpstr>
      <vt:lpstr>ΤΟ ΜΑΝΑΤΖΜΕΝΤ ΩΣ ΔΙΑΔΙΚΑΣΙΑ</vt:lpstr>
      <vt:lpstr>ΤΟ ΜΑΝΑΤΖΜΕΝΤ ΩΣ ΔΙΑΔΙΚΑΣΙΑ </vt:lpstr>
      <vt:lpstr>PowerPoint Presentation</vt:lpstr>
      <vt:lpstr>Χαρακτηριστικα Τησ Εργασιασ  Των Μανατζερ</vt:lpstr>
      <vt:lpstr>Προγραμμα &amp; Δικτυωση</vt:lpstr>
      <vt:lpstr>Το Μανατζμεντ Προϋποθετει Μαθηση</vt:lpstr>
      <vt:lpstr>ΟΙ ΔΕΞΙΟΤΗΤΕΣ ΤΩΝ ΜΑΝΑΤΖΕΡ Mintzberg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Amit Shah</dc:creator>
  <cp:lastModifiedBy>user Tzoumaka</cp:lastModifiedBy>
  <cp:revision>443</cp:revision>
  <cp:lastPrinted>1998-06-30T00:58:56Z</cp:lastPrinted>
  <dcterms:created xsi:type="dcterms:W3CDTF">1998-06-29T23:28:16Z</dcterms:created>
  <dcterms:modified xsi:type="dcterms:W3CDTF">2019-03-15T22:36:00Z</dcterms:modified>
</cp:coreProperties>
</file>