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60" r:id="rId5"/>
    <p:sldId id="258"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B47580-6235-4389-A452-2C23F36F0252}" type="datetimeFigureOut">
              <a:rPr lang="el-GR" smtClean="0"/>
              <a:t>16/3/2019</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F93C94-D3F9-4F26-A055-79D39AE4FA40}" type="slidenum">
              <a:rPr lang="el-GR" smtClean="0"/>
              <a:t>‹#›</a:t>
            </a:fld>
            <a:endParaRPr lang="el-GR"/>
          </a:p>
        </p:txBody>
      </p:sp>
    </p:spTree>
    <p:extLst>
      <p:ext uri="{BB962C8B-B14F-4D97-AF65-F5344CB8AC3E}">
        <p14:creationId xmlns:p14="http://schemas.microsoft.com/office/powerpoint/2010/main" val="2724610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B13AEAA8-E850-42DD-8469-54DCCC89173A}" type="datetimeFigureOut">
              <a:rPr lang="el-GR" smtClean="0"/>
              <a:t>16/3/2019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214901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13AEAA8-E850-42DD-8469-54DCCC89173A}" type="datetimeFigureOut">
              <a:rPr lang="el-GR" smtClean="0"/>
              <a:t>16/3/2019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154556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13AEAA8-E850-42DD-8469-54DCCC89173A}" type="datetimeFigureOut">
              <a:rPr lang="el-GR" smtClean="0"/>
              <a:t>16/3/2019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2250792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13AEAA8-E850-42DD-8469-54DCCC89173A}" type="datetimeFigureOut">
              <a:rPr lang="el-GR" smtClean="0"/>
              <a:t>16/3/2019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674118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3AEAA8-E850-42DD-8469-54DCCC89173A}" type="datetimeFigureOut">
              <a:rPr lang="el-GR" smtClean="0"/>
              <a:t>16/3/2019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277573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B13AEAA8-E850-42DD-8469-54DCCC89173A}" type="datetimeFigureOut">
              <a:rPr lang="el-GR" smtClean="0"/>
              <a:t>16/3/2019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472258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B13AEAA8-E850-42DD-8469-54DCCC89173A}" type="datetimeFigureOut">
              <a:rPr lang="el-GR" smtClean="0"/>
              <a:t>16/3/2019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89981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13AEAA8-E850-42DD-8469-54DCCC89173A}" type="datetimeFigureOut">
              <a:rPr lang="el-GR" smtClean="0"/>
              <a:t>16/3/2019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35501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AEAA8-E850-42DD-8469-54DCCC89173A}" type="datetimeFigureOut">
              <a:rPr lang="el-GR" smtClean="0"/>
              <a:t>16/3/2019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2366239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3AEAA8-E850-42DD-8469-54DCCC89173A}" type="datetimeFigureOut">
              <a:rPr lang="el-GR" smtClean="0"/>
              <a:t>16/3/2019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436139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3AEAA8-E850-42DD-8469-54DCCC89173A}" type="datetimeFigureOut">
              <a:rPr lang="el-GR" smtClean="0"/>
              <a:t>16/3/2019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7451611-8227-4504-9265-770EB6580079}" type="slidenum">
              <a:rPr lang="el-GR" smtClean="0"/>
              <a:t>‹#›</a:t>
            </a:fld>
            <a:endParaRPr lang="el-GR"/>
          </a:p>
        </p:txBody>
      </p:sp>
    </p:spTree>
    <p:extLst>
      <p:ext uri="{BB962C8B-B14F-4D97-AF65-F5344CB8AC3E}">
        <p14:creationId xmlns:p14="http://schemas.microsoft.com/office/powerpoint/2010/main" val="3310157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3AEAA8-E850-42DD-8469-54DCCC89173A}" type="datetimeFigureOut">
              <a:rPr lang="el-GR" smtClean="0"/>
              <a:t>16/3/2019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451611-8227-4504-9265-770EB6580079}" type="slidenum">
              <a:rPr lang="el-GR" smtClean="0"/>
              <a:t>‹#›</a:t>
            </a:fld>
            <a:endParaRPr lang="el-GR"/>
          </a:p>
        </p:txBody>
      </p:sp>
    </p:spTree>
    <p:extLst>
      <p:ext uri="{BB962C8B-B14F-4D97-AF65-F5344CB8AC3E}">
        <p14:creationId xmlns:p14="http://schemas.microsoft.com/office/powerpoint/2010/main" val="1443034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 </a:t>
            </a:r>
            <a:r>
              <a:rPr lang="en-US" dirty="0" err="1" smtClean="0"/>
              <a:t>Chenfeld</a:t>
            </a:r>
            <a:endParaRPr lang="el-GR" dirty="0"/>
          </a:p>
        </p:txBody>
      </p:sp>
      <p:sp>
        <p:nvSpPr>
          <p:cNvPr id="3" name="Subtitle 2"/>
          <p:cNvSpPr>
            <a:spLocks noGrp="1"/>
          </p:cNvSpPr>
          <p:nvPr>
            <p:ph type="subTitle" idx="1"/>
          </p:nvPr>
        </p:nvSpPr>
        <p:spPr>
          <a:xfrm>
            <a:off x="1403648" y="3645024"/>
            <a:ext cx="6400800" cy="2160240"/>
          </a:xfrm>
        </p:spPr>
        <p:txBody>
          <a:bodyPr>
            <a:normAutofit fontScale="77500" lnSpcReduction="20000"/>
          </a:bodyPr>
          <a:lstStyle/>
          <a:p>
            <a:r>
              <a:rPr lang="el-GR" b="1" dirty="0" smtClean="0"/>
              <a:t>Δημιουργικός παιδαγωγός, είναι το άτομο που είναι ανοικτό, ευέλικτο, πρόθυμο να δοκιμάσει καινούργια πράγματα και να ρισκάρει την αποτυχία, έντιμο και ευαίσθητο  πρός τους ανθρώπους και τις καταστάσεις, και ανοικτό σε νέες εμπειρίες</a:t>
            </a:r>
            <a:r>
              <a:rPr lang="el-GR" dirty="0" smtClean="0"/>
              <a:t>.</a:t>
            </a: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476672"/>
            <a:ext cx="1584176" cy="1740024"/>
          </a:xfrm>
          <a:prstGeom prst="rect">
            <a:avLst/>
          </a:prstGeom>
        </p:spPr>
      </p:pic>
    </p:spTree>
    <p:extLst>
      <p:ext uri="{BB962C8B-B14F-4D97-AF65-F5344CB8AC3E}">
        <p14:creationId xmlns:p14="http://schemas.microsoft.com/office/powerpoint/2010/main" val="207575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Hymes,J.L</a:t>
            </a:r>
            <a:r>
              <a:rPr lang="en-US" dirty="0" smtClean="0"/>
              <a:t/>
            </a:r>
            <a:br>
              <a:rPr lang="en-US" dirty="0" smtClean="0"/>
            </a:br>
            <a:r>
              <a:rPr lang="en-US" dirty="0" smtClean="0"/>
              <a:t>Teaching the child under six</a:t>
            </a:r>
            <a:endParaRPr lang="el-GR" dirty="0"/>
          </a:p>
        </p:txBody>
      </p:sp>
      <p:sp>
        <p:nvSpPr>
          <p:cNvPr id="3" name="Content Placeholder 2"/>
          <p:cNvSpPr>
            <a:spLocks noGrp="1"/>
          </p:cNvSpPr>
          <p:nvPr>
            <p:ph idx="1"/>
          </p:nvPr>
        </p:nvSpPr>
        <p:spPr/>
        <p:txBody>
          <a:bodyPr/>
          <a:lstStyle/>
          <a:p>
            <a:r>
              <a:rPr lang="el-GR" dirty="0" smtClean="0"/>
              <a:t>Τα μικρά παιδιά είναι πολύ κινητικά.</a:t>
            </a:r>
          </a:p>
          <a:p>
            <a:r>
              <a:rPr lang="el-GR" dirty="0" smtClean="0"/>
              <a:t>Τα μικρά παιδιά δεν μπορούν να παραμείνουν ήσυχα.</a:t>
            </a:r>
          </a:p>
          <a:p>
            <a:r>
              <a:rPr lang="el-GR" dirty="0" smtClean="0"/>
              <a:t>Τα </a:t>
            </a:r>
            <a:r>
              <a:rPr lang="el-GR" dirty="0" smtClean="0"/>
              <a:t>μικρά παιδιά </a:t>
            </a:r>
            <a:r>
              <a:rPr lang="el-GR" dirty="0" smtClean="0"/>
              <a:t>είναι ντροπαλά.</a:t>
            </a:r>
          </a:p>
          <a:p>
            <a:r>
              <a:rPr lang="el-GR" dirty="0" smtClean="0"/>
              <a:t>Τα μικρά παιδιά είναι πολύ εγωκεντρικά.</a:t>
            </a:r>
          </a:p>
          <a:p>
            <a:r>
              <a:rPr lang="el-GR" dirty="0" smtClean="0"/>
              <a:t>Θέλουν να νοιώθουν περήφανα, μεγάλα και σπουδαία.</a:t>
            </a:r>
          </a:p>
          <a:p>
            <a:r>
              <a:rPr lang="el-GR" dirty="0" smtClean="0"/>
              <a:t>Έχουν τον προσωπικό τους κόσμο ονείρων</a:t>
            </a:r>
            <a:endParaRPr lang="el-GR" dirty="0"/>
          </a:p>
        </p:txBody>
      </p:sp>
    </p:spTree>
    <p:extLst>
      <p:ext uri="{BB962C8B-B14F-4D97-AF65-F5344CB8AC3E}">
        <p14:creationId xmlns:p14="http://schemas.microsoft.com/office/powerpoint/2010/main" val="2578028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1143000"/>
          </a:xfrm>
        </p:spPr>
        <p:txBody>
          <a:bodyPr/>
          <a:lstStyle/>
          <a:p>
            <a:endParaRPr lang="el-GR" dirty="0"/>
          </a:p>
        </p:txBody>
      </p:sp>
      <p:sp>
        <p:nvSpPr>
          <p:cNvPr id="3" name="Content Placeholder 2"/>
          <p:cNvSpPr>
            <a:spLocks noGrp="1"/>
          </p:cNvSpPr>
          <p:nvPr>
            <p:ph idx="1"/>
          </p:nvPr>
        </p:nvSpPr>
        <p:spPr/>
        <p:txBody>
          <a:bodyPr/>
          <a:lstStyle/>
          <a:p>
            <a:r>
              <a:rPr lang="el-GR" dirty="0" smtClean="0"/>
              <a:t>Τα μικρά παιδιά είναι αξιαγάπητα.</a:t>
            </a:r>
          </a:p>
          <a:p>
            <a:r>
              <a:rPr lang="el-GR" dirty="0" smtClean="0"/>
              <a:t>Τα μικρά παιδιά είναι αρχάριοι.</a:t>
            </a:r>
          </a:p>
          <a:p>
            <a:r>
              <a:rPr lang="el-GR" dirty="0" smtClean="0"/>
              <a:t>Τα μικρά παιδιά διψούν για ερεθίσματα.</a:t>
            </a:r>
          </a:p>
          <a:p>
            <a:r>
              <a:rPr lang="el-GR" dirty="0" smtClean="0"/>
              <a:t>Τα μικρά παιδιά είναι </a:t>
            </a:r>
            <a:r>
              <a:rPr lang="el-GR" dirty="0" smtClean="0"/>
              <a:t>πρακτικά </a:t>
            </a:r>
            <a:r>
              <a:rPr lang="el-GR" dirty="0" smtClean="0"/>
              <a:t>στη σκέψη</a:t>
            </a:r>
          </a:p>
          <a:p>
            <a:r>
              <a:rPr lang="el-GR" dirty="0" smtClean="0"/>
              <a:t>Τα μικρά παιδιά συναινούν.</a:t>
            </a:r>
          </a:p>
          <a:p>
            <a:r>
              <a:rPr lang="el-GR" dirty="0" smtClean="0"/>
              <a:t>Τα μικρά παιδιά είναι αναλφάβητα.</a:t>
            </a:r>
            <a:endParaRPr lang="el-GR" dirty="0"/>
          </a:p>
        </p:txBody>
      </p:sp>
    </p:spTree>
    <p:extLst>
      <p:ext uri="{BB962C8B-B14F-4D97-AF65-F5344CB8AC3E}">
        <p14:creationId xmlns:p14="http://schemas.microsoft.com/office/powerpoint/2010/main" val="3063888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229600" cy="1143000"/>
          </a:xfrm>
        </p:spPr>
        <p:txBody>
          <a:bodyPr>
            <a:normAutofit fontScale="90000"/>
          </a:bodyPr>
          <a:lstStyle/>
          <a:p>
            <a:r>
              <a:rPr lang="el-GR" dirty="0" smtClean="0"/>
              <a:t>Τέσσερεις σημαντικοί λόγοι για την ύπαρξη μουσικής στην τάξη (</a:t>
            </a:r>
            <a:r>
              <a:rPr lang="en-US" dirty="0" smtClean="0"/>
              <a:t>Van der Linde)</a:t>
            </a:r>
            <a:endParaRPr lang="el-GR" dirty="0"/>
          </a:p>
        </p:txBody>
      </p:sp>
      <p:sp>
        <p:nvSpPr>
          <p:cNvPr id="3" name="Content Placeholder 2"/>
          <p:cNvSpPr>
            <a:spLocks noGrp="1"/>
          </p:cNvSpPr>
          <p:nvPr>
            <p:ph idx="1"/>
          </p:nvPr>
        </p:nvSpPr>
        <p:spPr>
          <a:xfrm>
            <a:off x="395536" y="1988840"/>
            <a:ext cx="8291264" cy="4137323"/>
          </a:xfrm>
        </p:spPr>
        <p:txBody>
          <a:bodyPr/>
          <a:lstStyle/>
          <a:p>
            <a:r>
              <a:rPr lang="el-GR" dirty="0" smtClean="0"/>
              <a:t>Πνευματική ικανότητα και νόηση.</a:t>
            </a:r>
          </a:p>
          <a:p>
            <a:r>
              <a:rPr lang="el-GR" dirty="0" smtClean="0"/>
              <a:t>Γνώση του φυσικού εαυτού.</a:t>
            </a:r>
          </a:p>
          <a:p>
            <a:r>
              <a:rPr lang="el-GR" dirty="0" smtClean="0"/>
              <a:t>Συναισθηματική ανάπτυξη.</a:t>
            </a:r>
          </a:p>
          <a:p>
            <a:r>
              <a:rPr lang="el-GR" smtClean="0"/>
              <a:t>Ανάπτυξη της δημιουργικότητας.</a:t>
            </a:r>
            <a:endParaRPr lang="el-GR" dirty="0"/>
          </a:p>
        </p:txBody>
      </p:sp>
    </p:spTree>
    <p:extLst>
      <p:ext uri="{BB962C8B-B14F-4D97-AF65-F5344CB8AC3E}">
        <p14:creationId xmlns:p14="http://schemas.microsoft.com/office/powerpoint/2010/main" val="868344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1951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TotalTime>
  <Words>155</Words>
  <Application>Microsoft Office PowerPoint</Application>
  <PresentationFormat>On-screen Show (4:3)</PresentationFormat>
  <Paragraphs>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 Chenfeld</vt:lpstr>
      <vt:lpstr>Hymes,J.L Teaching the child under six</vt:lpstr>
      <vt:lpstr>PowerPoint Presentation</vt:lpstr>
      <vt:lpstr>Τέσσερεις σημαντικοί λόγοι για την ύπαρξη μουσικής στην τάξη (Van der Linde)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 Chenfeld</dc:title>
  <dc:creator>Καμπουρέλης Χρηστος</dc:creator>
  <cp:lastModifiedBy>Καμπουρέλης Χρηστος</cp:lastModifiedBy>
  <cp:revision>9</cp:revision>
  <dcterms:created xsi:type="dcterms:W3CDTF">2019-03-13T17:12:39Z</dcterms:created>
  <dcterms:modified xsi:type="dcterms:W3CDTF">2019-03-16T17:00:14Z</dcterms:modified>
</cp:coreProperties>
</file>