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3" r:id="rId5"/>
    <p:sldId id="259" r:id="rId6"/>
    <p:sldId id="282" r:id="rId7"/>
    <p:sldId id="260" r:id="rId8"/>
    <p:sldId id="261" r:id="rId9"/>
    <p:sldId id="262" r:id="rId10"/>
    <p:sldId id="281" r:id="rId11"/>
    <p:sldId id="263" r:id="rId12"/>
    <p:sldId id="264" r:id="rId13"/>
    <p:sldId id="265" r:id="rId14"/>
    <p:sldId id="266" r:id="rId15"/>
    <p:sldId id="280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74" r:id="rId38"/>
    <p:sldId id="275" r:id="rId39"/>
    <p:sldId id="279" r:id="rId40"/>
    <p:sldId id="276" r:id="rId41"/>
    <p:sldId id="277" r:id="rId42"/>
    <p:sldId id="278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7" r:id="rId62"/>
    <p:sldId id="316" r:id="rId6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13E409-734A-4E8F-A0B1-E3197357F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95B65EC-06AD-4F86-AEE3-CB132106A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C064089-9ED5-4CD9-ACF1-4C7FF10DA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BE9B-6FA2-4CFD-84D6-AC7BB4B0279B}" type="datetimeFigureOut">
              <a:rPr lang="el-GR" smtClean="0"/>
              <a:t>3/11/2020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4B0F235-70AE-460D-8BBD-DCF492F67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8A819C2-AE15-44BB-8B9E-6671DB24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D6B6-3B50-4C80-B174-D747DB22E7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5339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8ED4B1-CFD2-4960-96F8-0C0FFCD02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3232E7-6F1E-47C7-A39C-F3E56F736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92A3EA9-337A-40D5-B43D-B75DDE301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BE9B-6FA2-4CFD-84D6-AC7BB4B0279B}" type="datetimeFigureOut">
              <a:rPr lang="el-GR" smtClean="0"/>
              <a:t>3/11/2020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DB28B3F-197C-4E4C-86DF-15E98B0A8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9BD182-C976-4B2C-B218-DEE1217E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D6B6-3B50-4C80-B174-D747DB22E7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486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B1E9DD9-12D9-4C89-977B-57EF5CA8B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C53E7191-F228-46DD-8A56-E045F6B1D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588E649-C93B-442B-A9FC-93F5BB1E0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BE9B-6FA2-4CFD-84D6-AC7BB4B0279B}" type="datetimeFigureOut">
              <a:rPr lang="el-GR" smtClean="0"/>
              <a:t>3/11/2020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5318FEC-8C90-4063-9769-EBB9A57A5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0B3E290-4F40-45A2-BCAF-B7335669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D6B6-3B50-4C80-B174-D747DB22E7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6096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A45F1C-853B-40D0-B530-4E6FEBE25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DE15D3D-C619-4272-B080-AD92D394E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B427D15-DE71-4760-BDD7-F906B6F5B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BE9B-6FA2-4CFD-84D6-AC7BB4B0279B}" type="datetimeFigureOut">
              <a:rPr lang="el-GR" smtClean="0"/>
              <a:t>3/11/2020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67A1AC5-0110-4688-892F-E48445ED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40FD12C-4364-491B-95A0-261E23A5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D6B6-3B50-4C80-B174-D747DB22E7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6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A2299D-984C-4C8D-9008-7582E24A8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0828D71-55F8-40A4-B2AA-C6D952AE6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541862B-8C4F-4C04-9385-F3551536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BE9B-6FA2-4CFD-84D6-AC7BB4B0279B}" type="datetimeFigureOut">
              <a:rPr lang="el-GR" smtClean="0"/>
              <a:t>3/11/2020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C1DD3BB-DEC3-4F45-B53B-CA254E193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2A79259-6EB6-4041-BCC7-023B3400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D6B6-3B50-4C80-B174-D747DB22E7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1396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1D6B0D7-5774-4EB4-9A28-2E5D79F07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41D666-73FD-4709-8A9C-A59C2FFA2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2834592-57E6-4B93-B107-E55292D60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461A0D8-A565-4644-AF0F-CEE8A341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BE9B-6FA2-4CFD-84D6-AC7BB4B0279B}" type="datetimeFigureOut">
              <a:rPr lang="el-GR" smtClean="0"/>
              <a:t>3/11/2020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BAA333A-B407-44B8-AB4D-C1AA1DB6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99EA544-385F-47CF-BACD-5ED98B4F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D6B6-3B50-4C80-B174-D747DB22E7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131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7129BB-6AB1-4273-A11C-B982D6632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3AF2C62-41E9-4C41-BF2D-6D40670D3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BB2D4E6-085C-4EAF-91EE-9A5407D48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92F5FD7-9E74-4B86-8597-14ADB645BE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7BDA0383-6EEE-4BF6-808C-97A488264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6B35F46-1C45-44CA-8166-2DFFC6F2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BE9B-6FA2-4CFD-84D6-AC7BB4B0279B}" type="datetimeFigureOut">
              <a:rPr lang="el-GR" smtClean="0"/>
              <a:t>3/11/2020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A68B98C7-7503-4F6A-A325-419DAA6BA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17F4BC3E-7906-4E9C-8200-9E273F2E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D6B6-3B50-4C80-B174-D747DB22E7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759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669852-880D-4CD8-AD53-B3922D8C8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E79A502-1C61-44E0-B76C-364BC9A4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BE9B-6FA2-4CFD-84D6-AC7BB4B0279B}" type="datetimeFigureOut">
              <a:rPr lang="el-GR" smtClean="0"/>
              <a:t>3/11/2020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A90E627-9709-4177-9B17-CB1C517C4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A9B3686-D529-483F-835B-7CF937939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D6B6-3B50-4C80-B174-D747DB22E7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741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72D0E8E-C4AB-4C73-9DF9-C3E39D4ED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BE9B-6FA2-4CFD-84D6-AC7BB4B0279B}" type="datetimeFigureOut">
              <a:rPr lang="el-GR" smtClean="0"/>
              <a:t>3/11/2020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2B46DC61-1508-4123-A6D9-417E6B1A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F19DF7A-5413-45CE-A34D-4CCF312B6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D6B6-3B50-4C80-B174-D747DB22E7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69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0A3402-32BB-4740-8505-8A27CEC0F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7F85F2D-1CDD-4708-BC09-E50CF5E75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1CFA73B-D8B7-48F1-B3B4-668A66D55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622D78F-4202-4AE2-BE2C-12C5875C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BE9B-6FA2-4CFD-84D6-AC7BB4B0279B}" type="datetimeFigureOut">
              <a:rPr lang="el-GR" smtClean="0"/>
              <a:t>3/11/2020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560B6FA-DC34-42EC-AEBA-75E68E0FD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36EB1E2-CDC8-4512-8432-9BD012B8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D6B6-3B50-4C80-B174-D747DB22E7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9515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A864C1-8C32-49F2-85BB-57DB22F4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7C5E1685-388A-407D-9BE1-B4A33FC163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2A18200-39A0-435F-9F1E-71D5CB4D5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02A93EB-AFCB-4833-9510-57722087A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BE9B-6FA2-4CFD-84D6-AC7BB4B0279B}" type="datetimeFigureOut">
              <a:rPr lang="el-GR" smtClean="0"/>
              <a:t>3/11/2020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54FD3AD-BA63-494A-A3C2-141E74DF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3AE93AF-7BC5-4170-A9C2-06CF68113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D6B6-3B50-4C80-B174-D747DB22E7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1020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66E769B7-EA56-4CAC-828E-53B94EA2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0F9A293-7D5F-42CC-A2AA-ED19FBC4F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5E04ABB-735C-4C39-866E-5D9CE0FAB6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EBE9B-6FA2-4CFD-84D6-AC7BB4B0279B}" type="datetimeFigureOut">
              <a:rPr lang="el-GR" smtClean="0"/>
              <a:t>3/11/2020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D76C48F-ECE2-4441-A0A5-3DF356AFD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D314B2D-2E9F-4480-ACA7-D065CDE43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D6B6-3B50-4C80-B174-D747DB22E7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596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inting the White Jug | Still life fruit, Still life pictures, Still life  art">
            <a:extLst>
              <a:ext uri="{FF2B5EF4-FFF2-40B4-BE49-F238E27FC236}">
                <a16:creationId xmlns:a16="http://schemas.microsoft.com/office/drawing/2014/main" id="{47EA6767-B256-414F-A110-86835B40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059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5 Beautiful Flower Painting from top artists around the world">
            <a:extLst>
              <a:ext uri="{FF2B5EF4-FFF2-40B4-BE49-F238E27FC236}">
                <a16:creationId xmlns:a16="http://schemas.microsoft.com/office/drawing/2014/main" id="{29168B75-94C3-4911-BA55-F4BF321B5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257" y="86279"/>
            <a:ext cx="4811486" cy="677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46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hades of Victorian Fashion: Pretty in 19th Century Pink | Author Mimi  Matthews">
            <a:extLst>
              <a:ext uri="{FF2B5EF4-FFF2-40B4-BE49-F238E27FC236}">
                <a16:creationId xmlns:a16="http://schemas.microsoft.com/office/drawing/2014/main" id="{E7D90B3D-76F6-40A8-9E73-C76C8B014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0"/>
            <a:ext cx="3806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435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9th century womens fashion | Regency era fashion, 19th century fashion,  Fashion">
            <a:extLst>
              <a:ext uri="{FF2B5EF4-FFF2-40B4-BE49-F238E27FC236}">
                <a16:creationId xmlns:a16="http://schemas.microsoft.com/office/drawing/2014/main" id="{1019D160-0F33-43DF-A490-8FE6B3848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1076325"/>
            <a:ext cx="240030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42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ntroduction to 19th-Century Fashion - Victoria and Albert Museum">
            <a:extLst>
              <a:ext uri="{FF2B5EF4-FFF2-40B4-BE49-F238E27FC236}">
                <a16:creationId xmlns:a16="http://schemas.microsoft.com/office/drawing/2014/main" id="{C63320BA-7658-4F00-B59F-03A82B351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0"/>
            <a:ext cx="4630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750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ivil war work dress made from a pattern. | Victorian clothing, Civil war  dress, Victorian fashion">
            <a:extLst>
              <a:ext uri="{FF2B5EF4-FFF2-40B4-BE49-F238E27FC236}">
                <a16:creationId xmlns:a16="http://schemas.microsoft.com/office/drawing/2014/main" id="{0F7BF555-03E7-4E6F-931F-B9741C4D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1533525"/>
            <a:ext cx="24003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802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Yellow Flowers Painting by Susaan's Art | Saatchi Art">
            <a:extLst>
              <a:ext uri="{FF2B5EF4-FFF2-40B4-BE49-F238E27FC236}">
                <a16:creationId xmlns:a16="http://schemas.microsoft.com/office/drawing/2014/main" id="{C88C4CD9-2D18-4199-9A5B-FCAF6C80E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32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ntroduction to 19th-Century Fashion - Victoria and Albert Museum">
            <a:extLst>
              <a:ext uri="{FF2B5EF4-FFF2-40B4-BE49-F238E27FC236}">
                <a16:creationId xmlns:a16="http://schemas.microsoft.com/office/drawing/2014/main" id="{025C8A70-03B9-4F05-A144-5660531F7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624" y="26792"/>
            <a:ext cx="4755502" cy="680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298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800's - Historical Menswear">
            <a:extLst>
              <a:ext uri="{FF2B5EF4-FFF2-40B4-BE49-F238E27FC236}">
                <a16:creationId xmlns:a16="http://schemas.microsoft.com/office/drawing/2014/main" id="{7DEBEFA3-F3F8-4669-9861-E72CF3EEA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571500"/>
            <a:ext cx="40767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737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ictorian Men's Fashion History and Clothing Guide">
            <a:extLst>
              <a:ext uri="{FF2B5EF4-FFF2-40B4-BE49-F238E27FC236}">
                <a16:creationId xmlns:a16="http://schemas.microsoft.com/office/drawing/2014/main" id="{92DC0DC1-B7DC-4517-867D-4D73A44FF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1047750"/>
            <a:ext cx="14382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264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3rd quarter of the 18th c. Italian man's suit | 18th century costume, 18th  century clothing, Historical clothing">
            <a:extLst>
              <a:ext uri="{FF2B5EF4-FFF2-40B4-BE49-F238E27FC236}">
                <a16:creationId xmlns:a16="http://schemas.microsoft.com/office/drawing/2014/main" id="{C59046D6-48F1-43F0-8698-59045856A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0"/>
            <a:ext cx="4614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615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ill life Painting by Yuanyuan Liu | Saatchi Art">
            <a:extLst>
              <a:ext uri="{FF2B5EF4-FFF2-40B4-BE49-F238E27FC236}">
                <a16:creationId xmlns:a16="http://schemas.microsoft.com/office/drawing/2014/main" id="{7D8987A4-A221-4BC7-90F9-DB3808C5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0"/>
            <a:ext cx="5318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724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y Fanciful Muse: Museum Costumes from the Late 1700's | Historical clothing,  Fashion, 18th century clothing">
            <a:extLst>
              <a:ext uri="{FF2B5EF4-FFF2-40B4-BE49-F238E27FC236}">
                <a16:creationId xmlns:a16="http://schemas.microsoft.com/office/drawing/2014/main" id="{D86FC457-FEED-43CB-9836-D8D58ADE9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0"/>
            <a:ext cx="4224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482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8th Century Child's Dress. You can make this with my Girls' 1780s Portrait  Dress pattern (http://sens… | Vintage childrens clothing, Kids dress,  Historical dresses">
            <a:extLst>
              <a:ext uri="{FF2B5EF4-FFF2-40B4-BE49-F238E27FC236}">
                <a16:creationId xmlns:a16="http://schemas.microsoft.com/office/drawing/2014/main" id="{271976F5-0E5E-41CF-B39F-D6C77C05B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1047750"/>
            <a:ext cx="31718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611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840-1849 | Victorian children's clothing, Vintage childrens clothing,  Victorian fashion">
            <a:extLst>
              <a:ext uri="{FF2B5EF4-FFF2-40B4-BE49-F238E27FC236}">
                <a16:creationId xmlns:a16="http://schemas.microsoft.com/office/drawing/2014/main" id="{C50D1C1D-7B95-4A40-B9EC-D84BC3EE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1285875"/>
            <a:ext cx="30575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505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pple picking - Jean-Francois Millet - www.jeanmillet.org | Jean francois  millet, Landscape paintings, Beautiful landscapes">
            <a:extLst>
              <a:ext uri="{FF2B5EF4-FFF2-40B4-BE49-F238E27FC236}">
                <a16:creationId xmlns:a16="http://schemas.microsoft.com/office/drawing/2014/main" id="{BB8DD946-9530-4FD4-B71D-228024FA7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20" y="85972"/>
            <a:ext cx="9416726" cy="677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203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easant Figures In A Dutch Landscape Artwork By George Van Horn Millet Oil  Painting &amp; Art Prints On Canvas For Sale - PaintingStar.com Art Online Store">
            <a:extLst>
              <a:ext uri="{FF2B5EF4-FFF2-40B4-BE49-F238E27FC236}">
                <a16:creationId xmlns:a16="http://schemas.microsoft.com/office/drawing/2014/main" id="{3045D8AF-CF61-4874-88B9-C4C8F6C1A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24" y="0"/>
            <a:ext cx="8851641" cy="684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395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Landscape Painting by Jean Baptiste Camille Corot">
            <a:extLst>
              <a:ext uri="{FF2B5EF4-FFF2-40B4-BE49-F238E27FC236}">
                <a16:creationId xmlns:a16="http://schemas.microsoft.com/office/drawing/2014/main" id="{2CA20735-81A6-4675-8932-98E30A7F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28" y="0"/>
            <a:ext cx="9644743" cy="689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034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rees in the landscape: 3. Corot, the crossroad to modern art – The  Eclectic Light Company">
            <a:extLst>
              <a:ext uri="{FF2B5EF4-FFF2-40B4-BE49-F238E27FC236}">
                <a16:creationId xmlns:a16="http://schemas.microsoft.com/office/drawing/2014/main" id="{999F606C-9522-409F-9DCC-49769292B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0"/>
            <a:ext cx="4926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785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ile:Arnold Böcklin - Mondscheinlandschaft mit Ruine.jpg - Wikimedia Commons">
            <a:extLst>
              <a:ext uri="{FF2B5EF4-FFF2-40B4-BE49-F238E27FC236}">
                <a16:creationId xmlns:a16="http://schemas.microsoft.com/office/drawing/2014/main" id="{84F051B8-2BA9-454A-9987-CE64605A4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0"/>
            <a:ext cx="8969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446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ile:Arnold Böcklin - Gebirgslandschaft mit Wasserfall (ca. 1849).jpg -  Wikimedia Commons">
            <a:extLst>
              <a:ext uri="{FF2B5EF4-FFF2-40B4-BE49-F238E27FC236}">
                <a16:creationId xmlns:a16="http://schemas.microsoft.com/office/drawing/2014/main" id="{ED743783-17AF-4DBC-961B-6623EAEA0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820" y="0"/>
            <a:ext cx="8674359" cy="68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661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rnold Böcklin. Part 1 – early years and landscape painting – my daily art  display">
            <a:extLst>
              <a:ext uri="{FF2B5EF4-FFF2-40B4-BE49-F238E27FC236}">
                <a16:creationId xmlns:a16="http://schemas.microsoft.com/office/drawing/2014/main" id="{9B5BD10F-4307-49E4-B33C-35EDD615A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470" y="0"/>
            <a:ext cx="9010261" cy="689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6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ill life: books and lamp. 30x40cm Painting by Vita Schagen | Saatchi Art">
            <a:extLst>
              <a:ext uri="{FF2B5EF4-FFF2-40B4-BE49-F238E27FC236}">
                <a16:creationId xmlns:a16="http://schemas.microsoft.com/office/drawing/2014/main" id="{0DBDCD5D-2A75-4245-BFAA-36063B4A5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532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Landscape Painting by Claude Monet">
            <a:extLst>
              <a:ext uri="{FF2B5EF4-FFF2-40B4-BE49-F238E27FC236}">
                <a16:creationId xmlns:a16="http://schemas.microsoft.com/office/drawing/2014/main" id="{A3D65970-BF32-4498-9483-8AB198BFF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81025"/>
            <a:ext cx="857250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169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laude Monet Poppy Landscape Painting | Sanat resimleri, Resim, Sanat">
            <a:extLst>
              <a:ext uri="{FF2B5EF4-FFF2-40B4-BE49-F238E27FC236}">
                <a16:creationId xmlns:a16="http://schemas.microsoft.com/office/drawing/2014/main" id="{2B6EE6C4-0AEF-4A8D-8030-68152AABF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12" y="0"/>
            <a:ext cx="9224865" cy="685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103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iscover Monet's Vivid Landscapes - YouTube">
            <a:extLst>
              <a:ext uri="{FF2B5EF4-FFF2-40B4-BE49-F238E27FC236}">
                <a16:creationId xmlns:a16="http://schemas.microsoft.com/office/drawing/2014/main" id="{8A41F47D-A085-463E-B3D2-0D4795292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446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Amazon.com: Claude Monet The Custom House Morning Effect Impressionist Landscape  Painting Print Cool Wall Decor Art Print Poster 18x12: Posters &amp; Prints">
            <a:extLst>
              <a:ext uri="{FF2B5EF4-FFF2-40B4-BE49-F238E27FC236}">
                <a16:creationId xmlns:a16="http://schemas.microsoft.com/office/drawing/2014/main" id="{E6F28F21-301A-47B8-AE61-32A06485E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78" y="11404"/>
            <a:ext cx="10269894" cy="68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730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onet Style Water Lily Marsh Wetland Landscape Painting Painting by Amber  Palomares">
            <a:extLst>
              <a:ext uri="{FF2B5EF4-FFF2-40B4-BE49-F238E27FC236}">
                <a16:creationId xmlns:a16="http://schemas.microsoft.com/office/drawing/2014/main" id="{962C1248-B89A-4679-AC6B-FC7DB26D0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0"/>
            <a:ext cx="8285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077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Landscape paintings Roses in the Hoshedes Garden at Montregon by Claude  Monet canvas art High quality Hand painted|rose bangle|painting monetrose  hairpin - AliExpress">
            <a:extLst>
              <a:ext uri="{FF2B5EF4-FFF2-40B4-BE49-F238E27FC236}">
                <a16:creationId xmlns:a16="http://schemas.microsoft.com/office/drawing/2014/main" id="{E9A19AF1-5CBB-4EA4-B64E-8335BF7A7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0"/>
            <a:ext cx="8242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078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Old Masters Paintings | Breaking Down Monet's Seascapes">
            <a:extLst>
              <a:ext uri="{FF2B5EF4-FFF2-40B4-BE49-F238E27FC236}">
                <a16:creationId xmlns:a16="http://schemas.microsoft.com/office/drawing/2014/main" id="{F69B18DB-B6C8-4099-9F7E-2680E48B7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0"/>
            <a:ext cx="5457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955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8th Century Children's Clothes | 70+ ideas on Pinterest | childrens clothes,  clothes, 18th century clothing">
            <a:extLst>
              <a:ext uri="{FF2B5EF4-FFF2-40B4-BE49-F238E27FC236}">
                <a16:creationId xmlns:a16="http://schemas.microsoft.com/office/drawing/2014/main" id="{D39C7ECF-CABC-4F61-B5DA-8EF54AF0A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064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olor Photos Showing Life In Japan In The 1860s - 1900s | History Daily">
            <a:extLst>
              <a:ext uri="{FF2B5EF4-FFF2-40B4-BE49-F238E27FC236}">
                <a16:creationId xmlns:a16="http://schemas.microsoft.com/office/drawing/2014/main" id="{1FCDECCC-09ED-451A-AE12-8967533B1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0"/>
            <a:ext cx="5461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607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urple flowers, original, oil painting by Natalya Plakhotnik | Original  painting For Sale Online | Artzine">
            <a:extLst>
              <a:ext uri="{FF2B5EF4-FFF2-40B4-BE49-F238E27FC236}">
                <a16:creationId xmlns:a16="http://schemas.microsoft.com/office/drawing/2014/main" id="{0E5889FB-7DF5-41BC-B4D5-A0768E3C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0"/>
            <a:ext cx="8493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755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ottage in a Landscape - Millet Art Print, Canvas | Landscape art, Landscape,  Giclee print">
            <a:extLst>
              <a:ext uri="{FF2B5EF4-FFF2-40B4-BE49-F238E27FC236}">
                <a16:creationId xmlns:a16="http://schemas.microsoft.com/office/drawing/2014/main" id="{3FB2C6A2-C9DF-42ED-87AB-99E868F73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14" y="0"/>
            <a:ext cx="9056914" cy="690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94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upload.wikimedia.org/wikipedia/commons/thumb/e/e8/Sailor-fuku_for_winter.jpg/220px-Sailor-fuku_for_winter.jpg">
            <a:extLst>
              <a:ext uri="{FF2B5EF4-FFF2-40B4-BE49-F238E27FC236}">
                <a16:creationId xmlns:a16="http://schemas.microsoft.com/office/drawing/2014/main" id="{C3EC716F-ADBF-489B-81D0-9395B7F0F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77" y="200891"/>
            <a:ext cx="6096000" cy="645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028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9th Century (1800s) Girl's Dresses">
            <a:extLst>
              <a:ext uri="{FF2B5EF4-FFF2-40B4-BE49-F238E27FC236}">
                <a16:creationId xmlns:a16="http://schemas.microsoft.com/office/drawing/2014/main" id="{ADF66746-9226-4C8D-BE44-0C608C492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219200"/>
            <a:ext cx="2819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177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ary Doering on Two Hundred Years of Children's Clothes from Europe and  North America | R. John Howe: Textiles and Text">
            <a:extLst>
              <a:ext uri="{FF2B5EF4-FFF2-40B4-BE49-F238E27FC236}">
                <a16:creationId xmlns:a16="http://schemas.microsoft.com/office/drawing/2014/main" id="{F0C8D353-4EE5-406D-9FD0-F4739B65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0"/>
            <a:ext cx="4791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1795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eanne with Flowers, 1907 - Raoul Dufy - WikiArt.org">
            <a:extLst>
              <a:ext uri="{FF2B5EF4-FFF2-40B4-BE49-F238E27FC236}">
                <a16:creationId xmlns:a16="http://schemas.microsoft.com/office/drawing/2014/main" id="{8B7CF3E5-3F99-4BED-AB57-EF4346CA8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809625"/>
            <a:ext cx="45243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849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aoul Dufy, Honfleur and the girl in the red dress - Normandy Then and Now">
            <a:extLst>
              <a:ext uri="{FF2B5EF4-FFF2-40B4-BE49-F238E27FC236}">
                <a16:creationId xmlns:a16="http://schemas.microsoft.com/office/drawing/2014/main" id="{CBB23F45-E457-43D6-B713-2FF2127C6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900113"/>
            <a:ext cx="8391525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425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rmanent display | MuMa Le Havre : site officiel du musée d'art moderne  André Malraux">
            <a:extLst>
              <a:ext uri="{FF2B5EF4-FFF2-40B4-BE49-F238E27FC236}">
                <a16:creationId xmlns:a16="http://schemas.microsoft.com/office/drawing/2014/main" id="{0A6461FD-FCCE-485D-83AF-4D3180D77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90663"/>
            <a:ext cx="487680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7521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f/f2/Gustav_Klimt%2C_1907%2C_Farm_Garden_with_Sunflowers%2C_%C3%96sterreichische_Galerie_Belvedere.jpg/800px-Gustav_Klimt%2C_1907%2C_Farm_Garden_with_Sunflowers%2C_%C3%96sterreichische_Galerie_Belvedere.jpg">
            <a:extLst>
              <a:ext uri="{FF2B5EF4-FFF2-40B4-BE49-F238E27FC236}">
                <a16:creationId xmlns:a16="http://schemas.microsoft.com/office/drawing/2014/main" id="{F295CB2E-23C0-4971-B07E-F6EDDE242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0"/>
            <a:ext cx="6764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8028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Το μάθημα χορού">
            <a:extLst>
              <a:ext uri="{FF2B5EF4-FFF2-40B4-BE49-F238E27FC236}">
                <a16:creationId xmlns:a16="http://schemas.microsoft.com/office/drawing/2014/main" id="{A68AB6CB-AACC-420A-A8B8-563BC0CAE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25" y="427379"/>
            <a:ext cx="9084906" cy="600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930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Cotton Office in New Orleans, 1873 - Edgar Degas - WikiArt.org">
            <a:extLst>
              <a:ext uri="{FF2B5EF4-FFF2-40B4-BE49-F238E27FC236}">
                <a16:creationId xmlns:a16="http://schemas.microsoft.com/office/drawing/2014/main" id="{E6FE1FA7-7B34-40A3-945B-7B09B478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609600"/>
            <a:ext cx="71437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6808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8/8d/Child_in_a_Straw_Hat_by_Mary_Cassatt_c1886.jpg/800px-Child_in_a_Straw_Hat_by_Mary_Cassatt_c1886.jpg">
            <a:extLst>
              <a:ext uri="{FF2B5EF4-FFF2-40B4-BE49-F238E27FC236}">
                <a16:creationId xmlns:a16="http://schemas.microsoft.com/office/drawing/2014/main" id="{A0C12555-8021-48AC-952E-5216A72F9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0"/>
            <a:ext cx="5137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573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ill Life | artist-painter">
            <a:extLst>
              <a:ext uri="{FF2B5EF4-FFF2-40B4-BE49-F238E27FC236}">
                <a16:creationId xmlns:a16="http://schemas.microsoft.com/office/drawing/2014/main" id="{F6F2D425-1CC3-4E12-91CC-9B388AC26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0"/>
            <a:ext cx="10277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6910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5/53/Cassatt_Mary_Nurse_Reading_to_a_Little_Girl_1895.jpg">
            <a:extLst>
              <a:ext uri="{FF2B5EF4-FFF2-40B4-BE49-F238E27FC236}">
                <a16:creationId xmlns:a16="http://schemas.microsoft.com/office/drawing/2014/main" id="{3B57FC0A-4B47-45AB-A5F5-9AA0E6652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0"/>
            <a:ext cx="8193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8935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f/f8/Mary_Cassatt_-_Woman_Standing%2C_Holding_a_Fan%2C_1878%E2%80%9379.jpg">
            <a:extLst>
              <a:ext uri="{FF2B5EF4-FFF2-40B4-BE49-F238E27FC236}">
                <a16:creationId xmlns:a16="http://schemas.microsoft.com/office/drawing/2014/main" id="{912978F2-C4A7-4FF2-887F-B0CF2CFB3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381000"/>
            <a:ext cx="328612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910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thumb/1/1b/Claude_Monet_-_Woman_with_a_Parasol_-_Madame_Monet_and_Her_Son_-_Google_Art_Project.jpg/800px-Claude_Monet_-_Woman_with_a_Parasol_-_Madame_Monet_and_Her_Son_-_Google_Art_Project.jpg">
            <a:extLst>
              <a:ext uri="{FF2B5EF4-FFF2-40B4-BE49-F238E27FC236}">
                <a16:creationId xmlns:a16="http://schemas.microsoft.com/office/drawing/2014/main" id="{3EAD72C1-6278-4EC8-A469-670777BA7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0"/>
            <a:ext cx="5524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4926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thumb/8/89/Claude_Monet_-_Monet%27s_garden_at_V%C3%A9theuil_%281880%29.jpg/800px-Claude_Monet_-_Monet%27s_garden_at_V%C3%A9theuil_%281880%29.jpg">
            <a:extLst>
              <a:ext uri="{FF2B5EF4-FFF2-40B4-BE49-F238E27FC236}">
                <a16:creationId xmlns:a16="http://schemas.microsoft.com/office/drawing/2014/main" id="{1BB27341-8B90-467E-B9BD-816414B40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0"/>
            <a:ext cx="541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6919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1/12/The_Monk_by_the_Sea_%28Friedrich%29.jpg">
            <a:extLst>
              <a:ext uri="{FF2B5EF4-FFF2-40B4-BE49-F238E27FC236}">
                <a16:creationId xmlns:a16="http://schemas.microsoft.com/office/drawing/2014/main" id="{E4DB5C21-9AE4-4169-A8C5-D40156E1D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285875"/>
            <a:ext cx="6191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2341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b/b9/Caspar_David_Friedrich_-_Wanderer_above_the_sea_of_fog.jpg/800px-Caspar_David_Friedrich_-_Wanderer_above_the_sea_of_fog.jpg">
            <a:extLst>
              <a:ext uri="{FF2B5EF4-FFF2-40B4-BE49-F238E27FC236}">
                <a16:creationId xmlns:a16="http://schemas.microsoft.com/office/drawing/2014/main" id="{00DA750F-8357-479B-A44F-0B993422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0"/>
            <a:ext cx="5357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707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e/ea/Caspar_David_Friedrich_-_Zwei_M%C3%A4nner_in_Betrachtung_des_Mondes.jpg/1024px-Caspar_David_Friedrich_-_Zwei_M%C3%A4nner_in_Betrachtung_des_Mondes.jpg">
            <a:extLst>
              <a:ext uri="{FF2B5EF4-FFF2-40B4-BE49-F238E27FC236}">
                <a16:creationId xmlns:a16="http://schemas.microsoft.com/office/drawing/2014/main" id="{E01305D4-3751-4EC3-B714-9A602D869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0"/>
            <a:ext cx="8756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916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0/01/Caspar_David_Friedrich_-_Mondaufgang_am_Meer_-_Google_Art_Project.jpg/1280px-Caspar_David_Friedrich_-_Mondaufgang_am_Meer_-_Google_Art_Project.jpg">
            <a:extLst>
              <a:ext uri="{FF2B5EF4-FFF2-40B4-BE49-F238E27FC236}">
                <a16:creationId xmlns:a16="http://schemas.microsoft.com/office/drawing/2014/main" id="{40DFE7EF-05A8-4F46-974B-7513A75D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0"/>
            <a:ext cx="8966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9559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0/0f/Caspar_David_Friedrich_018.jpg/800px-Caspar_David_Friedrich_018.jpg">
            <a:extLst>
              <a:ext uri="{FF2B5EF4-FFF2-40B4-BE49-F238E27FC236}">
                <a16:creationId xmlns:a16="http://schemas.microsoft.com/office/drawing/2014/main" id="{43FC4DAC-4002-4168-8BCA-32E94254F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0"/>
            <a:ext cx="4710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7177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ww.moma.org/media/W1siZiIsIjIyNTMyNSJdLFsicCIs...">
            <a:extLst>
              <a:ext uri="{FF2B5EF4-FFF2-40B4-BE49-F238E27FC236}">
                <a16:creationId xmlns:a16="http://schemas.microsoft.com/office/drawing/2014/main" id="{94E61436-E15E-4B82-9A6A-F9D2CB38F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551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Buy Sea Of Flowers - painting by Birutė Butkienė">
            <a:extLst>
              <a:ext uri="{FF2B5EF4-FFF2-40B4-BE49-F238E27FC236}">
                <a16:creationId xmlns:a16="http://schemas.microsoft.com/office/drawing/2014/main" id="{9BE7D266-1180-4012-BDEF-3B38C0BE6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0"/>
            <a:ext cx="8343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4713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Two Cheeseburgers, with Everything | Claes oldenburg, Oldenburg, Food">
            <a:extLst>
              <a:ext uri="{FF2B5EF4-FFF2-40B4-BE49-F238E27FC236}">
                <a16:creationId xmlns:a16="http://schemas.microsoft.com/office/drawing/2014/main" id="{BD96A0CB-23C9-427E-9948-505F5AC22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546" y="1261625"/>
            <a:ext cx="5782907" cy="43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2644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op Art Painting of a Girl by Roy Lichtenstein | Kamva.gr">
            <a:extLst>
              <a:ext uri="{FF2B5EF4-FFF2-40B4-BE49-F238E27FC236}">
                <a16:creationId xmlns:a16="http://schemas.microsoft.com/office/drawing/2014/main" id="{0549FC10-E076-4965-B3E3-715569F3F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5963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ww.moma.org/media/W1siZiIsIjIxMTc0MCJdLFsicCIs...">
            <a:extLst>
              <a:ext uri="{FF2B5EF4-FFF2-40B4-BE49-F238E27FC236}">
                <a16:creationId xmlns:a16="http://schemas.microsoft.com/office/drawing/2014/main" id="{47D54A56-DCE6-4937-9A7C-7C31B5A7E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0"/>
            <a:ext cx="9810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011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ill Life', Edward Collier, 1699 | Tate">
            <a:extLst>
              <a:ext uri="{FF2B5EF4-FFF2-40B4-BE49-F238E27FC236}">
                <a16:creationId xmlns:a16="http://schemas.microsoft.com/office/drawing/2014/main" id="{B9F610B7-26D9-4EC3-9DDA-65E6979D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0"/>
            <a:ext cx="5608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757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Γενικές συμβουλές για τη φωτογράφιση still life | Το site του Φωτογράφου">
            <a:extLst>
              <a:ext uri="{FF2B5EF4-FFF2-40B4-BE49-F238E27FC236}">
                <a16:creationId xmlns:a16="http://schemas.microsoft.com/office/drawing/2014/main" id="{DAC4C7B3-1164-42E8-A1E2-1C1B70FA1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695325"/>
            <a:ext cx="8191500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929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ndefined">
            <a:extLst>
              <a:ext uri="{FF2B5EF4-FFF2-40B4-BE49-F238E27FC236}">
                <a16:creationId xmlns:a16="http://schemas.microsoft.com/office/drawing/2014/main" id="{D1206850-166C-4F30-BB37-56DBA239B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3048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789679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0</Words>
  <Application>Microsoft Office PowerPoint</Application>
  <PresentationFormat>Ευρεία οθόνη</PresentationFormat>
  <Paragraphs>0</Paragraphs>
  <Slides>62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ΧΡΙΣΤΙΝΑ ΠΑΛΑΙΟΛΟΓΟΥ</dc:creator>
  <cp:lastModifiedBy>ΧΡΙΣΤΙΝΑ ΠΑΛΑΙΟΛΟΓΟΥ</cp:lastModifiedBy>
  <cp:revision>8</cp:revision>
  <dcterms:created xsi:type="dcterms:W3CDTF">2020-10-27T11:44:40Z</dcterms:created>
  <dcterms:modified xsi:type="dcterms:W3CDTF">2020-11-03T12:41:03Z</dcterms:modified>
</cp:coreProperties>
</file>