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83" autoAdjust="0"/>
    <p:restoredTop sz="96349" autoAdjust="0"/>
  </p:normalViewPr>
  <p:slideViewPr>
    <p:cSldViewPr snapToGrid="0">
      <p:cViewPr varScale="1">
        <p:scale>
          <a:sx n="116" d="100"/>
          <a:sy n="116" d="100"/>
        </p:scale>
        <p:origin x="10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6B084-AC95-4552-82A1-1D9FCE1388B6}" type="datetimeFigureOut">
              <a:rPr lang="el-GR" smtClean="0"/>
              <a:t>11/01/2018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0FB48-E1FC-404F-8860-5305478217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48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D8BE-845B-429B-ADD7-EF64EBCC0A3B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27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48CB-C7FF-42FF-87D5-D371B8C95036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195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4718D-2345-47B1-A4C3-B3CD5EC74EB9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824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B94-EDB3-4BD0-B20F-F89E78B0161E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0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0986-8D2E-4F65-B8CF-BDF365438841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114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F88A4-7ABB-40ED-94B1-E440373969CB}" type="datetime1">
              <a:rPr lang="el-GR" smtClean="0"/>
              <a:t>11/01/2018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332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C4F09-CFAB-49E8-9FB8-8BD32D028008}" type="datetime1">
              <a:rPr lang="el-GR" smtClean="0"/>
              <a:t>11/01/2018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051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3276-3977-4D07-BE46-B50391D59C06}" type="datetime1">
              <a:rPr lang="el-GR" smtClean="0"/>
              <a:t>11/01/2018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260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5DB9-DA79-4113-8EB4-A52426BBA3F0}" type="datetime1">
              <a:rPr lang="el-GR" smtClean="0"/>
              <a:t>11/01/2018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414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02F4-B9F3-45E3-BDC9-80718F1BF1D5}" type="datetime1">
              <a:rPr lang="el-GR" smtClean="0"/>
              <a:t>11/01/2018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984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9DC2-E947-4CF2-9B09-354132F9AB9C}" type="datetime1">
              <a:rPr lang="el-GR" smtClean="0"/>
              <a:t>11/01/2018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7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9BF64-243A-4F66-A39B-66B3B0637670}" type="datetime1">
              <a:rPr lang="el-GR" smtClean="0"/>
              <a:t>11/01/2018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697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1</a:t>
            </a:fld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3245708" y="733168"/>
            <a:ext cx="5025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Εργασίες 9</a:t>
            </a:r>
            <a:r>
              <a:rPr lang="el-GR" baseline="30000" dirty="0" smtClean="0"/>
              <a:t>ου</a:t>
            </a:r>
            <a:r>
              <a:rPr lang="el-GR" dirty="0" smtClean="0"/>
              <a:t> </a:t>
            </a:r>
            <a:r>
              <a:rPr lang="en-US" dirty="0" smtClean="0"/>
              <a:t>– 10</a:t>
            </a:r>
            <a:r>
              <a:rPr lang="el-GR" baseline="30000" dirty="0" smtClean="0"/>
              <a:t>ου</a:t>
            </a:r>
            <a:r>
              <a:rPr lang="el-GR" dirty="0" smtClean="0"/>
              <a:t> Εργαστηρίου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111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2</a:t>
            </a:fld>
            <a:endParaRPr lang="el-G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424" y="254137"/>
            <a:ext cx="10729351" cy="406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123" y="660262"/>
            <a:ext cx="10525951" cy="13072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5150" y="2232819"/>
            <a:ext cx="5796900" cy="38581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72924" y="6169580"/>
            <a:ext cx="1244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Σχήμα Ρ6-8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9006807" y="2300322"/>
            <a:ext cx="28948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Υλοποιήστε στη συνέχεια το κύκλωμα στο ΤΙΝΑ και κάντε προσομοίωση εισάγοντας κατάλληλους παλμούς στις εισόδους </a:t>
            </a:r>
            <a:r>
              <a:rPr lang="en-US" dirty="0" smtClean="0"/>
              <a:t>x</a:t>
            </a:r>
            <a:r>
              <a:rPr lang="el-GR" dirty="0" smtClean="0"/>
              <a:t> και </a:t>
            </a:r>
            <a:r>
              <a:rPr lang="en-US" dirty="0" smtClean="0"/>
              <a:t>y </a:t>
            </a:r>
            <a:r>
              <a:rPr lang="el-GR" dirty="0" smtClean="0"/>
              <a:t>ώστε να ελέγχουν όλες οι καταστάσεις του κυκλώματος.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230660" y="6091007"/>
            <a:ext cx="170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ΕΡΓΑΣΙΑ 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495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3</a:t>
            </a:fld>
            <a:endParaRPr lang="el-GR"/>
          </a:p>
        </p:txBody>
      </p:sp>
      <p:sp>
        <p:nvSpPr>
          <p:cNvPr id="3" name="TextBox 2"/>
          <p:cNvSpPr txBox="1"/>
          <p:nvPr/>
        </p:nvSpPr>
        <p:spPr>
          <a:xfrm>
            <a:off x="230660" y="6091007"/>
            <a:ext cx="170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ΕΡΓΑΣΙΑ 2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906163" y="136458"/>
            <a:ext cx="98593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Θέλουμε να σχεδιάσουμε ένα </a:t>
            </a:r>
            <a:r>
              <a:rPr lang="el-GR" b="1" dirty="0" smtClean="0"/>
              <a:t>σύγχρονο</a:t>
            </a:r>
            <a:r>
              <a:rPr lang="el-GR" dirty="0" smtClean="0"/>
              <a:t> </a:t>
            </a:r>
            <a:r>
              <a:rPr lang="el-GR" b="1" dirty="0" smtClean="0"/>
              <a:t>ακολουθιακό</a:t>
            </a:r>
            <a:r>
              <a:rPr lang="en-US" dirty="0" smtClean="0"/>
              <a:t> </a:t>
            </a:r>
            <a:r>
              <a:rPr lang="el-GR" dirty="0" smtClean="0"/>
              <a:t>κύκλωμα, με μια είσοδο Χ και μια έξοδο Z η οποία να είναι 1 όταν σε μια σειρά δυαδικών αριθμών που εφαρμόζονται σειριακά στην είσοδό του, ανιχνεύεται η διαδοχή 110</a:t>
            </a:r>
            <a:r>
              <a:rPr lang="en-US" dirty="0" smtClean="0"/>
              <a:t>1</a:t>
            </a:r>
            <a:r>
              <a:rPr lang="el-GR" dirty="0" smtClean="0"/>
              <a:t>. 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Σχεδιάστε το διάγραμμα καταστάσεων</a:t>
            </a:r>
          </a:p>
          <a:p>
            <a:pPr algn="just"/>
            <a:r>
              <a:rPr lang="el-GR" dirty="0" smtClean="0"/>
              <a:t>Διατυπώστε τον πίνακα καταστάσεων</a:t>
            </a:r>
          </a:p>
          <a:p>
            <a:pPr algn="just"/>
            <a:r>
              <a:rPr lang="el-GR" dirty="0" smtClean="0"/>
              <a:t>Σχεδιάστε και προσομοιώστε στο ΤΙΝΑ το τελικό κύκλωμα.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901412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99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George Patsis</dc:creator>
  <cp:lastModifiedBy>THL</cp:lastModifiedBy>
  <cp:revision>13</cp:revision>
  <dcterms:created xsi:type="dcterms:W3CDTF">2017-12-12T08:29:07Z</dcterms:created>
  <dcterms:modified xsi:type="dcterms:W3CDTF">2018-01-11T05:49:34Z</dcterms:modified>
</cp:coreProperties>
</file>