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B10-4A93-4E01-B82D-EE2865E302D7}" type="datetimeFigureOut">
              <a:rPr lang="el-GR" smtClean="0"/>
              <a:t>25/2/2016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D07C-C1A2-474E-8898-3DBD1C949FD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B10-4A93-4E01-B82D-EE2865E302D7}" type="datetimeFigureOut">
              <a:rPr lang="el-GR" smtClean="0"/>
              <a:t>25/2/2016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D07C-C1A2-474E-8898-3DBD1C949FD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B10-4A93-4E01-B82D-EE2865E302D7}" type="datetimeFigureOut">
              <a:rPr lang="el-GR" smtClean="0"/>
              <a:t>25/2/2016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D07C-C1A2-474E-8898-3DBD1C949FD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B10-4A93-4E01-B82D-EE2865E302D7}" type="datetimeFigureOut">
              <a:rPr lang="el-GR" smtClean="0"/>
              <a:t>25/2/2016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D07C-C1A2-474E-8898-3DBD1C949FD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B10-4A93-4E01-B82D-EE2865E302D7}" type="datetimeFigureOut">
              <a:rPr lang="el-GR" smtClean="0"/>
              <a:t>25/2/2016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D07C-C1A2-474E-8898-3DBD1C949FD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B10-4A93-4E01-B82D-EE2865E302D7}" type="datetimeFigureOut">
              <a:rPr lang="el-GR" smtClean="0"/>
              <a:t>25/2/2016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D07C-C1A2-474E-8898-3DBD1C949FD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B10-4A93-4E01-B82D-EE2865E302D7}" type="datetimeFigureOut">
              <a:rPr lang="el-GR" smtClean="0"/>
              <a:t>25/2/2016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D07C-C1A2-474E-8898-3DBD1C949FD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B10-4A93-4E01-B82D-EE2865E302D7}" type="datetimeFigureOut">
              <a:rPr lang="el-GR" smtClean="0"/>
              <a:t>25/2/2016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D07C-C1A2-474E-8898-3DBD1C949FD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B10-4A93-4E01-B82D-EE2865E302D7}" type="datetimeFigureOut">
              <a:rPr lang="el-GR" smtClean="0"/>
              <a:t>25/2/2016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D07C-C1A2-474E-8898-3DBD1C949FD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B10-4A93-4E01-B82D-EE2865E302D7}" type="datetimeFigureOut">
              <a:rPr lang="el-GR" smtClean="0"/>
              <a:t>25/2/2016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D07C-C1A2-474E-8898-3DBD1C949FD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BB10-4A93-4E01-B82D-EE2865E302D7}" type="datetimeFigureOut">
              <a:rPr lang="el-GR" smtClean="0"/>
              <a:t>25/2/2016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D07C-C1A2-474E-8898-3DBD1C949FD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BBB10-4A93-4E01-B82D-EE2865E302D7}" type="datetimeFigureOut">
              <a:rPr lang="el-GR" smtClean="0"/>
              <a:t>25/2/2016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AD07C-C1A2-474E-8898-3DBD1C949FD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YANNIS.MARIANNA\MARIANNA\anatomy lessons\ANATOMY\animals\Nervous_system_cr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243" y="1857364"/>
            <a:ext cx="545465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YANNIS.MARIANNA\MARIANNA\anatomy lessons\ANATOMY\animals\κατσαριδ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536" y="1571612"/>
            <a:ext cx="4628904" cy="3714775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500430" y="571480"/>
            <a:ext cx="120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ΚΑΤΣΑΡΙΔΑ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YANNIS.MARIANNA\MARIANNA\anatomy lessons\ANATOMY\animals\σαλαμανδρ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818"/>
            <a:ext cx="9144000" cy="6650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YANNIS.MARIANNA\MARIANNA\anatomy lessons\ANATOMY\animals\octopus-br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708" y="0"/>
            <a:ext cx="69885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YANNIS.MARIANNA\MARIANNA\anatomy lessons\ANATOMY\animals\βατραχο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346200"/>
            <a:ext cx="8026400" cy="416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E:\YANNIS.MARIANNA\MARIANNA\anatomy lessons\ANATOMY\animals\γατα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85794"/>
            <a:ext cx="5286382" cy="4980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YANNIS.MARIANNA\MARIANNA\anatomy lessons\ANATOMY\animals\σκυλος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19" y="1214422"/>
            <a:ext cx="6303725" cy="4426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YANNIS.MARIANNA\MARIANNA\anatomy lessons\ANATOMY\animals\αλογ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412" y="1428736"/>
            <a:ext cx="5491670" cy="433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- Ομάδα"/>
          <p:cNvGrpSpPr/>
          <p:nvPr/>
        </p:nvGrpSpPr>
        <p:grpSpPr>
          <a:xfrm>
            <a:off x="1571604" y="2428868"/>
            <a:ext cx="6550572" cy="914400"/>
            <a:chOff x="1571604" y="2428868"/>
            <a:chExt cx="6550572" cy="914400"/>
          </a:xfrm>
        </p:grpSpPr>
        <p:sp>
          <p:nvSpPr>
            <p:cNvPr id="2" name="1 - Ορθογώνιο"/>
            <p:cNvSpPr/>
            <p:nvPr/>
          </p:nvSpPr>
          <p:spPr>
            <a:xfrm>
              <a:off x="3571868" y="2428868"/>
              <a:ext cx="2357454" cy="914400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" name="2 - Δεξιό βέλος"/>
            <p:cNvSpPr/>
            <p:nvPr/>
          </p:nvSpPr>
          <p:spPr>
            <a:xfrm>
              <a:off x="1571604" y="2714620"/>
              <a:ext cx="978408" cy="484632"/>
            </a:xfrm>
            <a:prstGeom prst="rightArrow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" name="3 - Δεξιό βέλος"/>
            <p:cNvSpPr/>
            <p:nvPr/>
          </p:nvSpPr>
          <p:spPr>
            <a:xfrm>
              <a:off x="7143768" y="2643182"/>
              <a:ext cx="978408" cy="484632"/>
            </a:xfrm>
            <a:prstGeom prst="rightArrow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- Ομάδα"/>
          <p:cNvGrpSpPr/>
          <p:nvPr/>
        </p:nvGrpSpPr>
        <p:grpSpPr>
          <a:xfrm>
            <a:off x="1714480" y="2500306"/>
            <a:ext cx="6550572" cy="914400"/>
            <a:chOff x="1571604" y="2428868"/>
            <a:chExt cx="6550572" cy="914400"/>
          </a:xfrm>
        </p:grpSpPr>
        <p:sp>
          <p:nvSpPr>
            <p:cNvPr id="2" name="1 - Ορθογώνιο"/>
            <p:cNvSpPr/>
            <p:nvPr/>
          </p:nvSpPr>
          <p:spPr>
            <a:xfrm>
              <a:off x="3571868" y="2428868"/>
              <a:ext cx="2357454" cy="914400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" name="2 - Δεξιό βέλος"/>
            <p:cNvSpPr/>
            <p:nvPr/>
          </p:nvSpPr>
          <p:spPr>
            <a:xfrm>
              <a:off x="1571604" y="2714620"/>
              <a:ext cx="978408" cy="484632"/>
            </a:xfrm>
            <a:prstGeom prst="rightArrow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" name="3 - Δεξιό βέλος"/>
            <p:cNvSpPr/>
            <p:nvPr/>
          </p:nvSpPr>
          <p:spPr>
            <a:xfrm>
              <a:off x="7143768" y="2643182"/>
              <a:ext cx="978408" cy="484632"/>
            </a:xfrm>
            <a:prstGeom prst="rightArrow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" name="5 - TextBox"/>
          <p:cNvSpPr txBox="1"/>
          <p:nvPr/>
        </p:nvSpPr>
        <p:spPr>
          <a:xfrm>
            <a:off x="1357290" y="385762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ΠΛΗΡΟΦΟΡΙΑ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7000892" y="378619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ΑΠΑΝΤΗΣΗ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071934" y="3857628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ΕΠΕΞΕΡΓΑΣΙΑ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714480" y="192880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ΠΝΣ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7286644" y="192880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ΠΝΣ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4357686" y="178592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ΚΝΣ</a:t>
            </a:r>
            <a:endParaRPr lang="el-GR" dirty="0"/>
          </a:p>
        </p:txBody>
      </p:sp>
      <p:sp>
        <p:nvSpPr>
          <p:cNvPr id="13" name="12 - Κεραυνός"/>
          <p:cNvSpPr/>
          <p:nvPr/>
        </p:nvSpPr>
        <p:spPr>
          <a:xfrm>
            <a:off x="4357686" y="2428868"/>
            <a:ext cx="914400" cy="914400"/>
          </a:xfrm>
          <a:prstGeom prst="lightningBolt">
            <a:avLst/>
          </a:prstGeom>
          <a:ln>
            <a:solidFill>
              <a:srgbClr val="E82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YANNIS.MARIANNA\MARIANNA\anatomy lessons\ANATOMY CNS\εγκεφαλος\προπλασμα εγκεφαλου παν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705" y="1000107"/>
            <a:ext cx="6397567" cy="4774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4357686" y="178592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ΚΝΣ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2786050" y="2357430"/>
            <a:ext cx="371477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17 - Ευθεία γραμμή σύνδεσης"/>
          <p:cNvCxnSpPr/>
          <p:nvPr/>
        </p:nvCxnSpPr>
        <p:spPr>
          <a:xfrm rot="5400000">
            <a:off x="2536017" y="282177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 rot="5400000">
            <a:off x="5107785" y="282177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 rot="5400000">
            <a:off x="5750727" y="282177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 rot="16200000" flipH="1">
            <a:off x="1893075" y="1464455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 rot="5400000">
            <a:off x="3286116" y="1928802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1285852" y="428604"/>
            <a:ext cx="1532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Αντίληψη</a:t>
            </a:r>
          </a:p>
          <a:p>
            <a:r>
              <a:rPr lang="el-GR" dirty="0" smtClean="0"/>
              <a:t>Μη συνειδητή</a:t>
            </a:r>
          </a:p>
          <a:p>
            <a:r>
              <a:rPr lang="el-GR" dirty="0" smtClean="0"/>
              <a:t>συνειδητή</a:t>
            </a:r>
            <a:endParaRPr lang="el-GR" dirty="0"/>
          </a:p>
        </p:txBody>
      </p:sp>
      <p:sp>
        <p:nvSpPr>
          <p:cNvPr id="32" name="31 - TextBox"/>
          <p:cNvSpPr txBox="1"/>
          <p:nvPr/>
        </p:nvSpPr>
        <p:spPr>
          <a:xfrm>
            <a:off x="3500430" y="357166"/>
            <a:ext cx="4894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		Επεξεργασία</a:t>
            </a:r>
          </a:p>
          <a:p>
            <a:r>
              <a:rPr lang="el-GR" dirty="0" smtClean="0"/>
              <a:t>Ανάλυση σύγκριση μνήμη επιθυμητό αποτέλεσμα</a:t>
            </a:r>
            <a:endParaRPr lang="el-GR" dirty="0"/>
          </a:p>
        </p:txBody>
      </p:sp>
      <p:cxnSp>
        <p:nvCxnSpPr>
          <p:cNvPr id="34" name="33 - Ευθύγραμμο βέλος σύνδεσης"/>
          <p:cNvCxnSpPr/>
          <p:nvPr/>
        </p:nvCxnSpPr>
        <p:spPr>
          <a:xfrm rot="5400000" flipH="1" flipV="1">
            <a:off x="5107785" y="3750471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/>
          <p:nvPr/>
        </p:nvCxnSpPr>
        <p:spPr>
          <a:xfrm rot="16200000" flipV="1">
            <a:off x="6001554" y="3356768"/>
            <a:ext cx="71358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TextBox"/>
          <p:cNvSpPr txBox="1"/>
          <p:nvPr/>
        </p:nvSpPr>
        <p:spPr>
          <a:xfrm>
            <a:off x="5857884" y="4572008"/>
            <a:ext cx="109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απόφαση</a:t>
            </a:r>
            <a:endParaRPr lang="el-GR" dirty="0"/>
          </a:p>
        </p:txBody>
      </p:sp>
      <p:sp>
        <p:nvSpPr>
          <p:cNvPr id="39" name="38 - TextBox"/>
          <p:cNvSpPr txBox="1"/>
          <p:nvPr/>
        </p:nvSpPr>
        <p:spPr>
          <a:xfrm>
            <a:off x="6357950" y="4214818"/>
            <a:ext cx="225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Εντολή για απάντηση </a:t>
            </a:r>
            <a:endParaRPr lang="el-GR" dirty="0"/>
          </a:p>
        </p:txBody>
      </p:sp>
      <p:cxnSp>
        <p:nvCxnSpPr>
          <p:cNvPr id="41" name="40 - Ευθύγραμμο βέλος σύνδεσης"/>
          <p:cNvCxnSpPr/>
          <p:nvPr/>
        </p:nvCxnSpPr>
        <p:spPr>
          <a:xfrm>
            <a:off x="1785918" y="292893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- TextBox"/>
          <p:cNvSpPr txBox="1"/>
          <p:nvPr/>
        </p:nvSpPr>
        <p:spPr>
          <a:xfrm>
            <a:off x="1285852" y="2214554"/>
            <a:ext cx="1256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Αισθητικές </a:t>
            </a:r>
          </a:p>
          <a:p>
            <a:r>
              <a:rPr lang="el-GR" dirty="0" smtClean="0"/>
              <a:t>οδοί</a:t>
            </a:r>
            <a:endParaRPr lang="el-GR" dirty="0"/>
          </a:p>
        </p:txBody>
      </p:sp>
      <p:cxnSp>
        <p:nvCxnSpPr>
          <p:cNvPr id="45" name="44 - Ευθύγραμμο βέλος σύνδεσης"/>
          <p:cNvCxnSpPr/>
          <p:nvPr/>
        </p:nvCxnSpPr>
        <p:spPr>
          <a:xfrm>
            <a:off x="6572264" y="285749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- TextBox"/>
          <p:cNvSpPr txBox="1"/>
          <p:nvPr/>
        </p:nvSpPr>
        <p:spPr>
          <a:xfrm>
            <a:off x="6572264" y="2214554"/>
            <a:ext cx="1045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Κινητικές</a:t>
            </a:r>
          </a:p>
          <a:p>
            <a:r>
              <a:rPr lang="el-GR" dirty="0" smtClean="0"/>
              <a:t> οδοί</a:t>
            </a:r>
            <a:endParaRPr lang="el-GR" dirty="0"/>
          </a:p>
        </p:txBody>
      </p:sp>
      <p:cxnSp>
        <p:nvCxnSpPr>
          <p:cNvPr id="54" name="53 - Ευθύγραμμο βέλος σύνδεσης"/>
          <p:cNvCxnSpPr/>
          <p:nvPr/>
        </p:nvCxnSpPr>
        <p:spPr>
          <a:xfrm rot="5400000" flipH="1" flipV="1">
            <a:off x="7572396" y="250030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- Ευθύγραμμο βέλος σύνδεσης"/>
          <p:cNvCxnSpPr/>
          <p:nvPr/>
        </p:nvCxnSpPr>
        <p:spPr>
          <a:xfrm rot="16200000" flipH="1">
            <a:off x="7643834" y="2857496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- TextBox"/>
          <p:cNvSpPr txBox="1"/>
          <p:nvPr/>
        </p:nvSpPr>
        <p:spPr>
          <a:xfrm>
            <a:off x="8001024" y="2071678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ΝΜΑ</a:t>
            </a:r>
            <a:endParaRPr lang="el-GR" dirty="0"/>
          </a:p>
        </p:txBody>
      </p:sp>
      <p:sp>
        <p:nvSpPr>
          <p:cNvPr id="58" name="57 - TextBox"/>
          <p:cNvSpPr txBox="1"/>
          <p:nvPr/>
        </p:nvSpPr>
        <p:spPr>
          <a:xfrm>
            <a:off x="8143900" y="314324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ΜΥΣ</a:t>
            </a:r>
            <a:endParaRPr lang="el-GR" dirty="0"/>
          </a:p>
        </p:txBody>
      </p:sp>
      <p:cxnSp>
        <p:nvCxnSpPr>
          <p:cNvPr id="60" name="59 - Ευθύγραμμο βέλος σύνδεσης"/>
          <p:cNvCxnSpPr/>
          <p:nvPr/>
        </p:nvCxnSpPr>
        <p:spPr>
          <a:xfrm>
            <a:off x="1071538" y="2428868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- Ευθύγραμμο βέλος σύνδεσης"/>
          <p:cNvCxnSpPr/>
          <p:nvPr/>
        </p:nvCxnSpPr>
        <p:spPr>
          <a:xfrm rot="5400000" flipH="1" flipV="1">
            <a:off x="1107257" y="303609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- TextBox"/>
          <p:cNvSpPr txBox="1"/>
          <p:nvPr/>
        </p:nvSpPr>
        <p:spPr>
          <a:xfrm>
            <a:off x="500034" y="2857496"/>
            <a:ext cx="946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υποδοχείς</a:t>
            </a:r>
            <a:endParaRPr lang="el-GR" sz="1400" dirty="0"/>
          </a:p>
        </p:txBody>
      </p:sp>
      <p:sp>
        <p:nvSpPr>
          <p:cNvPr id="65" name="64 - TextBox"/>
          <p:cNvSpPr txBox="1"/>
          <p:nvPr/>
        </p:nvSpPr>
        <p:spPr>
          <a:xfrm>
            <a:off x="0" y="185736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err="1" smtClean="0"/>
              <a:t>Σπλαγχνο</a:t>
            </a:r>
            <a:endParaRPr lang="el-GR" sz="1400" dirty="0" smtClean="0"/>
          </a:p>
          <a:p>
            <a:r>
              <a:rPr lang="el-GR" sz="1400" dirty="0" err="1" smtClean="0"/>
              <a:t>αισθητικοτητα</a:t>
            </a:r>
            <a:endParaRPr lang="el-GR" sz="1400" dirty="0"/>
          </a:p>
        </p:txBody>
      </p:sp>
      <p:sp>
        <p:nvSpPr>
          <p:cNvPr id="66" name="65 - TextBox"/>
          <p:cNvSpPr txBox="1"/>
          <p:nvPr/>
        </p:nvSpPr>
        <p:spPr>
          <a:xfrm>
            <a:off x="0" y="3714752"/>
            <a:ext cx="24219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Σωματική αισθητικότητα</a:t>
            </a:r>
          </a:p>
          <a:p>
            <a:r>
              <a:rPr lang="el-GR" sz="1400" dirty="0" smtClean="0"/>
              <a:t>Γενική (</a:t>
            </a:r>
            <a:r>
              <a:rPr lang="el-GR" sz="1400" dirty="0" err="1" smtClean="0"/>
              <a:t>επιπολής</a:t>
            </a:r>
            <a:r>
              <a:rPr lang="el-GR" sz="1400" dirty="0" smtClean="0"/>
              <a:t>, εν τω </a:t>
            </a:r>
            <a:r>
              <a:rPr lang="el-GR" sz="1400" dirty="0" err="1" smtClean="0"/>
              <a:t>βάθει</a:t>
            </a:r>
            <a:r>
              <a:rPr lang="el-GR" sz="1400" dirty="0" smtClean="0"/>
              <a:t>)</a:t>
            </a:r>
          </a:p>
          <a:p>
            <a:r>
              <a:rPr lang="el-GR" sz="1400" dirty="0" smtClean="0"/>
              <a:t>ειδική</a:t>
            </a:r>
            <a:endParaRPr lang="el-GR" sz="1400" dirty="0"/>
          </a:p>
        </p:txBody>
      </p:sp>
      <p:cxnSp>
        <p:nvCxnSpPr>
          <p:cNvPr id="68" name="67 - Ευθύγραμμο βέλος σύνδεσης"/>
          <p:cNvCxnSpPr/>
          <p:nvPr/>
        </p:nvCxnSpPr>
        <p:spPr>
          <a:xfrm>
            <a:off x="6572264" y="2857496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- TextBox"/>
          <p:cNvSpPr txBox="1"/>
          <p:nvPr/>
        </p:nvSpPr>
        <p:spPr>
          <a:xfrm>
            <a:off x="7643834" y="3571876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ΛΜΙ, ΑΔΕΝΕΣ,</a:t>
            </a:r>
          </a:p>
          <a:p>
            <a:r>
              <a:rPr lang="el-GR" dirty="0" smtClean="0"/>
              <a:t>ΜΥΟΚΑΡΔΙΟ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MARIANNA\A_ΜΑΘΗΜΑΤΑ PPS\anatomy lessons\A_NEURON\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19984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:\YANNIS.MARIANNA\MARIANNA\anatomy lessons\ANATOMY PNS\επιγονατιο αντνκλαστικ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586" y="857232"/>
            <a:ext cx="6964438" cy="5066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YANNIS.MARIANNA\MARIANNA\anatomy lessons\ANATOMY\κυκλωμα\αντανακλαστικο αποσυρση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0" y="688975"/>
            <a:ext cx="3619500" cy="5480050"/>
          </a:xfrm>
          <a:prstGeom prst="rect">
            <a:avLst/>
          </a:prstGeom>
          <a:noFill/>
        </p:spPr>
      </p:pic>
      <p:pic>
        <p:nvPicPr>
          <p:cNvPr id="20482" name="Picture 2" descr="E:\MARIANNA\A_ΜΑΘΗΜΑΤΑ PPS\ΠΙΝΕΖ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5900" y="682625"/>
            <a:ext cx="3632200" cy="5492750"/>
          </a:xfrm>
          <a:prstGeom prst="rect">
            <a:avLst/>
          </a:prstGeom>
          <a:noFill/>
        </p:spPr>
      </p:pic>
      <p:pic>
        <p:nvPicPr>
          <p:cNvPr id="20483" name="Picture 3" descr="E:\MARIANNA\A_ΜΑΘΗΜΑΤΑ PPS\ΠΙΝΕΖ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5900" y="682625"/>
            <a:ext cx="3632200" cy="5492750"/>
          </a:xfrm>
          <a:prstGeom prst="rect">
            <a:avLst/>
          </a:prstGeom>
          <a:noFill/>
        </p:spPr>
      </p:pic>
      <p:pic>
        <p:nvPicPr>
          <p:cNvPr id="20484" name="Picture 4" descr="E:\MARIANNA\A_ΜΑΘΗΜΑΤΑ PPS\ΠΙΝΕΖΑ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5900" y="682625"/>
            <a:ext cx="3632200" cy="549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:\YANNIS.MARIANNA\MARIANNA\anatomy lessons\ANATOMY\κυκλωμα\κυκλωμα παραδειγμ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110" y="1071546"/>
            <a:ext cx="5488534" cy="4664556"/>
          </a:xfrm>
          <a:prstGeom prst="rect">
            <a:avLst/>
          </a:prstGeom>
          <a:noFill/>
        </p:spPr>
      </p:pic>
      <p:pic>
        <p:nvPicPr>
          <p:cNvPr id="19458" name="Picture 2" descr="E:\MARIANNA\A_ΜΑΘΗΜΑΤΑ PPS\ΑΓΚΩΝΑ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1079500"/>
            <a:ext cx="5514975" cy="46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YANNIS.MARIANNA\MARIANNA\anatomy lessons\ANATOMY\κυκλωμα\κυκλωμα ΝΣ 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623887"/>
            <a:ext cx="7677150" cy="5610225"/>
          </a:xfrm>
          <a:prstGeom prst="rect">
            <a:avLst/>
          </a:prstGeom>
          <a:noFill/>
        </p:spPr>
      </p:pic>
      <p:pic>
        <p:nvPicPr>
          <p:cNvPr id="18434" name="Picture 2" descr="E:\MARIANNA\A_ΜΑΘΗΜΑΤΑ PPS\ΝΕΡ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614363"/>
            <a:ext cx="7696200" cy="562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857884" y="785794"/>
            <a:ext cx="15716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ΛΕΥΚΗ ΟΥΣΙΑ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214414" y="2143116"/>
            <a:ext cx="221457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ΚΥΤΤΑΡΙΚΑ ΣΩΜΑΤΑ</a:t>
            </a:r>
          </a:p>
          <a:p>
            <a:pPr algn="ctr"/>
            <a:r>
              <a:rPr lang="el-GR" dirty="0" smtClean="0"/>
              <a:t>ΚΕΝΤΡΑ</a:t>
            </a:r>
          </a:p>
          <a:p>
            <a:pPr algn="ctr"/>
            <a:endParaRPr lang="en-US" dirty="0" smtClean="0"/>
          </a:p>
          <a:p>
            <a:pPr algn="ctr"/>
            <a:r>
              <a:rPr lang="el-GR" dirty="0" smtClean="0"/>
              <a:t>ΦΛΟΙΟΣ-ΠΥΡΗΝΕΣ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643570" y="2071678"/>
            <a:ext cx="192882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ΝΕΥΡΑΞΟΝΕΣ ΟΔΟΙ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428728" y="785794"/>
            <a:ext cx="17145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ΦΑΙΑ ΟΥΣΙΑ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1571604" y="3571876"/>
            <a:ext cx="15001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ΚΙΝΗΤΙΚΑ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1571604" y="4643446"/>
            <a:ext cx="15001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ΑΙΣΘΗΤΙΚΑ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1571604" y="5786454"/>
            <a:ext cx="15001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ΣΥΝΔΕΤΙΚΑ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786446" y="3429000"/>
            <a:ext cx="15716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ΣΥΝΔΕΤΙΚΕΣ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5857884" y="4500570"/>
            <a:ext cx="15716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ΣΥΝΔΕΣΜΙΚΕΣ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5857884" y="5643578"/>
            <a:ext cx="17145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ΠΡΟΒΟΛΙΚΕΣ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3929058" y="2142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ΚΝΣ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MARIANNA\A_ΜΑΘΗΜΑΤΑ PPS\ΦΑΙΑ ΛΕΥΚΗ ΚΝΣ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477455" cy="4400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MARIANNA\A_ΜΑΘΗΜΑΤΑ PPS\ΦΑΙΑ ΛΕΥΚΗ ΠΝΣ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7205690" cy="4240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3179"/>
            <a:ext cx="5214974" cy="672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047725" y="857232"/>
          <a:ext cx="7310489" cy="5482866"/>
        </p:xfrm>
        <a:graphic>
          <a:graphicData uri="http://schemas.openxmlformats.org/presentationml/2006/ole">
            <p:oleObj spid="_x0000_s1026" name="Διαφάνεια" r:id="rId3" imgW="4569445" imgH="3426611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ΛΕΙΤΟΥΡΓΙΚΗ ΔΙΑΙΡΕΣΗ ΕΓΚΕΦΑΛΟΥ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 fontScale="85000" lnSpcReduction="20000"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b="1" dirty="0" smtClean="0">
                <a:solidFill>
                  <a:srgbClr val="FF0000"/>
                </a:solidFill>
              </a:rPr>
              <a:t>ΠΡΟΣΘΙΟΣ ΕΓΚΕΦΑΛΟΣ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 smtClean="0"/>
              <a:t>		</a:t>
            </a:r>
            <a:r>
              <a:rPr lang="el-GR" b="1" dirty="0" smtClean="0"/>
              <a:t>Τελικός εγκέφαλος</a:t>
            </a:r>
            <a:r>
              <a:rPr lang="el-GR" dirty="0" smtClean="0"/>
              <a:t>: </a:t>
            </a:r>
          </a:p>
          <a:p>
            <a:pPr>
              <a:buNone/>
            </a:pPr>
            <a:r>
              <a:rPr lang="el-GR" dirty="0" smtClean="0"/>
              <a:t>		λοβοί ημισφαιρίων και πυρήνες ημισφαιρίων</a:t>
            </a:r>
          </a:p>
          <a:p>
            <a:pPr>
              <a:buNone/>
            </a:pPr>
            <a:r>
              <a:rPr lang="el-GR" dirty="0" smtClean="0"/>
              <a:t>		</a:t>
            </a:r>
            <a:r>
              <a:rPr lang="el-GR" b="1" dirty="0" smtClean="0"/>
              <a:t>Διάμεσος εγκέφαλος</a:t>
            </a:r>
            <a:r>
              <a:rPr lang="el-GR" dirty="0" smtClean="0"/>
              <a:t>: </a:t>
            </a:r>
          </a:p>
          <a:p>
            <a:pPr>
              <a:buNone/>
            </a:pPr>
            <a:r>
              <a:rPr lang="el-GR" dirty="0" smtClean="0"/>
              <a:t>		Θάλαμος, Υποθάλαμος, Επιθάλαμος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b="1" dirty="0" smtClean="0">
                <a:solidFill>
                  <a:srgbClr val="FF0000"/>
                </a:solidFill>
              </a:rPr>
              <a:t>ΜΕΣΟΣ ΕΓΚΕΦΑΛΟΣ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b="1" dirty="0" smtClean="0"/>
              <a:t>	</a:t>
            </a:r>
            <a:r>
              <a:rPr lang="el-GR" b="1" dirty="0" smtClean="0">
                <a:solidFill>
                  <a:srgbClr val="FF0000"/>
                </a:solidFill>
              </a:rPr>
              <a:t>ΡΟΜΒΟΕΙΔΗΣ ΕΓΚΕΦΑΛΟΣ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b="1" dirty="0" smtClean="0"/>
              <a:t>		Γέφυρα-Προμήκης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		Παρεγκεφαλίδα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E:\MARIANNA\A_ΜΑΘΗΜΑΤΑ PPS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642918"/>
            <a:ext cx="5408533" cy="4050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E:\MARIANNA\A_ΜΑΘΗΜΑΤΑ PPS\ΔΙΑΓΡΑΜΜΑ ΕΓΚΕΦΑΛΟΥ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715040" cy="5558663"/>
          </a:xfrm>
          <a:prstGeom prst="rect">
            <a:avLst/>
          </a:prstGeom>
          <a:noFill/>
        </p:spPr>
      </p:pic>
      <p:pic>
        <p:nvPicPr>
          <p:cNvPr id="3" name="Picture 2" descr="E:\MARIANNA\A_ΜΑΘΗΜΑΤΑ PPS\ΔΙΑΓΡΑΜΜΑ ΝΣ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28" y="1285860"/>
            <a:ext cx="9016872" cy="4470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YANNIS.MARIANNA\MARIANNA\anatomy lessons\ANATOMY PNS\περιφερικο Ν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28670"/>
            <a:ext cx="4826000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YANNIS.MARIANNA\MARIANNA\anatomy lessons\ANATOMY PNS\σχημα ΠΝ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697230"/>
            <a:ext cx="2438400" cy="5463540"/>
          </a:xfrm>
          <a:prstGeom prst="rect">
            <a:avLst/>
          </a:prstGeom>
          <a:noFill/>
        </p:spPr>
      </p:pic>
      <p:pic>
        <p:nvPicPr>
          <p:cNvPr id="3" name="Picture 4" descr="E:\YANNIS.MARIANNA\MARIANNA\anatomy lessons\ANATOMY\animals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272" y="785794"/>
            <a:ext cx="812632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</Words>
  <Application>Microsoft Office PowerPoint</Application>
  <PresentationFormat>Προβολή στην οθόνη (4:3)</PresentationFormat>
  <Paragraphs>54</Paragraphs>
  <Slides>28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0" baseType="lpstr">
      <vt:lpstr>Θέμα του Office</vt:lpstr>
      <vt:lpstr>Διαφάνεια</vt:lpstr>
      <vt:lpstr>Διαφάνεια 1</vt:lpstr>
      <vt:lpstr>Διαφάνεια 2</vt:lpstr>
      <vt:lpstr>Διαφάνεια 3</vt:lpstr>
      <vt:lpstr>Διαφάνεια 4</vt:lpstr>
      <vt:lpstr>ΛΕΙΤΟΥΡΓΙΚΗ ΔΙΑΙΡΕΣΗ ΕΓΚΕΦΑΛΟΥ 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mariannis</dc:creator>
  <cp:lastModifiedBy>mariannis</cp:lastModifiedBy>
  <cp:revision>1</cp:revision>
  <dcterms:created xsi:type="dcterms:W3CDTF">2016-02-25T06:33:40Z</dcterms:created>
  <dcterms:modified xsi:type="dcterms:W3CDTF">2016-02-25T06:38:48Z</dcterms:modified>
</cp:coreProperties>
</file>