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9" r:id="rId50"/>
    <p:sldId id="311" r:id="rId51"/>
    <p:sldId id="312" r:id="rId52"/>
    <p:sldId id="310" r:id="rId53"/>
    <p:sldId id="304" r:id="rId54"/>
    <p:sldId id="305" r:id="rId55"/>
    <p:sldId id="306" r:id="rId56"/>
    <p:sldId id="307" r:id="rId57"/>
    <p:sldId id="308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C65A-15AF-47DB-ACA9-0ACA93EB5411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A4EE-8139-4ACC-9DBB-766D4DEAF0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b597357a8fa394750bf850a0059e99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000108"/>
            <a:ext cx="3682835" cy="45723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αγγεια\subarachnoid-perivasular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97" y="1485900"/>
            <a:ext cx="501620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stributio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038225"/>
            <a:ext cx="546735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tributio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84" y="1428737"/>
            <a:ext cx="4629070" cy="4076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αγγεια\distribution 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0722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 - Εικόνα" descr="ch-16lecturepresentation-20-63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57" y="1285861"/>
            <a:ext cx="564360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 - Εικόνα" descr="Cerebral_veins_and_sinus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06980" y="1108710"/>
            <a:ext cx="4130040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αγγεια\spinal-cor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8 - Εικόνα" descr="σπιναλ ωενθσ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46" y="1071546"/>
            <a:ext cx="535785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ΒΒΒ\ΒΒΒ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92922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el-GR" dirty="0" smtClean="0"/>
              <a:t>ΒΑΣΙΚΗ ΑΝΑΤΟΜΙΚΗ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ARIANNA\A_ΜΑΘΗΜΑΤΑ PPS\anatomy lessons\A_NEURON\neurons C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631" y="928670"/>
            <a:ext cx="610663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ΝΕΥΡΟΓΛΟΙΑ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Αστροκύτταρα: Τα πιο άφθονα. Στηρικτικά, συμμετοχή στη δημιουργία ΑΕΦ, επούλωση μετά από τραύμα καλύπτοντας κενό που αφήνουν νεκροί νευρώνες, αποθηκεύουν και απελευθερώνουν γλυκογόνο, προμηθεύουν νευρώνες με γαλακτικό. {συμμετοχή στη μάθηση και μνήμη </a:t>
            </a:r>
            <a:r>
              <a:rPr lang="en-US" dirty="0" smtClean="0"/>
              <a:t>l;</a:t>
            </a:r>
            <a:endParaRPr lang="el-GR" dirty="0" smtClean="0"/>
          </a:p>
          <a:p>
            <a:r>
              <a:rPr lang="el-GR" dirty="0" err="1" smtClean="0"/>
              <a:t>Ολιγοδενδροκύτταρα</a:t>
            </a:r>
            <a:r>
              <a:rPr lang="el-GR" dirty="0" smtClean="0"/>
              <a:t>: σχηματισμός μυελίνης</a:t>
            </a:r>
          </a:p>
          <a:p>
            <a:r>
              <a:rPr lang="el-GR" dirty="0" err="1" smtClean="0"/>
              <a:t>Μικρογλοιακά</a:t>
            </a:r>
            <a:r>
              <a:rPr lang="el-GR" dirty="0" smtClean="0"/>
              <a:t>:  </a:t>
            </a:r>
            <a:r>
              <a:rPr lang="el-GR" dirty="0" err="1" smtClean="0"/>
              <a:t>φαγοκυτταρώνουν</a:t>
            </a:r>
            <a:r>
              <a:rPr lang="el-GR" dirty="0" smtClean="0"/>
              <a:t> νεκρό υλικό</a:t>
            </a:r>
          </a:p>
          <a:p>
            <a:r>
              <a:rPr lang="el-GR" dirty="0" smtClean="0"/>
              <a:t>Επενδυματικά κύτταρα: επενδύουν εσωτερικό κοιλιών, χαρακτηριστικά επιθηλιακών κυττάρων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MARIANNA\A_ΜΑΘΗΜΑΤΑ PPS\anatomy lessons\A_NEURON\neuro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292100"/>
            <a:ext cx="612140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ARIANNA\A_ΜΑΘΗΜΑΤΑ PPS\anatomy lessons\A_NEURON\neuron typ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9719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MARIANNA\A_ΜΑΘΗΜΑΤΑ PPS\anatomy lessons\A_NEURON\dd CNS PNS mye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526" y="828658"/>
            <a:ext cx="5702432" cy="484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ρυφος λοβ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7" y="571479"/>
            <a:ext cx="6955933" cy="53128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εγκεφαλος\προπλασμα περιοχες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79273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84" y="285728"/>
            <a:ext cx="8933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λειτουργικες περιοχες απλ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48" y="1071546"/>
            <a:ext cx="7275866" cy="49152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λειτουργικες περιοχες χρωματ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79"/>
            <a:ext cx="9144000" cy="5283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YANNIS.MARIANNA\MARIANNA\anatomy lessons\ANATOMY\keep-calm-and-learn-cns-anato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ro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2514"/>
            <a:ext cx="7785123" cy="645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13685" cy="59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anatomy lessons\ANATOMY CNS\εγκεφαλος\association ar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34400" cy="480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ANNA\A_ΜΑΘΗΜΑΤΑ PPS\anatomy lessons\ANATOMY CNS\εγκεφαλος\association propor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" y="1117600"/>
            <a:ext cx="8603905" cy="388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16711" cy="45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37553" cy="53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570809" cy="55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488647" cy="449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28570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MARIANNA\A_ΜΑΘΗΜΑΤΑ PPS\anatomy lessons\ANATOMY\μηνιγγες\μηνιγγες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856" y="1071546"/>
            <a:ext cx="5890101" cy="468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7801441" cy="52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ασικα γαγγλια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435211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ασικα γαγγλ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6" y="857231"/>
            <a:ext cx="7174416" cy="502209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356627" cy="61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829310" cy="5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MARIANNA\A_ΜΑΘΗΜΑΤΑ PPS\anatomy lessons\ANATOMY CNS\ανθρωπαριο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03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brainstem ba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572164" cy="592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ARIANNA\A_ΜΑΘΗΜΑΤΑ PPS\anatomy lessons\ANATOMY CNS\brainstem fr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143536" cy="616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anatomy lessons\ANATOMY CNS\SPINAL CORD RIZ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143768" cy="645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ΛΕΓΜ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40"/>
            <a:ext cx="9144000" cy="6648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- Εικόνα" descr="dura-mat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18" y="1000108"/>
            <a:ext cx="5423237" cy="417895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ριζες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03" y="0"/>
            <a:ext cx="75221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ριζες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3" y="0"/>
            <a:ext cx="76989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Ε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354"/>
            <a:ext cx="9144000" cy="546129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ANNA\A_ΜΑΘΗΜΑΤΑ PPS\anatomy lessons\ANATOMY CNS\vertebraeandspinalc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993" y="785794"/>
            <a:ext cx="6447279" cy="515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ARIANNA\A_ΜΑΘΗΜΑΤΑ PPS\anatomy lessons\ANATOMY CNS\cross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397" y="642918"/>
            <a:ext cx="634012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ARIANNA\A_ΜΑΘΗΜΑΤΑ PPS\anatomy lessons\ANATOMY CNS\cord 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149603"/>
            <a:ext cx="3175008" cy="649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ANNA\A_ΜΑΘΗΜΑΤΑ PPS\anatomy lessons\ANATOMY CNS\sean-kelley-spinal-cord-map-body-paralysis-bi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354658" cy="6335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ARIANNA\A_ΜΑΘΗΜΑΤΑ PPS\anatomy lessons\ANATOMY PNS\plexus_brachi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32118" cy="458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μηνιγγες\spinal-cord-and-spinal-nerves-lab-5-6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7"/>
            <a:ext cx="5073033" cy="418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ARIANNA\A_ΜΑΘΗΜΑΤΑ PPS\anatomy lessons\ANATOMY\κοιλιες\κοιλιες και εγκεφαλο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687329" cy="467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:\MARIANNA\A_ΜΑΘΗΜΑΤΑ PPS\anatomy lessons\ANATOMY\κοιλιες\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6434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MARIANNA\A_ΜΑΘΗΜΑΤΑ PPS\anatomy lessons\ANATOMY\αγγεια\ascendingao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42950"/>
            <a:ext cx="5143536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</Words>
  <Application>Microsoft Office PowerPoint</Application>
  <PresentationFormat>Προβολή στην οθόνη (4:3)</PresentationFormat>
  <Paragraphs>6</Paragraphs>
  <Slides>57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58" baseType="lpstr">
      <vt:lpstr>Θέμα του Office</vt:lpstr>
      <vt:lpstr>Διαφάνεια 1</vt:lpstr>
      <vt:lpstr>ΒΑΣΙΚΗ ΑΝΑΤΟΜΙΚΗ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ΝΕΥΡΟΓΛΟΙΑ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3</cp:revision>
  <dcterms:created xsi:type="dcterms:W3CDTF">2016-02-25T06:39:49Z</dcterms:created>
  <dcterms:modified xsi:type="dcterms:W3CDTF">2017-03-22T17:05:22Z</dcterms:modified>
</cp:coreProperties>
</file>