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9" r:id="rId4"/>
    <p:sldId id="305" r:id="rId5"/>
    <p:sldId id="272" r:id="rId6"/>
    <p:sldId id="274" r:id="rId7"/>
    <p:sldId id="308" r:id="rId8"/>
    <p:sldId id="298" r:id="rId9"/>
    <p:sldId id="261" r:id="rId10"/>
    <p:sldId id="257" r:id="rId11"/>
    <p:sldId id="262" r:id="rId12"/>
    <p:sldId id="258" r:id="rId13"/>
    <p:sldId id="304" r:id="rId14"/>
    <p:sldId id="263" r:id="rId15"/>
    <p:sldId id="267" r:id="rId16"/>
    <p:sldId id="259" r:id="rId17"/>
    <p:sldId id="303" r:id="rId18"/>
    <p:sldId id="264" r:id="rId19"/>
    <p:sldId id="260" r:id="rId20"/>
    <p:sldId id="265" r:id="rId21"/>
    <p:sldId id="306" r:id="rId22"/>
    <p:sldId id="307" r:id="rId23"/>
    <p:sldId id="309" r:id="rId24"/>
    <p:sldId id="310" r:id="rId25"/>
    <p:sldId id="311" r:id="rId26"/>
    <p:sldId id="312" r:id="rId27"/>
    <p:sldId id="318" r:id="rId28"/>
    <p:sldId id="319" r:id="rId29"/>
    <p:sldId id="313" r:id="rId30"/>
    <p:sldId id="322" r:id="rId31"/>
    <p:sldId id="317" r:id="rId32"/>
    <p:sldId id="320" r:id="rId33"/>
    <p:sldId id="315" r:id="rId34"/>
    <p:sldId id="316" r:id="rId35"/>
    <p:sldId id="314" r:id="rId36"/>
    <p:sldId id="321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826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2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C9E2-679F-44DF-BB2D-DF16762E85DD}" type="datetimeFigureOut">
              <a:rPr lang="el-GR" smtClean="0"/>
              <a:t>14/10/2018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B6C5-E5C4-44BC-8596-325F0C39621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700"/>
            <a:ext cx="67691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029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952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2676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771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638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2600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2752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84" y="928670"/>
            <a:ext cx="8372785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785786" y="1071546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285984" y="164305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000364" y="3643314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286116" y="2571744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072198" y="3929066"/>
            <a:ext cx="104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αντίθεση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3051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2809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971675"/>
            <a:ext cx="57245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2861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790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6116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50043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643306" y="3643314"/>
            <a:ext cx="197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Ραχιαία κάμψη</a:t>
            </a:r>
          </a:p>
          <a:p>
            <a:r>
              <a:rPr lang="el-GR" dirty="0" smtClean="0"/>
              <a:t>Πελματιαία κάμψη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339643" y="3643314"/>
            <a:ext cx="28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Ανάσπαση έξω-έσω χείλους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500826" y="4071942"/>
            <a:ext cx="178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Έσω-έξω στροφή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324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2676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3056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2419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1341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44" y="5143512"/>
            <a:ext cx="106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αριστερά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428860" y="4929198"/>
            <a:ext cx="6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l-GR" dirty="0" smtClean="0"/>
              <a:t>εξιά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928926" y="100010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εμπρός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429124" y="114298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πίσω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215074" y="1357298"/>
            <a:ext cx="57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άνω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357950" y="3857628"/>
            <a:ext cx="66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κάτω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000108"/>
            <a:ext cx="93478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596" y="2500306"/>
            <a:ext cx="1309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</a:t>
            </a:r>
          </a:p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071802" y="3286124"/>
            <a:ext cx="1054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Έσω-έξω </a:t>
            </a:r>
          </a:p>
          <a:p>
            <a:r>
              <a:rPr lang="el-GR" dirty="0" smtClean="0"/>
              <a:t>στροφή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857224" y="5072074"/>
            <a:ext cx="1309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</a:t>
            </a:r>
          </a:p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572000" y="564357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286248" y="350043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548691" y="264318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358082" y="44291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57054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927250" y="785794"/>
            <a:ext cx="1655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περιαγωγή</a:t>
            </a: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55911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572264" y="857232"/>
            <a:ext cx="26116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Υπτιασμός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Πρηνισμός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 πλάγια 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 αντίχειρα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 αντίχειρα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 αντίχειρα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 αντίχειρα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Αντίθεση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07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285852" y="535782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143240" y="5357826"/>
            <a:ext cx="22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Προσαγωγή-απαγωγή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714876" y="1928802"/>
            <a:ext cx="9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στροφή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929322" y="5572140"/>
            <a:ext cx="123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Περιαγωγή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58016" y="1428736"/>
            <a:ext cx="9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201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142976" y="4929198"/>
            <a:ext cx="2615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προσαγωγή-απαγωγή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Περιαγωγή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Κάμψη-έκταση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Πρηνισμός-υπτιασμός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981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286380" y="928671"/>
            <a:ext cx="2285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κάμψη-έκταση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Αντίθεση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Επανατοποθέτηση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Υπτιασμός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Πρηνισμός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2463"/>
            <a:ext cx="8686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285728"/>
            <a:ext cx="2320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Ουδέτερη θέση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Ραχιαία 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Πελματιαία κάμψη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0"/>
            <a:ext cx="1746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4a. </a:t>
            </a:r>
            <a:r>
              <a:rPr lang="el-GR" dirty="0" smtClean="0"/>
              <a:t>υπτιασμός</a:t>
            </a:r>
            <a:endParaRPr lang="en-US" dirty="0" smtClean="0"/>
          </a:p>
          <a:p>
            <a:r>
              <a:rPr lang="en-US" dirty="0" smtClean="0"/>
              <a:t>4b</a:t>
            </a:r>
            <a:r>
              <a:rPr lang="el-GR" dirty="0" smtClean="0"/>
              <a:t>. προσαγωγή</a:t>
            </a:r>
            <a:endParaRPr lang="en-US" dirty="0" smtClean="0"/>
          </a:p>
          <a:p>
            <a:r>
              <a:rPr lang="en-US" dirty="0" smtClean="0"/>
              <a:t>4c</a:t>
            </a:r>
            <a:r>
              <a:rPr lang="el-GR" dirty="0" smtClean="0"/>
              <a:t>. </a:t>
            </a:r>
            <a:r>
              <a:rPr lang="el-GR" dirty="0" err="1" smtClean="0"/>
              <a:t>Πελμ</a:t>
            </a:r>
            <a:r>
              <a:rPr lang="el-GR" dirty="0" smtClean="0"/>
              <a:t>. κάμψη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7143768" y="71414"/>
            <a:ext cx="1623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5a.</a:t>
            </a:r>
            <a:r>
              <a:rPr lang="el-GR" dirty="0" smtClean="0"/>
              <a:t> </a:t>
            </a:r>
            <a:r>
              <a:rPr lang="el-GR" dirty="0" err="1" smtClean="0"/>
              <a:t>Ραχ</a:t>
            </a:r>
            <a:r>
              <a:rPr lang="el-GR" dirty="0" smtClean="0"/>
              <a:t>. κάμψη</a:t>
            </a:r>
            <a:endParaRPr lang="en-US" dirty="0" smtClean="0"/>
          </a:p>
          <a:p>
            <a:r>
              <a:rPr lang="en-US" dirty="0" smtClean="0"/>
              <a:t>5b.</a:t>
            </a:r>
            <a:r>
              <a:rPr lang="el-GR" dirty="0" smtClean="0"/>
              <a:t> απαγωγή</a:t>
            </a:r>
            <a:endParaRPr lang="en-US" dirty="0" smtClean="0"/>
          </a:p>
          <a:p>
            <a:r>
              <a:rPr lang="en-US" dirty="0" smtClean="0"/>
              <a:t>5c.</a:t>
            </a:r>
            <a:r>
              <a:rPr lang="el-GR" dirty="0" smtClean="0"/>
              <a:t> πρηνισμός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500826" y="6072206"/>
            <a:ext cx="159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10. Υπτιασμός</a:t>
            </a:r>
          </a:p>
          <a:p>
            <a:r>
              <a:rPr lang="el-GR" dirty="0" smtClean="0"/>
              <a:t>11. Πρηνισμός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428860" y="628652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7. Προσαγωγή</a:t>
            </a:r>
          </a:p>
          <a:p>
            <a:r>
              <a:rPr lang="el-GR" dirty="0" smtClean="0"/>
              <a:t>8. Απαγωγή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69532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215206" y="1214422"/>
            <a:ext cx="21630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Ανάσπαση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Κατάσπαση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Προβολή</a:t>
            </a:r>
          </a:p>
          <a:p>
            <a:pPr marL="342900" indent="-342900">
              <a:buAutoNum type="arabicPeriod"/>
            </a:pPr>
            <a:r>
              <a:rPr lang="el-GR" dirty="0" smtClean="0"/>
              <a:t>Εσοχή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απόκλιση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κλίση 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(κάτω στροφή)</a:t>
            </a:r>
          </a:p>
          <a:p>
            <a:pPr marL="342900" indent="-342900"/>
            <a:r>
              <a:rPr lang="el-GR" dirty="0" smtClean="0"/>
              <a:t>7. </a:t>
            </a:r>
            <a:r>
              <a:rPr lang="el-GR" dirty="0"/>
              <a:t>Ο</a:t>
            </a:r>
            <a:r>
              <a:rPr lang="el-GR" dirty="0" smtClean="0"/>
              <a:t>πίσθια κλίση 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(άνω στροφή)</a:t>
            </a:r>
          </a:p>
          <a:p>
            <a:pPr marL="342900" indent="-342900"/>
            <a:r>
              <a:rPr lang="el-GR" dirty="0" smtClean="0"/>
              <a:t>8. Πλάγια κλίση 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(άνοδος)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6108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572264" y="1285860"/>
            <a:ext cx="2618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στροφή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57225"/>
            <a:ext cx="6877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500166" y="1142984"/>
            <a:ext cx="117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ανάσπαση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071934" y="1071546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72264" y="1214422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απαγωγή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643042" y="3929066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κατάσπαση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357686" y="392906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Άνω στροφή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643702" y="414338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Κάτω στροφή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1341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2132" y="1357298"/>
            <a:ext cx="106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κρανιακά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14414" y="4071942"/>
            <a:ext cx="106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κρανιακά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786446" y="550070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ουραίως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714876" y="414338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ουραίως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858016" y="292893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ραχιαία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286116" y="321468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ραχιαία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357686" y="2857496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κοιλιακά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3428992" y="5143512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κοιλιακά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9532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57950" y="571480"/>
            <a:ext cx="26188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προσαγωγή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Οριζόντια απαγωγή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στροφή 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/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6108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358082" y="1714488"/>
            <a:ext cx="153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Υπτιασμός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πρηνισμός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877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86578" y="1142984"/>
            <a:ext cx="2527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Προσαγωγή 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(ωλένια απόκλιση)</a:t>
            </a:r>
          </a:p>
          <a:p>
            <a:pPr marL="342900" indent="-342900"/>
            <a:r>
              <a:rPr lang="el-GR" dirty="0" smtClean="0"/>
              <a:t>4. Απαγωγή 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(κερκιδική απόκλιση)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136650"/>
            <a:ext cx="6108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357422" y="4929198"/>
            <a:ext cx="95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Εισπνοή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500694" y="500063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Εκπνοή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929454" cy="52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388" y="1357298"/>
            <a:ext cx="1903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κάμψη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86742" cy="58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357290" y="350043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Κάμψη-έκταση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571868" y="3286124"/>
            <a:ext cx="22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Προσαγωγή-απαγωγή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072198" y="3571876"/>
            <a:ext cx="178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</a:t>
            </a:r>
            <a:r>
              <a:rPr lang="el-GR" dirty="0" smtClean="0"/>
              <a:t>σω-έξω στροφή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6108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858016" y="1142984"/>
            <a:ext cx="2320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Ραχιαία 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Πελματιαία κάμψη</a:t>
            </a:r>
          </a:p>
          <a:p>
            <a:pPr marL="342900" indent="-342900">
              <a:buAutoNum type="arabicPeriod"/>
            </a:pPr>
            <a:r>
              <a:rPr lang="el-GR" dirty="0" smtClean="0"/>
              <a:t> Έσω στροφή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στροφή 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Κάμψη δαχτύλων</a:t>
            </a:r>
          </a:p>
          <a:p>
            <a:pPr marL="342900" indent="-342900">
              <a:buAutoNum type="arabicPeriod"/>
            </a:pPr>
            <a:r>
              <a:rPr lang="el-GR" dirty="0" smtClean="0"/>
              <a:t>Έκταση δαχτύλων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404938"/>
            <a:ext cx="5667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1533524"/>
            <a:ext cx="6197600" cy="41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709613"/>
            <a:ext cx="87344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6962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479681" y="357167"/>
            <a:ext cx="26643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Μέση </a:t>
            </a:r>
            <a:r>
              <a:rPr lang="el-GR" dirty="0" err="1" smtClean="0"/>
              <a:t>πρόσθιαγραμμή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Στερνική γραμμή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Παραστερνική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Μασχαλιαία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Μεσοκλειδική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Παλαμιαία επιφάνεια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Άπω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Εγγύς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Άπω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Εγγύς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οπίσθια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Παρασπονδυλική</a:t>
            </a:r>
          </a:p>
          <a:p>
            <a:pPr marL="342900" indent="-342900">
              <a:buAutoNum type="arabicPeriod"/>
            </a:pPr>
            <a:r>
              <a:rPr lang="el-GR" dirty="0" smtClean="0"/>
              <a:t>Ωμοπλατιαία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Οπίσθια μασχαλιαία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Κεφαλικά-ουραίως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Εγγύς-άπω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Πελματιαία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714612" y="5380672"/>
            <a:ext cx="1513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20. </a:t>
            </a:r>
            <a:r>
              <a:rPr lang="el-GR" dirty="0" smtClean="0"/>
              <a:t>Κνημιαία</a:t>
            </a:r>
          </a:p>
          <a:p>
            <a:pPr marL="342900" indent="-342900"/>
            <a:r>
              <a:rPr lang="el-GR" dirty="0" smtClean="0"/>
              <a:t>21. Περονιαία</a:t>
            </a:r>
          </a:p>
          <a:p>
            <a:pPr marL="342900" indent="-342900"/>
            <a:r>
              <a:rPr lang="el-GR" dirty="0" smtClean="0"/>
              <a:t>24. Ωλένια</a:t>
            </a:r>
          </a:p>
          <a:p>
            <a:pPr marL="342900" indent="-342900"/>
            <a:r>
              <a:rPr lang="el-GR" dirty="0" smtClean="0"/>
              <a:t>25. </a:t>
            </a:r>
            <a:r>
              <a:rPr lang="el-GR" dirty="0" err="1" smtClean="0"/>
              <a:t>κερκιδικά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43438" y="5715016"/>
            <a:ext cx="1612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23. Έσω</a:t>
            </a:r>
          </a:p>
          <a:p>
            <a:r>
              <a:rPr lang="el-GR" dirty="0" smtClean="0"/>
              <a:t>24. Έξω </a:t>
            </a:r>
          </a:p>
          <a:p>
            <a:r>
              <a:rPr lang="el-GR" dirty="0" smtClean="0"/>
              <a:t>22. Ουραίως</a:t>
            </a:r>
          </a:p>
          <a:p>
            <a:r>
              <a:rPr lang="el-GR" dirty="0" smtClean="0"/>
              <a:t>27. Κεφαλικώς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6390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695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457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876"/>
            <a:ext cx="1695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572140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214818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314450"/>
            <a:ext cx="8039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255</Words>
  <Application>Microsoft Office PowerPoint</Application>
  <PresentationFormat>Προβολή στην οθόνη (4:3)</PresentationFormat>
  <Paragraphs>183</Paragraphs>
  <Slides>36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7</cp:revision>
  <dcterms:created xsi:type="dcterms:W3CDTF">2018-10-14T14:47:12Z</dcterms:created>
  <dcterms:modified xsi:type="dcterms:W3CDTF">2018-10-14T18:33:10Z</dcterms:modified>
</cp:coreProperties>
</file>