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2" r:id="rId2"/>
    <p:sldId id="277" r:id="rId3"/>
    <p:sldId id="276" r:id="rId4"/>
    <p:sldId id="256" r:id="rId5"/>
    <p:sldId id="283" r:id="rId6"/>
    <p:sldId id="257" r:id="rId7"/>
    <p:sldId id="258" r:id="rId8"/>
    <p:sldId id="278" r:id="rId9"/>
    <p:sldId id="259" r:id="rId10"/>
    <p:sldId id="260" r:id="rId11"/>
    <p:sldId id="279" r:id="rId12"/>
    <p:sldId id="261" r:id="rId13"/>
    <p:sldId id="280" r:id="rId14"/>
    <p:sldId id="262" r:id="rId15"/>
    <p:sldId id="263" r:id="rId16"/>
    <p:sldId id="264" r:id="rId17"/>
    <p:sldId id="265" r:id="rId18"/>
    <p:sldId id="266" r:id="rId19"/>
    <p:sldId id="281" r:id="rId20"/>
    <p:sldId id="267" r:id="rId21"/>
    <p:sldId id="268" r:id="rId22"/>
    <p:sldId id="284" r:id="rId23"/>
    <p:sldId id="285" r:id="rId24"/>
    <p:sldId id="269" r:id="rId25"/>
    <p:sldId id="286" r:id="rId26"/>
    <p:sldId id="270" r:id="rId27"/>
    <p:sldId id="287" r:id="rId28"/>
    <p:sldId id="271" r:id="rId29"/>
    <p:sldId id="272" r:id="rId30"/>
    <p:sldId id="273" r:id="rId31"/>
    <p:sldId id="274" r:id="rId32"/>
    <p:sldId id="288" r:id="rId33"/>
    <p:sldId id="289" r:id="rId34"/>
    <p:sldId id="290" r:id="rId35"/>
    <p:sldId id="275" r:id="rId36"/>
    <p:sldId id="291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06E880-338D-45E9-A22C-9105E7CE1C02}" v="2570" dt="2018-10-18T11:44:43.095"/>
    <p1510:client id="{9FE1B19B-967D-47CC-B5CB-52F5A9CF9BFD}" v="363" dt="2018-10-18T12:37:41.7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napToGrid="0">
      <p:cViewPr varScale="1">
        <p:scale>
          <a:sx n="87" d="100"/>
          <a:sy n="87" d="100"/>
        </p:scale>
        <p:origin x="499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ezerakos Georgios" userId="82e07f0a-1fd0-4c4e-b276-88bc525b4a33" providerId="ADAL" clId="{AD06E880-338D-45E9-A22C-9105E7CE1C02}"/>
    <pc:docChg chg="undo custSel addSld delSld modSld modMainMaster">
      <pc:chgData name="Prezerakos Georgios" userId="82e07f0a-1fd0-4c4e-b276-88bc525b4a33" providerId="ADAL" clId="{AD06E880-338D-45E9-A22C-9105E7CE1C02}" dt="2018-10-18T11:44:43.095" v="2565" actId="27636"/>
      <pc:docMkLst>
        <pc:docMk/>
      </pc:docMkLst>
      <pc:sldChg chg="modSp add">
        <pc:chgData name="Prezerakos Georgios" userId="82e07f0a-1fd0-4c4e-b276-88bc525b4a33" providerId="ADAL" clId="{AD06E880-338D-45E9-A22C-9105E7CE1C02}" dt="2018-10-17T12:10:20.919" v="744" actId="20577"/>
        <pc:sldMkLst>
          <pc:docMk/>
          <pc:sldMk cId="3763212220" sldId="256"/>
        </pc:sldMkLst>
        <pc:spChg chg="mod">
          <ac:chgData name="Prezerakos Georgios" userId="82e07f0a-1fd0-4c4e-b276-88bc525b4a33" providerId="ADAL" clId="{AD06E880-338D-45E9-A22C-9105E7CE1C02}" dt="2018-10-17T12:10:20.919" v="744" actId="20577"/>
          <ac:spMkLst>
            <pc:docMk/>
            <pc:sldMk cId="3763212220" sldId="256"/>
            <ac:spMk id="2" creationId="{E1A733D9-1919-4DD8-B819-4279D8EFA51D}"/>
          </ac:spMkLst>
        </pc:spChg>
        <pc:spChg chg="mod">
          <ac:chgData name="Prezerakos Georgios" userId="82e07f0a-1fd0-4c4e-b276-88bc525b4a33" providerId="ADAL" clId="{AD06E880-338D-45E9-A22C-9105E7CE1C02}" dt="2018-10-17T12:10:14.234" v="741" actId="6549"/>
          <ac:spMkLst>
            <pc:docMk/>
            <pc:sldMk cId="3763212220" sldId="256"/>
            <ac:spMk id="3" creationId="{EA694432-2BE4-44A7-95DC-3AC4B1AD2675}"/>
          </ac:spMkLst>
        </pc:spChg>
      </pc:sldChg>
      <pc:sldChg chg="addSp delSp modSp add">
        <pc:chgData name="Prezerakos Georgios" userId="82e07f0a-1fd0-4c4e-b276-88bc525b4a33" providerId="ADAL" clId="{AD06E880-338D-45E9-A22C-9105E7CE1C02}" dt="2018-10-17T12:02:15.949" v="445" actId="20577"/>
        <pc:sldMkLst>
          <pc:docMk/>
          <pc:sldMk cId="4286380903" sldId="257"/>
        </pc:sldMkLst>
        <pc:spChg chg="del">
          <ac:chgData name="Prezerakos Georgios" userId="82e07f0a-1fd0-4c4e-b276-88bc525b4a33" providerId="ADAL" clId="{AD06E880-338D-45E9-A22C-9105E7CE1C02}" dt="2018-10-17T11:34:50.529" v="75"/>
          <ac:spMkLst>
            <pc:docMk/>
            <pc:sldMk cId="4286380903" sldId="257"/>
            <ac:spMk id="2" creationId="{77A54659-9AE3-43B7-BA7B-0625DF5FAFCF}"/>
          </ac:spMkLst>
        </pc:spChg>
        <pc:spChg chg="del">
          <ac:chgData name="Prezerakos Georgios" userId="82e07f0a-1fd0-4c4e-b276-88bc525b4a33" providerId="ADAL" clId="{AD06E880-338D-45E9-A22C-9105E7CE1C02}" dt="2018-10-17T11:34:50.529" v="75"/>
          <ac:spMkLst>
            <pc:docMk/>
            <pc:sldMk cId="4286380903" sldId="257"/>
            <ac:spMk id="3" creationId="{E33A3E9B-0730-4DE9-9082-53503C0EFFC8}"/>
          </ac:spMkLst>
        </pc:spChg>
        <pc:spChg chg="add mod">
          <ac:chgData name="Prezerakos Georgios" userId="82e07f0a-1fd0-4c4e-b276-88bc525b4a33" providerId="ADAL" clId="{AD06E880-338D-45E9-A22C-9105E7CE1C02}" dt="2018-10-17T12:02:15.949" v="445" actId="20577"/>
          <ac:spMkLst>
            <pc:docMk/>
            <pc:sldMk cId="4286380903" sldId="257"/>
            <ac:spMk id="4" creationId="{49696012-8BB4-4CD9-BD05-DAB45EA8BC13}"/>
          </ac:spMkLst>
        </pc:spChg>
        <pc:spChg chg="add mod">
          <ac:chgData name="Prezerakos Georgios" userId="82e07f0a-1fd0-4c4e-b276-88bc525b4a33" providerId="ADAL" clId="{AD06E880-338D-45E9-A22C-9105E7CE1C02}" dt="2018-10-17T11:34:50.529" v="75"/>
          <ac:spMkLst>
            <pc:docMk/>
            <pc:sldMk cId="4286380903" sldId="257"/>
            <ac:spMk id="5" creationId="{AF361357-F640-45A8-8996-936E6A2D2200}"/>
          </ac:spMkLst>
        </pc:spChg>
      </pc:sldChg>
      <pc:sldChg chg="addSp delSp modSp add">
        <pc:chgData name="Prezerakos Georgios" userId="82e07f0a-1fd0-4c4e-b276-88bc525b4a33" providerId="ADAL" clId="{AD06E880-338D-45E9-A22C-9105E7CE1C02}" dt="2018-10-17T12:25:42.911" v="1138" actId="20577"/>
        <pc:sldMkLst>
          <pc:docMk/>
          <pc:sldMk cId="800976580" sldId="258"/>
        </pc:sldMkLst>
        <pc:spChg chg="del">
          <ac:chgData name="Prezerakos Georgios" userId="82e07f0a-1fd0-4c4e-b276-88bc525b4a33" providerId="ADAL" clId="{AD06E880-338D-45E9-A22C-9105E7CE1C02}" dt="2018-10-17T11:45:06.711" v="173"/>
          <ac:spMkLst>
            <pc:docMk/>
            <pc:sldMk cId="800976580" sldId="258"/>
            <ac:spMk id="2" creationId="{96DC7913-F526-4182-AFCB-BEF4CDB84AE1}"/>
          </ac:spMkLst>
        </pc:spChg>
        <pc:spChg chg="del">
          <ac:chgData name="Prezerakos Georgios" userId="82e07f0a-1fd0-4c4e-b276-88bc525b4a33" providerId="ADAL" clId="{AD06E880-338D-45E9-A22C-9105E7CE1C02}" dt="2018-10-17T11:45:06.711" v="173"/>
          <ac:spMkLst>
            <pc:docMk/>
            <pc:sldMk cId="800976580" sldId="258"/>
            <ac:spMk id="3" creationId="{C62EF2D7-BF7A-4B94-A81C-C9ACF7362599}"/>
          </ac:spMkLst>
        </pc:spChg>
        <pc:spChg chg="add mod">
          <ac:chgData name="Prezerakos Georgios" userId="82e07f0a-1fd0-4c4e-b276-88bc525b4a33" providerId="ADAL" clId="{AD06E880-338D-45E9-A22C-9105E7CE1C02}" dt="2018-10-17T12:25:42.911" v="1138" actId="20577"/>
          <ac:spMkLst>
            <pc:docMk/>
            <pc:sldMk cId="800976580" sldId="258"/>
            <ac:spMk id="4" creationId="{CA534F0C-8ABE-41BE-81C7-1A9FD0D25524}"/>
          </ac:spMkLst>
        </pc:spChg>
        <pc:spChg chg="add mod">
          <ac:chgData name="Prezerakos Georgios" userId="82e07f0a-1fd0-4c4e-b276-88bc525b4a33" providerId="ADAL" clId="{AD06E880-338D-45E9-A22C-9105E7CE1C02}" dt="2018-10-17T12:25:27.745" v="1130" actId="20577"/>
          <ac:spMkLst>
            <pc:docMk/>
            <pc:sldMk cId="800976580" sldId="258"/>
            <ac:spMk id="5" creationId="{DDB3F813-5649-47B1-A31A-63E55C63A07B}"/>
          </ac:spMkLst>
        </pc:spChg>
      </pc:sldChg>
      <pc:sldChg chg="addSp delSp modSp add del">
        <pc:chgData name="Prezerakos Georgios" userId="82e07f0a-1fd0-4c4e-b276-88bc525b4a33" providerId="ADAL" clId="{AD06E880-338D-45E9-A22C-9105E7CE1C02}" dt="2018-10-17T11:44:49.972" v="158" actId="2696"/>
        <pc:sldMkLst>
          <pc:docMk/>
          <pc:sldMk cId="802174466" sldId="258"/>
        </pc:sldMkLst>
        <pc:spChg chg="del">
          <ac:chgData name="Prezerakos Georgios" userId="82e07f0a-1fd0-4c4e-b276-88bc525b4a33" providerId="ADAL" clId="{AD06E880-338D-45E9-A22C-9105E7CE1C02}" dt="2018-10-17T11:35:28.931" v="85"/>
          <ac:spMkLst>
            <pc:docMk/>
            <pc:sldMk cId="802174466" sldId="258"/>
            <ac:spMk id="2" creationId="{76AB2439-F777-484C-93C1-608C488A1270}"/>
          </ac:spMkLst>
        </pc:spChg>
        <pc:spChg chg="del">
          <ac:chgData name="Prezerakos Georgios" userId="82e07f0a-1fd0-4c4e-b276-88bc525b4a33" providerId="ADAL" clId="{AD06E880-338D-45E9-A22C-9105E7CE1C02}" dt="2018-10-17T11:35:28.931" v="85"/>
          <ac:spMkLst>
            <pc:docMk/>
            <pc:sldMk cId="802174466" sldId="258"/>
            <ac:spMk id="3" creationId="{488A1E2E-026D-448E-8C44-C68E2F628912}"/>
          </ac:spMkLst>
        </pc:spChg>
        <pc:spChg chg="add del mod">
          <ac:chgData name="Prezerakos Georgios" userId="82e07f0a-1fd0-4c4e-b276-88bc525b4a33" providerId="ADAL" clId="{AD06E880-338D-45E9-A22C-9105E7CE1C02}" dt="2018-10-17T11:38:14.404" v="87"/>
          <ac:spMkLst>
            <pc:docMk/>
            <pc:sldMk cId="802174466" sldId="258"/>
            <ac:spMk id="4" creationId="{2DE8C67F-7682-419D-A0BA-6B6AB2396E3F}"/>
          </ac:spMkLst>
        </pc:spChg>
        <pc:spChg chg="add del mod">
          <ac:chgData name="Prezerakos Georgios" userId="82e07f0a-1fd0-4c4e-b276-88bc525b4a33" providerId="ADAL" clId="{AD06E880-338D-45E9-A22C-9105E7CE1C02}" dt="2018-10-17T11:38:14.404" v="87"/>
          <ac:spMkLst>
            <pc:docMk/>
            <pc:sldMk cId="802174466" sldId="258"/>
            <ac:spMk id="5" creationId="{516866DF-D3F1-4BE1-9C10-6E342F5CDEC0}"/>
          </ac:spMkLst>
        </pc:spChg>
        <pc:spChg chg="add mod">
          <ac:chgData name="Prezerakos Georgios" userId="82e07f0a-1fd0-4c4e-b276-88bc525b4a33" providerId="ADAL" clId="{AD06E880-338D-45E9-A22C-9105E7CE1C02}" dt="2018-10-17T11:38:22.057" v="97" actId="20577"/>
          <ac:spMkLst>
            <pc:docMk/>
            <pc:sldMk cId="802174466" sldId="258"/>
            <ac:spMk id="6" creationId="{A4CDE473-D168-4DB2-90B0-7A1FFDF77539}"/>
          </ac:spMkLst>
        </pc:spChg>
        <pc:spChg chg="add mod">
          <ac:chgData name="Prezerakos Georgios" userId="82e07f0a-1fd0-4c4e-b276-88bc525b4a33" providerId="ADAL" clId="{AD06E880-338D-45E9-A22C-9105E7CE1C02}" dt="2018-10-17T11:38:14.404" v="87"/>
          <ac:spMkLst>
            <pc:docMk/>
            <pc:sldMk cId="802174466" sldId="258"/>
            <ac:spMk id="7" creationId="{DC2AE15A-3F4D-47A2-BADB-05F370F9EDAE}"/>
          </ac:spMkLst>
        </pc:spChg>
      </pc:sldChg>
      <pc:sldChg chg="modSp add del">
        <pc:chgData name="Prezerakos Georgios" userId="82e07f0a-1fd0-4c4e-b276-88bc525b4a33" providerId="ADAL" clId="{AD06E880-338D-45E9-A22C-9105E7CE1C02}" dt="2018-10-17T11:44:57.627" v="159" actId="2696"/>
        <pc:sldMkLst>
          <pc:docMk/>
          <pc:sldMk cId="3208591118" sldId="259"/>
        </pc:sldMkLst>
        <pc:spChg chg="mod">
          <ac:chgData name="Prezerakos Georgios" userId="82e07f0a-1fd0-4c4e-b276-88bc525b4a33" providerId="ADAL" clId="{AD06E880-338D-45E9-A22C-9105E7CE1C02}" dt="2018-10-17T11:38:32.935" v="98"/>
          <ac:spMkLst>
            <pc:docMk/>
            <pc:sldMk cId="3208591118" sldId="259"/>
            <ac:spMk id="2" creationId="{377ADF72-3ADD-4F5F-8515-532FA2580493}"/>
          </ac:spMkLst>
        </pc:spChg>
      </pc:sldChg>
      <pc:sldChg chg="modSp add">
        <pc:chgData name="Prezerakos Georgios" userId="82e07f0a-1fd0-4c4e-b276-88bc525b4a33" providerId="ADAL" clId="{AD06E880-338D-45E9-A22C-9105E7CE1C02}" dt="2018-10-17T12:24:33.740" v="1126" actId="20577"/>
        <pc:sldMkLst>
          <pc:docMk/>
          <pc:sldMk cId="3512954335" sldId="259"/>
        </pc:sldMkLst>
        <pc:spChg chg="mod">
          <ac:chgData name="Prezerakos Georgios" userId="82e07f0a-1fd0-4c4e-b276-88bc525b4a33" providerId="ADAL" clId="{AD06E880-338D-45E9-A22C-9105E7CE1C02}" dt="2018-10-17T11:46:22.774" v="201" actId="20577"/>
          <ac:spMkLst>
            <pc:docMk/>
            <pc:sldMk cId="3512954335" sldId="259"/>
            <ac:spMk id="2" creationId="{509C4B06-478A-4A2E-A5E4-B3DDD6626006}"/>
          </ac:spMkLst>
        </pc:spChg>
        <pc:spChg chg="mod">
          <ac:chgData name="Prezerakos Georgios" userId="82e07f0a-1fd0-4c4e-b276-88bc525b4a33" providerId="ADAL" clId="{AD06E880-338D-45E9-A22C-9105E7CE1C02}" dt="2018-10-17T12:24:33.740" v="1126" actId="20577"/>
          <ac:spMkLst>
            <pc:docMk/>
            <pc:sldMk cId="3512954335" sldId="259"/>
            <ac:spMk id="3" creationId="{3FF08A16-5514-4A44-82C4-6244A3F44B5E}"/>
          </ac:spMkLst>
        </pc:spChg>
      </pc:sldChg>
      <pc:sldChg chg="modSp add del">
        <pc:chgData name="Prezerakos Georgios" userId="82e07f0a-1fd0-4c4e-b276-88bc525b4a33" providerId="ADAL" clId="{AD06E880-338D-45E9-A22C-9105E7CE1C02}" dt="2018-10-17T11:44:57.658" v="160" actId="2696"/>
        <pc:sldMkLst>
          <pc:docMk/>
          <pc:sldMk cId="2042991706" sldId="260"/>
        </pc:sldMkLst>
        <pc:spChg chg="mod">
          <ac:chgData name="Prezerakos Georgios" userId="82e07f0a-1fd0-4c4e-b276-88bc525b4a33" providerId="ADAL" clId="{AD06E880-338D-45E9-A22C-9105E7CE1C02}" dt="2018-10-17T11:38:45.747" v="101" actId="27636"/>
          <ac:spMkLst>
            <pc:docMk/>
            <pc:sldMk cId="2042991706" sldId="260"/>
            <ac:spMk id="2" creationId="{ADE2227C-225C-4350-9A90-298029CFFA31}"/>
          </ac:spMkLst>
        </pc:spChg>
      </pc:sldChg>
      <pc:sldChg chg="addSp delSp modSp add">
        <pc:chgData name="Prezerakos Georgios" userId="82e07f0a-1fd0-4c4e-b276-88bc525b4a33" providerId="ADAL" clId="{AD06E880-338D-45E9-A22C-9105E7CE1C02}" dt="2018-10-17T12:38:13.250" v="1421" actId="20577"/>
        <pc:sldMkLst>
          <pc:docMk/>
          <pc:sldMk cId="2675305039" sldId="260"/>
        </pc:sldMkLst>
        <pc:spChg chg="mod">
          <ac:chgData name="Prezerakos Georgios" userId="82e07f0a-1fd0-4c4e-b276-88bc525b4a33" providerId="ADAL" clId="{AD06E880-338D-45E9-A22C-9105E7CE1C02}" dt="2018-10-17T12:37:51.073" v="1411" actId="20577"/>
          <ac:spMkLst>
            <pc:docMk/>
            <pc:sldMk cId="2675305039" sldId="260"/>
            <ac:spMk id="2" creationId="{213C1557-39FE-4045-996F-9348DDFE528C}"/>
          </ac:spMkLst>
        </pc:spChg>
        <pc:spChg chg="mod">
          <ac:chgData name="Prezerakos Georgios" userId="82e07f0a-1fd0-4c4e-b276-88bc525b4a33" providerId="ADAL" clId="{AD06E880-338D-45E9-A22C-9105E7CE1C02}" dt="2018-10-17T12:38:13.250" v="1421" actId="20577"/>
          <ac:spMkLst>
            <pc:docMk/>
            <pc:sldMk cId="2675305039" sldId="260"/>
            <ac:spMk id="3" creationId="{68E32B82-8BDE-4D5C-9F3A-16E9D41F1570}"/>
          </ac:spMkLst>
        </pc:spChg>
        <pc:spChg chg="add del">
          <ac:chgData name="Prezerakos Georgios" userId="82e07f0a-1fd0-4c4e-b276-88bc525b4a33" providerId="ADAL" clId="{AD06E880-338D-45E9-A22C-9105E7CE1C02}" dt="2018-10-17T12:36:51.299" v="1397"/>
          <ac:spMkLst>
            <pc:docMk/>
            <pc:sldMk cId="2675305039" sldId="260"/>
            <ac:spMk id="4" creationId="{D88FC377-93F4-4119-8410-24AEA22D012A}"/>
          </ac:spMkLst>
        </pc:spChg>
      </pc:sldChg>
      <pc:sldChg chg="modSp add del">
        <pc:chgData name="Prezerakos Georgios" userId="82e07f0a-1fd0-4c4e-b276-88bc525b4a33" providerId="ADAL" clId="{AD06E880-338D-45E9-A22C-9105E7CE1C02}" dt="2018-10-17T11:44:57.674" v="161" actId="2696"/>
        <pc:sldMkLst>
          <pc:docMk/>
          <pc:sldMk cId="1032834369" sldId="261"/>
        </pc:sldMkLst>
        <pc:spChg chg="mod">
          <ac:chgData name="Prezerakos Georgios" userId="82e07f0a-1fd0-4c4e-b276-88bc525b4a33" providerId="ADAL" clId="{AD06E880-338D-45E9-A22C-9105E7CE1C02}" dt="2018-10-17T11:38:59.723" v="103"/>
          <ac:spMkLst>
            <pc:docMk/>
            <pc:sldMk cId="1032834369" sldId="261"/>
            <ac:spMk id="2" creationId="{9C6ED2E9-49E4-4463-8C4D-4C089AD6AACF}"/>
          </ac:spMkLst>
        </pc:spChg>
      </pc:sldChg>
      <pc:sldChg chg="modSp add">
        <pc:chgData name="Prezerakos Georgios" userId="82e07f0a-1fd0-4c4e-b276-88bc525b4a33" providerId="ADAL" clId="{AD06E880-338D-45E9-A22C-9105E7CE1C02}" dt="2018-10-17T12:47:09.915" v="1597" actId="27636"/>
        <pc:sldMkLst>
          <pc:docMk/>
          <pc:sldMk cId="2121722857" sldId="261"/>
        </pc:sldMkLst>
        <pc:spChg chg="mod">
          <ac:chgData name="Prezerakos Georgios" userId="82e07f0a-1fd0-4c4e-b276-88bc525b4a33" providerId="ADAL" clId="{AD06E880-338D-45E9-A22C-9105E7CE1C02}" dt="2018-10-17T11:47:49.325" v="214"/>
          <ac:spMkLst>
            <pc:docMk/>
            <pc:sldMk cId="2121722857" sldId="261"/>
            <ac:spMk id="2" creationId="{DB7BA3D1-B0BC-4EAD-AE38-D22225096C92}"/>
          </ac:spMkLst>
        </pc:spChg>
        <pc:spChg chg="mod">
          <ac:chgData name="Prezerakos Georgios" userId="82e07f0a-1fd0-4c4e-b276-88bc525b4a33" providerId="ADAL" clId="{AD06E880-338D-45E9-A22C-9105E7CE1C02}" dt="2018-10-17T12:47:09.915" v="1597" actId="27636"/>
          <ac:spMkLst>
            <pc:docMk/>
            <pc:sldMk cId="2121722857" sldId="261"/>
            <ac:spMk id="3" creationId="{D27B1094-7359-453E-93C8-87A681A9D325}"/>
          </ac:spMkLst>
        </pc:spChg>
      </pc:sldChg>
      <pc:sldChg chg="modSp add">
        <pc:chgData name="Prezerakos Georgios" userId="82e07f0a-1fd0-4c4e-b276-88bc525b4a33" providerId="ADAL" clId="{AD06E880-338D-45E9-A22C-9105E7CE1C02}" dt="2018-10-17T12:55:27.166" v="1768" actId="12"/>
        <pc:sldMkLst>
          <pc:docMk/>
          <pc:sldMk cId="3131849918" sldId="262"/>
        </pc:sldMkLst>
        <pc:spChg chg="mod">
          <ac:chgData name="Prezerakos Georgios" userId="82e07f0a-1fd0-4c4e-b276-88bc525b4a33" providerId="ADAL" clId="{AD06E880-338D-45E9-A22C-9105E7CE1C02}" dt="2018-10-17T11:48:09.382" v="230" actId="20577"/>
          <ac:spMkLst>
            <pc:docMk/>
            <pc:sldMk cId="3131849918" sldId="262"/>
            <ac:spMk id="2" creationId="{49B758CE-137C-4A05-8A2D-F686CE5A3699}"/>
          </ac:spMkLst>
        </pc:spChg>
        <pc:spChg chg="mod">
          <ac:chgData name="Prezerakos Georgios" userId="82e07f0a-1fd0-4c4e-b276-88bc525b4a33" providerId="ADAL" clId="{AD06E880-338D-45E9-A22C-9105E7CE1C02}" dt="2018-10-17T12:55:27.166" v="1768" actId="12"/>
          <ac:spMkLst>
            <pc:docMk/>
            <pc:sldMk cId="3131849918" sldId="262"/>
            <ac:spMk id="3" creationId="{935B1F3A-8580-4B45-B52D-9EC259931F8D}"/>
          </ac:spMkLst>
        </pc:spChg>
      </pc:sldChg>
      <pc:sldChg chg="modSp add del">
        <pc:chgData name="Prezerakos Georgios" userId="82e07f0a-1fd0-4c4e-b276-88bc525b4a33" providerId="ADAL" clId="{AD06E880-338D-45E9-A22C-9105E7CE1C02}" dt="2018-10-17T11:44:57.705" v="162" actId="2696"/>
        <pc:sldMkLst>
          <pc:docMk/>
          <pc:sldMk cId="3768620765" sldId="262"/>
        </pc:sldMkLst>
        <pc:spChg chg="mod">
          <ac:chgData name="Prezerakos Georgios" userId="82e07f0a-1fd0-4c4e-b276-88bc525b4a33" providerId="ADAL" clId="{AD06E880-338D-45E9-A22C-9105E7CE1C02}" dt="2018-10-17T11:39:09.163" v="106" actId="27636"/>
          <ac:spMkLst>
            <pc:docMk/>
            <pc:sldMk cId="3768620765" sldId="262"/>
            <ac:spMk id="2" creationId="{8F472B85-B67F-45C2-BE5F-3C5696BAA1AC}"/>
          </ac:spMkLst>
        </pc:spChg>
      </pc:sldChg>
      <pc:sldChg chg="modSp add">
        <pc:chgData name="Prezerakos Georgios" userId="82e07f0a-1fd0-4c4e-b276-88bc525b4a33" providerId="ADAL" clId="{AD06E880-338D-45E9-A22C-9105E7CE1C02}" dt="2018-10-17T13:02:37.834" v="1927" actId="20577"/>
        <pc:sldMkLst>
          <pc:docMk/>
          <pc:sldMk cId="2120239367" sldId="263"/>
        </pc:sldMkLst>
        <pc:spChg chg="mod">
          <ac:chgData name="Prezerakos Georgios" userId="82e07f0a-1fd0-4c4e-b276-88bc525b4a33" providerId="ADAL" clId="{AD06E880-338D-45E9-A22C-9105E7CE1C02}" dt="2018-10-17T11:48:35.383" v="240" actId="20577"/>
          <ac:spMkLst>
            <pc:docMk/>
            <pc:sldMk cId="2120239367" sldId="263"/>
            <ac:spMk id="2" creationId="{50095BCD-A911-47D9-A749-F07A7AE26C3C}"/>
          </ac:spMkLst>
        </pc:spChg>
        <pc:spChg chg="mod">
          <ac:chgData name="Prezerakos Georgios" userId="82e07f0a-1fd0-4c4e-b276-88bc525b4a33" providerId="ADAL" clId="{AD06E880-338D-45E9-A22C-9105E7CE1C02}" dt="2018-10-17T13:02:37.834" v="1927" actId="20577"/>
          <ac:spMkLst>
            <pc:docMk/>
            <pc:sldMk cId="2120239367" sldId="263"/>
            <ac:spMk id="3" creationId="{597B4D58-33BF-4AD2-BE62-BE68C05A2CD6}"/>
          </ac:spMkLst>
        </pc:spChg>
      </pc:sldChg>
      <pc:sldChg chg="addSp delSp modSp add del">
        <pc:chgData name="Prezerakos Georgios" userId="82e07f0a-1fd0-4c4e-b276-88bc525b4a33" providerId="ADAL" clId="{AD06E880-338D-45E9-A22C-9105E7CE1C02}" dt="2018-10-17T11:44:57.721" v="163" actId="2696"/>
        <pc:sldMkLst>
          <pc:docMk/>
          <pc:sldMk cId="3306912628" sldId="263"/>
        </pc:sldMkLst>
        <pc:spChg chg="del">
          <ac:chgData name="Prezerakos Georgios" userId="82e07f0a-1fd0-4c4e-b276-88bc525b4a33" providerId="ADAL" clId="{AD06E880-338D-45E9-A22C-9105E7CE1C02}" dt="2018-10-17T11:39:17.480" v="108"/>
          <ac:spMkLst>
            <pc:docMk/>
            <pc:sldMk cId="3306912628" sldId="263"/>
            <ac:spMk id="2" creationId="{A81B986C-299D-4B3D-8F65-BEF61B0DF177}"/>
          </ac:spMkLst>
        </pc:spChg>
        <pc:spChg chg="del">
          <ac:chgData name="Prezerakos Georgios" userId="82e07f0a-1fd0-4c4e-b276-88bc525b4a33" providerId="ADAL" clId="{AD06E880-338D-45E9-A22C-9105E7CE1C02}" dt="2018-10-17T11:39:17.480" v="108"/>
          <ac:spMkLst>
            <pc:docMk/>
            <pc:sldMk cId="3306912628" sldId="263"/>
            <ac:spMk id="3" creationId="{4B7C4DB5-06DA-48E6-8702-04C46AE6A0F7}"/>
          </ac:spMkLst>
        </pc:spChg>
        <pc:spChg chg="add mod">
          <ac:chgData name="Prezerakos Georgios" userId="82e07f0a-1fd0-4c4e-b276-88bc525b4a33" providerId="ADAL" clId="{AD06E880-338D-45E9-A22C-9105E7CE1C02}" dt="2018-10-17T11:39:23.465" v="128" actId="20577"/>
          <ac:spMkLst>
            <pc:docMk/>
            <pc:sldMk cId="3306912628" sldId="263"/>
            <ac:spMk id="4" creationId="{F52D18AD-6076-4851-B026-F5FC678DFB14}"/>
          </ac:spMkLst>
        </pc:spChg>
        <pc:spChg chg="add del mod">
          <ac:chgData name="Prezerakos Georgios" userId="82e07f0a-1fd0-4c4e-b276-88bc525b4a33" providerId="ADAL" clId="{AD06E880-338D-45E9-A22C-9105E7CE1C02}" dt="2018-10-17T11:39:27.451" v="129"/>
          <ac:spMkLst>
            <pc:docMk/>
            <pc:sldMk cId="3306912628" sldId="263"/>
            <ac:spMk id="5" creationId="{F23FA98A-76E3-4E03-849F-963553645A7F}"/>
          </ac:spMkLst>
        </pc:spChg>
        <pc:spChg chg="add del mod">
          <ac:chgData name="Prezerakos Georgios" userId="82e07f0a-1fd0-4c4e-b276-88bc525b4a33" providerId="ADAL" clId="{AD06E880-338D-45E9-A22C-9105E7CE1C02}" dt="2018-10-17T11:39:37.838" v="130"/>
          <ac:spMkLst>
            <pc:docMk/>
            <pc:sldMk cId="3306912628" sldId="263"/>
            <ac:spMk id="6" creationId="{B294989C-EC6A-473C-9D8B-B42AED231771}"/>
          </ac:spMkLst>
        </pc:spChg>
        <pc:spChg chg="add mod">
          <ac:chgData name="Prezerakos Georgios" userId="82e07f0a-1fd0-4c4e-b276-88bc525b4a33" providerId="ADAL" clId="{AD06E880-338D-45E9-A22C-9105E7CE1C02}" dt="2018-10-17T11:39:37.838" v="130"/>
          <ac:spMkLst>
            <pc:docMk/>
            <pc:sldMk cId="3306912628" sldId="263"/>
            <ac:spMk id="7" creationId="{C843D376-BF86-4116-95C4-966BA63FE7C3}"/>
          </ac:spMkLst>
        </pc:spChg>
      </pc:sldChg>
      <pc:sldChg chg="addSp delSp modSp add del">
        <pc:chgData name="Prezerakos Georgios" userId="82e07f0a-1fd0-4c4e-b276-88bc525b4a33" providerId="ADAL" clId="{AD06E880-338D-45E9-A22C-9105E7CE1C02}" dt="2018-10-17T11:44:57.736" v="164" actId="2696"/>
        <pc:sldMkLst>
          <pc:docMk/>
          <pc:sldMk cId="99462630" sldId="264"/>
        </pc:sldMkLst>
        <pc:spChg chg="del">
          <ac:chgData name="Prezerakos Georgios" userId="82e07f0a-1fd0-4c4e-b276-88bc525b4a33" providerId="ADAL" clId="{AD06E880-338D-45E9-A22C-9105E7CE1C02}" dt="2018-10-17T11:39:42.996" v="132"/>
          <ac:spMkLst>
            <pc:docMk/>
            <pc:sldMk cId="99462630" sldId="264"/>
            <ac:spMk id="2" creationId="{D55C532F-A5DE-4ACA-A156-C0D4C39E7059}"/>
          </ac:spMkLst>
        </pc:spChg>
        <pc:spChg chg="del">
          <ac:chgData name="Prezerakos Georgios" userId="82e07f0a-1fd0-4c4e-b276-88bc525b4a33" providerId="ADAL" clId="{AD06E880-338D-45E9-A22C-9105E7CE1C02}" dt="2018-10-17T11:39:42.996" v="132"/>
          <ac:spMkLst>
            <pc:docMk/>
            <pc:sldMk cId="99462630" sldId="264"/>
            <ac:spMk id="3" creationId="{82780EE4-49A0-4D1F-B576-35A377E9653E}"/>
          </ac:spMkLst>
        </pc:spChg>
        <pc:spChg chg="add mod">
          <ac:chgData name="Prezerakos Georgios" userId="82e07f0a-1fd0-4c4e-b276-88bc525b4a33" providerId="ADAL" clId="{AD06E880-338D-45E9-A22C-9105E7CE1C02}" dt="2018-10-17T11:40:48.088" v="133"/>
          <ac:spMkLst>
            <pc:docMk/>
            <pc:sldMk cId="99462630" sldId="264"/>
            <ac:spMk id="4" creationId="{463CD55B-E366-4F05-8E1B-CEF76C13C558}"/>
          </ac:spMkLst>
        </pc:spChg>
        <pc:spChg chg="add mod">
          <ac:chgData name="Prezerakos Georgios" userId="82e07f0a-1fd0-4c4e-b276-88bc525b4a33" providerId="ADAL" clId="{AD06E880-338D-45E9-A22C-9105E7CE1C02}" dt="2018-10-17T11:39:42.996" v="132"/>
          <ac:spMkLst>
            <pc:docMk/>
            <pc:sldMk cId="99462630" sldId="264"/>
            <ac:spMk id="5" creationId="{E6A01181-5EBF-4690-958A-C4B4A18DFE75}"/>
          </ac:spMkLst>
        </pc:spChg>
      </pc:sldChg>
      <pc:sldChg chg="addSp delSp modSp add">
        <pc:chgData name="Prezerakos Georgios" userId="82e07f0a-1fd0-4c4e-b276-88bc525b4a33" providerId="ADAL" clId="{AD06E880-338D-45E9-A22C-9105E7CE1C02}" dt="2018-10-17T14:30:38.331" v="2032" actId="20577"/>
        <pc:sldMkLst>
          <pc:docMk/>
          <pc:sldMk cId="3044506972" sldId="264"/>
        </pc:sldMkLst>
        <pc:spChg chg="mod">
          <ac:chgData name="Prezerakos Georgios" userId="82e07f0a-1fd0-4c4e-b276-88bc525b4a33" providerId="ADAL" clId="{AD06E880-338D-45E9-A22C-9105E7CE1C02}" dt="2018-10-17T11:48:58.674" v="250" actId="20577"/>
          <ac:spMkLst>
            <pc:docMk/>
            <pc:sldMk cId="3044506972" sldId="264"/>
            <ac:spMk id="2" creationId="{6407F7E0-E62F-4173-A8C1-72587ABC416B}"/>
          </ac:spMkLst>
        </pc:spChg>
        <pc:spChg chg="add del mod">
          <ac:chgData name="Prezerakos Georgios" userId="82e07f0a-1fd0-4c4e-b276-88bc525b4a33" providerId="ADAL" clId="{AD06E880-338D-45E9-A22C-9105E7CE1C02}" dt="2018-10-17T14:30:38.331" v="2032" actId="20577"/>
          <ac:spMkLst>
            <pc:docMk/>
            <pc:sldMk cId="3044506972" sldId="264"/>
            <ac:spMk id="3" creationId="{13CF21B2-8DD5-4B2B-87CB-5DF4E442260B}"/>
          </ac:spMkLst>
        </pc:spChg>
        <pc:spChg chg="add del">
          <ac:chgData name="Prezerakos Georgios" userId="82e07f0a-1fd0-4c4e-b276-88bc525b4a33" providerId="ADAL" clId="{AD06E880-338D-45E9-A22C-9105E7CE1C02}" dt="2018-10-17T11:49:14.005" v="252"/>
          <ac:spMkLst>
            <pc:docMk/>
            <pc:sldMk cId="3044506972" sldId="264"/>
            <ac:spMk id="4" creationId="{75D00B9D-48C8-4B51-9BD2-3E343DAB8720}"/>
          </ac:spMkLst>
        </pc:spChg>
      </pc:sldChg>
      <pc:sldChg chg="modSp add del">
        <pc:chgData name="Prezerakos Georgios" userId="82e07f0a-1fd0-4c4e-b276-88bc525b4a33" providerId="ADAL" clId="{AD06E880-338D-45E9-A22C-9105E7CE1C02}" dt="2018-10-17T11:44:57.736" v="165" actId="2696"/>
        <pc:sldMkLst>
          <pc:docMk/>
          <pc:sldMk cId="2717969623" sldId="265"/>
        </pc:sldMkLst>
        <pc:spChg chg="mod">
          <ac:chgData name="Prezerakos Georgios" userId="82e07f0a-1fd0-4c4e-b276-88bc525b4a33" providerId="ADAL" clId="{AD06E880-338D-45E9-A22C-9105E7CE1C02}" dt="2018-10-17T11:40:59.505" v="135"/>
          <ac:spMkLst>
            <pc:docMk/>
            <pc:sldMk cId="2717969623" sldId="265"/>
            <ac:spMk id="2" creationId="{6B9977F6-B609-4E87-99C5-1A5F663D40B9}"/>
          </ac:spMkLst>
        </pc:spChg>
      </pc:sldChg>
      <pc:sldChg chg="modSp add">
        <pc:chgData name="Prezerakos Georgios" userId="82e07f0a-1fd0-4c4e-b276-88bc525b4a33" providerId="ADAL" clId="{AD06E880-338D-45E9-A22C-9105E7CE1C02}" dt="2018-10-17T14:33:06.878" v="2088" actId="20577"/>
        <pc:sldMkLst>
          <pc:docMk/>
          <pc:sldMk cId="4171417534" sldId="265"/>
        </pc:sldMkLst>
        <pc:spChg chg="mod">
          <ac:chgData name="Prezerakos Georgios" userId="82e07f0a-1fd0-4c4e-b276-88bc525b4a33" providerId="ADAL" clId="{AD06E880-338D-45E9-A22C-9105E7CE1C02}" dt="2018-10-17T11:49:23.786" v="267" actId="20577"/>
          <ac:spMkLst>
            <pc:docMk/>
            <pc:sldMk cId="4171417534" sldId="265"/>
            <ac:spMk id="2" creationId="{6DE033D8-2518-4E77-B690-99429ABFDA52}"/>
          </ac:spMkLst>
        </pc:spChg>
        <pc:spChg chg="mod">
          <ac:chgData name="Prezerakos Georgios" userId="82e07f0a-1fd0-4c4e-b276-88bc525b4a33" providerId="ADAL" clId="{AD06E880-338D-45E9-A22C-9105E7CE1C02}" dt="2018-10-17T14:33:06.878" v="2088" actId="20577"/>
          <ac:spMkLst>
            <pc:docMk/>
            <pc:sldMk cId="4171417534" sldId="265"/>
            <ac:spMk id="3" creationId="{D4F62B2D-8127-400F-A06B-821CD469BFFD}"/>
          </ac:spMkLst>
        </pc:spChg>
      </pc:sldChg>
      <pc:sldChg chg="modSp add">
        <pc:chgData name="Prezerakos Georgios" userId="82e07f0a-1fd0-4c4e-b276-88bc525b4a33" providerId="ADAL" clId="{AD06E880-338D-45E9-A22C-9105E7CE1C02}" dt="2018-10-17T14:52:11.346" v="2203" actId="27636"/>
        <pc:sldMkLst>
          <pc:docMk/>
          <pc:sldMk cId="2752463208" sldId="266"/>
        </pc:sldMkLst>
        <pc:spChg chg="mod">
          <ac:chgData name="Prezerakos Georgios" userId="82e07f0a-1fd0-4c4e-b276-88bc525b4a33" providerId="ADAL" clId="{AD06E880-338D-45E9-A22C-9105E7CE1C02}" dt="2018-10-17T11:49:40.082" v="276" actId="20577"/>
          <ac:spMkLst>
            <pc:docMk/>
            <pc:sldMk cId="2752463208" sldId="266"/>
            <ac:spMk id="2" creationId="{D7629E63-A60C-4EA5-BDFD-B179A16BB627}"/>
          </ac:spMkLst>
        </pc:spChg>
        <pc:spChg chg="mod">
          <ac:chgData name="Prezerakos Georgios" userId="82e07f0a-1fd0-4c4e-b276-88bc525b4a33" providerId="ADAL" clId="{AD06E880-338D-45E9-A22C-9105E7CE1C02}" dt="2018-10-17T14:52:11.346" v="2203" actId="27636"/>
          <ac:spMkLst>
            <pc:docMk/>
            <pc:sldMk cId="2752463208" sldId="266"/>
            <ac:spMk id="3" creationId="{387EB2D0-EFBA-49CD-B838-73F536680394}"/>
          </ac:spMkLst>
        </pc:spChg>
      </pc:sldChg>
      <pc:sldChg chg="modSp add del">
        <pc:chgData name="Prezerakos Georgios" userId="82e07f0a-1fd0-4c4e-b276-88bc525b4a33" providerId="ADAL" clId="{AD06E880-338D-45E9-A22C-9105E7CE1C02}" dt="2018-10-17T11:44:57.752" v="166" actId="2696"/>
        <pc:sldMkLst>
          <pc:docMk/>
          <pc:sldMk cId="3457018779" sldId="266"/>
        </pc:sldMkLst>
        <pc:spChg chg="mod">
          <ac:chgData name="Prezerakos Georgios" userId="82e07f0a-1fd0-4c4e-b276-88bc525b4a33" providerId="ADAL" clId="{AD06E880-338D-45E9-A22C-9105E7CE1C02}" dt="2018-10-17T11:41:09.231" v="137"/>
          <ac:spMkLst>
            <pc:docMk/>
            <pc:sldMk cId="3457018779" sldId="266"/>
            <ac:spMk id="2" creationId="{B5AE3CE6-157C-4A31-89D0-BA247079E27F}"/>
          </ac:spMkLst>
        </pc:spChg>
      </pc:sldChg>
      <pc:sldChg chg="modSp add">
        <pc:chgData name="Prezerakos Georgios" userId="82e07f0a-1fd0-4c4e-b276-88bc525b4a33" providerId="ADAL" clId="{AD06E880-338D-45E9-A22C-9105E7CE1C02}" dt="2018-10-17T15:00:57.511" v="2357" actId="27636"/>
        <pc:sldMkLst>
          <pc:docMk/>
          <pc:sldMk cId="602026140" sldId="267"/>
        </pc:sldMkLst>
        <pc:spChg chg="mod">
          <ac:chgData name="Prezerakos Georgios" userId="82e07f0a-1fd0-4c4e-b276-88bc525b4a33" providerId="ADAL" clId="{AD06E880-338D-45E9-A22C-9105E7CE1C02}" dt="2018-10-17T11:50:09.529" v="303" actId="20577"/>
          <ac:spMkLst>
            <pc:docMk/>
            <pc:sldMk cId="602026140" sldId="267"/>
            <ac:spMk id="2" creationId="{E567D331-049F-4C55-9317-7BAE0EB40B77}"/>
          </ac:spMkLst>
        </pc:spChg>
        <pc:spChg chg="mod">
          <ac:chgData name="Prezerakos Georgios" userId="82e07f0a-1fd0-4c4e-b276-88bc525b4a33" providerId="ADAL" clId="{AD06E880-338D-45E9-A22C-9105E7CE1C02}" dt="2018-10-17T15:00:57.511" v="2357" actId="27636"/>
          <ac:spMkLst>
            <pc:docMk/>
            <pc:sldMk cId="602026140" sldId="267"/>
            <ac:spMk id="3" creationId="{75A7B821-E77E-4886-9EB3-168C4A262E8A}"/>
          </ac:spMkLst>
        </pc:spChg>
      </pc:sldChg>
      <pc:sldChg chg="addSp delSp modSp add del">
        <pc:chgData name="Prezerakos Georgios" userId="82e07f0a-1fd0-4c4e-b276-88bc525b4a33" providerId="ADAL" clId="{AD06E880-338D-45E9-A22C-9105E7CE1C02}" dt="2018-10-17T11:44:57.752" v="167" actId="2696"/>
        <pc:sldMkLst>
          <pc:docMk/>
          <pc:sldMk cId="3140757173" sldId="267"/>
        </pc:sldMkLst>
        <pc:spChg chg="del">
          <ac:chgData name="Prezerakos Georgios" userId="82e07f0a-1fd0-4c4e-b276-88bc525b4a33" providerId="ADAL" clId="{AD06E880-338D-45E9-A22C-9105E7CE1C02}" dt="2018-10-17T11:41:15.220" v="139"/>
          <ac:spMkLst>
            <pc:docMk/>
            <pc:sldMk cId="3140757173" sldId="267"/>
            <ac:spMk id="2" creationId="{3DE58139-685F-44BC-9338-50BBBB2C1427}"/>
          </ac:spMkLst>
        </pc:spChg>
        <pc:spChg chg="del">
          <ac:chgData name="Prezerakos Georgios" userId="82e07f0a-1fd0-4c4e-b276-88bc525b4a33" providerId="ADAL" clId="{AD06E880-338D-45E9-A22C-9105E7CE1C02}" dt="2018-10-17T11:41:15.220" v="139"/>
          <ac:spMkLst>
            <pc:docMk/>
            <pc:sldMk cId="3140757173" sldId="267"/>
            <ac:spMk id="3" creationId="{9D3FD914-B905-4CA8-9BC3-FA69AC42D8AE}"/>
          </ac:spMkLst>
        </pc:spChg>
        <pc:spChg chg="add mod">
          <ac:chgData name="Prezerakos Georgios" userId="82e07f0a-1fd0-4c4e-b276-88bc525b4a33" providerId="ADAL" clId="{AD06E880-338D-45E9-A22C-9105E7CE1C02}" dt="2018-10-17T11:41:18.166" v="149" actId="20577"/>
          <ac:spMkLst>
            <pc:docMk/>
            <pc:sldMk cId="3140757173" sldId="267"/>
            <ac:spMk id="4" creationId="{3DF0AF7D-1E03-4413-AFED-0C35AC9B6745}"/>
          </ac:spMkLst>
        </pc:spChg>
        <pc:spChg chg="add mod">
          <ac:chgData name="Prezerakos Georgios" userId="82e07f0a-1fd0-4c4e-b276-88bc525b4a33" providerId="ADAL" clId="{AD06E880-338D-45E9-A22C-9105E7CE1C02}" dt="2018-10-17T11:41:15.220" v="139"/>
          <ac:spMkLst>
            <pc:docMk/>
            <pc:sldMk cId="3140757173" sldId="267"/>
            <ac:spMk id="5" creationId="{D0220FF9-9E42-41F8-995A-FE55B71D8397}"/>
          </ac:spMkLst>
        </pc:spChg>
      </pc:sldChg>
      <pc:sldChg chg="modSp add">
        <pc:chgData name="Prezerakos Georgios" userId="82e07f0a-1fd0-4c4e-b276-88bc525b4a33" providerId="ADAL" clId="{AD06E880-338D-45E9-A22C-9105E7CE1C02}" dt="2018-10-17T12:01:05.397" v="424" actId="11"/>
        <pc:sldMkLst>
          <pc:docMk/>
          <pc:sldMk cId="211012159" sldId="268"/>
        </pc:sldMkLst>
        <pc:spChg chg="mod">
          <ac:chgData name="Prezerakos Georgios" userId="82e07f0a-1fd0-4c4e-b276-88bc525b4a33" providerId="ADAL" clId="{AD06E880-338D-45E9-A22C-9105E7CE1C02}" dt="2018-10-17T11:50:48.544" v="335" actId="20577"/>
          <ac:spMkLst>
            <pc:docMk/>
            <pc:sldMk cId="211012159" sldId="268"/>
            <ac:spMk id="2" creationId="{8414ED52-8E0C-4F4A-BA31-ABB584E89EC2}"/>
          </ac:spMkLst>
        </pc:spChg>
        <pc:spChg chg="mod">
          <ac:chgData name="Prezerakos Georgios" userId="82e07f0a-1fd0-4c4e-b276-88bc525b4a33" providerId="ADAL" clId="{AD06E880-338D-45E9-A22C-9105E7CE1C02}" dt="2018-10-17T12:01:05.397" v="424" actId="11"/>
          <ac:spMkLst>
            <pc:docMk/>
            <pc:sldMk cId="211012159" sldId="268"/>
            <ac:spMk id="3" creationId="{A6F78D00-649C-4B0F-B6FA-A3C83D66D7D0}"/>
          </ac:spMkLst>
        </pc:spChg>
      </pc:sldChg>
      <pc:sldChg chg="addSp delSp modSp add del">
        <pc:chgData name="Prezerakos Georgios" userId="82e07f0a-1fd0-4c4e-b276-88bc525b4a33" providerId="ADAL" clId="{AD06E880-338D-45E9-A22C-9105E7CE1C02}" dt="2018-10-17T11:44:57.768" v="168" actId="2696"/>
        <pc:sldMkLst>
          <pc:docMk/>
          <pc:sldMk cId="3273036717" sldId="268"/>
        </pc:sldMkLst>
        <pc:spChg chg="del">
          <ac:chgData name="Prezerakos Georgios" userId="82e07f0a-1fd0-4c4e-b276-88bc525b4a33" providerId="ADAL" clId="{AD06E880-338D-45E9-A22C-9105E7CE1C02}" dt="2018-10-17T11:41:22.850" v="151"/>
          <ac:spMkLst>
            <pc:docMk/>
            <pc:sldMk cId="3273036717" sldId="268"/>
            <ac:spMk id="2" creationId="{9AC6DCA7-19D2-47DC-B969-60C963DC96C7}"/>
          </ac:spMkLst>
        </pc:spChg>
        <pc:spChg chg="del">
          <ac:chgData name="Prezerakos Georgios" userId="82e07f0a-1fd0-4c4e-b276-88bc525b4a33" providerId="ADAL" clId="{AD06E880-338D-45E9-A22C-9105E7CE1C02}" dt="2018-10-17T11:41:22.850" v="151"/>
          <ac:spMkLst>
            <pc:docMk/>
            <pc:sldMk cId="3273036717" sldId="268"/>
            <ac:spMk id="3" creationId="{25205FDC-F998-4BB4-ABFB-F0254C447415}"/>
          </ac:spMkLst>
        </pc:spChg>
        <pc:spChg chg="add mod">
          <ac:chgData name="Prezerakos Georgios" userId="82e07f0a-1fd0-4c4e-b276-88bc525b4a33" providerId="ADAL" clId="{AD06E880-338D-45E9-A22C-9105E7CE1C02}" dt="2018-10-17T11:41:32.497" v="152"/>
          <ac:spMkLst>
            <pc:docMk/>
            <pc:sldMk cId="3273036717" sldId="268"/>
            <ac:spMk id="4" creationId="{55E4EA77-3203-4C8C-9248-D5EFB1CE9924}"/>
          </ac:spMkLst>
        </pc:spChg>
        <pc:spChg chg="add mod">
          <ac:chgData name="Prezerakos Georgios" userId="82e07f0a-1fd0-4c4e-b276-88bc525b4a33" providerId="ADAL" clId="{AD06E880-338D-45E9-A22C-9105E7CE1C02}" dt="2018-10-17T11:41:22.850" v="151"/>
          <ac:spMkLst>
            <pc:docMk/>
            <pc:sldMk cId="3273036717" sldId="268"/>
            <ac:spMk id="5" creationId="{4AA69FBB-DEAB-4912-BE8F-B6DD91DB1058}"/>
          </ac:spMkLst>
        </pc:spChg>
      </pc:sldChg>
      <pc:sldChg chg="modSp add">
        <pc:chgData name="Prezerakos Georgios" userId="82e07f0a-1fd0-4c4e-b276-88bc525b4a33" providerId="ADAL" clId="{AD06E880-338D-45E9-A22C-9105E7CE1C02}" dt="2018-10-17T12:01:15.397" v="425" actId="11"/>
        <pc:sldMkLst>
          <pc:docMk/>
          <pc:sldMk cId="1595099816" sldId="269"/>
        </pc:sldMkLst>
        <pc:spChg chg="mod">
          <ac:chgData name="Prezerakos Georgios" userId="82e07f0a-1fd0-4c4e-b276-88bc525b4a33" providerId="ADAL" clId="{AD06E880-338D-45E9-A22C-9105E7CE1C02}" dt="2018-10-17T11:51:10.884" v="346" actId="20577"/>
          <ac:spMkLst>
            <pc:docMk/>
            <pc:sldMk cId="1595099816" sldId="269"/>
            <ac:spMk id="2" creationId="{34053F37-7E41-4F1F-8111-BBFE2E599EB0}"/>
          </ac:spMkLst>
        </pc:spChg>
        <pc:spChg chg="mod">
          <ac:chgData name="Prezerakos Georgios" userId="82e07f0a-1fd0-4c4e-b276-88bc525b4a33" providerId="ADAL" clId="{AD06E880-338D-45E9-A22C-9105E7CE1C02}" dt="2018-10-17T12:01:15.397" v="425" actId="11"/>
          <ac:spMkLst>
            <pc:docMk/>
            <pc:sldMk cId="1595099816" sldId="269"/>
            <ac:spMk id="3" creationId="{B8C1D850-B6BD-43D6-AE01-546C41AD0116}"/>
          </ac:spMkLst>
        </pc:spChg>
      </pc:sldChg>
      <pc:sldChg chg="modSp add del">
        <pc:chgData name="Prezerakos Georgios" userId="82e07f0a-1fd0-4c4e-b276-88bc525b4a33" providerId="ADAL" clId="{AD06E880-338D-45E9-A22C-9105E7CE1C02}" dt="2018-10-17T11:44:57.768" v="169" actId="2696"/>
        <pc:sldMkLst>
          <pc:docMk/>
          <pc:sldMk cId="2700510324" sldId="269"/>
        </pc:sldMkLst>
        <pc:spChg chg="mod">
          <ac:chgData name="Prezerakos Georgios" userId="82e07f0a-1fd0-4c4e-b276-88bc525b4a33" providerId="ADAL" clId="{AD06E880-338D-45E9-A22C-9105E7CE1C02}" dt="2018-10-17T11:41:43.875" v="154"/>
          <ac:spMkLst>
            <pc:docMk/>
            <pc:sldMk cId="2700510324" sldId="269"/>
            <ac:spMk id="2" creationId="{E12CE9AB-6840-440C-A6B0-DF28B426F361}"/>
          </ac:spMkLst>
        </pc:spChg>
      </pc:sldChg>
      <pc:sldChg chg="modSp add del">
        <pc:chgData name="Prezerakos Georgios" userId="82e07f0a-1fd0-4c4e-b276-88bc525b4a33" providerId="ADAL" clId="{AD06E880-338D-45E9-A22C-9105E7CE1C02}" dt="2018-10-17T11:44:57.768" v="170" actId="2696"/>
        <pc:sldMkLst>
          <pc:docMk/>
          <pc:sldMk cId="1497914431" sldId="270"/>
        </pc:sldMkLst>
        <pc:spChg chg="mod">
          <ac:chgData name="Prezerakos Georgios" userId="82e07f0a-1fd0-4c4e-b276-88bc525b4a33" providerId="ADAL" clId="{AD06E880-338D-45E9-A22C-9105E7CE1C02}" dt="2018-10-17T11:41:52.130" v="156"/>
          <ac:spMkLst>
            <pc:docMk/>
            <pc:sldMk cId="1497914431" sldId="270"/>
            <ac:spMk id="2" creationId="{24FEAE02-49EF-4B53-BC7B-05F0B6954919}"/>
          </ac:spMkLst>
        </pc:spChg>
      </pc:sldChg>
      <pc:sldChg chg="modSp add">
        <pc:chgData name="Prezerakos Georgios" userId="82e07f0a-1fd0-4c4e-b276-88bc525b4a33" providerId="ADAL" clId="{AD06E880-338D-45E9-A22C-9105E7CE1C02}" dt="2018-10-17T12:01:27.884" v="426" actId="11"/>
        <pc:sldMkLst>
          <pc:docMk/>
          <pc:sldMk cId="3843344375" sldId="270"/>
        </pc:sldMkLst>
        <pc:spChg chg="mod">
          <ac:chgData name="Prezerakos Georgios" userId="82e07f0a-1fd0-4c4e-b276-88bc525b4a33" providerId="ADAL" clId="{AD06E880-338D-45E9-A22C-9105E7CE1C02}" dt="2018-10-17T11:51:24.433" v="361" actId="20577"/>
          <ac:spMkLst>
            <pc:docMk/>
            <pc:sldMk cId="3843344375" sldId="270"/>
            <ac:spMk id="2" creationId="{1FF3D48D-6532-41FD-A32D-77E18751DB0B}"/>
          </ac:spMkLst>
        </pc:spChg>
        <pc:spChg chg="mod">
          <ac:chgData name="Prezerakos Georgios" userId="82e07f0a-1fd0-4c4e-b276-88bc525b4a33" providerId="ADAL" clId="{AD06E880-338D-45E9-A22C-9105E7CE1C02}" dt="2018-10-17T12:01:27.884" v="426" actId="11"/>
          <ac:spMkLst>
            <pc:docMk/>
            <pc:sldMk cId="3843344375" sldId="270"/>
            <ac:spMk id="3" creationId="{B347AAAF-E54C-417D-8202-2C49FB9A45BE}"/>
          </ac:spMkLst>
        </pc:spChg>
      </pc:sldChg>
      <pc:sldChg chg="add del">
        <pc:chgData name="Prezerakos Georgios" userId="82e07f0a-1fd0-4c4e-b276-88bc525b4a33" providerId="ADAL" clId="{AD06E880-338D-45E9-A22C-9105E7CE1C02}" dt="2018-10-17T11:44:57.783" v="171" actId="2696"/>
        <pc:sldMkLst>
          <pc:docMk/>
          <pc:sldMk cId="2728891260" sldId="271"/>
        </pc:sldMkLst>
      </pc:sldChg>
      <pc:sldChg chg="modSp add">
        <pc:chgData name="Prezerakos Georgios" userId="82e07f0a-1fd0-4c4e-b276-88bc525b4a33" providerId="ADAL" clId="{AD06E880-338D-45E9-A22C-9105E7CE1C02}" dt="2018-10-17T12:01:40.566" v="427" actId="11"/>
        <pc:sldMkLst>
          <pc:docMk/>
          <pc:sldMk cId="4136651883" sldId="271"/>
        </pc:sldMkLst>
        <pc:spChg chg="mod">
          <ac:chgData name="Prezerakos Georgios" userId="82e07f0a-1fd0-4c4e-b276-88bc525b4a33" providerId="ADAL" clId="{AD06E880-338D-45E9-A22C-9105E7CE1C02}" dt="2018-10-17T11:51:41.545" v="375" actId="20577"/>
          <ac:spMkLst>
            <pc:docMk/>
            <pc:sldMk cId="4136651883" sldId="271"/>
            <ac:spMk id="2" creationId="{7E0DF2CF-139D-4E09-BA2B-A5F7517B6F2C}"/>
          </ac:spMkLst>
        </pc:spChg>
        <pc:spChg chg="mod">
          <ac:chgData name="Prezerakos Georgios" userId="82e07f0a-1fd0-4c4e-b276-88bc525b4a33" providerId="ADAL" clId="{AD06E880-338D-45E9-A22C-9105E7CE1C02}" dt="2018-10-17T12:01:40.566" v="427" actId="11"/>
          <ac:spMkLst>
            <pc:docMk/>
            <pc:sldMk cId="4136651883" sldId="271"/>
            <ac:spMk id="3" creationId="{55A4D2F7-7F45-41EE-9D85-D56F2A3799FF}"/>
          </ac:spMkLst>
        </pc:spChg>
      </pc:sldChg>
      <pc:sldChg chg="modSp add">
        <pc:chgData name="Prezerakos Georgios" userId="82e07f0a-1fd0-4c4e-b276-88bc525b4a33" providerId="ADAL" clId="{AD06E880-338D-45E9-A22C-9105E7CE1C02}" dt="2018-10-17T12:01:56.235" v="429" actId="11"/>
        <pc:sldMkLst>
          <pc:docMk/>
          <pc:sldMk cId="1565447187" sldId="272"/>
        </pc:sldMkLst>
        <pc:spChg chg="mod">
          <ac:chgData name="Prezerakos Georgios" userId="82e07f0a-1fd0-4c4e-b276-88bc525b4a33" providerId="ADAL" clId="{AD06E880-338D-45E9-A22C-9105E7CE1C02}" dt="2018-10-17T11:52:12.245" v="387" actId="20577"/>
          <ac:spMkLst>
            <pc:docMk/>
            <pc:sldMk cId="1565447187" sldId="272"/>
            <ac:spMk id="2" creationId="{BAD1E187-18CD-4771-BDE9-89BF9A59EE42}"/>
          </ac:spMkLst>
        </pc:spChg>
        <pc:spChg chg="mod">
          <ac:chgData name="Prezerakos Georgios" userId="82e07f0a-1fd0-4c4e-b276-88bc525b4a33" providerId="ADAL" clId="{AD06E880-338D-45E9-A22C-9105E7CE1C02}" dt="2018-10-17T12:01:56.235" v="429" actId="11"/>
          <ac:spMkLst>
            <pc:docMk/>
            <pc:sldMk cId="1565447187" sldId="272"/>
            <ac:spMk id="3" creationId="{ED01269B-6CBF-40EB-8FDC-80A8F7BCD685}"/>
          </ac:spMkLst>
        </pc:spChg>
      </pc:sldChg>
      <pc:sldChg chg="addSp delSp modSp add">
        <pc:chgData name="Prezerakos Georgios" userId="82e07f0a-1fd0-4c4e-b276-88bc525b4a33" providerId="ADAL" clId="{AD06E880-338D-45E9-A22C-9105E7CE1C02}" dt="2018-10-17T12:02:06.948" v="440" actId="20577"/>
        <pc:sldMkLst>
          <pc:docMk/>
          <pc:sldMk cId="3680554385" sldId="273"/>
        </pc:sldMkLst>
        <pc:spChg chg="del">
          <ac:chgData name="Prezerakos Georgios" userId="82e07f0a-1fd0-4c4e-b276-88bc525b4a33" providerId="ADAL" clId="{AD06E880-338D-45E9-A22C-9105E7CE1C02}" dt="2018-10-17T12:02:03.511" v="431"/>
          <ac:spMkLst>
            <pc:docMk/>
            <pc:sldMk cId="3680554385" sldId="273"/>
            <ac:spMk id="2" creationId="{C3301123-364E-4D0C-AF0C-F8479FDE01B0}"/>
          </ac:spMkLst>
        </pc:spChg>
        <pc:spChg chg="del">
          <ac:chgData name="Prezerakos Georgios" userId="82e07f0a-1fd0-4c4e-b276-88bc525b4a33" providerId="ADAL" clId="{AD06E880-338D-45E9-A22C-9105E7CE1C02}" dt="2018-10-17T12:02:03.511" v="431"/>
          <ac:spMkLst>
            <pc:docMk/>
            <pc:sldMk cId="3680554385" sldId="273"/>
            <ac:spMk id="3" creationId="{5A6DFC98-1ABD-4736-B87D-DA2713EBBBBA}"/>
          </ac:spMkLst>
        </pc:spChg>
        <pc:spChg chg="add mod">
          <ac:chgData name="Prezerakos Georgios" userId="82e07f0a-1fd0-4c4e-b276-88bc525b4a33" providerId="ADAL" clId="{AD06E880-338D-45E9-A22C-9105E7CE1C02}" dt="2018-10-17T12:02:06.948" v="440" actId="20577"/>
          <ac:spMkLst>
            <pc:docMk/>
            <pc:sldMk cId="3680554385" sldId="273"/>
            <ac:spMk id="4" creationId="{6266C250-197C-40A4-A5BD-A6FD5A8EC13D}"/>
          </ac:spMkLst>
        </pc:spChg>
        <pc:spChg chg="add mod">
          <ac:chgData name="Prezerakos Georgios" userId="82e07f0a-1fd0-4c4e-b276-88bc525b4a33" providerId="ADAL" clId="{AD06E880-338D-45E9-A22C-9105E7CE1C02}" dt="2018-10-17T12:02:03.511" v="431"/>
          <ac:spMkLst>
            <pc:docMk/>
            <pc:sldMk cId="3680554385" sldId="273"/>
            <ac:spMk id="5" creationId="{C48076B6-2B23-4F8D-A827-C772A1A0BAD7}"/>
          </ac:spMkLst>
        </pc:spChg>
      </pc:sldChg>
      <pc:sldChg chg="addSp delSp modSp add">
        <pc:chgData name="Prezerakos Georgios" userId="82e07f0a-1fd0-4c4e-b276-88bc525b4a33" providerId="ADAL" clId="{AD06E880-338D-45E9-A22C-9105E7CE1C02}" dt="2018-10-18T11:44:43.095" v="2565" actId="27636"/>
        <pc:sldMkLst>
          <pc:docMk/>
          <pc:sldMk cId="292185305" sldId="274"/>
        </pc:sldMkLst>
        <pc:spChg chg="del">
          <ac:chgData name="Prezerakos Georgios" userId="82e07f0a-1fd0-4c4e-b276-88bc525b4a33" providerId="ADAL" clId="{AD06E880-338D-45E9-A22C-9105E7CE1C02}" dt="2018-10-17T12:02:35.761" v="449"/>
          <ac:spMkLst>
            <pc:docMk/>
            <pc:sldMk cId="292185305" sldId="274"/>
            <ac:spMk id="2" creationId="{8F3D1E3F-D71B-4050-82BA-EAF1D88D28C3}"/>
          </ac:spMkLst>
        </pc:spChg>
        <pc:spChg chg="add mod">
          <ac:chgData name="Prezerakos Georgios" userId="82e07f0a-1fd0-4c4e-b276-88bc525b4a33" providerId="ADAL" clId="{AD06E880-338D-45E9-A22C-9105E7CE1C02}" dt="2018-10-18T11:44:43.095" v="2565" actId="27636"/>
          <ac:spMkLst>
            <pc:docMk/>
            <pc:sldMk cId="292185305" sldId="274"/>
            <ac:spMk id="2" creationId="{F340C9A7-E3FB-4537-B0C0-C98A663952B4}"/>
          </ac:spMkLst>
        </pc:spChg>
        <pc:spChg chg="del">
          <ac:chgData name="Prezerakos Georgios" userId="82e07f0a-1fd0-4c4e-b276-88bc525b4a33" providerId="ADAL" clId="{AD06E880-338D-45E9-A22C-9105E7CE1C02}" dt="2018-10-17T12:02:35.761" v="449"/>
          <ac:spMkLst>
            <pc:docMk/>
            <pc:sldMk cId="292185305" sldId="274"/>
            <ac:spMk id="3" creationId="{26F6C861-C8DE-4A05-ADFF-B1D662DA521A}"/>
          </ac:spMkLst>
        </pc:spChg>
        <pc:spChg chg="add mod">
          <ac:chgData name="Prezerakos Georgios" userId="82e07f0a-1fd0-4c4e-b276-88bc525b4a33" providerId="ADAL" clId="{AD06E880-338D-45E9-A22C-9105E7CE1C02}" dt="2018-10-18T11:41:15.704" v="2531" actId="20577"/>
          <ac:spMkLst>
            <pc:docMk/>
            <pc:sldMk cId="292185305" sldId="274"/>
            <ac:spMk id="4" creationId="{39E79BB7-B576-4F16-AA7F-9D4625558BF8}"/>
          </ac:spMkLst>
        </pc:spChg>
        <pc:spChg chg="add mod">
          <ac:chgData name="Prezerakos Georgios" userId="82e07f0a-1fd0-4c4e-b276-88bc525b4a33" providerId="ADAL" clId="{AD06E880-338D-45E9-A22C-9105E7CE1C02}" dt="2018-10-18T11:44:43.080" v="2564" actId="27636"/>
          <ac:spMkLst>
            <pc:docMk/>
            <pc:sldMk cId="292185305" sldId="274"/>
            <ac:spMk id="5" creationId="{00F59167-B9A7-40E5-8239-8DB6BCA02B83}"/>
          </ac:spMkLst>
        </pc:spChg>
      </pc:sldChg>
      <pc:sldChg chg="add del">
        <pc:chgData name="Prezerakos Georgios" userId="82e07f0a-1fd0-4c4e-b276-88bc525b4a33" providerId="ADAL" clId="{AD06E880-338D-45E9-A22C-9105E7CE1C02}" dt="2018-10-17T12:02:30.298" v="447" actId="2696"/>
        <pc:sldMkLst>
          <pc:docMk/>
          <pc:sldMk cId="1749263173" sldId="274"/>
        </pc:sldMkLst>
      </pc:sldChg>
      <pc:sldChg chg="modSp add">
        <pc:chgData name="Prezerakos Georgios" userId="82e07f0a-1fd0-4c4e-b276-88bc525b4a33" providerId="ADAL" clId="{AD06E880-338D-45E9-A22C-9105E7CE1C02}" dt="2018-10-17T12:11:14.107" v="795" actId="20577"/>
        <pc:sldMkLst>
          <pc:docMk/>
          <pc:sldMk cId="3508644547" sldId="275"/>
        </pc:sldMkLst>
        <pc:spChg chg="mod">
          <ac:chgData name="Prezerakos Georgios" userId="82e07f0a-1fd0-4c4e-b276-88bc525b4a33" providerId="ADAL" clId="{AD06E880-338D-45E9-A22C-9105E7CE1C02}" dt="2018-10-17T12:03:08.546" v="471" actId="20577"/>
          <ac:spMkLst>
            <pc:docMk/>
            <pc:sldMk cId="3508644547" sldId="275"/>
            <ac:spMk id="4" creationId="{39E79BB7-B576-4F16-AA7F-9D4625558BF8}"/>
          </ac:spMkLst>
        </pc:spChg>
        <pc:spChg chg="mod">
          <ac:chgData name="Prezerakos Georgios" userId="82e07f0a-1fd0-4c4e-b276-88bc525b4a33" providerId="ADAL" clId="{AD06E880-338D-45E9-A22C-9105E7CE1C02}" dt="2018-10-17T12:11:14.107" v="795" actId="20577"/>
          <ac:spMkLst>
            <pc:docMk/>
            <pc:sldMk cId="3508644547" sldId="275"/>
            <ac:spMk id="5" creationId="{00F59167-B9A7-40E5-8239-8DB6BCA02B83}"/>
          </ac:spMkLst>
        </pc:spChg>
      </pc:sldChg>
      <pc:sldChg chg="modSp add">
        <pc:chgData name="Prezerakos Georgios" userId="82e07f0a-1fd0-4c4e-b276-88bc525b4a33" providerId="ADAL" clId="{AD06E880-338D-45E9-A22C-9105E7CE1C02}" dt="2018-10-17T12:05:03.278" v="600" actId="20577"/>
        <pc:sldMkLst>
          <pc:docMk/>
          <pc:sldMk cId="50182948" sldId="276"/>
        </pc:sldMkLst>
        <pc:spChg chg="mod">
          <ac:chgData name="Prezerakos Georgios" userId="82e07f0a-1fd0-4c4e-b276-88bc525b4a33" providerId="ADAL" clId="{AD06E880-338D-45E9-A22C-9105E7CE1C02}" dt="2018-10-17T12:05:03.278" v="600" actId="20577"/>
          <ac:spMkLst>
            <pc:docMk/>
            <pc:sldMk cId="50182948" sldId="276"/>
            <ac:spMk id="2" creationId="{CCAA61D3-C99D-4704-97BB-0AD17BEB6DCC}"/>
          </ac:spMkLst>
        </pc:spChg>
        <pc:spChg chg="mod">
          <ac:chgData name="Prezerakos Georgios" userId="82e07f0a-1fd0-4c4e-b276-88bc525b4a33" providerId="ADAL" clId="{AD06E880-338D-45E9-A22C-9105E7CE1C02}" dt="2018-10-17T12:04:54.209" v="589" actId="12"/>
          <ac:spMkLst>
            <pc:docMk/>
            <pc:sldMk cId="50182948" sldId="276"/>
            <ac:spMk id="3" creationId="{6FFE15C7-432C-488C-842F-53385FCB133D}"/>
          </ac:spMkLst>
        </pc:spChg>
      </pc:sldChg>
      <pc:sldChg chg="modSp add">
        <pc:chgData name="Prezerakos Georgios" userId="82e07f0a-1fd0-4c4e-b276-88bc525b4a33" providerId="ADAL" clId="{AD06E880-338D-45E9-A22C-9105E7CE1C02}" dt="2018-10-17T12:10:54.819" v="793" actId="20577"/>
        <pc:sldMkLst>
          <pc:docMk/>
          <pc:sldMk cId="3647428681" sldId="277"/>
        </pc:sldMkLst>
        <pc:spChg chg="mod">
          <ac:chgData name="Prezerakos Georgios" userId="82e07f0a-1fd0-4c4e-b276-88bc525b4a33" providerId="ADAL" clId="{AD06E880-338D-45E9-A22C-9105E7CE1C02}" dt="2018-10-17T12:10:25.643" v="745" actId="6549"/>
          <ac:spMkLst>
            <pc:docMk/>
            <pc:sldMk cId="3647428681" sldId="277"/>
            <ac:spMk id="2" creationId="{EA1C5D98-B45F-4B52-B17F-0E640C52738D}"/>
          </ac:spMkLst>
        </pc:spChg>
        <pc:spChg chg="mod">
          <ac:chgData name="Prezerakos Georgios" userId="82e07f0a-1fd0-4c4e-b276-88bc525b4a33" providerId="ADAL" clId="{AD06E880-338D-45E9-A22C-9105E7CE1C02}" dt="2018-10-17T12:10:54.819" v="793" actId="20577"/>
          <ac:spMkLst>
            <pc:docMk/>
            <pc:sldMk cId="3647428681" sldId="277"/>
            <ac:spMk id="3" creationId="{31A9DFB0-538B-4958-89A4-6CBB919A5471}"/>
          </ac:spMkLst>
        </pc:spChg>
      </pc:sldChg>
      <pc:sldChg chg="modSp add">
        <pc:chgData name="Prezerakos Georgios" userId="82e07f0a-1fd0-4c4e-b276-88bc525b4a33" providerId="ADAL" clId="{AD06E880-338D-45E9-A22C-9105E7CE1C02}" dt="2018-10-17T12:38:47.522" v="1425" actId="11"/>
        <pc:sldMkLst>
          <pc:docMk/>
          <pc:sldMk cId="3906411761" sldId="278"/>
        </pc:sldMkLst>
        <pc:spChg chg="mod">
          <ac:chgData name="Prezerakos Georgios" userId="82e07f0a-1fd0-4c4e-b276-88bc525b4a33" providerId="ADAL" clId="{AD06E880-338D-45E9-A22C-9105E7CE1C02}" dt="2018-10-17T12:25:49.245" v="1144" actId="20577"/>
          <ac:spMkLst>
            <pc:docMk/>
            <pc:sldMk cId="3906411761" sldId="278"/>
            <ac:spMk id="4" creationId="{CA534F0C-8ABE-41BE-81C7-1A9FD0D25524}"/>
          </ac:spMkLst>
        </pc:spChg>
        <pc:spChg chg="mod">
          <ac:chgData name="Prezerakos Georgios" userId="82e07f0a-1fd0-4c4e-b276-88bc525b4a33" providerId="ADAL" clId="{AD06E880-338D-45E9-A22C-9105E7CE1C02}" dt="2018-10-17T12:38:47.522" v="1425" actId="11"/>
          <ac:spMkLst>
            <pc:docMk/>
            <pc:sldMk cId="3906411761" sldId="278"/>
            <ac:spMk id="5" creationId="{DDB3F813-5649-47B1-A31A-63E55C63A07B}"/>
          </ac:spMkLst>
        </pc:spChg>
      </pc:sldChg>
      <pc:sldChg chg="modSp add">
        <pc:chgData name="Prezerakos Georgios" userId="82e07f0a-1fd0-4c4e-b276-88bc525b4a33" providerId="ADAL" clId="{AD06E880-338D-45E9-A22C-9105E7CE1C02}" dt="2018-10-17T12:41:07.485" v="1464" actId="20577"/>
        <pc:sldMkLst>
          <pc:docMk/>
          <pc:sldMk cId="3073876922" sldId="279"/>
        </pc:sldMkLst>
        <pc:spChg chg="mod">
          <ac:chgData name="Prezerakos Georgios" userId="82e07f0a-1fd0-4c4e-b276-88bc525b4a33" providerId="ADAL" clId="{AD06E880-338D-45E9-A22C-9105E7CE1C02}" dt="2018-10-17T12:37:56.027" v="1417" actId="20577"/>
          <ac:spMkLst>
            <pc:docMk/>
            <pc:sldMk cId="3073876922" sldId="279"/>
            <ac:spMk id="2" creationId="{213C1557-39FE-4045-996F-9348DDFE528C}"/>
          </ac:spMkLst>
        </pc:spChg>
        <pc:spChg chg="mod">
          <ac:chgData name="Prezerakos Georgios" userId="82e07f0a-1fd0-4c4e-b276-88bc525b4a33" providerId="ADAL" clId="{AD06E880-338D-45E9-A22C-9105E7CE1C02}" dt="2018-10-17T12:41:07.485" v="1464" actId="20577"/>
          <ac:spMkLst>
            <pc:docMk/>
            <pc:sldMk cId="3073876922" sldId="279"/>
            <ac:spMk id="3" creationId="{68E32B82-8BDE-4D5C-9F3A-16E9D41F1570}"/>
          </ac:spMkLst>
        </pc:spChg>
      </pc:sldChg>
      <pc:sldChg chg="modSp add">
        <pc:chgData name="Prezerakos Georgios" userId="82e07f0a-1fd0-4c4e-b276-88bc525b4a33" providerId="ADAL" clId="{AD06E880-338D-45E9-A22C-9105E7CE1C02}" dt="2018-10-17T12:51:20.280" v="1703" actId="12"/>
        <pc:sldMkLst>
          <pc:docMk/>
          <pc:sldMk cId="1646129603" sldId="280"/>
        </pc:sldMkLst>
        <pc:spChg chg="mod">
          <ac:chgData name="Prezerakos Georgios" userId="82e07f0a-1fd0-4c4e-b276-88bc525b4a33" providerId="ADAL" clId="{AD06E880-338D-45E9-A22C-9105E7CE1C02}" dt="2018-10-17T12:51:20.280" v="1703" actId="12"/>
          <ac:spMkLst>
            <pc:docMk/>
            <pc:sldMk cId="1646129603" sldId="280"/>
            <ac:spMk id="3" creationId="{D27B1094-7359-453E-93C8-87A681A9D325}"/>
          </ac:spMkLst>
        </pc:spChg>
      </pc:sldChg>
      <pc:sldChg chg="add del">
        <pc:chgData name="Prezerakos Georgios" userId="82e07f0a-1fd0-4c4e-b276-88bc525b4a33" providerId="ADAL" clId="{AD06E880-338D-45E9-A22C-9105E7CE1C02}" dt="2018-10-17T12:46:37.471" v="1590"/>
        <pc:sldMkLst>
          <pc:docMk/>
          <pc:sldMk cId="1937014072" sldId="280"/>
        </pc:sldMkLst>
      </pc:sldChg>
      <pc:sldChg chg="modSp add">
        <pc:chgData name="Prezerakos Georgios" userId="82e07f0a-1fd0-4c4e-b276-88bc525b4a33" providerId="ADAL" clId="{AD06E880-338D-45E9-A22C-9105E7CE1C02}" dt="2018-10-17T14:53:42.892" v="2260" actId="12"/>
        <pc:sldMkLst>
          <pc:docMk/>
          <pc:sldMk cId="2296869053" sldId="281"/>
        </pc:sldMkLst>
        <pc:spChg chg="mod">
          <ac:chgData name="Prezerakos Georgios" userId="82e07f0a-1fd0-4c4e-b276-88bc525b4a33" providerId="ADAL" clId="{AD06E880-338D-45E9-A22C-9105E7CE1C02}" dt="2018-10-17T14:53:42.892" v="2260" actId="12"/>
          <ac:spMkLst>
            <pc:docMk/>
            <pc:sldMk cId="2296869053" sldId="281"/>
            <ac:spMk id="3" creationId="{387EB2D0-EFBA-49CD-B838-73F536680394}"/>
          </ac:spMkLst>
        </pc:spChg>
      </pc:sldChg>
      <pc:sldChg chg="add">
        <pc:chgData name="Prezerakos Georgios" userId="82e07f0a-1fd0-4c4e-b276-88bc525b4a33" providerId="ADAL" clId="{AD06E880-338D-45E9-A22C-9105E7CE1C02}" dt="2018-10-18T11:39:44.825" v="2358"/>
        <pc:sldMkLst>
          <pc:docMk/>
          <pc:sldMk cId="4003145645" sldId="288"/>
        </pc:sldMkLst>
      </pc:sldChg>
      <pc:sldMasterChg chg="modSldLayout">
        <pc:chgData name="Prezerakos Georgios" userId="82e07f0a-1fd0-4c4e-b276-88bc525b4a33" providerId="ADAL" clId="{AD06E880-338D-45E9-A22C-9105E7CE1C02}" dt="2018-10-17T11:46:58.656" v="205" actId="2710"/>
        <pc:sldMasterMkLst>
          <pc:docMk/>
          <pc:sldMasterMk cId="1568964176" sldId="2147483672"/>
        </pc:sldMasterMkLst>
        <pc:sldLayoutChg chg="modSp">
          <pc:chgData name="Prezerakos Georgios" userId="82e07f0a-1fd0-4c4e-b276-88bc525b4a33" providerId="ADAL" clId="{AD06E880-338D-45E9-A22C-9105E7CE1C02}" dt="2018-10-17T11:46:58.656" v="205" actId="2710"/>
          <pc:sldLayoutMkLst>
            <pc:docMk/>
            <pc:sldMasterMk cId="1568964176" sldId="2147483672"/>
            <pc:sldLayoutMk cId="3433545008" sldId="2147483674"/>
          </pc:sldLayoutMkLst>
          <pc:spChg chg="mod">
            <ac:chgData name="Prezerakos Georgios" userId="82e07f0a-1fd0-4c4e-b276-88bc525b4a33" providerId="ADAL" clId="{AD06E880-338D-45E9-A22C-9105E7CE1C02}" dt="2018-10-17T11:46:58.656" v="205" actId="2710"/>
            <ac:spMkLst>
              <pc:docMk/>
              <pc:sldMasterMk cId="1568964176" sldId="2147483672"/>
              <pc:sldLayoutMk cId="3433545008" sldId="2147483674"/>
              <ac:spMk id="3" creationId="{00000000-0000-0000-0000-000000000000}"/>
            </ac:spMkLst>
          </pc:spChg>
        </pc:sldLayoutChg>
      </pc:sldMasterChg>
    </pc:docChg>
  </pc:docChgLst>
  <pc:docChgLst>
    <pc:chgData name="Georgios Prezerakos" userId="ea548587-b3cc-4d35-8e15-7608a7cc4b92" providerId="ADAL" clId="{9FE1B19B-967D-47CC-B5CB-52F5A9CF9BFD}"/>
    <pc:docChg chg="addSld modSld">
      <pc:chgData name="Georgios Prezerakos" userId="ea548587-b3cc-4d35-8e15-7608a7cc4b92" providerId="ADAL" clId="{9FE1B19B-967D-47CC-B5CB-52F5A9CF9BFD}" dt="2018-10-18T12:36:36.970" v="5"/>
      <pc:docMkLst>
        <pc:docMk/>
      </pc:docMkLst>
      <pc:sldChg chg="modSp">
        <pc:chgData name="Georgios Prezerakos" userId="ea548587-b3cc-4d35-8e15-7608a7cc4b92" providerId="ADAL" clId="{9FE1B19B-967D-47CC-B5CB-52F5A9CF9BFD}" dt="2018-10-18T12:23:56.345" v="4"/>
        <pc:sldMkLst>
          <pc:docMk/>
          <pc:sldMk cId="3508644547" sldId="275"/>
        </pc:sldMkLst>
        <pc:spChg chg="mod">
          <ac:chgData name="Georgios Prezerakos" userId="ea548587-b3cc-4d35-8e15-7608a7cc4b92" providerId="ADAL" clId="{9FE1B19B-967D-47CC-B5CB-52F5A9CF9BFD}" dt="2018-10-18T12:23:56.345" v="4"/>
          <ac:spMkLst>
            <pc:docMk/>
            <pc:sldMk cId="3508644547" sldId="275"/>
            <ac:spMk id="5" creationId="{00F59167-B9A7-40E5-8239-8DB6BCA02B83}"/>
          </ac:spMkLst>
        </pc:spChg>
      </pc:sldChg>
      <pc:sldChg chg="add">
        <pc:chgData name="Georgios Prezerakos" userId="ea548587-b3cc-4d35-8e15-7608a7cc4b92" providerId="ADAL" clId="{9FE1B19B-967D-47CC-B5CB-52F5A9CF9BFD}" dt="2018-10-18T12:36:36.970" v="5"/>
        <pc:sldMkLst>
          <pc:docMk/>
          <pc:sldMk cId="603313418" sldId="29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6692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208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4323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4274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1049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47237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0233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4323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3545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8323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9486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300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1961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4641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3555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9323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90FED-7830-4A4E-8F65-2C5F532C2BA6}" type="datetimeFigureOut">
              <a:rPr lang="el-GR" smtClean="0"/>
              <a:t>2/11/2018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801D61C-A427-4CBF-B886-942F9752A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8964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1824AF-7965-427B-9A6C-1900EA8FE3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ΠΜΣ στην Επιστήμη και Τεχνολογία της Πληροφορικής και των Υπολογιστών </a:t>
            </a:r>
            <a:br>
              <a:rPr lang="el-GR" sz="3600" dirty="0"/>
            </a:br>
            <a:endParaRPr lang="el-GR" sz="36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739DD60-3E29-46F1-8E45-6867F898E3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Τμήμα Μηχανικών Πληροφορικής &amp; Υπολογιστών</a:t>
            </a:r>
            <a:br>
              <a:rPr lang="el-GR" dirty="0"/>
            </a:br>
            <a:r>
              <a:rPr lang="el-GR" dirty="0"/>
              <a:t>Πανεπιστήμιο Δ. Αττικής</a:t>
            </a:r>
          </a:p>
        </p:txBody>
      </p:sp>
    </p:spTree>
    <p:extLst>
      <p:ext uri="{BB962C8B-B14F-4D97-AF65-F5344CB8AC3E}">
        <p14:creationId xmlns:p14="http://schemas.microsoft.com/office/powerpoint/2010/main" val="2715852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C1557-39FE-4045-996F-9348DDFE5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Estimation (1/2)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32B82-8BDE-4D5C-9F3A-16E9D41F1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072054"/>
            <a:ext cx="8915400" cy="3777622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8"/>
            </a:pPr>
            <a:r>
              <a:rPr lang="en-US" dirty="0"/>
              <a:t>    One of the two most common causes of runaway projects is poor estimation.</a:t>
            </a:r>
          </a:p>
          <a:p>
            <a:pPr lvl="1"/>
            <a:r>
              <a:rPr lang="en-US" dirty="0"/>
              <a:t>A reliable method does not exist (LoC, FP)</a:t>
            </a:r>
          </a:p>
          <a:p>
            <a:pPr>
              <a:buFont typeface="+mj-lt"/>
              <a:buAutoNum type="arabicPeriod" startAt="8"/>
            </a:pPr>
            <a:r>
              <a:rPr lang="en-US" dirty="0"/>
              <a:t>    Software estimation usually occurs at the wrong time.</a:t>
            </a:r>
          </a:p>
          <a:p>
            <a:pPr>
              <a:buFont typeface="+mj-lt"/>
              <a:buAutoNum type="arabicPeriod" startAt="8"/>
            </a:pPr>
            <a:r>
              <a:rPr lang="en-US" dirty="0"/>
              <a:t>    Software estimation is usually done by the wrong people.</a:t>
            </a:r>
          </a:p>
          <a:p>
            <a:pPr lvl="1"/>
            <a:r>
              <a:rPr lang="en-US" dirty="0"/>
              <a:t>Sales people / marketing</a:t>
            </a:r>
          </a:p>
          <a:p>
            <a:pPr lvl="1"/>
            <a:r>
              <a:rPr lang="en-US" dirty="0"/>
              <a:t>Upper management</a:t>
            </a:r>
          </a:p>
        </p:txBody>
      </p:sp>
    </p:spTree>
    <p:extLst>
      <p:ext uri="{BB962C8B-B14F-4D97-AF65-F5344CB8AC3E}">
        <p14:creationId xmlns:p14="http://schemas.microsoft.com/office/powerpoint/2010/main" val="2675305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C1557-39FE-4045-996F-9348DDFE5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Estimation (2/2)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32B82-8BDE-4D5C-9F3A-16E9D41F1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072054"/>
            <a:ext cx="8915400" cy="3777622"/>
          </a:xfrm>
        </p:spPr>
        <p:txBody>
          <a:bodyPr>
            <a:normAutofit fontScale="85000" lnSpcReduction="10000"/>
          </a:bodyPr>
          <a:lstStyle/>
          <a:p>
            <a:pPr>
              <a:buFont typeface="+mj-lt"/>
              <a:buAutoNum type="arabicPeriod" startAt="11"/>
            </a:pPr>
            <a:r>
              <a:rPr lang="en-US" dirty="0"/>
              <a:t>Software estimates are rarely adjusted as the project proceeds.</a:t>
            </a:r>
          </a:p>
          <a:p>
            <a:pPr lvl="1"/>
            <a:r>
              <a:rPr lang="en-US" dirty="0"/>
              <a:t>“Blame the victim” always wins</a:t>
            </a:r>
          </a:p>
          <a:p>
            <a:pPr>
              <a:buFont typeface="+mj-lt"/>
              <a:buAutoNum type="arabicPeriod" startAt="11"/>
            </a:pPr>
            <a:r>
              <a:rPr lang="en-US" dirty="0"/>
              <a:t>It is not surprising that software estimates are bad. But we live and die by them anyway!</a:t>
            </a:r>
          </a:p>
          <a:p>
            <a:pPr lvl="1"/>
            <a:r>
              <a:rPr lang="en-US" dirty="0"/>
              <a:t>Alterative factors to determine success</a:t>
            </a:r>
          </a:p>
          <a:p>
            <a:pPr>
              <a:buFont typeface="+mj-lt"/>
              <a:buAutoNum type="arabicPeriod" startAt="11"/>
            </a:pPr>
            <a:r>
              <a:rPr lang="en-US" dirty="0"/>
              <a:t>    There is a disconnect between software management and their programmers.</a:t>
            </a:r>
          </a:p>
          <a:p>
            <a:pPr>
              <a:buFont typeface="+mj-lt"/>
              <a:buAutoNum type="arabicPeriod" startAt="11"/>
            </a:pPr>
            <a:r>
              <a:rPr lang="en-US" dirty="0"/>
              <a:t>    The answer to a feasibility study is almost always "yes". </a:t>
            </a:r>
          </a:p>
          <a:p>
            <a:pPr lvl="1"/>
            <a:r>
              <a:rPr lang="en-US" dirty="0"/>
              <a:t>There is such a time gap between getting the wrong answer to a feasibility study and the discovery that it really was the wrong answer, that we rarely connect those two events.</a:t>
            </a:r>
          </a:p>
          <a:p>
            <a:pPr>
              <a:buFont typeface="+mj-lt"/>
              <a:buAutoNum type="arabicPeriod" startAt="11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73876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BA3D1-B0BC-4EAD-AE38-D22225096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Reuse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B1094-7359-453E-93C8-87A681A9D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+mj-lt"/>
              <a:buAutoNum type="arabicPeriod" startAt="15"/>
            </a:pPr>
            <a:r>
              <a:rPr lang="en-US" dirty="0"/>
              <a:t>Reuse-in-the-small is a solved problem. </a:t>
            </a:r>
          </a:p>
          <a:p>
            <a:pPr lvl="1"/>
            <a:r>
              <a:rPr lang="en-US" dirty="0"/>
              <a:t>Old problem (mid-1950s). Libraries (math, sort &amp; merge, string handling etc.)</a:t>
            </a:r>
          </a:p>
          <a:p>
            <a:pPr>
              <a:buFont typeface="+mj-lt"/>
              <a:buAutoNum type="arabicPeriod" startAt="15"/>
            </a:pPr>
            <a:r>
              <a:rPr lang="en-US" dirty="0"/>
              <a:t>Reuse-in-the-large remains a mostly unsolved problem. </a:t>
            </a:r>
          </a:p>
          <a:p>
            <a:pPr lvl="1"/>
            <a:r>
              <a:rPr lang="en-US" dirty="0"/>
              <a:t>Software is diverse</a:t>
            </a:r>
          </a:p>
          <a:p>
            <a:pPr>
              <a:buFont typeface="+mj-lt"/>
              <a:buAutoNum type="arabicPeriod" startAt="15"/>
            </a:pPr>
            <a:r>
              <a:rPr lang="en-US" dirty="0"/>
              <a:t>Reuse-in-the-large works best in families of related systems (domain dependent). </a:t>
            </a:r>
          </a:p>
          <a:p>
            <a:pPr lvl="1"/>
            <a:r>
              <a:rPr lang="en-US" dirty="0"/>
              <a:t>NASA SEL (70%)</a:t>
            </a:r>
          </a:p>
          <a:p>
            <a:pPr lvl="1"/>
            <a:r>
              <a:rPr lang="en-US" dirty="0"/>
              <a:t>CRUD apps – Web apps</a:t>
            </a:r>
          </a:p>
        </p:txBody>
      </p:sp>
    </p:spTree>
    <p:extLst>
      <p:ext uri="{BB962C8B-B14F-4D97-AF65-F5344CB8AC3E}">
        <p14:creationId xmlns:p14="http://schemas.microsoft.com/office/powerpoint/2010/main" val="2121722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BA3D1-B0BC-4EAD-AE38-D22225096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Reuse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B1094-7359-453E-93C8-87A681A9D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+mj-lt"/>
              <a:buAutoNum type="arabicPeriod" startAt="18"/>
            </a:pPr>
            <a:r>
              <a:rPr lang="en-US" dirty="0"/>
              <a:t>Reusable components are three times as hard to build and should be tried out in three different settings. </a:t>
            </a:r>
          </a:p>
          <a:p>
            <a:pPr>
              <a:buFont typeface="+mj-lt"/>
              <a:buAutoNum type="arabicPeriod" startAt="18"/>
            </a:pPr>
            <a:r>
              <a:rPr lang="en-US" dirty="0"/>
              <a:t>Modification of reused code is particularly error-prone. </a:t>
            </a:r>
          </a:p>
          <a:p>
            <a:pPr lvl="1"/>
            <a:r>
              <a:rPr lang="en-US" dirty="0"/>
              <a:t>If more than 20% to 25% of a component is to be revised, it is more efficient and effective to rewrite it from scratch</a:t>
            </a:r>
          </a:p>
          <a:p>
            <a:pPr lvl="1"/>
            <a:r>
              <a:rPr lang="en-US" dirty="0"/>
              <a:t>Understanding existing code</a:t>
            </a:r>
          </a:p>
          <a:p>
            <a:pPr lvl="1"/>
            <a:r>
              <a:rPr lang="en-US" dirty="0"/>
              <a:t>Documentation ?</a:t>
            </a:r>
          </a:p>
          <a:p>
            <a:pPr>
              <a:buFont typeface="+mj-lt"/>
              <a:buAutoNum type="arabicPeriod" startAt="18"/>
            </a:pPr>
            <a:r>
              <a:rPr lang="en-US" dirty="0"/>
              <a:t>Design pattern reuse is one solution to the problems of code reuse. </a:t>
            </a:r>
          </a:p>
          <a:p>
            <a:pPr lvl="1"/>
            <a:r>
              <a:rPr lang="en-US" dirty="0"/>
              <a:t>Reusing design, not code</a:t>
            </a:r>
          </a:p>
        </p:txBody>
      </p:sp>
    </p:spTree>
    <p:extLst>
      <p:ext uri="{BB962C8B-B14F-4D97-AF65-F5344CB8AC3E}">
        <p14:creationId xmlns:p14="http://schemas.microsoft.com/office/powerpoint/2010/main" val="1646129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758CE-137C-4A05-8A2D-F686CE5A3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B1F3A-8580-4B45-B52D-9EC259931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+mj-lt"/>
              <a:buAutoNum type="arabicPeriod" startAt="23"/>
            </a:pPr>
            <a:r>
              <a:rPr lang="en-US" dirty="0"/>
              <a:t>One of the two most common causes of runaway projects is unstable requirements. </a:t>
            </a:r>
          </a:p>
          <a:p>
            <a:r>
              <a:rPr lang="en-US" dirty="0"/>
              <a:t>Requirements errors are the most expensive to fix during production but the cheapest to fix early in development. </a:t>
            </a:r>
          </a:p>
          <a:p>
            <a:pPr lvl="1"/>
            <a:r>
              <a:rPr lang="en-US" dirty="0"/>
              <a:t>Production -&gt; A 100 times more expensive</a:t>
            </a:r>
          </a:p>
          <a:p>
            <a:pPr>
              <a:buFont typeface="+mj-lt"/>
              <a:buAutoNum type="arabicPeriod" startAt="23"/>
            </a:pPr>
            <a:r>
              <a:rPr lang="en-US" dirty="0"/>
              <a:t>Missing requirements are the hardest requirements errors to correct. </a:t>
            </a:r>
          </a:p>
          <a:p>
            <a:pPr lvl="1"/>
            <a:r>
              <a:rPr lang="en-US" dirty="0"/>
              <a:t>Up to 30%</a:t>
            </a:r>
          </a:p>
          <a:p>
            <a:pPr lvl="1"/>
            <a:r>
              <a:rPr lang="en-US" dirty="0"/>
              <a:t>Difficult to test for something that is missing</a:t>
            </a:r>
          </a:p>
        </p:txBody>
      </p:sp>
    </p:spTree>
    <p:extLst>
      <p:ext uri="{BB962C8B-B14F-4D97-AF65-F5344CB8AC3E}">
        <p14:creationId xmlns:p14="http://schemas.microsoft.com/office/powerpoint/2010/main" val="3131849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95BCD-A911-47D9-A749-F07A7AE26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B4D58-33BF-4AD2-BE62-BE68C05A2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+mj-lt"/>
              <a:buAutoNum type="arabicPeriod" startAt="26"/>
            </a:pPr>
            <a:r>
              <a:rPr lang="en-US" dirty="0"/>
              <a:t>Explicit requirements 'explode' as implicit requirements for a solution evolve.</a:t>
            </a:r>
          </a:p>
          <a:p>
            <a:pPr lvl="1"/>
            <a:r>
              <a:rPr lang="en-US" dirty="0"/>
              <a:t>Design </a:t>
            </a:r>
            <a:r>
              <a:rPr lang="en-US" dirty="0" err="1"/>
              <a:t>reqs</a:t>
            </a:r>
            <a:r>
              <a:rPr lang="en-US" dirty="0"/>
              <a:t> as much as 50 times more that original </a:t>
            </a:r>
            <a:r>
              <a:rPr lang="en-US" dirty="0" err="1"/>
              <a:t>reqs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"use the simplest possible solution, but no simpler than that !!!!“</a:t>
            </a:r>
          </a:p>
          <a:p>
            <a:pPr lvl="1"/>
            <a:r>
              <a:rPr lang="en-US" dirty="0"/>
              <a:t>Traceability ?</a:t>
            </a:r>
          </a:p>
          <a:p>
            <a:pPr>
              <a:buFont typeface="+mj-lt"/>
              <a:buAutoNum type="arabicPeriod" startAt="26"/>
            </a:pPr>
            <a:r>
              <a:rPr lang="en-US" dirty="0"/>
              <a:t>There is seldom </a:t>
            </a:r>
            <a:r>
              <a:rPr lang="en-US" u="sng" dirty="0"/>
              <a:t>one</a:t>
            </a:r>
            <a:r>
              <a:rPr lang="en-US" dirty="0"/>
              <a:t> </a:t>
            </a:r>
            <a:r>
              <a:rPr lang="en-US" u="sng" dirty="0"/>
              <a:t>best</a:t>
            </a:r>
            <a:r>
              <a:rPr lang="en-US" dirty="0"/>
              <a:t> design solution to a software problem. </a:t>
            </a:r>
          </a:p>
          <a:p>
            <a:pPr lvl="1"/>
            <a:r>
              <a:rPr lang="en-US" dirty="0"/>
              <a:t>"in a room full of top software designers, if any two of them agree, that's a majority."</a:t>
            </a:r>
          </a:p>
          <a:p>
            <a:pPr>
              <a:buFont typeface="+mj-lt"/>
              <a:buAutoNum type="arabicPeriod" startAt="26"/>
            </a:pPr>
            <a:r>
              <a:rPr lang="en-US" dirty="0"/>
              <a:t>Design is a complex, iterative process. Initial design solutions are usually wrong and certainly not optimal. </a:t>
            </a:r>
          </a:p>
          <a:p>
            <a:pPr lvl="1"/>
            <a:r>
              <a:rPr lang="en-US" dirty="0"/>
              <a:t>Trial &amp; error (opportunistic design)</a:t>
            </a:r>
          </a:p>
          <a:p>
            <a:pPr lvl="1"/>
            <a:r>
              <a:rPr lang="en-US" dirty="0"/>
              <a:t>Hardest parts first</a:t>
            </a:r>
          </a:p>
        </p:txBody>
      </p:sp>
    </p:spTree>
    <p:extLst>
      <p:ext uri="{BB962C8B-B14F-4D97-AF65-F5344CB8AC3E}">
        <p14:creationId xmlns:p14="http://schemas.microsoft.com/office/powerpoint/2010/main" val="2120239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7F7E0-E62F-4173-A8C1-72587ABC4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Coding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F21B2-8DD5-4B2B-87CB-5DF4E4422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+mj-lt"/>
              <a:buAutoNum type="arabicPeriod" startAt="29"/>
            </a:pPr>
            <a:r>
              <a:rPr lang="en-US" dirty="0"/>
              <a:t>Designer 'primitives' rarely match programmer 'primitives’.</a:t>
            </a:r>
          </a:p>
          <a:p>
            <a:pPr lvl="1"/>
            <a:r>
              <a:rPr lang="en-US" dirty="0"/>
              <a:t>Designer != coder (mistake)</a:t>
            </a:r>
          </a:p>
          <a:p>
            <a:pPr>
              <a:buFont typeface="+mj-lt"/>
              <a:buAutoNum type="arabicPeriod" startAt="29"/>
            </a:pPr>
            <a:r>
              <a:rPr lang="en-US" dirty="0"/>
              <a:t>COBOL is a very bad language, but all the others are so much worse</a:t>
            </a:r>
          </a:p>
          <a:p>
            <a:pPr lvl="1"/>
            <a:r>
              <a:rPr lang="en-US" dirty="0"/>
              <a:t>Domain specific</a:t>
            </a:r>
          </a:p>
          <a:p>
            <a:pPr lvl="1"/>
            <a:r>
              <a:rPr lang="en-US" dirty="0"/>
              <a:t>This trend was abandoned</a:t>
            </a:r>
          </a:p>
          <a:p>
            <a:pPr lvl="1"/>
            <a:r>
              <a:rPr lang="en-US" dirty="0"/>
              <a:t>About 95% of ATM swipes use COBOL</a:t>
            </a:r>
          </a:p>
          <a:p>
            <a:pPr lvl="1"/>
            <a:r>
              <a:rPr lang="en-US" dirty="0"/>
              <a:t>There’s still 220 billion lines of COBOL code currently being used in production today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44506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033D8-2518-4E77-B690-99429ABFD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removal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62B2D-8127-400F-A06B-821CD469B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 startAt="31"/>
            </a:pPr>
            <a:r>
              <a:rPr lang="en-US" dirty="0"/>
              <a:t>Error removal is the most time-consuming phase of the lifecycle.</a:t>
            </a:r>
          </a:p>
          <a:p>
            <a:pPr lvl="1"/>
            <a:r>
              <a:rPr lang="en-US" dirty="0"/>
              <a:t>Twice as long as any other phase (20-20-20-40)</a:t>
            </a:r>
          </a:p>
        </p:txBody>
      </p:sp>
    </p:spTree>
    <p:extLst>
      <p:ext uri="{BB962C8B-B14F-4D97-AF65-F5344CB8AC3E}">
        <p14:creationId xmlns:p14="http://schemas.microsoft.com/office/powerpoint/2010/main" val="4171417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29E63-A60C-4EA5-BDFD-B179A16BB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EB2D0-EFBA-49CD-B838-73F536680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+mj-lt"/>
              <a:buAutoNum type="arabicPeriod" startAt="32"/>
            </a:pPr>
            <a:r>
              <a:rPr lang="en-US" dirty="0"/>
              <a:t>Software is usually tested at best to the 55 to 60 percent coverage level.</a:t>
            </a:r>
          </a:p>
          <a:p>
            <a:pPr lvl="1"/>
            <a:r>
              <a:rPr lang="en-US" dirty="0"/>
              <a:t>But this is not bad </a:t>
            </a:r>
          </a:p>
          <a:p>
            <a:pPr>
              <a:buFont typeface="+mj-lt"/>
              <a:buAutoNum type="arabicPeriod" startAt="32"/>
            </a:pPr>
            <a:r>
              <a:rPr lang="en-US" dirty="0"/>
              <a:t>100 percent test coverage is still far from enough. </a:t>
            </a:r>
          </a:p>
          <a:p>
            <a:pPr lvl="1"/>
            <a:r>
              <a:rPr lang="en-US" dirty="0"/>
              <a:t>Roughly 35 percent of software defects emerge from missing logic paths</a:t>
            </a:r>
          </a:p>
          <a:p>
            <a:pPr lvl="1"/>
            <a:r>
              <a:rPr lang="en-US" dirty="0"/>
              <a:t>Another 40 percent from the execution of a unique combination of logic paths</a:t>
            </a:r>
          </a:p>
          <a:p>
            <a:pPr lvl="1"/>
            <a:r>
              <a:rPr lang="en-US" dirty="0"/>
              <a:t>They will not be caught by 100 percent coverage</a:t>
            </a:r>
          </a:p>
          <a:p>
            <a:pPr>
              <a:buFont typeface="+mj-lt"/>
              <a:buAutoNum type="arabicPeriod" startAt="32"/>
            </a:pPr>
            <a:r>
              <a:rPr lang="en-US" dirty="0"/>
              <a:t>Test tools are essential, but rarely used. </a:t>
            </a:r>
          </a:p>
          <a:p>
            <a:pPr lvl="1"/>
            <a:r>
              <a:rPr lang="en-US" dirty="0"/>
              <a:t>But the situation has improved in the last few years</a:t>
            </a:r>
          </a:p>
          <a:p>
            <a:pPr lvl="1"/>
            <a:r>
              <a:rPr lang="en-US" dirty="0"/>
              <a:t>TDD</a:t>
            </a:r>
          </a:p>
        </p:txBody>
      </p:sp>
    </p:spTree>
    <p:extLst>
      <p:ext uri="{BB962C8B-B14F-4D97-AF65-F5344CB8AC3E}">
        <p14:creationId xmlns:p14="http://schemas.microsoft.com/office/powerpoint/2010/main" val="2752463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29E63-A60C-4EA5-BDFD-B179A16BB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EB2D0-EFBA-49CD-B838-73F536680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 startAt="35"/>
            </a:pPr>
            <a:r>
              <a:rPr lang="en-US" dirty="0"/>
              <a:t>Test automation rarely is. Most testing activities cannot be automated. </a:t>
            </a:r>
          </a:p>
          <a:p>
            <a:pPr lvl="1"/>
            <a:r>
              <a:rPr lang="en-US" dirty="0"/>
              <a:t>Planning</a:t>
            </a:r>
          </a:p>
          <a:p>
            <a:pPr lvl="1"/>
            <a:r>
              <a:rPr lang="en-US" dirty="0"/>
              <a:t>Selection of tests</a:t>
            </a:r>
          </a:p>
          <a:p>
            <a:pPr lvl="1"/>
            <a:r>
              <a:rPr lang="en-US" dirty="0"/>
              <a:t>Correction of tests</a:t>
            </a:r>
          </a:p>
          <a:p>
            <a:pPr>
              <a:buFont typeface="+mj-lt"/>
              <a:buAutoNum type="arabicPeriod" startAt="35"/>
            </a:pPr>
            <a:r>
              <a:rPr lang="en-US" dirty="0"/>
              <a:t>Programmer-created, built-in debug code is an important supplement to testing tools. </a:t>
            </a:r>
          </a:p>
        </p:txBody>
      </p:sp>
    </p:spTree>
    <p:extLst>
      <p:ext uri="{BB962C8B-B14F-4D97-AF65-F5344CB8AC3E}">
        <p14:creationId xmlns:p14="http://schemas.microsoft.com/office/powerpoint/2010/main" val="2296869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C5D98-B45F-4B52-B17F-0E640C527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details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9DFB0-538B-4958-89A4-6CBB919A5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</a:t>
            </a:r>
          </a:p>
          <a:p>
            <a:pPr lvl="1"/>
            <a:r>
              <a:rPr lang="en-US" dirty="0"/>
              <a:t>Fridays, 19:</a:t>
            </a:r>
            <a:r>
              <a:rPr lang="el-GR" dirty="0"/>
              <a:t>00</a:t>
            </a:r>
            <a:r>
              <a:rPr lang="en-US" dirty="0"/>
              <a:t> – 21:15</a:t>
            </a:r>
          </a:p>
          <a:p>
            <a:r>
              <a:rPr lang="en-US" dirty="0"/>
              <a:t>Where</a:t>
            </a:r>
            <a:endParaRPr lang="el-GR" dirty="0"/>
          </a:p>
          <a:p>
            <a:pPr lvl="1"/>
            <a:r>
              <a:rPr lang="el-GR" dirty="0"/>
              <a:t>Κ16.201</a:t>
            </a:r>
            <a:endParaRPr lang="en-US" dirty="0"/>
          </a:p>
          <a:p>
            <a:r>
              <a:rPr lang="en-US" dirty="0"/>
              <a:t>Who</a:t>
            </a:r>
            <a:endParaRPr lang="el-GR" dirty="0"/>
          </a:p>
          <a:p>
            <a:pPr lvl="1"/>
            <a:r>
              <a:rPr lang="en-US" dirty="0"/>
              <a:t>prezerak@uniwa.gr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74286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7D331-049F-4C55-9317-7BAE0EB40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Reviews and inspections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7B821-E77E-4886-9EB3-168C4A262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+mj-lt"/>
              <a:buAutoNum type="arabicPeriod" startAt="37"/>
            </a:pPr>
            <a:r>
              <a:rPr lang="en-US" dirty="0"/>
              <a:t>Rigorous inspections can remove up to 90 percent of errors before the first test case is run.</a:t>
            </a:r>
          </a:p>
          <a:p>
            <a:pPr>
              <a:buFont typeface="+mj-lt"/>
              <a:buAutoNum type="arabicPeriod" startAt="37"/>
            </a:pPr>
            <a:r>
              <a:rPr lang="en-US" dirty="0"/>
              <a:t>Rigorous inspections should not replace testing</a:t>
            </a:r>
            <a:r>
              <a:rPr lang="el-GR" dirty="0"/>
              <a:t> -&gt; </a:t>
            </a:r>
            <a:r>
              <a:rPr lang="fr-FR" dirty="0"/>
              <a:t>Do </a:t>
            </a:r>
            <a:r>
              <a:rPr lang="fr-FR" dirty="0" err="1"/>
              <a:t>everything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en-US" dirty="0"/>
              <a:t>can !!!!!</a:t>
            </a:r>
          </a:p>
          <a:p>
            <a:pPr>
              <a:buFont typeface="+mj-lt"/>
              <a:buAutoNum type="arabicPeriod" startAt="37"/>
            </a:pPr>
            <a:r>
              <a:rPr lang="en-US" dirty="0"/>
              <a:t>Post-delivery reviews, postmortems, and retrospectives are important and seldom performed.</a:t>
            </a:r>
          </a:p>
          <a:p>
            <a:pPr lvl="1"/>
            <a:r>
              <a:rPr lang="en-US" dirty="0"/>
              <a:t>A user-focused review</a:t>
            </a:r>
          </a:p>
          <a:p>
            <a:pPr lvl="1"/>
            <a:r>
              <a:rPr lang="en-US" dirty="0"/>
              <a:t>A developer focused review</a:t>
            </a:r>
          </a:p>
          <a:p>
            <a:pPr lvl="1"/>
            <a:r>
              <a:rPr lang="en-US" dirty="0"/>
              <a:t>1 – 3 weeks after the project’s end</a:t>
            </a:r>
          </a:p>
          <a:p>
            <a:pPr>
              <a:buFont typeface="+mj-lt"/>
              <a:buAutoNum type="arabicPeriod" startAt="37"/>
            </a:pPr>
            <a:r>
              <a:rPr lang="en-US" dirty="0"/>
              <a:t>Reviews are both technical and sociological, and both factors must be accommodated. </a:t>
            </a:r>
          </a:p>
          <a:p>
            <a:pPr lvl="1"/>
            <a:r>
              <a:rPr lang="en-US" dirty="0"/>
              <a:t>Don't permit managers to attend reviews</a:t>
            </a:r>
          </a:p>
          <a:p>
            <a:pPr lvl="1"/>
            <a:r>
              <a:rPr lang="en-US" dirty="0"/>
              <a:t>Don't permit unprepared attendees to participate</a:t>
            </a:r>
          </a:p>
          <a:p>
            <a:pPr lvl="1"/>
            <a:r>
              <a:rPr lang="en-US" dirty="0"/>
              <a:t>Separate the review leader role from the producer role</a:t>
            </a:r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20261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ED52-8E0C-4F4A-BA31-ABB584E89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78D00-649C-4B0F-B6FA-A3C83D66D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 startAt="41"/>
            </a:pPr>
            <a:r>
              <a:rPr lang="en-US" dirty="0"/>
              <a:t>Maintenance typically consumes 40% to 80% </a:t>
            </a:r>
            <a:r>
              <a:rPr lang="el-GR"/>
              <a:t>(</a:t>
            </a:r>
            <a:r>
              <a:rPr lang="en-US"/>
              <a:t>avg </a:t>
            </a:r>
            <a:r>
              <a:rPr lang="en-US" dirty="0"/>
              <a:t>60%) of software costs. It is probably the most important software lifecycle phase. </a:t>
            </a:r>
          </a:p>
          <a:p>
            <a:pPr lvl="1"/>
            <a:r>
              <a:rPr lang="en-US" dirty="0"/>
              <a:t>Old hardware becomes obsolete; old software goes into production every night</a:t>
            </a:r>
          </a:p>
          <a:p>
            <a:pPr>
              <a:buFont typeface="+mj-lt"/>
              <a:buAutoNum type="arabicPeriod" startAt="41"/>
            </a:pPr>
            <a:r>
              <a:rPr lang="en-US" dirty="0"/>
              <a:t>Enhancements represent roughly 60 percent of maintenance costs. </a:t>
            </a:r>
          </a:p>
          <a:p>
            <a:pPr lvl="1"/>
            <a:r>
              <a:rPr lang="en-US" dirty="0"/>
              <a:t>60 / 60 rule</a:t>
            </a:r>
          </a:p>
          <a:p>
            <a:pPr>
              <a:buFont typeface="+mj-lt"/>
              <a:buAutoNum type="arabicPeriod" startAt="41"/>
            </a:pPr>
            <a:r>
              <a:rPr lang="en-US" dirty="0"/>
              <a:t>Maintenance is a solution-- not a problem. </a:t>
            </a:r>
          </a:p>
          <a:p>
            <a:pPr lvl="1"/>
            <a:r>
              <a:rPr lang="en-US" dirty="0"/>
              <a:t>"we built this thing, but now we wish we had built something a little different."</a:t>
            </a:r>
          </a:p>
        </p:txBody>
      </p:sp>
    </p:spTree>
    <p:extLst>
      <p:ext uri="{BB962C8B-B14F-4D97-AF65-F5344CB8AC3E}">
        <p14:creationId xmlns:p14="http://schemas.microsoft.com/office/powerpoint/2010/main" val="2110121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ED52-8E0C-4F4A-BA31-ABB584E89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78D00-649C-4B0F-B6FA-A3C83D66D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 startAt="44"/>
            </a:pPr>
            <a:r>
              <a:rPr lang="en-US" dirty="0"/>
              <a:t>Understanding the existing product is the most difficult maintenance task.</a:t>
            </a:r>
          </a:p>
          <a:p>
            <a:pPr marL="685800" lvl="1"/>
            <a:r>
              <a:rPr lang="en-US" dirty="0"/>
              <a:t>Defining and understanding the change (15%)</a:t>
            </a:r>
          </a:p>
          <a:p>
            <a:pPr marL="685800" lvl="1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Reviewing the documentation for the product (5%)</a:t>
            </a:r>
          </a:p>
          <a:p>
            <a:pPr marL="685800" lvl="1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Tracing logic (25%)</a:t>
            </a:r>
          </a:p>
          <a:p>
            <a:pPr marL="685800" lvl="1"/>
            <a:r>
              <a:rPr lang="en-US" dirty="0"/>
              <a:t>Implementing the change(20%)</a:t>
            </a:r>
          </a:p>
          <a:p>
            <a:pPr marL="685800" lvl="1"/>
            <a:r>
              <a:rPr lang="en-US" dirty="0"/>
              <a:t>Testing and debugging (30%) </a:t>
            </a:r>
          </a:p>
          <a:p>
            <a:pPr marL="685800" lvl="1"/>
            <a:r>
              <a:rPr lang="en-US" dirty="0"/>
              <a:t>Updating the documentation (5%) </a:t>
            </a:r>
          </a:p>
        </p:txBody>
      </p:sp>
    </p:spTree>
    <p:extLst>
      <p:ext uri="{BB962C8B-B14F-4D97-AF65-F5344CB8AC3E}">
        <p14:creationId xmlns:p14="http://schemas.microsoft.com/office/powerpoint/2010/main" val="21603892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ED52-8E0C-4F4A-BA31-ABB584E89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78D00-649C-4B0F-B6FA-A3C83D66D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 startAt="45"/>
            </a:pPr>
            <a:r>
              <a:rPr lang="en-US" dirty="0"/>
              <a:t>Better methods lead to </a:t>
            </a:r>
            <a:r>
              <a:rPr lang="en-US" i="1" dirty="0"/>
              <a:t>more</a:t>
            </a:r>
            <a:r>
              <a:rPr lang="en-US" dirty="0"/>
              <a:t> maintenance, not less.</a:t>
            </a:r>
          </a:p>
          <a:p>
            <a:pPr lvl="1"/>
            <a:r>
              <a:rPr lang="en-US" dirty="0"/>
              <a:t>CASE tools, design tools, data driven methods, prototyping</a:t>
            </a:r>
          </a:p>
          <a:p>
            <a:pPr lvl="1"/>
            <a:r>
              <a:rPr lang="en-US" dirty="0"/>
              <a:t>Systems that are maintained more easily </a:t>
            </a:r>
          </a:p>
          <a:p>
            <a:pPr lvl="1"/>
            <a:r>
              <a:rPr lang="en-US" dirty="0"/>
              <a:t>More enhancements because it is easier !!!!</a:t>
            </a:r>
          </a:p>
        </p:txBody>
      </p:sp>
    </p:spTree>
    <p:extLst>
      <p:ext uri="{BB962C8B-B14F-4D97-AF65-F5344CB8AC3E}">
        <p14:creationId xmlns:p14="http://schemas.microsoft.com/office/powerpoint/2010/main" val="17493967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53F37-7E41-4F1F-8111-BBFE2E599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1D850-B6BD-43D6-AE01-546C41AD0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+mj-lt"/>
              <a:buAutoNum type="arabicPeriod" startAt="46"/>
            </a:pPr>
            <a:r>
              <a:rPr lang="en-US" b="1" dirty="0"/>
              <a:t>Quality</a:t>
            </a:r>
            <a:r>
              <a:rPr lang="en-US" dirty="0"/>
              <a:t> is a collection of attributes. 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Portability</a:t>
            </a:r>
            <a:r>
              <a:rPr lang="en-US" dirty="0"/>
              <a:t> is about creating a software product that is easily moved to another platform.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Reliability</a:t>
            </a:r>
            <a:r>
              <a:rPr lang="en-US" dirty="0"/>
              <a:t> is about a software product that does what it's supposed to do, dependably.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Efficiency</a:t>
            </a:r>
            <a:r>
              <a:rPr lang="en-US" dirty="0"/>
              <a:t> is about a software product that economizes on both running time and space consumption.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Human engineering </a:t>
            </a:r>
            <a:r>
              <a:rPr lang="en-US" dirty="0"/>
              <a:t>(also known as usability) is about a software product that is easy and comfortable to use.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Testability</a:t>
            </a:r>
            <a:r>
              <a:rPr lang="en-US" dirty="0"/>
              <a:t> is about a software product that is easy to test.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Understandability</a:t>
            </a:r>
            <a:r>
              <a:rPr lang="en-US" dirty="0"/>
              <a:t> is about a software product that is easy for a maintainer to comprehend.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Modifiability</a:t>
            </a:r>
            <a:r>
              <a:rPr lang="en-US" dirty="0"/>
              <a:t> is about a software product that is easy for a maintainer to change.</a:t>
            </a:r>
          </a:p>
        </p:txBody>
      </p:sp>
    </p:spTree>
    <p:extLst>
      <p:ext uri="{BB962C8B-B14F-4D97-AF65-F5344CB8AC3E}">
        <p14:creationId xmlns:p14="http://schemas.microsoft.com/office/powerpoint/2010/main" val="15950998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53F37-7E41-4F1F-8111-BBFE2E599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1D850-B6BD-43D6-AE01-546C41AD0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 startAt="47"/>
            </a:pPr>
            <a:r>
              <a:rPr lang="en-US" dirty="0"/>
              <a:t> Quality is </a:t>
            </a:r>
            <a:r>
              <a:rPr lang="en-US" i="1" dirty="0"/>
              <a:t>not</a:t>
            </a:r>
            <a:r>
              <a:rPr lang="en-US" dirty="0"/>
              <a:t> user satisfaction, meeting requirements, achieving cost and schedule, or reliability. </a:t>
            </a:r>
          </a:p>
          <a:p>
            <a:pPr lvl="1"/>
            <a:r>
              <a:rPr lang="en-US" dirty="0"/>
              <a:t>User satisfaction = Meets requirements + delivered when needed + appropriate cost + quality product</a:t>
            </a:r>
          </a:p>
        </p:txBody>
      </p:sp>
    </p:spTree>
    <p:extLst>
      <p:ext uri="{BB962C8B-B14F-4D97-AF65-F5344CB8AC3E}">
        <p14:creationId xmlns:p14="http://schemas.microsoft.com/office/powerpoint/2010/main" val="12185475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3D48D-6532-41FD-A32D-77E18751D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Reliability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7AAAF-E54C-417D-8202-2C49FB9A4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 startAt="48"/>
            </a:pPr>
            <a:r>
              <a:rPr lang="en-US" dirty="0"/>
              <a:t>There are errors that most programmers tend to make. </a:t>
            </a:r>
          </a:p>
          <a:p>
            <a:pPr lvl="1"/>
            <a:r>
              <a:rPr lang="en-US" dirty="0"/>
              <a:t>Off-by-one indexing</a:t>
            </a:r>
          </a:p>
          <a:p>
            <a:pPr lvl="1"/>
            <a:r>
              <a:rPr lang="en-US" dirty="0"/>
              <a:t>Omitting a condition in a set of conditions</a:t>
            </a:r>
          </a:p>
          <a:p>
            <a:pPr>
              <a:buFont typeface="+mj-lt"/>
              <a:buAutoNum type="arabicPeriod" startAt="48"/>
            </a:pPr>
            <a:r>
              <a:rPr lang="en-US" dirty="0"/>
              <a:t>Errors tend to cluster. </a:t>
            </a:r>
          </a:p>
          <a:p>
            <a:pPr lvl="1"/>
            <a:r>
              <a:rPr lang="en-US" dirty="0"/>
              <a:t>80 – 20 rule</a:t>
            </a:r>
          </a:p>
          <a:p>
            <a:pPr lvl="1"/>
            <a:r>
              <a:rPr lang="en-US" dirty="0"/>
              <a:t>Experience</a:t>
            </a:r>
          </a:p>
          <a:p>
            <a:pPr lvl="1"/>
            <a:r>
              <a:rPr lang="en-US" dirty="0"/>
              <a:t>Complexity</a:t>
            </a:r>
          </a:p>
        </p:txBody>
      </p:sp>
    </p:spTree>
    <p:extLst>
      <p:ext uri="{BB962C8B-B14F-4D97-AF65-F5344CB8AC3E}">
        <p14:creationId xmlns:p14="http://schemas.microsoft.com/office/powerpoint/2010/main" val="38433443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3D48D-6532-41FD-A32D-77E18751D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Reliability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7AAAF-E54C-417D-8202-2C49FB9A4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 startAt="50"/>
            </a:pPr>
            <a:r>
              <a:rPr lang="en-US" dirty="0"/>
              <a:t>There is no single best approach to software error removal. </a:t>
            </a:r>
          </a:p>
          <a:p>
            <a:pPr lvl="1"/>
            <a:r>
              <a:rPr lang="en-US" dirty="0"/>
              <a:t>Nothing is enough !!!!!</a:t>
            </a:r>
          </a:p>
          <a:p>
            <a:pPr>
              <a:buFont typeface="+mj-lt"/>
              <a:buAutoNum type="arabicPeriod" startAt="50"/>
            </a:pPr>
            <a:r>
              <a:rPr lang="en-US" dirty="0"/>
              <a:t>Residual errors will always persist. </a:t>
            </a:r>
          </a:p>
          <a:p>
            <a:pPr lvl="1"/>
            <a:r>
              <a:rPr lang="en-US" dirty="0"/>
              <a:t>Redundant code</a:t>
            </a:r>
          </a:p>
          <a:p>
            <a:pPr lvl="1"/>
            <a:r>
              <a:rPr lang="en-US" dirty="0"/>
              <a:t>Unreachable paths</a:t>
            </a:r>
          </a:p>
          <a:p>
            <a:pPr lvl="1"/>
            <a:r>
              <a:rPr lang="en-US" dirty="0"/>
              <a:t>Minor algorithmic</a:t>
            </a:r>
          </a:p>
          <a:p>
            <a:pPr marL="457200" lvl="1" indent="0">
              <a:buNone/>
            </a:pPr>
            <a:r>
              <a:rPr lang="en-US" b="1" dirty="0"/>
              <a:t>The goal should be to minimize or eliminate </a:t>
            </a:r>
            <a:r>
              <a:rPr lang="en-US" b="1" i="1" dirty="0"/>
              <a:t>severe</a:t>
            </a:r>
            <a:r>
              <a:rPr lang="en-US" b="1" dirty="0"/>
              <a:t> errors.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4359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DF2CF-139D-4E09-BA2B-A5F7517B6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Efficiency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4D2F7-7F45-41EE-9D85-D56F2A379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 startAt="52"/>
            </a:pPr>
            <a:r>
              <a:rPr lang="en-US" dirty="0"/>
              <a:t>Efficiency stems more from good design than good coding. </a:t>
            </a:r>
          </a:p>
          <a:p>
            <a:pPr lvl="1"/>
            <a:r>
              <a:rPr lang="en-US" dirty="0"/>
              <a:t>I/O inefficiencies</a:t>
            </a:r>
          </a:p>
          <a:p>
            <a:pPr lvl="1"/>
            <a:r>
              <a:rPr lang="en-US" dirty="0"/>
              <a:t>Clumsy APIs (slow, not required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Inefficient algorithms (that waste time for nothing)</a:t>
            </a:r>
          </a:p>
          <a:p>
            <a:pPr>
              <a:buFont typeface="+mj-lt"/>
              <a:buAutoNum type="arabicPeriod" startAt="54"/>
            </a:pPr>
            <a:r>
              <a:rPr lang="en-US" dirty="0"/>
              <a:t>There are tradeoffs between optimizing for time and optimizing for space. </a:t>
            </a:r>
          </a:p>
        </p:txBody>
      </p:sp>
    </p:spTree>
    <p:extLst>
      <p:ext uri="{BB962C8B-B14F-4D97-AF65-F5344CB8AC3E}">
        <p14:creationId xmlns:p14="http://schemas.microsoft.com/office/powerpoint/2010/main" val="41366518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1E187-18CD-4771-BDE9-89BF9A59E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1269B-6CBF-40EB-8FDC-80A8F7BCD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 startAt="55"/>
            </a:pPr>
            <a:r>
              <a:rPr lang="en-US" dirty="0"/>
              <a:t>Many researchers advocate rather than investigate.</a:t>
            </a:r>
          </a:p>
          <a:p>
            <a:pPr lvl="1"/>
            <a:r>
              <a:rPr lang="en-US" dirty="0"/>
              <a:t> Only 14% of software engineering research is primarily evaluative</a:t>
            </a:r>
          </a:p>
          <a:p>
            <a:pPr lvl="1"/>
            <a:r>
              <a:rPr lang="en-US" dirty="0"/>
              <a:t>Empirical software engineering ?</a:t>
            </a:r>
          </a:p>
          <a:p>
            <a:pPr lvl="1"/>
            <a:r>
              <a:rPr lang="en-US" dirty="0"/>
              <a:t>40% to 50% of papers in software </a:t>
            </a:r>
            <a:r>
              <a:rPr lang="en-US"/>
              <a:t>engineering and computer </a:t>
            </a:r>
            <a:r>
              <a:rPr lang="en-US" dirty="0"/>
              <a:t>science lack any evaluative component at all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65447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A61D3-C99D-4704-97BB-0AD17BEB6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details - Lectures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E15C7-432C-488C-842F-53385FCB1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buFont typeface="+mj-lt"/>
              <a:buAutoNum type="arabicPeriod"/>
            </a:pPr>
            <a:r>
              <a:rPr lang="en-US" dirty="0"/>
              <a:t>Facts and fallacies in software engineering</a:t>
            </a:r>
            <a:endParaRPr lang="el-GR" dirty="0"/>
          </a:p>
          <a:p>
            <a:pPr lvl="0">
              <a:buFont typeface="+mj-lt"/>
              <a:buAutoNum type="arabicPeriod"/>
            </a:pPr>
            <a:r>
              <a:rPr lang="en-US" dirty="0"/>
              <a:t>SCRUM (roles, processes, requirements engineering)</a:t>
            </a:r>
            <a:endParaRPr lang="el-GR" dirty="0"/>
          </a:p>
          <a:p>
            <a:pPr lvl="0">
              <a:buFont typeface="+mj-lt"/>
              <a:buAutoNum type="arabicPeriod"/>
            </a:pPr>
            <a:r>
              <a:rPr lang="en-US" dirty="0"/>
              <a:t>Design patterns</a:t>
            </a:r>
            <a:endParaRPr lang="el-GR" dirty="0"/>
          </a:p>
          <a:p>
            <a:pPr lvl="0">
              <a:buFont typeface="+mj-lt"/>
              <a:buAutoNum type="arabicPeriod"/>
            </a:pPr>
            <a:r>
              <a:rPr lang="en-US" dirty="0"/>
              <a:t>Enterprise Architectures</a:t>
            </a:r>
            <a:endParaRPr lang="el-GR" dirty="0"/>
          </a:p>
          <a:p>
            <a:pPr lvl="0">
              <a:buFont typeface="+mj-lt"/>
              <a:buAutoNum type="arabicPeriod"/>
            </a:pPr>
            <a:r>
              <a:rPr lang="en-US" dirty="0"/>
              <a:t>Best practices in coding</a:t>
            </a:r>
            <a:endParaRPr lang="el-GR" dirty="0"/>
          </a:p>
          <a:p>
            <a:pPr lvl="0">
              <a:buFont typeface="+mj-lt"/>
              <a:buAutoNum type="arabicPeriod"/>
            </a:pPr>
            <a:r>
              <a:rPr lang="en-US" dirty="0"/>
              <a:t>Dependency Injection – Aspect Oriented Programming</a:t>
            </a:r>
            <a:endParaRPr lang="el-GR" dirty="0"/>
          </a:p>
          <a:p>
            <a:pPr lvl="0">
              <a:buFont typeface="+mj-lt"/>
              <a:buAutoNum type="arabicPeriod"/>
            </a:pPr>
            <a:r>
              <a:rPr lang="en-US" dirty="0"/>
              <a:t>Unit Testing and Integration Testing</a:t>
            </a:r>
            <a:endParaRPr lang="el-GR" dirty="0"/>
          </a:p>
          <a:p>
            <a:pPr lvl="0">
              <a:buFont typeface="+mj-lt"/>
              <a:buAutoNum type="arabicPeriod"/>
            </a:pPr>
            <a:r>
              <a:rPr lang="en-US" dirty="0"/>
              <a:t>Cloud-based development</a:t>
            </a:r>
            <a:endParaRPr lang="el-GR" dirty="0"/>
          </a:p>
          <a:p>
            <a:pPr>
              <a:buFont typeface="+mj-lt"/>
              <a:buAutoNum type="arabicPeriod"/>
            </a:pPr>
            <a:r>
              <a:rPr lang="en-US" dirty="0"/>
              <a:t>Legal and administrative issues in Software Project Management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01829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266C250-197C-40A4-A5BD-A6FD5A8EC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Fallacies</a:t>
            </a:r>
            <a:endParaRPr lang="el-GR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8076B6-2B23-4F8D-A827-C772A1A0BA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05543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E79BB7-B576-4F16-AA7F-9D4625558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/>
              <a:t>You can't manage what you can't measure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F59167-B9A7-40E5-8239-8DB6BCA02B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717196" cy="3777622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US" sz="1400" dirty="0"/>
              <a:t>Number of defects found after release 61%</a:t>
            </a:r>
          </a:p>
          <a:p>
            <a:pPr>
              <a:lnSpc>
                <a:spcPct val="170000"/>
              </a:lnSpc>
            </a:pPr>
            <a:r>
              <a:rPr lang="en-US" sz="1400" dirty="0"/>
              <a:t>Number of changes or change requests 55%</a:t>
            </a:r>
          </a:p>
          <a:p>
            <a:pPr>
              <a:lnSpc>
                <a:spcPct val="170000"/>
              </a:lnSpc>
            </a:pPr>
            <a:r>
              <a:rPr lang="en-US" sz="1400" dirty="0"/>
              <a:t>User or customer satisfaction 52%</a:t>
            </a:r>
          </a:p>
          <a:p>
            <a:pPr>
              <a:lnSpc>
                <a:spcPct val="170000"/>
              </a:lnSpc>
            </a:pPr>
            <a:r>
              <a:rPr lang="en-US" sz="1400" dirty="0"/>
              <a:t>Number of defects during development 50%</a:t>
            </a:r>
          </a:p>
          <a:p>
            <a:pPr>
              <a:lnSpc>
                <a:spcPct val="170000"/>
              </a:lnSpc>
            </a:pPr>
            <a:r>
              <a:rPr lang="en-US" sz="1400" dirty="0"/>
              <a:t>Documentation completeness/accuracy 42%</a:t>
            </a:r>
          </a:p>
          <a:p>
            <a:pPr>
              <a:lnSpc>
                <a:spcPct val="170000"/>
              </a:lnSpc>
            </a:pPr>
            <a:r>
              <a:rPr lang="en-US" sz="1400" dirty="0"/>
              <a:t>Time to identify/correct defects 40%</a:t>
            </a:r>
          </a:p>
          <a:p>
            <a:pPr>
              <a:lnSpc>
                <a:spcPct val="170000"/>
              </a:lnSpc>
            </a:pPr>
            <a:r>
              <a:rPr lang="en-US" sz="1400" dirty="0"/>
              <a:t>Defect distribution by type/class 37%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40C9A7-E3FB-4537-B0C0-C98A663952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Error by major function/feature 32%</a:t>
            </a:r>
          </a:p>
          <a:p>
            <a:pPr>
              <a:lnSpc>
                <a:spcPct val="170000"/>
              </a:lnSpc>
            </a:pPr>
            <a:r>
              <a:rPr lang="en-US" dirty="0"/>
              <a:t>Test coverage of specifications 31%</a:t>
            </a:r>
          </a:p>
          <a:p>
            <a:pPr>
              <a:lnSpc>
                <a:spcPct val="170000"/>
              </a:lnSpc>
            </a:pPr>
            <a:r>
              <a:rPr lang="en-US" dirty="0"/>
              <a:t>Test coverage of code 31%</a:t>
            </a:r>
          </a:p>
          <a:p>
            <a:pPr>
              <a:lnSpc>
                <a:spcPct val="170000"/>
              </a:lnSpc>
            </a:pPr>
            <a:r>
              <a:rPr lang="en-US" dirty="0"/>
              <a:t>Module/design complexity 24%</a:t>
            </a:r>
          </a:p>
          <a:p>
            <a:pPr>
              <a:lnSpc>
                <a:spcPct val="170000"/>
              </a:lnSpc>
            </a:pPr>
            <a:r>
              <a:rPr lang="en-US" dirty="0"/>
              <a:t>Number of source lines delivered 22%</a:t>
            </a:r>
          </a:p>
          <a:p>
            <a:pPr>
              <a:lnSpc>
                <a:spcPct val="170000"/>
              </a:lnSpc>
            </a:pPr>
            <a:r>
              <a:rPr lang="en-US" dirty="0"/>
              <a:t>Documentation size/complexity 20%</a:t>
            </a:r>
          </a:p>
          <a:p>
            <a:pPr>
              <a:lnSpc>
                <a:spcPct val="170000"/>
              </a:lnSpc>
            </a:pPr>
            <a:r>
              <a:rPr lang="en-US" dirty="0"/>
              <a:t>Number of reused source lines 16%</a:t>
            </a:r>
          </a:p>
          <a:p>
            <a:pPr>
              <a:lnSpc>
                <a:spcPct val="170000"/>
              </a:lnSpc>
            </a:pPr>
            <a:r>
              <a:rPr lang="en-US" dirty="0"/>
              <a:t>Number of function points 10%</a:t>
            </a:r>
          </a:p>
          <a:p>
            <a:pPr>
              <a:lnSpc>
                <a:spcPct val="170000"/>
              </a:lnSpc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21853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E79BB7-B576-4F16-AA7F-9D4625558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Fallacies (2 - 3)</a:t>
            </a:r>
            <a:endParaRPr lang="el-G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F59167-B9A7-40E5-8239-8DB6BCA02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 startAt="2"/>
            </a:pPr>
            <a:r>
              <a:rPr lang="en-US" dirty="0"/>
              <a:t>You can manage quality into a software product. </a:t>
            </a:r>
          </a:p>
          <a:p>
            <a:pPr marL="685800" lvl="1"/>
            <a:r>
              <a:rPr lang="en-US" dirty="0"/>
              <a:t>Quality is not a management job</a:t>
            </a:r>
          </a:p>
          <a:p>
            <a:pPr>
              <a:buFont typeface="+mj-lt"/>
              <a:buAutoNum type="arabicPeriod" startAt="2"/>
            </a:pPr>
            <a:r>
              <a:rPr lang="en-US" dirty="0"/>
              <a:t>Programming can and should be egoless. </a:t>
            </a:r>
          </a:p>
          <a:p>
            <a:pPr lvl="1"/>
            <a:r>
              <a:rPr lang="en-US" dirty="0"/>
              <a:t>Against human nature</a:t>
            </a:r>
          </a:p>
          <a:p>
            <a:pPr lvl="1"/>
            <a:r>
              <a:rPr lang="en-US" dirty="0"/>
              <a:t>Egoless vs Team-player</a:t>
            </a:r>
          </a:p>
        </p:txBody>
      </p:sp>
    </p:spTree>
    <p:extLst>
      <p:ext uri="{BB962C8B-B14F-4D97-AF65-F5344CB8AC3E}">
        <p14:creationId xmlns:p14="http://schemas.microsoft.com/office/powerpoint/2010/main" val="40031456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E79BB7-B576-4F16-AA7F-9D4625558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Tools and techniques: one size fits all.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F59167-B9A7-40E5-8239-8DB6BCA02B8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Size</a:t>
            </a:r>
            <a:r>
              <a:rPr lang="en-US" dirty="0"/>
              <a:t>. Small is vastly easier than huge.</a:t>
            </a:r>
          </a:p>
          <a:p>
            <a:pPr>
              <a:lnSpc>
                <a:spcPct val="170000"/>
              </a:lnSpc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Application domain</a:t>
            </a:r>
            <a:r>
              <a:rPr lang="en-US" dirty="0"/>
              <a:t>. For example, what is needed for scientific applications—a strong mathematical foundation, among other things —is typically unnecessary for business and systems programs.</a:t>
            </a:r>
          </a:p>
          <a:p>
            <a:pPr>
              <a:lnSpc>
                <a:spcPct val="170000"/>
              </a:lnSpc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Criticality</a:t>
            </a:r>
            <a:r>
              <a:rPr lang="en-US" dirty="0"/>
              <a:t>. If lives or vast sums of money are involved in a project, you will treat it far differently—especially its reliability needs—than if they are not.</a:t>
            </a:r>
          </a:p>
          <a:p>
            <a:pPr>
              <a:lnSpc>
                <a:spcPct val="170000"/>
              </a:lnSpc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Innovativeness</a:t>
            </a:r>
            <a:r>
              <a:rPr lang="en-US" dirty="0"/>
              <a:t>. If the problem you are addressing is unlike any you have ever solved before, you will take a much more exploratory and much less </a:t>
            </a:r>
            <a:r>
              <a:rPr lang="en-US" dirty="0" err="1"/>
              <a:t>methodologized</a:t>
            </a:r>
            <a:r>
              <a:rPr lang="en-US" dirty="0"/>
              <a:t> approach to its solution.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95209D7-1381-48DE-B79A-BA365F8636F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US" dirty="0"/>
              <a:t>Management Information Systems</a:t>
            </a:r>
          </a:p>
          <a:p>
            <a:pPr>
              <a:lnSpc>
                <a:spcPct val="170000"/>
              </a:lnSpc>
            </a:pPr>
            <a:r>
              <a:rPr lang="en-US" dirty="0"/>
              <a:t>Systems Software</a:t>
            </a:r>
          </a:p>
          <a:p>
            <a:pPr>
              <a:lnSpc>
                <a:spcPct val="170000"/>
              </a:lnSpc>
            </a:pPr>
            <a:r>
              <a:rPr lang="en-US" dirty="0"/>
              <a:t>Commercially Marketed Products</a:t>
            </a:r>
          </a:p>
          <a:p>
            <a:pPr>
              <a:lnSpc>
                <a:spcPct val="170000"/>
              </a:lnSpc>
            </a:pPr>
            <a:r>
              <a:rPr lang="en-US" dirty="0"/>
              <a:t>Military Software</a:t>
            </a:r>
          </a:p>
          <a:p>
            <a:pPr>
              <a:lnSpc>
                <a:spcPct val="170000"/>
              </a:lnSpc>
            </a:pPr>
            <a:r>
              <a:rPr lang="en-US" dirty="0"/>
              <a:t>Contract/ Outsourced Software</a:t>
            </a:r>
          </a:p>
          <a:p>
            <a:pPr>
              <a:lnSpc>
                <a:spcPct val="170000"/>
              </a:lnSpc>
            </a:pPr>
            <a:r>
              <a:rPr lang="en-US" dirty="0"/>
              <a:t>End-User Software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976583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E79BB7-B576-4F16-AA7F-9D4625558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Fallacies (5)</a:t>
            </a:r>
            <a:endParaRPr lang="el-G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F59167-B9A7-40E5-8239-8DB6BCA02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+mj-lt"/>
              <a:buAutoNum type="arabicPeriod" startAt="5"/>
            </a:pPr>
            <a:r>
              <a:rPr lang="en-US" dirty="0"/>
              <a:t>Software needs more methodologies (most people who use a methodology adapt it to fit the situation at hand)</a:t>
            </a:r>
          </a:p>
          <a:p>
            <a:pPr lvl="1"/>
            <a:r>
              <a:rPr lang="en-US" dirty="0"/>
              <a:t>Are any of them really supported by empirical evidence? (For the most part, the answer is "no.")</a:t>
            </a:r>
          </a:p>
          <a:p>
            <a:pPr lvl="1"/>
            <a:r>
              <a:rPr lang="en-US" dirty="0"/>
              <a:t>Is the lack of use caused by ineffective methodologies or ignorant potential users?</a:t>
            </a:r>
          </a:p>
          <a:p>
            <a:pPr lvl="1"/>
            <a:r>
              <a:rPr lang="en-US" dirty="0"/>
              <a:t>Should practitioners be bending them to fit? If so, why?</a:t>
            </a:r>
          </a:p>
          <a:p>
            <a:pPr lvl="1"/>
            <a:r>
              <a:rPr lang="en-US" dirty="0"/>
              <a:t>Should methodologies be applied enterprise-wide, or is this too much one-size-fits-all?</a:t>
            </a:r>
          </a:p>
          <a:p>
            <a:pPr lvl="1"/>
            <a:r>
              <a:rPr lang="en-US" dirty="0"/>
              <a:t>Should methodologies be swallowed whole, or should we use a "best of breed" selection process on their constituent elements?</a:t>
            </a:r>
          </a:p>
          <a:p>
            <a:pPr lvl="1"/>
            <a:r>
              <a:rPr lang="en-US" dirty="0"/>
              <a:t>Is there a rationale behind the constituent elements of a methodology (any methodology), more than just "they seemed to fit together nicely"?</a:t>
            </a:r>
          </a:p>
          <a:p>
            <a:pPr lvl="1"/>
            <a:r>
              <a:rPr lang="en-US" dirty="0"/>
              <a:t>When do we use which methodologies? Or which of their constituent elements?</a:t>
            </a:r>
          </a:p>
        </p:txBody>
      </p:sp>
    </p:spTree>
    <p:extLst>
      <p:ext uri="{BB962C8B-B14F-4D97-AF65-F5344CB8AC3E}">
        <p14:creationId xmlns:p14="http://schemas.microsoft.com/office/powerpoint/2010/main" val="2532009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E79BB7-B576-4F16-AA7F-9D4625558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Fallacies (6 - 8)</a:t>
            </a:r>
            <a:endParaRPr lang="el-G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F59167-B9A7-40E5-8239-8DB6BCA02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 startAt="6"/>
            </a:pPr>
            <a:r>
              <a:rPr lang="en-US" dirty="0"/>
              <a:t>To estimate cost and schedule, first estimate lines of code. </a:t>
            </a:r>
          </a:p>
          <a:p>
            <a:pPr>
              <a:buFont typeface="+mj-lt"/>
              <a:buAutoNum type="arabicPeriod" startAt="6"/>
            </a:pPr>
            <a:r>
              <a:rPr lang="en-US" dirty="0"/>
              <a:t>Random test input is a good way to optimize testing. </a:t>
            </a:r>
          </a:p>
          <a:p>
            <a:pPr>
              <a:buFont typeface="+mj-lt"/>
              <a:buAutoNum type="arabicPeriod" startAt="6"/>
            </a:pPr>
            <a:r>
              <a:rPr lang="en-US" dirty="0"/>
              <a:t>"Given enough eyeballs, all bugs are shallow". </a:t>
            </a:r>
          </a:p>
          <a:p>
            <a:pPr lvl="1"/>
            <a:r>
              <a:rPr lang="en-US" dirty="0"/>
              <a:t>The depth or shallowness of an error is unrelated to the number of people searching for it</a:t>
            </a:r>
          </a:p>
          <a:p>
            <a:pPr lvl="1"/>
            <a:r>
              <a:rPr lang="en-US" dirty="0"/>
              <a:t>Research on inspections suggests that the increase in the number of bugs found diminishes rapidly as the number of inspectors rises</a:t>
            </a:r>
          </a:p>
          <a:p>
            <a:pPr lvl="1"/>
            <a:r>
              <a:rPr lang="en-US" dirty="0"/>
              <a:t>There is no data demonstrating that this statement is true</a:t>
            </a:r>
          </a:p>
        </p:txBody>
      </p:sp>
    </p:spTree>
    <p:extLst>
      <p:ext uri="{BB962C8B-B14F-4D97-AF65-F5344CB8AC3E}">
        <p14:creationId xmlns:p14="http://schemas.microsoft.com/office/powerpoint/2010/main" val="35086445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E79BB7-B576-4F16-AA7F-9D4625558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Fallacies (9 - 10)</a:t>
            </a:r>
            <a:endParaRPr lang="el-G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F59167-B9A7-40E5-8239-8DB6BCA02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+mj-lt"/>
              <a:buAutoNum type="arabicPeriod" startAt="9"/>
            </a:pPr>
            <a:r>
              <a:rPr lang="en-US" dirty="0"/>
              <a:t>The way to predict future maintenance costs and to make product replacement decisions is to look at past cost data. </a:t>
            </a:r>
          </a:p>
          <a:p>
            <a:pPr lvl="1"/>
            <a:r>
              <a:rPr lang="en-US" dirty="0"/>
              <a:t>What's it going to cost us to keep maintaining this product?</a:t>
            </a:r>
          </a:p>
          <a:p>
            <a:pPr lvl="1"/>
            <a:r>
              <a:rPr lang="en-US" dirty="0"/>
              <a:t>Is it time to consider replacing this product?</a:t>
            </a:r>
          </a:p>
          <a:p>
            <a:pPr lvl="1"/>
            <a:r>
              <a:rPr lang="en-US" dirty="0"/>
              <a:t>Bathtub</a:t>
            </a:r>
          </a:p>
          <a:p>
            <a:pPr lvl="1"/>
            <a:r>
              <a:rPr lang="en-US" dirty="0"/>
              <a:t>Replacement ? No </a:t>
            </a:r>
            <a:r>
              <a:rPr lang="en-US" dirty="0" err="1"/>
              <a:t>no</a:t>
            </a:r>
            <a:r>
              <a:rPr lang="en-US" dirty="0"/>
              <a:t> </a:t>
            </a:r>
            <a:r>
              <a:rPr lang="en-US" dirty="0" err="1"/>
              <a:t>no</a:t>
            </a:r>
            <a:r>
              <a:rPr lang="en-US" dirty="0"/>
              <a:t>  (undocumented changes !!!!)</a:t>
            </a:r>
          </a:p>
          <a:p>
            <a:pPr>
              <a:buFont typeface="+mj-lt"/>
              <a:buAutoNum type="arabicPeriod" startAt="9"/>
            </a:pPr>
            <a:r>
              <a:rPr lang="en-US" dirty="0"/>
              <a:t>You teach people how to program by showing them how to </a:t>
            </a:r>
            <a:r>
              <a:rPr lang="en-US" i="1" dirty="0"/>
              <a:t>write</a:t>
            </a:r>
            <a:r>
              <a:rPr lang="en-US" dirty="0"/>
              <a:t> programs. </a:t>
            </a:r>
          </a:p>
        </p:txBody>
      </p:sp>
    </p:spTree>
    <p:extLst>
      <p:ext uri="{BB962C8B-B14F-4D97-AF65-F5344CB8AC3E}">
        <p14:creationId xmlns:p14="http://schemas.microsoft.com/office/powerpoint/2010/main" val="603313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733D9-1919-4DD8-B819-4279D8EFA5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1. Γεγονότα &amp; δοξασίες στην ΤΛ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694432-2BE4-44A7-95DC-3AC4B1AD26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l-GR" sz="1600" dirty="0"/>
              <a:t>ΠΜΣ στην Επιστήμη και Τεχνολογία της Πληροφορικής και των Υπολογιστών </a:t>
            </a:r>
          </a:p>
          <a:p>
            <a:r>
              <a:rPr lang="el-GR" sz="1600" dirty="0"/>
              <a:t>Τμήμα Μηχανικών Πληροφορικής &amp; Υπολογιστών</a:t>
            </a:r>
          </a:p>
          <a:p>
            <a:r>
              <a:rPr lang="el-GR" sz="1600" dirty="0"/>
              <a:t>Πανεπιστήμιο Δ. Αττικής</a:t>
            </a:r>
          </a:p>
        </p:txBody>
      </p:sp>
    </p:spTree>
    <p:extLst>
      <p:ext uri="{BB962C8B-B14F-4D97-AF65-F5344CB8AC3E}">
        <p14:creationId xmlns:p14="http://schemas.microsoft.com/office/powerpoint/2010/main" val="3763212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9567A-0C2E-41E6-A95A-AA39AEE81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book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8DDF9-92CA-4556-ABAE-C2B71E57CA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Facts and Fallacies of Software Engineering</a:t>
            </a:r>
          </a:p>
          <a:p>
            <a:pPr lvl="1"/>
            <a:r>
              <a:rPr lang="en-US" sz="2400" dirty="0"/>
              <a:t>By Robert L. Glass</a:t>
            </a:r>
          </a:p>
          <a:p>
            <a:pPr lvl="1"/>
            <a:r>
              <a:rPr lang="en-US" sz="2400" dirty="0"/>
              <a:t>Publisher: Addison Wesley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605697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696012-8BB4-4CD9-BD05-DAB45EA8B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Facts</a:t>
            </a:r>
            <a:endParaRPr lang="el-GR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361357-F640-45A8-8996-936E6A2D22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6380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534F0C-8ABE-41BE-81C7-1A9FD0D25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People (1/2)</a:t>
            </a:r>
            <a:endParaRPr lang="el-G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DB3F813-5649-47B1-A31A-63E55C63A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The most important factor in software work is the quality of the programmers. </a:t>
            </a:r>
          </a:p>
          <a:p>
            <a:pPr lvl="1"/>
            <a:r>
              <a:rPr lang="en-US" dirty="0"/>
              <a:t>Is process more important than people ?</a:t>
            </a:r>
          </a:p>
          <a:p>
            <a:pPr lvl="1"/>
            <a:r>
              <a:rPr lang="en-US" dirty="0"/>
              <a:t>People are a hard problem to address</a:t>
            </a:r>
          </a:p>
          <a:p>
            <a:pPr lvl="1"/>
            <a:r>
              <a:rPr lang="en-US" dirty="0"/>
              <a:t>We don’t know how to hire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The best programmers are up to 28 times better than the worst programmers. </a:t>
            </a:r>
          </a:p>
          <a:p>
            <a:pPr lvl="1"/>
            <a:r>
              <a:rPr lang="en-US" dirty="0"/>
              <a:t>1-5, 1-28</a:t>
            </a:r>
          </a:p>
        </p:txBody>
      </p:sp>
    </p:spTree>
    <p:extLst>
      <p:ext uri="{BB962C8B-B14F-4D97-AF65-F5344CB8AC3E}">
        <p14:creationId xmlns:p14="http://schemas.microsoft.com/office/powerpoint/2010/main" val="800976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534F0C-8ABE-41BE-81C7-1A9FD0D25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People (2/2)</a:t>
            </a:r>
            <a:endParaRPr lang="el-G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DB3F813-5649-47B1-A31A-63E55C63A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+mj-lt"/>
              <a:buAutoNum type="arabicPeriod" startAt="3"/>
            </a:pPr>
            <a:r>
              <a:rPr lang="en-US" dirty="0"/>
              <a:t>Adding people to a late project makes it later. </a:t>
            </a:r>
          </a:p>
          <a:p>
            <a:pPr lvl="1"/>
            <a:r>
              <a:rPr lang="en-US" dirty="0"/>
              <a:t>Learning curve, mentoring, communication</a:t>
            </a:r>
          </a:p>
          <a:p>
            <a:pPr>
              <a:lnSpc>
                <a:spcPct val="150000"/>
              </a:lnSpc>
              <a:buFont typeface="+mj-lt"/>
              <a:buAutoNum type="arabicPeriod" startAt="3"/>
            </a:pPr>
            <a:r>
              <a:rPr lang="en-US" dirty="0"/>
              <a:t>The working environment has a profound impact on productivity and quality. </a:t>
            </a:r>
            <a:endParaRPr lang="el-GR" dirty="0"/>
          </a:p>
          <a:p>
            <a:pPr lvl="1"/>
            <a:r>
              <a:rPr lang="en-US" dirty="0"/>
              <a:t>Space</a:t>
            </a:r>
          </a:p>
          <a:p>
            <a:pPr lvl="1"/>
            <a:r>
              <a:rPr lang="en-US" dirty="0"/>
              <a:t>Noise</a:t>
            </a:r>
          </a:p>
          <a:p>
            <a:pPr marL="0" indent="0">
              <a:lnSpc>
                <a:spcPct val="150000"/>
              </a:lnSpc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06411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C4B06-478A-4A2E-A5E4-B3DDD6626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&amp; techniques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08A16-5514-4A44-82C4-6244A3F44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Font typeface="+mj-lt"/>
              <a:buAutoNum type="arabicPeriod" startAt="5"/>
            </a:pPr>
            <a:r>
              <a:rPr lang="en-US" dirty="0"/>
              <a:t>Hype (about tools and technology) is a plague on the house of software.</a:t>
            </a:r>
          </a:p>
          <a:p>
            <a:pPr lvl="1"/>
            <a:r>
              <a:rPr lang="en-US" dirty="0"/>
              <a:t>5% to 35% increase only</a:t>
            </a:r>
          </a:p>
          <a:p>
            <a:pPr lvl="1"/>
            <a:r>
              <a:rPr lang="en-US" dirty="0"/>
              <a:t>No silver bullet </a:t>
            </a:r>
          </a:p>
          <a:p>
            <a:pPr>
              <a:lnSpc>
                <a:spcPct val="150000"/>
              </a:lnSpc>
              <a:buFont typeface="+mj-lt"/>
              <a:buAutoNum type="arabicPeriod" startAt="5"/>
            </a:pPr>
            <a:r>
              <a:rPr lang="en-US" dirty="0"/>
              <a:t>New tools and techniques cause an initial </a:t>
            </a:r>
            <a:r>
              <a:rPr lang="en-US" i="1" dirty="0"/>
              <a:t>loss</a:t>
            </a:r>
            <a:r>
              <a:rPr lang="en-US" dirty="0"/>
              <a:t> of productivity / quality. </a:t>
            </a:r>
          </a:p>
          <a:p>
            <a:pPr lvl="1"/>
            <a:r>
              <a:rPr lang="en-US" dirty="0"/>
              <a:t>Should we ?</a:t>
            </a:r>
          </a:p>
          <a:p>
            <a:pPr lvl="1"/>
            <a:r>
              <a:rPr lang="en-US" dirty="0"/>
              <a:t>SAP story</a:t>
            </a:r>
          </a:p>
          <a:p>
            <a:pPr>
              <a:lnSpc>
                <a:spcPct val="150000"/>
              </a:lnSpc>
              <a:buFont typeface="+mj-lt"/>
              <a:buAutoNum type="arabicPeriod" startAt="5"/>
            </a:pPr>
            <a:r>
              <a:rPr lang="en-US" dirty="0"/>
              <a:t>Software developers talk a lot about tools, but seldom use them. </a:t>
            </a:r>
          </a:p>
          <a:p>
            <a:pPr lvl="1"/>
            <a:r>
              <a:rPr lang="en-US" dirty="0" err="1"/>
              <a:t>Selfware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No minimum data toolset….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295433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387</TotalTime>
  <Words>2095</Words>
  <Application>Microsoft Office PowerPoint</Application>
  <PresentationFormat>Widescreen</PresentationFormat>
  <Paragraphs>253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Century Gothic</vt:lpstr>
      <vt:lpstr>Wingdings</vt:lpstr>
      <vt:lpstr>Wingdings 3</vt:lpstr>
      <vt:lpstr>Wisp</vt:lpstr>
      <vt:lpstr>ΠΜΣ στην Επιστήμη και Τεχνολογία της Πληροφορικής και των Υπολογιστών  </vt:lpstr>
      <vt:lpstr>Course details</vt:lpstr>
      <vt:lpstr>Course details - Lectures</vt:lpstr>
      <vt:lpstr>1. Γεγονότα &amp; δοξασίες στην ΤΛ</vt:lpstr>
      <vt:lpstr>The book</vt:lpstr>
      <vt:lpstr>Facts</vt:lpstr>
      <vt:lpstr>People (1/2)</vt:lpstr>
      <vt:lpstr>People (2/2)</vt:lpstr>
      <vt:lpstr>Tools &amp; techniques</vt:lpstr>
      <vt:lpstr>Estimation (1/2)</vt:lpstr>
      <vt:lpstr>Estimation (2/2)</vt:lpstr>
      <vt:lpstr>Reuse</vt:lpstr>
      <vt:lpstr>Reuse</vt:lpstr>
      <vt:lpstr>Requirements</vt:lpstr>
      <vt:lpstr>Design</vt:lpstr>
      <vt:lpstr>Coding</vt:lpstr>
      <vt:lpstr>Error removal</vt:lpstr>
      <vt:lpstr>Testing</vt:lpstr>
      <vt:lpstr>Testing</vt:lpstr>
      <vt:lpstr>Reviews and inspections</vt:lpstr>
      <vt:lpstr>Maintenance</vt:lpstr>
      <vt:lpstr>Maintenance</vt:lpstr>
      <vt:lpstr>Maintenance</vt:lpstr>
      <vt:lpstr>Quality</vt:lpstr>
      <vt:lpstr>Quality</vt:lpstr>
      <vt:lpstr>Reliability</vt:lpstr>
      <vt:lpstr>Reliability</vt:lpstr>
      <vt:lpstr>Efficiency</vt:lpstr>
      <vt:lpstr>Research</vt:lpstr>
      <vt:lpstr>Fallacies</vt:lpstr>
      <vt:lpstr>You can't manage what you can't measure</vt:lpstr>
      <vt:lpstr>Fallacies (2 - 3)</vt:lpstr>
      <vt:lpstr>4. Tools and techniques: one size fits all. </vt:lpstr>
      <vt:lpstr>Fallacies (5)</vt:lpstr>
      <vt:lpstr>Fallacies (6 - 8)</vt:lpstr>
      <vt:lpstr>Fallacies (9 - 10)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Γεγονότα &amp; δοξασίες στην ΤΛ</dc:title>
  <dc:creator>george</dc:creator>
  <cp:lastModifiedBy>george</cp:lastModifiedBy>
  <cp:revision>20</cp:revision>
  <dcterms:created xsi:type="dcterms:W3CDTF">2018-10-17T11:33:13Z</dcterms:created>
  <dcterms:modified xsi:type="dcterms:W3CDTF">2018-11-02T12:32:50Z</dcterms:modified>
</cp:coreProperties>
</file>