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- Ορθογώνιο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Ορθογώνιο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4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23/10/2017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Ευθεία γραμμή σύνδεσης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Δομική Σχεδίαση Πλοίου –</a:t>
            </a:r>
            <a:br>
              <a:rPr lang="el-GR" dirty="0" smtClean="0"/>
            </a:br>
            <a:r>
              <a:rPr lang="el-GR" dirty="0" smtClean="0"/>
              <a:t>Δομή του μαθήματος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Α. Θεοδουλίδης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r="61560"/>
          <a:stretch>
            <a:fillRect/>
          </a:stretch>
        </p:blipFill>
        <p:spPr bwMode="auto">
          <a:xfrm>
            <a:off x="295834" y="197222"/>
            <a:ext cx="1102660" cy="128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TextBox"/>
          <p:cNvSpPr txBox="1"/>
          <p:nvPr/>
        </p:nvSpPr>
        <p:spPr>
          <a:xfrm>
            <a:off x="2106706" y="304799"/>
            <a:ext cx="6266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ΣΧΟΛΗ ΤΕΧΝΟΛΟΓΙΚΩΝ ΕΦΑΡΜΟΓΩΝ</a:t>
            </a:r>
          </a:p>
          <a:p>
            <a:r>
              <a:rPr lang="el-GR" sz="2400" dirty="0" smtClean="0"/>
              <a:t>ΤΜΗΜΑ ΝΑΥΠΗΓΩΝ ΜΗΧΑΝΙΚΩΝ Τ.Ε.</a:t>
            </a:r>
          </a:p>
          <a:p>
            <a:r>
              <a:rPr lang="el-GR" sz="2400" dirty="0" smtClean="0"/>
              <a:t>ΜΕΤΑΠΤΥΧΙΑΚΟ ΠΡΟΓΡΑΜΜΑ ΣΠΟΥΔΩΝ</a:t>
            </a:r>
            <a:endParaRPr lang="el-G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του μαθήματος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Βασικές αρχές δομικού σχεδιασμού πλοίων</a:t>
            </a:r>
            <a:r>
              <a:rPr lang="el-G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Τάσεις – παραμορφώσεις-βασικές έννοιες Μηχανικής </a:t>
            </a: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Ναυπηγικά υλικά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Συγκολλήσεις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Κάμψη ελασμάτων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err="1" smtClean="0"/>
              <a:t>Λυγισμός</a:t>
            </a: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err="1" smtClean="0"/>
              <a:t>Κώπωση</a:t>
            </a: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Οι Κανονισμοί </a:t>
            </a:r>
            <a:r>
              <a:rPr lang="en-US" dirty="0" smtClean="0"/>
              <a:t>HCSR</a:t>
            </a: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Η μέθοδος των Πεπερασμένων στοιχείων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Εφαρμογή της μεθόδου των πεπερασμένων στοιχείων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ίζες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Ρίζες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Ρίζες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</TotalTime>
  <Words>53</Words>
  <Application>Microsoft Office PowerPoint</Application>
  <PresentationFormat>Προβολή στην οθόνη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Ρίζες</vt:lpstr>
      <vt:lpstr>Δομική Σχεδίαση Πλοίου – Δομή του μαθήματος</vt:lpstr>
      <vt:lpstr>Δομή του μαθήματος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Δομική Σχεδίαση Πλοίου – Δομή του μαθήματος</dc:title>
  <dc:creator>Alexandros</dc:creator>
  <cp:lastModifiedBy>marios</cp:lastModifiedBy>
  <cp:revision>3</cp:revision>
  <dcterms:created xsi:type="dcterms:W3CDTF">2017-10-22T09:55:51Z</dcterms:created>
  <dcterms:modified xsi:type="dcterms:W3CDTF">2017-10-23T21:00:49Z</dcterms:modified>
</cp:coreProperties>
</file>