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46246F7-31F8-41F9-A880-D8BB91F87F87}" type="datetimeFigureOut">
              <a:rPr lang="el-GR" smtClean="0"/>
              <a:t>14/10/2018</a:t>
            </a:fld>
            <a:endParaRPr lang="el-GR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83E106C-B31F-4C28-96C8-A10F9743CC71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6246F7-31F8-41F9-A880-D8BB91F87F87}" type="datetimeFigureOut">
              <a:rPr lang="el-GR" smtClean="0"/>
              <a:t>14/10/2018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3E106C-B31F-4C28-96C8-A10F9743CC7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46246F7-31F8-41F9-A880-D8BB91F87F87}" type="datetimeFigureOut">
              <a:rPr lang="el-GR" smtClean="0"/>
              <a:t>14/10/2018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83E106C-B31F-4C28-96C8-A10F9743CC7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6246F7-31F8-41F9-A880-D8BB91F87F87}" type="datetimeFigureOut">
              <a:rPr lang="el-GR" smtClean="0"/>
              <a:t>14/10/2018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3E106C-B31F-4C28-96C8-A10F9743CC7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46246F7-31F8-41F9-A880-D8BB91F87F87}" type="datetimeFigureOut">
              <a:rPr lang="el-GR" smtClean="0"/>
              <a:t>14/10/2018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83E106C-B31F-4C28-96C8-A10F9743CC71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6246F7-31F8-41F9-A880-D8BB91F87F87}" type="datetimeFigureOut">
              <a:rPr lang="el-GR" smtClean="0"/>
              <a:t>14/10/2018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3E106C-B31F-4C28-96C8-A10F9743CC7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6246F7-31F8-41F9-A880-D8BB91F87F87}" type="datetimeFigureOut">
              <a:rPr lang="el-GR" smtClean="0"/>
              <a:t>14/10/2018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3E106C-B31F-4C28-96C8-A10F9743CC7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6246F7-31F8-41F9-A880-D8BB91F87F87}" type="datetimeFigureOut">
              <a:rPr lang="el-GR" smtClean="0"/>
              <a:t>14/10/2018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3E106C-B31F-4C28-96C8-A10F9743CC7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46246F7-31F8-41F9-A880-D8BB91F87F87}" type="datetimeFigureOut">
              <a:rPr lang="el-GR" smtClean="0"/>
              <a:t>14/10/2018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3E106C-B31F-4C28-96C8-A10F9743CC7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6246F7-31F8-41F9-A880-D8BB91F87F87}" type="datetimeFigureOut">
              <a:rPr lang="el-GR" smtClean="0"/>
              <a:t>14/10/2018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3E106C-B31F-4C28-96C8-A10F9743CC7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6246F7-31F8-41F9-A880-D8BB91F87F87}" type="datetimeFigureOut">
              <a:rPr lang="el-GR" smtClean="0"/>
              <a:t>14/10/2018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83E106C-B31F-4C28-96C8-A10F9743CC71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46246F7-31F8-41F9-A880-D8BB91F87F87}" type="datetimeFigureOut">
              <a:rPr lang="el-GR" smtClean="0"/>
              <a:t>14/10/2018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83E106C-B31F-4C28-96C8-A10F9743CC71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2907754"/>
          </a:xfrm>
        </p:spPr>
        <p:txBody>
          <a:bodyPr>
            <a:normAutofit/>
          </a:bodyPr>
          <a:lstStyle/>
          <a:p>
            <a:r>
              <a:rPr lang="el-GR" b="1" dirty="0"/>
              <a:t>ΕΙΣΑΓΩΓΗ ΣΤΗ ΝΟΣΗΛΕΥΤΙΚΗ ΕΠΙΣΤΗΜΗ – ΘΕΩΡΙΕΣ ΤΗΣ ΝΟΣΗΛΕΥΤΙΚΗΣ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ΚΕΛΕΣΗ ΜΑΡΘΑ</a:t>
            </a:r>
          </a:p>
          <a:p>
            <a:r>
              <a:rPr lang="el-GR" dirty="0" smtClean="0"/>
              <a:t>ΑΝ.ΚΑΘΗΓΗΤΡΙΑ</a:t>
            </a:r>
          </a:p>
          <a:p>
            <a:r>
              <a:rPr lang="el-GR" dirty="0" smtClean="0"/>
              <a:t> ΠΑΝΕΠΙΣΤΗΜΙΟ ΔΥΤΙΚΗΣ ΑΤΤΙΚΗΣ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l-GR" sz="3600" dirty="0"/>
              <a:t>Απολύμανση- Αποστείρωση-Αντισηψία</a:t>
            </a:r>
            <a:r>
              <a:rPr lang="el-GR" sz="3600" b="1" dirty="0"/>
              <a:t> (2).</a:t>
            </a:r>
            <a:r>
              <a:rPr lang="el-GR" sz="3600" dirty="0"/>
              <a:t> (Λειτουργία και χειρισμός κλιβάνου, συσκευασία σετ εργαλείων για αποστείρωση, προετοιμασία και διατήρηση αποστειρωμένου πεδίου, τοποθέτηση και διαχείρηση αντικειμένων σε αποστειρωμένο πεδίο. 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l-GR" sz="3600" dirty="0" smtClean="0"/>
          </a:p>
          <a:p>
            <a:pPr lvl="0"/>
            <a:r>
              <a:rPr lang="el-GR" sz="3600" dirty="0" smtClean="0"/>
              <a:t>Νοσηλευτική μονάδα, οργάνωση, θάλαμος, εξοπλισμός- Αρχές μηχανικής του ανθρώπινου σώματος. Εργονομία και μέθοδοι χειρισμού των ασθενών</a:t>
            </a:r>
            <a:r>
              <a:rPr lang="el-GR" dirty="0" smtClean="0"/>
              <a:t>.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3600" dirty="0"/>
              <a:t>Εισαγωγικές έννοιες των Νοσηλευτικών Θεωριών. Η χρησιμότητά τους στη Νοσηλευτική. </a:t>
            </a:r>
            <a:r>
              <a:rPr lang="en-US" sz="3600" dirty="0"/>
              <a:t>N</a:t>
            </a:r>
            <a:r>
              <a:rPr lang="el-GR" sz="3600" dirty="0"/>
              <a:t>οσηλευτικές θεωρίες: Περιγραφή - δυναμικά στοιχεία και Περιορισμοί  των νοσηλευτικών θεωριών. Η θεωρία της F. Nightgale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Autofit/>
          </a:bodyPr>
          <a:lstStyle/>
          <a:p>
            <a:r>
              <a:rPr lang="el-GR" sz="3400" dirty="0"/>
              <a:t>Νοσηλευτικές θεωρίες με βάση τις ανθρώπινες ανάγκες: Η θεωρία του ελλείμματος της αυτοφροντίδας της D. Orem, η θεωρία της V. Henderson (οι αρχές και η πρακτική της Νοσηλευτικής), η θεωρία της B. Newman (Το μοντέλο συστημάτων της Newman), η θεωρία της C. Roy (Tο μοντέλο προσαρμογής), η θεωρία της M. Rogers (Η επιστήμη του ενιαίου και μη αναγώγιμου ανθρώπινου όντος) και η θεωρία της  </a:t>
            </a:r>
            <a:r>
              <a:rPr lang="en-US" sz="3400" dirty="0"/>
              <a:t>Parse</a:t>
            </a:r>
            <a:r>
              <a:rPr lang="el-GR" sz="34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336704"/>
          </a:xfrm>
        </p:spPr>
        <p:txBody>
          <a:bodyPr>
            <a:normAutofit lnSpcReduction="10000"/>
          </a:bodyPr>
          <a:lstStyle/>
          <a:p>
            <a:pPr lvl="0"/>
            <a:r>
              <a:rPr lang="el-GR" dirty="0"/>
              <a:t>Ιστορική εξέλιξη της Νοσηλευτικής: Στην Αρχαία Ελλάδα,  Μεσοποταμία, Ιράν, Αίγυπτο, Ινδίες, Αρχαία Ρώμη, Βυζάντιο. Η επίδραση του Χριστιανισμού στην ανάπτυξη της Νοσηλευτικής. Η Νοσηλευτική κατά τη διάρκεια της Αναγέννησης.  Η Νοσηλευτική κατά το 19ο και 20ο αιώνα. Προσωπικότητες της Νοσηλευτικής (FL.NIGHTINGALE).</a:t>
            </a:r>
          </a:p>
          <a:p>
            <a:pPr lvl="0"/>
            <a:r>
              <a:rPr lang="el-GR" dirty="0"/>
              <a:t>Η Νοσηλευτική στην Ελλάδα κατά τη διάρκεια της Τουρκοκρατίας, μετά την απελευθέρωση, στον Β΄ Παγκόσμιο πόλεμο έως σήμερα. Η εξέλιξη της Νοσηλευτικής εκπαίδευσης (από τον Ελληνικό εμφύλιο μέχρι τις μέρες μας), Εθνικός Σύνδεσμος Νοσηλευτών Ελλάδας και προσωπικότητες της σύγχρονης Ελληνικής Νοσηλευτικής και ο Ελληνικός Ερυθρός Σταυρός.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lvl="0"/>
            <a:endParaRPr lang="el-GR" dirty="0" smtClean="0"/>
          </a:p>
          <a:p>
            <a:pPr lvl="0">
              <a:buNone/>
            </a:pPr>
            <a:endParaRPr lang="el-GR" dirty="0" smtClean="0"/>
          </a:p>
          <a:p>
            <a:pPr lvl="0"/>
            <a:r>
              <a:rPr lang="el-GR" sz="3600" dirty="0" smtClean="0"/>
              <a:t>Εισαγωγή </a:t>
            </a:r>
            <a:r>
              <a:rPr lang="el-GR" sz="3600" dirty="0"/>
              <a:t>στην έννοια της υγείας, ευεξίας και της ασθένειας. Παράγοντες που επηρεάζουν την υγεία. Προαγωγή της υγείας. Επίπεδα προληπτικής φροντίδας.  Ολιστική θεώρηση της υγείας. 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3600" dirty="0"/>
              <a:t>Διεργασία της Επικοινωνίας. Τεχνικές επικοινωνίας. Παράγοντες που επηρεάζουν την επικοινωνία και φυσικοί φραγμοί στην επικοινωνία. Θεραπευτική σχέση Νοσηλευτή-Ασθενή.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l-GR" sz="3600" dirty="0"/>
              <a:t>Εισαγωγή στη Νοσηλευτική διεργασία-Σκοποί και Στάδια. </a:t>
            </a:r>
          </a:p>
          <a:p>
            <a:pPr lvl="0"/>
            <a:r>
              <a:rPr lang="el-GR" sz="3600" dirty="0"/>
              <a:t>Μέθοδοι συλλογής πληροφοριών. Συνέντευξη- Ψυχοκοινωνική αξιολόγηση ατόμου/αρρώστου. Νοσηλευτικό ιστορικό. Νοσηλευτικές δεξιότητες:  Παρατήρηση- Διαγνωστικοί χειρισμοί</a:t>
            </a:r>
            <a:r>
              <a:rPr lang="el-GR" dirty="0"/>
              <a:t>. 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l-GR" sz="3600" dirty="0"/>
              <a:t>Νοσηλευτική αξιολόγηση αναγκών και προβλημάτων του  ατόμου-Νοσηλευτική Διάγνωση.</a:t>
            </a:r>
          </a:p>
          <a:p>
            <a:pPr lvl="0"/>
            <a:r>
              <a:rPr lang="el-GR" sz="3600" dirty="0"/>
              <a:t>Ανάπτυξη σταδίων σχεδιασμού, εφαρμογής σχεδίου νοσηλευτικής φροντίδας και εκτίμησης αποτελεσμάτων- Εφαρμογές νοσηλευτικής διεργασίας.</a:t>
            </a:r>
          </a:p>
          <a:p>
            <a:endParaRPr lang="el-G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z="3600" dirty="0"/>
              <a:t>Φυσική εξέταση-λήψη και ακριβής καταμέτρηση και καταγραφή  Θερμοκρασίας, Αναπνοών και σφύξεων. 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z="3600" dirty="0"/>
              <a:t>Λήψη και ακριβής καταμέτρηση και καταγραφή  Αρτηριακής Πίεσης  και Κορεσμού οξυγόνου 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z="3600" dirty="0"/>
              <a:t>Απολύμανση- Αποστείρωση-Αντισηψία </a:t>
            </a:r>
            <a:r>
              <a:rPr lang="el-GR" sz="3600" b="1" dirty="0"/>
              <a:t>(1).</a:t>
            </a:r>
            <a:r>
              <a:rPr lang="el-GR" sz="3600" dirty="0"/>
              <a:t> (Υγιεινή χεριών, εφαρμογή και αφαίρεση χειρουργικών γαντιών, διαχείρηση ατομικού προστατευτικού εξοπλισμού)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33</TotalTime>
  <Words>423</Words>
  <Application>Microsoft Office PowerPoint</Application>
  <PresentationFormat>On-screen Show (4:3)</PresentationFormat>
  <Paragraphs>22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Opulent</vt:lpstr>
      <vt:lpstr>ΕΙΣΑΓΩΓΗ ΣΤΗ ΝΟΣΗΛΕΥΤΙΚΗ ΕΠΙΣΤΗΜΗ – ΘΕΩΡΙΕΣ ΤΗΣ ΝΟΣΗΛΕΥΤΙΚΗΣ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diakov.net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ΕΙΣΑΓΩΓΗ ΣΤΗ ΝΟΣΗΛΕΥΤΙΚΗ ΕΠΙΣΤΗΜΗ – ΘΕΩΡΙΕΣ ΤΗΣ ΝΟΣΗΛΕΥΤΙΚΗΣ</dc:title>
  <dc:creator>KeyCERT Πρακτική</dc:creator>
  <cp:lastModifiedBy>KeyCERT Πρακτική</cp:lastModifiedBy>
  <cp:revision>5</cp:revision>
  <dcterms:created xsi:type="dcterms:W3CDTF">2018-10-14T19:23:28Z</dcterms:created>
  <dcterms:modified xsi:type="dcterms:W3CDTF">2018-10-14T19:56:49Z</dcterms:modified>
</cp:coreProperties>
</file>