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78" d="100"/>
          <a:sy n="78" d="100"/>
        </p:scale>
        <p:origin x="-1488" y="-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6336168"/>
            <a:ext cx="6858000" cy="281728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579144" y="0"/>
            <a:ext cx="2278856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321798" y="4450080"/>
            <a:ext cx="4860036" cy="306832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324788" y="2059749"/>
            <a:ext cx="4860036" cy="23368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6336168"/>
            <a:ext cx="6858000" cy="281728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579144" y="0"/>
            <a:ext cx="2278856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4350" y="4778450"/>
            <a:ext cx="4972050" cy="2435151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14350" y="3314400"/>
            <a:ext cx="4972050" cy="1422251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2743200" cy="603461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200400" y="2133601"/>
            <a:ext cx="2743200" cy="603461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7315200"/>
            <a:ext cx="3030141" cy="11176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3483769" y="7315200"/>
            <a:ext cx="3031331" cy="11176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42900" y="2022550"/>
            <a:ext cx="3030141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483769" y="2022550"/>
            <a:ext cx="3031331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365760"/>
            <a:ext cx="5602986" cy="1524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1580704"/>
            <a:ext cx="2400300" cy="973667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42900" y="285899"/>
            <a:ext cx="2057400" cy="12192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" y="2641600"/>
            <a:ext cx="5314950" cy="508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117336" y="8562753"/>
            <a:ext cx="571500" cy="486833"/>
          </a:xfrm>
        </p:spPr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167549" y="2274279"/>
            <a:ext cx="2290401" cy="1671744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799221" y="1359876"/>
            <a:ext cx="3086100" cy="54864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167550" y="3998354"/>
            <a:ext cx="2290400" cy="3551309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342900" y="8562753"/>
            <a:ext cx="1600200" cy="486833"/>
          </a:xfrm>
        </p:spPr>
        <p:txBody>
          <a:bodyPr/>
          <a:lstStyle/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6336168"/>
            <a:ext cx="6858000" cy="281728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486400" y="0"/>
            <a:ext cx="1371600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56007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42900" y="8562753"/>
            <a:ext cx="1600200" cy="486833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AD8225C-D5D9-4ED8-A34C-F125B643A8C0}" type="datetimeFigureOut">
              <a:rPr lang="el-GR" smtClean="0"/>
              <a:pPr/>
              <a:t>25/2/2014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343150" y="8562753"/>
            <a:ext cx="2171700" cy="486833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115050" y="8562753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25B114E-6BDD-4591-B10B-35AC486D819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844823" y="1907704"/>
            <a:ext cx="4643899" cy="2359496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ΣΥΣΤΑΣΗ </a:t>
            </a:r>
            <a:br>
              <a:rPr lang="el-GR" dirty="0" smtClean="0"/>
            </a:br>
            <a:r>
              <a:rPr lang="el-GR" dirty="0" smtClean="0"/>
              <a:t>&amp;</a:t>
            </a:r>
            <a:br>
              <a:rPr lang="el-GR" dirty="0" smtClean="0"/>
            </a:br>
            <a:r>
              <a:rPr lang="el-GR" dirty="0" smtClean="0"/>
              <a:t> ΑΝΑΛΥΣΗ   </a:t>
            </a:r>
            <a:br>
              <a:rPr lang="el-GR" dirty="0" smtClean="0"/>
            </a:br>
            <a:r>
              <a:rPr lang="el-GR" dirty="0" smtClean="0"/>
              <a:t>ΟΙΝΩΝ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64904" y="7812360"/>
            <a:ext cx="3836084" cy="89607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ΒΑΣΙΛΗΣ ΝΙΚΟΛΟΥ</a:t>
            </a:r>
          </a:p>
          <a:p>
            <a:pPr algn="ctr"/>
            <a:r>
              <a:rPr lang="el-GR" dirty="0" smtClean="0"/>
              <a:t>ΧΗΜΙΚΟΣ ΟΙΝΟΛΟΓΟΣ </a:t>
            </a:r>
            <a:endParaRPr lang="el-GR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32656" y="971600"/>
          <a:ext cx="1440160" cy="7596336"/>
        </p:xfrm>
        <a:graphic>
          <a:graphicData uri="http://schemas.openxmlformats.org/presentationml/2006/ole">
            <p:oleObj spid="_x0000_s1026" name="ChemSketch" r:id="rId3" imgW="1173600" imgH="3980520" progId="ACD.ChemSketch.20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492896" y="5292080"/>
          <a:ext cx="3384376" cy="2123728"/>
        </p:xfrm>
        <a:graphic>
          <a:graphicData uri="http://schemas.openxmlformats.org/presentationml/2006/ole">
            <p:oleObj spid="_x0000_s1027" name="ChemSketch" r:id="rId4" imgW="1454040" imgH="694800" progId="ACD.ChemSketch.20">
              <p:embed/>
            </p:oleObj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Τεχνικό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65</TotalTime>
  <Words>5</Words>
  <Application>Microsoft Office PowerPoint</Application>
  <PresentationFormat>Προβολή στην οθόνη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Τεχνικό</vt:lpstr>
      <vt:lpstr>ChemSketch</vt:lpstr>
      <vt:lpstr>ACD/ChemSketch</vt:lpstr>
      <vt:lpstr>ΣΥΣΤΑΣΗ  &amp;  ΑΝΑΛΥΣΗ    ΟΙΝΩΝ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ΣΥΣΤΑΣΗ  &amp;  ΑΝΑΛΥΣΗ ΟΙΝΩΝ</dc:title>
  <dc:creator>nikolou </dc:creator>
  <cp:lastModifiedBy>nikolou </cp:lastModifiedBy>
  <cp:revision>7</cp:revision>
  <dcterms:created xsi:type="dcterms:W3CDTF">2014-01-04T15:00:20Z</dcterms:created>
  <dcterms:modified xsi:type="dcterms:W3CDTF">2014-02-25T15:09:59Z</dcterms:modified>
</cp:coreProperties>
</file>