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1" r:id="rId4"/>
    <p:sldId id="256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AC24"/>
    <a:srgbClr val="FA9424"/>
    <a:srgbClr val="F54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6" autoAdjust="0"/>
    <p:restoredTop sz="85880" autoAdjust="0"/>
  </p:normalViewPr>
  <p:slideViewPr>
    <p:cSldViewPr snapToGrid="0">
      <p:cViewPr varScale="1">
        <p:scale>
          <a:sx n="59" d="100"/>
          <a:sy n="59" d="100"/>
        </p:scale>
        <p:origin x="1014" y="72"/>
      </p:cViewPr>
      <p:guideLst/>
    </p:cSldViewPr>
  </p:slideViewPr>
  <p:outlineViewPr>
    <p:cViewPr>
      <p:scale>
        <a:sx n="33" d="100"/>
        <a:sy n="33" d="100"/>
      </p:scale>
      <p:origin x="0" y="-1422"/>
    </p:cViewPr>
  </p:outlineViewPr>
  <p:notesTextViewPr>
    <p:cViewPr>
      <p:scale>
        <a:sx n="1" d="1"/>
        <a:sy n="1" d="1"/>
      </p:scale>
      <p:origin x="0" y="-246"/>
    </p:cViewPr>
  </p:notesTextViewPr>
  <p:notesViewPr>
    <p:cSldViewPr snapToGrid="0">
      <p:cViewPr varScale="1">
        <p:scale>
          <a:sx n="53" d="100"/>
          <a:sy n="53" d="100"/>
        </p:scale>
        <p:origin x="277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B7A409-47A5-43A6-9F3A-3CDBA4D3C218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66350791-EA40-4DDC-9300-120595B18748}">
      <dgm:prSet phldrT="[Κείμενο]"/>
      <dgm:spPr>
        <a:solidFill>
          <a:srgbClr val="FA9424"/>
        </a:solidFill>
      </dgm:spPr>
      <dgm:t>
        <a:bodyPr/>
        <a:lstStyle/>
        <a:p>
          <a:r>
            <a:rPr lang="el-GR" dirty="0" smtClean="0"/>
            <a:t>ΔΙΑΦΗΜΙΣΗ</a:t>
          </a:r>
          <a:endParaRPr lang="el-GR" dirty="0"/>
        </a:p>
      </dgm:t>
    </dgm:pt>
    <dgm:pt modelId="{432A6800-1D81-4086-BCC7-10BCEDE8BF86}" type="parTrans" cxnId="{13D56F61-A53A-42A9-B38B-A7EDDF53F460}">
      <dgm:prSet/>
      <dgm:spPr/>
      <dgm:t>
        <a:bodyPr/>
        <a:lstStyle/>
        <a:p>
          <a:endParaRPr lang="el-GR"/>
        </a:p>
      </dgm:t>
    </dgm:pt>
    <dgm:pt modelId="{0F31AE24-86AE-4B19-AE41-68EA81AA538C}" type="sibTrans" cxnId="{13D56F61-A53A-42A9-B38B-A7EDDF53F460}">
      <dgm:prSet/>
      <dgm:spPr/>
      <dgm:t>
        <a:bodyPr/>
        <a:lstStyle/>
        <a:p>
          <a:endParaRPr lang="el-GR"/>
        </a:p>
      </dgm:t>
    </dgm:pt>
    <dgm:pt modelId="{E9ADC808-CE8B-4931-A04E-2328FFBED3D0}">
      <dgm:prSet phldrT="[Κείμενο]"/>
      <dgm:spPr>
        <a:solidFill>
          <a:srgbClr val="DCAC24"/>
        </a:solidFill>
      </dgm:spPr>
      <dgm:t>
        <a:bodyPr/>
        <a:lstStyle/>
        <a:p>
          <a:r>
            <a:rPr lang="el-GR" dirty="0" smtClean="0"/>
            <a:t>ΔΙΑΔΙΚΤΥΑΚΟ </a:t>
          </a:r>
          <a:r>
            <a:rPr lang="en-US" dirty="0" smtClean="0"/>
            <a:t>MARKETING</a:t>
          </a:r>
          <a:endParaRPr lang="el-GR" dirty="0"/>
        </a:p>
      </dgm:t>
    </dgm:pt>
    <dgm:pt modelId="{15104EFB-3A00-4F69-87CC-625A262D50E4}" type="parTrans" cxnId="{CFFD906B-C8BF-48A8-9497-CF06D55DCF1A}">
      <dgm:prSet/>
      <dgm:spPr/>
      <dgm:t>
        <a:bodyPr/>
        <a:lstStyle/>
        <a:p>
          <a:endParaRPr lang="el-GR"/>
        </a:p>
      </dgm:t>
    </dgm:pt>
    <dgm:pt modelId="{186904B9-5691-40F3-B8B8-68C52BAA3E16}" type="sibTrans" cxnId="{CFFD906B-C8BF-48A8-9497-CF06D55DCF1A}">
      <dgm:prSet/>
      <dgm:spPr/>
      <dgm:t>
        <a:bodyPr/>
        <a:lstStyle/>
        <a:p>
          <a:endParaRPr lang="el-GR"/>
        </a:p>
      </dgm:t>
    </dgm:pt>
    <dgm:pt modelId="{C4F8DFAE-C955-4788-B0B7-1B7E1A90BC5B}">
      <dgm:prSet phldrT="[Κείμενο]"/>
      <dgm:spPr/>
      <dgm:t>
        <a:bodyPr/>
        <a:lstStyle/>
        <a:p>
          <a:r>
            <a:rPr lang="el-GR" dirty="0" smtClean="0"/>
            <a:t>ΠΡΟΩΘΗΣΗ ΠΩΛΗΣΕΩΝ</a:t>
          </a:r>
          <a:endParaRPr lang="el-GR" dirty="0"/>
        </a:p>
      </dgm:t>
    </dgm:pt>
    <dgm:pt modelId="{6E4143BF-90D0-4606-8431-37328B9E99FC}" type="parTrans" cxnId="{411EB275-14E6-460C-BA01-17C7A0CEAF46}">
      <dgm:prSet/>
      <dgm:spPr/>
      <dgm:t>
        <a:bodyPr/>
        <a:lstStyle/>
        <a:p>
          <a:endParaRPr lang="el-GR"/>
        </a:p>
      </dgm:t>
    </dgm:pt>
    <dgm:pt modelId="{C9DC9123-8DFC-4AD4-9492-78449EF39E9F}" type="sibTrans" cxnId="{411EB275-14E6-460C-BA01-17C7A0CEAF46}">
      <dgm:prSet/>
      <dgm:spPr/>
      <dgm:t>
        <a:bodyPr/>
        <a:lstStyle/>
        <a:p>
          <a:endParaRPr lang="el-GR"/>
        </a:p>
      </dgm:t>
    </dgm:pt>
    <dgm:pt modelId="{F2DBD8E3-AACB-4AB0-B456-652BA3E38C75}">
      <dgm:prSet phldrT="[Κείμενο]"/>
      <dgm:spPr/>
      <dgm:t>
        <a:bodyPr/>
        <a:lstStyle/>
        <a:p>
          <a:r>
            <a:rPr lang="el-GR" dirty="0" smtClean="0"/>
            <a:t>ΔΗΜ ΣΧΕΣΕΙΣ / ΔΗΜΟΣΙΟΤΗΤΑ</a:t>
          </a:r>
          <a:endParaRPr lang="el-GR" dirty="0"/>
        </a:p>
      </dgm:t>
    </dgm:pt>
    <dgm:pt modelId="{11C4EE00-FE76-4EC9-A5CB-F1D1BB67B0A6}" type="parTrans" cxnId="{83BA165C-B186-4CC3-9D05-308FD7D85FF3}">
      <dgm:prSet/>
      <dgm:spPr/>
      <dgm:t>
        <a:bodyPr/>
        <a:lstStyle/>
        <a:p>
          <a:endParaRPr lang="el-GR"/>
        </a:p>
      </dgm:t>
    </dgm:pt>
    <dgm:pt modelId="{CB5D31E6-229D-4B39-8410-FCFD1D360717}" type="sibTrans" cxnId="{83BA165C-B186-4CC3-9D05-308FD7D85FF3}">
      <dgm:prSet/>
      <dgm:spPr/>
      <dgm:t>
        <a:bodyPr/>
        <a:lstStyle/>
        <a:p>
          <a:endParaRPr lang="el-GR"/>
        </a:p>
      </dgm:t>
    </dgm:pt>
    <dgm:pt modelId="{A3BF3815-B81C-4A1B-A583-A2A981B47262}">
      <dgm:prSet phldrT="[Κείμενο]"/>
      <dgm:spPr>
        <a:solidFill>
          <a:srgbClr val="F54629"/>
        </a:solidFill>
      </dgm:spPr>
      <dgm:t>
        <a:bodyPr/>
        <a:lstStyle/>
        <a:p>
          <a:r>
            <a:rPr lang="el-GR" dirty="0" smtClean="0"/>
            <a:t>ΠΡΟΣΩΠΙΚΗ ΠΩΛΗΣΗ</a:t>
          </a:r>
          <a:endParaRPr lang="el-GR" dirty="0"/>
        </a:p>
      </dgm:t>
    </dgm:pt>
    <dgm:pt modelId="{F84E98E2-6C8E-4D48-BB82-F9B013DEBA7B}" type="parTrans" cxnId="{2AC94BAB-6EBB-426F-83FE-64F941146779}">
      <dgm:prSet/>
      <dgm:spPr/>
      <dgm:t>
        <a:bodyPr/>
        <a:lstStyle/>
        <a:p>
          <a:endParaRPr lang="el-GR"/>
        </a:p>
      </dgm:t>
    </dgm:pt>
    <dgm:pt modelId="{AFF5B446-8E4A-4041-BB9A-EB2E0A6768F0}" type="sibTrans" cxnId="{2AC94BAB-6EBB-426F-83FE-64F941146779}">
      <dgm:prSet/>
      <dgm:spPr/>
      <dgm:t>
        <a:bodyPr/>
        <a:lstStyle/>
        <a:p>
          <a:endParaRPr lang="el-GR"/>
        </a:p>
      </dgm:t>
    </dgm:pt>
    <dgm:pt modelId="{35D2EF0B-FFC2-4235-966B-B4E50A1F3F58}">
      <dgm:prSet/>
      <dgm:spPr/>
      <dgm:t>
        <a:bodyPr/>
        <a:lstStyle/>
        <a:p>
          <a:r>
            <a:rPr lang="el-GR" dirty="0" smtClean="0"/>
            <a:t>ΑΜΕΣΟ </a:t>
          </a:r>
          <a:r>
            <a:rPr lang="en-US" dirty="0" smtClean="0"/>
            <a:t>MARKETING</a:t>
          </a:r>
          <a:endParaRPr lang="el-GR" dirty="0"/>
        </a:p>
      </dgm:t>
    </dgm:pt>
    <dgm:pt modelId="{2BAAA1B7-F2D6-4FFA-A276-F75136E4BAC0}" type="parTrans" cxnId="{9578D413-0237-4F3B-9C85-2C87276FB5D1}">
      <dgm:prSet/>
      <dgm:spPr/>
      <dgm:t>
        <a:bodyPr/>
        <a:lstStyle/>
        <a:p>
          <a:endParaRPr lang="el-GR"/>
        </a:p>
      </dgm:t>
    </dgm:pt>
    <dgm:pt modelId="{F04A8F11-E247-41D6-8731-286EC725894C}" type="sibTrans" cxnId="{9578D413-0237-4F3B-9C85-2C87276FB5D1}">
      <dgm:prSet/>
      <dgm:spPr/>
      <dgm:t>
        <a:bodyPr/>
        <a:lstStyle/>
        <a:p>
          <a:endParaRPr lang="el-GR"/>
        </a:p>
      </dgm:t>
    </dgm:pt>
    <dgm:pt modelId="{8C33DA36-C468-4B9B-9322-8675200CF444}" type="pres">
      <dgm:prSet presAssocID="{83B7A409-47A5-43A6-9F3A-3CDBA4D3C21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E49E89F-DC92-4213-A360-BF72E5D78631}" type="pres">
      <dgm:prSet presAssocID="{66350791-EA40-4DDC-9300-120595B1874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D6AC5B-26CE-455F-8FD9-0444CA6CC917}" type="pres">
      <dgm:prSet presAssocID="{0F31AE24-86AE-4B19-AE41-68EA81AA538C}" presName="sibTrans" presStyleLbl="sibTrans2D1" presStyleIdx="0" presStyleCnt="6"/>
      <dgm:spPr/>
      <dgm:t>
        <a:bodyPr/>
        <a:lstStyle/>
        <a:p>
          <a:endParaRPr lang="el-GR"/>
        </a:p>
      </dgm:t>
    </dgm:pt>
    <dgm:pt modelId="{2B3E2095-24DE-4852-9088-CD6C4536661C}" type="pres">
      <dgm:prSet presAssocID="{0F31AE24-86AE-4B19-AE41-68EA81AA538C}" presName="connectorText" presStyleLbl="sibTrans2D1" presStyleIdx="0" presStyleCnt="6"/>
      <dgm:spPr/>
      <dgm:t>
        <a:bodyPr/>
        <a:lstStyle/>
        <a:p>
          <a:endParaRPr lang="el-GR"/>
        </a:p>
      </dgm:t>
    </dgm:pt>
    <dgm:pt modelId="{717EACC9-FCFA-4CD4-A818-FCF557F191B3}" type="pres">
      <dgm:prSet presAssocID="{35D2EF0B-FFC2-4235-966B-B4E50A1F3F5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4E323B3-6310-41DF-AFA8-78CC38440B60}" type="pres">
      <dgm:prSet presAssocID="{F04A8F11-E247-41D6-8731-286EC725894C}" presName="sibTrans" presStyleLbl="sibTrans2D1" presStyleIdx="1" presStyleCnt="6"/>
      <dgm:spPr/>
      <dgm:t>
        <a:bodyPr/>
        <a:lstStyle/>
        <a:p>
          <a:endParaRPr lang="el-GR"/>
        </a:p>
      </dgm:t>
    </dgm:pt>
    <dgm:pt modelId="{FBE43C20-B679-4907-8B1A-1548DF2FF334}" type="pres">
      <dgm:prSet presAssocID="{F04A8F11-E247-41D6-8731-286EC725894C}" presName="connectorText" presStyleLbl="sibTrans2D1" presStyleIdx="1" presStyleCnt="6"/>
      <dgm:spPr/>
      <dgm:t>
        <a:bodyPr/>
        <a:lstStyle/>
        <a:p>
          <a:endParaRPr lang="el-GR"/>
        </a:p>
      </dgm:t>
    </dgm:pt>
    <dgm:pt modelId="{3F66CA3A-5886-4206-8617-2D5615D8F841}" type="pres">
      <dgm:prSet presAssocID="{E9ADC808-CE8B-4931-A04E-2328FFBED3D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77B72AC-B02D-4829-895E-944DE165D6FF}" type="pres">
      <dgm:prSet presAssocID="{186904B9-5691-40F3-B8B8-68C52BAA3E16}" presName="sibTrans" presStyleLbl="sibTrans2D1" presStyleIdx="2" presStyleCnt="6"/>
      <dgm:spPr/>
      <dgm:t>
        <a:bodyPr/>
        <a:lstStyle/>
        <a:p>
          <a:endParaRPr lang="el-GR"/>
        </a:p>
      </dgm:t>
    </dgm:pt>
    <dgm:pt modelId="{16A067F2-F8A9-42CA-9612-7E8E902E8C80}" type="pres">
      <dgm:prSet presAssocID="{186904B9-5691-40F3-B8B8-68C52BAA3E16}" presName="connectorText" presStyleLbl="sibTrans2D1" presStyleIdx="2" presStyleCnt="6"/>
      <dgm:spPr/>
      <dgm:t>
        <a:bodyPr/>
        <a:lstStyle/>
        <a:p>
          <a:endParaRPr lang="el-GR"/>
        </a:p>
      </dgm:t>
    </dgm:pt>
    <dgm:pt modelId="{DE982AB3-B82A-4DFA-A08F-B1F272DDD9C1}" type="pres">
      <dgm:prSet presAssocID="{C4F8DFAE-C955-4788-B0B7-1B7E1A90BC5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618209E-7893-468A-BF44-A71DECFD4B31}" type="pres">
      <dgm:prSet presAssocID="{C9DC9123-8DFC-4AD4-9492-78449EF39E9F}" presName="sibTrans" presStyleLbl="sibTrans2D1" presStyleIdx="3" presStyleCnt="6"/>
      <dgm:spPr/>
      <dgm:t>
        <a:bodyPr/>
        <a:lstStyle/>
        <a:p>
          <a:endParaRPr lang="el-GR"/>
        </a:p>
      </dgm:t>
    </dgm:pt>
    <dgm:pt modelId="{4AA0E605-2874-46BC-9747-6FAC0B1FFA49}" type="pres">
      <dgm:prSet presAssocID="{C9DC9123-8DFC-4AD4-9492-78449EF39E9F}" presName="connectorText" presStyleLbl="sibTrans2D1" presStyleIdx="3" presStyleCnt="6"/>
      <dgm:spPr/>
      <dgm:t>
        <a:bodyPr/>
        <a:lstStyle/>
        <a:p>
          <a:endParaRPr lang="el-GR"/>
        </a:p>
      </dgm:t>
    </dgm:pt>
    <dgm:pt modelId="{526F337B-354E-45BC-91B8-3579D879341F}" type="pres">
      <dgm:prSet presAssocID="{F2DBD8E3-AACB-4AB0-B456-652BA3E38C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11159B2-CC44-4A66-B404-00230CE3925A}" type="pres">
      <dgm:prSet presAssocID="{CB5D31E6-229D-4B39-8410-FCFD1D360717}" presName="sibTrans" presStyleLbl="sibTrans2D1" presStyleIdx="4" presStyleCnt="6"/>
      <dgm:spPr/>
      <dgm:t>
        <a:bodyPr/>
        <a:lstStyle/>
        <a:p>
          <a:endParaRPr lang="el-GR"/>
        </a:p>
      </dgm:t>
    </dgm:pt>
    <dgm:pt modelId="{C2315087-7434-44AB-B700-5856E045879A}" type="pres">
      <dgm:prSet presAssocID="{CB5D31E6-229D-4B39-8410-FCFD1D360717}" presName="connectorText" presStyleLbl="sibTrans2D1" presStyleIdx="4" presStyleCnt="6"/>
      <dgm:spPr/>
      <dgm:t>
        <a:bodyPr/>
        <a:lstStyle/>
        <a:p>
          <a:endParaRPr lang="el-GR"/>
        </a:p>
      </dgm:t>
    </dgm:pt>
    <dgm:pt modelId="{39C577BD-50C6-4EF4-8BDA-5422387211ED}" type="pres">
      <dgm:prSet presAssocID="{A3BF3815-B81C-4A1B-A583-A2A981B4726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142BCA2-A009-4FF4-8403-B4736959415F}" type="pres">
      <dgm:prSet presAssocID="{AFF5B446-8E4A-4041-BB9A-EB2E0A6768F0}" presName="sibTrans" presStyleLbl="sibTrans2D1" presStyleIdx="5" presStyleCnt="6"/>
      <dgm:spPr/>
      <dgm:t>
        <a:bodyPr/>
        <a:lstStyle/>
        <a:p>
          <a:endParaRPr lang="el-GR"/>
        </a:p>
      </dgm:t>
    </dgm:pt>
    <dgm:pt modelId="{0E405B17-4069-4791-8C81-3B0C3E6F765B}" type="pres">
      <dgm:prSet presAssocID="{AFF5B446-8E4A-4041-BB9A-EB2E0A6768F0}" presName="connectorText" presStyleLbl="sibTrans2D1" presStyleIdx="5" presStyleCnt="6"/>
      <dgm:spPr/>
      <dgm:t>
        <a:bodyPr/>
        <a:lstStyle/>
        <a:p>
          <a:endParaRPr lang="el-GR"/>
        </a:p>
      </dgm:t>
    </dgm:pt>
  </dgm:ptLst>
  <dgm:cxnLst>
    <dgm:cxn modelId="{E3BEB27C-BFB4-4F54-8552-80DD2EECC716}" type="presOf" srcId="{CB5D31E6-229D-4B39-8410-FCFD1D360717}" destId="{C2315087-7434-44AB-B700-5856E045879A}" srcOrd="1" destOrd="0" presId="urn:microsoft.com/office/officeart/2005/8/layout/cycle2"/>
    <dgm:cxn modelId="{10ED829C-ABEB-47E4-8B01-D3A37446B1C3}" type="presOf" srcId="{AFF5B446-8E4A-4041-BB9A-EB2E0A6768F0}" destId="{0E405B17-4069-4791-8C81-3B0C3E6F765B}" srcOrd="1" destOrd="0" presId="urn:microsoft.com/office/officeart/2005/8/layout/cycle2"/>
    <dgm:cxn modelId="{77B08F7E-1A9F-4C13-8E4C-3A6EE691A5C5}" type="presOf" srcId="{66350791-EA40-4DDC-9300-120595B18748}" destId="{FE49E89F-DC92-4213-A360-BF72E5D78631}" srcOrd="0" destOrd="0" presId="urn:microsoft.com/office/officeart/2005/8/layout/cycle2"/>
    <dgm:cxn modelId="{B07090ED-4985-4784-8FD8-D4E77C3E9416}" type="presOf" srcId="{0F31AE24-86AE-4B19-AE41-68EA81AA538C}" destId="{2B3E2095-24DE-4852-9088-CD6C4536661C}" srcOrd="1" destOrd="0" presId="urn:microsoft.com/office/officeart/2005/8/layout/cycle2"/>
    <dgm:cxn modelId="{741753D9-021E-46A4-9CB7-052D04DB0E0A}" type="presOf" srcId="{0F31AE24-86AE-4B19-AE41-68EA81AA538C}" destId="{EDD6AC5B-26CE-455F-8FD9-0444CA6CC917}" srcOrd="0" destOrd="0" presId="urn:microsoft.com/office/officeart/2005/8/layout/cycle2"/>
    <dgm:cxn modelId="{31AADB57-1045-4858-A9DB-940C4C60F5DE}" type="presOf" srcId="{C9DC9123-8DFC-4AD4-9492-78449EF39E9F}" destId="{0618209E-7893-468A-BF44-A71DECFD4B31}" srcOrd="0" destOrd="0" presId="urn:microsoft.com/office/officeart/2005/8/layout/cycle2"/>
    <dgm:cxn modelId="{A3B877DB-0324-4275-84B9-3C6D07EE4AAB}" type="presOf" srcId="{AFF5B446-8E4A-4041-BB9A-EB2E0A6768F0}" destId="{B142BCA2-A009-4FF4-8403-B4736959415F}" srcOrd="0" destOrd="0" presId="urn:microsoft.com/office/officeart/2005/8/layout/cycle2"/>
    <dgm:cxn modelId="{13D56F61-A53A-42A9-B38B-A7EDDF53F460}" srcId="{83B7A409-47A5-43A6-9F3A-3CDBA4D3C218}" destId="{66350791-EA40-4DDC-9300-120595B18748}" srcOrd="0" destOrd="0" parTransId="{432A6800-1D81-4086-BCC7-10BCEDE8BF86}" sibTransId="{0F31AE24-86AE-4B19-AE41-68EA81AA538C}"/>
    <dgm:cxn modelId="{030C7D68-74B3-4C1F-99AC-D16F687A19B4}" type="presOf" srcId="{F04A8F11-E247-41D6-8731-286EC725894C}" destId="{A4E323B3-6310-41DF-AFA8-78CC38440B60}" srcOrd="0" destOrd="0" presId="urn:microsoft.com/office/officeart/2005/8/layout/cycle2"/>
    <dgm:cxn modelId="{BFBE170C-C6EF-42BC-B864-76F00BF1C683}" type="presOf" srcId="{186904B9-5691-40F3-B8B8-68C52BAA3E16}" destId="{777B72AC-B02D-4829-895E-944DE165D6FF}" srcOrd="0" destOrd="0" presId="urn:microsoft.com/office/officeart/2005/8/layout/cycle2"/>
    <dgm:cxn modelId="{EF43AFDF-DC9D-4A47-897D-729900BF11A7}" type="presOf" srcId="{C9DC9123-8DFC-4AD4-9492-78449EF39E9F}" destId="{4AA0E605-2874-46BC-9747-6FAC0B1FFA49}" srcOrd="1" destOrd="0" presId="urn:microsoft.com/office/officeart/2005/8/layout/cycle2"/>
    <dgm:cxn modelId="{F051FB88-EE73-4359-B2CE-BF3F932F31CD}" type="presOf" srcId="{F04A8F11-E247-41D6-8731-286EC725894C}" destId="{FBE43C20-B679-4907-8B1A-1548DF2FF334}" srcOrd="1" destOrd="0" presId="urn:microsoft.com/office/officeart/2005/8/layout/cycle2"/>
    <dgm:cxn modelId="{9578D413-0237-4F3B-9C85-2C87276FB5D1}" srcId="{83B7A409-47A5-43A6-9F3A-3CDBA4D3C218}" destId="{35D2EF0B-FFC2-4235-966B-B4E50A1F3F58}" srcOrd="1" destOrd="0" parTransId="{2BAAA1B7-F2D6-4FFA-A276-F75136E4BAC0}" sibTransId="{F04A8F11-E247-41D6-8731-286EC725894C}"/>
    <dgm:cxn modelId="{D0BE3C53-ADD2-4051-80FA-E2365FABED81}" type="presOf" srcId="{35D2EF0B-FFC2-4235-966B-B4E50A1F3F58}" destId="{717EACC9-FCFA-4CD4-A818-FCF557F191B3}" srcOrd="0" destOrd="0" presId="urn:microsoft.com/office/officeart/2005/8/layout/cycle2"/>
    <dgm:cxn modelId="{83BA165C-B186-4CC3-9D05-308FD7D85FF3}" srcId="{83B7A409-47A5-43A6-9F3A-3CDBA4D3C218}" destId="{F2DBD8E3-AACB-4AB0-B456-652BA3E38C75}" srcOrd="4" destOrd="0" parTransId="{11C4EE00-FE76-4EC9-A5CB-F1D1BB67B0A6}" sibTransId="{CB5D31E6-229D-4B39-8410-FCFD1D360717}"/>
    <dgm:cxn modelId="{9E9F3102-B641-488B-AC20-CC3B396824AE}" type="presOf" srcId="{83B7A409-47A5-43A6-9F3A-3CDBA4D3C218}" destId="{8C33DA36-C468-4B9B-9322-8675200CF444}" srcOrd="0" destOrd="0" presId="urn:microsoft.com/office/officeart/2005/8/layout/cycle2"/>
    <dgm:cxn modelId="{CFFD906B-C8BF-48A8-9497-CF06D55DCF1A}" srcId="{83B7A409-47A5-43A6-9F3A-3CDBA4D3C218}" destId="{E9ADC808-CE8B-4931-A04E-2328FFBED3D0}" srcOrd="2" destOrd="0" parTransId="{15104EFB-3A00-4F69-87CC-625A262D50E4}" sibTransId="{186904B9-5691-40F3-B8B8-68C52BAA3E16}"/>
    <dgm:cxn modelId="{5735729C-3921-45BA-AA4E-E87127E4F525}" type="presOf" srcId="{CB5D31E6-229D-4B39-8410-FCFD1D360717}" destId="{D11159B2-CC44-4A66-B404-00230CE3925A}" srcOrd="0" destOrd="0" presId="urn:microsoft.com/office/officeart/2005/8/layout/cycle2"/>
    <dgm:cxn modelId="{57ED3682-7AE4-4BFC-B802-F8ADA4C13D61}" type="presOf" srcId="{F2DBD8E3-AACB-4AB0-B456-652BA3E38C75}" destId="{526F337B-354E-45BC-91B8-3579D879341F}" srcOrd="0" destOrd="0" presId="urn:microsoft.com/office/officeart/2005/8/layout/cycle2"/>
    <dgm:cxn modelId="{2AC94BAB-6EBB-426F-83FE-64F941146779}" srcId="{83B7A409-47A5-43A6-9F3A-3CDBA4D3C218}" destId="{A3BF3815-B81C-4A1B-A583-A2A981B47262}" srcOrd="5" destOrd="0" parTransId="{F84E98E2-6C8E-4D48-BB82-F9B013DEBA7B}" sibTransId="{AFF5B446-8E4A-4041-BB9A-EB2E0A6768F0}"/>
    <dgm:cxn modelId="{2DD6D3DA-B107-4084-93AE-CECDBAF8345E}" type="presOf" srcId="{E9ADC808-CE8B-4931-A04E-2328FFBED3D0}" destId="{3F66CA3A-5886-4206-8617-2D5615D8F841}" srcOrd="0" destOrd="0" presId="urn:microsoft.com/office/officeart/2005/8/layout/cycle2"/>
    <dgm:cxn modelId="{9730FDD9-B364-498B-9E00-95AE9B892832}" type="presOf" srcId="{A3BF3815-B81C-4A1B-A583-A2A981B47262}" destId="{39C577BD-50C6-4EF4-8BDA-5422387211ED}" srcOrd="0" destOrd="0" presId="urn:microsoft.com/office/officeart/2005/8/layout/cycle2"/>
    <dgm:cxn modelId="{9B91B940-F77A-4B4B-9368-99D979467D39}" type="presOf" srcId="{C4F8DFAE-C955-4788-B0B7-1B7E1A90BC5B}" destId="{DE982AB3-B82A-4DFA-A08F-B1F272DDD9C1}" srcOrd="0" destOrd="0" presId="urn:microsoft.com/office/officeart/2005/8/layout/cycle2"/>
    <dgm:cxn modelId="{411EB275-14E6-460C-BA01-17C7A0CEAF46}" srcId="{83B7A409-47A5-43A6-9F3A-3CDBA4D3C218}" destId="{C4F8DFAE-C955-4788-B0B7-1B7E1A90BC5B}" srcOrd="3" destOrd="0" parTransId="{6E4143BF-90D0-4606-8431-37328B9E99FC}" sibTransId="{C9DC9123-8DFC-4AD4-9492-78449EF39E9F}"/>
    <dgm:cxn modelId="{48AE8AE3-EC76-4F34-B78B-79383B35281D}" type="presOf" srcId="{186904B9-5691-40F3-B8B8-68C52BAA3E16}" destId="{16A067F2-F8A9-42CA-9612-7E8E902E8C80}" srcOrd="1" destOrd="0" presId="urn:microsoft.com/office/officeart/2005/8/layout/cycle2"/>
    <dgm:cxn modelId="{68949686-382C-43FA-9046-355CD17888A4}" type="presParOf" srcId="{8C33DA36-C468-4B9B-9322-8675200CF444}" destId="{FE49E89F-DC92-4213-A360-BF72E5D78631}" srcOrd="0" destOrd="0" presId="urn:microsoft.com/office/officeart/2005/8/layout/cycle2"/>
    <dgm:cxn modelId="{D7799A71-F34B-4860-9E70-80AC1005A1F7}" type="presParOf" srcId="{8C33DA36-C468-4B9B-9322-8675200CF444}" destId="{EDD6AC5B-26CE-455F-8FD9-0444CA6CC917}" srcOrd="1" destOrd="0" presId="urn:microsoft.com/office/officeart/2005/8/layout/cycle2"/>
    <dgm:cxn modelId="{CD5A340B-8AA9-44EE-B90E-372E2017059C}" type="presParOf" srcId="{EDD6AC5B-26CE-455F-8FD9-0444CA6CC917}" destId="{2B3E2095-24DE-4852-9088-CD6C4536661C}" srcOrd="0" destOrd="0" presId="urn:microsoft.com/office/officeart/2005/8/layout/cycle2"/>
    <dgm:cxn modelId="{B65E02F8-D918-4CFB-89A7-C1D249844435}" type="presParOf" srcId="{8C33DA36-C468-4B9B-9322-8675200CF444}" destId="{717EACC9-FCFA-4CD4-A818-FCF557F191B3}" srcOrd="2" destOrd="0" presId="urn:microsoft.com/office/officeart/2005/8/layout/cycle2"/>
    <dgm:cxn modelId="{1602E5CD-87C9-413D-B169-F963E31880F9}" type="presParOf" srcId="{8C33DA36-C468-4B9B-9322-8675200CF444}" destId="{A4E323B3-6310-41DF-AFA8-78CC38440B60}" srcOrd="3" destOrd="0" presId="urn:microsoft.com/office/officeart/2005/8/layout/cycle2"/>
    <dgm:cxn modelId="{5F9F92E5-6DE2-4146-8677-8D0A3AFE9C88}" type="presParOf" srcId="{A4E323B3-6310-41DF-AFA8-78CC38440B60}" destId="{FBE43C20-B679-4907-8B1A-1548DF2FF334}" srcOrd="0" destOrd="0" presId="urn:microsoft.com/office/officeart/2005/8/layout/cycle2"/>
    <dgm:cxn modelId="{2BD49459-B5DB-4D03-A2A3-0927E3AF1928}" type="presParOf" srcId="{8C33DA36-C468-4B9B-9322-8675200CF444}" destId="{3F66CA3A-5886-4206-8617-2D5615D8F841}" srcOrd="4" destOrd="0" presId="urn:microsoft.com/office/officeart/2005/8/layout/cycle2"/>
    <dgm:cxn modelId="{21287552-7EB5-495E-B74A-A501A0B64DCB}" type="presParOf" srcId="{8C33DA36-C468-4B9B-9322-8675200CF444}" destId="{777B72AC-B02D-4829-895E-944DE165D6FF}" srcOrd="5" destOrd="0" presId="urn:microsoft.com/office/officeart/2005/8/layout/cycle2"/>
    <dgm:cxn modelId="{CFBCF45A-4129-427C-977B-D1C014D1DBE9}" type="presParOf" srcId="{777B72AC-B02D-4829-895E-944DE165D6FF}" destId="{16A067F2-F8A9-42CA-9612-7E8E902E8C80}" srcOrd="0" destOrd="0" presId="urn:microsoft.com/office/officeart/2005/8/layout/cycle2"/>
    <dgm:cxn modelId="{358CC432-B1D6-4981-8809-BFD56F3B691D}" type="presParOf" srcId="{8C33DA36-C468-4B9B-9322-8675200CF444}" destId="{DE982AB3-B82A-4DFA-A08F-B1F272DDD9C1}" srcOrd="6" destOrd="0" presId="urn:microsoft.com/office/officeart/2005/8/layout/cycle2"/>
    <dgm:cxn modelId="{2FE394DB-1D13-4684-AEAA-7331D37BD960}" type="presParOf" srcId="{8C33DA36-C468-4B9B-9322-8675200CF444}" destId="{0618209E-7893-468A-BF44-A71DECFD4B31}" srcOrd="7" destOrd="0" presId="urn:microsoft.com/office/officeart/2005/8/layout/cycle2"/>
    <dgm:cxn modelId="{2403BF3B-7D1D-49D9-8BB5-117891295A0F}" type="presParOf" srcId="{0618209E-7893-468A-BF44-A71DECFD4B31}" destId="{4AA0E605-2874-46BC-9747-6FAC0B1FFA49}" srcOrd="0" destOrd="0" presId="urn:microsoft.com/office/officeart/2005/8/layout/cycle2"/>
    <dgm:cxn modelId="{FE418B19-666D-46C3-A21E-9942FAB81A9B}" type="presParOf" srcId="{8C33DA36-C468-4B9B-9322-8675200CF444}" destId="{526F337B-354E-45BC-91B8-3579D879341F}" srcOrd="8" destOrd="0" presId="urn:microsoft.com/office/officeart/2005/8/layout/cycle2"/>
    <dgm:cxn modelId="{121AAD42-3EBA-4FBB-85A4-FE5E4A3C0EE8}" type="presParOf" srcId="{8C33DA36-C468-4B9B-9322-8675200CF444}" destId="{D11159B2-CC44-4A66-B404-00230CE3925A}" srcOrd="9" destOrd="0" presId="urn:microsoft.com/office/officeart/2005/8/layout/cycle2"/>
    <dgm:cxn modelId="{278CFB33-DCCD-4E9E-98AE-6189BC242223}" type="presParOf" srcId="{D11159B2-CC44-4A66-B404-00230CE3925A}" destId="{C2315087-7434-44AB-B700-5856E045879A}" srcOrd="0" destOrd="0" presId="urn:microsoft.com/office/officeart/2005/8/layout/cycle2"/>
    <dgm:cxn modelId="{2F34657A-6574-4AA0-A034-03FF686DAF7B}" type="presParOf" srcId="{8C33DA36-C468-4B9B-9322-8675200CF444}" destId="{39C577BD-50C6-4EF4-8BDA-5422387211ED}" srcOrd="10" destOrd="0" presId="urn:microsoft.com/office/officeart/2005/8/layout/cycle2"/>
    <dgm:cxn modelId="{2C7E6419-7020-4C13-A99C-5946585F64BA}" type="presParOf" srcId="{8C33DA36-C468-4B9B-9322-8675200CF444}" destId="{B142BCA2-A009-4FF4-8403-B4736959415F}" srcOrd="11" destOrd="0" presId="urn:microsoft.com/office/officeart/2005/8/layout/cycle2"/>
    <dgm:cxn modelId="{38085C73-2384-4D2E-8DE4-FD7529027CBE}" type="presParOf" srcId="{B142BCA2-A009-4FF4-8403-B4736959415F}" destId="{0E405B17-4069-4791-8C81-3B0C3E6F765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78414F-DEBC-40F2-89CF-49574D63E8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0624217-33FF-4BCD-BAD9-3BF77488A734}">
      <dgm:prSet phldrT="[Κείμενο]"/>
      <dgm:spPr/>
      <dgm:t>
        <a:bodyPr anchor="t" anchorCtr="0"/>
        <a:lstStyle/>
        <a:p>
          <a:r>
            <a:rPr lang="el-GR" dirty="0" smtClean="0"/>
            <a:t>Επικοινωνία </a:t>
          </a:r>
          <a:r>
            <a:rPr lang="en-US" dirty="0" smtClean="0"/>
            <a:t>Marketing</a:t>
          </a:r>
        </a:p>
        <a:p>
          <a:r>
            <a:rPr lang="el-GR" dirty="0" smtClean="0"/>
            <a:t>Εξειδικευμένοι διαφημιστικοί οργανισμοί</a:t>
          </a:r>
        </a:p>
        <a:p>
          <a:r>
            <a:rPr lang="el-GR" dirty="0" smtClean="0"/>
            <a:t>Σύμβουλοι Δημοσίων Σχέσεων</a:t>
          </a:r>
          <a:endParaRPr lang="el-GR" dirty="0"/>
        </a:p>
      </dgm:t>
    </dgm:pt>
    <dgm:pt modelId="{1234ADA6-0B6F-4FE7-A0CC-DBE11EAA0DC4}" type="parTrans" cxnId="{8D60CD5F-0140-452B-AD3B-8895CF756C58}">
      <dgm:prSet/>
      <dgm:spPr/>
      <dgm:t>
        <a:bodyPr/>
        <a:lstStyle/>
        <a:p>
          <a:endParaRPr lang="el-GR"/>
        </a:p>
      </dgm:t>
    </dgm:pt>
    <dgm:pt modelId="{027F732F-FE2B-4F9C-8BA4-AD820126CBBB}" type="sibTrans" cxnId="{8D60CD5F-0140-452B-AD3B-8895CF756C58}">
      <dgm:prSet/>
      <dgm:spPr/>
      <dgm:t>
        <a:bodyPr/>
        <a:lstStyle/>
        <a:p>
          <a:endParaRPr lang="el-GR"/>
        </a:p>
      </dgm:t>
    </dgm:pt>
    <dgm:pt modelId="{5D125B34-C24A-43DD-A548-D014264DB540}">
      <dgm:prSet phldrT="[Κείμενο]"/>
      <dgm:spPr/>
      <dgm:t>
        <a:bodyPr/>
        <a:lstStyle/>
        <a:p>
          <a:r>
            <a:rPr lang="el-GR" dirty="0" smtClean="0"/>
            <a:t>Δευτερεύουσες Υπηρεσίες</a:t>
          </a:r>
          <a:endParaRPr lang="el-GR" dirty="0"/>
        </a:p>
      </dgm:t>
    </dgm:pt>
    <dgm:pt modelId="{FF760481-85AA-4AA4-93ED-1617224FF081}" type="parTrans" cxnId="{D3A7D27B-7DFE-4CE3-99F9-5BBB63739ED7}">
      <dgm:prSet/>
      <dgm:spPr/>
      <dgm:t>
        <a:bodyPr/>
        <a:lstStyle/>
        <a:p>
          <a:endParaRPr lang="el-GR"/>
        </a:p>
      </dgm:t>
    </dgm:pt>
    <dgm:pt modelId="{05E26602-7B9D-47CE-8D2E-A4DE2D41D341}" type="sibTrans" cxnId="{D3A7D27B-7DFE-4CE3-99F9-5BBB63739ED7}">
      <dgm:prSet/>
      <dgm:spPr/>
      <dgm:t>
        <a:bodyPr/>
        <a:lstStyle/>
        <a:p>
          <a:endParaRPr lang="el-GR"/>
        </a:p>
      </dgm:t>
    </dgm:pt>
    <dgm:pt modelId="{226FF5A6-048B-4499-8A1D-76CC5F42ED5B}">
      <dgm:prSet/>
      <dgm:spPr/>
      <dgm:t>
        <a:bodyPr/>
        <a:lstStyle/>
        <a:p>
          <a:r>
            <a:rPr lang="el-GR" dirty="0" smtClean="0"/>
            <a:t>Διαφημιστική Εταιρεία</a:t>
          </a:r>
          <a:endParaRPr lang="el-GR" dirty="0"/>
        </a:p>
      </dgm:t>
    </dgm:pt>
    <dgm:pt modelId="{F4027844-36D5-4125-A2D3-3C8CE3F5847E}" type="parTrans" cxnId="{29CB3F2E-92B1-4B4F-AB6C-143B82D6759A}">
      <dgm:prSet/>
      <dgm:spPr/>
      <dgm:t>
        <a:bodyPr/>
        <a:lstStyle/>
        <a:p>
          <a:endParaRPr lang="el-GR"/>
        </a:p>
      </dgm:t>
    </dgm:pt>
    <dgm:pt modelId="{BFD32FBF-A2C1-41F2-9D36-C3460094527F}" type="sibTrans" cxnId="{29CB3F2E-92B1-4B4F-AB6C-143B82D6759A}">
      <dgm:prSet/>
      <dgm:spPr/>
      <dgm:t>
        <a:bodyPr/>
        <a:lstStyle/>
        <a:p>
          <a:endParaRPr lang="el-GR"/>
        </a:p>
      </dgm:t>
    </dgm:pt>
    <dgm:pt modelId="{93E3C644-0FA6-441C-A68B-5C0407783F6F}">
      <dgm:prSet/>
      <dgm:spPr/>
      <dgm:t>
        <a:bodyPr/>
        <a:lstStyle/>
        <a:p>
          <a:r>
            <a:rPr lang="el-GR" dirty="0" smtClean="0"/>
            <a:t>Μέσα Επικοινωνίας</a:t>
          </a:r>
          <a:endParaRPr lang="el-GR" dirty="0"/>
        </a:p>
      </dgm:t>
    </dgm:pt>
    <dgm:pt modelId="{C258C33D-B1E5-40A7-A3BC-E40AAB920F43}" type="parTrans" cxnId="{88A60D52-7425-4956-AA6E-641AA21981AE}">
      <dgm:prSet/>
      <dgm:spPr/>
      <dgm:t>
        <a:bodyPr/>
        <a:lstStyle/>
        <a:p>
          <a:endParaRPr lang="el-GR"/>
        </a:p>
      </dgm:t>
    </dgm:pt>
    <dgm:pt modelId="{777CD4FC-A5F8-4A49-9AF7-2EB6FC9DB44C}" type="sibTrans" cxnId="{88A60D52-7425-4956-AA6E-641AA21981AE}">
      <dgm:prSet/>
      <dgm:spPr/>
      <dgm:t>
        <a:bodyPr/>
        <a:lstStyle/>
        <a:p>
          <a:endParaRPr lang="el-GR"/>
        </a:p>
      </dgm:t>
    </dgm:pt>
    <dgm:pt modelId="{FD87B45E-7F2F-4831-966E-6E9CA6008829}">
      <dgm:prSet phldrT="[Κείμενο]"/>
      <dgm:spPr/>
      <dgm:t>
        <a:bodyPr/>
        <a:lstStyle/>
        <a:p>
          <a:r>
            <a:rPr lang="el-GR" dirty="0" smtClean="0"/>
            <a:t>Διαφημιζόμενος (πελάτης)</a:t>
          </a:r>
          <a:endParaRPr lang="el-GR" dirty="0"/>
        </a:p>
      </dgm:t>
    </dgm:pt>
    <dgm:pt modelId="{E78220BD-24FA-422B-9166-117DB6438535}" type="sibTrans" cxnId="{D4995FDB-7E64-4BD8-9BB2-3551D6A82DF8}">
      <dgm:prSet/>
      <dgm:spPr/>
      <dgm:t>
        <a:bodyPr/>
        <a:lstStyle/>
        <a:p>
          <a:endParaRPr lang="el-GR"/>
        </a:p>
      </dgm:t>
    </dgm:pt>
    <dgm:pt modelId="{B724A65C-7D5A-4688-9FF9-8983600463DA}" type="parTrans" cxnId="{D4995FDB-7E64-4BD8-9BB2-3551D6A82DF8}">
      <dgm:prSet/>
      <dgm:spPr/>
      <dgm:t>
        <a:bodyPr/>
        <a:lstStyle/>
        <a:p>
          <a:endParaRPr lang="el-GR"/>
        </a:p>
      </dgm:t>
    </dgm:pt>
    <dgm:pt modelId="{D3A0E74F-22DD-4E4A-932F-B9E9F63FF118}">
      <dgm:prSet phldrT="[Κείμενο]" custT="1"/>
      <dgm:spPr/>
      <dgm:t>
        <a:bodyPr/>
        <a:lstStyle/>
        <a:p>
          <a:r>
            <a:rPr lang="el-GR" sz="2800" dirty="0" smtClean="0"/>
            <a:t>ΟΛΟΚΛΗΡΩΜΕΝΗ ΔΙΑΔΙΚΑΣΙΑ </a:t>
          </a:r>
          <a:r>
            <a:rPr lang="en-US" sz="2800" dirty="0" smtClean="0"/>
            <a:t>MARKETING (</a:t>
          </a:r>
          <a:r>
            <a:rPr lang="el-GR" sz="2800" dirty="0" smtClean="0"/>
            <a:t>συντελεστές)</a:t>
          </a:r>
          <a:endParaRPr lang="el-GR" sz="2800" dirty="0"/>
        </a:p>
      </dgm:t>
    </dgm:pt>
    <dgm:pt modelId="{3B056C22-1390-4253-A75B-4C880EA26A1F}" type="sibTrans" cxnId="{20126C2B-4664-4D91-BEA2-DB8A67994530}">
      <dgm:prSet/>
      <dgm:spPr/>
      <dgm:t>
        <a:bodyPr/>
        <a:lstStyle/>
        <a:p>
          <a:endParaRPr lang="el-GR"/>
        </a:p>
      </dgm:t>
    </dgm:pt>
    <dgm:pt modelId="{EFF02DE0-BD99-4761-8CC7-E617D9505FAF}" type="parTrans" cxnId="{20126C2B-4664-4D91-BEA2-DB8A67994530}">
      <dgm:prSet/>
      <dgm:spPr/>
      <dgm:t>
        <a:bodyPr/>
        <a:lstStyle/>
        <a:p>
          <a:endParaRPr lang="el-GR"/>
        </a:p>
      </dgm:t>
    </dgm:pt>
    <dgm:pt modelId="{46900793-5C46-4AEE-AF2C-AEE81FDE0237}" type="pres">
      <dgm:prSet presAssocID="{3478414F-DEBC-40F2-89CF-49574D63E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5477F46-3C8D-4B8B-AD75-B83248F0126A}" type="pres">
      <dgm:prSet presAssocID="{D3A0E74F-22DD-4E4A-932F-B9E9F63FF118}" presName="hierRoot1" presStyleCnt="0">
        <dgm:presLayoutVars>
          <dgm:hierBranch val="init"/>
        </dgm:presLayoutVars>
      </dgm:prSet>
      <dgm:spPr/>
    </dgm:pt>
    <dgm:pt modelId="{FFE5D967-DCBD-4E74-8C5A-C8509BD37DA3}" type="pres">
      <dgm:prSet presAssocID="{D3A0E74F-22DD-4E4A-932F-B9E9F63FF118}" presName="rootComposite1" presStyleCnt="0"/>
      <dgm:spPr/>
    </dgm:pt>
    <dgm:pt modelId="{8753F431-D8C2-4184-8C00-DE344C075857}" type="pres">
      <dgm:prSet presAssocID="{D3A0E74F-22DD-4E4A-932F-B9E9F63FF118}" presName="rootText1" presStyleLbl="node0" presStyleIdx="0" presStyleCnt="1" custScaleX="30616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7A88BEA-2FD8-40EB-AFDF-A3F51D1C62B0}" type="pres">
      <dgm:prSet presAssocID="{D3A0E74F-22DD-4E4A-932F-B9E9F63FF118}" presName="rootConnector1" presStyleLbl="node1" presStyleIdx="0" presStyleCnt="0"/>
      <dgm:spPr/>
      <dgm:t>
        <a:bodyPr/>
        <a:lstStyle/>
        <a:p>
          <a:endParaRPr lang="el-GR"/>
        </a:p>
      </dgm:t>
    </dgm:pt>
    <dgm:pt modelId="{E73F6B52-1C59-4554-B7BA-C022CBD49D66}" type="pres">
      <dgm:prSet presAssocID="{D3A0E74F-22DD-4E4A-932F-B9E9F63FF118}" presName="hierChild2" presStyleCnt="0"/>
      <dgm:spPr/>
    </dgm:pt>
    <dgm:pt modelId="{E6B91F9C-7D33-41DB-B36D-957A0DAA80B5}" type="pres">
      <dgm:prSet presAssocID="{B724A65C-7D5A-4688-9FF9-8983600463DA}" presName="Name37" presStyleLbl="parChTrans1D2" presStyleIdx="0" presStyleCnt="5"/>
      <dgm:spPr/>
      <dgm:t>
        <a:bodyPr/>
        <a:lstStyle/>
        <a:p>
          <a:endParaRPr lang="el-GR"/>
        </a:p>
      </dgm:t>
    </dgm:pt>
    <dgm:pt modelId="{1C0EA739-D6B5-4E36-9546-E133607ECDAF}" type="pres">
      <dgm:prSet presAssocID="{FD87B45E-7F2F-4831-966E-6E9CA6008829}" presName="hierRoot2" presStyleCnt="0">
        <dgm:presLayoutVars>
          <dgm:hierBranch val="init"/>
        </dgm:presLayoutVars>
      </dgm:prSet>
      <dgm:spPr/>
    </dgm:pt>
    <dgm:pt modelId="{8049B699-7F70-4053-AD7D-416ECA7EC68D}" type="pres">
      <dgm:prSet presAssocID="{FD87B45E-7F2F-4831-966E-6E9CA6008829}" presName="rootComposite" presStyleCnt="0"/>
      <dgm:spPr/>
    </dgm:pt>
    <dgm:pt modelId="{28D84501-FAF9-4A6C-8048-5D5027AF8ACA}" type="pres">
      <dgm:prSet presAssocID="{FD87B45E-7F2F-4831-966E-6E9CA6008829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A4E4E2D-46F4-461C-8797-D3D579AB857E}" type="pres">
      <dgm:prSet presAssocID="{FD87B45E-7F2F-4831-966E-6E9CA6008829}" presName="rootConnector" presStyleLbl="node2" presStyleIdx="0" presStyleCnt="5"/>
      <dgm:spPr/>
      <dgm:t>
        <a:bodyPr/>
        <a:lstStyle/>
        <a:p>
          <a:endParaRPr lang="el-GR"/>
        </a:p>
      </dgm:t>
    </dgm:pt>
    <dgm:pt modelId="{EFE50A1F-559E-47E2-83ED-F13289A2B512}" type="pres">
      <dgm:prSet presAssocID="{FD87B45E-7F2F-4831-966E-6E9CA6008829}" presName="hierChild4" presStyleCnt="0"/>
      <dgm:spPr/>
    </dgm:pt>
    <dgm:pt modelId="{F9BF3155-A89C-4446-ACAD-F7F982CCC37B}" type="pres">
      <dgm:prSet presAssocID="{FD87B45E-7F2F-4831-966E-6E9CA6008829}" presName="hierChild5" presStyleCnt="0"/>
      <dgm:spPr/>
    </dgm:pt>
    <dgm:pt modelId="{C4A45AD5-8C33-433F-BF8D-010EED4550AE}" type="pres">
      <dgm:prSet presAssocID="{F4027844-36D5-4125-A2D3-3C8CE3F5847E}" presName="Name37" presStyleLbl="parChTrans1D2" presStyleIdx="1" presStyleCnt="5"/>
      <dgm:spPr/>
      <dgm:t>
        <a:bodyPr/>
        <a:lstStyle/>
        <a:p>
          <a:endParaRPr lang="el-GR"/>
        </a:p>
      </dgm:t>
    </dgm:pt>
    <dgm:pt modelId="{DBC09EBD-059C-4287-8BBA-758D5C71D714}" type="pres">
      <dgm:prSet presAssocID="{226FF5A6-048B-4499-8A1D-76CC5F42ED5B}" presName="hierRoot2" presStyleCnt="0">
        <dgm:presLayoutVars>
          <dgm:hierBranch val="init"/>
        </dgm:presLayoutVars>
      </dgm:prSet>
      <dgm:spPr/>
    </dgm:pt>
    <dgm:pt modelId="{AF5B7BDE-810B-42B4-9850-8A6A701C251C}" type="pres">
      <dgm:prSet presAssocID="{226FF5A6-048B-4499-8A1D-76CC5F42ED5B}" presName="rootComposite" presStyleCnt="0"/>
      <dgm:spPr/>
    </dgm:pt>
    <dgm:pt modelId="{35CE369B-A774-41AF-A753-989277BFDD00}" type="pres">
      <dgm:prSet presAssocID="{226FF5A6-048B-4499-8A1D-76CC5F42ED5B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C39A5DA-2A15-438B-BAEC-8E3CAEC38462}" type="pres">
      <dgm:prSet presAssocID="{226FF5A6-048B-4499-8A1D-76CC5F42ED5B}" presName="rootConnector" presStyleLbl="node2" presStyleIdx="1" presStyleCnt="5"/>
      <dgm:spPr/>
      <dgm:t>
        <a:bodyPr/>
        <a:lstStyle/>
        <a:p>
          <a:endParaRPr lang="el-GR"/>
        </a:p>
      </dgm:t>
    </dgm:pt>
    <dgm:pt modelId="{5BA1F427-CEAE-4E7E-91E1-18053ADE1164}" type="pres">
      <dgm:prSet presAssocID="{226FF5A6-048B-4499-8A1D-76CC5F42ED5B}" presName="hierChild4" presStyleCnt="0"/>
      <dgm:spPr/>
    </dgm:pt>
    <dgm:pt modelId="{68F111A6-FD49-4507-87B6-83AFFFD02FE5}" type="pres">
      <dgm:prSet presAssocID="{226FF5A6-048B-4499-8A1D-76CC5F42ED5B}" presName="hierChild5" presStyleCnt="0"/>
      <dgm:spPr/>
    </dgm:pt>
    <dgm:pt modelId="{2D2FB354-F38B-4E8F-9C4C-39ADDE523B27}" type="pres">
      <dgm:prSet presAssocID="{C258C33D-B1E5-40A7-A3BC-E40AAB920F43}" presName="Name37" presStyleLbl="parChTrans1D2" presStyleIdx="2" presStyleCnt="5"/>
      <dgm:spPr/>
      <dgm:t>
        <a:bodyPr/>
        <a:lstStyle/>
        <a:p>
          <a:endParaRPr lang="el-GR"/>
        </a:p>
      </dgm:t>
    </dgm:pt>
    <dgm:pt modelId="{F1C628C0-8420-49FB-803B-D56EA7C1C6F5}" type="pres">
      <dgm:prSet presAssocID="{93E3C644-0FA6-441C-A68B-5C0407783F6F}" presName="hierRoot2" presStyleCnt="0">
        <dgm:presLayoutVars>
          <dgm:hierBranch val="init"/>
        </dgm:presLayoutVars>
      </dgm:prSet>
      <dgm:spPr/>
    </dgm:pt>
    <dgm:pt modelId="{A9A85729-FB30-42F5-BDC3-1FFD425A54B5}" type="pres">
      <dgm:prSet presAssocID="{93E3C644-0FA6-441C-A68B-5C0407783F6F}" presName="rootComposite" presStyleCnt="0"/>
      <dgm:spPr/>
    </dgm:pt>
    <dgm:pt modelId="{07C163C6-9FB4-44BD-A37C-6DDD5CCA8221}" type="pres">
      <dgm:prSet presAssocID="{93E3C644-0FA6-441C-A68B-5C0407783F6F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B63D79B-8014-4339-8618-D307A5CE3E7E}" type="pres">
      <dgm:prSet presAssocID="{93E3C644-0FA6-441C-A68B-5C0407783F6F}" presName="rootConnector" presStyleLbl="node2" presStyleIdx="2" presStyleCnt="5"/>
      <dgm:spPr/>
      <dgm:t>
        <a:bodyPr/>
        <a:lstStyle/>
        <a:p>
          <a:endParaRPr lang="el-GR"/>
        </a:p>
      </dgm:t>
    </dgm:pt>
    <dgm:pt modelId="{B6DF8AE1-E02A-4704-925A-4865FAB88906}" type="pres">
      <dgm:prSet presAssocID="{93E3C644-0FA6-441C-A68B-5C0407783F6F}" presName="hierChild4" presStyleCnt="0"/>
      <dgm:spPr/>
    </dgm:pt>
    <dgm:pt modelId="{30857132-B76F-4100-AD1A-BE499DBEBA59}" type="pres">
      <dgm:prSet presAssocID="{93E3C644-0FA6-441C-A68B-5C0407783F6F}" presName="hierChild5" presStyleCnt="0"/>
      <dgm:spPr/>
    </dgm:pt>
    <dgm:pt modelId="{108F1F31-2613-48BF-8666-87F60249B689}" type="pres">
      <dgm:prSet presAssocID="{1234ADA6-0B6F-4FE7-A0CC-DBE11EAA0DC4}" presName="Name37" presStyleLbl="parChTrans1D2" presStyleIdx="3" presStyleCnt="5"/>
      <dgm:spPr/>
      <dgm:t>
        <a:bodyPr/>
        <a:lstStyle/>
        <a:p>
          <a:endParaRPr lang="el-GR"/>
        </a:p>
      </dgm:t>
    </dgm:pt>
    <dgm:pt modelId="{891FE1E0-8292-445E-9FE4-179EFEBCC243}" type="pres">
      <dgm:prSet presAssocID="{A0624217-33FF-4BCD-BAD9-3BF77488A734}" presName="hierRoot2" presStyleCnt="0">
        <dgm:presLayoutVars>
          <dgm:hierBranch val="init"/>
        </dgm:presLayoutVars>
      </dgm:prSet>
      <dgm:spPr/>
    </dgm:pt>
    <dgm:pt modelId="{7B5861F9-23D9-42DA-BB19-619092DD8A52}" type="pres">
      <dgm:prSet presAssocID="{A0624217-33FF-4BCD-BAD9-3BF77488A734}" presName="rootComposite" presStyleCnt="0"/>
      <dgm:spPr/>
    </dgm:pt>
    <dgm:pt modelId="{2C8C956B-A359-4C27-B55C-9AD70EB3986A}" type="pres">
      <dgm:prSet presAssocID="{A0624217-33FF-4BCD-BAD9-3BF77488A734}" presName="rootText" presStyleLbl="node2" presStyleIdx="3" presStyleCnt="5" custScaleX="127291" custScaleY="275857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E76793F-3EC0-4ADF-A473-B6685CAF89B8}" type="pres">
      <dgm:prSet presAssocID="{A0624217-33FF-4BCD-BAD9-3BF77488A734}" presName="rootConnector" presStyleLbl="node2" presStyleIdx="3" presStyleCnt="5"/>
      <dgm:spPr/>
      <dgm:t>
        <a:bodyPr/>
        <a:lstStyle/>
        <a:p>
          <a:endParaRPr lang="el-GR"/>
        </a:p>
      </dgm:t>
    </dgm:pt>
    <dgm:pt modelId="{2B8309B9-129C-42E8-B0CC-9F478D7E7A56}" type="pres">
      <dgm:prSet presAssocID="{A0624217-33FF-4BCD-BAD9-3BF77488A734}" presName="hierChild4" presStyleCnt="0"/>
      <dgm:spPr/>
    </dgm:pt>
    <dgm:pt modelId="{12CFC16E-CFFC-47AE-8C17-9BAD3BC8D9B8}" type="pres">
      <dgm:prSet presAssocID="{A0624217-33FF-4BCD-BAD9-3BF77488A734}" presName="hierChild5" presStyleCnt="0"/>
      <dgm:spPr/>
    </dgm:pt>
    <dgm:pt modelId="{A0764EA2-9929-404A-83FA-0FE454740D52}" type="pres">
      <dgm:prSet presAssocID="{FF760481-85AA-4AA4-93ED-1617224FF081}" presName="Name37" presStyleLbl="parChTrans1D2" presStyleIdx="4" presStyleCnt="5"/>
      <dgm:spPr/>
      <dgm:t>
        <a:bodyPr/>
        <a:lstStyle/>
        <a:p>
          <a:endParaRPr lang="el-GR"/>
        </a:p>
      </dgm:t>
    </dgm:pt>
    <dgm:pt modelId="{7CC36A8B-B276-40E7-93F0-704EEA6C5F3E}" type="pres">
      <dgm:prSet presAssocID="{5D125B34-C24A-43DD-A548-D014264DB540}" presName="hierRoot2" presStyleCnt="0">
        <dgm:presLayoutVars>
          <dgm:hierBranch val="init"/>
        </dgm:presLayoutVars>
      </dgm:prSet>
      <dgm:spPr/>
    </dgm:pt>
    <dgm:pt modelId="{A9958BE4-B618-4E54-AA84-1163BDA2B843}" type="pres">
      <dgm:prSet presAssocID="{5D125B34-C24A-43DD-A548-D014264DB540}" presName="rootComposite" presStyleCnt="0"/>
      <dgm:spPr/>
    </dgm:pt>
    <dgm:pt modelId="{EC19A863-D034-4343-8ED3-29AA0CCE6E4A}" type="pres">
      <dgm:prSet presAssocID="{5D125B34-C24A-43DD-A548-D014264DB54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FD44196-F16E-48F6-AFBF-6C98E8073445}" type="pres">
      <dgm:prSet presAssocID="{5D125B34-C24A-43DD-A548-D014264DB540}" presName="rootConnector" presStyleLbl="node2" presStyleIdx="4" presStyleCnt="5"/>
      <dgm:spPr/>
      <dgm:t>
        <a:bodyPr/>
        <a:lstStyle/>
        <a:p>
          <a:endParaRPr lang="el-GR"/>
        </a:p>
      </dgm:t>
    </dgm:pt>
    <dgm:pt modelId="{C17A24B0-E616-45E1-8D15-7389C881A8FA}" type="pres">
      <dgm:prSet presAssocID="{5D125B34-C24A-43DD-A548-D014264DB540}" presName="hierChild4" presStyleCnt="0"/>
      <dgm:spPr/>
    </dgm:pt>
    <dgm:pt modelId="{D9345032-A04F-4B4F-9377-B1EEBA5604A8}" type="pres">
      <dgm:prSet presAssocID="{5D125B34-C24A-43DD-A548-D014264DB540}" presName="hierChild5" presStyleCnt="0"/>
      <dgm:spPr/>
    </dgm:pt>
    <dgm:pt modelId="{305E454C-4DCB-49B7-9F8F-C587B094666A}" type="pres">
      <dgm:prSet presAssocID="{D3A0E74F-22DD-4E4A-932F-B9E9F63FF118}" presName="hierChild3" presStyleCnt="0"/>
      <dgm:spPr/>
    </dgm:pt>
  </dgm:ptLst>
  <dgm:cxnLst>
    <dgm:cxn modelId="{ECEF75ED-9568-4142-BBA7-E4AD0CD7BA9B}" type="presOf" srcId="{A0624217-33FF-4BCD-BAD9-3BF77488A734}" destId="{2C8C956B-A359-4C27-B55C-9AD70EB3986A}" srcOrd="0" destOrd="0" presId="urn:microsoft.com/office/officeart/2005/8/layout/orgChart1"/>
    <dgm:cxn modelId="{88A60D52-7425-4956-AA6E-641AA21981AE}" srcId="{D3A0E74F-22DD-4E4A-932F-B9E9F63FF118}" destId="{93E3C644-0FA6-441C-A68B-5C0407783F6F}" srcOrd="2" destOrd="0" parTransId="{C258C33D-B1E5-40A7-A3BC-E40AAB920F43}" sibTransId="{777CD4FC-A5F8-4A49-9AF7-2EB6FC9DB44C}"/>
    <dgm:cxn modelId="{30F72B24-A46C-406E-AAFE-E345E397A46E}" type="presOf" srcId="{93E3C644-0FA6-441C-A68B-5C0407783F6F}" destId="{07C163C6-9FB4-44BD-A37C-6DDD5CCA8221}" srcOrd="0" destOrd="0" presId="urn:microsoft.com/office/officeart/2005/8/layout/orgChart1"/>
    <dgm:cxn modelId="{D4995FDB-7E64-4BD8-9BB2-3551D6A82DF8}" srcId="{D3A0E74F-22DD-4E4A-932F-B9E9F63FF118}" destId="{FD87B45E-7F2F-4831-966E-6E9CA6008829}" srcOrd="0" destOrd="0" parTransId="{B724A65C-7D5A-4688-9FF9-8983600463DA}" sibTransId="{E78220BD-24FA-422B-9166-117DB6438535}"/>
    <dgm:cxn modelId="{185FE662-BB29-48E7-AE50-AF8D43B2ACBE}" type="presOf" srcId="{5D125B34-C24A-43DD-A548-D014264DB540}" destId="{EC19A863-D034-4343-8ED3-29AA0CCE6E4A}" srcOrd="0" destOrd="0" presId="urn:microsoft.com/office/officeart/2005/8/layout/orgChart1"/>
    <dgm:cxn modelId="{A2DCDF74-C8B2-46C3-9FBE-C355F3287A01}" type="presOf" srcId="{3478414F-DEBC-40F2-89CF-49574D63E87A}" destId="{46900793-5C46-4AEE-AF2C-AEE81FDE0237}" srcOrd="0" destOrd="0" presId="urn:microsoft.com/office/officeart/2005/8/layout/orgChart1"/>
    <dgm:cxn modelId="{D3A7D27B-7DFE-4CE3-99F9-5BBB63739ED7}" srcId="{D3A0E74F-22DD-4E4A-932F-B9E9F63FF118}" destId="{5D125B34-C24A-43DD-A548-D014264DB540}" srcOrd="4" destOrd="0" parTransId="{FF760481-85AA-4AA4-93ED-1617224FF081}" sibTransId="{05E26602-7B9D-47CE-8D2E-A4DE2D41D341}"/>
    <dgm:cxn modelId="{E802656F-8037-42AF-8E15-3A0EE8235850}" type="presOf" srcId="{5D125B34-C24A-43DD-A548-D014264DB540}" destId="{EFD44196-F16E-48F6-AFBF-6C98E8073445}" srcOrd="1" destOrd="0" presId="urn:microsoft.com/office/officeart/2005/8/layout/orgChart1"/>
    <dgm:cxn modelId="{DE2F2B46-562B-46A0-8371-BF558315C973}" type="presOf" srcId="{A0624217-33FF-4BCD-BAD9-3BF77488A734}" destId="{EE76793F-3EC0-4ADF-A473-B6685CAF89B8}" srcOrd="1" destOrd="0" presId="urn:microsoft.com/office/officeart/2005/8/layout/orgChart1"/>
    <dgm:cxn modelId="{278FE15C-5CEC-4945-8E53-7BD6E8CC5B29}" type="presOf" srcId="{93E3C644-0FA6-441C-A68B-5C0407783F6F}" destId="{5B63D79B-8014-4339-8618-D307A5CE3E7E}" srcOrd="1" destOrd="0" presId="urn:microsoft.com/office/officeart/2005/8/layout/orgChart1"/>
    <dgm:cxn modelId="{552FA862-0CBE-4156-A1D8-C7EA662B54B7}" type="presOf" srcId="{FD87B45E-7F2F-4831-966E-6E9CA6008829}" destId="{28D84501-FAF9-4A6C-8048-5D5027AF8ACA}" srcOrd="0" destOrd="0" presId="urn:microsoft.com/office/officeart/2005/8/layout/orgChart1"/>
    <dgm:cxn modelId="{0B7CFE28-74DA-4BE6-ADBD-9E25FC22662D}" type="presOf" srcId="{D3A0E74F-22DD-4E4A-932F-B9E9F63FF118}" destId="{07A88BEA-2FD8-40EB-AFDF-A3F51D1C62B0}" srcOrd="1" destOrd="0" presId="urn:microsoft.com/office/officeart/2005/8/layout/orgChart1"/>
    <dgm:cxn modelId="{A06D37D6-8F9C-44A6-8B00-396C45EF5BBA}" type="presOf" srcId="{226FF5A6-048B-4499-8A1D-76CC5F42ED5B}" destId="{35CE369B-A774-41AF-A753-989277BFDD00}" srcOrd="0" destOrd="0" presId="urn:microsoft.com/office/officeart/2005/8/layout/orgChart1"/>
    <dgm:cxn modelId="{AABB933C-E750-4015-8E62-A9096005EC52}" type="presOf" srcId="{226FF5A6-048B-4499-8A1D-76CC5F42ED5B}" destId="{6C39A5DA-2A15-438B-BAEC-8E3CAEC38462}" srcOrd="1" destOrd="0" presId="urn:microsoft.com/office/officeart/2005/8/layout/orgChart1"/>
    <dgm:cxn modelId="{8929E7DD-E1CE-4584-B0BE-1A20E7A13F45}" type="presOf" srcId="{C258C33D-B1E5-40A7-A3BC-E40AAB920F43}" destId="{2D2FB354-F38B-4E8F-9C4C-39ADDE523B27}" srcOrd="0" destOrd="0" presId="urn:microsoft.com/office/officeart/2005/8/layout/orgChart1"/>
    <dgm:cxn modelId="{BDC88985-CD53-448C-AC9E-6DF359C03D6A}" type="presOf" srcId="{D3A0E74F-22DD-4E4A-932F-B9E9F63FF118}" destId="{8753F431-D8C2-4184-8C00-DE344C075857}" srcOrd="0" destOrd="0" presId="urn:microsoft.com/office/officeart/2005/8/layout/orgChart1"/>
    <dgm:cxn modelId="{8D60CD5F-0140-452B-AD3B-8895CF756C58}" srcId="{D3A0E74F-22DD-4E4A-932F-B9E9F63FF118}" destId="{A0624217-33FF-4BCD-BAD9-3BF77488A734}" srcOrd="3" destOrd="0" parTransId="{1234ADA6-0B6F-4FE7-A0CC-DBE11EAA0DC4}" sibTransId="{027F732F-FE2B-4F9C-8BA4-AD820126CBBB}"/>
    <dgm:cxn modelId="{F4E0CC1D-3773-4C76-AE6D-7D52AD7D20E2}" type="presOf" srcId="{1234ADA6-0B6F-4FE7-A0CC-DBE11EAA0DC4}" destId="{108F1F31-2613-48BF-8666-87F60249B689}" srcOrd="0" destOrd="0" presId="urn:microsoft.com/office/officeart/2005/8/layout/orgChart1"/>
    <dgm:cxn modelId="{E6E9B8BE-21D9-4A0D-B498-5A396DFC4041}" type="presOf" srcId="{F4027844-36D5-4125-A2D3-3C8CE3F5847E}" destId="{C4A45AD5-8C33-433F-BF8D-010EED4550AE}" srcOrd="0" destOrd="0" presId="urn:microsoft.com/office/officeart/2005/8/layout/orgChart1"/>
    <dgm:cxn modelId="{29CB3F2E-92B1-4B4F-AB6C-143B82D6759A}" srcId="{D3A0E74F-22DD-4E4A-932F-B9E9F63FF118}" destId="{226FF5A6-048B-4499-8A1D-76CC5F42ED5B}" srcOrd="1" destOrd="0" parTransId="{F4027844-36D5-4125-A2D3-3C8CE3F5847E}" sibTransId="{BFD32FBF-A2C1-41F2-9D36-C3460094527F}"/>
    <dgm:cxn modelId="{20126C2B-4664-4D91-BEA2-DB8A67994530}" srcId="{3478414F-DEBC-40F2-89CF-49574D63E87A}" destId="{D3A0E74F-22DD-4E4A-932F-B9E9F63FF118}" srcOrd="0" destOrd="0" parTransId="{EFF02DE0-BD99-4761-8CC7-E617D9505FAF}" sibTransId="{3B056C22-1390-4253-A75B-4C880EA26A1F}"/>
    <dgm:cxn modelId="{4EF0AC40-25C1-4465-8B0F-D2648F0C806B}" type="presOf" srcId="{FD87B45E-7F2F-4831-966E-6E9CA6008829}" destId="{3A4E4E2D-46F4-461C-8797-D3D579AB857E}" srcOrd="1" destOrd="0" presId="urn:microsoft.com/office/officeart/2005/8/layout/orgChart1"/>
    <dgm:cxn modelId="{8A3C0222-26FD-4E80-B87E-3ED7F51AC790}" type="presOf" srcId="{B724A65C-7D5A-4688-9FF9-8983600463DA}" destId="{E6B91F9C-7D33-41DB-B36D-957A0DAA80B5}" srcOrd="0" destOrd="0" presId="urn:microsoft.com/office/officeart/2005/8/layout/orgChart1"/>
    <dgm:cxn modelId="{5B073204-623D-4603-945F-082939109A76}" type="presOf" srcId="{FF760481-85AA-4AA4-93ED-1617224FF081}" destId="{A0764EA2-9929-404A-83FA-0FE454740D52}" srcOrd="0" destOrd="0" presId="urn:microsoft.com/office/officeart/2005/8/layout/orgChart1"/>
    <dgm:cxn modelId="{A9F541E2-1763-4897-A03E-FDB1A17079B4}" type="presParOf" srcId="{46900793-5C46-4AEE-AF2C-AEE81FDE0237}" destId="{B5477F46-3C8D-4B8B-AD75-B83248F0126A}" srcOrd="0" destOrd="0" presId="urn:microsoft.com/office/officeart/2005/8/layout/orgChart1"/>
    <dgm:cxn modelId="{9A0FC05F-89D2-4A25-96A9-8E06342C6F39}" type="presParOf" srcId="{B5477F46-3C8D-4B8B-AD75-B83248F0126A}" destId="{FFE5D967-DCBD-4E74-8C5A-C8509BD37DA3}" srcOrd="0" destOrd="0" presId="urn:microsoft.com/office/officeart/2005/8/layout/orgChart1"/>
    <dgm:cxn modelId="{FF16ED81-FB65-44AC-A082-06AAA701759D}" type="presParOf" srcId="{FFE5D967-DCBD-4E74-8C5A-C8509BD37DA3}" destId="{8753F431-D8C2-4184-8C00-DE344C075857}" srcOrd="0" destOrd="0" presId="urn:microsoft.com/office/officeart/2005/8/layout/orgChart1"/>
    <dgm:cxn modelId="{B3A7E9F7-F694-4776-A251-B2B35C14EA65}" type="presParOf" srcId="{FFE5D967-DCBD-4E74-8C5A-C8509BD37DA3}" destId="{07A88BEA-2FD8-40EB-AFDF-A3F51D1C62B0}" srcOrd="1" destOrd="0" presId="urn:microsoft.com/office/officeart/2005/8/layout/orgChart1"/>
    <dgm:cxn modelId="{F07BE9BF-C2E5-4857-A555-2D8F3768BF51}" type="presParOf" srcId="{B5477F46-3C8D-4B8B-AD75-B83248F0126A}" destId="{E73F6B52-1C59-4554-B7BA-C022CBD49D66}" srcOrd="1" destOrd="0" presId="urn:microsoft.com/office/officeart/2005/8/layout/orgChart1"/>
    <dgm:cxn modelId="{9D94E6C0-660E-4DA9-A1B7-6180238CEA02}" type="presParOf" srcId="{E73F6B52-1C59-4554-B7BA-C022CBD49D66}" destId="{E6B91F9C-7D33-41DB-B36D-957A0DAA80B5}" srcOrd="0" destOrd="0" presId="urn:microsoft.com/office/officeart/2005/8/layout/orgChart1"/>
    <dgm:cxn modelId="{DDE40AA0-DCFD-45A8-84F4-E25A47F7583F}" type="presParOf" srcId="{E73F6B52-1C59-4554-B7BA-C022CBD49D66}" destId="{1C0EA739-D6B5-4E36-9546-E133607ECDAF}" srcOrd="1" destOrd="0" presId="urn:microsoft.com/office/officeart/2005/8/layout/orgChart1"/>
    <dgm:cxn modelId="{F3A1D8C6-BFB5-46C4-AF27-C792EFEC56F2}" type="presParOf" srcId="{1C0EA739-D6B5-4E36-9546-E133607ECDAF}" destId="{8049B699-7F70-4053-AD7D-416ECA7EC68D}" srcOrd="0" destOrd="0" presId="urn:microsoft.com/office/officeart/2005/8/layout/orgChart1"/>
    <dgm:cxn modelId="{D5BE9D88-1C52-4096-8ED2-5C66EB33822B}" type="presParOf" srcId="{8049B699-7F70-4053-AD7D-416ECA7EC68D}" destId="{28D84501-FAF9-4A6C-8048-5D5027AF8ACA}" srcOrd="0" destOrd="0" presId="urn:microsoft.com/office/officeart/2005/8/layout/orgChart1"/>
    <dgm:cxn modelId="{2E80B49A-AC8C-4B1F-B097-B4FF1D78AC0B}" type="presParOf" srcId="{8049B699-7F70-4053-AD7D-416ECA7EC68D}" destId="{3A4E4E2D-46F4-461C-8797-D3D579AB857E}" srcOrd="1" destOrd="0" presId="urn:microsoft.com/office/officeart/2005/8/layout/orgChart1"/>
    <dgm:cxn modelId="{6EEE9A45-4A4E-4D63-BCEE-F0022FD85ECC}" type="presParOf" srcId="{1C0EA739-D6B5-4E36-9546-E133607ECDAF}" destId="{EFE50A1F-559E-47E2-83ED-F13289A2B512}" srcOrd="1" destOrd="0" presId="urn:microsoft.com/office/officeart/2005/8/layout/orgChart1"/>
    <dgm:cxn modelId="{DF9B6486-C53A-47D4-8341-E80422CABC3A}" type="presParOf" srcId="{1C0EA739-D6B5-4E36-9546-E133607ECDAF}" destId="{F9BF3155-A89C-4446-ACAD-F7F982CCC37B}" srcOrd="2" destOrd="0" presId="urn:microsoft.com/office/officeart/2005/8/layout/orgChart1"/>
    <dgm:cxn modelId="{7119016A-3D24-4F67-B015-2B656E026FE2}" type="presParOf" srcId="{E73F6B52-1C59-4554-B7BA-C022CBD49D66}" destId="{C4A45AD5-8C33-433F-BF8D-010EED4550AE}" srcOrd="2" destOrd="0" presId="urn:microsoft.com/office/officeart/2005/8/layout/orgChart1"/>
    <dgm:cxn modelId="{DA3ACC12-B497-4ADC-AA82-47DD45807826}" type="presParOf" srcId="{E73F6B52-1C59-4554-B7BA-C022CBD49D66}" destId="{DBC09EBD-059C-4287-8BBA-758D5C71D714}" srcOrd="3" destOrd="0" presId="urn:microsoft.com/office/officeart/2005/8/layout/orgChart1"/>
    <dgm:cxn modelId="{8577AA38-D59E-4620-869C-B23BCD685AC8}" type="presParOf" srcId="{DBC09EBD-059C-4287-8BBA-758D5C71D714}" destId="{AF5B7BDE-810B-42B4-9850-8A6A701C251C}" srcOrd="0" destOrd="0" presId="urn:microsoft.com/office/officeart/2005/8/layout/orgChart1"/>
    <dgm:cxn modelId="{FA574108-0DD0-4142-9AE8-5FAFF49582DB}" type="presParOf" srcId="{AF5B7BDE-810B-42B4-9850-8A6A701C251C}" destId="{35CE369B-A774-41AF-A753-989277BFDD00}" srcOrd="0" destOrd="0" presId="urn:microsoft.com/office/officeart/2005/8/layout/orgChart1"/>
    <dgm:cxn modelId="{7C3FAFE1-802B-41E1-B975-DD6E00207C09}" type="presParOf" srcId="{AF5B7BDE-810B-42B4-9850-8A6A701C251C}" destId="{6C39A5DA-2A15-438B-BAEC-8E3CAEC38462}" srcOrd="1" destOrd="0" presId="urn:microsoft.com/office/officeart/2005/8/layout/orgChart1"/>
    <dgm:cxn modelId="{14DBD38F-47A9-4E54-988F-4DE48D1EE9C5}" type="presParOf" srcId="{DBC09EBD-059C-4287-8BBA-758D5C71D714}" destId="{5BA1F427-CEAE-4E7E-91E1-18053ADE1164}" srcOrd="1" destOrd="0" presId="urn:microsoft.com/office/officeart/2005/8/layout/orgChart1"/>
    <dgm:cxn modelId="{C20FDA0F-EFA1-42A2-A6FA-35075E9E9360}" type="presParOf" srcId="{DBC09EBD-059C-4287-8BBA-758D5C71D714}" destId="{68F111A6-FD49-4507-87B6-83AFFFD02FE5}" srcOrd="2" destOrd="0" presId="urn:microsoft.com/office/officeart/2005/8/layout/orgChart1"/>
    <dgm:cxn modelId="{B4CFF1E5-AC35-4B7C-AB5A-71A89DFC98AD}" type="presParOf" srcId="{E73F6B52-1C59-4554-B7BA-C022CBD49D66}" destId="{2D2FB354-F38B-4E8F-9C4C-39ADDE523B27}" srcOrd="4" destOrd="0" presId="urn:microsoft.com/office/officeart/2005/8/layout/orgChart1"/>
    <dgm:cxn modelId="{D87F09D5-DF4B-4381-AE70-037C9A49AB37}" type="presParOf" srcId="{E73F6B52-1C59-4554-B7BA-C022CBD49D66}" destId="{F1C628C0-8420-49FB-803B-D56EA7C1C6F5}" srcOrd="5" destOrd="0" presId="urn:microsoft.com/office/officeart/2005/8/layout/orgChart1"/>
    <dgm:cxn modelId="{1C304B6A-4E65-4FDF-97DE-8B0244BAA0AC}" type="presParOf" srcId="{F1C628C0-8420-49FB-803B-D56EA7C1C6F5}" destId="{A9A85729-FB30-42F5-BDC3-1FFD425A54B5}" srcOrd="0" destOrd="0" presId="urn:microsoft.com/office/officeart/2005/8/layout/orgChart1"/>
    <dgm:cxn modelId="{733A3F7C-04AF-4D8E-9BA5-A4E63FD184FD}" type="presParOf" srcId="{A9A85729-FB30-42F5-BDC3-1FFD425A54B5}" destId="{07C163C6-9FB4-44BD-A37C-6DDD5CCA8221}" srcOrd="0" destOrd="0" presId="urn:microsoft.com/office/officeart/2005/8/layout/orgChart1"/>
    <dgm:cxn modelId="{14645E1A-D1B7-4525-9B17-4FFD129DFAFA}" type="presParOf" srcId="{A9A85729-FB30-42F5-BDC3-1FFD425A54B5}" destId="{5B63D79B-8014-4339-8618-D307A5CE3E7E}" srcOrd="1" destOrd="0" presId="urn:microsoft.com/office/officeart/2005/8/layout/orgChart1"/>
    <dgm:cxn modelId="{A7CDA965-824B-47AF-8287-5361624D59EA}" type="presParOf" srcId="{F1C628C0-8420-49FB-803B-D56EA7C1C6F5}" destId="{B6DF8AE1-E02A-4704-925A-4865FAB88906}" srcOrd="1" destOrd="0" presId="urn:microsoft.com/office/officeart/2005/8/layout/orgChart1"/>
    <dgm:cxn modelId="{D28D71CB-FD6B-4B8A-856C-A1DBDCD59297}" type="presParOf" srcId="{F1C628C0-8420-49FB-803B-D56EA7C1C6F5}" destId="{30857132-B76F-4100-AD1A-BE499DBEBA59}" srcOrd="2" destOrd="0" presId="urn:microsoft.com/office/officeart/2005/8/layout/orgChart1"/>
    <dgm:cxn modelId="{AD9C387B-E2A7-4D8F-A8FE-B513F4879617}" type="presParOf" srcId="{E73F6B52-1C59-4554-B7BA-C022CBD49D66}" destId="{108F1F31-2613-48BF-8666-87F60249B689}" srcOrd="6" destOrd="0" presId="urn:microsoft.com/office/officeart/2005/8/layout/orgChart1"/>
    <dgm:cxn modelId="{A8736F71-5373-43A3-96F3-8FE635A2F896}" type="presParOf" srcId="{E73F6B52-1C59-4554-B7BA-C022CBD49D66}" destId="{891FE1E0-8292-445E-9FE4-179EFEBCC243}" srcOrd="7" destOrd="0" presId="urn:microsoft.com/office/officeart/2005/8/layout/orgChart1"/>
    <dgm:cxn modelId="{1301A9FB-FE27-4E0B-8C88-48135FD0B211}" type="presParOf" srcId="{891FE1E0-8292-445E-9FE4-179EFEBCC243}" destId="{7B5861F9-23D9-42DA-BB19-619092DD8A52}" srcOrd="0" destOrd="0" presId="urn:microsoft.com/office/officeart/2005/8/layout/orgChart1"/>
    <dgm:cxn modelId="{0BED284C-A2B4-424E-B70A-D250F03FB44E}" type="presParOf" srcId="{7B5861F9-23D9-42DA-BB19-619092DD8A52}" destId="{2C8C956B-A359-4C27-B55C-9AD70EB3986A}" srcOrd="0" destOrd="0" presId="urn:microsoft.com/office/officeart/2005/8/layout/orgChart1"/>
    <dgm:cxn modelId="{F84F0809-91CA-4010-8C68-A339BAC06169}" type="presParOf" srcId="{7B5861F9-23D9-42DA-BB19-619092DD8A52}" destId="{EE76793F-3EC0-4ADF-A473-B6685CAF89B8}" srcOrd="1" destOrd="0" presId="urn:microsoft.com/office/officeart/2005/8/layout/orgChart1"/>
    <dgm:cxn modelId="{E28CC9F9-8573-427E-B147-924C6BB24873}" type="presParOf" srcId="{891FE1E0-8292-445E-9FE4-179EFEBCC243}" destId="{2B8309B9-129C-42E8-B0CC-9F478D7E7A56}" srcOrd="1" destOrd="0" presId="urn:microsoft.com/office/officeart/2005/8/layout/orgChart1"/>
    <dgm:cxn modelId="{084FEEAB-B0F0-46C9-917E-20A2C6189B5B}" type="presParOf" srcId="{891FE1E0-8292-445E-9FE4-179EFEBCC243}" destId="{12CFC16E-CFFC-47AE-8C17-9BAD3BC8D9B8}" srcOrd="2" destOrd="0" presId="urn:microsoft.com/office/officeart/2005/8/layout/orgChart1"/>
    <dgm:cxn modelId="{C5440383-6A53-453C-887F-17CBA7B96ABA}" type="presParOf" srcId="{E73F6B52-1C59-4554-B7BA-C022CBD49D66}" destId="{A0764EA2-9929-404A-83FA-0FE454740D52}" srcOrd="8" destOrd="0" presId="urn:microsoft.com/office/officeart/2005/8/layout/orgChart1"/>
    <dgm:cxn modelId="{25AADF54-85D2-4CCC-8984-66C7E1839F99}" type="presParOf" srcId="{E73F6B52-1C59-4554-B7BA-C022CBD49D66}" destId="{7CC36A8B-B276-40E7-93F0-704EEA6C5F3E}" srcOrd="9" destOrd="0" presId="urn:microsoft.com/office/officeart/2005/8/layout/orgChart1"/>
    <dgm:cxn modelId="{10126C13-73BC-4A39-817B-E19D637FE379}" type="presParOf" srcId="{7CC36A8B-B276-40E7-93F0-704EEA6C5F3E}" destId="{A9958BE4-B618-4E54-AA84-1163BDA2B843}" srcOrd="0" destOrd="0" presId="urn:microsoft.com/office/officeart/2005/8/layout/orgChart1"/>
    <dgm:cxn modelId="{28249E54-83BD-4379-B270-38F2BE388267}" type="presParOf" srcId="{A9958BE4-B618-4E54-AA84-1163BDA2B843}" destId="{EC19A863-D034-4343-8ED3-29AA0CCE6E4A}" srcOrd="0" destOrd="0" presId="urn:microsoft.com/office/officeart/2005/8/layout/orgChart1"/>
    <dgm:cxn modelId="{B1765FB5-8574-4889-9495-81E8083DBD28}" type="presParOf" srcId="{A9958BE4-B618-4E54-AA84-1163BDA2B843}" destId="{EFD44196-F16E-48F6-AFBF-6C98E8073445}" srcOrd="1" destOrd="0" presId="urn:microsoft.com/office/officeart/2005/8/layout/orgChart1"/>
    <dgm:cxn modelId="{8F570ABB-884C-43DF-8DAE-A874D3921A1D}" type="presParOf" srcId="{7CC36A8B-B276-40E7-93F0-704EEA6C5F3E}" destId="{C17A24B0-E616-45E1-8D15-7389C881A8FA}" srcOrd="1" destOrd="0" presId="urn:microsoft.com/office/officeart/2005/8/layout/orgChart1"/>
    <dgm:cxn modelId="{1FE250C1-072F-4F7C-9C0A-3162395885DF}" type="presParOf" srcId="{7CC36A8B-B276-40E7-93F0-704EEA6C5F3E}" destId="{D9345032-A04F-4B4F-9377-B1EEBA5604A8}" srcOrd="2" destOrd="0" presId="urn:microsoft.com/office/officeart/2005/8/layout/orgChart1"/>
    <dgm:cxn modelId="{17008BE1-D91F-4CB0-A017-643767DD6DD2}" type="presParOf" srcId="{B5477F46-3C8D-4B8B-AD75-B83248F0126A}" destId="{305E454C-4DCB-49B7-9F8F-C587B09466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49E89F-DC92-4213-A360-BF72E5D78631}">
      <dsp:nvSpPr>
        <dsp:cNvPr id="0" name=""/>
        <dsp:cNvSpPr/>
      </dsp:nvSpPr>
      <dsp:spPr>
        <a:xfrm>
          <a:off x="4594156" y="1862"/>
          <a:ext cx="1327286" cy="1327286"/>
        </a:xfrm>
        <a:prstGeom prst="ellipse">
          <a:avLst/>
        </a:prstGeom>
        <a:solidFill>
          <a:srgbClr val="FA94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ΔΙΑΦΗΜΙΣΗ</a:t>
          </a:r>
          <a:endParaRPr lang="el-GR" sz="1100" kern="1200" dirty="0"/>
        </a:p>
      </dsp:txBody>
      <dsp:txXfrm>
        <a:off x="4788533" y="196239"/>
        <a:ext cx="938532" cy="938532"/>
      </dsp:txXfrm>
    </dsp:sp>
    <dsp:sp modelId="{EDD6AC5B-26CE-455F-8FD9-0444CA6CC917}">
      <dsp:nvSpPr>
        <dsp:cNvPr id="0" name=""/>
        <dsp:cNvSpPr/>
      </dsp:nvSpPr>
      <dsp:spPr>
        <a:xfrm rot="1800000">
          <a:off x="5935867" y="934995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>
        <a:off x="5942967" y="998090"/>
        <a:ext cx="247304" cy="268775"/>
      </dsp:txXfrm>
    </dsp:sp>
    <dsp:sp modelId="{717EACC9-FCFA-4CD4-A818-FCF557F191B3}">
      <dsp:nvSpPr>
        <dsp:cNvPr id="0" name=""/>
        <dsp:cNvSpPr/>
      </dsp:nvSpPr>
      <dsp:spPr>
        <a:xfrm>
          <a:off x="6320902" y="998799"/>
          <a:ext cx="1327286" cy="132728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ΑΜΕΣΟ </a:t>
          </a:r>
          <a:r>
            <a:rPr lang="en-US" sz="1100" kern="1200" dirty="0" smtClean="0"/>
            <a:t>MARKETING</a:t>
          </a:r>
          <a:endParaRPr lang="el-GR" sz="1100" kern="1200" dirty="0"/>
        </a:p>
      </dsp:txBody>
      <dsp:txXfrm>
        <a:off x="6515279" y="1193176"/>
        <a:ext cx="938532" cy="938532"/>
      </dsp:txXfrm>
    </dsp:sp>
    <dsp:sp modelId="{A4E323B3-6310-41DF-AFA8-78CC38440B60}">
      <dsp:nvSpPr>
        <dsp:cNvPr id="0" name=""/>
        <dsp:cNvSpPr/>
      </dsp:nvSpPr>
      <dsp:spPr>
        <a:xfrm rot="5400000">
          <a:off x="6807900" y="2425401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>
        <a:off x="6860894" y="2462000"/>
        <a:ext cx="247304" cy="268775"/>
      </dsp:txXfrm>
    </dsp:sp>
    <dsp:sp modelId="{3F66CA3A-5886-4206-8617-2D5615D8F841}">
      <dsp:nvSpPr>
        <dsp:cNvPr id="0" name=""/>
        <dsp:cNvSpPr/>
      </dsp:nvSpPr>
      <dsp:spPr>
        <a:xfrm>
          <a:off x="6320902" y="2992673"/>
          <a:ext cx="1327286" cy="1327286"/>
        </a:xfrm>
        <a:prstGeom prst="ellipse">
          <a:avLst/>
        </a:prstGeom>
        <a:solidFill>
          <a:srgbClr val="DCAC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ΔΙΑΔΙΚΤΥΑΚΟ </a:t>
          </a:r>
          <a:r>
            <a:rPr lang="en-US" sz="1100" kern="1200" dirty="0" smtClean="0"/>
            <a:t>MARKETING</a:t>
          </a:r>
          <a:endParaRPr lang="el-GR" sz="1100" kern="1200" dirty="0"/>
        </a:p>
      </dsp:txBody>
      <dsp:txXfrm>
        <a:off x="6515279" y="3187050"/>
        <a:ext cx="938532" cy="938532"/>
      </dsp:txXfrm>
    </dsp:sp>
    <dsp:sp modelId="{777B72AC-B02D-4829-895E-944DE165D6FF}">
      <dsp:nvSpPr>
        <dsp:cNvPr id="0" name=""/>
        <dsp:cNvSpPr/>
      </dsp:nvSpPr>
      <dsp:spPr>
        <a:xfrm rot="9000000">
          <a:off x="5953186" y="3925806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 rot="10800000">
        <a:off x="6052073" y="3988901"/>
        <a:ext cx="247304" cy="268775"/>
      </dsp:txXfrm>
    </dsp:sp>
    <dsp:sp modelId="{DE982AB3-B82A-4DFA-A08F-B1F272DDD9C1}">
      <dsp:nvSpPr>
        <dsp:cNvPr id="0" name=""/>
        <dsp:cNvSpPr/>
      </dsp:nvSpPr>
      <dsp:spPr>
        <a:xfrm>
          <a:off x="4594156" y="3989611"/>
          <a:ext cx="1327286" cy="132728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ΠΡΟΩΘΗΣΗ ΠΩΛΗΣΕΩΝ</a:t>
          </a:r>
          <a:endParaRPr lang="el-GR" sz="1100" kern="1200" dirty="0"/>
        </a:p>
      </dsp:txBody>
      <dsp:txXfrm>
        <a:off x="4788533" y="4183988"/>
        <a:ext cx="938532" cy="938532"/>
      </dsp:txXfrm>
    </dsp:sp>
    <dsp:sp modelId="{0618209E-7893-468A-BF44-A71DECFD4B31}">
      <dsp:nvSpPr>
        <dsp:cNvPr id="0" name=""/>
        <dsp:cNvSpPr/>
      </dsp:nvSpPr>
      <dsp:spPr>
        <a:xfrm rot="12600000">
          <a:off x="4226440" y="3935805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 rot="10800000">
        <a:off x="4325327" y="4051894"/>
        <a:ext cx="247304" cy="268775"/>
      </dsp:txXfrm>
    </dsp:sp>
    <dsp:sp modelId="{526F337B-354E-45BC-91B8-3579D879341F}">
      <dsp:nvSpPr>
        <dsp:cNvPr id="0" name=""/>
        <dsp:cNvSpPr/>
      </dsp:nvSpPr>
      <dsp:spPr>
        <a:xfrm>
          <a:off x="2867410" y="2992673"/>
          <a:ext cx="1327286" cy="132728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ΔΗΜ ΣΧΕΣΕΙΣ / ΔΗΜΟΣΙΟΤΗΤΑ</a:t>
          </a:r>
          <a:endParaRPr lang="el-GR" sz="1100" kern="1200" dirty="0"/>
        </a:p>
      </dsp:txBody>
      <dsp:txXfrm>
        <a:off x="3061787" y="3187050"/>
        <a:ext cx="938532" cy="938532"/>
      </dsp:txXfrm>
    </dsp:sp>
    <dsp:sp modelId="{D11159B2-CC44-4A66-B404-00230CE3925A}">
      <dsp:nvSpPr>
        <dsp:cNvPr id="0" name=""/>
        <dsp:cNvSpPr/>
      </dsp:nvSpPr>
      <dsp:spPr>
        <a:xfrm rot="16200000">
          <a:off x="3354408" y="2445399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>
        <a:off x="3407402" y="2587985"/>
        <a:ext cx="247304" cy="268775"/>
      </dsp:txXfrm>
    </dsp:sp>
    <dsp:sp modelId="{39C577BD-50C6-4EF4-8BDA-5422387211ED}">
      <dsp:nvSpPr>
        <dsp:cNvPr id="0" name=""/>
        <dsp:cNvSpPr/>
      </dsp:nvSpPr>
      <dsp:spPr>
        <a:xfrm>
          <a:off x="2867410" y="998799"/>
          <a:ext cx="1327286" cy="1327286"/>
        </a:xfrm>
        <a:prstGeom prst="ellipse">
          <a:avLst/>
        </a:prstGeom>
        <a:solidFill>
          <a:srgbClr val="F5462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ΠΡΟΣΩΠΙΚΗ ΠΩΛΗΣΗ</a:t>
          </a:r>
          <a:endParaRPr lang="el-GR" sz="1100" kern="1200" dirty="0"/>
        </a:p>
      </dsp:txBody>
      <dsp:txXfrm>
        <a:off x="3061787" y="1193176"/>
        <a:ext cx="938532" cy="938532"/>
      </dsp:txXfrm>
    </dsp:sp>
    <dsp:sp modelId="{B142BCA2-A009-4FF4-8403-B4736959415F}">
      <dsp:nvSpPr>
        <dsp:cNvPr id="0" name=""/>
        <dsp:cNvSpPr/>
      </dsp:nvSpPr>
      <dsp:spPr>
        <a:xfrm rot="19800000">
          <a:off x="4209122" y="944994"/>
          <a:ext cx="353291" cy="447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900" kern="1200"/>
        </a:p>
      </dsp:txBody>
      <dsp:txXfrm>
        <a:off x="4216222" y="1061083"/>
        <a:ext cx="247304" cy="268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64EA2-9929-404A-83FA-0FE454740D52}">
      <dsp:nvSpPr>
        <dsp:cNvPr id="0" name=""/>
        <dsp:cNvSpPr/>
      </dsp:nvSpPr>
      <dsp:spPr>
        <a:xfrm>
          <a:off x="5066145" y="1965210"/>
          <a:ext cx="4237021" cy="348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25"/>
              </a:lnTo>
              <a:lnTo>
                <a:pt x="4237021" y="174025"/>
              </a:lnTo>
              <a:lnTo>
                <a:pt x="4237021" y="3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F1F31-2613-48BF-8666-87F60249B689}">
      <dsp:nvSpPr>
        <dsp:cNvPr id="0" name=""/>
        <dsp:cNvSpPr/>
      </dsp:nvSpPr>
      <dsp:spPr>
        <a:xfrm>
          <a:off x="5066145" y="1965210"/>
          <a:ext cx="2005431" cy="348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25"/>
              </a:lnTo>
              <a:lnTo>
                <a:pt x="2005431" y="174025"/>
              </a:lnTo>
              <a:lnTo>
                <a:pt x="2005431" y="3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FB354-F38B-4E8F-9C4C-39ADDE523B27}">
      <dsp:nvSpPr>
        <dsp:cNvPr id="0" name=""/>
        <dsp:cNvSpPr/>
      </dsp:nvSpPr>
      <dsp:spPr>
        <a:xfrm>
          <a:off x="4839987" y="1965210"/>
          <a:ext cx="226158" cy="348050"/>
        </a:xfrm>
        <a:custGeom>
          <a:avLst/>
          <a:gdLst/>
          <a:ahLst/>
          <a:cxnLst/>
          <a:rect l="0" t="0" r="0" b="0"/>
          <a:pathLst>
            <a:path>
              <a:moveTo>
                <a:pt x="226158" y="0"/>
              </a:moveTo>
              <a:lnTo>
                <a:pt x="226158" y="174025"/>
              </a:lnTo>
              <a:lnTo>
                <a:pt x="0" y="174025"/>
              </a:lnTo>
              <a:lnTo>
                <a:pt x="0" y="3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45AD5-8C33-433F-BF8D-010EED4550AE}">
      <dsp:nvSpPr>
        <dsp:cNvPr id="0" name=""/>
        <dsp:cNvSpPr/>
      </dsp:nvSpPr>
      <dsp:spPr>
        <a:xfrm>
          <a:off x="2834555" y="1965210"/>
          <a:ext cx="2231589" cy="348050"/>
        </a:xfrm>
        <a:custGeom>
          <a:avLst/>
          <a:gdLst/>
          <a:ahLst/>
          <a:cxnLst/>
          <a:rect l="0" t="0" r="0" b="0"/>
          <a:pathLst>
            <a:path>
              <a:moveTo>
                <a:pt x="2231589" y="0"/>
              </a:moveTo>
              <a:lnTo>
                <a:pt x="2231589" y="174025"/>
              </a:lnTo>
              <a:lnTo>
                <a:pt x="0" y="174025"/>
              </a:lnTo>
              <a:lnTo>
                <a:pt x="0" y="3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91F9C-7D33-41DB-B36D-957A0DAA80B5}">
      <dsp:nvSpPr>
        <dsp:cNvPr id="0" name=""/>
        <dsp:cNvSpPr/>
      </dsp:nvSpPr>
      <dsp:spPr>
        <a:xfrm>
          <a:off x="829124" y="1965210"/>
          <a:ext cx="4237021" cy="348050"/>
        </a:xfrm>
        <a:custGeom>
          <a:avLst/>
          <a:gdLst/>
          <a:ahLst/>
          <a:cxnLst/>
          <a:rect l="0" t="0" r="0" b="0"/>
          <a:pathLst>
            <a:path>
              <a:moveTo>
                <a:pt x="4237021" y="0"/>
              </a:moveTo>
              <a:lnTo>
                <a:pt x="4237021" y="174025"/>
              </a:lnTo>
              <a:lnTo>
                <a:pt x="0" y="174025"/>
              </a:lnTo>
              <a:lnTo>
                <a:pt x="0" y="3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3F431-D8C2-4184-8C00-DE344C075857}">
      <dsp:nvSpPr>
        <dsp:cNvPr id="0" name=""/>
        <dsp:cNvSpPr/>
      </dsp:nvSpPr>
      <dsp:spPr>
        <a:xfrm>
          <a:off x="2529025" y="1136519"/>
          <a:ext cx="5074239" cy="82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ΟΛΟΚΛΗΡΩΜΕΝΗ ΔΙΑΔΙΚΑΣΙΑ </a:t>
          </a:r>
          <a:r>
            <a:rPr lang="en-US" sz="2800" kern="1200" dirty="0" smtClean="0"/>
            <a:t>MARKETING (</a:t>
          </a:r>
          <a:r>
            <a:rPr lang="el-GR" sz="2800" kern="1200" dirty="0" smtClean="0"/>
            <a:t>συντελεστές)</a:t>
          </a:r>
          <a:endParaRPr lang="el-GR" sz="2800" kern="1200" dirty="0"/>
        </a:p>
      </dsp:txBody>
      <dsp:txXfrm>
        <a:off x="2529025" y="1136519"/>
        <a:ext cx="5074239" cy="828690"/>
      </dsp:txXfrm>
    </dsp:sp>
    <dsp:sp modelId="{28D84501-FAF9-4A6C-8048-5D5027AF8ACA}">
      <dsp:nvSpPr>
        <dsp:cNvPr id="0" name=""/>
        <dsp:cNvSpPr/>
      </dsp:nvSpPr>
      <dsp:spPr>
        <a:xfrm>
          <a:off x="433" y="2313260"/>
          <a:ext cx="1657381" cy="82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Διαφημιζόμενος (πελάτης)</a:t>
          </a:r>
          <a:endParaRPr lang="el-GR" sz="1900" kern="1200" dirty="0"/>
        </a:p>
      </dsp:txBody>
      <dsp:txXfrm>
        <a:off x="433" y="2313260"/>
        <a:ext cx="1657381" cy="828690"/>
      </dsp:txXfrm>
    </dsp:sp>
    <dsp:sp modelId="{35CE369B-A774-41AF-A753-989277BFDD00}">
      <dsp:nvSpPr>
        <dsp:cNvPr id="0" name=""/>
        <dsp:cNvSpPr/>
      </dsp:nvSpPr>
      <dsp:spPr>
        <a:xfrm>
          <a:off x="2005864" y="2313260"/>
          <a:ext cx="1657381" cy="82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Διαφημιστική Εταιρεία</a:t>
          </a:r>
          <a:endParaRPr lang="el-GR" sz="1900" kern="1200" dirty="0"/>
        </a:p>
      </dsp:txBody>
      <dsp:txXfrm>
        <a:off x="2005864" y="2313260"/>
        <a:ext cx="1657381" cy="828690"/>
      </dsp:txXfrm>
    </dsp:sp>
    <dsp:sp modelId="{07C163C6-9FB4-44BD-A37C-6DDD5CCA8221}">
      <dsp:nvSpPr>
        <dsp:cNvPr id="0" name=""/>
        <dsp:cNvSpPr/>
      </dsp:nvSpPr>
      <dsp:spPr>
        <a:xfrm>
          <a:off x="4011296" y="2313260"/>
          <a:ext cx="1657381" cy="82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Μέσα Επικοινωνίας</a:t>
          </a:r>
          <a:endParaRPr lang="el-GR" sz="1900" kern="1200" dirty="0"/>
        </a:p>
      </dsp:txBody>
      <dsp:txXfrm>
        <a:off x="4011296" y="2313260"/>
        <a:ext cx="1657381" cy="828690"/>
      </dsp:txXfrm>
    </dsp:sp>
    <dsp:sp modelId="{2C8C956B-A359-4C27-B55C-9AD70EB3986A}">
      <dsp:nvSpPr>
        <dsp:cNvPr id="0" name=""/>
        <dsp:cNvSpPr/>
      </dsp:nvSpPr>
      <dsp:spPr>
        <a:xfrm>
          <a:off x="6016728" y="2313260"/>
          <a:ext cx="2109697" cy="2286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Επικοινωνία </a:t>
          </a:r>
          <a:r>
            <a:rPr lang="en-US" sz="1900" kern="1200" dirty="0" smtClean="0"/>
            <a:t>Marketing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Εξειδικευμένοι διαφημιστικοί οργανισμοί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Σύμβουλοι Δημοσίων Σχέσεων</a:t>
          </a:r>
          <a:endParaRPr lang="el-GR" sz="1900" kern="1200" dirty="0"/>
        </a:p>
      </dsp:txBody>
      <dsp:txXfrm>
        <a:off x="6016728" y="2313260"/>
        <a:ext cx="2109697" cy="2286001"/>
      </dsp:txXfrm>
    </dsp:sp>
    <dsp:sp modelId="{EC19A863-D034-4343-8ED3-29AA0CCE6E4A}">
      <dsp:nvSpPr>
        <dsp:cNvPr id="0" name=""/>
        <dsp:cNvSpPr/>
      </dsp:nvSpPr>
      <dsp:spPr>
        <a:xfrm>
          <a:off x="8474476" y="2313260"/>
          <a:ext cx="1657381" cy="82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Δευτερεύουσες Υπηρεσίες</a:t>
          </a:r>
          <a:endParaRPr lang="el-GR" sz="1900" kern="1200" dirty="0"/>
        </a:p>
      </dsp:txBody>
      <dsp:txXfrm>
        <a:off x="8474476" y="2313260"/>
        <a:ext cx="1657381" cy="828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EA113-2206-4CE2-BDA2-0A1AAE18B81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21E1-8274-403F-96FE-076963C76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38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</a:t>
            </a:r>
            <a:r>
              <a:rPr lang="en-US" dirty="0" smtClean="0"/>
              <a:t>annes 2016 winner campaigns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Glade</a:t>
            </a:r>
            <a:r>
              <a:rPr lang="en-US" baseline="0" dirty="0" smtClean="0"/>
              <a:t>  https://www.youtube.com/watch?v=wzO_vEdemyA&amp;t=1s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Uni</a:t>
            </a:r>
            <a:r>
              <a:rPr lang="en-US" dirty="0" smtClean="0"/>
              <a:t>-Noodle</a:t>
            </a:r>
            <a:r>
              <a:rPr lang="el-GR" dirty="0" smtClean="0"/>
              <a:t> </a:t>
            </a:r>
            <a:r>
              <a:rPr lang="en-US" dirty="0" smtClean="0"/>
              <a:t>https://www.youtube.com/watch?v=qgs6fuc2PBk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Hermes</a:t>
            </a:r>
            <a:r>
              <a:rPr lang="en-US" baseline="0" dirty="0" smtClean="0"/>
              <a:t> 2015 case study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Aegean https://www.youtube.com/watch?v=tvn2Qt9q5Eo&amp;list=PLm784Tg8mTq9twNaa5qyIpxNVYUcWDDRV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403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ΟΕΜ</a:t>
            </a:r>
            <a:r>
              <a:rPr lang="el-GR" baseline="0" dirty="0" smtClean="0"/>
              <a:t> : Δεκαετία ’80</a:t>
            </a:r>
            <a:endParaRPr lang="en-US" baseline="0" dirty="0" smtClean="0"/>
          </a:p>
          <a:p>
            <a:r>
              <a:rPr lang="el-GR" b="1" baseline="0" dirty="0" smtClean="0"/>
              <a:t>Διαφήμιση</a:t>
            </a:r>
            <a:r>
              <a:rPr lang="el-GR" baseline="0" dirty="0" smtClean="0"/>
              <a:t> : Κάθε πληρωμένη μορφή μη προσωπικής επικοινωνίας που είναι σχετική με ένα οργανισμό, ένα προϊόν, μια υπηρεσία ή μια ιδέα που προέρχεται από ένα συγκεκριμένο χορηγό</a:t>
            </a:r>
          </a:p>
          <a:p>
            <a:r>
              <a:rPr lang="el-GR" b="1" baseline="0" dirty="0" err="1" smtClean="0"/>
              <a:t>Αμεσο</a:t>
            </a:r>
            <a:r>
              <a:rPr lang="el-GR" b="1" baseline="0" dirty="0" smtClean="0"/>
              <a:t> </a:t>
            </a:r>
            <a:r>
              <a:rPr lang="en-US" b="1" baseline="0" dirty="0" smtClean="0"/>
              <a:t>Marketing </a:t>
            </a:r>
            <a:r>
              <a:rPr lang="el-GR" baseline="0" dirty="0" smtClean="0"/>
              <a:t>: Επικοινωνία με το ακροατήριο με στόχο την άμεση απόκριση, η μια συναλλαγή</a:t>
            </a:r>
          </a:p>
          <a:p>
            <a:r>
              <a:rPr lang="el-GR" b="1" baseline="0" dirty="0" err="1" smtClean="0"/>
              <a:t>Διαδραστικό</a:t>
            </a:r>
            <a:r>
              <a:rPr lang="el-GR" b="1" baseline="0" dirty="0" smtClean="0"/>
              <a:t> / Διαδικτυακό </a:t>
            </a:r>
            <a:r>
              <a:rPr lang="en-US" b="1" baseline="0" dirty="0" smtClean="0"/>
              <a:t>Marketing </a:t>
            </a:r>
            <a:r>
              <a:rPr lang="en-US" baseline="0" dirty="0" smtClean="0"/>
              <a:t>: </a:t>
            </a:r>
            <a:r>
              <a:rPr lang="el-GR" baseline="0" dirty="0" smtClean="0"/>
              <a:t>Προσωπική, </a:t>
            </a:r>
            <a:r>
              <a:rPr lang="el-GR" baseline="0" dirty="0" err="1" smtClean="0"/>
              <a:t>διαδραστική</a:t>
            </a:r>
            <a:r>
              <a:rPr lang="el-GR" baseline="0" dirty="0" smtClean="0"/>
              <a:t> επικοινωνία (</a:t>
            </a:r>
            <a:r>
              <a:rPr lang="en-US" baseline="0" dirty="0" smtClean="0"/>
              <a:t>Internet …, </a:t>
            </a:r>
            <a:r>
              <a:rPr lang="el-GR" baseline="0" dirty="0" smtClean="0"/>
              <a:t>κινητά τηλέφωνα, </a:t>
            </a:r>
            <a:r>
              <a:rPr lang="el-GR" baseline="0" dirty="0" err="1" smtClean="0"/>
              <a:t>διαδραστική</a:t>
            </a:r>
            <a:r>
              <a:rPr lang="el-GR" baseline="0" dirty="0" smtClean="0"/>
              <a:t> </a:t>
            </a:r>
            <a:r>
              <a:rPr lang="en-US" baseline="0" dirty="0" err="1" smtClean="0"/>
              <a:t>tv</a:t>
            </a:r>
            <a:r>
              <a:rPr lang="en-US" baseline="0" dirty="0" smtClean="0"/>
              <a:t>, CD-ROM, </a:t>
            </a:r>
            <a:r>
              <a:rPr lang="el-GR" baseline="0" dirty="0" smtClean="0"/>
              <a:t>περίπτερα πληροφοριών, </a:t>
            </a:r>
            <a:r>
              <a:rPr lang="el-GR" baseline="0" dirty="0" err="1" smtClean="0"/>
              <a:t>κλπ</a:t>
            </a:r>
            <a:r>
              <a:rPr lang="el-GR" baseline="0" dirty="0" smtClean="0"/>
              <a:t>)</a:t>
            </a:r>
          </a:p>
          <a:p>
            <a:r>
              <a:rPr lang="el-GR" b="1" baseline="0" dirty="0" smtClean="0"/>
              <a:t>Προώθηση Πωλήσεων </a:t>
            </a:r>
            <a:r>
              <a:rPr lang="el-GR" baseline="0" dirty="0" smtClean="0"/>
              <a:t>: Οι δραστηριότητες </a:t>
            </a:r>
            <a:r>
              <a:rPr lang="en-US" baseline="0" dirty="0" smtClean="0"/>
              <a:t>marketing </a:t>
            </a:r>
            <a:r>
              <a:rPr lang="el-GR" baseline="0" dirty="0" smtClean="0"/>
              <a:t>που παρέχουν πρόσθετη αξία ή κίνητρα στην ομάδα πωλήσεων, στους διανομείς, ή στον τελικό καταναλωτή, και οι οποίες μπορούν να υποκινήσουν πωλήσεις.</a:t>
            </a:r>
          </a:p>
          <a:p>
            <a:r>
              <a:rPr lang="el-GR" b="1" baseline="0" dirty="0" smtClean="0"/>
              <a:t>Δημοσιότητα / Δημόσιες Σχέσεις </a:t>
            </a:r>
            <a:r>
              <a:rPr lang="el-GR" baseline="0" dirty="0" smtClean="0"/>
              <a:t>: 	Δημοσιότητα : Μη προσωπική επικοινωνία που αφορά ένα οργανισμό, ένα προϊόν, μια υπηρεσία ή μια ιδέα όχι άμεσα πληρωμένη ή προβαλλόμενη, από συγκεκριμένη προσδιορισμένη χορήγηση (Τεχνικές : Ειδήσεις, συνεντεύξεις τύπου, ειδικά άρθρα, φωτογραφίες, </a:t>
            </a:r>
            <a:r>
              <a:rPr lang="el-GR" baseline="0" dirty="0" err="1" smtClean="0"/>
              <a:t>ταινίεςβιντεοταινίες</a:t>
            </a:r>
            <a:r>
              <a:rPr lang="el-GR" baseline="0" dirty="0" smtClean="0"/>
              <a:t>)		Δημόσιες Σχέσεις : Ο σχεδιασμός και συστηματική διανομή πληροφοριών, με στόχο την δημόσια κατανόηση και αποδοχή</a:t>
            </a:r>
            <a:endParaRPr lang="en-US" baseline="0" dirty="0" smtClean="0"/>
          </a:p>
          <a:p>
            <a:r>
              <a:rPr lang="el-GR" b="1" baseline="0" dirty="0" smtClean="0"/>
              <a:t>Προσωπική Πώληση </a:t>
            </a:r>
            <a:r>
              <a:rPr lang="el-GR" baseline="0" dirty="0" smtClean="0"/>
              <a:t>: Είδος διαπροσωπικής επικοινωνίας όπου ένας πωλητής προσπαθεί να βοηθήσει και / ή να πείσει πιθανούς αγοραστές να αγοράσουν το προϊόν μιας επιχείρησης ή να ακολουθήσουν μια ιδέα</a:t>
            </a:r>
          </a:p>
          <a:p>
            <a:endParaRPr lang="el-GR" baseline="0" dirty="0" smtClean="0"/>
          </a:p>
          <a:p>
            <a:endParaRPr lang="el-GR" baseline="0" dirty="0" smtClean="0"/>
          </a:p>
          <a:p>
            <a:endParaRPr lang="el-GR" baseline="0" dirty="0" smtClean="0"/>
          </a:p>
          <a:p>
            <a:endParaRPr lang="el-GR" baseline="0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9885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050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460158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0507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743172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451548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404758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61251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713711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142566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7270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511724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585634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578EE-E3F7-4220-840D-ABC1F1D4D06A}" type="datetimeFigureOut">
              <a:rPr lang="el-GR" smtClean="0"/>
              <a:t>28/3/2018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0A864-BD02-4E3B-B0A7-20B42E291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731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tvn2Qt9q5Eo&amp;list=PLm784Tg8mTq9twNaa5qyIpxNVYUcWDDRV" TargetMode="External"/><Relationship Id="rId5" Type="http://schemas.openxmlformats.org/officeDocument/2006/relationships/hyperlink" Target="https://www.youtube.com/watch?v=qgs6fuc2PBk" TargetMode="External"/><Relationship Id="rId4" Type="http://schemas.openxmlformats.org/officeDocument/2006/relationships/hyperlink" Target="https://www.youtube.com/watch?v=wzO_vEdemyA&amp;t=1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/>
              <a:t>ΟΛΟΚΛΗΡΩΜΕΝΕΣ ΕΠΙΚΟΙΝΩΝΙΕΣ </a:t>
            </a:r>
            <a:r>
              <a:rPr lang="en-US" sz="3200" b="1" dirty="0" smtClean="0"/>
              <a:t>MARKETING</a:t>
            </a:r>
            <a:br>
              <a:rPr lang="en-US" sz="3200" b="1" dirty="0" smtClean="0"/>
            </a:br>
            <a:r>
              <a:rPr lang="en-US" sz="3200" b="1" dirty="0" smtClean="0"/>
              <a:t>(INTEGRATED MARKETING COMMUNICATIONS)</a:t>
            </a:r>
            <a:endParaRPr 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541316"/>
            <a:ext cx="10515600" cy="3297382"/>
          </a:xfrm>
        </p:spPr>
        <p:txBody>
          <a:bodyPr/>
          <a:lstStyle/>
          <a:p>
            <a:pPr marL="0" indent="0" algn="ctr">
              <a:buNone/>
            </a:pPr>
            <a:r>
              <a:rPr lang="el-GR" dirty="0" smtClean="0"/>
              <a:t>Μια έννοια σχεδιασμού επικοινωνιών </a:t>
            </a:r>
            <a:r>
              <a:rPr lang="en-US" dirty="0" smtClean="0"/>
              <a:t>marketing </a:t>
            </a:r>
            <a:r>
              <a:rPr lang="el-GR" dirty="0"/>
              <a:t>που</a:t>
            </a:r>
            <a:endParaRPr lang="el-GR" dirty="0" smtClean="0"/>
          </a:p>
          <a:p>
            <a:pPr marL="0" indent="0" algn="ctr">
              <a:buNone/>
            </a:pPr>
            <a:r>
              <a:rPr lang="el-GR" dirty="0" smtClean="0"/>
              <a:t>αναγνωρίζει την προστιθέμενη αξία ενός περιεκτικού προγράμματος</a:t>
            </a:r>
          </a:p>
          <a:p>
            <a:pPr marL="0" indent="0" algn="ctr">
              <a:buNone/>
            </a:pPr>
            <a:r>
              <a:rPr lang="el-GR" dirty="0" smtClean="0"/>
              <a:t>το οποίο αξιολογεί τους στρατηγικούς ρόλους ποικίλων </a:t>
            </a:r>
          </a:p>
          <a:p>
            <a:pPr marL="0" indent="0" algn="ctr">
              <a:buNone/>
            </a:pPr>
            <a:r>
              <a:rPr lang="el-GR" dirty="0" smtClean="0"/>
              <a:t>επικοινωνιακών κλάδων π.χ. διαφήμιση, δημόσιες σχέσεις, </a:t>
            </a:r>
            <a:r>
              <a:rPr lang="el-GR" dirty="0" err="1" smtClean="0"/>
              <a:t>κλπ</a:t>
            </a:r>
            <a:r>
              <a:rPr lang="el-GR" dirty="0" smtClean="0"/>
              <a:t> και </a:t>
            </a:r>
          </a:p>
          <a:p>
            <a:pPr marL="0" indent="0" algn="ctr">
              <a:buNone/>
            </a:pPr>
            <a:r>
              <a:rPr lang="el-GR" dirty="0" smtClean="0"/>
              <a:t>συνδυάζει αυτούς τους κλάδους για να προσφέρει σαφήνεια,</a:t>
            </a:r>
          </a:p>
          <a:p>
            <a:pPr marL="0" indent="0" algn="ctr">
              <a:buNone/>
            </a:pPr>
            <a:r>
              <a:rPr lang="el-GR" dirty="0" smtClean="0"/>
              <a:t>ομοιογένεια και μέγιστο αντίκτυπο των επικοινωνιών</a:t>
            </a:r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2" y="1140517"/>
            <a:ext cx="1410206" cy="9648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4014" y="4572007"/>
            <a:ext cx="99114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Cannes 2016 winner campaigns</a:t>
            </a:r>
          </a:p>
          <a:p>
            <a:r>
              <a:rPr lang="en-US" dirty="0" smtClean="0"/>
              <a:t>Glade  </a:t>
            </a:r>
            <a:r>
              <a:rPr lang="en-US" dirty="0">
                <a:hlinkClick r:id="rId4"/>
              </a:rPr>
              <a:t>https://www.youtube.com/watch?v=wzO_vEdemyA&amp;t=1s</a:t>
            </a:r>
            <a:endParaRPr lang="en-US" dirty="0"/>
          </a:p>
          <a:p>
            <a:r>
              <a:rPr lang="en-US" dirty="0" err="1"/>
              <a:t>Uni</a:t>
            </a:r>
            <a:r>
              <a:rPr lang="en-US" dirty="0"/>
              <a:t>-Noodle</a:t>
            </a:r>
            <a:r>
              <a:rPr lang="el-GR" dirty="0"/>
              <a:t>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www.youtube.com/watch?v=qgs6fuc2PBk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Hermes 2015 case study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Aegean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www.youtube.com/watch?v=tvn2Qt9q5Eo&amp;list=PLm784Tg8mTq9twNaa5qyIpxNVYUcWDDRV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24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ΛΟΓΟΙ ΓΙΑ ΑΥΞΑΝΟΜΕΝΗ ΣΗΜΑΣΙΑ ΟΕΜ</a:t>
            </a:r>
            <a:endParaRPr 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Μετακίνηση δαπανών από διαφήμιση σε προώθηση πωλήσεων</a:t>
            </a:r>
          </a:p>
          <a:p>
            <a:r>
              <a:rPr lang="el-GR" dirty="0" smtClean="0"/>
              <a:t>Χρήση πιο </a:t>
            </a:r>
            <a:r>
              <a:rPr lang="el-GR" dirty="0" err="1" smtClean="0"/>
              <a:t>στοχευμένων</a:t>
            </a:r>
            <a:r>
              <a:rPr lang="el-GR" dirty="0" smtClean="0"/>
              <a:t>, </a:t>
            </a:r>
            <a:r>
              <a:rPr lang="el-GR" dirty="0" err="1" smtClean="0"/>
              <a:t>χαμηλοτέρου</a:t>
            </a:r>
            <a:r>
              <a:rPr lang="el-GR" dirty="0" smtClean="0"/>
              <a:t> κόστους μέσων επικοινωνίας</a:t>
            </a:r>
          </a:p>
          <a:p>
            <a:r>
              <a:rPr lang="el-GR" dirty="0" smtClean="0"/>
              <a:t>Μεταβίβαση δύναμης από παραγωγούς σε εμπόρους επιβάλλει την προώθηση πωλήσεων</a:t>
            </a:r>
          </a:p>
          <a:p>
            <a:r>
              <a:rPr lang="el-GR" dirty="0" smtClean="0"/>
              <a:t>Ραγδαία ανάπτυξη του </a:t>
            </a:r>
            <a:r>
              <a:rPr lang="en-US" dirty="0" smtClean="0"/>
              <a:t>database marketing </a:t>
            </a:r>
            <a:r>
              <a:rPr lang="el-GR" dirty="0" smtClean="0"/>
              <a:t>φέρνει στην επιφάνεια νέες μορφές επικοινωνίας </a:t>
            </a:r>
          </a:p>
          <a:p>
            <a:r>
              <a:rPr lang="el-GR" dirty="0" smtClean="0"/>
              <a:t>Απαιτήσεις για πιο μετρήσιμες μορφές επικοινωνίας &amp; εξάρτηση αμοιβής διαφημιστικής εταιρείας από το αποτέλεσμα</a:t>
            </a:r>
          </a:p>
          <a:p>
            <a:r>
              <a:rPr lang="el-GR" dirty="0" smtClean="0"/>
              <a:t>Ραγδαία άνοδος του διαδικτύου το καθιστά απαραίτητο στοιχείο του επικοινωνιακού μίγματος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42824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/>
              <a:t>ΠΡΟΓΡΑΜΜΑ ΟΛΟΚΛΗΡΩΜΕΝΩΝ ΕΠΙΚΟΙΝΩΝΙΩΝ </a:t>
            </a:r>
            <a:r>
              <a:rPr lang="en-US" sz="2800" b="1" dirty="0" smtClean="0"/>
              <a:t>MARKETING</a:t>
            </a:r>
            <a:endParaRPr lang="el-GR" sz="2800" b="1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910263"/>
              </p:ext>
            </p:extLst>
          </p:nvPr>
        </p:nvGraphicFramePr>
        <p:xfrm>
          <a:off x="838200" y="1188720"/>
          <a:ext cx="10515600" cy="531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5885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392176316"/>
              </p:ext>
            </p:extLst>
          </p:nvPr>
        </p:nvGraphicFramePr>
        <p:xfrm>
          <a:off x="1089890" y="706581"/>
          <a:ext cx="10132291" cy="5735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4248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310</Words>
  <Application>Microsoft Office PowerPoint</Application>
  <PresentationFormat>Ευρεία οθόνη</PresentationFormat>
  <Paragraphs>54</Paragraphs>
  <Slides>4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ΟΛΟΚΛΗΡΩΜΕΝΕΣ ΕΠΙΚΟΙΝΩΝΙΕΣ MARKETING (INTEGRATED MARKETING COMMUNICATIONS)</vt:lpstr>
      <vt:lpstr>ΛΟΓΟΙ ΓΙΑ ΑΥΞΑΝΟΜΕΝΗ ΣΗΜΑΣΙΑ ΟΕΜ</vt:lpstr>
      <vt:lpstr>ΠΡΟΓΡΑΜΜΑ ΟΛΟΚΛΗΡΩΜΕΝΩΝ ΕΠΙΚΟΙΝΩΝΙΩΝ MARKETING</vt:lpstr>
      <vt:lpstr>Παρουσίαση του PowerPoint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Windows User</dc:creator>
  <cp:lastModifiedBy>Windows User</cp:lastModifiedBy>
  <cp:revision>52</cp:revision>
  <dcterms:created xsi:type="dcterms:W3CDTF">2017-03-08T12:40:32Z</dcterms:created>
  <dcterms:modified xsi:type="dcterms:W3CDTF">2018-03-28T14:10:19Z</dcterms:modified>
</cp:coreProperties>
</file>