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264" r:id="rId3"/>
    <p:sldId id="265" r:id="rId4"/>
    <p:sldId id="266" r:id="rId5"/>
    <p:sldId id="257" r:id="rId6"/>
    <p:sldId id="258" r:id="rId7"/>
    <p:sldId id="259" r:id="rId8"/>
    <p:sldId id="260" r:id="rId9"/>
    <p:sldId id="268" r:id="rId10"/>
    <p:sldId id="267" r:id="rId11"/>
    <p:sldId id="261" r:id="rId12"/>
    <p:sldId id="262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3" autoAdjust="0"/>
    <p:restoredTop sz="77369" autoAdjust="0"/>
  </p:normalViewPr>
  <p:slideViewPr>
    <p:cSldViewPr snapToGrid="0">
      <p:cViewPr varScale="1">
        <p:scale>
          <a:sx n="51" d="100"/>
          <a:sy n="51" d="100"/>
        </p:scale>
        <p:origin x="12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4F9A46-1141-4684-848F-D574F51DCF9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97E5D14-F657-4B3E-9706-D0B28F02FF48}">
      <dgm:prSet phldrT="[Κείμενο]" custT="1"/>
      <dgm:spPr/>
      <dgm:t>
        <a:bodyPr/>
        <a:lstStyle/>
        <a:p>
          <a:r>
            <a:rPr lang="el-GR" sz="1200" dirty="0" smtClean="0"/>
            <a:t>Δ.Σ.</a:t>
          </a:r>
          <a:endParaRPr lang="el-GR" sz="1200" dirty="0"/>
        </a:p>
      </dgm:t>
    </dgm:pt>
    <dgm:pt modelId="{F2AE12C9-8360-4EA7-86DB-D549127F1270}" type="parTrans" cxnId="{1090C592-2A9E-42EC-B2CC-315565A7A8D2}">
      <dgm:prSet/>
      <dgm:spPr/>
      <dgm:t>
        <a:bodyPr/>
        <a:lstStyle/>
        <a:p>
          <a:endParaRPr lang="el-GR" sz="1200"/>
        </a:p>
      </dgm:t>
    </dgm:pt>
    <dgm:pt modelId="{36A9C7BD-F69B-407C-ADD9-75A4E10AE085}" type="sibTrans" cxnId="{1090C592-2A9E-42EC-B2CC-315565A7A8D2}">
      <dgm:prSet/>
      <dgm:spPr/>
      <dgm:t>
        <a:bodyPr/>
        <a:lstStyle/>
        <a:p>
          <a:endParaRPr lang="el-GR" sz="1200"/>
        </a:p>
      </dgm:t>
    </dgm:pt>
    <dgm:pt modelId="{DE4A6B7C-8B4E-4AB2-87D6-0C47D9595304}" type="asst">
      <dgm:prSet phldrT="[Κείμενο]" custT="1"/>
      <dgm:spPr/>
      <dgm:t>
        <a:bodyPr/>
        <a:lstStyle/>
        <a:p>
          <a:r>
            <a:rPr lang="el-GR" sz="1200" dirty="0" smtClean="0"/>
            <a:t>Πρόεδρος</a:t>
          </a:r>
          <a:endParaRPr lang="el-GR" sz="1200" dirty="0"/>
        </a:p>
      </dgm:t>
    </dgm:pt>
    <dgm:pt modelId="{97AAE17E-0E9F-4C29-B9C0-F15B054954E8}" type="parTrans" cxnId="{659ED482-A8D7-4E31-BB81-69AEB9A8C2CE}">
      <dgm:prSet/>
      <dgm:spPr>
        <a:ln>
          <a:noFill/>
        </a:ln>
      </dgm:spPr>
      <dgm:t>
        <a:bodyPr/>
        <a:lstStyle/>
        <a:p>
          <a:endParaRPr lang="el-GR" sz="1200"/>
        </a:p>
      </dgm:t>
    </dgm:pt>
    <dgm:pt modelId="{D177D9FA-FEEB-49E6-B5F6-36B86986652C}" type="sibTrans" cxnId="{659ED482-A8D7-4E31-BB81-69AEB9A8C2CE}">
      <dgm:prSet/>
      <dgm:spPr/>
      <dgm:t>
        <a:bodyPr/>
        <a:lstStyle/>
        <a:p>
          <a:endParaRPr lang="el-GR" sz="1200"/>
        </a:p>
      </dgm:t>
    </dgm:pt>
    <dgm:pt modelId="{8384947E-C694-406E-BB80-DA57D14DDB8B}">
      <dgm:prSet phldrT="[Κείμενο]" custT="1"/>
      <dgm:spPr>
        <a:solidFill>
          <a:srgbClr val="FFFF00"/>
        </a:solidFill>
      </dgm:spPr>
      <dgm:t>
        <a:bodyPr/>
        <a:lstStyle/>
        <a:p>
          <a:r>
            <a:rPr lang="el-GR" sz="1200" dirty="0" smtClean="0">
              <a:solidFill>
                <a:schemeClr val="tx1"/>
              </a:solidFill>
            </a:rPr>
            <a:t>Αντιπρόεδρος Δημιουργικού</a:t>
          </a:r>
          <a:endParaRPr lang="el-GR" sz="1200" dirty="0">
            <a:solidFill>
              <a:schemeClr val="tx1"/>
            </a:solidFill>
          </a:endParaRPr>
        </a:p>
      </dgm:t>
    </dgm:pt>
    <dgm:pt modelId="{F70465EE-595F-403C-AD38-7DE795745FC6}" type="parTrans" cxnId="{A57AC080-DE32-4B3C-8059-AE3B6CC5131D}">
      <dgm:prSet/>
      <dgm:spPr/>
      <dgm:t>
        <a:bodyPr/>
        <a:lstStyle/>
        <a:p>
          <a:endParaRPr lang="el-GR" sz="1200"/>
        </a:p>
      </dgm:t>
    </dgm:pt>
    <dgm:pt modelId="{9368001C-A4B2-4540-9BF5-381BD42A7967}" type="sibTrans" cxnId="{A57AC080-DE32-4B3C-8059-AE3B6CC5131D}">
      <dgm:prSet/>
      <dgm:spPr/>
      <dgm:t>
        <a:bodyPr/>
        <a:lstStyle/>
        <a:p>
          <a:endParaRPr lang="el-GR" sz="1200"/>
        </a:p>
      </dgm:t>
    </dgm:pt>
    <dgm:pt modelId="{1E56E0ED-0E39-4F7E-A20F-761C8DEB0BF8}">
      <dgm:prSet phldrT="[Κείμενο]" custT="1"/>
      <dgm:spPr>
        <a:solidFill>
          <a:srgbClr val="FFFF00"/>
        </a:solidFill>
      </dgm:spPr>
      <dgm:t>
        <a:bodyPr/>
        <a:lstStyle/>
        <a:p>
          <a:r>
            <a:rPr lang="el-GR" sz="1200" dirty="0" smtClean="0">
              <a:solidFill>
                <a:schemeClr val="tx1"/>
              </a:solidFill>
            </a:rPr>
            <a:t>Αντιπρόεδρος Εξυπηρέτησης Πελάτη</a:t>
          </a:r>
          <a:endParaRPr lang="el-GR" sz="1200" dirty="0">
            <a:solidFill>
              <a:schemeClr val="tx1"/>
            </a:solidFill>
          </a:endParaRPr>
        </a:p>
      </dgm:t>
    </dgm:pt>
    <dgm:pt modelId="{5F4880EB-AAAB-4B9A-97FE-DD3421D22511}" type="parTrans" cxnId="{25587B00-51FD-420C-85BE-E40BFEBFEAF3}">
      <dgm:prSet/>
      <dgm:spPr/>
      <dgm:t>
        <a:bodyPr/>
        <a:lstStyle/>
        <a:p>
          <a:endParaRPr lang="el-GR" sz="1200"/>
        </a:p>
      </dgm:t>
    </dgm:pt>
    <dgm:pt modelId="{7FCC8C58-F234-4B9A-BC02-60A7BA0508CB}" type="sibTrans" cxnId="{25587B00-51FD-420C-85BE-E40BFEBFEAF3}">
      <dgm:prSet/>
      <dgm:spPr/>
      <dgm:t>
        <a:bodyPr/>
        <a:lstStyle/>
        <a:p>
          <a:endParaRPr lang="el-GR" sz="1200"/>
        </a:p>
      </dgm:t>
    </dgm:pt>
    <dgm:pt modelId="{5AB8B78E-A1C2-4F88-BC27-B6DBCB8CB6EC}">
      <dgm:prSet phldrT="[Κείμενο]" custT="1"/>
      <dgm:spPr>
        <a:solidFill>
          <a:srgbClr val="FFFF00"/>
        </a:solidFill>
      </dgm:spPr>
      <dgm:t>
        <a:bodyPr/>
        <a:lstStyle/>
        <a:p>
          <a:r>
            <a:rPr lang="el-GR" sz="1200" dirty="0" smtClean="0">
              <a:solidFill>
                <a:schemeClr val="tx1"/>
              </a:solidFill>
            </a:rPr>
            <a:t>Αντιπρόεδρος Υπηρεσιών </a:t>
          </a:r>
          <a:r>
            <a:rPr lang="en-US" sz="1200" dirty="0" smtClean="0">
              <a:solidFill>
                <a:schemeClr val="tx1"/>
              </a:solidFill>
            </a:rPr>
            <a:t>Marketing</a:t>
          </a:r>
          <a:endParaRPr lang="el-GR" sz="1200" dirty="0">
            <a:solidFill>
              <a:schemeClr val="tx1"/>
            </a:solidFill>
          </a:endParaRPr>
        </a:p>
      </dgm:t>
    </dgm:pt>
    <dgm:pt modelId="{8D55EEC4-655D-4EF5-94D4-F082558E6004}" type="parTrans" cxnId="{FE39FAB0-C5D4-4A37-9E17-BF4FC19931DD}">
      <dgm:prSet/>
      <dgm:spPr/>
      <dgm:t>
        <a:bodyPr/>
        <a:lstStyle/>
        <a:p>
          <a:endParaRPr lang="el-GR" sz="1200"/>
        </a:p>
      </dgm:t>
    </dgm:pt>
    <dgm:pt modelId="{F46E09D2-590E-4519-ACDA-9EFB252878F2}" type="sibTrans" cxnId="{FE39FAB0-C5D4-4A37-9E17-BF4FC19931DD}">
      <dgm:prSet/>
      <dgm:spPr/>
      <dgm:t>
        <a:bodyPr/>
        <a:lstStyle/>
        <a:p>
          <a:endParaRPr lang="el-GR" sz="1200"/>
        </a:p>
      </dgm:t>
    </dgm:pt>
    <dgm:pt modelId="{BE305885-CB27-4C60-9FB4-2E2BCD004FA5}">
      <dgm:prSet custT="1"/>
      <dgm:spPr>
        <a:solidFill>
          <a:srgbClr val="FFFF00"/>
        </a:solidFill>
      </dgm:spPr>
      <dgm:t>
        <a:bodyPr/>
        <a:lstStyle/>
        <a:p>
          <a:r>
            <a:rPr lang="el-GR" sz="1200" dirty="0" smtClean="0">
              <a:solidFill>
                <a:schemeClr val="tx1"/>
              </a:solidFill>
            </a:rPr>
            <a:t>Αντιπρόεδρος</a:t>
          </a:r>
          <a:r>
            <a:rPr lang="en-US" sz="1200" dirty="0" smtClean="0">
              <a:solidFill>
                <a:schemeClr val="tx1"/>
              </a:solidFill>
            </a:rPr>
            <a:t> </a:t>
          </a:r>
          <a:r>
            <a:rPr lang="el-GR" sz="1200" dirty="0" smtClean="0">
              <a:solidFill>
                <a:schemeClr val="tx1"/>
              </a:solidFill>
            </a:rPr>
            <a:t>Διοίκησης &amp; Οικονομικών</a:t>
          </a:r>
          <a:endParaRPr lang="el-GR" sz="1200" dirty="0">
            <a:solidFill>
              <a:schemeClr val="tx1"/>
            </a:solidFill>
          </a:endParaRPr>
        </a:p>
      </dgm:t>
    </dgm:pt>
    <dgm:pt modelId="{532058B7-6989-4D7E-8870-AF75F9529359}" type="parTrans" cxnId="{F304F9EC-16EF-4CD9-8900-F56E673054FD}">
      <dgm:prSet/>
      <dgm:spPr/>
      <dgm:t>
        <a:bodyPr/>
        <a:lstStyle/>
        <a:p>
          <a:endParaRPr lang="el-GR" sz="1200"/>
        </a:p>
      </dgm:t>
    </dgm:pt>
    <dgm:pt modelId="{3F2875AD-CCBD-4460-A0B0-A2E0FB368B6C}" type="sibTrans" cxnId="{F304F9EC-16EF-4CD9-8900-F56E673054FD}">
      <dgm:prSet/>
      <dgm:spPr/>
      <dgm:t>
        <a:bodyPr/>
        <a:lstStyle/>
        <a:p>
          <a:endParaRPr lang="el-GR" sz="1200"/>
        </a:p>
      </dgm:t>
    </dgm:pt>
    <dgm:pt modelId="{5AFBFFA6-E0AC-4D6E-A1FF-2FEC961B5C38}">
      <dgm:prSet custT="1"/>
      <dgm:spPr>
        <a:solidFill>
          <a:srgbClr val="FFFF00"/>
        </a:solidFill>
        <a:ln>
          <a:noFill/>
        </a:ln>
      </dgm:spPr>
      <dgm:t>
        <a:bodyPr/>
        <a:lstStyle/>
        <a:p>
          <a:r>
            <a:rPr lang="el-GR" sz="1200" dirty="0" err="1" smtClean="0">
              <a:solidFill>
                <a:schemeClr val="tx1"/>
              </a:solidFill>
            </a:rPr>
            <a:t>Εντυπη</a:t>
          </a:r>
          <a:r>
            <a:rPr lang="el-GR" sz="1200" dirty="0" smtClean="0">
              <a:solidFill>
                <a:schemeClr val="tx1"/>
              </a:solidFill>
            </a:rPr>
            <a:t> Παραγωγή</a:t>
          </a:r>
          <a:endParaRPr lang="el-GR" sz="1200" dirty="0">
            <a:solidFill>
              <a:schemeClr val="tx1"/>
            </a:solidFill>
          </a:endParaRPr>
        </a:p>
      </dgm:t>
    </dgm:pt>
    <dgm:pt modelId="{7CFCC4DC-6AE2-4297-9E60-A111D0B9D9D2}" type="parTrans" cxnId="{22064DF4-14F1-4C41-A740-F394276A79E7}">
      <dgm:prSet/>
      <dgm:spPr>
        <a:ln>
          <a:noFill/>
        </a:ln>
      </dgm:spPr>
      <dgm:t>
        <a:bodyPr/>
        <a:lstStyle/>
        <a:p>
          <a:endParaRPr lang="el-GR" sz="1200"/>
        </a:p>
      </dgm:t>
    </dgm:pt>
    <dgm:pt modelId="{5425A291-C3AB-4C52-8F2E-9AA01D23A804}" type="sibTrans" cxnId="{22064DF4-14F1-4C41-A740-F394276A79E7}">
      <dgm:prSet/>
      <dgm:spPr/>
      <dgm:t>
        <a:bodyPr/>
        <a:lstStyle/>
        <a:p>
          <a:endParaRPr lang="el-GR" sz="1200"/>
        </a:p>
      </dgm:t>
    </dgm:pt>
    <dgm:pt modelId="{97C84ED3-D94E-43C1-8339-EF1328663336}">
      <dgm:prSet custT="1"/>
      <dgm:spPr>
        <a:solidFill>
          <a:srgbClr val="FFFF00"/>
        </a:solidFill>
      </dgm:spPr>
      <dgm:t>
        <a:bodyPr/>
        <a:lstStyle/>
        <a:p>
          <a:r>
            <a:rPr lang="el-GR" sz="1200" dirty="0" smtClean="0">
              <a:solidFill>
                <a:schemeClr val="tx1"/>
              </a:solidFill>
            </a:rPr>
            <a:t>Συγγραφείς / Καλλιτέχνες</a:t>
          </a:r>
          <a:endParaRPr lang="el-GR" sz="1200" dirty="0">
            <a:solidFill>
              <a:schemeClr val="tx1"/>
            </a:solidFill>
          </a:endParaRPr>
        </a:p>
      </dgm:t>
    </dgm:pt>
    <dgm:pt modelId="{EA1D1B0C-9739-4425-8BEF-34DCFB17400D}" type="parTrans" cxnId="{9D86F7B5-0C7C-4548-83C7-2227B38CEC90}">
      <dgm:prSet/>
      <dgm:spPr>
        <a:ln>
          <a:noFill/>
        </a:ln>
      </dgm:spPr>
      <dgm:t>
        <a:bodyPr/>
        <a:lstStyle/>
        <a:p>
          <a:endParaRPr lang="el-GR" sz="1200"/>
        </a:p>
      </dgm:t>
    </dgm:pt>
    <dgm:pt modelId="{2AF73A3B-9EC5-4A45-A9EE-67DCF12CC437}" type="sibTrans" cxnId="{9D86F7B5-0C7C-4548-83C7-2227B38CEC90}">
      <dgm:prSet/>
      <dgm:spPr/>
      <dgm:t>
        <a:bodyPr/>
        <a:lstStyle/>
        <a:p>
          <a:endParaRPr lang="el-GR" sz="1200"/>
        </a:p>
      </dgm:t>
    </dgm:pt>
    <dgm:pt modelId="{AB34EFDA-190B-4C80-8299-CF887FBEBCA6}">
      <dgm:prSet custT="1"/>
      <dgm:spPr>
        <a:solidFill>
          <a:srgbClr val="FFFF00"/>
        </a:solidFill>
        <a:ln>
          <a:noFill/>
        </a:ln>
      </dgm:spPr>
      <dgm:t>
        <a:bodyPr/>
        <a:lstStyle/>
        <a:p>
          <a:r>
            <a:rPr lang="el-GR" sz="1200" dirty="0" smtClean="0">
              <a:solidFill>
                <a:schemeClr val="tx1"/>
              </a:solidFill>
            </a:rPr>
            <a:t>Τηλεοπτική Παραγωγή</a:t>
          </a:r>
          <a:endParaRPr lang="el-GR" sz="1200" dirty="0">
            <a:solidFill>
              <a:schemeClr val="tx1"/>
            </a:solidFill>
          </a:endParaRPr>
        </a:p>
      </dgm:t>
    </dgm:pt>
    <dgm:pt modelId="{FEABF19A-1286-48E5-980E-06CAF3E98AED}" type="parTrans" cxnId="{DE7D0C7C-90A0-407E-9B37-16A2E0D6725E}">
      <dgm:prSet/>
      <dgm:spPr>
        <a:ln>
          <a:noFill/>
        </a:ln>
      </dgm:spPr>
      <dgm:t>
        <a:bodyPr/>
        <a:lstStyle/>
        <a:p>
          <a:endParaRPr lang="el-GR" sz="1200"/>
        </a:p>
      </dgm:t>
    </dgm:pt>
    <dgm:pt modelId="{ABC75277-A3DA-4ACC-B468-F70921CEF149}" type="sibTrans" cxnId="{DE7D0C7C-90A0-407E-9B37-16A2E0D6725E}">
      <dgm:prSet/>
      <dgm:spPr/>
      <dgm:t>
        <a:bodyPr/>
        <a:lstStyle/>
        <a:p>
          <a:endParaRPr lang="el-GR" sz="1200"/>
        </a:p>
      </dgm:t>
    </dgm:pt>
    <dgm:pt modelId="{180A3E44-D167-4839-916F-94FF4A5F0249}">
      <dgm:prSet custT="1"/>
      <dgm:spPr>
        <a:solidFill>
          <a:srgbClr val="FFFF00"/>
        </a:solidFill>
        <a:ln>
          <a:noFill/>
        </a:ln>
      </dgm:spPr>
      <dgm:t>
        <a:bodyPr/>
        <a:lstStyle/>
        <a:p>
          <a:r>
            <a:rPr lang="el-GR" sz="1200" dirty="0" smtClean="0">
              <a:solidFill>
                <a:schemeClr val="tx1"/>
              </a:solidFill>
            </a:rPr>
            <a:t>Κυκλοφορία</a:t>
          </a:r>
          <a:endParaRPr lang="el-GR" sz="1200" dirty="0">
            <a:solidFill>
              <a:schemeClr val="tx1"/>
            </a:solidFill>
          </a:endParaRPr>
        </a:p>
      </dgm:t>
    </dgm:pt>
    <dgm:pt modelId="{811BCA4C-A0A8-4AC2-AD50-3352911EC17E}" type="parTrans" cxnId="{28141EEA-77FC-49D9-9809-C7C7FA7B9FF8}">
      <dgm:prSet/>
      <dgm:spPr>
        <a:ln>
          <a:noFill/>
        </a:ln>
      </dgm:spPr>
      <dgm:t>
        <a:bodyPr/>
        <a:lstStyle/>
        <a:p>
          <a:endParaRPr lang="el-GR" sz="1200"/>
        </a:p>
      </dgm:t>
    </dgm:pt>
    <dgm:pt modelId="{E25A3D58-80BD-4959-87B9-739CB05BE18C}" type="sibTrans" cxnId="{28141EEA-77FC-49D9-9809-C7C7FA7B9FF8}">
      <dgm:prSet/>
      <dgm:spPr/>
      <dgm:t>
        <a:bodyPr/>
        <a:lstStyle/>
        <a:p>
          <a:endParaRPr lang="el-GR" sz="1200"/>
        </a:p>
      </dgm:t>
    </dgm:pt>
    <dgm:pt modelId="{AD3D546B-0FD7-444F-BB90-D682F34562DC}">
      <dgm:prSet custT="1"/>
      <dgm:spPr>
        <a:solidFill>
          <a:srgbClr val="FFFF00"/>
        </a:solidFill>
      </dgm:spPr>
      <dgm:t>
        <a:bodyPr/>
        <a:lstStyle/>
        <a:p>
          <a:r>
            <a:rPr lang="el-GR" sz="1200" dirty="0" smtClean="0">
              <a:solidFill>
                <a:schemeClr val="tx1"/>
              </a:solidFill>
            </a:rPr>
            <a:t>Υπεύθυνος λογαριασμού</a:t>
          </a:r>
          <a:endParaRPr lang="el-GR" sz="1200" dirty="0">
            <a:solidFill>
              <a:schemeClr val="tx1"/>
            </a:solidFill>
          </a:endParaRPr>
        </a:p>
      </dgm:t>
    </dgm:pt>
    <dgm:pt modelId="{E3A5800E-A19C-428A-AAAE-01180487A688}" type="parTrans" cxnId="{BC962F34-BA23-4507-8709-B7097C1CB6E2}">
      <dgm:prSet/>
      <dgm:spPr>
        <a:ln>
          <a:noFill/>
        </a:ln>
      </dgm:spPr>
      <dgm:t>
        <a:bodyPr/>
        <a:lstStyle/>
        <a:p>
          <a:endParaRPr lang="el-GR" sz="1200"/>
        </a:p>
      </dgm:t>
    </dgm:pt>
    <dgm:pt modelId="{FF3F8F16-4ACF-46B5-9225-1A37DAB08DBD}" type="sibTrans" cxnId="{BC962F34-BA23-4507-8709-B7097C1CB6E2}">
      <dgm:prSet/>
      <dgm:spPr/>
      <dgm:t>
        <a:bodyPr/>
        <a:lstStyle/>
        <a:p>
          <a:endParaRPr lang="el-GR" sz="1200"/>
        </a:p>
      </dgm:t>
    </dgm:pt>
    <dgm:pt modelId="{8173BC5F-60C8-4A63-A4E5-9585EE1C3DFE}">
      <dgm:prSet custT="1"/>
      <dgm:spPr>
        <a:solidFill>
          <a:srgbClr val="FFFF00"/>
        </a:solidFill>
        <a:ln>
          <a:noFill/>
        </a:ln>
      </dgm:spPr>
      <dgm:t>
        <a:bodyPr/>
        <a:lstStyle/>
        <a:p>
          <a:r>
            <a:rPr lang="el-GR" sz="1200" dirty="0" smtClean="0">
              <a:solidFill>
                <a:schemeClr val="tx1"/>
              </a:solidFill>
            </a:rPr>
            <a:t>Εποπτεία Λογαριασμού</a:t>
          </a:r>
          <a:endParaRPr lang="el-GR" sz="1200" dirty="0">
            <a:solidFill>
              <a:schemeClr val="tx1"/>
            </a:solidFill>
          </a:endParaRPr>
        </a:p>
      </dgm:t>
    </dgm:pt>
    <dgm:pt modelId="{8807019F-54AA-4263-8CC2-8085955A1EC0}" type="parTrans" cxnId="{A7422F3D-CE68-4F52-817F-F261D03C475E}">
      <dgm:prSet/>
      <dgm:spPr>
        <a:ln>
          <a:noFill/>
        </a:ln>
      </dgm:spPr>
      <dgm:t>
        <a:bodyPr/>
        <a:lstStyle/>
        <a:p>
          <a:endParaRPr lang="el-GR" sz="1200"/>
        </a:p>
      </dgm:t>
    </dgm:pt>
    <dgm:pt modelId="{A675438D-BA79-4F4C-98DF-B1D89D8D8DD2}" type="sibTrans" cxnId="{A7422F3D-CE68-4F52-817F-F261D03C475E}">
      <dgm:prSet/>
      <dgm:spPr/>
      <dgm:t>
        <a:bodyPr/>
        <a:lstStyle/>
        <a:p>
          <a:endParaRPr lang="el-GR" sz="1200"/>
        </a:p>
      </dgm:t>
    </dgm:pt>
    <dgm:pt modelId="{9B85CD7B-6125-4834-B6C0-903E76EFF460}">
      <dgm:prSet custT="1"/>
      <dgm:spPr>
        <a:solidFill>
          <a:srgbClr val="FFFF00"/>
        </a:solidFill>
      </dgm:spPr>
      <dgm:t>
        <a:bodyPr/>
        <a:lstStyle/>
        <a:p>
          <a:r>
            <a:rPr lang="el-GR" sz="1200" dirty="0" smtClean="0">
              <a:solidFill>
                <a:schemeClr val="tx1"/>
              </a:solidFill>
            </a:rPr>
            <a:t>Προώθηση Πωλήσεων</a:t>
          </a:r>
          <a:endParaRPr lang="el-GR" sz="1200" dirty="0">
            <a:solidFill>
              <a:schemeClr val="tx1"/>
            </a:solidFill>
          </a:endParaRPr>
        </a:p>
      </dgm:t>
    </dgm:pt>
    <dgm:pt modelId="{CA1A3CD3-078E-48DF-9C5E-F0A112D50DC3}" type="parTrans" cxnId="{2D1E052F-19F6-4DFF-9FB3-EE76AEA55A29}">
      <dgm:prSet/>
      <dgm:spPr>
        <a:ln>
          <a:noFill/>
        </a:ln>
      </dgm:spPr>
      <dgm:t>
        <a:bodyPr/>
        <a:lstStyle/>
        <a:p>
          <a:endParaRPr lang="el-GR" sz="1200"/>
        </a:p>
      </dgm:t>
    </dgm:pt>
    <dgm:pt modelId="{7491B75B-3E25-44EE-9B40-309F525A3F17}" type="sibTrans" cxnId="{2D1E052F-19F6-4DFF-9FB3-EE76AEA55A29}">
      <dgm:prSet/>
      <dgm:spPr/>
      <dgm:t>
        <a:bodyPr/>
        <a:lstStyle/>
        <a:p>
          <a:endParaRPr lang="el-GR" sz="1200"/>
        </a:p>
      </dgm:t>
    </dgm:pt>
    <dgm:pt modelId="{7FCB8AFD-3B37-404E-A33C-7EF5D754D5D0}">
      <dgm:prSet custT="1"/>
      <dgm:spPr>
        <a:solidFill>
          <a:srgbClr val="FFFF00"/>
        </a:solidFill>
      </dgm:spPr>
      <dgm:t>
        <a:bodyPr/>
        <a:lstStyle/>
        <a:p>
          <a:r>
            <a:rPr lang="el-GR" sz="1200" dirty="0" err="1" smtClean="0">
              <a:solidFill>
                <a:schemeClr val="tx1"/>
              </a:solidFill>
            </a:rPr>
            <a:t>Ερευνα</a:t>
          </a:r>
          <a:endParaRPr lang="el-GR" sz="1200" dirty="0">
            <a:solidFill>
              <a:schemeClr val="tx1"/>
            </a:solidFill>
          </a:endParaRPr>
        </a:p>
      </dgm:t>
    </dgm:pt>
    <dgm:pt modelId="{055EEC44-136C-4FE1-A5AD-95F59B100543}" type="parTrans" cxnId="{4483AD47-C32A-4C23-A8F2-C31175DD6138}">
      <dgm:prSet/>
      <dgm:spPr>
        <a:ln>
          <a:noFill/>
        </a:ln>
      </dgm:spPr>
      <dgm:t>
        <a:bodyPr/>
        <a:lstStyle/>
        <a:p>
          <a:endParaRPr lang="el-GR" sz="1200"/>
        </a:p>
      </dgm:t>
    </dgm:pt>
    <dgm:pt modelId="{AFE4D1BC-3612-4691-AD9A-0F34D72B4C34}" type="sibTrans" cxnId="{4483AD47-C32A-4C23-A8F2-C31175DD6138}">
      <dgm:prSet/>
      <dgm:spPr/>
      <dgm:t>
        <a:bodyPr/>
        <a:lstStyle/>
        <a:p>
          <a:endParaRPr lang="el-GR" sz="1200"/>
        </a:p>
      </dgm:t>
    </dgm:pt>
    <dgm:pt modelId="{86F53284-E4F5-43A0-BEFA-83E420D5C037}">
      <dgm:prSet custT="1"/>
      <dgm:spPr>
        <a:solidFill>
          <a:srgbClr val="FFFF00"/>
        </a:solidFill>
      </dgm:spPr>
      <dgm:t>
        <a:bodyPr/>
        <a:lstStyle/>
        <a:p>
          <a:r>
            <a:rPr lang="el-GR" sz="1200" dirty="0" smtClean="0">
              <a:solidFill>
                <a:schemeClr val="tx1"/>
              </a:solidFill>
            </a:rPr>
            <a:t>Διοίκηση</a:t>
          </a:r>
          <a:r>
            <a:rPr lang="en-US" sz="1200" dirty="0" smtClean="0">
              <a:solidFill>
                <a:schemeClr val="tx1"/>
              </a:solidFill>
            </a:rPr>
            <a:t> </a:t>
          </a:r>
          <a:r>
            <a:rPr lang="el-GR" sz="1200" dirty="0" smtClean="0">
              <a:solidFill>
                <a:schemeClr val="tx1"/>
              </a:solidFill>
            </a:rPr>
            <a:t>Γραφείου</a:t>
          </a:r>
          <a:endParaRPr lang="el-GR" sz="1200" dirty="0">
            <a:solidFill>
              <a:schemeClr val="tx1"/>
            </a:solidFill>
          </a:endParaRPr>
        </a:p>
      </dgm:t>
    </dgm:pt>
    <dgm:pt modelId="{8820F71C-F2CA-420B-A312-5488741241DE}" type="parTrans" cxnId="{2622FADD-BC57-4DFB-AB4A-59EF80CAA506}">
      <dgm:prSet/>
      <dgm:spPr>
        <a:ln>
          <a:noFill/>
        </a:ln>
      </dgm:spPr>
      <dgm:t>
        <a:bodyPr/>
        <a:lstStyle/>
        <a:p>
          <a:endParaRPr lang="el-GR" sz="1200"/>
        </a:p>
      </dgm:t>
    </dgm:pt>
    <dgm:pt modelId="{E1C0CAAE-D66E-4146-8002-C4C8A63ABD9C}" type="sibTrans" cxnId="{2622FADD-BC57-4DFB-AB4A-59EF80CAA506}">
      <dgm:prSet/>
      <dgm:spPr/>
      <dgm:t>
        <a:bodyPr/>
        <a:lstStyle/>
        <a:p>
          <a:endParaRPr lang="el-GR" sz="1200"/>
        </a:p>
      </dgm:t>
    </dgm:pt>
    <dgm:pt modelId="{E50BE5B5-B0BD-46F0-A419-E22A1ACA6B27}">
      <dgm:prSet custT="1"/>
      <dgm:spPr>
        <a:solidFill>
          <a:srgbClr val="FFFF00"/>
        </a:solidFill>
      </dgm:spPr>
      <dgm:t>
        <a:bodyPr/>
        <a:lstStyle/>
        <a:p>
          <a:r>
            <a:rPr lang="el-GR" sz="1200" dirty="0" smtClean="0">
              <a:solidFill>
                <a:schemeClr val="tx1"/>
              </a:solidFill>
            </a:rPr>
            <a:t>Οικονομικά</a:t>
          </a:r>
          <a:endParaRPr lang="el-GR" sz="1200" dirty="0">
            <a:solidFill>
              <a:schemeClr val="tx1"/>
            </a:solidFill>
          </a:endParaRPr>
        </a:p>
      </dgm:t>
    </dgm:pt>
    <dgm:pt modelId="{645BC7AE-4F78-43D4-AAC4-2FE034A4D4D0}" type="parTrans" cxnId="{F7FBA986-17A0-49E8-8F74-9AF8662F4B7D}">
      <dgm:prSet/>
      <dgm:spPr>
        <a:ln>
          <a:noFill/>
        </a:ln>
      </dgm:spPr>
      <dgm:t>
        <a:bodyPr/>
        <a:lstStyle/>
        <a:p>
          <a:endParaRPr lang="el-GR" sz="1200"/>
        </a:p>
      </dgm:t>
    </dgm:pt>
    <dgm:pt modelId="{49B0DD8F-5627-4176-BD18-DA83A361D6FE}" type="sibTrans" cxnId="{F7FBA986-17A0-49E8-8F74-9AF8662F4B7D}">
      <dgm:prSet/>
      <dgm:spPr/>
      <dgm:t>
        <a:bodyPr/>
        <a:lstStyle/>
        <a:p>
          <a:endParaRPr lang="el-GR" sz="1200"/>
        </a:p>
      </dgm:t>
    </dgm:pt>
    <dgm:pt modelId="{9E1E3E48-FAC1-4BD4-9F22-4B24E7DAA6A4}">
      <dgm:prSet custT="1"/>
      <dgm:spPr>
        <a:solidFill>
          <a:srgbClr val="FFFF00"/>
        </a:solidFill>
      </dgm:spPr>
      <dgm:t>
        <a:bodyPr/>
        <a:lstStyle/>
        <a:p>
          <a:r>
            <a:rPr lang="el-GR" sz="1200" dirty="0" smtClean="0">
              <a:solidFill>
                <a:schemeClr val="tx1"/>
              </a:solidFill>
            </a:rPr>
            <a:t>Λογιστικά</a:t>
          </a:r>
          <a:endParaRPr lang="el-GR" sz="1200" dirty="0">
            <a:solidFill>
              <a:schemeClr val="tx1"/>
            </a:solidFill>
          </a:endParaRPr>
        </a:p>
      </dgm:t>
    </dgm:pt>
    <dgm:pt modelId="{7961E6BC-B81F-45EC-881D-F4F9FD8E4A85}" type="parTrans" cxnId="{338B8B7A-F9D7-4908-BB45-01DDA1C44965}">
      <dgm:prSet/>
      <dgm:spPr/>
      <dgm:t>
        <a:bodyPr/>
        <a:lstStyle/>
        <a:p>
          <a:endParaRPr lang="el-GR" sz="1200"/>
        </a:p>
      </dgm:t>
    </dgm:pt>
    <dgm:pt modelId="{A9B84414-ED5C-4872-8BF9-BF4716053709}" type="sibTrans" cxnId="{338B8B7A-F9D7-4908-BB45-01DDA1C44965}">
      <dgm:prSet/>
      <dgm:spPr/>
      <dgm:t>
        <a:bodyPr/>
        <a:lstStyle/>
        <a:p>
          <a:endParaRPr lang="el-GR" sz="1200"/>
        </a:p>
      </dgm:t>
    </dgm:pt>
    <dgm:pt modelId="{35362C81-0EDB-48AF-B650-1D9C8F019865}">
      <dgm:prSet custT="1"/>
      <dgm:spPr>
        <a:solidFill>
          <a:srgbClr val="FFFF00"/>
        </a:solidFill>
      </dgm:spPr>
      <dgm:t>
        <a:bodyPr/>
        <a:lstStyle/>
        <a:p>
          <a:r>
            <a:rPr lang="el-GR" sz="1200" dirty="0" smtClean="0">
              <a:solidFill>
                <a:schemeClr val="tx1"/>
              </a:solidFill>
            </a:rPr>
            <a:t>Διοίκηση Προσωπικού</a:t>
          </a:r>
          <a:endParaRPr lang="el-GR" sz="1200" dirty="0">
            <a:solidFill>
              <a:schemeClr val="tx1"/>
            </a:solidFill>
          </a:endParaRPr>
        </a:p>
      </dgm:t>
    </dgm:pt>
    <dgm:pt modelId="{71DC3121-1E27-4878-B87E-4710D97A1FF4}" type="parTrans" cxnId="{372494E3-E6E6-4449-B648-8295BA956931}">
      <dgm:prSet/>
      <dgm:spPr>
        <a:ln>
          <a:noFill/>
        </a:ln>
      </dgm:spPr>
      <dgm:t>
        <a:bodyPr/>
        <a:lstStyle/>
        <a:p>
          <a:endParaRPr lang="el-GR" sz="1200"/>
        </a:p>
      </dgm:t>
    </dgm:pt>
    <dgm:pt modelId="{1D4790AB-EE49-4C9A-97DD-5EBDF59F6973}" type="sibTrans" cxnId="{372494E3-E6E6-4449-B648-8295BA956931}">
      <dgm:prSet/>
      <dgm:spPr/>
      <dgm:t>
        <a:bodyPr/>
        <a:lstStyle/>
        <a:p>
          <a:endParaRPr lang="el-GR" sz="1200"/>
        </a:p>
      </dgm:t>
    </dgm:pt>
    <dgm:pt modelId="{701CFD35-33F1-42C1-8A91-D9A4E2677532}" type="pres">
      <dgm:prSet presAssocID="{894F9A46-1141-4684-848F-D574F51DCF9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4C44109F-C1E2-4476-B880-C0607F690764}" type="pres">
      <dgm:prSet presAssocID="{D97E5D14-F657-4B3E-9706-D0B28F02FF48}" presName="hierRoot1" presStyleCnt="0">
        <dgm:presLayoutVars>
          <dgm:hierBranch val="init"/>
        </dgm:presLayoutVars>
      </dgm:prSet>
      <dgm:spPr/>
    </dgm:pt>
    <dgm:pt modelId="{888C45F6-59F1-4D46-BDDF-7D1A3157BDE6}" type="pres">
      <dgm:prSet presAssocID="{D97E5D14-F657-4B3E-9706-D0B28F02FF48}" presName="rootComposite1" presStyleCnt="0"/>
      <dgm:spPr/>
    </dgm:pt>
    <dgm:pt modelId="{D0A80074-326A-4C0F-A8D7-B4C0EC68F6F9}" type="pres">
      <dgm:prSet presAssocID="{D97E5D14-F657-4B3E-9706-D0B28F02FF48}" presName="rootText1" presStyleLbl="node0" presStyleIdx="0" presStyleCnt="1" custScaleY="60299" custLinFactNeighborX="-204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3828C726-30ED-4FA9-B185-79B4806039F3}" type="pres">
      <dgm:prSet presAssocID="{D97E5D14-F657-4B3E-9706-D0B28F02FF48}" presName="rootConnector1" presStyleLbl="node1" presStyleIdx="0" presStyleCnt="0"/>
      <dgm:spPr/>
      <dgm:t>
        <a:bodyPr/>
        <a:lstStyle/>
        <a:p>
          <a:endParaRPr lang="el-GR"/>
        </a:p>
      </dgm:t>
    </dgm:pt>
    <dgm:pt modelId="{B8F7A9F1-31E1-4D6F-BC6E-EA1C2888EB48}" type="pres">
      <dgm:prSet presAssocID="{D97E5D14-F657-4B3E-9706-D0B28F02FF48}" presName="hierChild2" presStyleCnt="0"/>
      <dgm:spPr/>
    </dgm:pt>
    <dgm:pt modelId="{9360D709-7849-41C2-B726-F752BB77A2EC}" type="pres">
      <dgm:prSet presAssocID="{F70465EE-595F-403C-AD38-7DE795745FC6}" presName="Name37" presStyleLbl="parChTrans1D2" presStyleIdx="0" presStyleCnt="5"/>
      <dgm:spPr/>
      <dgm:t>
        <a:bodyPr/>
        <a:lstStyle/>
        <a:p>
          <a:endParaRPr lang="el-GR"/>
        </a:p>
      </dgm:t>
    </dgm:pt>
    <dgm:pt modelId="{0F9C5CC7-0E29-4581-86D5-595062725DAA}" type="pres">
      <dgm:prSet presAssocID="{8384947E-C694-406E-BB80-DA57D14DDB8B}" presName="hierRoot2" presStyleCnt="0">
        <dgm:presLayoutVars>
          <dgm:hierBranch val="init"/>
        </dgm:presLayoutVars>
      </dgm:prSet>
      <dgm:spPr/>
    </dgm:pt>
    <dgm:pt modelId="{70888607-0B06-4E8A-BD00-567FC9C4F298}" type="pres">
      <dgm:prSet presAssocID="{8384947E-C694-406E-BB80-DA57D14DDB8B}" presName="rootComposite" presStyleCnt="0"/>
      <dgm:spPr/>
    </dgm:pt>
    <dgm:pt modelId="{E30DE85C-D360-414A-995D-F9E2E31E3169}" type="pres">
      <dgm:prSet presAssocID="{8384947E-C694-406E-BB80-DA57D14DDB8B}" presName="rootText" presStyleLbl="node2" presStyleIdx="0" presStyleCnt="4" custScaleX="120923" custScaleY="57041" custLinFactNeighborX="-50815" custLinFactNeighborY="-7991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D5791829-245B-4518-82FD-DAC3C13ED56F}" type="pres">
      <dgm:prSet presAssocID="{8384947E-C694-406E-BB80-DA57D14DDB8B}" presName="rootConnector" presStyleLbl="node2" presStyleIdx="0" presStyleCnt="4"/>
      <dgm:spPr/>
      <dgm:t>
        <a:bodyPr/>
        <a:lstStyle/>
        <a:p>
          <a:endParaRPr lang="el-GR"/>
        </a:p>
      </dgm:t>
    </dgm:pt>
    <dgm:pt modelId="{B0989BB5-EC4F-4C93-9375-7FE79578602A}" type="pres">
      <dgm:prSet presAssocID="{8384947E-C694-406E-BB80-DA57D14DDB8B}" presName="hierChild4" presStyleCnt="0"/>
      <dgm:spPr/>
    </dgm:pt>
    <dgm:pt modelId="{5FE427EB-D316-4213-B6D5-5E4C749B71E3}" type="pres">
      <dgm:prSet presAssocID="{7CFCC4DC-6AE2-4297-9E60-A111D0B9D9D2}" presName="Name37" presStyleLbl="parChTrans1D3" presStyleIdx="0" presStyleCnt="10"/>
      <dgm:spPr/>
      <dgm:t>
        <a:bodyPr/>
        <a:lstStyle/>
        <a:p>
          <a:endParaRPr lang="el-GR"/>
        </a:p>
      </dgm:t>
    </dgm:pt>
    <dgm:pt modelId="{352996F0-A84F-4699-B61E-F879D94F80D9}" type="pres">
      <dgm:prSet presAssocID="{5AFBFFA6-E0AC-4D6E-A1FF-2FEC961B5C38}" presName="hierRoot2" presStyleCnt="0">
        <dgm:presLayoutVars>
          <dgm:hierBranch val="init"/>
        </dgm:presLayoutVars>
      </dgm:prSet>
      <dgm:spPr/>
    </dgm:pt>
    <dgm:pt modelId="{C49D2246-E5B0-41B4-953F-A4748E43AF22}" type="pres">
      <dgm:prSet presAssocID="{5AFBFFA6-E0AC-4D6E-A1FF-2FEC961B5C38}" presName="rootComposite" presStyleCnt="0"/>
      <dgm:spPr/>
    </dgm:pt>
    <dgm:pt modelId="{6E57F04C-4A29-453D-ADF0-9B7479A1DEE6}" type="pres">
      <dgm:prSet presAssocID="{5AFBFFA6-E0AC-4D6E-A1FF-2FEC961B5C38}" presName="rootText" presStyleLbl="node3" presStyleIdx="0" presStyleCnt="10" custScaleX="59609" custScaleY="53977" custLinFactNeighborX="77522" custLinFactNeighborY="-9758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A20FECFB-D25A-4F50-86CD-A0D36F5BCD1F}" type="pres">
      <dgm:prSet presAssocID="{5AFBFFA6-E0AC-4D6E-A1FF-2FEC961B5C38}" presName="rootConnector" presStyleLbl="node3" presStyleIdx="0" presStyleCnt="10"/>
      <dgm:spPr/>
      <dgm:t>
        <a:bodyPr/>
        <a:lstStyle/>
        <a:p>
          <a:endParaRPr lang="el-GR"/>
        </a:p>
      </dgm:t>
    </dgm:pt>
    <dgm:pt modelId="{FA56FB0F-7B90-4350-BFEA-4406A981FD2D}" type="pres">
      <dgm:prSet presAssocID="{5AFBFFA6-E0AC-4D6E-A1FF-2FEC961B5C38}" presName="hierChild4" presStyleCnt="0"/>
      <dgm:spPr/>
    </dgm:pt>
    <dgm:pt modelId="{6014C473-893C-4532-B14B-D6734649A544}" type="pres">
      <dgm:prSet presAssocID="{5AFBFFA6-E0AC-4D6E-A1FF-2FEC961B5C38}" presName="hierChild5" presStyleCnt="0"/>
      <dgm:spPr/>
    </dgm:pt>
    <dgm:pt modelId="{DC575C6A-6212-4542-A4D3-150FFC90C5BE}" type="pres">
      <dgm:prSet presAssocID="{EA1D1B0C-9739-4425-8BEF-34DCFB17400D}" presName="Name37" presStyleLbl="parChTrans1D3" presStyleIdx="1" presStyleCnt="10"/>
      <dgm:spPr/>
      <dgm:t>
        <a:bodyPr/>
        <a:lstStyle/>
        <a:p>
          <a:endParaRPr lang="el-GR"/>
        </a:p>
      </dgm:t>
    </dgm:pt>
    <dgm:pt modelId="{7392A389-0D73-46C4-9F7E-B0A5D0DA86D1}" type="pres">
      <dgm:prSet presAssocID="{97C84ED3-D94E-43C1-8339-EF1328663336}" presName="hierRoot2" presStyleCnt="0">
        <dgm:presLayoutVars>
          <dgm:hierBranch val="init"/>
        </dgm:presLayoutVars>
      </dgm:prSet>
      <dgm:spPr/>
    </dgm:pt>
    <dgm:pt modelId="{6E58C4B5-7C22-4A23-9DA9-CED08418C040}" type="pres">
      <dgm:prSet presAssocID="{97C84ED3-D94E-43C1-8339-EF1328663336}" presName="rootComposite" presStyleCnt="0"/>
      <dgm:spPr/>
    </dgm:pt>
    <dgm:pt modelId="{4F11EC62-82E3-4B4B-9DB4-AE96BBC7193F}" type="pres">
      <dgm:prSet presAssocID="{97C84ED3-D94E-43C1-8339-EF1328663336}" presName="rootText" presStyleLbl="node3" presStyleIdx="1" presStyleCnt="10" custScaleX="65795" custScaleY="58405" custLinFactNeighborX="-79506" custLinFactNeighborY="-9890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D4F65068-73FD-489F-B6E9-DDBB30D3C83A}" type="pres">
      <dgm:prSet presAssocID="{97C84ED3-D94E-43C1-8339-EF1328663336}" presName="rootConnector" presStyleLbl="node3" presStyleIdx="1" presStyleCnt="10"/>
      <dgm:spPr/>
      <dgm:t>
        <a:bodyPr/>
        <a:lstStyle/>
        <a:p>
          <a:endParaRPr lang="el-GR"/>
        </a:p>
      </dgm:t>
    </dgm:pt>
    <dgm:pt modelId="{86537555-E88E-4947-866C-ECD9DDC2AACE}" type="pres">
      <dgm:prSet presAssocID="{97C84ED3-D94E-43C1-8339-EF1328663336}" presName="hierChild4" presStyleCnt="0"/>
      <dgm:spPr/>
    </dgm:pt>
    <dgm:pt modelId="{049B7BA9-14C8-4AA3-A523-918EE2201B19}" type="pres">
      <dgm:prSet presAssocID="{97C84ED3-D94E-43C1-8339-EF1328663336}" presName="hierChild5" presStyleCnt="0"/>
      <dgm:spPr/>
    </dgm:pt>
    <dgm:pt modelId="{AB3365B9-0B4B-4E39-8882-156341062BF3}" type="pres">
      <dgm:prSet presAssocID="{FEABF19A-1286-48E5-980E-06CAF3E98AED}" presName="Name37" presStyleLbl="parChTrans1D3" presStyleIdx="2" presStyleCnt="10"/>
      <dgm:spPr/>
      <dgm:t>
        <a:bodyPr/>
        <a:lstStyle/>
        <a:p>
          <a:endParaRPr lang="el-GR"/>
        </a:p>
      </dgm:t>
    </dgm:pt>
    <dgm:pt modelId="{AFB8BE57-715A-44DE-9922-5F7F3E09EFFB}" type="pres">
      <dgm:prSet presAssocID="{AB34EFDA-190B-4C80-8299-CF887FBEBCA6}" presName="hierRoot2" presStyleCnt="0">
        <dgm:presLayoutVars>
          <dgm:hierBranch val="init"/>
        </dgm:presLayoutVars>
      </dgm:prSet>
      <dgm:spPr/>
    </dgm:pt>
    <dgm:pt modelId="{A5878859-2A0D-471C-88BE-5A0AFD7B6635}" type="pres">
      <dgm:prSet presAssocID="{AB34EFDA-190B-4C80-8299-CF887FBEBCA6}" presName="rootComposite" presStyleCnt="0"/>
      <dgm:spPr/>
    </dgm:pt>
    <dgm:pt modelId="{08B9CD08-3FB4-48E2-A5CA-E4B8A46D5524}" type="pres">
      <dgm:prSet presAssocID="{AB34EFDA-190B-4C80-8299-CF887FBEBCA6}" presName="rootText" presStyleLbl="node3" presStyleIdx="2" presStyleCnt="10" custScaleX="60873" custScaleY="40505" custLinFactX="-28610" custLinFactNeighborX="-100000" custLinFactNeighborY="-357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BF31D6D6-6616-4578-9318-3FE2C8FD76F8}" type="pres">
      <dgm:prSet presAssocID="{AB34EFDA-190B-4C80-8299-CF887FBEBCA6}" presName="rootConnector" presStyleLbl="node3" presStyleIdx="2" presStyleCnt="10"/>
      <dgm:spPr/>
      <dgm:t>
        <a:bodyPr/>
        <a:lstStyle/>
        <a:p>
          <a:endParaRPr lang="el-GR"/>
        </a:p>
      </dgm:t>
    </dgm:pt>
    <dgm:pt modelId="{2605DE50-FA90-4086-B333-80A82DAD4155}" type="pres">
      <dgm:prSet presAssocID="{AB34EFDA-190B-4C80-8299-CF887FBEBCA6}" presName="hierChild4" presStyleCnt="0"/>
      <dgm:spPr/>
    </dgm:pt>
    <dgm:pt modelId="{3F9BC602-C407-45ED-B509-197500D06ECC}" type="pres">
      <dgm:prSet presAssocID="{811BCA4C-A0A8-4AC2-AD50-3352911EC17E}" presName="Name37" presStyleLbl="parChTrans1D4" presStyleIdx="0" presStyleCnt="2"/>
      <dgm:spPr/>
      <dgm:t>
        <a:bodyPr/>
        <a:lstStyle/>
        <a:p>
          <a:endParaRPr lang="el-GR"/>
        </a:p>
      </dgm:t>
    </dgm:pt>
    <dgm:pt modelId="{2C1458BC-B651-4FF3-AD08-7844FD025C4B}" type="pres">
      <dgm:prSet presAssocID="{180A3E44-D167-4839-916F-94FF4A5F0249}" presName="hierRoot2" presStyleCnt="0">
        <dgm:presLayoutVars>
          <dgm:hierBranch val="init"/>
        </dgm:presLayoutVars>
      </dgm:prSet>
      <dgm:spPr/>
    </dgm:pt>
    <dgm:pt modelId="{31B2667F-ED10-425B-96B7-A193CFFBAB8B}" type="pres">
      <dgm:prSet presAssocID="{180A3E44-D167-4839-916F-94FF4A5F0249}" presName="rootComposite" presStyleCnt="0"/>
      <dgm:spPr/>
    </dgm:pt>
    <dgm:pt modelId="{86DB1955-71FF-4FFC-92BD-14D30DCF0726}" type="pres">
      <dgm:prSet presAssocID="{180A3E44-D167-4839-916F-94FF4A5F0249}" presName="rootText" presStyleLbl="node4" presStyleIdx="0" presStyleCnt="2" custScaleX="61262" custScaleY="36779" custLinFactX="-18538" custLinFactNeighborX="-100000" custLinFactNeighborY="29738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922B41BD-5556-42BD-80BB-E7C0FA94A120}" type="pres">
      <dgm:prSet presAssocID="{180A3E44-D167-4839-916F-94FF4A5F0249}" presName="rootConnector" presStyleLbl="node4" presStyleIdx="0" presStyleCnt="2"/>
      <dgm:spPr/>
      <dgm:t>
        <a:bodyPr/>
        <a:lstStyle/>
        <a:p>
          <a:endParaRPr lang="el-GR"/>
        </a:p>
      </dgm:t>
    </dgm:pt>
    <dgm:pt modelId="{4CBC8AC1-F29E-4D97-9A4A-FFCABF31D0A2}" type="pres">
      <dgm:prSet presAssocID="{180A3E44-D167-4839-916F-94FF4A5F0249}" presName="hierChild4" presStyleCnt="0"/>
      <dgm:spPr/>
    </dgm:pt>
    <dgm:pt modelId="{04BD1CA3-83E4-4B35-9FBB-87722EA04F94}" type="pres">
      <dgm:prSet presAssocID="{180A3E44-D167-4839-916F-94FF4A5F0249}" presName="hierChild5" presStyleCnt="0"/>
      <dgm:spPr/>
    </dgm:pt>
    <dgm:pt modelId="{8C3572CE-9B4F-4993-BC43-9919060AE527}" type="pres">
      <dgm:prSet presAssocID="{AB34EFDA-190B-4C80-8299-CF887FBEBCA6}" presName="hierChild5" presStyleCnt="0"/>
      <dgm:spPr/>
    </dgm:pt>
    <dgm:pt modelId="{A4DFF918-AD90-4651-9825-8CA071636C76}" type="pres">
      <dgm:prSet presAssocID="{8384947E-C694-406E-BB80-DA57D14DDB8B}" presName="hierChild5" presStyleCnt="0"/>
      <dgm:spPr/>
    </dgm:pt>
    <dgm:pt modelId="{C151D337-6129-46AD-BD60-148D68B1240A}" type="pres">
      <dgm:prSet presAssocID="{5F4880EB-AAAB-4B9A-97FE-DD3421D22511}" presName="Name37" presStyleLbl="parChTrans1D2" presStyleIdx="1" presStyleCnt="5"/>
      <dgm:spPr/>
      <dgm:t>
        <a:bodyPr/>
        <a:lstStyle/>
        <a:p>
          <a:endParaRPr lang="el-GR"/>
        </a:p>
      </dgm:t>
    </dgm:pt>
    <dgm:pt modelId="{E98C5F7C-4293-4FD2-A9CF-CAB27600CEBB}" type="pres">
      <dgm:prSet presAssocID="{1E56E0ED-0E39-4F7E-A20F-761C8DEB0BF8}" presName="hierRoot2" presStyleCnt="0">
        <dgm:presLayoutVars>
          <dgm:hierBranch val="init"/>
        </dgm:presLayoutVars>
      </dgm:prSet>
      <dgm:spPr/>
    </dgm:pt>
    <dgm:pt modelId="{EC88BA0C-D34C-490C-977C-6CE0EBADEA7A}" type="pres">
      <dgm:prSet presAssocID="{1E56E0ED-0E39-4F7E-A20F-761C8DEB0BF8}" presName="rootComposite" presStyleCnt="0"/>
      <dgm:spPr/>
    </dgm:pt>
    <dgm:pt modelId="{BD62E343-2583-4691-BF15-DDE79B55CE84}" type="pres">
      <dgm:prSet presAssocID="{1E56E0ED-0E39-4F7E-A20F-761C8DEB0BF8}" presName="rootText" presStyleLbl="node2" presStyleIdx="1" presStyleCnt="4" custScaleX="107719" custScaleY="57339" custLinFactNeighborX="-69266" custLinFactNeighborY="-8037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3FF65825-8ED0-4B58-BB77-4D29E7D06972}" type="pres">
      <dgm:prSet presAssocID="{1E56E0ED-0E39-4F7E-A20F-761C8DEB0BF8}" presName="rootConnector" presStyleLbl="node2" presStyleIdx="1" presStyleCnt="4"/>
      <dgm:spPr/>
      <dgm:t>
        <a:bodyPr/>
        <a:lstStyle/>
        <a:p>
          <a:endParaRPr lang="el-GR"/>
        </a:p>
      </dgm:t>
    </dgm:pt>
    <dgm:pt modelId="{FA4CBC57-8BAE-46D7-ACCE-C2400BE3027F}" type="pres">
      <dgm:prSet presAssocID="{1E56E0ED-0E39-4F7E-A20F-761C8DEB0BF8}" presName="hierChild4" presStyleCnt="0"/>
      <dgm:spPr/>
    </dgm:pt>
    <dgm:pt modelId="{1CD055A3-951A-401C-B533-C9316FD07669}" type="pres">
      <dgm:prSet presAssocID="{E3A5800E-A19C-428A-AAAE-01180487A688}" presName="Name37" presStyleLbl="parChTrans1D3" presStyleIdx="3" presStyleCnt="10"/>
      <dgm:spPr/>
      <dgm:t>
        <a:bodyPr/>
        <a:lstStyle/>
        <a:p>
          <a:endParaRPr lang="el-GR"/>
        </a:p>
      </dgm:t>
    </dgm:pt>
    <dgm:pt modelId="{78D10122-E59C-493F-A59A-107D7C2DDEE9}" type="pres">
      <dgm:prSet presAssocID="{AD3D546B-0FD7-444F-BB90-D682F34562DC}" presName="hierRoot2" presStyleCnt="0">
        <dgm:presLayoutVars>
          <dgm:hierBranch val="init"/>
        </dgm:presLayoutVars>
      </dgm:prSet>
      <dgm:spPr/>
    </dgm:pt>
    <dgm:pt modelId="{A8697D46-2710-48FC-8FCE-52E05B2A2EB6}" type="pres">
      <dgm:prSet presAssocID="{AD3D546B-0FD7-444F-BB90-D682F34562DC}" presName="rootComposite" presStyleCnt="0"/>
      <dgm:spPr/>
    </dgm:pt>
    <dgm:pt modelId="{92873359-F0DE-4BB0-9AF4-BB99AB68DDC1}" type="pres">
      <dgm:prSet presAssocID="{AD3D546B-0FD7-444F-BB90-D682F34562DC}" presName="rootText" presStyleLbl="node3" presStyleIdx="3" presStyleCnt="10" custScaleY="53270" custLinFactNeighborX="-96129" custLinFactNeighborY="-9742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54732EAF-05E7-4387-B0F8-3573A6E28553}" type="pres">
      <dgm:prSet presAssocID="{AD3D546B-0FD7-444F-BB90-D682F34562DC}" presName="rootConnector" presStyleLbl="node3" presStyleIdx="3" presStyleCnt="10"/>
      <dgm:spPr/>
      <dgm:t>
        <a:bodyPr/>
        <a:lstStyle/>
        <a:p>
          <a:endParaRPr lang="el-GR"/>
        </a:p>
      </dgm:t>
    </dgm:pt>
    <dgm:pt modelId="{A2D4B3AB-613A-4334-BB2C-DAF076D5E7D3}" type="pres">
      <dgm:prSet presAssocID="{AD3D546B-0FD7-444F-BB90-D682F34562DC}" presName="hierChild4" presStyleCnt="0"/>
      <dgm:spPr/>
    </dgm:pt>
    <dgm:pt modelId="{17B53E93-A8C1-4EBF-8D69-1F9B6E7BE546}" type="pres">
      <dgm:prSet presAssocID="{AD3D546B-0FD7-444F-BB90-D682F34562DC}" presName="hierChild5" presStyleCnt="0"/>
      <dgm:spPr/>
    </dgm:pt>
    <dgm:pt modelId="{E34FA959-9FD7-4AF6-9DC1-55798A51F26A}" type="pres">
      <dgm:prSet presAssocID="{1E56E0ED-0E39-4F7E-A20F-761C8DEB0BF8}" presName="hierChild5" presStyleCnt="0"/>
      <dgm:spPr/>
    </dgm:pt>
    <dgm:pt modelId="{05AB0D0D-DD86-4475-99CC-F334B52267C7}" type="pres">
      <dgm:prSet presAssocID="{8D55EEC4-655D-4EF5-94D4-F082558E6004}" presName="Name37" presStyleLbl="parChTrans1D2" presStyleIdx="2" presStyleCnt="5"/>
      <dgm:spPr/>
      <dgm:t>
        <a:bodyPr/>
        <a:lstStyle/>
        <a:p>
          <a:endParaRPr lang="el-GR"/>
        </a:p>
      </dgm:t>
    </dgm:pt>
    <dgm:pt modelId="{DF093763-3824-4082-962C-BED7460256E3}" type="pres">
      <dgm:prSet presAssocID="{5AB8B78E-A1C2-4F88-BC27-B6DBCB8CB6EC}" presName="hierRoot2" presStyleCnt="0">
        <dgm:presLayoutVars>
          <dgm:hierBranch val="init"/>
        </dgm:presLayoutVars>
      </dgm:prSet>
      <dgm:spPr/>
    </dgm:pt>
    <dgm:pt modelId="{627FB1F1-84D9-46F1-B94C-776AA34B6C94}" type="pres">
      <dgm:prSet presAssocID="{5AB8B78E-A1C2-4F88-BC27-B6DBCB8CB6EC}" presName="rootComposite" presStyleCnt="0"/>
      <dgm:spPr/>
    </dgm:pt>
    <dgm:pt modelId="{14A48E6C-4B3E-44E5-8C1F-F8F688E05799}" type="pres">
      <dgm:prSet presAssocID="{5AB8B78E-A1C2-4F88-BC27-B6DBCB8CB6EC}" presName="rootText" presStyleLbl="node2" presStyleIdx="2" presStyleCnt="4" custScaleX="136343" custScaleY="51510" custLinFactNeighborX="-25233" custLinFactNeighborY="-80046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55FEF62-3E96-40CA-BA3B-D02156E8C014}" type="pres">
      <dgm:prSet presAssocID="{5AB8B78E-A1C2-4F88-BC27-B6DBCB8CB6EC}" presName="rootConnector" presStyleLbl="node2" presStyleIdx="2" presStyleCnt="4"/>
      <dgm:spPr/>
      <dgm:t>
        <a:bodyPr/>
        <a:lstStyle/>
        <a:p>
          <a:endParaRPr lang="el-GR"/>
        </a:p>
      </dgm:t>
    </dgm:pt>
    <dgm:pt modelId="{974147EE-B54B-4682-8A36-E0CBBD819938}" type="pres">
      <dgm:prSet presAssocID="{5AB8B78E-A1C2-4F88-BC27-B6DBCB8CB6EC}" presName="hierChild4" presStyleCnt="0"/>
      <dgm:spPr/>
    </dgm:pt>
    <dgm:pt modelId="{E6830115-3394-4CAB-846A-65A73769CD2D}" type="pres">
      <dgm:prSet presAssocID="{8807019F-54AA-4263-8CC2-8085955A1EC0}" presName="Name37" presStyleLbl="parChTrans1D3" presStyleIdx="4" presStyleCnt="10"/>
      <dgm:spPr/>
      <dgm:t>
        <a:bodyPr/>
        <a:lstStyle/>
        <a:p>
          <a:endParaRPr lang="el-GR"/>
        </a:p>
      </dgm:t>
    </dgm:pt>
    <dgm:pt modelId="{2EBE7E06-82B7-47AF-AB31-79F185FF9B92}" type="pres">
      <dgm:prSet presAssocID="{8173BC5F-60C8-4A63-A4E5-9585EE1C3DFE}" presName="hierRoot2" presStyleCnt="0">
        <dgm:presLayoutVars>
          <dgm:hierBranch val="init"/>
        </dgm:presLayoutVars>
      </dgm:prSet>
      <dgm:spPr/>
    </dgm:pt>
    <dgm:pt modelId="{1AA9A983-9BD8-447C-94FD-92FF5BA17926}" type="pres">
      <dgm:prSet presAssocID="{8173BC5F-60C8-4A63-A4E5-9585EE1C3DFE}" presName="rootComposite" presStyleCnt="0"/>
      <dgm:spPr/>
    </dgm:pt>
    <dgm:pt modelId="{6388662B-5AFE-4F10-B6BB-BB18284B1570}" type="pres">
      <dgm:prSet presAssocID="{8173BC5F-60C8-4A63-A4E5-9585EE1C3DFE}" presName="rootText" presStyleLbl="node3" presStyleIdx="4" presStyleCnt="10" custScaleX="88735" custScaleY="51164" custLinFactX="-2566" custLinFactNeighborX="-100000" custLinFactNeighborY="-9440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ABC12666-D4ED-47BD-A3A1-E6C24628CD0C}" type="pres">
      <dgm:prSet presAssocID="{8173BC5F-60C8-4A63-A4E5-9585EE1C3DFE}" presName="rootConnector" presStyleLbl="node3" presStyleIdx="4" presStyleCnt="10"/>
      <dgm:spPr/>
      <dgm:t>
        <a:bodyPr/>
        <a:lstStyle/>
        <a:p>
          <a:endParaRPr lang="el-GR"/>
        </a:p>
      </dgm:t>
    </dgm:pt>
    <dgm:pt modelId="{1113F7CA-C639-43E3-AE5D-63A9DCC117A0}" type="pres">
      <dgm:prSet presAssocID="{8173BC5F-60C8-4A63-A4E5-9585EE1C3DFE}" presName="hierChild4" presStyleCnt="0"/>
      <dgm:spPr/>
    </dgm:pt>
    <dgm:pt modelId="{0D2B6B7B-AF8D-4194-8C66-6001BEF69F0D}" type="pres">
      <dgm:prSet presAssocID="{8173BC5F-60C8-4A63-A4E5-9585EE1C3DFE}" presName="hierChild5" presStyleCnt="0"/>
      <dgm:spPr/>
    </dgm:pt>
    <dgm:pt modelId="{8409E419-BEF7-47A7-B51A-8BE524B7B265}" type="pres">
      <dgm:prSet presAssocID="{CA1A3CD3-078E-48DF-9C5E-F0A112D50DC3}" presName="Name37" presStyleLbl="parChTrans1D3" presStyleIdx="5" presStyleCnt="10"/>
      <dgm:spPr/>
      <dgm:t>
        <a:bodyPr/>
        <a:lstStyle/>
        <a:p>
          <a:endParaRPr lang="el-GR"/>
        </a:p>
      </dgm:t>
    </dgm:pt>
    <dgm:pt modelId="{CE46E1FD-7600-41C8-A067-5690E8224948}" type="pres">
      <dgm:prSet presAssocID="{9B85CD7B-6125-4834-B6C0-903E76EFF460}" presName="hierRoot2" presStyleCnt="0">
        <dgm:presLayoutVars>
          <dgm:hierBranch val="init"/>
        </dgm:presLayoutVars>
      </dgm:prSet>
      <dgm:spPr/>
    </dgm:pt>
    <dgm:pt modelId="{CDBF137F-EB9C-4B97-A780-0FA096075C7B}" type="pres">
      <dgm:prSet presAssocID="{9B85CD7B-6125-4834-B6C0-903E76EFF460}" presName="rootComposite" presStyleCnt="0"/>
      <dgm:spPr/>
    </dgm:pt>
    <dgm:pt modelId="{D10A42E0-CFB7-43C3-A2F4-93BAD28D896A}" type="pres">
      <dgm:prSet presAssocID="{9B85CD7B-6125-4834-B6C0-903E76EFF460}" presName="rootText" presStyleLbl="node3" presStyleIdx="5" presStyleCnt="10" custScaleY="48596" custLinFactY="-89694" custLinFactNeighborX="14298" custLinFactNeighborY="-10000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AB998131-70B9-4237-8AC1-3E9D157B06E8}" type="pres">
      <dgm:prSet presAssocID="{9B85CD7B-6125-4834-B6C0-903E76EFF460}" presName="rootConnector" presStyleLbl="node3" presStyleIdx="5" presStyleCnt="10"/>
      <dgm:spPr/>
      <dgm:t>
        <a:bodyPr/>
        <a:lstStyle/>
        <a:p>
          <a:endParaRPr lang="el-GR"/>
        </a:p>
      </dgm:t>
    </dgm:pt>
    <dgm:pt modelId="{5E5CCD6B-F355-46AC-B7A7-6EB6BD2D2C83}" type="pres">
      <dgm:prSet presAssocID="{9B85CD7B-6125-4834-B6C0-903E76EFF460}" presName="hierChild4" presStyleCnt="0"/>
      <dgm:spPr/>
    </dgm:pt>
    <dgm:pt modelId="{3A801630-0A9E-4CBF-ADD4-73AAE018957F}" type="pres">
      <dgm:prSet presAssocID="{9B85CD7B-6125-4834-B6C0-903E76EFF460}" presName="hierChild5" presStyleCnt="0"/>
      <dgm:spPr/>
    </dgm:pt>
    <dgm:pt modelId="{977E433C-4B6F-48B8-8C5C-81EF1015D362}" type="pres">
      <dgm:prSet presAssocID="{055EEC44-136C-4FE1-A5AD-95F59B100543}" presName="Name37" presStyleLbl="parChTrans1D3" presStyleIdx="6" presStyleCnt="10"/>
      <dgm:spPr/>
      <dgm:t>
        <a:bodyPr/>
        <a:lstStyle/>
        <a:p>
          <a:endParaRPr lang="el-GR"/>
        </a:p>
      </dgm:t>
    </dgm:pt>
    <dgm:pt modelId="{5B96F18F-0B7B-42A8-9059-BC4ED8CB3EED}" type="pres">
      <dgm:prSet presAssocID="{7FCB8AFD-3B37-404E-A33C-7EF5D754D5D0}" presName="hierRoot2" presStyleCnt="0">
        <dgm:presLayoutVars>
          <dgm:hierBranch val="init"/>
        </dgm:presLayoutVars>
      </dgm:prSet>
      <dgm:spPr/>
    </dgm:pt>
    <dgm:pt modelId="{9F75B323-8E6B-4608-8F2D-9B7B2839FD2F}" type="pres">
      <dgm:prSet presAssocID="{7FCB8AFD-3B37-404E-A33C-7EF5D754D5D0}" presName="rootComposite" presStyleCnt="0"/>
      <dgm:spPr/>
    </dgm:pt>
    <dgm:pt modelId="{0695767F-7983-4844-B045-96926992BB42}" type="pres">
      <dgm:prSet presAssocID="{7FCB8AFD-3B37-404E-A33C-7EF5D754D5D0}" presName="rootText" presStyleLbl="node3" presStyleIdx="6" presStyleCnt="10" custScaleY="52185" custLinFactY="-96494" custLinFactNeighborX="-49723" custLinFactNeighborY="-10000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40CB1F4-E45E-4FF8-A078-002E43C54D6D}" type="pres">
      <dgm:prSet presAssocID="{7FCB8AFD-3B37-404E-A33C-7EF5D754D5D0}" presName="rootConnector" presStyleLbl="node3" presStyleIdx="6" presStyleCnt="10"/>
      <dgm:spPr/>
      <dgm:t>
        <a:bodyPr/>
        <a:lstStyle/>
        <a:p>
          <a:endParaRPr lang="el-GR"/>
        </a:p>
      </dgm:t>
    </dgm:pt>
    <dgm:pt modelId="{8D8475B1-38F8-407F-8A8D-DBCBB1D9B22B}" type="pres">
      <dgm:prSet presAssocID="{7FCB8AFD-3B37-404E-A33C-7EF5D754D5D0}" presName="hierChild4" presStyleCnt="0"/>
      <dgm:spPr/>
    </dgm:pt>
    <dgm:pt modelId="{4CB228FE-41B0-4560-A40E-30940534B7A1}" type="pres">
      <dgm:prSet presAssocID="{7FCB8AFD-3B37-404E-A33C-7EF5D754D5D0}" presName="hierChild5" presStyleCnt="0"/>
      <dgm:spPr/>
    </dgm:pt>
    <dgm:pt modelId="{73E50B38-08BB-4535-A6F8-D9AD9B6335E2}" type="pres">
      <dgm:prSet presAssocID="{5AB8B78E-A1C2-4F88-BC27-B6DBCB8CB6EC}" presName="hierChild5" presStyleCnt="0"/>
      <dgm:spPr/>
    </dgm:pt>
    <dgm:pt modelId="{63BA5366-351A-4E82-A511-D773C55F234B}" type="pres">
      <dgm:prSet presAssocID="{532058B7-6989-4D7E-8870-AF75F9529359}" presName="Name37" presStyleLbl="parChTrans1D2" presStyleIdx="3" presStyleCnt="5"/>
      <dgm:spPr/>
      <dgm:t>
        <a:bodyPr/>
        <a:lstStyle/>
        <a:p>
          <a:endParaRPr lang="el-GR"/>
        </a:p>
      </dgm:t>
    </dgm:pt>
    <dgm:pt modelId="{011E2AC7-07B1-4043-8865-B1B4FBD87742}" type="pres">
      <dgm:prSet presAssocID="{BE305885-CB27-4C60-9FB4-2E2BCD004FA5}" presName="hierRoot2" presStyleCnt="0">
        <dgm:presLayoutVars>
          <dgm:hierBranch val="init"/>
        </dgm:presLayoutVars>
      </dgm:prSet>
      <dgm:spPr/>
    </dgm:pt>
    <dgm:pt modelId="{4DFE22B9-C743-43DB-830E-55130051430C}" type="pres">
      <dgm:prSet presAssocID="{BE305885-CB27-4C60-9FB4-2E2BCD004FA5}" presName="rootComposite" presStyleCnt="0"/>
      <dgm:spPr/>
    </dgm:pt>
    <dgm:pt modelId="{E05E8E95-F1C4-4D72-8B8E-445CBB839A12}" type="pres">
      <dgm:prSet presAssocID="{BE305885-CB27-4C60-9FB4-2E2BCD004FA5}" presName="rootText" presStyleLbl="node2" presStyleIdx="3" presStyleCnt="4" custScaleX="121652" custScaleY="49240" custLinFactNeighborX="-3092" custLinFactNeighborY="-80398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388EA353-DE7F-48DD-8028-27A2967D6C6F}" type="pres">
      <dgm:prSet presAssocID="{BE305885-CB27-4C60-9FB4-2E2BCD004FA5}" presName="rootConnector" presStyleLbl="node2" presStyleIdx="3" presStyleCnt="4"/>
      <dgm:spPr/>
      <dgm:t>
        <a:bodyPr/>
        <a:lstStyle/>
        <a:p>
          <a:endParaRPr lang="el-GR"/>
        </a:p>
      </dgm:t>
    </dgm:pt>
    <dgm:pt modelId="{43F681FD-908F-44F8-BBDB-3796511D64B6}" type="pres">
      <dgm:prSet presAssocID="{BE305885-CB27-4C60-9FB4-2E2BCD004FA5}" presName="hierChild4" presStyleCnt="0"/>
      <dgm:spPr/>
    </dgm:pt>
    <dgm:pt modelId="{41AAFF6C-DCAA-4501-B85D-B95557E2F4F9}" type="pres">
      <dgm:prSet presAssocID="{8820F71C-F2CA-420B-A312-5488741241DE}" presName="Name37" presStyleLbl="parChTrans1D3" presStyleIdx="7" presStyleCnt="10"/>
      <dgm:spPr/>
      <dgm:t>
        <a:bodyPr/>
        <a:lstStyle/>
        <a:p>
          <a:endParaRPr lang="el-GR"/>
        </a:p>
      </dgm:t>
    </dgm:pt>
    <dgm:pt modelId="{FEA27B9B-7ACA-4ADE-8735-0BA1478BBE18}" type="pres">
      <dgm:prSet presAssocID="{86F53284-E4F5-43A0-BEFA-83E420D5C037}" presName="hierRoot2" presStyleCnt="0">
        <dgm:presLayoutVars>
          <dgm:hierBranch val="init"/>
        </dgm:presLayoutVars>
      </dgm:prSet>
      <dgm:spPr/>
    </dgm:pt>
    <dgm:pt modelId="{B13DA6CF-A6BA-4579-8B97-C87661E3E45A}" type="pres">
      <dgm:prSet presAssocID="{86F53284-E4F5-43A0-BEFA-83E420D5C037}" presName="rootComposite" presStyleCnt="0"/>
      <dgm:spPr/>
    </dgm:pt>
    <dgm:pt modelId="{8004A9CE-7B5B-463B-86B0-8CCB0F4A4D2A}" type="pres">
      <dgm:prSet presAssocID="{86F53284-E4F5-43A0-BEFA-83E420D5C037}" presName="rootText" presStyleLbl="node3" presStyleIdx="7" presStyleCnt="10" custScaleX="77752" custScaleY="44190" custLinFactNeighborX="20427" custLinFactNeighborY="-93738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1D0175D-AC67-41AA-BAD4-925ABB508BEC}" type="pres">
      <dgm:prSet presAssocID="{86F53284-E4F5-43A0-BEFA-83E420D5C037}" presName="rootConnector" presStyleLbl="node3" presStyleIdx="7" presStyleCnt="10"/>
      <dgm:spPr/>
      <dgm:t>
        <a:bodyPr/>
        <a:lstStyle/>
        <a:p>
          <a:endParaRPr lang="el-GR"/>
        </a:p>
      </dgm:t>
    </dgm:pt>
    <dgm:pt modelId="{331B4555-6FDE-4BC2-A9F5-1B5454F95490}" type="pres">
      <dgm:prSet presAssocID="{86F53284-E4F5-43A0-BEFA-83E420D5C037}" presName="hierChild4" presStyleCnt="0"/>
      <dgm:spPr/>
    </dgm:pt>
    <dgm:pt modelId="{697D57A6-1AA4-4131-921D-95456C2C4D78}" type="pres">
      <dgm:prSet presAssocID="{71DC3121-1E27-4878-B87E-4710D97A1FF4}" presName="Name37" presStyleLbl="parChTrans1D4" presStyleIdx="1" presStyleCnt="2"/>
      <dgm:spPr/>
      <dgm:t>
        <a:bodyPr/>
        <a:lstStyle/>
        <a:p>
          <a:endParaRPr lang="el-GR"/>
        </a:p>
      </dgm:t>
    </dgm:pt>
    <dgm:pt modelId="{7EB9F661-9939-48A2-B0F5-A34CC6C0B1C8}" type="pres">
      <dgm:prSet presAssocID="{35362C81-0EDB-48AF-B650-1D9C8F019865}" presName="hierRoot2" presStyleCnt="0">
        <dgm:presLayoutVars>
          <dgm:hierBranch val="init"/>
        </dgm:presLayoutVars>
      </dgm:prSet>
      <dgm:spPr/>
    </dgm:pt>
    <dgm:pt modelId="{E1C73AD4-1787-43DC-AF09-7C6645EE46AB}" type="pres">
      <dgm:prSet presAssocID="{35362C81-0EDB-48AF-B650-1D9C8F019865}" presName="rootComposite" presStyleCnt="0"/>
      <dgm:spPr/>
    </dgm:pt>
    <dgm:pt modelId="{E3B681E8-AA98-4E54-9C1D-EE7EDC1CC3DD}" type="pres">
      <dgm:prSet presAssocID="{35362C81-0EDB-48AF-B650-1D9C8F019865}" presName="rootText" presStyleLbl="node4" presStyleIdx="1" presStyleCnt="2" custScaleX="91308" custScaleY="55998" custLinFactY="-995" custLinFactNeighborX="-11523" custLinFactNeighborY="-10000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3B10BDA-DCFA-4042-B46B-831261A55210}" type="pres">
      <dgm:prSet presAssocID="{35362C81-0EDB-48AF-B650-1D9C8F019865}" presName="rootConnector" presStyleLbl="node4" presStyleIdx="1" presStyleCnt="2"/>
      <dgm:spPr/>
      <dgm:t>
        <a:bodyPr/>
        <a:lstStyle/>
        <a:p>
          <a:endParaRPr lang="el-GR"/>
        </a:p>
      </dgm:t>
    </dgm:pt>
    <dgm:pt modelId="{375A70C5-0260-4F14-BD55-CCA1B3396B4C}" type="pres">
      <dgm:prSet presAssocID="{35362C81-0EDB-48AF-B650-1D9C8F019865}" presName="hierChild4" presStyleCnt="0"/>
      <dgm:spPr/>
    </dgm:pt>
    <dgm:pt modelId="{2AC8E1E5-EB1B-4C7B-99E8-609EC4D47FEA}" type="pres">
      <dgm:prSet presAssocID="{35362C81-0EDB-48AF-B650-1D9C8F019865}" presName="hierChild5" presStyleCnt="0"/>
      <dgm:spPr/>
    </dgm:pt>
    <dgm:pt modelId="{75DAADC0-A52D-4EF9-BFEE-4FD0B10EAFB5}" type="pres">
      <dgm:prSet presAssocID="{86F53284-E4F5-43A0-BEFA-83E420D5C037}" presName="hierChild5" presStyleCnt="0"/>
      <dgm:spPr/>
    </dgm:pt>
    <dgm:pt modelId="{7A5C3984-3873-4707-9576-1408BB26A36E}" type="pres">
      <dgm:prSet presAssocID="{645BC7AE-4F78-43D4-AAC4-2FE034A4D4D0}" presName="Name37" presStyleLbl="parChTrans1D3" presStyleIdx="8" presStyleCnt="10"/>
      <dgm:spPr/>
      <dgm:t>
        <a:bodyPr/>
        <a:lstStyle/>
        <a:p>
          <a:endParaRPr lang="el-GR"/>
        </a:p>
      </dgm:t>
    </dgm:pt>
    <dgm:pt modelId="{D9DD8DCA-6625-45A3-8983-F951A38FE7F4}" type="pres">
      <dgm:prSet presAssocID="{E50BE5B5-B0BD-46F0-A419-E22A1ACA6B27}" presName="hierRoot2" presStyleCnt="0">
        <dgm:presLayoutVars>
          <dgm:hierBranch val="init"/>
        </dgm:presLayoutVars>
      </dgm:prSet>
      <dgm:spPr/>
    </dgm:pt>
    <dgm:pt modelId="{3F034E4E-9A19-42D6-B963-1339B7306594}" type="pres">
      <dgm:prSet presAssocID="{E50BE5B5-B0BD-46F0-A419-E22A1ACA6B27}" presName="rootComposite" presStyleCnt="0"/>
      <dgm:spPr/>
    </dgm:pt>
    <dgm:pt modelId="{645D117D-73BD-451F-9E47-9B472622F42B}" type="pres">
      <dgm:prSet presAssocID="{E50BE5B5-B0BD-46F0-A419-E22A1ACA6B27}" presName="rootText" presStyleLbl="node3" presStyleIdx="8" presStyleCnt="10" custScaleY="43998" custLinFactNeighborX="8610" custLinFactNeighborY="-9522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D85256F-D9FE-4DD7-8FA4-7D4B86B5EC11}" type="pres">
      <dgm:prSet presAssocID="{E50BE5B5-B0BD-46F0-A419-E22A1ACA6B27}" presName="rootConnector" presStyleLbl="node3" presStyleIdx="8" presStyleCnt="10"/>
      <dgm:spPr/>
      <dgm:t>
        <a:bodyPr/>
        <a:lstStyle/>
        <a:p>
          <a:endParaRPr lang="el-GR"/>
        </a:p>
      </dgm:t>
    </dgm:pt>
    <dgm:pt modelId="{43CF1CA1-677C-4C46-9CB6-56837A8AB0DE}" type="pres">
      <dgm:prSet presAssocID="{E50BE5B5-B0BD-46F0-A419-E22A1ACA6B27}" presName="hierChild4" presStyleCnt="0"/>
      <dgm:spPr/>
    </dgm:pt>
    <dgm:pt modelId="{A05311C2-8D79-40D7-B0FB-DC6411E7C9B8}" type="pres">
      <dgm:prSet presAssocID="{E50BE5B5-B0BD-46F0-A419-E22A1ACA6B27}" presName="hierChild5" presStyleCnt="0"/>
      <dgm:spPr/>
    </dgm:pt>
    <dgm:pt modelId="{E25199F8-357D-4469-AB4D-9A6985877CD5}" type="pres">
      <dgm:prSet presAssocID="{7961E6BC-B81F-45EC-881D-F4F9FD8E4A85}" presName="Name37" presStyleLbl="parChTrans1D3" presStyleIdx="9" presStyleCnt="10"/>
      <dgm:spPr/>
      <dgm:t>
        <a:bodyPr/>
        <a:lstStyle/>
        <a:p>
          <a:endParaRPr lang="el-GR"/>
        </a:p>
      </dgm:t>
    </dgm:pt>
    <dgm:pt modelId="{A57366C4-4FEE-479F-8078-4CBA52A1EE37}" type="pres">
      <dgm:prSet presAssocID="{9E1E3E48-FAC1-4BD4-9F22-4B24E7DAA6A4}" presName="hierRoot2" presStyleCnt="0">
        <dgm:presLayoutVars>
          <dgm:hierBranch val="init"/>
        </dgm:presLayoutVars>
      </dgm:prSet>
      <dgm:spPr/>
    </dgm:pt>
    <dgm:pt modelId="{07F7B68C-939C-4D94-989E-64EE3FC57ED4}" type="pres">
      <dgm:prSet presAssocID="{9E1E3E48-FAC1-4BD4-9F22-4B24E7DAA6A4}" presName="rootComposite" presStyleCnt="0"/>
      <dgm:spPr/>
    </dgm:pt>
    <dgm:pt modelId="{E0B62671-8BFA-4F5A-918A-B7C3ACB07C19}" type="pres">
      <dgm:prSet presAssocID="{9E1E3E48-FAC1-4BD4-9F22-4B24E7DAA6A4}" presName="rootText" presStyleLbl="node3" presStyleIdx="9" presStyleCnt="10" custScaleY="44958" custLinFactNeighborX="-2973" custLinFactNeighborY="-9423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5FA0DB8-8DE6-4833-8634-C1EA67A3586B}" type="pres">
      <dgm:prSet presAssocID="{9E1E3E48-FAC1-4BD4-9F22-4B24E7DAA6A4}" presName="rootConnector" presStyleLbl="node3" presStyleIdx="9" presStyleCnt="10"/>
      <dgm:spPr/>
      <dgm:t>
        <a:bodyPr/>
        <a:lstStyle/>
        <a:p>
          <a:endParaRPr lang="el-GR"/>
        </a:p>
      </dgm:t>
    </dgm:pt>
    <dgm:pt modelId="{71248B47-EBF9-493B-BF5B-714BFDBAD08A}" type="pres">
      <dgm:prSet presAssocID="{9E1E3E48-FAC1-4BD4-9F22-4B24E7DAA6A4}" presName="hierChild4" presStyleCnt="0"/>
      <dgm:spPr/>
    </dgm:pt>
    <dgm:pt modelId="{E2B15663-20B2-4C4E-9B74-2828595A56AC}" type="pres">
      <dgm:prSet presAssocID="{9E1E3E48-FAC1-4BD4-9F22-4B24E7DAA6A4}" presName="hierChild5" presStyleCnt="0"/>
      <dgm:spPr/>
    </dgm:pt>
    <dgm:pt modelId="{12B6EBA1-360F-4E9B-B228-00D4E92E0C28}" type="pres">
      <dgm:prSet presAssocID="{BE305885-CB27-4C60-9FB4-2E2BCD004FA5}" presName="hierChild5" presStyleCnt="0"/>
      <dgm:spPr/>
    </dgm:pt>
    <dgm:pt modelId="{4D57FEB6-1B61-4157-9650-DEBF5BD5D3DE}" type="pres">
      <dgm:prSet presAssocID="{D97E5D14-F657-4B3E-9706-D0B28F02FF48}" presName="hierChild3" presStyleCnt="0"/>
      <dgm:spPr/>
    </dgm:pt>
    <dgm:pt modelId="{584C217D-DD8B-4249-8FB8-C77DC700A276}" type="pres">
      <dgm:prSet presAssocID="{97AAE17E-0E9F-4C29-B9C0-F15B054954E8}" presName="Name111" presStyleLbl="parChTrans1D2" presStyleIdx="4" presStyleCnt="5"/>
      <dgm:spPr/>
      <dgm:t>
        <a:bodyPr/>
        <a:lstStyle/>
        <a:p>
          <a:endParaRPr lang="el-GR"/>
        </a:p>
      </dgm:t>
    </dgm:pt>
    <dgm:pt modelId="{70FDF3EE-2058-4799-970C-1EB604644CA1}" type="pres">
      <dgm:prSet presAssocID="{DE4A6B7C-8B4E-4AB2-87D6-0C47D9595304}" presName="hierRoot3" presStyleCnt="0">
        <dgm:presLayoutVars>
          <dgm:hierBranch val="init"/>
        </dgm:presLayoutVars>
      </dgm:prSet>
      <dgm:spPr/>
    </dgm:pt>
    <dgm:pt modelId="{FAAF7692-2A03-482A-8861-6D14B2703DEB}" type="pres">
      <dgm:prSet presAssocID="{DE4A6B7C-8B4E-4AB2-87D6-0C47D9595304}" presName="rootComposite3" presStyleCnt="0"/>
      <dgm:spPr/>
    </dgm:pt>
    <dgm:pt modelId="{EF49E12C-E9AC-4C60-97AE-43946B6C6735}" type="pres">
      <dgm:prSet presAssocID="{DE4A6B7C-8B4E-4AB2-87D6-0C47D9595304}" presName="rootText3" presStyleLbl="asst1" presStyleIdx="0" presStyleCnt="1" custScaleY="53582" custLinFactNeighborX="60943" custLinFactNeighborY="-5050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BEC533E1-5268-4E2E-BD8A-614A73D6200B}" type="pres">
      <dgm:prSet presAssocID="{DE4A6B7C-8B4E-4AB2-87D6-0C47D9595304}" presName="rootConnector3" presStyleLbl="asst1" presStyleIdx="0" presStyleCnt="1"/>
      <dgm:spPr/>
      <dgm:t>
        <a:bodyPr/>
        <a:lstStyle/>
        <a:p>
          <a:endParaRPr lang="el-GR"/>
        </a:p>
      </dgm:t>
    </dgm:pt>
    <dgm:pt modelId="{38A0016D-56AD-4DA0-84F4-F059203918A1}" type="pres">
      <dgm:prSet presAssocID="{DE4A6B7C-8B4E-4AB2-87D6-0C47D9595304}" presName="hierChild6" presStyleCnt="0"/>
      <dgm:spPr/>
    </dgm:pt>
    <dgm:pt modelId="{CF90A076-A29A-4783-BFE5-9E424CD04A0A}" type="pres">
      <dgm:prSet presAssocID="{DE4A6B7C-8B4E-4AB2-87D6-0C47D9595304}" presName="hierChild7" presStyleCnt="0"/>
      <dgm:spPr/>
    </dgm:pt>
  </dgm:ptLst>
  <dgm:cxnLst>
    <dgm:cxn modelId="{4565F77B-E4D6-47F3-99E0-05EEF9F45787}" type="presOf" srcId="{8384947E-C694-406E-BB80-DA57D14DDB8B}" destId="{E30DE85C-D360-414A-995D-F9E2E31E3169}" srcOrd="0" destOrd="0" presId="urn:microsoft.com/office/officeart/2005/8/layout/orgChart1"/>
    <dgm:cxn modelId="{D6558387-9E8F-4CD8-AAA2-AB574E41E933}" type="presOf" srcId="{9B85CD7B-6125-4834-B6C0-903E76EFF460}" destId="{D10A42E0-CFB7-43C3-A2F4-93BAD28D896A}" srcOrd="0" destOrd="0" presId="urn:microsoft.com/office/officeart/2005/8/layout/orgChart1"/>
    <dgm:cxn modelId="{F0F9CB4C-1AC1-4489-B29E-BFD7EA196698}" type="presOf" srcId="{1E56E0ED-0E39-4F7E-A20F-761C8DEB0BF8}" destId="{BD62E343-2583-4691-BF15-DDE79B55CE84}" srcOrd="0" destOrd="0" presId="urn:microsoft.com/office/officeart/2005/8/layout/orgChart1"/>
    <dgm:cxn modelId="{9D86F7B5-0C7C-4548-83C7-2227B38CEC90}" srcId="{8384947E-C694-406E-BB80-DA57D14DDB8B}" destId="{97C84ED3-D94E-43C1-8339-EF1328663336}" srcOrd="1" destOrd="0" parTransId="{EA1D1B0C-9739-4425-8BEF-34DCFB17400D}" sibTransId="{2AF73A3B-9EC5-4A45-A9EE-67DCF12CC437}"/>
    <dgm:cxn modelId="{EBCB4691-9456-4004-A34D-519E802787BC}" type="presOf" srcId="{8820F71C-F2CA-420B-A312-5488741241DE}" destId="{41AAFF6C-DCAA-4501-B85D-B95557E2F4F9}" srcOrd="0" destOrd="0" presId="urn:microsoft.com/office/officeart/2005/8/layout/orgChart1"/>
    <dgm:cxn modelId="{C9D39E65-0D9C-4070-8F3D-DC3D00E3D36F}" type="presOf" srcId="{8173BC5F-60C8-4A63-A4E5-9585EE1C3DFE}" destId="{6388662B-5AFE-4F10-B6BB-BB18284B1570}" srcOrd="0" destOrd="0" presId="urn:microsoft.com/office/officeart/2005/8/layout/orgChart1"/>
    <dgm:cxn modelId="{C7B87789-CD85-484D-B42D-9844DEF177D6}" type="presOf" srcId="{AB34EFDA-190B-4C80-8299-CF887FBEBCA6}" destId="{BF31D6D6-6616-4578-9318-3FE2C8FD76F8}" srcOrd="1" destOrd="0" presId="urn:microsoft.com/office/officeart/2005/8/layout/orgChart1"/>
    <dgm:cxn modelId="{755E6984-BC6B-4D54-B762-C5B7EAB99603}" type="presOf" srcId="{5AB8B78E-A1C2-4F88-BC27-B6DBCB8CB6EC}" destId="{14A48E6C-4B3E-44E5-8C1F-F8F688E05799}" srcOrd="0" destOrd="0" presId="urn:microsoft.com/office/officeart/2005/8/layout/orgChart1"/>
    <dgm:cxn modelId="{5A0BA079-33A5-4144-A90F-659C4A70D93B}" type="presOf" srcId="{5F4880EB-AAAB-4B9A-97FE-DD3421D22511}" destId="{C151D337-6129-46AD-BD60-148D68B1240A}" srcOrd="0" destOrd="0" presId="urn:microsoft.com/office/officeart/2005/8/layout/orgChart1"/>
    <dgm:cxn modelId="{45BB9488-DCE5-45F1-8615-DEA797941E79}" type="presOf" srcId="{180A3E44-D167-4839-916F-94FF4A5F0249}" destId="{86DB1955-71FF-4FFC-92BD-14D30DCF0726}" srcOrd="0" destOrd="0" presId="urn:microsoft.com/office/officeart/2005/8/layout/orgChart1"/>
    <dgm:cxn modelId="{5A1E1B77-8F38-45E4-9B3D-56C0F75D7A19}" type="presOf" srcId="{532058B7-6989-4D7E-8870-AF75F9529359}" destId="{63BA5366-351A-4E82-A511-D773C55F234B}" srcOrd="0" destOrd="0" presId="urn:microsoft.com/office/officeart/2005/8/layout/orgChart1"/>
    <dgm:cxn modelId="{95AA7DE2-52F4-4A6F-B773-14A6BE2CDD93}" type="presOf" srcId="{D97E5D14-F657-4B3E-9706-D0B28F02FF48}" destId="{D0A80074-326A-4C0F-A8D7-B4C0EC68F6F9}" srcOrd="0" destOrd="0" presId="urn:microsoft.com/office/officeart/2005/8/layout/orgChart1"/>
    <dgm:cxn modelId="{8165E26D-3796-417B-9D40-940E148ADC34}" type="presOf" srcId="{8173BC5F-60C8-4A63-A4E5-9585EE1C3DFE}" destId="{ABC12666-D4ED-47BD-A3A1-E6C24628CD0C}" srcOrd="1" destOrd="0" presId="urn:microsoft.com/office/officeart/2005/8/layout/orgChart1"/>
    <dgm:cxn modelId="{1BB9C746-71C7-4D53-BFCD-AFEBB88123A3}" type="presOf" srcId="{5AFBFFA6-E0AC-4D6E-A1FF-2FEC961B5C38}" destId="{A20FECFB-D25A-4F50-86CD-A0D36F5BCD1F}" srcOrd="1" destOrd="0" presId="urn:microsoft.com/office/officeart/2005/8/layout/orgChart1"/>
    <dgm:cxn modelId="{5CF29844-E7C8-4F5E-9988-7FFAAD5848F5}" type="presOf" srcId="{7FCB8AFD-3B37-404E-A33C-7EF5D754D5D0}" destId="{0695767F-7983-4844-B045-96926992BB42}" srcOrd="0" destOrd="0" presId="urn:microsoft.com/office/officeart/2005/8/layout/orgChart1"/>
    <dgm:cxn modelId="{F7FBA986-17A0-49E8-8F74-9AF8662F4B7D}" srcId="{BE305885-CB27-4C60-9FB4-2E2BCD004FA5}" destId="{E50BE5B5-B0BD-46F0-A419-E22A1ACA6B27}" srcOrd="1" destOrd="0" parTransId="{645BC7AE-4F78-43D4-AAC4-2FE034A4D4D0}" sibTransId="{49B0DD8F-5627-4176-BD18-DA83A361D6FE}"/>
    <dgm:cxn modelId="{3E4DDAA0-F14C-4CCE-B54D-ACFE74E25319}" type="presOf" srcId="{811BCA4C-A0A8-4AC2-AD50-3352911EC17E}" destId="{3F9BC602-C407-45ED-B509-197500D06ECC}" srcOrd="0" destOrd="0" presId="urn:microsoft.com/office/officeart/2005/8/layout/orgChart1"/>
    <dgm:cxn modelId="{4C95C08B-77DA-4A94-B751-5DBC257444FA}" type="presOf" srcId="{71DC3121-1E27-4878-B87E-4710D97A1FF4}" destId="{697D57A6-1AA4-4131-921D-95456C2C4D78}" srcOrd="0" destOrd="0" presId="urn:microsoft.com/office/officeart/2005/8/layout/orgChart1"/>
    <dgm:cxn modelId="{B7289073-66FD-4AA2-A0E8-86F6ACA008E7}" type="presOf" srcId="{1E56E0ED-0E39-4F7E-A20F-761C8DEB0BF8}" destId="{3FF65825-8ED0-4B58-BB77-4D29E7D06972}" srcOrd="1" destOrd="0" presId="urn:microsoft.com/office/officeart/2005/8/layout/orgChart1"/>
    <dgm:cxn modelId="{575E91CA-E076-4752-BDE5-B2025AD86E7E}" type="presOf" srcId="{7CFCC4DC-6AE2-4297-9E60-A111D0B9D9D2}" destId="{5FE427EB-D316-4213-B6D5-5E4C749B71E3}" srcOrd="0" destOrd="0" presId="urn:microsoft.com/office/officeart/2005/8/layout/orgChart1"/>
    <dgm:cxn modelId="{372494E3-E6E6-4449-B648-8295BA956931}" srcId="{86F53284-E4F5-43A0-BEFA-83E420D5C037}" destId="{35362C81-0EDB-48AF-B650-1D9C8F019865}" srcOrd="0" destOrd="0" parTransId="{71DC3121-1E27-4878-B87E-4710D97A1FF4}" sibTransId="{1D4790AB-EE49-4C9A-97DD-5EBDF59F6973}"/>
    <dgm:cxn modelId="{C64D3403-CFDE-4C0A-90F5-9C0D439FFAC4}" type="presOf" srcId="{8384947E-C694-406E-BB80-DA57D14DDB8B}" destId="{D5791829-245B-4518-82FD-DAC3C13ED56F}" srcOrd="1" destOrd="0" presId="urn:microsoft.com/office/officeart/2005/8/layout/orgChart1"/>
    <dgm:cxn modelId="{B64C0427-3DA1-492E-A1F9-E3575B20E787}" type="presOf" srcId="{DE4A6B7C-8B4E-4AB2-87D6-0C47D9595304}" destId="{EF49E12C-E9AC-4C60-97AE-43946B6C6735}" srcOrd="0" destOrd="0" presId="urn:microsoft.com/office/officeart/2005/8/layout/orgChart1"/>
    <dgm:cxn modelId="{1090C592-2A9E-42EC-B2CC-315565A7A8D2}" srcId="{894F9A46-1141-4684-848F-D574F51DCF9A}" destId="{D97E5D14-F657-4B3E-9706-D0B28F02FF48}" srcOrd="0" destOrd="0" parTransId="{F2AE12C9-8360-4EA7-86DB-D549127F1270}" sibTransId="{36A9C7BD-F69B-407C-ADD9-75A4E10AE085}"/>
    <dgm:cxn modelId="{B667D053-BCE1-47FA-A367-3A4958DD5EA2}" type="presOf" srcId="{35362C81-0EDB-48AF-B650-1D9C8F019865}" destId="{C3B10BDA-DCFA-4042-B46B-831261A55210}" srcOrd="1" destOrd="0" presId="urn:microsoft.com/office/officeart/2005/8/layout/orgChart1"/>
    <dgm:cxn modelId="{1ED00F4E-8C3C-4803-9324-73C04A1812AA}" type="presOf" srcId="{DE4A6B7C-8B4E-4AB2-87D6-0C47D9595304}" destId="{BEC533E1-5268-4E2E-BD8A-614A73D6200B}" srcOrd="1" destOrd="0" presId="urn:microsoft.com/office/officeart/2005/8/layout/orgChart1"/>
    <dgm:cxn modelId="{4483AD47-C32A-4C23-A8F2-C31175DD6138}" srcId="{5AB8B78E-A1C2-4F88-BC27-B6DBCB8CB6EC}" destId="{7FCB8AFD-3B37-404E-A33C-7EF5D754D5D0}" srcOrd="2" destOrd="0" parTransId="{055EEC44-136C-4FE1-A5AD-95F59B100543}" sibTransId="{AFE4D1BC-3612-4691-AD9A-0F34D72B4C34}"/>
    <dgm:cxn modelId="{B5226D6F-77F5-48F6-941F-C18C7F586852}" type="presOf" srcId="{7961E6BC-B81F-45EC-881D-F4F9FD8E4A85}" destId="{E25199F8-357D-4469-AB4D-9A6985877CD5}" srcOrd="0" destOrd="0" presId="urn:microsoft.com/office/officeart/2005/8/layout/orgChart1"/>
    <dgm:cxn modelId="{BDCAFC99-7B80-4BF4-BD20-1EAC44D6FA1F}" type="presOf" srcId="{BE305885-CB27-4C60-9FB4-2E2BCD004FA5}" destId="{E05E8E95-F1C4-4D72-8B8E-445CBB839A12}" srcOrd="0" destOrd="0" presId="urn:microsoft.com/office/officeart/2005/8/layout/orgChart1"/>
    <dgm:cxn modelId="{0688F57F-0ECD-4915-9719-EB148EF313E1}" type="presOf" srcId="{86F53284-E4F5-43A0-BEFA-83E420D5C037}" destId="{8004A9CE-7B5B-463B-86B0-8CCB0F4A4D2A}" srcOrd="0" destOrd="0" presId="urn:microsoft.com/office/officeart/2005/8/layout/orgChart1"/>
    <dgm:cxn modelId="{3B851689-9C51-4FD9-8770-F5430863B6FC}" type="presOf" srcId="{FEABF19A-1286-48E5-980E-06CAF3E98AED}" destId="{AB3365B9-0B4B-4E39-8882-156341062BF3}" srcOrd="0" destOrd="0" presId="urn:microsoft.com/office/officeart/2005/8/layout/orgChart1"/>
    <dgm:cxn modelId="{3E017E71-3D79-4251-8DB9-45A42F22EF0E}" type="presOf" srcId="{8D55EEC4-655D-4EF5-94D4-F082558E6004}" destId="{05AB0D0D-DD86-4475-99CC-F334B52267C7}" srcOrd="0" destOrd="0" presId="urn:microsoft.com/office/officeart/2005/8/layout/orgChart1"/>
    <dgm:cxn modelId="{9EA80E67-451C-4753-84C6-6C6163866FD3}" type="presOf" srcId="{BE305885-CB27-4C60-9FB4-2E2BCD004FA5}" destId="{388EA353-DE7F-48DD-8028-27A2967D6C6F}" srcOrd="1" destOrd="0" presId="urn:microsoft.com/office/officeart/2005/8/layout/orgChart1"/>
    <dgm:cxn modelId="{C5B6A8E3-0A2F-486A-9DC3-27147697A2BC}" type="presOf" srcId="{9E1E3E48-FAC1-4BD4-9F22-4B24E7DAA6A4}" destId="{E0B62671-8BFA-4F5A-918A-B7C3ACB07C19}" srcOrd="0" destOrd="0" presId="urn:microsoft.com/office/officeart/2005/8/layout/orgChart1"/>
    <dgm:cxn modelId="{338B8B7A-F9D7-4908-BB45-01DDA1C44965}" srcId="{BE305885-CB27-4C60-9FB4-2E2BCD004FA5}" destId="{9E1E3E48-FAC1-4BD4-9F22-4B24E7DAA6A4}" srcOrd="2" destOrd="0" parTransId="{7961E6BC-B81F-45EC-881D-F4F9FD8E4A85}" sibTransId="{A9B84414-ED5C-4872-8BF9-BF4716053709}"/>
    <dgm:cxn modelId="{FD749707-C865-44BD-830A-34ECDAFFDFF5}" type="presOf" srcId="{86F53284-E4F5-43A0-BEFA-83E420D5C037}" destId="{11D0175D-AC67-41AA-BAD4-925ABB508BEC}" srcOrd="1" destOrd="0" presId="urn:microsoft.com/office/officeart/2005/8/layout/orgChart1"/>
    <dgm:cxn modelId="{5D3ABDD5-52C5-461A-AFE1-740E87992104}" type="presOf" srcId="{AD3D546B-0FD7-444F-BB90-D682F34562DC}" destId="{92873359-F0DE-4BB0-9AF4-BB99AB68DDC1}" srcOrd="0" destOrd="0" presId="urn:microsoft.com/office/officeart/2005/8/layout/orgChart1"/>
    <dgm:cxn modelId="{2D1E052F-19F6-4DFF-9FB3-EE76AEA55A29}" srcId="{5AB8B78E-A1C2-4F88-BC27-B6DBCB8CB6EC}" destId="{9B85CD7B-6125-4834-B6C0-903E76EFF460}" srcOrd="1" destOrd="0" parTransId="{CA1A3CD3-078E-48DF-9C5E-F0A112D50DC3}" sibTransId="{7491B75B-3E25-44EE-9B40-309F525A3F17}"/>
    <dgm:cxn modelId="{F42F77AE-F015-4F13-BAB8-DECEB2B68318}" type="presOf" srcId="{EA1D1B0C-9739-4425-8BEF-34DCFB17400D}" destId="{DC575C6A-6212-4542-A4D3-150FFC90C5BE}" srcOrd="0" destOrd="0" presId="urn:microsoft.com/office/officeart/2005/8/layout/orgChart1"/>
    <dgm:cxn modelId="{B402DAC5-5123-4DB1-A20F-342E68D80AFB}" type="presOf" srcId="{8807019F-54AA-4263-8CC2-8085955A1EC0}" destId="{E6830115-3394-4CAB-846A-65A73769CD2D}" srcOrd="0" destOrd="0" presId="urn:microsoft.com/office/officeart/2005/8/layout/orgChart1"/>
    <dgm:cxn modelId="{E6EBF800-3376-4F28-AF8C-01C8E27AAF0F}" type="presOf" srcId="{D97E5D14-F657-4B3E-9706-D0B28F02FF48}" destId="{3828C726-30ED-4FA9-B185-79B4806039F3}" srcOrd="1" destOrd="0" presId="urn:microsoft.com/office/officeart/2005/8/layout/orgChart1"/>
    <dgm:cxn modelId="{43AF8D4F-3A83-4BE0-A86B-32D06B93D95F}" type="presOf" srcId="{E50BE5B5-B0BD-46F0-A419-E22A1ACA6B27}" destId="{2D85256F-D9FE-4DD7-8FA4-7D4B86B5EC11}" srcOrd="1" destOrd="0" presId="urn:microsoft.com/office/officeart/2005/8/layout/orgChart1"/>
    <dgm:cxn modelId="{FE39FAB0-C5D4-4A37-9E17-BF4FC19931DD}" srcId="{D97E5D14-F657-4B3E-9706-D0B28F02FF48}" destId="{5AB8B78E-A1C2-4F88-BC27-B6DBCB8CB6EC}" srcOrd="3" destOrd="0" parTransId="{8D55EEC4-655D-4EF5-94D4-F082558E6004}" sibTransId="{F46E09D2-590E-4519-ACDA-9EFB252878F2}"/>
    <dgm:cxn modelId="{A57AC080-DE32-4B3C-8059-AE3B6CC5131D}" srcId="{D97E5D14-F657-4B3E-9706-D0B28F02FF48}" destId="{8384947E-C694-406E-BB80-DA57D14DDB8B}" srcOrd="1" destOrd="0" parTransId="{F70465EE-595F-403C-AD38-7DE795745FC6}" sibTransId="{9368001C-A4B2-4540-9BF5-381BD42A7967}"/>
    <dgm:cxn modelId="{96E9F0C8-35DB-473B-A62E-F747490B3FFA}" type="presOf" srcId="{180A3E44-D167-4839-916F-94FF4A5F0249}" destId="{922B41BD-5556-42BD-80BB-E7C0FA94A120}" srcOrd="1" destOrd="0" presId="urn:microsoft.com/office/officeart/2005/8/layout/orgChart1"/>
    <dgm:cxn modelId="{B8A65474-43DC-45D0-ACCA-D27E959BF2B9}" type="presOf" srcId="{AD3D546B-0FD7-444F-BB90-D682F34562DC}" destId="{54732EAF-05E7-4387-B0F8-3573A6E28553}" srcOrd="1" destOrd="0" presId="urn:microsoft.com/office/officeart/2005/8/layout/orgChart1"/>
    <dgm:cxn modelId="{BC962F34-BA23-4507-8709-B7097C1CB6E2}" srcId="{1E56E0ED-0E39-4F7E-A20F-761C8DEB0BF8}" destId="{AD3D546B-0FD7-444F-BB90-D682F34562DC}" srcOrd="0" destOrd="0" parTransId="{E3A5800E-A19C-428A-AAAE-01180487A688}" sibTransId="{FF3F8F16-4ACF-46B5-9225-1A37DAB08DBD}"/>
    <dgm:cxn modelId="{BE82E8A6-8E2C-4A06-BCCB-4DEEE20F8238}" type="presOf" srcId="{5AB8B78E-A1C2-4F88-BC27-B6DBCB8CB6EC}" destId="{255FEF62-3E96-40CA-BA3B-D02156E8C014}" srcOrd="1" destOrd="0" presId="urn:microsoft.com/office/officeart/2005/8/layout/orgChart1"/>
    <dgm:cxn modelId="{28141EEA-77FC-49D9-9809-C7C7FA7B9FF8}" srcId="{AB34EFDA-190B-4C80-8299-CF887FBEBCA6}" destId="{180A3E44-D167-4839-916F-94FF4A5F0249}" srcOrd="0" destOrd="0" parTransId="{811BCA4C-A0A8-4AC2-AD50-3352911EC17E}" sibTransId="{E25A3D58-80BD-4959-87B9-739CB05BE18C}"/>
    <dgm:cxn modelId="{74B4F956-72AB-47E7-AC17-EA0A5E26B6D7}" type="presOf" srcId="{7FCB8AFD-3B37-404E-A33C-7EF5D754D5D0}" destId="{740CB1F4-E45E-4FF8-A078-002E43C54D6D}" srcOrd="1" destOrd="0" presId="urn:microsoft.com/office/officeart/2005/8/layout/orgChart1"/>
    <dgm:cxn modelId="{E10479E8-4AA5-4432-B8FC-D60531E262C3}" type="presOf" srcId="{645BC7AE-4F78-43D4-AAC4-2FE034A4D4D0}" destId="{7A5C3984-3873-4707-9576-1408BB26A36E}" srcOrd="0" destOrd="0" presId="urn:microsoft.com/office/officeart/2005/8/layout/orgChart1"/>
    <dgm:cxn modelId="{E0EE5A00-889B-4AA7-8823-528758788F10}" type="presOf" srcId="{F70465EE-595F-403C-AD38-7DE795745FC6}" destId="{9360D709-7849-41C2-B726-F752BB77A2EC}" srcOrd="0" destOrd="0" presId="urn:microsoft.com/office/officeart/2005/8/layout/orgChart1"/>
    <dgm:cxn modelId="{A258AAD6-197B-4EA6-8F22-C66CEEAA7C2B}" type="presOf" srcId="{97AAE17E-0E9F-4C29-B9C0-F15B054954E8}" destId="{584C217D-DD8B-4249-8FB8-C77DC700A276}" srcOrd="0" destOrd="0" presId="urn:microsoft.com/office/officeart/2005/8/layout/orgChart1"/>
    <dgm:cxn modelId="{18847161-F26D-46F0-9539-7FE07AE73165}" type="presOf" srcId="{AB34EFDA-190B-4C80-8299-CF887FBEBCA6}" destId="{08B9CD08-3FB4-48E2-A5CA-E4B8A46D5524}" srcOrd="0" destOrd="0" presId="urn:microsoft.com/office/officeart/2005/8/layout/orgChart1"/>
    <dgm:cxn modelId="{2D77B356-41CC-430B-BCF8-065ABCA40030}" type="presOf" srcId="{97C84ED3-D94E-43C1-8339-EF1328663336}" destId="{4F11EC62-82E3-4B4B-9DB4-AE96BBC7193F}" srcOrd="0" destOrd="0" presId="urn:microsoft.com/office/officeart/2005/8/layout/orgChart1"/>
    <dgm:cxn modelId="{DD6DCA5F-C13D-443E-9A61-86CA8A9A508C}" type="presOf" srcId="{97C84ED3-D94E-43C1-8339-EF1328663336}" destId="{D4F65068-73FD-489F-B6E9-DDBB30D3C83A}" srcOrd="1" destOrd="0" presId="urn:microsoft.com/office/officeart/2005/8/layout/orgChart1"/>
    <dgm:cxn modelId="{3E00EB59-0345-482E-B7E4-9EE94F44F4D5}" type="presOf" srcId="{E3A5800E-A19C-428A-AAAE-01180487A688}" destId="{1CD055A3-951A-401C-B533-C9316FD07669}" srcOrd="0" destOrd="0" presId="urn:microsoft.com/office/officeart/2005/8/layout/orgChart1"/>
    <dgm:cxn modelId="{22064DF4-14F1-4C41-A740-F394276A79E7}" srcId="{8384947E-C694-406E-BB80-DA57D14DDB8B}" destId="{5AFBFFA6-E0AC-4D6E-A1FF-2FEC961B5C38}" srcOrd="0" destOrd="0" parTransId="{7CFCC4DC-6AE2-4297-9E60-A111D0B9D9D2}" sibTransId="{5425A291-C3AB-4C52-8F2E-9AA01D23A804}"/>
    <dgm:cxn modelId="{B3437A42-9C7A-4074-8E5F-B0DD0F6866BC}" type="presOf" srcId="{9E1E3E48-FAC1-4BD4-9F22-4B24E7DAA6A4}" destId="{15FA0DB8-8DE6-4833-8634-C1EA67A3586B}" srcOrd="1" destOrd="0" presId="urn:microsoft.com/office/officeart/2005/8/layout/orgChart1"/>
    <dgm:cxn modelId="{0179C5A5-7980-4353-914E-00D8BDBCB15D}" type="presOf" srcId="{894F9A46-1141-4684-848F-D574F51DCF9A}" destId="{701CFD35-33F1-42C1-8A91-D9A4E2677532}" srcOrd="0" destOrd="0" presId="urn:microsoft.com/office/officeart/2005/8/layout/orgChart1"/>
    <dgm:cxn modelId="{A7422F3D-CE68-4F52-817F-F261D03C475E}" srcId="{5AB8B78E-A1C2-4F88-BC27-B6DBCB8CB6EC}" destId="{8173BC5F-60C8-4A63-A4E5-9585EE1C3DFE}" srcOrd="0" destOrd="0" parTransId="{8807019F-54AA-4263-8CC2-8085955A1EC0}" sibTransId="{A675438D-BA79-4F4C-98DF-B1D89D8D8DD2}"/>
    <dgm:cxn modelId="{25587B00-51FD-420C-85BE-E40BFEBFEAF3}" srcId="{D97E5D14-F657-4B3E-9706-D0B28F02FF48}" destId="{1E56E0ED-0E39-4F7E-A20F-761C8DEB0BF8}" srcOrd="2" destOrd="0" parTransId="{5F4880EB-AAAB-4B9A-97FE-DD3421D22511}" sibTransId="{7FCC8C58-F234-4B9A-BC02-60A7BA0508CB}"/>
    <dgm:cxn modelId="{5F8C1F54-59F3-41EC-BC1F-2E1782A1F212}" type="presOf" srcId="{5AFBFFA6-E0AC-4D6E-A1FF-2FEC961B5C38}" destId="{6E57F04C-4A29-453D-ADF0-9B7479A1DEE6}" srcOrd="0" destOrd="0" presId="urn:microsoft.com/office/officeart/2005/8/layout/orgChart1"/>
    <dgm:cxn modelId="{2622FADD-BC57-4DFB-AB4A-59EF80CAA506}" srcId="{BE305885-CB27-4C60-9FB4-2E2BCD004FA5}" destId="{86F53284-E4F5-43A0-BEFA-83E420D5C037}" srcOrd="0" destOrd="0" parTransId="{8820F71C-F2CA-420B-A312-5488741241DE}" sibTransId="{E1C0CAAE-D66E-4146-8002-C4C8A63ABD9C}"/>
    <dgm:cxn modelId="{34B7E2B9-CB52-4F4B-97E9-F3D709CBFDCC}" type="presOf" srcId="{35362C81-0EDB-48AF-B650-1D9C8F019865}" destId="{E3B681E8-AA98-4E54-9C1D-EE7EDC1CC3DD}" srcOrd="0" destOrd="0" presId="urn:microsoft.com/office/officeart/2005/8/layout/orgChart1"/>
    <dgm:cxn modelId="{F304F9EC-16EF-4CD9-8900-F56E673054FD}" srcId="{D97E5D14-F657-4B3E-9706-D0B28F02FF48}" destId="{BE305885-CB27-4C60-9FB4-2E2BCD004FA5}" srcOrd="4" destOrd="0" parTransId="{532058B7-6989-4D7E-8870-AF75F9529359}" sibTransId="{3F2875AD-CCBD-4460-A0B0-A2E0FB368B6C}"/>
    <dgm:cxn modelId="{DE7D0C7C-90A0-407E-9B37-16A2E0D6725E}" srcId="{8384947E-C694-406E-BB80-DA57D14DDB8B}" destId="{AB34EFDA-190B-4C80-8299-CF887FBEBCA6}" srcOrd="2" destOrd="0" parTransId="{FEABF19A-1286-48E5-980E-06CAF3E98AED}" sibTransId="{ABC75277-A3DA-4ACC-B468-F70921CEF149}"/>
    <dgm:cxn modelId="{706C680D-06F7-4671-AB88-3DE9603A4DB9}" type="presOf" srcId="{E50BE5B5-B0BD-46F0-A419-E22A1ACA6B27}" destId="{645D117D-73BD-451F-9E47-9B472622F42B}" srcOrd="0" destOrd="0" presId="urn:microsoft.com/office/officeart/2005/8/layout/orgChart1"/>
    <dgm:cxn modelId="{001BC747-41CD-4B84-874B-2D0648E94594}" type="presOf" srcId="{9B85CD7B-6125-4834-B6C0-903E76EFF460}" destId="{AB998131-70B9-4237-8AC1-3E9D157B06E8}" srcOrd="1" destOrd="0" presId="urn:microsoft.com/office/officeart/2005/8/layout/orgChart1"/>
    <dgm:cxn modelId="{659ED482-A8D7-4E31-BB81-69AEB9A8C2CE}" srcId="{D97E5D14-F657-4B3E-9706-D0B28F02FF48}" destId="{DE4A6B7C-8B4E-4AB2-87D6-0C47D9595304}" srcOrd="0" destOrd="0" parTransId="{97AAE17E-0E9F-4C29-B9C0-F15B054954E8}" sibTransId="{D177D9FA-FEEB-49E6-B5F6-36B86986652C}"/>
    <dgm:cxn modelId="{69325F6B-4517-4E62-BCDA-E9C29D236EA9}" type="presOf" srcId="{055EEC44-136C-4FE1-A5AD-95F59B100543}" destId="{977E433C-4B6F-48B8-8C5C-81EF1015D362}" srcOrd="0" destOrd="0" presId="urn:microsoft.com/office/officeart/2005/8/layout/orgChart1"/>
    <dgm:cxn modelId="{DF91B8CC-6CE3-4373-B1B6-B437A4E179AD}" type="presOf" srcId="{CA1A3CD3-078E-48DF-9C5E-F0A112D50DC3}" destId="{8409E419-BEF7-47A7-B51A-8BE524B7B265}" srcOrd="0" destOrd="0" presId="urn:microsoft.com/office/officeart/2005/8/layout/orgChart1"/>
    <dgm:cxn modelId="{CE023171-A7C6-438F-9C11-712113AA7ED3}" type="presParOf" srcId="{701CFD35-33F1-42C1-8A91-D9A4E2677532}" destId="{4C44109F-C1E2-4476-B880-C0607F690764}" srcOrd="0" destOrd="0" presId="urn:microsoft.com/office/officeart/2005/8/layout/orgChart1"/>
    <dgm:cxn modelId="{8ABFDF68-4E7E-4B5F-A4FF-E68D0F310A71}" type="presParOf" srcId="{4C44109F-C1E2-4476-B880-C0607F690764}" destId="{888C45F6-59F1-4D46-BDDF-7D1A3157BDE6}" srcOrd="0" destOrd="0" presId="urn:microsoft.com/office/officeart/2005/8/layout/orgChart1"/>
    <dgm:cxn modelId="{9204CE81-A14E-4D79-9D98-F98B2A1B5FA2}" type="presParOf" srcId="{888C45F6-59F1-4D46-BDDF-7D1A3157BDE6}" destId="{D0A80074-326A-4C0F-A8D7-B4C0EC68F6F9}" srcOrd="0" destOrd="0" presId="urn:microsoft.com/office/officeart/2005/8/layout/orgChart1"/>
    <dgm:cxn modelId="{CEDC9CD7-C228-4C2D-B42C-F05E04D0C499}" type="presParOf" srcId="{888C45F6-59F1-4D46-BDDF-7D1A3157BDE6}" destId="{3828C726-30ED-4FA9-B185-79B4806039F3}" srcOrd="1" destOrd="0" presId="urn:microsoft.com/office/officeart/2005/8/layout/orgChart1"/>
    <dgm:cxn modelId="{E176E79D-610A-4B54-9DA3-FD605D107A78}" type="presParOf" srcId="{4C44109F-C1E2-4476-B880-C0607F690764}" destId="{B8F7A9F1-31E1-4D6F-BC6E-EA1C2888EB48}" srcOrd="1" destOrd="0" presId="urn:microsoft.com/office/officeart/2005/8/layout/orgChart1"/>
    <dgm:cxn modelId="{2BEB0CE0-EBC5-44C1-8F45-99E281CB171E}" type="presParOf" srcId="{B8F7A9F1-31E1-4D6F-BC6E-EA1C2888EB48}" destId="{9360D709-7849-41C2-B726-F752BB77A2EC}" srcOrd="0" destOrd="0" presId="urn:microsoft.com/office/officeart/2005/8/layout/orgChart1"/>
    <dgm:cxn modelId="{5D7024B9-17DC-42D6-83C4-44FDC841671D}" type="presParOf" srcId="{B8F7A9F1-31E1-4D6F-BC6E-EA1C2888EB48}" destId="{0F9C5CC7-0E29-4581-86D5-595062725DAA}" srcOrd="1" destOrd="0" presId="urn:microsoft.com/office/officeart/2005/8/layout/orgChart1"/>
    <dgm:cxn modelId="{E3AA6E80-8279-4907-940A-4FA6EF75EE27}" type="presParOf" srcId="{0F9C5CC7-0E29-4581-86D5-595062725DAA}" destId="{70888607-0B06-4E8A-BD00-567FC9C4F298}" srcOrd="0" destOrd="0" presId="urn:microsoft.com/office/officeart/2005/8/layout/orgChart1"/>
    <dgm:cxn modelId="{2EDA1CC1-A087-4364-9928-CDBB25B00279}" type="presParOf" srcId="{70888607-0B06-4E8A-BD00-567FC9C4F298}" destId="{E30DE85C-D360-414A-995D-F9E2E31E3169}" srcOrd="0" destOrd="0" presId="urn:microsoft.com/office/officeart/2005/8/layout/orgChart1"/>
    <dgm:cxn modelId="{E1FE420D-04E9-4DC4-85E0-CB9C12D67C92}" type="presParOf" srcId="{70888607-0B06-4E8A-BD00-567FC9C4F298}" destId="{D5791829-245B-4518-82FD-DAC3C13ED56F}" srcOrd="1" destOrd="0" presId="urn:microsoft.com/office/officeart/2005/8/layout/orgChart1"/>
    <dgm:cxn modelId="{85D7E66B-99AC-42EB-B3DB-353135F36438}" type="presParOf" srcId="{0F9C5CC7-0E29-4581-86D5-595062725DAA}" destId="{B0989BB5-EC4F-4C93-9375-7FE79578602A}" srcOrd="1" destOrd="0" presId="urn:microsoft.com/office/officeart/2005/8/layout/orgChart1"/>
    <dgm:cxn modelId="{1023BFF9-C8E7-48B9-9907-1CCC6007A79F}" type="presParOf" srcId="{B0989BB5-EC4F-4C93-9375-7FE79578602A}" destId="{5FE427EB-D316-4213-B6D5-5E4C749B71E3}" srcOrd="0" destOrd="0" presId="urn:microsoft.com/office/officeart/2005/8/layout/orgChart1"/>
    <dgm:cxn modelId="{4536309F-18A9-4092-B7DB-4E1616F2E661}" type="presParOf" srcId="{B0989BB5-EC4F-4C93-9375-7FE79578602A}" destId="{352996F0-A84F-4699-B61E-F879D94F80D9}" srcOrd="1" destOrd="0" presId="urn:microsoft.com/office/officeart/2005/8/layout/orgChart1"/>
    <dgm:cxn modelId="{E0632CBE-4750-4AD4-9712-46FE3B1D0A4A}" type="presParOf" srcId="{352996F0-A84F-4699-B61E-F879D94F80D9}" destId="{C49D2246-E5B0-41B4-953F-A4748E43AF22}" srcOrd="0" destOrd="0" presId="urn:microsoft.com/office/officeart/2005/8/layout/orgChart1"/>
    <dgm:cxn modelId="{AFEAF4CD-E2CD-4A90-A6E8-7934D16ECE89}" type="presParOf" srcId="{C49D2246-E5B0-41B4-953F-A4748E43AF22}" destId="{6E57F04C-4A29-453D-ADF0-9B7479A1DEE6}" srcOrd="0" destOrd="0" presId="urn:microsoft.com/office/officeart/2005/8/layout/orgChart1"/>
    <dgm:cxn modelId="{7ADDD769-D799-481E-BA8B-29631B130F38}" type="presParOf" srcId="{C49D2246-E5B0-41B4-953F-A4748E43AF22}" destId="{A20FECFB-D25A-4F50-86CD-A0D36F5BCD1F}" srcOrd="1" destOrd="0" presId="urn:microsoft.com/office/officeart/2005/8/layout/orgChart1"/>
    <dgm:cxn modelId="{9A2BFA1F-0608-4FB0-9DC1-8780140041AE}" type="presParOf" srcId="{352996F0-A84F-4699-B61E-F879D94F80D9}" destId="{FA56FB0F-7B90-4350-BFEA-4406A981FD2D}" srcOrd="1" destOrd="0" presId="urn:microsoft.com/office/officeart/2005/8/layout/orgChart1"/>
    <dgm:cxn modelId="{F0A943CD-2BF3-4796-B84E-044BA923AEC5}" type="presParOf" srcId="{352996F0-A84F-4699-B61E-F879D94F80D9}" destId="{6014C473-893C-4532-B14B-D6734649A544}" srcOrd="2" destOrd="0" presId="urn:microsoft.com/office/officeart/2005/8/layout/orgChart1"/>
    <dgm:cxn modelId="{FF783439-7256-47BE-9874-A3B79363FB07}" type="presParOf" srcId="{B0989BB5-EC4F-4C93-9375-7FE79578602A}" destId="{DC575C6A-6212-4542-A4D3-150FFC90C5BE}" srcOrd="2" destOrd="0" presId="urn:microsoft.com/office/officeart/2005/8/layout/orgChart1"/>
    <dgm:cxn modelId="{9A5BBF3C-0A75-45CB-B5DE-8C836E9870F4}" type="presParOf" srcId="{B0989BB5-EC4F-4C93-9375-7FE79578602A}" destId="{7392A389-0D73-46C4-9F7E-B0A5D0DA86D1}" srcOrd="3" destOrd="0" presId="urn:microsoft.com/office/officeart/2005/8/layout/orgChart1"/>
    <dgm:cxn modelId="{B3C71071-5641-4A55-A612-F7EFA9BD1FE4}" type="presParOf" srcId="{7392A389-0D73-46C4-9F7E-B0A5D0DA86D1}" destId="{6E58C4B5-7C22-4A23-9DA9-CED08418C040}" srcOrd="0" destOrd="0" presId="urn:microsoft.com/office/officeart/2005/8/layout/orgChart1"/>
    <dgm:cxn modelId="{4C402088-5A74-43B9-BBCF-E8A9EFE8E342}" type="presParOf" srcId="{6E58C4B5-7C22-4A23-9DA9-CED08418C040}" destId="{4F11EC62-82E3-4B4B-9DB4-AE96BBC7193F}" srcOrd="0" destOrd="0" presId="urn:microsoft.com/office/officeart/2005/8/layout/orgChart1"/>
    <dgm:cxn modelId="{E5EAAD48-826D-427B-9061-9ED009EDCFF1}" type="presParOf" srcId="{6E58C4B5-7C22-4A23-9DA9-CED08418C040}" destId="{D4F65068-73FD-489F-B6E9-DDBB30D3C83A}" srcOrd="1" destOrd="0" presId="urn:microsoft.com/office/officeart/2005/8/layout/orgChart1"/>
    <dgm:cxn modelId="{CA7C76F2-6A3B-4BA2-88E9-BA50E7F6BA8B}" type="presParOf" srcId="{7392A389-0D73-46C4-9F7E-B0A5D0DA86D1}" destId="{86537555-E88E-4947-866C-ECD9DDC2AACE}" srcOrd="1" destOrd="0" presId="urn:microsoft.com/office/officeart/2005/8/layout/orgChart1"/>
    <dgm:cxn modelId="{545D6BA6-797F-48D8-B10A-774F7120853E}" type="presParOf" srcId="{7392A389-0D73-46C4-9F7E-B0A5D0DA86D1}" destId="{049B7BA9-14C8-4AA3-A523-918EE2201B19}" srcOrd="2" destOrd="0" presId="urn:microsoft.com/office/officeart/2005/8/layout/orgChart1"/>
    <dgm:cxn modelId="{5E8C83A8-7E64-42B8-9E51-AE19FC2A74AA}" type="presParOf" srcId="{B0989BB5-EC4F-4C93-9375-7FE79578602A}" destId="{AB3365B9-0B4B-4E39-8882-156341062BF3}" srcOrd="4" destOrd="0" presId="urn:microsoft.com/office/officeart/2005/8/layout/orgChart1"/>
    <dgm:cxn modelId="{03BDBA8E-2B8C-4092-A6B5-C9556BCEADE2}" type="presParOf" srcId="{B0989BB5-EC4F-4C93-9375-7FE79578602A}" destId="{AFB8BE57-715A-44DE-9922-5F7F3E09EFFB}" srcOrd="5" destOrd="0" presId="urn:microsoft.com/office/officeart/2005/8/layout/orgChart1"/>
    <dgm:cxn modelId="{6C4F50C3-0DCF-44A0-ABCE-153E3EFF528C}" type="presParOf" srcId="{AFB8BE57-715A-44DE-9922-5F7F3E09EFFB}" destId="{A5878859-2A0D-471C-88BE-5A0AFD7B6635}" srcOrd="0" destOrd="0" presId="urn:microsoft.com/office/officeart/2005/8/layout/orgChart1"/>
    <dgm:cxn modelId="{8B906699-1139-4D76-88E2-26BAAAED3E1D}" type="presParOf" srcId="{A5878859-2A0D-471C-88BE-5A0AFD7B6635}" destId="{08B9CD08-3FB4-48E2-A5CA-E4B8A46D5524}" srcOrd="0" destOrd="0" presId="urn:microsoft.com/office/officeart/2005/8/layout/orgChart1"/>
    <dgm:cxn modelId="{023E1A6A-D7A9-499E-9CC3-75343331DFC0}" type="presParOf" srcId="{A5878859-2A0D-471C-88BE-5A0AFD7B6635}" destId="{BF31D6D6-6616-4578-9318-3FE2C8FD76F8}" srcOrd="1" destOrd="0" presId="urn:microsoft.com/office/officeart/2005/8/layout/orgChart1"/>
    <dgm:cxn modelId="{2B025587-3DC6-4D45-9D54-9B6CB49C8F4D}" type="presParOf" srcId="{AFB8BE57-715A-44DE-9922-5F7F3E09EFFB}" destId="{2605DE50-FA90-4086-B333-80A82DAD4155}" srcOrd="1" destOrd="0" presId="urn:microsoft.com/office/officeart/2005/8/layout/orgChart1"/>
    <dgm:cxn modelId="{63E98840-5C4A-4534-BEB7-BA59F2CD04E4}" type="presParOf" srcId="{2605DE50-FA90-4086-B333-80A82DAD4155}" destId="{3F9BC602-C407-45ED-B509-197500D06ECC}" srcOrd="0" destOrd="0" presId="urn:microsoft.com/office/officeart/2005/8/layout/orgChart1"/>
    <dgm:cxn modelId="{333BD53E-856C-4EEC-B1F5-AF9A02B3A01D}" type="presParOf" srcId="{2605DE50-FA90-4086-B333-80A82DAD4155}" destId="{2C1458BC-B651-4FF3-AD08-7844FD025C4B}" srcOrd="1" destOrd="0" presId="urn:microsoft.com/office/officeart/2005/8/layout/orgChart1"/>
    <dgm:cxn modelId="{4A58759B-5AFA-45F9-8244-3F102E21955C}" type="presParOf" srcId="{2C1458BC-B651-4FF3-AD08-7844FD025C4B}" destId="{31B2667F-ED10-425B-96B7-A193CFFBAB8B}" srcOrd="0" destOrd="0" presId="urn:microsoft.com/office/officeart/2005/8/layout/orgChart1"/>
    <dgm:cxn modelId="{20602F29-5BA7-4794-849E-393977E11CFE}" type="presParOf" srcId="{31B2667F-ED10-425B-96B7-A193CFFBAB8B}" destId="{86DB1955-71FF-4FFC-92BD-14D30DCF0726}" srcOrd="0" destOrd="0" presId="urn:microsoft.com/office/officeart/2005/8/layout/orgChart1"/>
    <dgm:cxn modelId="{472174C7-5A84-4101-BFBD-FFAC43904F84}" type="presParOf" srcId="{31B2667F-ED10-425B-96B7-A193CFFBAB8B}" destId="{922B41BD-5556-42BD-80BB-E7C0FA94A120}" srcOrd="1" destOrd="0" presId="urn:microsoft.com/office/officeart/2005/8/layout/orgChart1"/>
    <dgm:cxn modelId="{0DC29487-715E-40AA-937B-076288AB847E}" type="presParOf" srcId="{2C1458BC-B651-4FF3-AD08-7844FD025C4B}" destId="{4CBC8AC1-F29E-4D97-9A4A-FFCABF31D0A2}" srcOrd="1" destOrd="0" presId="urn:microsoft.com/office/officeart/2005/8/layout/orgChart1"/>
    <dgm:cxn modelId="{829D19D3-B33A-4835-8E6A-6F91ECE5E856}" type="presParOf" srcId="{2C1458BC-B651-4FF3-AD08-7844FD025C4B}" destId="{04BD1CA3-83E4-4B35-9FBB-87722EA04F94}" srcOrd="2" destOrd="0" presId="urn:microsoft.com/office/officeart/2005/8/layout/orgChart1"/>
    <dgm:cxn modelId="{D5FE9722-AF4A-4D48-8686-A3A1D6795A57}" type="presParOf" srcId="{AFB8BE57-715A-44DE-9922-5F7F3E09EFFB}" destId="{8C3572CE-9B4F-4993-BC43-9919060AE527}" srcOrd="2" destOrd="0" presId="urn:microsoft.com/office/officeart/2005/8/layout/orgChart1"/>
    <dgm:cxn modelId="{2933EC83-6A01-4ECC-9A52-BFE95B541F8D}" type="presParOf" srcId="{0F9C5CC7-0E29-4581-86D5-595062725DAA}" destId="{A4DFF918-AD90-4651-9825-8CA071636C76}" srcOrd="2" destOrd="0" presId="urn:microsoft.com/office/officeart/2005/8/layout/orgChart1"/>
    <dgm:cxn modelId="{BDD0C3BF-0EF8-4042-9517-F0803C1A6FC3}" type="presParOf" srcId="{B8F7A9F1-31E1-4D6F-BC6E-EA1C2888EB48}" destId="{C151D337-6129-46AD-BD60-148D68B1240A}" srcOrd="2" destOrd="0" presId="urn:microsoft.com/office/officeart/2005/8/layout/orgChart1"/>
    <dgm:cxn modelId="{B03D79E9-4E73-45EF-A1D3-486A8C0B7235}" type="presParOf" srcId="{B8F7A9F1-31E1-4D6F-BC6E-EA1C2888EB48}" destId="{E98C5F7C-4293-4FD2-A9CF-CAB27600CEBB}" srcOrd="3" destOrd="0" presId="urn:microsoft.com/office/officeart/2005/8/layout/orgChart1"/>
    <dgm:cxn modelId="{E73FD3F3-EA66-40CE-9427-B22768B9593E}" type="presParOf" srcId="{E98C5F7C-4293-4FD2-A9CF-CAB27600CEBB}" destId="{EC88BA0C-D34C-490C-977C-6CE0EBADEA7A}" srcOrd="0" destOrd="0" presId="urn:microsoft.com/office/officeart/2005/8/layout/orgChart1"/>
    <dgm:cxn modelId="{3ED1884A-52A8-4CFC-BAEE-21891B8C3128}" type="presParOf" srcId="{EC88BA0C-D34C-490C-977C-6CE0EBADEA7A}" destId="{BD62E343-2583-4691-BF15-DDE79B55CE84}" srcOrd="0" destOrd="0" presId="urn:microsoft.com/office/officeart/2005/8/layout/orgChart1"/>
    <dgm:cxn modelId="{8F1206E0-BFFF-4F7A-98BC-57F941C4C89C}" type="presParOf" srcId="{EC88BA0C-D34C-490C-977C-6CE0EBADEA7A}" destId="{3FF65825-8ED0-4B58-BB77-4D29E7D06972}" srcOrd="1" destOrd="0" presId="urn:microsoft.com/office/officeart/2005/8/layout/orgChart1"/>
    <dgm:cxn modelId="{647F75A0-9EAA-402C-88E4-0A417692C478}" type="presParOf" srcId="{E98C5F7C-4293-4FD2-A9CF-CAB27600CEBB}" destId="{FA4CBC57-8BAE-46D7-ACCE-C2400BE3027F}" srcOrd="1" destOrd="0" presId="urn:microsoft.com/office/officeart/2005/8/layout/orgChart1"/>
    <dgm:cxn modelId="{D521E21D-FC38-4227-AB89-B2461A721C27}" type="presParOf" srcId="{FA4CBC57-8BAE-46D7-ACCE-C2400BE3027F}" destId="{1CD055A3-951A-401C-B533-C9316FD07669}" srcOrd="0" destOrd="0" presId="urn:microsoft.com/office/officeart/2005/8/layout/orgChart1"/>
    <dgm:cxn modelId="{FD587236-C2F3-41F2-BA71-FC64D6A341E5}" type="presParOf" srcId="{FA4CBC57-8BAE-46D7-ACCE-C2400BE3027F}" destId="{78D10122-E59C-493F-A59A-107D7C2DDEE9}" srcOrd="1" destOrd="0" presId="urn:microsoft.com/office/officeart/2005/8/layout/orgChart1"/>
    <dgm:cxn modelId="{A7C51D30-8A14-4484-B540-FBB5D279EB9B}" type="presParOf" srcId="{78D10122-E59C-493F-A59A-107D7C2DDEE9}" destId="{A8697D46-2710-48FC-8FCE-52E05B2A2EB6}" srcOrd="0" destOrd="0" presId="urn:microsoft.com/office/officeart/2005/8/layout/orgChart1"/>
    <dgm:cxn modelId="{29CA3FA4-D64F-4656-8D14-24AF7DADCCE1}" type="presParOf" srcId="{A8697D46-2710-48FC-8FCE-52E05B2A2EB6}" destId="{92873359-F0DE-4BB0-9AF4-BB99AB68DDC1}" srcOrd="0" destOrd="0" presId="urn:microsoft.com/office/officeart/2005/8/layout/orgChart1"/>
    <dgm:cxn modelId="{A595FE5E-946E-4F9D-AB18-66BA7F7983F4}" type="presParOf" srcId="{A8697D46-2710-48FC-8FCE-52E05B2A2EB6}" destId="{54732EAF-05E7-4387-B0F8-3573A6E28553}" srcOrd="1" destOrd="0" presId="urn:microsoft.com/office/officeart/2005/8/layout/orgChart1"/>
    <dgm:cxn modelId="{018F118B-C8E9-4B2E-B188-C6FCAB4ABE8B}" type="presParOf" srcId="{78D10122-E59C-493F-A59A-107D7C2DDEE9}" destId="{A2D4B3AB-613A-4334-BB2C-DAF076D5E7D3}" srcOrd="1" destOrd="0" presId="urn:microsoft.com/office/officeart/2005/8/layout/orgChart1"/>
    <dgm:cxn modelId="{A52A0BD8-8CD6-4BA4-BFBA-135B3713A4FA}" type="presParOf" srcId="{78D10122-E59C-493F-A59A-107D7C2DDEE9}" destId="{17B53E93-A8C1-4EBF-8D69-1F9B6E7BE546}" srcOrd="2" destOrd="0" presId="urn:microsoft.com/office/officeart/2005/8/layout/orgChart1"/>
    <dgm:cxn modelId="{94B5C714-ECBA-4E13-87E3-7AC4F6DCC65F}" type="presParOf" srcId="{E98C5F7C-4293-4FD2-A9CF-CAB27600CEBB}" destId="{E34FA959-9FD7-4AF6-9DC1-55798A51F26A}" srcOrd="2" destOrd="0" presId="urn:microsoft.com/office/officeart/2005/8/layout/orgChart1"/>
    <dgm:cxn modelId="{7D747F51-913F-40C4-B7B6-5647E698B8FD}" type="presParOf" srcId="{B8F7A9F1-31E1-4D6F-BC6E-EA1C2888EB48}" destId="{05AB0D0D-DD86-4475-99CC-F334B52267C7}" srcOrd="4" destOrd="0" presId="urn:microsoft.com/office/officeart/2005/8/layout/orgChart1"/>
    <dgm:cxn modelId="{A57AD2FF-8F91-4A05-ADDB-65F685DEB4FD}" type="presParOf" srcId="{B8F7A9F1-31E1-4D6F-BC6E-EA1C2888EB48}" destId="{DF093763-3824-4082-962C-BED7460256E3}" srcOrd="5" destOrd="0" presId="urn:microsoft.com/office/officeart/2005/8/layout/orgChart1"/>
    <dgm:cxn modelId="{DD164EFD-953F-425F-A2C6-1219DC329E05}" type="presParOf" srcId="{DF093763-3824-4082-962C-BED7460256E3}" destId="{627FB1F1-84D9-46F1-B94C-776AA34B6C94}" srcOrd="0" destOrd="0" presId="urn:microsoft.com/office/officeart/2005/8/layout/orgChart1"/>
    <dgm:cxn modelId="{14CE8812-735E-4E50-B114-FD7FC0535D5C}" type="presParOf" srcId="{627FB1F1-84D9-46F1-B94C-776AA34B6C94}" destId="{14A48E6C-4B3E-44E5-8C1F-F8F688E05799}" srcOrd="0" destOrd="0" presId="urn:microsoft.com/office/officeart/2005/8/layout/orgChart1"/>
    <dgm:cxn modelId="{7F1E9124-AB16-4A78-86D1-DC7B8468E9AA}" type="presParOf" srcId="{627FB1F1-84D9-46F1-B94C-776AA34B6C94}" destId="{255FEF62-3E96-40CA-BA3B-D02156E8C014}" srcOrd="1" destOrd="0" presId="urn:microsoft.com/office/officeart/2005/8/layout/orgChart1"/>
    <dgm:cxn modelId="{83C49DC5-F97E-4ED6-8A0F-5363560EF527}" type="presParOf" srcId="{DF093763-3824-4082-962C-BED7460256E3}" destId="{974147EE-B54B-4682-8A36-E0CBBD819938}" srcOrd="1" destOrd="0" presId="urn:microsoft.com/office/officeart/2005/8/layout/orgChart1"/>
    <dgm:cxn modelId="{161BEAD7-7EF8-4F10-B113-A317BEC250A4}" type="presParOf" srcId="{974147EE-B54B-4682-8A36-E0CBBD819938}" destId="{E6830115-3394-4CAB-846A-65A73769CD2D}" srcOrd="0" destOrd="0" presId="urn:microsoft.com/office/officeart/2005/8/layout/orgChart1"/>
    <dgm:cxn modelId="{54A083E5-A43E-4286-BFFF-24251B8068AA}" type="presParOf" srcId="{974147EE-B54B-4682-8A36-E0CBBD819938}" destId="{2EBE7E06-82B7-47AF-AB31-79F185FF9B92}" srcOrd="1" destOrd="0" presId="urn:microsoft.com/office/officeart/2005/8/layout/orgChart1"/>
    <dgm:cxn modelId="{E9986581-0BA6-45A0-9C92-4EF060461063}" type="presParOf" srcId="{2EBE7E06-82B7-47AF-AB31-79F185FF9B92}" destId="{1AA9A983-9BD8-447C-94FD-92FF5BA17926}" srcOrd="0" destOrd="0" presId="urn:microsoft.com/office/officeart/2005/8/layout/orgChart1"/>
    <dgm:cxn modelId="{4A123321-0E2B-43D6-8D9B-D26E1C9FC4CA}" type="presParOf" srcId="{1AA9A983-9BD8-447C-94FD-92FF5BA17926}" destId="{6388662B-5AFE-4F10-B6BB-BB18284B1570}" srcOrd="0" destOrd="0" presId="urn:microsoft.com/office/officeart/2005/8/layout/orgChart1"/>
    <dgm:cxn modelId="{98491579-1C1A-463A-B1FC-15A71FEECE27}" type="presParOf" srcId="{1AA9A983-9BD8-447C-94FD-92FF5BA17926}" destId="{ABC12666-D4ED-47BD-A3A1-E6C24628CD0C}" srcOrd="1" destOrd="0" presId="urn:microsoft.com/office/officeart/2005/8/layout/orgChart1"/>
    <dgm:cxn modelId="{44CB4088-19CD-47D4-B405-3A5512F94CA5}" type="presParOf" srcId="{2EBE7E06-82B7-47AF-AB31-79F185FF9B92}" destId="{1113F7CA-C639-43E3-AE5D-63A9DCC117A0}" srcOrd="1" destOrd="0" presId="urn:microsoft.com/office/officeart/2005/8/layout/orgChart1"/>
    <dgm:cxn modelId="{16D826A8-E3E4-49A5-B28D-EAF40C0BEBF1}" type="presParOf" srcId="{2EBE7E06-82B7-47AF-AB31-79F185FF9B92}" destId="{0D2B6B7B-AF8D-4194-8C66-6001BEF69F0D}" srcOrd="2" destOrd="0" presId="urn:microsoft.com/office/officeart/2005/8/layout/orgChart1"/>
    <dgm:cxn modelId="{DC6E28F3-CEFA-464B-A866-1A7A56BB9913}" type="presParOf" srcId="{974147EE-B54B-4682-8A36-E0CBBD819938}" destId="{8409E419-BEF7-47A7-B51A-8BE524B7B265}" srcOrd="2" destOrd="0" presId="urn:microsoft.com/office/officeart/2005/8/layout/orgChart1"/>
    <dgm:cxn modelId="{2265F4C9-5101-4955-ADD9-3C8CA507B284}" type="presParOf" srcId="{974147EE-B54B-4682-8A36-E0CBBD819938}" destId="{CE46E1FD-7600-41C8-A067-5690E8224948}" srcOrd="3" destOrd="0" presId="urn:microsoft.com/office/officeart/2005/8/layout/orgChart1"/>
    <dgm:cxn modelId="{9DA3B2D8-38E1-4FA9-9B9C-DB2C79D55500}" type="presParOf" srcId="{CE46E1FD-7600-41C8-A067-5690E8224948}" destId="{CDBF137F-EB9C-4B97-A780-0FA096075C7B}" srcOrd="0" destOrd="0" presId="urn:microsoft.com/office/officeart/2005/8/layout/orgChart1"/>
    <dgm:cxn modelId="{C87A1FE8-A3A7-49F8-93AC-DBF27A451793}" type="presParOf" srcId="{CDBF137F-EB9C-4B97-A780-0FA096075C7B}" destId="{D10A42E0-CFB7-43C3-A2F4-93BAD28D896A}" srcOrd="0" destOrd="0" presId="urn:microsoft.com/office/officeart/2005/8/layout/orgChart1"/>
    <dgm:cxn modelId="{BA7FB09A-42E9-417E-9AD2-606BEF99F550}" type="presParOf" srcId="{CDBF137F-EB9C-4B97-A780-0FA096075C7B}" destId="{AB998131-70B9-4237-8AC1-3E9D157B06E8}" srcOrd="1" destOrd="0" presId="urn:microsoft.com/office/officeart/2005/8/layout/orgChart1"/>
    <dgm:cxn modelId="{591FC8E7-136F-4F30-85CD-E787F3531A56}" type="presParOf" srcId="{CE46E1FD-7600-41C8-A067-5690E8224948}" destId="{5E5CCD6B-F355-46AC-B7A7-6EB6BD2D2C83}" srcOrd="1" destOrd="0" presId="urn:microsoft.com/office/officeart/2005/8/layout/orgChart1"/>
    <dgm:cxn modelId="{C3E2B03C-1480-4EB6-8126-6191C00F6725}" type="presParOf" srcId="{CE46E1FD-7600-41C8-A067-5690E8224948}" destId="{3A801630-0A9E-4CBF-ADD4-73AAE018957F}" srcOrd="2" destOrd="0" presId="urn:microsoft.com/office/officeart/2005/8/layout/orgChart1"/>
    <dgm:cxn modelId="{B8E04C13-A62F-4F24-A210-316BA0D7809D}" type="presParOf" srcId="{974147EE-B54B-4682-8A36-E0CBBD819938}" destId="{977E433C-4B6F-48B8-8C5C-81EF1015D362}" srcOrd="4" destOrd="0" presId="urn:microsoft.com/office/officeart/2005/8/layout/orgChart1"/>
    <dgm:cxn modelId="{683CBB3F-C377-42EB-B1B4-FB023C7EE4BD}" type="presParOf" srcId="{974147EE-B54B-4682-8A36-E0CBBD819938}" destId="{5B96F18F-0B7B-42A8-9059-BC4ED8CB3EED}" srcOrd="5" destOrd="0" presId="urn:microsoft.com/office/officeart/2005/8/layout/orgChart1"/>
    <dgm:cxn modelId="{A43D3D00-BE5A-4EDC-BFC7-37ACB93C25BD}" type="presParOf" srcId="{5B96F18F-0B7B-42A8-9059-BC4ED8CB3EED}" destId="{9F75B323-8E6B-4608-8F2D-9B7B2839FD2F}" srcOrd="0" destOrd="0" presId="urn:microsoft.com/office/officeart/2005/8/layout/orgChart1"/>
    <dgm:cxn modelId="{83043497-9230-40E8-ACE4-512F23903AC9}" type="presParOf" srcId="{9F75B323-8E6B-4608-8F2D-9B7B2839FD2F}" destId="{0695767F-7983-4844-B045-96926992BB42}" srcOrd="0" destOrd="0" presId="urn:microsoft.com/office/officeart/2005/8/layout/orgChart1"/>
    <dgm:cxn modelId="{C39B3824-21A8-41CC-8FAD-D9BCCE7FBE0C}" type="presParOf" srcId="{9F75B323-8E6B-4608-8F2D-9B7B2839FD2F}" destId="{740CB1F4-E45E-4FF8-A078-002E43C54D6D}" srcOrd="1" destOrd="0" presId="urn:microsoft.com/office/officeart/2005/8/layout/orgChart1"/>
    <dgm:cxn modelId="{598A6805-A237-4A39-9265-2432C78CFF10}" type="presParOf" srcId="{5B96F18F-0B7B-42A8-9059-BC4ED8CB3EED}" destId="{8D8475B1-38F8-407F-8A8D-DBCBB1D9B22B}" srcOrd="1" destOrd="0" presId="urn:microsoft.com/office/officeart/2005/8/layout/orgChart1"/>
    <dgm:cxn modelId="{6F1D3CF3-914A-4400-84DF-386BF2AD8A85}" type="presParOf" srcId="{5B96F18F-0B7B-42A8-9059-BC4ED8CB3EED}" destId="{4CB228FE-41B0-4560-A40E-30940534B7A1}" srcOrd="2" destOrd="0" presId="urn:microsoft.com/office/officeart/2005/8/layout/orgChart1"/>
    <dgm:cxn modelId="{BC057FA6-9BEE-4CBC-922C-344114C51C58}" type="presParOf" srcId="{DF093763-3824-4082-962C-BED7460256E3}" destId="{73E50B38-08BB-4535-A6F8-D9AD9B6335E2}" srcOrd="2" destOrd="0" presId="urn:microsoft.com/office/officeart/2005/8/layout/orgChart1"/>
    <dgm:cxn modelId="{AB977843-E91A-4BC3-89C4-6FB53C011EA4}" type="presParOf" srcId="{B8F7A9F1-31E1-4D6F-BC6E-EA1C2888EB48}" destId="{63BA5366-351A-4E82-A511-D773C55F234B}" srcOrd="6" destOrd="0" presId="urn:microsoft.com/office/officeart/2005/8/layout/orgChart1"/>
    <dgm:cxn modelId="{C6440CA6-7C57-49F8-8A39-A961C575E4A5}" type="presParOf" srcId="{B8F7A9F1-31E1-4D6F-BC6E-EA1C2888EB48}" destId="{011E2AC7-07B1-4043-8865-B1B4FBD87742}" srcOrd="7" destOrd="0" presId="urn:microsoft.com/office/officeart/2005/8/layout/orgChart1"/>
    <dgm:cxn modelId="{AB875142-A9E3-4C0C-9AF1-98641AAB6E36}" type="presParOf" srcId="{011E2AC7-07B1-4043-8865-B1B4FBD87742}" destId="{4DFE22B9-C743-43DB-830E-55130051430C}" srcOrd="0" destOrd="0" presId="urn:microsoft.com/office/officeart/2005/8/layout/orgChart1"/>
    <dgm:cxn modelId="{3A17D524-A460-409F-AD8B-FBCFB7AA06E6}" type="presParOf" srcId="{4DFE22B9-C743-43DB-830E-55130051430C}" destId="{E05E8E95-F1C4-4D72-8B8E-445CBB839A12}" srcOrd="0" destOrd="0" presId="urn:microsoft.com/office/officeart/2005/8/layout/orgChart1"/>
    <dgm:cxn modelId="{BF029F19-B673-4484-A411-3A5EDBC0D9F5}" type="presParOf" srcId="{4DFE22B9-C743-43DB-830E-55130051430C}" destId="{388EA353-DE7F-48DD-8028-27A2967D6C6F}" srcOrd="1" destOrd="0" presId="urn:microsoft.com/office/officeart/2005/8/layout/orgChart1"/>
    <dgm:cxn modelId="{7AA0850A-686C-466D-BE32-5DFBB31A8EA7}" type="presParOf" srcId="{011E2AC7-07B1-4043-8865-B1B4FBD87742}" destId="{43F681FD-908F-44F8-BBDB-3796511D64B6}" srcOrd="1" destOrd="0" presId="urn:microsoft.com/office/officeart/2005/8/layout/orgChart1"/>
    <dgm:cxn modelId="{DCE86479-D814-448E-A7A9-7C9BCB7D7529}" type="presParOf" srcId="{43F681FD-908F-44F8-BBDB-3796511D64B6}" destId="{41AAFF6C-DCAA-4501-B85D-B95557E2F4F9}" srcOrd="0" destOrd="0" presId="urn:microsoft.com/office/officeart/2005/8/layout/orgChart1"/>
    <dgm:cxn modelId="{0CE06949-956C-42CE-94A3-5ACA7355FC46}" type="presParOf" srcId="{43F681FD-908F-44F8-BBDB-3796511D64B6}" destId="{FEA27B9B-7ACA-4ADE-8735-0BA1478BBE18}" srcOrd="1" destOrd="0" presId="urn:microsoft.com/office/officeart/2005/8/layout/orgChart1"/>
    <dgm:cxn modelId="{FFAADF55-F342-4616-91EE-4256764704FF}" type="presParOf" srcId="{FEA27B9B-7ACA-4ADE-8735-0BA1478BBE18}" destId="{B13DA6CF-A6BA-4579-8B97-C87661E3E45A}" srcOrd="0" destOrd="0" presId="urn:microsoft.com/office/officeart/2005/8/layout/orgChart1"/>
    <dgm:cxn modelId="{712D5A00-5A0E-489E-A13B-CC5769C15A42}" type="presParOf" srcId="{B13DA6CF-A6BA-4579-8B97-C87661E3E45A}" destId="{8004A9CE-7B5B-463B-86B0-8CCB0F4A4D2A}" srcOrd="0" destOrd="0" presId="urn:microsoft.com/office/officeart/2005/8/layout/orgChart1"/>
    <dgm:cxn modelId="{A12F9B9F-1984-4CED-AA1B-597380207A28}" type="presParOf" srcId="{B13DA6CF-A6BA-4579-8B97-C87661E3E45A}" destId="{11D0175D-AC67-41AA-BAD4-925ABB508BEC}" srcOrd="1" destOrd="0" presId="urn:microsoft.com/office/officeart/2005/8/layout/orgChart1"/>
    <dgm:cxn modelId="{11B64652-5604-48BA-B31F-1A1B14F63D41}" type="presParOf" srcId="{FEA27B9B-7ACA-4ADE-8735-0BA1478BBE18}" destId="{331B4555-6FDE-4BC2-A9F5-1B5454F95490}" srcOrd="1" destOrd="0" presId="urn:microsoft.com/office/officeart/2005/8/layout/orgChart1"/>
    <dgm:cxn modelId="{907C62D3-7BE5-438C-BF14-B54C0A304D2F}" type="presParOf" srcId="{331B4555-6FDE-4BC2-A9F5-1B5454F95490}" destId="{697D57A6-1AA4-4131-921D-95456C2C4D78}" srcOrd="0" destOrd="0" presId="urn:microsoft.com/office/officeart/2005/8/layout/orgChart1"/>
    <dgm:cxn modelId="{4ADE0D39-2CE8-4B52-975F-82E7DCBA5DEA}" type="presParOf" srcId="{331B4555-6FDE-4BC2-A9F5-1B5454F95490}" destId="{7EB9F661-9939-48A2-B0F5-A34CC6C0B1C8}" srcOrd="1" destOrd="0" presId="urn:microsoft.com/office/officeart/2005/8/layout/orgChart1"/>
    <dgm:cxn modelId="{AC35FCA9-9CF5-450C-8245-390102017CE5}" type="presParOf" srcId="{7EB9F661-9939-48A2-B0F5-A34CC6C0B1C8}" destId="{E1C73AD4-1787-43DC-AF09-7C6645EE46AB}" srcOrd="0" destOrd="0" presId="urn:microsoft.com/office/officeart/2005/8/layout/orgChart1"/>
    <dgm:cxn modelId="{73CF7C81-AD5B-418B-B61C-B3C8F2F7C058}" type="presParOf" srcId="{E1C73AD4-1787-43DC-AF09-7C6645EE46AB}" destId="{E3B681E8-AA98-4E54-9C1D-EE7EDC1CC3DD}" srcOrd="0" destOrd="0" presId="urn:microsoft.com/office/officeart/2005/8/layout/orgChart1"/>
    <dgm:cxn modelId="{1933117F-A010-4D0D-ABFD-A53A35875991}" type="presParOf" srcId="{E1C73AD4-1787-43DC-AF09-7C6645EE46AB}" destId="{C3B10BDA-DCFA-4042-B46B-831261A55210}" srcOrd="1" destOrd="0" presId="urn:microsoft.com/office/officeart/2005/8/layout/orgChart1"/>
    <dgm:cxn modelId="{E4E4E379-CF42-4D84-BFC0-B26720ACAE99}" type="presParOf" srcId="{7EB9F661-9939-48A2-B0F5-A34CC6C0B1C8}" destId="{375A70C5-0260-4F14-BD55-CCA1B3396B4C}" srcOrd="1" destOrd="0" presId="urn:microsoft.com/office/officeart/2005/8/layout/orgChart1"/>
    <dgm:cxn modelId="{AF22DA96-9FEE-4C4E-8904-0E1A644D22F7}" type="presParOf" srcId="{7EB9F661-9939-48A2-B0F5-A34CC6C0B1C8}" destId="{2AC8E1E5-EB1B-4C7B-99E8-609EC4D47FEA}" srcOrd="2" destOrd="0" presId="urn:microsoft.com/office/officeart/2005/8/layout/orgChart1"/>
    <dgm:cxn modelId="{17E38EB9-55A0-45BF-918F-9A05034EE783}" type="presParOf" srcId="{FEA27B9B-7ACA-4ADE-8735-0BA1478BBE18}" destId="{75DAADC0-A52D-4EF9-BFEE-4FD0B10EAFB5}" srcOrd="2" destOrd="0" presId="urn:microsoft.com/office/officeart/2005/8/layout/orgChart1"/>
    <dgm:cxn modelId="{9D1BF57C-C516-4F3B-8E85-761AA8AA2EEB}" type="presParOf" srcId="{43F681FD-908F-44F8-BBDB-3796511D64B6}" destId="{7A5C3984-3873-4707-9576-1408BB26A36E}" srcOrd="2" destOrd="0" presId="urn:microsoft.com/office/officeart/2005/8/layout/orgChart1"/>
    <dgm:cxn modelId="{F04259A0-D8D1-4750-B388-4F59802D479B}" type="presParOf" srcId="{43F681FD-908F-44F8-BBDB-3796511D64B6}" destId="{D9DD8DCA-6625-45A3-8983-F951A38FE7F4}" srcOrd="3" destOrd="0" presId="urn:microsoft.com/office/officeart/2005/8/layout/orgChart1"/>
    <dgm:cxn modelId="{C0274584-B42E-4F90-A750-B58D505DC5B8}" type="presParOf" srcId="{D9DD8DCA-6625-45A3-8983-F951A38FE7F4}" destId="{3F034E4E-9A19-42D6-B963-1339B7306594}" srcOrd="0" destOrd="0" presId="urn:microsoft.com/office/officeart/2005/8/layout/orgChart1"/>
    <dgm:cxn modelId="{78A908A1-5EC9-46ED-A5AB-AE17DC0AD42E}" type="presParOf" srcId="{3F034E4E-9A19-42D6-B963-1339B7306594}" destId="{645D117D-73BD-451F-9E47-9B472622F42B}" srcOrd="0" destOrd="0" presId="urn:microsoft.com/office/officeart/2005/8/layout/orgChart1"/>
    <dgm:cxn modelId="{F973CFDC-7DA5-47D1-ABDC-B019E9977310}" type="presParOf" srcId="{3F034E4E-9A19-42D6-B963-1339B7306594}" destId="{2D85256F-D9FE-4DD7-8FA4-7D4B86B5EC11}" srcOrd="1" destOrd="0" presId="urn:microsoft.com/office/officeart/2005/8/layout/orgChart1"/>
    <dgm:cxn modelId="{0DDE791E-3E50-42CC-B857-6C974387E1A5}" type="presParOf" srcId="{D9DD8DCA-6625-45A3-8983-F951A38FE7F4}" destId="{43CF1CA1-677C-4C46-9CB6-56837A8AB0DE}" srcOrd="1" destOrd="0" presId="urn:microsoft.com/office/officeart/2005/8/layout/orgChart1"/>
    <dgm:cxn modelId="{6BDED0D5-F191-4C63-9D0D-88692CB7CB31}" type="presParOf" srcId="{D9DD8DCA-6625-45A3-8983-F951A38FE7F4}" destId="{A05311C2-8D79-40D7-B0FB-DC6411E7C9B8}" srcOrd="2" destOrd="0" presId="urn:microsoft.com/office/officeart/2005/8/layout/orgChart1"/>
    <dgm:cxn modelId="{04DFB244-763D-4922-A91D-1745B113837F}" type="presParOf" srcId="{43F681FD-908F-44F8-BBDB-3796511D64B6}" destId="{E25199F8-357D-4469-AB4D-9A6985877CD5}" srcOrd="4" destOrd="0" presId="urn:microsoft.com/office/officeart/2005/8/layout/orgChart1"/>
    <dgm:cxn modelId="{283255A5-EC53-4600-8CFE-9EEE114B50C4}" type="presParOf" srcId="{43F681FD-908F-44F8-BBDB-3796511D64B6}" destId="{A57366C4-4FEE-479F-8078-4CBA52A1EE37}" srcOrd="5" destOrd="0" presId="urn:microsoft.com/office/officeart/2005/8/layout/orgChart1"/>
    <dgm:cxn modelId="{C3764633-4B27-46BE-927C-4EBF9AB2669B}" type="presParOf" srcId="{A57366C4-4FEE-479F-8078-4CBA52A1EE37}" destId="{07F7B68C-939C-4D94-989E-64EE3FC57ED4}" srcOrd="0" destOrd="0" presId="urn:microsoft.com/office/officeart/2005/8/layout/orgChart1"/>
    <dgm:cxn modelId="{708399BE-0C17-41FA-8D4B-38908D1B78EB}" type="presParOf" srcId="{07F7B68C-939C-4D94-989E-64EE3FC57ED4}" destId="{E0B62671-8BFA-4F5A-918A-B7C3ACB07C19}" srcOrd="0" destOrd="0" presId="urn:microsoft.com/office/officeart/2005/8/layout/orgChart1"/>
    <dgm:cxn modelId="{95B47C04-862B-40DB-B0AE-54BE5C48099B}" type="presParOf" srcId="{07F7B68C-939C-4D94-989E-64EE3FC57ED4}" destId="{15FA0DB8-8DE6-4833-8634-C1EA67A3586B}" srcOrd="1" destOrd="0" presId="urn:microsoft.com/office/officeart/2005/8/layout/orgChart1"/>
    <dgm:cxn modelId="{A29D89D0-46E3-4B22-AFBA-F1C0D0318C2B}" type="presParOf" srcId="{A57366C4-4FEE-479F-8078-4CBA52A1EE37}" destId="{71248B47-EBF9-493B-BF5B-714BFDBAD08A}" srcOrd="1" destOrd="0" presId="urn:microsoft.com/office/officeart/2005/8/layout/orgChart1"/>
    <dgm:cxn modelId="{9389406A-3027-48EA-91D6-3EB1A695E0F4}" type="presParOf" srcId="{A57366C4-4FEE-479F-8078-4CBA52A1EE37}" destId="{E2B15663-20B2-4C4E-9B74-2828595A56AC}" srcOrd="2" destOrd="0" presId="urn:microsoft.com/office/officeart/2005/8/layout/orgChart1"/>
    <dgm:cxn modelId="{9F984B53-4A1D-448F-A77C-084D5C257B5C}" type="presParOf" srcId="{011E2AC7-07B1-4043-8865-B1B4FBD87742}" destId="{12B6EBA1-360F-4E9B-B228-00D4E92E0C28}" srcOrd="2" destOrd="0" presId="urn:microsoft.com/office/officeart/2005/8/layout/orgChart1"/>
    <dgm:cxn modelId="{67CDFC0E-98BC-4C29-B439-2C7F92245010}" type="presParOf" srcId="{4C44109F-C1E2-4476-B880-C0607F690764}" destId="{4D57FEB6-1B61-4157-9650-DEBF5BD5D3DE}" srcOrd="2" destOrd="0" presId="urn:microsoft.com/office/officeart/2005/8/layout/orgChart1"/>
    <dgm:cxn modelId="{9DF6D184-0B13-43A6-BECD-906E20596EE4}" type="presParOf" srcId="{4D57FEB6-1B61-4157-9650-DEBF5BD5D3DE}" destId="{584C217D-DD8B-4249-8FB8-C77DC700A276}" srcOrd="0" destOrd="0" presId="urn:microsoft.com/office/officeart/2005/8/layout/orgChart1"/>
    <dgm:cxn modelId="{73278727-DB0D-4D76-8F8F-05FD9EA228B8}" type="presParOf" srcId="{4D57FEB6-1B61-4157-9650-DEBF5BD5D3DE}" destId="{70FDF3EE-2058-4799-970C-1EB604644CA1}" srcOrd="1" destOrd="0" presId="urn:microsoft.com/office/officeart/2005/8/layout/orgChart1"/>
    <dgm:cxn modelId="{6B31E619-3C40-406D-8EE2-9815D55E7D6B}" type="presParOf" srcId="{70FDF3EE-2058-4799-970C-1EB604644CA1}" destId="{FAAF7692-2A03-482A-8861-6D14B2703DEB}" srcOrd="0" destOrd="0" presId="urn:microsoft.com/office/officeart/2005/8/layout/orgChart1"/>
    <dgm:cxn modelId="{2AD8D86C-D3CC-404B-AA7F-E0C063EE8CDC}" type="presParOf" srcId="{FAAF7692-2A03-482A-8861-6D14B2703DEB}" destId="{EF49E12C-E9AC-4C60-97AE-43946B6C6735}" srcOrd="0" destOrd="0" presId="urn:microsoft.com/office/officeart/2005/8/layout/orgChart1"/>
    <dgm:cxn modelId="{6DC12DDE-520E-435C-82C4-D2577A5243C0}" type="presParOf" srcId="{FAAF7692-2A03-482A-8861-6D14B2703DEB}" destId="{BEC533E1-5268-4E2E-BD8A-614A73D6200B}" srcOrd="1" destOrd="0" presId="urn:microsoft.com/office/officeart/2005/8/layout/orgChart1"/>
    <dgm:cxn modelId="{00712F1D-7D72-48C0-BF3A-A73B934647C9}" type="presParOf" srcId="{70FDF3EE-2058-4799-970C-1EB604644CA1}" destId="{38A0016D-56AD-4DA0-84F4-F059203918A1}" srcOrd="1" destOrd="0" presId="urn:microsoft.com/office/officeart/2005/8/layout/orgChart1"/>
    <dgm:cxn modelId="{432A2727-2A92-4DF0-AD5A-8705D5916F19}" type="presParOf" srcId="{70FDF3EE-2058-4799-970C-1EB604644CA1}" destId="{CF90A076-A29A-4783-BFE5-9E424CD04A0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4C217D-DD8B-4249-8FB8-C77DC700A276}">
      <dsp:nvSpPr>
        <dsp:cNvPr id="0" name=""/>
        <dsp:cNvSpPr/>
      </dsp:nvSpPr>
      <dsp:spPr>
        <a:xfrm>
          <a:off x="4739723" y="1107995"/>
          <a:ext cx="671623" cy="293265"/>
        </a:xfrm>
        <a:custGeom>
          <a:avLst/>
          <a:gdLst/>
          <a:ahLst/>
          <a:cxnLst/>
          <a:rect l="0" t="0" r="0" b="0"/>
          <a:pathLst>
            <a:path>
              <a:moveTo>
                <a:pt x="671623" y="0"/>
              </a:moveTo>
              <a:lnTo>
                <a:pt x="0" y="293265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199F8-357D-4469-AB4D-9A6985877CD5}">
      <dsp:nvSpPr>
        <dsp:cNvPr id="0" name=""/>
        <dsp:cNvSpPr/>
      </dsp:nvSpPr>
      <dsp:spPr>
        <a:xfrm>
          <a:off x="9214788" y="2188204"/>
          <a:ext cx="1554777" cy="1990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652"/>
              </a:lnTo>
              <a:lnTo>
                <a:pt x="1554777" y="50652"/>
              </a:lnTo>
              <a:lnTo>
                <a:pt x="1554777" y="1990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5C3984-3873-4707-9576-1408BB26A36E}">
      <dsp:nvSpPr>
        <dsp:cNvPr id="0" name=""/>
        <dsp:cNvSpPr/>
      </dsp:nvSpPr>
      <dsp:spPr>
        <a:xfrm>
          <a:off x="9169068" y="2188204"/>
          <a:ext cx="91440" cy="192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634"/>
              </a:lnTo>
              <a:lnTo>
                <a:pt x="53890" y="43634"/>
              </a:lnTo>
              <a:lnTo>
                <a:pt x="53890" y="192052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7D57A6-1AA4-4131-921D-95456C2C4D78}">
      <dsp:nvSpPr>
        <dsp:cNvPr id="0" name=""/>
        <dsp:cNvSpPr/>
      </dsp:nvSpPr>
      <dsp:spPr>
        <a:xfrm>
          <a:off x="7110527" y="2703071"/>
          <a:ext cx="286759" cy="443428"/>
        </a:xfrm>
        <a:custGeom>
          <a:avLst/>
          <a:gdLst/>
          <a:ahLst/>
          <a:cxnLst/>
          <a:rect l="0" t="0" r="0" b="0"/>
          <a:pathLst>
            <a:path>
              <a:moveTo>
                <a:pt x="286759" y="0"/>
              </a:moveTo>
              <a:lnTo>
                <a:pt x="0" y="443428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AAFF6C-DCAA-4501-B85D-B95557E2F4F9}">
      <dsp:nvSpPr>
        <dsp:cNvPr id="0" name=""/>
        <dsp:cNvSpPr/>
      </dsp:nvSpPr>
      <dsp:spPr>
        <a:xfrm>
          <a:off x="7836896" y="2188204"/>
          <a:ext cx="1377892" cy="202554"/>
        </a:xfrm>
        <a:custGeom>
          <a:avLst/>
          <a:gdLst/>
          <a:ahLst/>
          <a:cxnLst/>
          <a:rect l="0" t="0" r="0" b="0"/>
          <a:pathLst>
            <a:path>
              <a:moveTo>
                <a:pt x="1377892" y="0"/>
              </a:moveTo>
              <a:lnTo>
                <a:pt x="1377892" y="54136"/>
              </a:lnTo>
              <a:lnTo>
                <a:pt x="0" y="54136"/>
              </a:lnTo>
              <a:lnTo>
                <a:pt x="0" y="202554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BA5366-351A-4E82-A511-D773C55F234B}">
      <dsp:nvSpPr>
        <dsp:cNvPr id="0" name=""/>
        <dsp:cNvSpPr/>
      </dsp:nvSpPr>
      <dsp:spPr>
        <a:xfrm>
          <a:off x="5411347" y="1107995"/>
          <a:ext cx="3803441" cy="732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3788"/>
              </a:lnTo>
              <a:lnTo>
                <a:pt x="3803441" y="583788"/>
              </a:lnTo>
              <a:lnTo>
                <a:pt x="3803441" y="7322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7E433C-4B6F-48B8-8C5C-81EF1015D362}">
      <dsp:nvSpPr>
        <dsp:cNvPr id="0" name=""/>
        <dsp:cNvSpPr/>
      </dsp:nvSpPr>
      <dsp:spPr>
        <a:xfrm>
          <a:off x="4698993" y="2206735"/>
          <a:ext cx="91440" cy="956970"/>
        </a:xfrm>
        <a:custGeom>
          <a:avLst/>
          <a:gdLst/>
          <a:ahLst/>
          <a:cxnLst/>
          <a:rect l="0" t="0" r="0" b="0"/>
          <a:pathLst>
            <a:path>
              <a:moveTo>
                <a:pt x="102804" y="0"/>
              </a:moveTo>
              <a:lnTo>
                <a:pt x="45720" y="956970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09E419-BEF7-47A7-B51A-8BE524B7B265}">
      <dsp:nvSpPr>
        <dsp:cNvPr id="0" name=""/>
        <dsp:cNvSpPr/>
      </dsp:nvSpPr>
      <dsp:spPr>
        <a:xfrm>
          <a:off x="4801798" y="2206735"/>
          <a:ext cx="847850" cy="3520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060"/>
              </a:lnTo>
              <a:lnTo>
                <a:pt x="847850" y="352060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830115-3394-4CAB-846A-65A73769CD2D}">
      <dsp:nvSpPr>
        <dsp:cNvPr id="0" name=""/>
        <dsp:cNvSpPr/>
      </dsp:nvSpPr>
      <dsp:spPr>
        <a:xfrm>
          <a:off x="4801798" y="2206735"/>
          <a:ext cx="450247" cy="376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50247" y="376188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B0D0D-DD86-4475-99CC-F334B52267C7}">
      <dsp:nvSpPr>
        <dsp:cNvPr id="0" name=""/>
        <dsp:cNvSpPr/>
      </dsp:nvSpPr>
      <dsp:spPr>
        <a:xfrm>
          <a:off x="5411347" y="1107995"/>
          <a:ext cx="161333" cy="734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6276"/>
              </a:lnTo>
              <a:lnTo>
                <a:pt x="161333" y="586276"/>
              </a:lnTo>
              <a:lnTo>
                <a:pt x="161333" y="7346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D055A3-951A-401C-B533-C9316FD07669}">
      <dsp:nvSpPr>
        <dsp:cNvPr id="0" name=""/>
        <dsp:cNvSpPr/>
      </dsp:nvSpPr>
      <dsp:spPr>
        <a:xfrm>
          <a:off x="2168174" y="2245635"/>
          <a:ext cx="151317" cy="364562"/>
        </a:xfrm>
        <a:custGeom>
          <a:avLst/>
          <a:gdLst/>
          <a:ahLst/>
          <a:cxnLst/>
          <a:rect l="0" t="0" r="0" b="0"/>
          <a:pathLst>
            <a:path>
              <a:moveTo>
                <a:pt x="151317" y="0"/>
              </a:moveTo>
              <a:lnTo>
                <a:pt x="0" y="364562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51D337-6129-46AD-BD60-148D68B1240A}">
      <dsp:nvSpPr>
        <dsp:cNvPr id="0" name=""/>
        <dsp:cNvSpPr/>
      </dsp:nvSpPr>
      <dsp:spPr>
        <a:xfrm>
          <a:off x="2928534" y="1107995"/>
          <a:ext cx="2482813" cy="732397"/>
        </a:xfrm>
        <a:custGeom>
          <a:avLst/>
          <a:gdLst/>
          <a:ahLst/>
          <a:cxnLst/>
          <a:rect l="0" t="0" r="0" b="0"/>
          <a:pathLst>
            <a:path>
              <a:moveTo>
                <a:pt x="2482813" y="0"/>
              </a:moveTo>
              <a:lnTo>
                <a:pt x="2482813" y="583979"/>
              </a:lnTo>
              <a:lnTo>
                <a:pt x="0" y="583979"/>
              </a:lnTo>
              <a:lnTo>
                <a:pt x="0" y="7323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9BC602-C407-45ED-B509-197500D06ECC}">
      <dsp:nvSpPr>
        <dsp:cNvPr id="0" name=""/>
        <dsp:cNvSpPr/>
      </dsp:nvSpPr>
      <dsp:spPr>
        <a:xfrm>
          <a:off x="637826" y="3369387"/>
          <a:ext cx="271433" cy="662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2241"/>
              </a:lnTo>
              <a:lnTo>
                <a:pt x="271433" y="662241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3365B9-0B4B-4E39-8882-156341062BF3}">
      <dsp:nvSpPr>
        <dsp:cNvPr id="0" name=""/>
        <dsp:cNvSpPr/>
      </dsp:nvSpPr>
      <dsp:spPr>
        <a:xfrm>
          <a:off x="852786" y="2246780"/>
          <a:ext cx="91440" cy="8363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87921"/>
              </a:lnTo>
              <a:lnTo>
                <a:pt x="129215" y="687921"/>
              </a:lnTo>
              <a:lnTo>
                <a:pt x="129215" y="836338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575C6A-6212-4542-A4D3-150FFC90C5BE}">
      <dsp:nvSpPr>
        <dsp:cNvPr id="0" name=""/>
        <dsp:cNvSpPr/>
      </dsp:nvSpPr>
      <dsp:spPr>
        <a:xfrm>
          <a:off x="484026" y="2246780"/>
          <a:ext cx="414480" cy="162630"/>
        </a:xfrm>
        <a:custGeom>
          <a:avLst/>
          <a:gdLst/>
          <a:ahLst/>
          <a:cxnLst/>
          <a:rect l="0" t="0" r="0" b="0"/>
          <a:pathLst>
            <a:path>
              <a:moveTo>
                <a:pt x="414480" y="0"/>
              </a:moveTo>
              <a:lnTo>
                <a:pt x="414480" y="14212"/>
              </a:lnTo>
              <a:lnTo>
                <a:pt x="0" y="14212"/>
              </a:lnTo>
              <a:lnTo>
                <a:pt x="0" y="162630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E427EB-D316-4213-B6D5-5E4C749B71E3}">
      <dsp:nvSpPr>
        <dsp:cNvPr id="0" name=""/>
        <dsp:cNvSpPr/>
      </dsp:nvSpPr>
      <dsp:spPr>
        <a:xfrm>
          <a:off x="898506" y="2246780"/>
          <a:ext cx="621981" cy="1719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34"/>
              </a:lnTo>
              <a:lnTo>
                <a:pt x="621981" y="23534"/>
              </a:lnTo>
              <a:lnTo>
                <a:pt x="621981" y="171952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60D709-7849-41C2-B726-F752BB77A2EC}">
      <dsp:nvSpPr>
        <dsp:cNvPr id="0" name=""/>
        <dsp:cNvSpPr/>
      </dsp:nvSpPr>
      <dsp:spPr>
        <a:xfrm>
          <a:off x="898506" y="1107995"/>
          <a:ext cx="4512840" cy="735648"/>
        </a:xfrm>
        <a:custGeom>
          <a:avLst/>
          <a:gdLst/>
          <a:ahLst/>
          <a:cxnLst/>
          <a:rect l="0" t="0" r="0" b="0"/>
          <a:pathLst>
            <a:path>
              <a:moveTo>
                <a:pt x="4512840" y="0"/>
              </a:moveTo>
              <a:lnTo>
                <a:pt x="4512840" y="587230"/>
              </a:lnTo>
              <a:lnTo>
                <a:pt x="0" y="587230"/>
              </a:lnTo>
              <a:lnTo>
                <a:pt x="0" y="7356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A80074-326A-4C0F-A8D7-B4C0EC68F6F9}">
      <dsp:nvSpPr>
        <dsp:cNvPr id="0" name=""/>
        <dsp:cNvSpPr/>
      </dsp:nvSpPr>
      <dsp:spPr>
        <a:xfrm>
          <a:off x="4704598" y="681832"/>
          <a:ext cx="1413498" cy="426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Δ.Σ.</a:t>
          </a:r>
          <a:endParaRPr lang="el-GR" sz="1200" kern="1200" dirty="0"/>
        </a:p>
      </dsp:txBody>
      <dsp:txXfrm>
        <a:off x="4704598" y="681832"/>
        <a:ext cx="1413498" cy="426162"/>
      </dsp:txXfrm>
    </dsp:sp>
    <dsp:sp modelId="{E30DE85C-D360-414A-995D-F9E2E31E3169}">
      <dsp:nvSpPr>
        <dsp:cNvPr id="0" name=""/>
        <dsp:cNvSpPr/>
      </dsp:nvSpPr>
      <dsp:spPr>
        <a:xfrm>
          <a:off x="43884" y="1843643"/>
          <a:ext cx="1709244" cy="403136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>
              <a:solidFill>
                <a:schemeClr val="tx1"/>
              </a:solidFill>
            </a:rPr>
            <a:t>Αντιπρόεδρος Δημιουργικού</a:t>
          </a:r>
          <a:endParaRPr lang="el-GR" sz="1200" kern="1200" dirty="0">
            <a:solidFill>
              <a:schemeClr val="tx1"/>
            </a:solidFill>
          </a:endParaRPr>
        </a:p>
      </dsp:txBody>
      <dsp:txXfrm>
        <a:off x="43884" y="1843643"/>
        <a:ext cx="1709244" cy="403136"/>
      </dsp:txXfrm>
    </dsp:sp>
    <dsp:sp modelId="{6E57F04C-4A29-453D-ADF0-9B7479A1DEE6}">
      <dsp:nvSpPr>
        <dsp:cNvPr id="0" name=""/>
        <dsp:cNvSpPr/>
      </dsp:nvSpPr>
      <dsp:spPr>
        <a:xfrm>
          <a:off x="1099202" y="2418732"/>
          <a:ext cx="842572" cy="381481"/>
        </a:xfrm>
        <a:prstGeom prst="rect">
          <a:avLst/>
        </a:prstGeom>
        <a:solidFill>
          <a:srgbClr val="FFFF0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err="1" smtClean="0">
              <a:solidFill>
                <a:schemeClr val="tx1"/>
              </a:solidFill>
            </a:rPr>
            <a:t>Εντυπη</a:t>
          </a:r>
          <a:r>
            <a:rPr lang="el-GR" sz="1200" kern="1200" dirty="0" smtClean="0">
              <a:solidFill>
                <a:schemeClr val="tx1"/>
              </a:solidFill>
            </a:rPr>
            <a:t> Παραγωγή</a:t>
          </a:r>
          <a:endParaRPr lang="el-GR" sz="1200" kern="1200" dirty="0">
            <a:solidFill>
              <a:schemeClr val="tx1"/>
            </a:solidFill>
          </a:endParaRPr>
        </a:p>
      </dsp:txBody>
      <dsp:txXfrm>
        <a:off x="1099202" y="2418732"/>
        <a:ext cx="842572" cy="381481"/>
      </dsp:txXfrm>
    </dsp:sp>
    <dsp:sp modelId="{4F11EC62-82E3-4B4B-9DB4-AE96BBC7193F}">
      <dsp:nvSpPr>
        <dsp:cNvPr id="0" name=""/>
        <dsp:cNvSpPr/>
      </dsp:nvSpPr>
      <dsp:spPr>
        <a:xfrm>
          <a:off x="19021" y="2409410"/>
          <a:ext cx="930011" cy="412776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>
              <a:solidFill>
                <a:schemeClr val="tx1"/>
              </a:solidFill>
            </a:rPr>
            <a:t>Συγγραφείς / Καλλιτέχνες</a:t>
          </a:r>
          <a:endParaRPr lang="el-GR" sz="1200" kern="1200" dirty="0">
            <a:solidFill>
              <a:schemeClr val="tx1"/>
            </a:solidFill>
          </a:endParaRPr>
        </a:p>
      </dsp:txBody>
      <dsp:txXfrm>
        <a:off x="19021" y="2409410"/>
        <a:ext cx="930011" cy="412776"/>
      </dsp:txXfrm>
    </dsp:sp>
    <dsp:sp modelId="{08B9CD08-3FB4-48E2-A5CA-E4B8A46D5524}">
      <dsp:nvSpPr>
        <dsp:cNvPr id="0" name=""/>
        <dsp:cNvSpPr/>
      </dsp:nvSpPr>
      <dsp:spPr>
        <a:xfrm>
          <a:off x="551782" y="3083118"/>
          <a:ext cx="860438" cy="286268"/>
        </a:xfrm>
        <a:prstGeom prst="rect">
          <a:avLst/>
        </a:prstGeom>
        <a:solidFill>
          <a:srgbClr val="FFFF0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>
              <a:solidFill>
                <a:schemeClr val="tx1"/>
              </a:solidFill>
            </a:rPr>
            <a:t>Τηλεοπτική Παραγωγή</a:t>
          </a:r>
          <a:endParaRPr lang="el-GR" sz="1200" kern="1200" dirty="0">
            <a:solidFill>
              <a:schemeClr val="tx1"/>
            </a:solidFill>
          </a:endParaRPr>
        </a:p>
      </dsp:txBody>
      <dsp:txXfrm>
        <a:off x="551782" y="3083118"/>
        <a:ext cx="860438" cy="286268"/>
      </dsp:txXfrm>
    </dsp:sp>
    <dsp:sp modelId="{86DB1955-71FF-4FFC-92BD-14D30DCF0726}">
      <dsp:nvSpPr>
        <dsp:cNvPr id="0" name=""/>
        <dsp:cNvSpPr/>
      </dsp:nvSpPr>
      <dsp:spPr>
        <a:xfrm>
          <a:off x="909260" y="3901661"/>
          <a:ext cx="865937" cy="259935"/>
        </a:xfrm>
        <a:prstGeom prst="rect">
          <a:avLst/>
        </a:prstGeom>
        <a:solidFill>
          <a:srgbClr val="FFFF0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>
              <a:solidFill>
                <a:schemeClr val="tx1"/>
              </a:solidFill>
            </a:rPr>
            <a:t>Κυκλοφορία</a:t>
          </a:r>
          <a:endParaRPr lang="el-GR" sz="1200" kern="1200" dirty="0">
            <a:solidFill>
              <a:schemeClr val="tx1"/>
            </a:solidFill>
          </a:endParaRPr>
        </a:p>
      </dsp:txBody>
      <dsp:txXfrm>
        <a:off x="909260" y="3901661"/>
        <a:ext cx="865937" cy="259935"/>
      </dsp:txXfrm>
    </dsp:sp>
    <dsp:sp modelId="{BD62E343-2583-4691-BF15-DDE79B55CE84}">
      <dsp:nvSpPr>
        <dsp:cNvPr id="0" name=""/>
        <dsp:cNvSpPr/>
      </dsp:nvSpPr>
      <dsp:spPr>
        <a:xfrm>
          <a:off x="2167231" y="1840392"/>
          <a:ext cx="1522606" cy="405242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>
              <a:solidFill>
                <a:schemeClr val="tx1"/>
              </a:solidFill>
            </a:rPr>
            <a:t>Αντιπρόεδρος Εξυπηρέτησης Πελάτη</a:t>
          </a:r>
          <a:endParaRPr lang="el-GR" sz="1200" kern="1200" dirty="0">
            <a:solidFill>
              <a:schemeClr val="tx1"/>
            </a:solidFill>
          </a:endParaRPr>
        </a:p>
      </dsp:txBody>
      <dsp:txXfrm>
        <a:off x="2167231" y="1840392"/>
        <a:ext cx="1522606" cy="405242"/>
      </dsp:txXfrm>
    </dsp:sp>
    <dsp:sp modelId="{92873359-F0DE-4BB0-9AF4-BB99AB68DDC1}">
      <dsp:nvSpPr>
        <dsp:cNvPr id="0" name=""/>
        <dsp:cNvSpPr/>
      </dsp:nvSpPr>
      <dsp:spPr>
        <a:xfrm>
          <a:off x="2168174" y="2421955"/>
          <a:ext cx="1413498" cy="376485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>
              <a:solidFill>
                <a:schemeClr val="tx1"/>
              </a:solidFill>
            </a:rPr>
            <a:t>Υπεύθυνος λογαριασμού</a:t>
          </a:r>
          <a:endParaRPr lang="el-GR" sz="1200" kern="1200" dirty="0">
            <a:solidFill>
              <a:schemeClr val="tx1"/>
            </a:solidFill>
          </a:endParaRPr>
        </a:p>
      </dsp:txBody>
      <dsp:txXfrm>
        <a:off x="2168174" y="2421955"/>
        <a:ext cx="1413498" cy="376485"/>
      </dsp:txXfrm>
    </dsp:sp>
    <dsp:sp modelId="{14A48E6C-4B3E-44E5-8C1F-F8F688E05799}">
      <dsp:nvSpPr>
        <dsp:cNvPr id="0" name=""/>
        <dsp:cNvSpPr/>
      </dsp:nvSpPr>
      <dsp:spPr>
        <a:xfrm>
          <a:off x="4609077" y="1842689"/>
          <a:ext cx="1927205" cy="364046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>
              <a:solidFill>
                <a:schemeClr val="tx1"/>
              </a:solidFill>
            </a:rPr>
            <a:t>Αντιπρόεδρος Υπηρεσιών </a:t>
          </a:r>
          <a:r>
            <a:rPr lang="en-US" sz="1200" kern="1200" dirty="0" smtClean="0">
              <a:solidFill>
                <a:schemeClr val="tx1"/>
              </a:solidFill>
            </a:rPr>
            <a:t>Marketing</a:t>
          </a:r>
          <a:endParaRPr lang="el-GR" sz="1200" kern="1200" dirty="0">
            <a:solidFill>
              <a:schemeClr val="tx1"/>
            </a:solidFill>
          </a:endParaRPr>
        </a:p>
      </dsp:txBody>
      <dsp:txXfrm>
        <a:off x="4609077" y="1842689"/>
        <a:ext cx="1927205" cy="364046"/>
      </dsp:txXfrm>
    </dsp:sp>
    <dsp:sp modelId="{6388662B-5AFE-4F10-B6BB-BB18284B1570}">
      <dsp:nvSpPr>
        <dsp:cNvPr id="0" name=""/>
        <dsp:cNvSpPr/>
      </dsp:nvSpPr>
      <dsp:spPr>
        <a:xfrm>
          <a:off x="3997778" y="2402123"/>
          <a:ext cx="1254267" cy="361601"/>
        </a:xfrm>
        <a:prstGeom prst="rect">
          <a:avLst/>
        </a:prstGeom>
        <a:solidFill>
          <a:srgbClr val="FFFF0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>
              <a:solidFill>
                <a:schemeClr val="tx1"/>
              </a:solidFill>
            </a:rPr>
            <a:t>Εποπτεία Λογαριασμού</a:t>
          </a:r>
          <a:endParaRPr lang="el-GR" sz="1200" kern="1200" dirty="0">
            <a:solidFill>
              <a:schemeClr val="tx1"/>
            </a:solidFill>
          </a:endParaRPr>
        </a:p>
      </dsp:txBody>
      <dsp:txXfrm>
        <a:off x="3997778" y="2402123"/>
        <a:ext cx="1254267" cy="361601"/>
      </dsp:txXfrm>
    </dsp:sp>
    <dsp:sp modelId="{D10A42E0-CFB7-43C3-A2F4-93BAD28D896A}">
      <dsp:nvSpPr>
        <dsp:cNvPr id="0" name=""/>
        <dsp:cNvSpPr/>
      </dsp:nvSpPr>
      <dsp:spPr>
        <a:xfrm>
          <a:off x="5649649" y="2387070"/>
          <a:ext cx="1413498" cy="343451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>
              <a:solidFill>
                <a:schemeClr val="tx1"/>
              </a:solidFill>
            </a:rPr>
            <a:t>Προώθηση Πωλήσεων</a:t>
          </a:r>
          <a:endParaRPr lang="el-GR" sz="1200" kern="1200" dirty="0">
            <a:solidFill>
              <a:schemeClr val="tx1"/>
            </a:solidFill>
          </a:endParaRPr>
        </a:p>
      </dsp:txBody>
      <dsp:txXfrm>
        <a:off x="5649649" y="2387070"/>
        <a:ext cx="1413498" cy="343451"/>
      </dsp:txXfrm>
    </dsp:sp>
    <dsp:sp modelId="{0695767F-7983-4844-B045-96926992BB42}">
      <dsp:nvSpPr>
        <dsp:cNvPr id="0" name=""/>
        <dsp:cNvSpPr/>
      </dsp:nvSpPr>
      <dsp:spPr>
        <a:xfrm>
          <a:off x="4744713" y="2979297"/>
          <a:ext cx="1413498" cy="368817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err="1" smtClean="0">
              <a:solidFill>
                <a:schemeClr val="tx1"/>
              </a:solidFill>
            </a:rPr>
            <a:t>Ερευνα</a:t>
          </a:r>
          <a:endParaRPr lang="el-GR" sz="1200" kern="1200" dirty="0">
            <a:solidFill>
              <a:schemeClr val="tx1"/>
            </a:solidFill>
          </a:endParaRPr>
        </a:p>
      </dsp:txBody>
      <dsp:txXfrm>
        <a:off x="4744713" y="2979297"/>
        <a:ext cx="1413498" cy="368817"/>
      </dsp:txXfrm>
    </dsp:sp>
    <dsp:sp modelId="{E05E8E95-F1C4-4D72-8B8E-445CBB839A12}">
      <dsp:nvSpPr>
        <dsp:cNvPr id="0" name=""/>
        <dsp:cNvSpPr/>
      </dsp:nvSpPr>
      <dsp:spPr>
        <a:xfrm>
          <a:off x="8355014" y="1840201"/>
          <a:ext cx="1719548" cy="348003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>
              <a:solidFill>
                <a:schemeClr val="tx1"/>
              </a:solidFill>
            </a:rPr>
            <a:t>Αντιπρόεδρος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l-GR" sz="1200" kern="1200" dirty="0" smtClean="0">
              <a:solidFill>
                <a:schemeClr val="tx1"/>
              </a:solidFill>
            </a:rPr>
            <a:t>Διοίκησης &amp; Οικονομικών</a:t>
          </a:r>
          <a:endParaRPr lang="el-GR" sz="1200" kern="1200" dirty="0">
            <a:solidFill>
              <a:schemeClr val="tx1"/>
            </a:solidFill>
          </a:endParaRPr>
        </a:p>
      </dsp:txBody>
      <dsp:txXfrm>
        <a:off x="8355014" y="1840201"/>
        <a:ext cx="1719548" cy="348003"/>
      </dsp:txXfrm>
    </dsp:sp>
    <dsp:sp modelId="{8004A9CE-7B5B-463B-86B0-8CCB0F4A4D2A}">
      <dsp:nvSpPr>
        <dsp:cNvPr id="0" name=""/>
        <dsp:cNvSpPr/>
      </dsp:nvSpPr>
      <dsp:spPr>
        <a:xfrm>
          <a:off x="7287384" y="2390759"/>
          <a:ext cx="1099023" cy="312312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>
              <a:solidFill>
                <a:schemeClr val="tx1"/>
              </a:solidFill>
            </a:rPr>
            <a:t>Διοίκηση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l-GR" sz="1200" kern="1200" dirty="0" smtClean="0">
              <a:solidFill>
                <a:schemeClr val="tx1"/>
              </a:solidFill>
            </a:rPr>
            <a:t>Γραφείου</a:t>
          </a:r>
          <a:endParaRPr lang="el-GR" sz="1200" kern="1200" dirty="0">
            <a:solidFill>
              <a:schemeClr val="tx1"/>
            </a:solidFill>
          </a:endParaRPr>
        </a:p>
      </dsp:txBody>
      <dsp:txXfrm>
        <a:off x="7287384" y="2390759"/>
        <a:ext cx="1099023" cy="312312"/>
      </dsp:txXfrm>
    </dsp:sp>
    <dsp:sp modelId="{E3B681E8-AA98-4E54-9C1D-EE7EDC1CC3DD}">
      <dsp:nvSpPr>
        <dsp:cNvPr id="0" name=""/>
        <dsp:cNvSpPr/>
      </dsp:nvSpPr>
      <dsp:spPr>
        <a:xfrm>
          <a:off x="7110527" y="2948617"/>
          <a:ext cx="1290637" cy="395765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>
              <a:solidFill>
                <a:schemeClr val="tx1"/>
              </a:solidFill>
            </a:rPr>
            <a:t>Διοίκηση Προσωπικού</a:t>
          </a:r>
          <a:endParaRPr lang="el-GR" sz="1200" kern="1200" dirty="0">
            <a:solidFill>
              <a:schemeClr val="tx1"/>
            </a:solidFill>
          </a:endParaRPr>
        </a:p>
      </dsp:txBody>
      <dsp:txXfrm>
        <a:off x="7110527" y="2948617"/>
        <a:ext cx="1290637" cy="395765"/>
      </dsp:txXfrm>
    </dsp:sp>
    <dsp:sp modelId="{645D117D-73BD-451F-9E47-9B472622F42B}">
      <dsp:nvSpPr>
        <dsp:cNvPr id="0" name=""/>
        <dsp:cNvSpPr/>
      </dsp:nvSpPr>
      <dsp:spPr>
        <a:xfrm>
          <a:off x="8516209" y="2380256"/>
          <a:ext cx="1413498" cy="310955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>
              <a:solidFill>
                <a:schemeClr val="tx1"/>
              </a:solidFill>
            </a:rPr>
            <a:t>Οικονομικά</a:t>
          </a:r>
          <a:endParaRPr lang="el-GR" sz="1200" kern="1200" dirty="0">
            <a:solidFill>
              <a:schemeClr val="tx1"/>
            </a:solidFill>
          </a:endParaRPr>
        </a:p>
      </dsp:txBody>
      <dsp:txXfrm>
        <a:off x="8516209" y="2380256"/>
        <a:ext cx="1413498" cy="310955"/>
      </dsp:txXfrm>
    </dsp:sp>
    <dsp:sp modelId="{E0B62671-8BFA-4F5A-918A-B7C3ACB07C19}">
      <dsp:nvSpPr>
        <dsp:cNvPr id="0" name=""/>
        <dsp:cNvSpPr/>
      </dsp:nvSpPr>
      <dsp:spPr>
        <a:xfrm>
          <a:off x="10062817" y="2387274"/>
          <a:ext cx="1413498" cy="317740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>
              <a:solidFill>
                <a:schemeClr val="tx1"/>
              </a:solidFill>
            </a:rPr>
            <a:t>Λογιστικά</a:t>
          </a:r>
          <a:endParaRPr lang="el-GR" sz="1200" kern="1200" dirty="0">
            <a:solidFill>
              <a:schemeClr val="tx1"/>
            </a:solidFill>
          </a:endParaRPr>
        </a:p>
      </dsp:txBody>
      <dsp:txXfrm>
        <a:off x="10062817" y="2387274"/>
        <a:ext cx="1413498" cy="317740"/>
      </dsp:txXfrm>
    </dsp:sp>
    <dsp:sp modelId="{EF49E12C-E9AC-4C60-97AE-43946B6C6735}">
      <dsp:nvSpPr>
        <dsp:cNvPr id="0" name=""/>
        <dsp:cNvSpPr/>
      </dsp:nvSpPr>
      <dsp:spPr>
        <a:xfrm>
          <a:off x="4739723" y="1211915"/>
          <a:ext cx="1413498" cy="3786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Πρόεδρος</a:t>
          </a:r>
          <a:endParaRPr lang="el-GR" sz="1200" kern="1200" dirty="0"/>
        </a:p>
      </dsp:txBody>
      <dsp:txXfrm>
        <a:off x="4739723" y="1211915"/>
        <a:ext cx="1413498" cy="3786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C58DE-B7E0-473B-ABBF-99A4FA2BC7CD}" type="datetimeFigureOut">
              <a:rPr lang="el-GR" smtClean="0"/>
              <a:t>25/4/2018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535C9-BC53-4F91-A38B-4178EE304A2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5289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21E1-8274-403F-96FE-076963C76C79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9619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21E1-8274-403F-96FE-076963C76C79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1922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dirty="0" err="1" smtClean="0"/>
              <a:t>Δημιουργικο</a:t>
            </a:r>
            <a:r>
              <a:rPr lang="el-GR" baseline="0" dirty="0" smtClean="0"/>
              <a:t> </a:t>
            </a:r>
            <a:r>
              <a:rPr lang="en-US" baseline="0" dirty="0" smtClean="0"/>
              <a:t>budget vs </a:t>
            </a:r>
            <a:r>
              <a:rPr lang="el-GR" baseline="0" dirty="0" err="1" smtClean="0"/>
              <a:t>συνολικο</a:t>
            </a:r>
            <a:r>
              <a:rPr lang="el-GR" baseline="0" dirty="0" smtClean="0"/>
              <a:t> </a:t>
            </a:r>
            <a:r>
              <a:rPr lang="el-GR" baseline="0" dirty="0" err="1" smtClean="0"/>
              <a:t>διαφ</a:t>
            </a:r>
            <a:r>
              <a:rPr lang="el-GR" baseline="0" dirty="0" smtClean="0"/>
              <a:t> </a:t>
            </a:r>
            <a:r>
              <a:rPr lang="en-US" baseline="0" dirty="0" smtClean="0"/>
              <a:t>budget</a:t>
            </a:r>
            <a:endParaRPr lang="fr-FR" dirty="0" smtClean="0"/>
          </a:p>
          <a:p>
            <a:endParaRPr lang="en-US" dirty="0" smtClean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21E1-8274-403F-96FE-076963C76C79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8401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Distinguished creative campaigns</a:t>
            </a:r>
          </a:p>
          <a:p>
            <a:r>
              <a:rPr lang="en-US" dirty="0" smtClean="0"/>
              <a:t>Cannes </a:t>
            </a:r>
            <a:r>
              <a:rPr lang="en-US" smtClean="0"/>
              <a:t>2015 Lions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35C9-BC53-4F91-A38B-4178EE304A2E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3106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dirty="0" smtClean="0"/>
              <a:t>Γενικά Διαφημιστικά Πρότυπα</a:t>
            </a:r>
            <a:r>
              <a:rPr lang="el-GR" baseline="0" dirty="0" smtClean="0"/>
              <a:t> </a:t>
            </a:r>
            <a:r>
              <a:rPr lang="en-US" baseline="0" dirty="0" smtClean="0"/>
              <a:t>(P.302)</a:t>
            </a:r>
            <a:endParaRPr lang="en-US" dirty="0" smtClean="0"/>
          </a:p>
          <a:p>
            <a:r>
              <a:rPr lang="en-US" dirty="0" smtClean="0"/>
              <a:t>Case : ABSOLUTE</a:t>
            </a:r>
            <a:r>
              <a:rPr lang="en-US" baseline="0" dirty="0" smtClean="0"/>
              <a:t> Campaigns 1980’ – 2007’s (P.302)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35C9-BC53-4F91-A38B-4178EE304A2E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92482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35C9-BC53-4F91-A38B-4178EE304A2E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4298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9DF-1864-4F3C-8F07-61C0EC0EF1A2}" type="datetimeFigureOut">
              <a:rPr lang="el-GR" smtClean="0"/>
              <a:t>25/4/2018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89D2-B6FA-4622-9FA3-40C9D887FC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1493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9DF-1864-4F3C-8F07-61C0EC0EF1A2}" type="datetimeFigureOut">
              <a:rPr lang="el-GR" smtClean="0"/>
              <a:t>25/4/2018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89D2-B6FA-4622-9FA3-40C9D887FC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571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9DF-1864-4F3C-8F07-61C0EC0EF1A2}" type="datetimeFigureOut">
              <a:rPr lang="el-GR" smtClean="0"/>
              <a:t>25/4/2018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89D2-B6FA-4622-9FA3-40C9D887FC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118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9DF-1864-4F3C-8F07-61C0EC0EF1A2}" type="datetimeFigureOut">
              <a:rPr lang="el-GR" smtClean="0"/>
              <a:t>25/4/2018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89D2-B6FA-4622-9FA3-40C9D887FC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1095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9DF-1864-4F3C-8F07-61C0EC0EF1A2}" type="datetimeFigureOut">
              <a:rPr lang="el-GR" smtClean="0"/>
              <a:t>25/4/2018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89D2-B6FA-4622-9FA3-40C9D887FC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3586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9DF-1864-4F3C-8F07-61C0EC0EF1A2}" type="datetimeFigureOut">
              <a:rPr lang="el-GR" smtClean="0"/>
              <a:t>25/4/2018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89D2-B6FA-4622-9FA3-40C9D887FC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4841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9DF-1864-4F3C-8F07-61C0EC0EF1A2}" type="datetimeFigureOut">
              <a:rPr lang="el-GR" smtClean="0"/>
              <a:t>25/4/2018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89D2-B6FA-4622-9FA3-40C9D887FC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8309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9DF-1864-4F3C-8F07-61C0EC0EF1A2}" type="datetimeFigureOut">
              <a:rPr lang="el-GR" smtClean="0"/>
              <a:t>25/4/2018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89D2-B6FA-4622-9FA3-40C9D887FC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9829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9DF-1864-4F3C-8F07-61C0EC0EF1A2}" type="datetimeFigureOut">
              <a:rPr lang="el-GR" smtClean="0"/>
              <a:t>25/4/2018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89D2-B6FA-4622-9FA3-40C9D887FC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764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9DF-1864-4F3C-8F07-61C0EC0EF1A2}" type="datetimeFigureOut">
              <a:rPr lang="el-GR" smtClean="0"/>
              <a:t>25/4/2018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89D2-B6FA-4622-9FA3-40C9D887FC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5411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C69DF-1864-4F3C-8F07-61C0EC0EF1A2}" type="datetimeFigureOut">
              <a:rPr lang="el-GR" smtClean="0"/>
              <a:t>25/4/2018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89D2-B6FA-4622-9FA3-40C9D887FC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756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C69DF-1864-4F3C-8F07-61C0EC0EF1A2}" type="datetimeFigureOut">
              <a:rPr lang="el-GR" smtClean="0"/>
              <a:t>25/4/2018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989D2-B6FA-4622-9FA3-40C9D887FC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225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Vmc7MBU_G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youtube.com/watch?v=K9vFWA1rnWc" TargetMode="External"/><Relationship Id="rId4" Type="http://schemas.openxmlformats.org/officeDocument/2006/relationships/hyperlink" Target="https://www.youtube.com/watch?v=qgs6fuc2PBk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gs6fuc2PBk" TargetMode="External"/><Relationship Id="rId2" Type="http://schemas.openxmlformats.org/officeDocument/2006/relationships/hyperlink" Target="https://www.youtube.com/watch?v=NqUCVDJdr7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K9vFWA1rnW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355582" y="2552952"/>
            <a:ext cx="51465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</a:t>
            </a:r>
            <a:r>
              <a:rPr lang="en-US" dirty="0">
                <a:hlinkClick r:id="rId3"/>
              </a:rPr>
              <a:t>www.youtube.com/watch?v=TVmc7MBU_G0</a:t>
            </a:r>
            <a:endParaRPr lang="el-GR" dirty="0"/>
          </a:p>
        </p:txBody>
      </p:sp>
      <p:sp>
        <p:nvSpPr>
          <p:cNvPr id="3" name="Τίτλος 1"/>
          <p:cNvSpPr txBox="1">
            <a:spLocks/>
          </p:cNvSpPr>
          <p:nvPr/>
        </p:nvSpPr>
        <p:spPr>
          <a:xfrm>
            <a:off x="838200" y="756344"/>
            <a:ext cx="10515600" cy="90611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 smtClean="0"/>
              <a:t>ΠΕΤΥΧΗΜΕΝΕΣ </a:t>
            </a:r>
            <a:r>
              <a:rPr lang="el-GR" sz="3200" b="1" dirty="0" smtClean="0"/>
              <a:t>ΔΙΑΦΗΜΙΣΤΙΚΕΣ ΚΑΜΠΑΝΙΕΣ</a:t>
            </a:r>
            <a:endParaRPr lang="el-GR" sz="3200" b="1" dirty="0"/>
          </a:p>
        </p:txBody>
      </p:sp>
      <p:sp>
        <p:nvSpPr>
          <p:cNvPr id="4" name="Ορθογώνιο 3">
            <a:hlinkClick r:id="rId4"/>
          </p:cNvPr>
          <p:cNvSpPr/>
          <p:nvPr/>
        </p:nvSpPr>
        <p:spPr>
          <a:xfrm>
            <a:off x="2419473" y="3779588"/>
            <a:ext cx="50495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5"/>
              </a:rPr>
              <a:t>https://www.youtube.com/watch?v=K9vFWA1rnWc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63477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DMB&amp;B </a:t>
            </a:r>
            <a:r>
              <a:rPr lang="el-GR" dirty="0" smtClean="0"/>
              <a:t>ΓΕΝΙΚΑ ΔΙΑΦΗΜΙΣΤΙΚΑ ΠΡΟΤΥΠΑ</a:t>
            </a:r>
            <a:br>
              <a:rPr lang="el-GR" dirty="0" smtClean="0"/>
            </a:br>
            <a:r>
              <a:rPr lang="el-GR" dirty="0"/>
              <a:t>Αυτή η </a:t>
            </a:r>
            <a:r>
              <a:rPr lang="el-GR" dirty="0" smtClean="0"/>
              <a:t>διαφήμιση 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… τοποθετεί το προϊόν απλά και με σαφήνεια;</a:t>
            </a:r>
          </a:p>
          <a:p>
            <a:r>
              <a:rPr lang="el-GR" dirty="0" smtClean="0"/>
              <a:t>… συνδέει την επωνυμία με ένα ακαταμάχητο όφελος;</a:t>
            </a:r>
          </a:p>
          <a:p>
            <a:r>
              <a:rPr lang="el-GR" dirty="0" smtClean="0"/>
              <a:t>… περιέχει μια </a:t>
            </a:r>
            <a:r>
              <a:rPr lang="el-GR" dirty="0"/>
              <a:t>Ι</a:t>
            </a:r>
            <a:r>
              <a:rPr lang="el-GR" dirty="0" smtClean="0"/>
              <a:t>δέα Ισχύος;</a:t>
            </a:r>
          </a:p>
          <a:p>
            <a:r>
              <a:rPr lang="el-GR" dirty="0" smtClean="0"/>
              <a:t>… σχεδιάζει μέσα στα πλαίσια του </a:t>
            </a:r>
            <a:r>
              <a:rPr lang="en-US" dirty="0" smtClean="0"/>
              <a:t>brand personality?</a:t>
            </a:r>
          </a:p>
          <a:p>
            <a:r>
              <a:rPr lang="en-US" dirty="0" smtClean="0"/>
              <a:t>… </a:t>
            </a:r>
            <a:r>
              <a:rPr lang="el-GR" dirty="0" smtClean="0"/>
              <a:t>είναι απρόσμενη;</a:t>
            </a:r>
          </a:p>
          <a:p>
            <a:r>
              <a:rPr lang="el-GR" dirty="0" smtClean="0"/>
              <a:t>… είναι προσηλωμένη σε ένα και μοναδικό σκοπό;</a:t>
            </a:r>
          </a:p>
          <a:p>
            <a:r>
              <a:rPr lang="el-GR" dirty="0" smtClean="0"/>
              <a:t>… ανταμείβει τον υποψήφιο καταναλωτή;</a:t>
            </a:r>
          </a:p>
          <a:p>
            <a:r>
              <a:rPr lang="el-GR" dirty="0" smtClean="0"/>
              <a:t>… είναι οπτικά συγκλονιστική;</a:t>
            </a:r>
          </a:p>
          <a:p>
            <a:r>
              <a:rPr lang="el-GR" dirty="0" smtClean="0"/>
              <a:t>… επιδεικνύει επίμοχθη δεξιοτεχνία;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7582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ΕΙΣΡΟΕΣ ΣΤΗ ΔΙΑΦΗΜΙΣΤΙΚΗ ΔΙΑΔΙΚΑΣΙΑ</a:t>
            </a:r>
            <a:r>
              <a:rPr lang="en-US" dirty="0" smtClean="0"/>
              <a:t> (1)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Ερευνα Υποστήριξης (για το προϊόν, την αγορά-στόχο, τον ανταγωνισμό, κλπ, των γενικών τάσεων, συνθηκών &amp; εξελίξεων,</a:t>
            </a:r>
            <a:r>
              <a:rPr lang="en-US" dirty="0" smtClean="0"/>
              <a:t> </a:t>
            </a:r>
            <a:r>
              <a:rPr lang="el-GR" dirty="0" smtClean="0"/>
              <a:t>και των διαφημιστικών προσεγγίσεων/τεχνικών)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l-GR" dirty="0" smtClean="0"/>
              <a:t>Εκδόσεις, άρθρα, ερευνητικές αναφορές, κλπ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l-GR" dirty="0" smtClean="0"/>
              <a:t>Πληροφορίες από εμπλεκομένους με το προϊόν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l-GR" dirty="0" smtClean="0"/>
              <a:t>Συζητήσεις πελατών/ανθρώπων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l-GR" dirty="0" smtClean="0"/>
              <a:t>Χρήση και εξοικείωση με το προϊόν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l-GR" dirty="0" smtClean="0"/>
              <a:t>Δουλειά και εξοικείωση μέσα στην εταιρεία του διαφημιζομένου</a:t>
            </a:r>
          </a:p>
          <a:p>
            <a:r>
              <a:rPr lang="el-GR" dirty="0" smtClean="0"/>
              <a:t>Ερευνα Προϊόντος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l-GR" dirty="0" smtClean="0"/>
              <a:t>Ποιοτικές και ποσοτικές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l-GR" dirty="0" smtClean="0"/>
              <a:t>Ψυχογραφικές μελέτες κοινού-στόχος</a:t>
            </a:r>
            <a:r>
              <a:rPr lang="en-US" dirty="0" smtClean="0"/>
              <a:t> (</a:t>
            </a:r>
            <a:r>
              <a:rPr lang="el-GR" dirty="0" smtClean="0"/>
              <a:t>στάσεις και απόψεις ετήσια)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Branding Research (</a:t>
            </a:r>
            <a:r>
              <a:rPr lang="el-GR" dirty="0" smtClean="0"/>
              <a:t>επιθυμητή εικόνα μαρκών και τρόπος ζωής)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1109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ΕΙΣΡΟΕΣ ΣΤΗ ΔΙΑΦΗΜΙΣΤΙΚΗ ΔΙΑΔΙΚΑΣΙΑ</a:t>
            </a:r>
            <a:r>
              <a:rPr lang="en-US" dirty="0"/>
              <a:t> </a:t>
            </a:r>
            <a:r>
              <a:rPr lang="en-US" dirty="0" smtClean="0"/>
              <a:t>(2)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Ποιοτικές Ερευνες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l-GR" dirty="0" smtClean="0"/>
              <a:t>Εις βάθος συνεντεύξεις (</a:t>
            </a:r>
            <a:r>
              <a:rPr lang="en-US" dirty="0" smtClean="0"/>
              <a:t>depth intervews)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l-GR" dirty="0" smtClean="0"/>
              <a:t>Ομάδες εστίασης (</a:t>
            </a:r>
            <a:r>
              <a:rPr lang="en-US" u="sng" dirty="0" smtClean="0"/>
              <a:t>focus groups</a:t>
            </a:r>
            <a:r>
              <a:rPr lang="en-US" dirty="0" smtClean="0"/>
              <a:t>) </a:t>
            </a:r>
            <a:r>
              <a:rPr lang="el-GR" dirty="0" smtClean="0"/>
              <a:t>για προϊόν, αλλά και </a:t>
            </a:r>
            <a:r>
              <a:rPr lang="en-US" dirty="0" smtClean="0"/>
              <a:t>pretesting – </a:t>
            </a:r>
            <a:r>
              <a:rPr lang="el-GR" dirty="0" smtClean="0"/>
              <a:t>ΚΡΙΤΙΚΗ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l-GR" dirty="0" smtClean="0"/>
              <a:t>Ερευνες Παρατήρησης (στο φυσικό περιβάλλον των καταναλωτών) – Σύγκριση με </a:t>
            </a:r>
            <a:r>
              <a:rPr lang="en-US" dirty="0" smtClean="0"/>
              <a:t>focus groups</a:t>
            </a:r>
            <a:endParaRPr lang="el-GR" dirty="0"/>
          </a:p>
          <a:p>
            <a:r>
              <a:rPr lang="el-GR" dirty="0" smtClean="0"/>
              <a:t>Επαλήθευση και Αναθεώρηση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l-GR" dirty="0" smtClean="0"/>
              <a:t>Αξιολόγηση πρόχειρων δημιουργικών υλοποιήσεων (θεματική μακέττα – </a:t>
            </a:r>
            <a:r>
              <a:rPr lang="en-US" dirty="0" smtClean="0"/>
              <a:t>storyboard, animatics </a:t>
            </a:r>
            <a:r>
              <a:rPr lang="el-GR" dirty="0" smtClean="0"/>
              <a:t>της)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7399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ΛΟΓΟΙ ΓΙΑ ΤΗ ΧΡΗΣΗ ΔΙΑΦΗΜΙΣΤΙΚΗΣ ΕΤΑΙΡΕΙΑΣ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2381249"/>
            <a:ext cx="10515600" cy="3143251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l-GR" dirty="0" smtClean="0"/>
              <a:t>Προσωπικό με εξειδικευμένες γνώσεις και εμπειρία</a:t>
            </a:r>
          </a:p>
          <a:p>
            <a:pPr>
              <a:spcAft>
                <a:spcPts val="1200"/>
              </a:spcAft>
            </a:pPr>
            <a:r>
              <a:rPr lang="el-GR" dirty="0" smtClean="0"/>
              <a:t>Αντικειμενική άποψη για την αγορά (</a:t>
            </a:r>
            <a:r>
              <a:rPr lang="en-US" dirty="0" smtClean="0"/>
              <a:t>out-of-the-box)</a:t>
            </a:r>
          </a:p>
          <a:p>
            <a:pPr>
              <a:spcAft>
                <a:spcPts val="1200"/>
              </a:spcAft>
            </a:pPr>
            <a:r>
              <a:rPr lang="el-GR" dirty="0" smtClean="0"/>
              <a:t>Πιθανή εμπειρία σε σχετικούς τομείς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80752265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ΕΙΔΗ ΔΙΑΦΗΜΙΣΤΙΚΩΝ ΕΤΑΙΡΕΙΩΝ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l-GR" dirty="0" smtClean="0"/>
              <a:t>Διαφημιστικές εταιρείες ολοκληρωμένων υπηρεσιών (</a:t>
            </a:r>
            <a:r>
              <a:rPr lang="en-US" dirty="0" smtClean="0"/>
              <a:t>full service)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Δημιουργικές Μπουτίκ (</a:t>
            </a:r>
            <a:r>
              <a:rPr lang="en-US" dirty="0" smtClean="0"/>
              <a:t>Creative Hotshops)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Ειδικευμένες Επιχειρήσεις Μέσων Επικοινωνίας (</a:t>
            </a:r>
            <a:r>
              <a:rPr lang="en-US" dirty="0"/>
              <a:t>M</a:t>
            </a:r>
            <a:r>
              <a:rPr lang="en-US" dirty="0" smtClean="0"/>
              <a:t>edia </a:t>
            </a:r>
            <a:r>
              <a:rPr lang="en-US" dirty="0"/>
              <a:t>S</a:t>
            </a:r>
            <a:r>
              <a:rPr lang="en-US" dirty="0" smtClean="0"/>
              <a:t>hops)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Διαφημιστικές εταιρείες Αμεσου </a:t>
            </a:r>
            <a:r>
              <a:rPr lang="en-US" dirty="0" smtClean="0"/>
              <a:t>Marketing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Διαφημιστικές εταιρείες</a:t>
            </a:r>
            <a:r>
              <a:rPr lang="en-US" dirty="0" smtClean="0"/>
              <a:t> </a:t>
            </a:r>
            <a:r>
              <a:rPr lang="el-GR" dirty="0" smtClean="0"/>
              <a:t>Προώθησης Πωλήσεων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Επιχειρήσεις Δημοσίων Σχέσεων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Διαδραστικές διαφημιστικές εταιρείες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6964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4270" y="254286"/>
            <a:ext cx="10515600" cy="745600"/>
          </a:xfrm>
        </p:spPr>
        <p:txBody>
          <a:bodyPr>
            <a:normAutofit/>
          </a:bodyPr>
          <a:lstStyle/>
          <a:p>
            <a:r>
              <a:rPr lang="el-GR" sz="3200" dirty="0" smtClean="0"/>
              <a:t>ΔΙΑΦΗΜΙΣΤΙΚΕΣ ΕΤΑΙΡΕΙΕΣ ΟΛΟΚΛΗΡΩΜΕΝΩΝ ΥΠΗΡΕΣΙΩΝ </a:t>
            </a:r>
            <a:endParaRPr lang="el-GR" sz="3200" dirty="0"/>
          </a:p>
        </p:txBody>
      </p:sp>
      <p:graphicFrame>
        <p:nvGraphicFramePr>
          <p:cNvPr id="4" name="Διάγραμμα 3"/>
          <p:cNvGraphicFramePr/>
          <p:nvPr>
            <p:extLst/>
          </p:nvPr>
        </p:nvGraphicFramePr>
        <p:xfrm>
          <a:off x="321186" y="999886"/>
          <a:ext cx="1152176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20" name="Ευθεία γραμμή σύνδεσης 19"/>
          <p:cNvCxnSpPr/>
          <p:nvPr/>
        </p:nvCxnSpPr>
        <p:spPr>
          <a:xfrm>
            <a:off x="1752932" y="3252519"/>
            <a:ext cx="0" cy="1741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Ευθεία γραμμή σύνδεσης 21"/>
          <p:cNvCxnSpPr/>
          <p:nvPr/>
        </p:nvCxnSpPr>
        <p:spPr>
          <a:xfrm>
            <a:off x="805541" y="3258461"/>
            <a:ext cx="0" cy="1741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Ευθεία γραμμή σύνδεσης 22"/>
          <p:cNvCxnSpPr/>
          <p:nvPr/>
        </p:nvCxnSpPr>
        <p:spPr>
          <a:xfrm flipH="1">
            <a:off x="5746451" y="3200405"/>
            <a:ext cx="7260" cy="791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Ευθεία γραμμή σύνδεσης 27"/>
          <p:cNvCxnSpPr/>
          <p:nvPr/>
        </p:nvCxnSpPr>
        <p:spPr>
          <a:xfrm flipH="1">
            <a:off x="1739077" y="3804487"/>
            <a:ext cx="7260" cy="791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Ευθεία γραμμή σύνδεσης 28"/>
          <p:cNvCxnSpPr/>
          <p:nvPr/>
        </p:nvCxnSpPr>
        <p:spPr>
          <a:xfrm flipH="1">
            <a:off x="1306286" y="4337538"/>
            <a:ext cx="7260" cy="257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Ευθεία γραμμή σύνδεσης 32"/>
          <p:cNvCxnSpPr/>
          <p:nvPr/>
        </p:nvCxnSpPr>
        <p:spPr>
          <a:xfrm>
            <a:off x="3069770" y="3249317"/>
            <a:ext cx="0" cy="177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Ευθεία γραμμή σύνδεσης 33"/>
          <p:cNvCxnSpPr/>
          <p:nvPr/>
        </p:nvCxnSpPr>
        <p:spPr>
          <a:xfrm>
            <a:off x="4945464" y="3220281"/>
            <a:ext cx="0" cy="177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Ευθεία γραμμή σύνδεσης 34"/>
          <p:cNvCxnSpPr/>
          <p:nvPr/>
        </p:nvCxnSpPr>
        <p:spPr>
          <a:xfrm>
            <a:off x="6281892" y="3220288"/>
            <a:ext cx="0" cy="177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Ευθεία γραμμή σύνδεσης 35"/>
          <p:cNvCxnSpPr/>
          <p:nvPr/>
        </p:nvCxnSpPr>
        <p:spPr>
          <a:xfrm flipH="1">
            <a:off x="1306286" y="3287489"/>
            <a:ext cx="7260" cy="791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Ευθεία γραμμή σύνδεσης 36"/>
          <p:cNvCxnSpPr/>
          <p:nvPr/>
        </p:nvCxnSpPr>
        <p:spPr>
          <a:xfrm flipH="1">
            <a:off x="7980218" y="3703160"/>
            <a:ext cx="2637" cy="2882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Ευθεία γραμμή σύνδεσης 37"/>
          <p:cNvCxnSpPr/>
          <p:nvPr/>
        </p:nvCxnSpPr>
        <p:spPr>
          <a:xfrm>
            <a:off x="8679539" y="3204106"/>
            <a:ext cx="0" cy="177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Ευθεία γραμμή σύνδεσης 38"/>
          <p:cNvCxnSpPr/>
          <p:nvPr/>
        </p:nvCxnSpPr>
        <p:spPr>
          <a:xfrm>
            <a:off x="9071423" y="3206893"/>
            <a:ext cx="0" cy="177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Ευθεία γραμμή σύνδεσης 39"/>
          <p:cNvCxnSpPr/>
          <p:nvPr/>
        </p:nvCxnSpPr>
        <p:spPr>
          <a:xfrm>
            <a:off x="1498601" y="4595512"/>
            <a:ext cx="0" cy="246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Ευθεία γραμμή σύνδεσης 46"/>
          <p:cNvCxnSpPr/>
          <p:nvPr/>
        </p:nvCxnSpPr>
        <p:spPr>
          <a:xfrm flipH="1">
            <a:off x="1313547" y="4595512"/>
            <a:ext cx="4327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3479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ΔΗΜΙΟΥΡΓΙΚΗ ΣΤΡΑΤΗΓΙΚΗ : ΣΧΕΔΙΑΣΜΟΣ &amp; ΑΝΑΠΤΥΞΗ</a:t>
            </a:r>
            <a:r>
              <a:rPr lang="en-US" dirty="0" smtClean="0"/>
              <a:t> </a:t>
            </a:r>
            <a:r>
              <a:rPr lang="el-GR" dirty="0" smtClean="0"/>
              <a:t>- ΣΗΜΑΣΙΑ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976283"/>
            <a:ext cx="10515600" cy="420067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l-GR" dirty="0" smtClean="0"/>
              <a:t>Δημιουργική Στρατηγική : Προσδιορίζει τι θα πει / μεταδώσει το Διαφημιστικό Μήνυμα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l-GR" dirty="0" smtClean="0"/>
              <a:t>Δημιουργική Τακτική : Πως θα εκτελεσθεί η δημιουργική στρατηγική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endParaRPr lang="el-GR" b="1" dirty="0" smtClean="0"/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l-GR" b="1" dirty="0" smtClean="0"/>
              <a:t>ΣΗΜΑΣΙΑ</a:t>
            </a:r>
            <a:r>
              <a:rPr lang="el-GR" dirty="0" smtClean="0"/>
              <a:t> : Λόγω της σημαντικότητας της δημιουργικής διαδικασίας για την επιτυχία της καμπάνιας, είναι σημαντικό ακόμη και τα μη δημιουργικά στελέχη να κατανοήσουν τη δημιουργική διαδικασία.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7344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Δημιουργικότητα στη Διαφήμιση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buNone/>
            </a:pPr>
            <a:r>
              <a:rPr lang="el-GR" dirty="0" smtClean="0"/>
              <a:t>Η μετατροπή όλων των πληροφοριών για τα χαρακτηριστικά και τα οφέλη του προϊόντος, τα σχέδια </a:t>
            </a:r>
            <a:r>
              <a:rPr lang="en-US" dirty="0" smtClean="0"/>
              <a:t>marketing</a:t>
            </a:r>
            <a:r>
              <a:rPr lang="el-GR" dirty="0" smtClean="0"/>
              <a:t>, την έρευνα καταναλωτών και τους επικοινωνιακούς στόχους στη </a:t>
            </a:r>
            <a:r>
              <a:rPr lang="el-GR" b="1" dirty="0" smtClean="0"/>
              <a:t>δημιουργική σύλληψη που θα δώσει ζωή στο διαφημιστικό μήνυμα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8059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 Απόψεις για τη δημιουργικότητα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2249423"/>
            <a:ext cx="10515600" cy="392753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Δημιουργική είναι η διαφήμιση που πουλάει το προϊόν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l-GR" dirty="0" smtClean="0"/>
              <a:t>Δημιουργικότητα με βάση την καλλιτεχνική ή αισθητική αξία</a:t>
            </a:r>
          </a:p>
          <a:p>
            <a:pPr marL="0" indent="0" algn="ctr">
              <a:lnSpc>
                <a:spcPct val="300000"/>
              </a:lnSpc>
              <a:buNone/>
            </a:pPr>
            <a:r>
              <a:rPr lang="el-GR" dirty="0" smtClean="0"/>
              <a:t>η αλήθεια βρίσκεται στη μέση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0478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ΣΧΕΔΙΑΣΜΟΣ ΔΗΜΙΟΥΡΓΙΚΗΣ ΣΤΡΑΤΗΓΙΚΗΣ</a:t>
            </a:r>
            <a:endParaRPr lang="el-GR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Δημιουργική Πρόκληση</a:t>
            </a:r>
          </a:p>
          <a:p>
            <a:r>
              <a:rPr lang="el-GR" dirty="0" smtClean="0"/>
              <a:t>Ανάληψη Δημιουργικού Ρίσκου</a:t>
            </a:r>
          </a:p>
          <a:p>
            <a:r>
              <a:rPr lang="el-GR" dirty="0" smtClean="0"/>
              <a:t>«Ορθολογιστές» και «Ποιητές»</a:t>
            </a:r>
          </a:p>
          <a:p>
            <a:r>
              <a:rPr lang="el-GR" dirty="0" smtClean="0"/>
              <a:t>Το Δημιουργικό Προσωπικό</a:t>
            </a:r>
          </a:p>
          <a:p>
            <a:r>
              <a:rPr lang="el-GR" dirty="0" smtClean="0"/>
              <a:t>Η Δημιουργική Διαδικασία (</a:t>
            </a:r>
            <a:r>
              <a:rPr lang="en-US" dirty="0" smtClean="0"/>
              <a:t>YOUNG : </a:t>
            </a:r>
            <a:r>
              <a:rPr lang="el-GR" dirty="0" smtClean="0"/>
              <a:t>εμβύθιση-αφομοίωση-εκκόλαψη-φώτιση-πραγματικότητα/επαλήθευση)</a:t>
            </a:r>
            <a:endParaRPr lang="en-US" dirty="0" smtClean="0"/>
          </a:p>
          <a:p>
            <a:r>
              <a:rPr lang="el-GR" dirty="0" smtClean="0"/>
              <a:t>Σχεδιασμός Λογαριασμού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Account Planning)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9077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ΑΝΤΙΠΑΡΑΘΕΣΗ</a:t>
            </a:r>
            <a:br>
              <a:rPr lang="el-GR" dirty="0" smtClean="0"/>
            </a:br>
            <a:r>
              <a:rPr lang="el-GR" sz="3600" dirty="0" smtClean="0"/>
              <a:t>Δημιουργική διαφήμιση </a:t>
            </a:r>
            <a:r>
              <a:rPr lang="en-US" sz="3600" dirty="0" smtClean="0"/>
              <a:t>vs </a:t>
            </a:r>
            <a:r>
              <a:rPr lang="el-GR" sz="3600" dirty="0" smtClean="0"/>
              <a:t>Διαφήμιση Πιεστικής Πώλησης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314573" y="4286249"/>
            <a:ext cx="7886578" cy="59055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://www.youtube.com/watch?v=NqUCVDJdr78</a:t>
            </a:r>
            <a:endParaRPr lang="el-GR" dirty="0"/>
          </a:p>
        </p:txBody>
      </p:sp>
      <p:sp>
        <p:nvSpPr>
          <p:cNvPr id="4" name="Ορθογώνιο 3">
            <a:hlinkClick r:id="rId3"/>
          </p:cNvPr>
          <p:cNvSpPr/>
          <p:nvPr/>
        </p:nvSpPr>
        <p:spPr>
          <a:xfrm>
            <a:off x="1314573" y="2522288"/>
            <a:ext cx="77527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hlinkClick r:id="rId4"/>
              </a:rPr>
              <a:t>https://www.youtube.com/watch?v=K9vFWA1rnWc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04621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524</Words>
  <Application>Microsoft Office PowerPoint</Application>
  <PresentationFormat>Ευρεία οθόνη</PresentationFormat>
  <Paragraphs>94</Paragraphs>
  <Slides>12</Slides>
  <Notes>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Θέμα του Office</vt:lpstr>
      <vt:lpstr>Παρουσίαση του PowerPoint</vt:lpstr>
      <vt:lpstr>ΛΟΓΟΙ ΓΙΑ ΤΗ ΧΡΗΣΗ ΔΙΑΦΗΜΙΣΤΙΚΗΣ ΕΤΑΙΡΕΙΑΣ</vt:lpstr>
      <vt:lpstr>ΕΙΔΗ ΔΙΑΦΗΜΙΣΤΙΚΩΝ ΕΤΑΙΡΕΙΩΝ</vt:lpstr>
      <vt:lpstr>ΔΙΑΦΗΜΙΣΤΙΚΕΣ ΕΤΑΙΡΕΙΕΣ ΟΛΟΚΛΗΡΩΜΕΝΩΝ ΥΠΗΡΕΣΙΩΝ </vt:lpstr>
      <vt:lpstr>ΔΗΜΙΟΥΡΓΙΚΗ ΣΤΡΑΤΗΓΙΚΗ : ΣΧΕΔΙΑΣΜΟΣ &amp; ΑΝΑΠΤΥΞΗ - ΣΗΜΑΣΙΑ</vt:lpstr>
      <vt:lpstr>Δημιουργικότητα στη Διαφήμιση</vt:lpstr>
      <vt:lpstr>2 Απόψεις για τη δημιουργικότητα</vt:lpstr>
      <vt:lpstr>ΣΧΕΔΙΑΣΜΟΣ ΔΗΜΙΟΥΡΓΙΚΗΣ ΣΤΡΑΤΗΓΙΚΗΣ</vt:lpstr>
      <vt:lpstr>ΑΝΤΙΠΑΡΑΘΕΣΗ Δημιουργική διαφήμιση vs Διαφήμιση Πιεστικής Πώλησης</vt:lpstr>
      <vt:lpstr>DMB&amp;B ΓΕΝΙΚΑ ΔΙΑΦΗΜΙΣΤΙΚΑ ΠΡΟΤΥΠΑ Αυτή η διαφήμιση …</vt:lpstr>
      <vt:lpstr>ΕΙΣΡΟΕΣ ΣΤΗ ΔΙΑΦΗΜΙΣΤΙΚΗ ΔΙΑΔΙΚΑΣΙΑ (1)</vt:lpstr>
      <vt:lpstr>ΕΙΣΡΟΕΣ ΣΤΗ ΔΙΑΦΗΜΙΣΤΙΚΗ ΔΙΑΔΙΚΑΣΙΑ (2)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ΔΗΜΙΟΥΡΓΙΚΗ ΣΤΡΑΤΗΓΙΚΗ : ΣΧΕΔΙΑΣΜΟΣ &amp; ΑΝΑΠΤΥΞΗ</dc:title>
  <dc:creator>Windows User</dc:creator>
  <cp:lastModifiedBy>Windows User</cp:lastModifiedBy>
  <cp:revision>43</cp:revision>
  <dcterms:created xsi:type="dcterms:W3CDTF">2017-03-13T14:26:51Z</dcterms:created>
  <dcterms:modified xsi:type="dcterms:W3CDTF">2018-04-25T12:23:33Z</dcterms:modified>
</cp:coreProperties>
</file>