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50.xml" ContentType="application/vnd.openxmlformats-officedocument.presentationml.slide+xml"/>
  <Override PartName="/ppt/diagrams/layout39.xml" ContentType="application/vnd.openxmlformats-officedocument.drawingml.diagramLayout+xml"/>
  <Override PartName="/ppt/slides/slide221.xml" ContentType="application/vnd.openxmlformats-officedocument.presentationml.slide+xml"/>
  <Override PartName="/ppt/diagrams/layout17.xml" ContentType="application/vnd.openxmlformats-officedocument.drawingml.diagramLayout+xml"/>
  <Override PartName="/ppt/slides/slide158.xml" ContentType="application/vnd.openxmlformats-officedocument.presentationml.slide+xml"/>
  <Override PartName="/ppt/diagrams/quickStyle31.xml" ContentType="application/vnd.openxmlformats-officedocument.drawingml.diagramStyle+xml"/>
  <Override PartName="/ppt/diagrams/drawing32.xml" ContentType="application/vnd.ms-office.drawingml.diagramDrawing+xml"/>
  <Override PartName="/ppt/slides/slide136.xml" ContentType="application/vnd.openxmlformats-officedocument.presentationml.slide+xml"/>
  <Override PartName="/ppt/slides/slide183.xml" ContentType="application/vnd.openxmlformats-officedocument.presentationml.slide+xml"/>
  <Override PartName="/ppt/diagrams/data2.xml" ContentType="application/vnd.openxmlformats-officedocument.drawingml.diagramData+xml"/>
  <Override PartName="/ppt/diagrams/colors27.xml" ContentType="application/vnd.openxmlformats-officedocument.drawingml.diagramColors+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diagrams/data18.xml" ContentType="application/vnd.openxmlformats-officedocument.drawingml.diagramData+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diagrams/layout20.xml" ContentType="application/vnd.openxmlformats-officedocument.drawingml.diagramLayout+xml"/>
  <Override PartName="/ppt/slides/slide237.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diagrams/colors30.xml" ContentType="application/vnd.openxmlformats-officedocument.drawingml.diagramColors+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diagrams/data21.xml" ContentType="application/vnd.openxmlformats-officedocument.drawingml.diagramData+xml"/>
  <Override PartName="/ppt/slides/slide22.xml" ContentType="application/vnd.openxmlformats-officedocument.presentationml.slide+xml"/>
  <Override PartName="/ppt/slides/slide199.xml" ContentType="application/vnd.openxmlformats-officedocument.presentationml.slide+xml"/>
  <Override PartName="/ppt/diagrams/layout6.xml" ContentType="application/vnd.openxmlformats-officedocument.drawingml.diagramLayout+xml"/>
  <Override PartName="/ppt/slides/slide240.xml" ContentType="application/vnd.openxmlformats-officedocument.presentationml.slide+xml"/>
  <Override PartName="/ppt/diagrams/quickStyle25.xml" ContentType="application/vnd.openxmlformats-officedocument.drawingml.diagramStyle+xml"/>
  <Override PartName="/ppt/diagrams/drawing26.xml" ContentType="application/vnd.ms-office.drawingml.diagramDrawing+xml"/>
  <Override PartName="/ppt/diagrams/layout36.xml" ContentType="application/vnd.openxmlformats-officedocument.drawingml.diagramLayout+xml"/>
  <Override PartName="/ppt/slides/slide177.xml" ContentType="application/vnd.openxmlformats-officedocument.presentationml.slide+xml"/>
  <Override PartName="/ppt/diagrams/drawing8.xml" ContentType="application/vnd.ms-office.drawingml.diagramDrawing+xml"/>
  <Override PartName="/ppt/slides/slide108.xml" ContentType="application/vnd.openxmlformats-officedocument.presentationml.slide+xml"/>
  <Override PartName="/ppt/slides/slide155.xml" ContentType="application/vnd.openxmlformats-officedocument.presentationml.slide+xml"/>
  <Override PartName="/ppt/diagrams/layout14.xml" ContentType="application/vnd.openxmlformats-officedocument.drawingml.diagramLayout+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diagrams/colors24.xml" ContentType="application/vnd.openxmlformats-officedocument.drawingml.diagramColors+xml"/>
  <Override PartName="/ppt/diagrams/data37.xml" ContentType="application/vnd.openxmlformats-officedocument.drawingml.diagramData+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diagrams/data26.xml" ContentType="application/vnd.openxmlformats-officedocument.drawingml.diagramData+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diagrams/quickStyle19.xml" ContentType="application/vnd.openxmlformats-officedocument.drawingml.diagramStyle+xml"/>
  <Override PartName="/ppt/diagrams/data40.xml" ContentType="application/vnd.openxmlformats-officedocument.drawingml.diagramData+xml"/>
  <Override PartName="/ppt/slides/slide41.xml" ContentType="application/vnd.openxmlformats-officedocument.presentationml.slide+xml"/>
  <Override PartName="/ppt/slides/slide223.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diagrams/layout19.xml" ContentType="application/vnd.openxmlformats-officedocument.drawingml.diagramLayout+xml"/>
  <Override PartName="/ppt/diagrams/quickStyle33.xml" ContentType="application/vnd.openxmlformats-officedocument.drawingml.diagramStyle+xml"/>
  <Override PartName="/ppt/diagrams/drawing34.xml" ContentType="application/vnd.ms-office.drawingml.diagramDrawing+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diagrams/quickStyle22.xml" ContentType="application/vnd.openxmlformats-officedocument.drawingml.diagramStyle+xml"/>
  <Override PartName="/ppt/diagrams/drawing23.xml" ContentType="application/vnd.ms-office.drawingml.diagramDrawing+xml"/>
  <Override PartName="/ppt/diagrams/colors29.xml" ContentType="application/vnd.openxmlformats-officedocument.drawingml.diagramColors+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diagrams/layout33.xml" ContentType="application/vnd.openxmlformats-officedocument.drawingml.diagramLayout+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layout22.xml" ContentType="application/vnd.openxmlformats-officedocument.drawingml.diagram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diagrams/quickStyle5.xml" ContentType="application/vnd.openxmlformats-officedocument.drawingml.diagramStyle+xml"/>
  <Override PartName="/ppt/notesSlides/notesSlide1.xml" ContentType="application/vnd.openxmlformats-officedocument.presentationml.notesSlide+xml"/>
  <Override PartName="/ppt/diagrams/colors32.xml" ContentType="application/vnd.openxmlformats-officedocument.drawingml.diagramColors+xml"/>
  <Override PartName="/ppt/diagrams/data34.xml" ContentType="application/vnd.openxmlformats-officedocument.drawingml.diagramData+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diagrams/layout8.xml" ContentType="application/vnd.openxmlformats-officedocument.drawingml.diagramLayout+xml"/>
  <Override PartName="/ppt/diagrams/data12.xml" ContentType="application/vnd.openxmlformats-officedocument.drawingml.diagramData+xml"/>
  <Override PartName="/ppt/diagrams/quickStyle38.xml" ContentType="application/vnd.openxmlformats-officedocument.drawingml.diagramStyle+xml"/>
  <Override PartName="/ppt/diagrams/drawing39.xml" ContentType="application/vnd.ms-office.drawingml.diagramDrawing+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diagrams/quickStyle27.xml" ContentType="application/vnd.openxmlformats-officedocument.drawingml.diagramStyle+xml"/>
  <Override PartName="/ppt/diagrams/drawing28.xml" ContentType="application/vnd.ms-office.drawingml.diagramDrawing+xml"/>
  <Override PartName="/ppt/diagrams/layout38.xml" ContentType="application/vnd.openxmlformats-officedocument.drawingml.diagramLayout+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diagrams/layout27.xml" ContentType="application/vnd.openxmlformats-officedocument.drawingml.diagramLayout+xml"/>
  <Override PartName="/ppt/slides/slide157.xml" ContentType="application/vnd.openxmlformats-officedocument.presentationml.slide+xml"/>
  <Override PartName="/ppt/slides/slide220.xml" ContentType="application/vnd.openxmlformats-officedocument.presentationml.slide+xml"/>
  <Override PartName="/ppt/diagrams/layout16.xml" ContentType="application/vnd.openxmlformats-officedocument.drawingml.diagramLayout+xml"/>
  <Override PartName="/ppt/diagrams/colors37.xml" ContentType="application/vnd.openxmlformats-officedocument.drawingml.diagramColors+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diagrams/drawing20.xml" ContentType="application/vnd.ms-office.drawingml.diagramDrawing+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31.xml" ContentType="application/vnd.ms-office.drawingml.diagramDrawing+xml"/>
  <Override PartName="/ppt/diagrams/data39.xml" ContentType="application/vnd.openxmlformats-officedocument.drawingml.diagramData+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40.xml" ContentType="application/vnd.openxmlformats-officedocument.drawingml.diagramColors+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diagrams/data31.xml" ContentType="application/vnd.openxmlformats-officedocument.drawingml.diagramData+xml"/>
  <Override PartName="/ppt/slides/slide32.xml" ContentType="application/vnd.openxmlformats-officedocument.presentationml.slide+xml"/>
  <Override PartName="/ppt/slides/slide214.xml" ContentType="application/vnd.openxmlformats-officedocument.presentationml.slide+xml"/>
  <Override PartName="/ppt/diagrams/data20.xml" ContentType="application/vnd.openxmlformats-officedocument.drawingml.diagramData+xml"/>
  <Override PartName="/ppt/diagrams/quickStyle35.xml" ContentType="application/vnd.openxmlformats-officedocument.drawingml.diagramStyle+xml"/>
  <Override PartName="/ppt/diagrams/drawing36.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diagrams/quickStyle24.xml" ContentType="application/vnd.openxmlformats-officedocument.drawingml.diagramStyle+xml"/>
  <Override PartName="/ppt/diagrams/drawing25.xml" ContentType="application/vnd.ms-office.drawingml.diagramDrawing+xml"/>
  <Override PartName="/ppt/slides/slide129.xml" ContentType="application/vnd.openxmlformats-officedocument.presentationml.slide+xml"/>
  <Override PartName="/ppt/slides/slide176.xml" ContentType="application/vnd.openxmlformats-officedocument.presentationml.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35.xml" ContentType="application/vnd.openxmlformats-officedocument.drawingml.diagramLayout+xml"/>
  <Override PartName="/ppt/slides/slide118.xml" ContentType="application/vnd.openxmlformats-officedocument.presentationml.slide+xml"/>
  <Override PartName="/ppt/slides/slide165.xml" ContentType="application/vnd.openxmlformats-officedocument.presentationml.slide+xml"/>
  <Override PartName="/ppt/diagrams/drawing7.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diagrams/colors12.xml" ContentType="application/vnd.openxmlformats-officedocument.drawingml.diagramColors+xml"/>
  <Override PartName="/ppt/notesSlides/notesSlide3.xml" ContentType="application/vnd.openxmlformats-officedocument.presentationml.notesSlide+xml"/>
  <Override PartName="/ppt/diagrams/colors23.xml" ContentType="application/vnd.openxmlformats-officedocument.drawingml.diagramColors+xml"/>
  <Override PartName="/ppt/diagrams/data25.xml" ContentType="application/vnd.openxmlformats-officedocument.drawingml.diagramData+xml"/>
  <Override PartName="/ppt/diagrams/data36.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diagrams/drawing19.xml" ContentType="application/vnd.ms-office.drawingml.diagramDrawing+xml"/>
  <Override PartName="/ppt/diagrams/quickStyle29.xml" ContentType="application/vnd.openxmlformats-officedocument.drawingml.diagramStyle+xml"/>
  <Override PartName="/ppt/slides/slide51.xml" ContentType="application/vnd.openxmlformats-officedocument.presentationml.slide+xml"/>
  <Override PartName="/ppt/slides/slide233.xml" ContentType="application/vnd.openxmlformats-officedocument.presentationml.slide+xml"/>
  <Override PartName="/ppt/diagrams/quickStyle18.xml" ContentType="application/vnd.openxmlformats-officedocument.drawingml.diagramStyle+xml"/>
  <Override PartName="/ppt/diagrams/layout29.xml" ContentType="application/vnd.openxmlformats-officedocument.drawingml.diagram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diagrams/layout18.xml" ContentType="application/vnd.openxmlformats-officedocument.drawingml.diagramLayout+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diagrams/layout2.xml" ContentType="application/vnd.openxmlformats-officedocument.drawingml.diagramLayout+xml"/>
  <Default Extension="gif" ContentType="image/gif"/>
  <Override PartName="/ppt/diagrams/colors28.xml" ContentType="application/vnd.openxmlformats-officedocument.drawingml.diagramColors+xml"/>
  <Override PartName="/ppt/diagrams/quickStyle32.xml" ContentType="application/vnd.openxmlformats-officedocument.drawingml.diagramStyle+xml"/>
  <Override PartName="/ppt/diagrams/drawing33.xml" ContentType="application/vnd.ms-office.drawingml.diagramDrawing+xml"/>
  <Override PartName="/ppt/diagrams/colors39.xml" ContentType="application/vnd.openxmlformats-officedocument.drawingml.diagramColors+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diagrams/layout32.xml" ContentType="application/vnd.openxmlformats-officedocument.drawingml.diagramLayou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diagrams/colors31.xml" ContentType="application/vnd.openxmlformats-officedocument.drawingml.diagramColor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diagrams/colors20.xml" ContentType="application/vnd.openxmlformats-officedocument.drawingml.diagramColors+xml"/>
  <Override PartName="/ppt/diagrams/data33.xml" ContentType="application/vnd.openxmlformats-officedocument.drawingml.diagramData+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diagrams/data11.xml" ContentType="application/vnd.openxmlformats-officedocument.drawingml.diagramData+xml"/>
  <Override PartName="/ppt/diagrams/data22.xml" ContentType="application/vnd.openxmlformats-officedocument.drawingml.diagramData+xml"/>
  <Override PartName="/ppt/diagrams/quickStyle37.xml" ContentType="application/vnd.openxmlformats-officedocument.drawingml.diagramStyle+xml"/>
  <Override PartName="/ppt/diagrams/drawing38.xml" ContentType="application/vnd.ms-office.drawingml.diagramDrawing+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diagrams/quickStyle26.xml" ContentType="application/vnd.openxmlformats-officedocument.drawingml.diagramStyle+xml"/>
  <Override PartName="/ppt/diagrams/drawing27.xml" ContentType="application/vnd.ms-office.drawingml.diagramDrawing+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layout37.xml" ContentType="application/vnd.openxmlformats-officedocument.drawingml.diagramLayout+xml"/>
  <Override PartName="/ppt/slides/slide167.xml" ContentType="application/vnd.openxmlformats-officedocument.presentationml.slide+xml"/>
  <Override PartName="/ppt/commentAuthors.xml" ContentType="application/vnd.openxmlformats-officedocument.presentationml.commentAuthors+xml"/>
  <Override PartName="/ppt/diagrams/drawing9.xml" ContentType="application/vnd.ms-office.drawingml.diagramDrawing+xml"/>
  <Override PartName="/ppt/diagrams/layout15.xml" ContentType="application/vnd.openxmlformats-officedocument.drawingml.diagramLayout+xml"/>
  <Override PartName="/ppt/diagrams/layout26.xml" ContentType="application/vnd.openxmlformats-officedocument.drawingml.diagramLayout+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diagrams/quickStyle9.xml" ContentType="application/vnd.openxmlformats-officedocument.drawingml.diagramStyle+xml"/>
  <Override PartName="/ppt/diagrams/drawing30.xml" ContentType="application/vnd.ms-office.drawingml.diagramDrawing+xml"/>
  <Override PartName="/ppt/diagrams/colors36.xml" ContentType="application/vnd.openxmlformats-officedocument.drawingml.diagramColors+xml"/>
  <Override PartName="/ppt/diagrams/quickStyle40.xml" ContentType="application/vnd.openxmlformats-officedocument.drawingml.diagramStyl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diagrams/colors14.xml" ContentType="application/vnd.openxmlformats-officedocument.drawingml.diagramColors+xml"/>
  <Override PartName="/ppt/diagrams/colors25.xml" ContentType="application/vnd.openxmlformats-officedocument.drawingml.diagramColors+xml"/>
  <Override PartName="/ppt/diagrams/data27.xml" ContentType="application/vnd.openxmlformats-officedocument.drawingml.diagramData+xml"/>
  <Override PartName="/ppt/diagrams/data38.xml" ContentType="application/vnd.openxmlformats-officedocument.drawingml.diagramData+xml"/>
  <Override PartName="/ppt/diagrams/layout40.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53.xml" ContentType="application/vnd.openxmlformats-officedocument.presentationml.slide+xml"/>
  <Override PartName="/ppt/slides/slide235.xml" ContentType="application/vnd.openxmlformats-officedocument.presentationml.slide+xml"/>
  <Override PartName="/ppt/diagrams/quickStyle1.xml" ContentType="application/vnd.openxmlformats-officedocument.drawingml.diagramStyle+xml"/>
  <Default Extension="jpeg" ContentType="image/jpeg"/>
  <Override PartName="/ppt/diagrams/data30.xml" ContentType="application/vnd.openxmlformats-officedocument.drawingml.diagramData+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diagrams/layout4.xml" ContentType="application/vnd.openxmlformats-officedocument.drawingml.diagramLayout+xml"/>
  <Override PartName="/ppt/diagrams/quickStyle34.xml" ContentType="application/vnd.openxmlformats-officedocument.drawingml.diagramStyle+xml"/>
  <Override PartName="/ppt/diagrams/drawing35.xml" ContentType="application/vnd.ms-office.drawingml.diagramDrawing+xml"/>
  <Override PartName="/ppt/slides/slide139.xml" ContentType="application/vnd.openxmlformats-officedocument.presentationml.slide+xml"/>
  <Override PartName="/ppt/slides/slide186.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diagrams/layout34.xml" ContentType="application/vnd.openxmlformats-officedocument.drawingml.diagramLayout+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diagrams/drawing6.xml" ContentType="application/vnd.ms-office.drawingml.diagramDrawing+xml"/>
  <Override PartName="/ppt/diagrams/layout23.xml" ContentType="application/vnd.openxmlformats-officedocument.drawingml.diagram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diagrams/colors33.xml" ContentType="application/vnd.openxmlformats-officedocument.drawingml.diagramColors+xml"/>
  <Override PartName="/ppt/slides/slide58.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diagrams/data35.xml" ContentType="application/vnd.openxmlformats-officedocument.drawingml.diagramData+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diagrams/quickStyle39.xml" ContentType="application/vnd.openxmlformats-officedocument.drawingml.diagramStyle+xml"/>
  <Override PartName="/ppt/slides/slide207.xml" ContentType="application/vnd.openxmlformats-officedocument.presentationml.slide+xml"/>
  <Override PartName="/ppt/diagrams/data13.xml" ContentType="application/vnd.openxmlformats-officedocument.drawingml.diagramData+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drawing18.xml" ContentType="application/vnd.ms-office.drawingml.diagramDrawing+xml"/>
  <Override PartName="/ppt/slides/slide169.xml" ContentType="application/vnd.openxmlformats-officedocument.presentationml.slide+xml"/>
  <Override PartName="/ppt/tableStyles.xml" ContentType="application/vnd.openxmlformats-officedocument.presentationml.tableStyles+xml"/>
  <Override PartName="/ppt/diagrams/layout28.xml" ContentType="application/vnd.openxmlformats-officedocument.drawingml.diagramLayout+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diagrams/colors38.xml" ContentType="application/vnd.openxmlformats-officedocument.drawingml.diagramColors+xml"/>
  <Override PartName="/ppt/slides/slide99.xml" ContentType="application/vnd.openxmlformats-officedocument.presentationml.slide+xml"/>
  <Override PartName="/ppt/diagrams/layout1.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diagrams/data29.xml" ContentType="application/vnd.openxmlformats-officedocument.drawingml.diagramData+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16.xml" ContentType="application/vnd.openxmlformats-officedocument.drawingml.diagramColors+xml"/>
  <Override PartName="/ppt/diagrams/layout31.xml" ContentType="application/vnd.openxmlformats-officedocument.drawingml.diagram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Override PartName="/ppt/slides/slide55.xml" ContentType="application/vnd.openxmlformats-officedocument.presentationml.slide+xml"/>
  <Override PartName="/ppt/diagrams/data32.xml" ContentType="application/vnd.openxmlformats-officedocument.drawingml.diagramData+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presentation.xml" ContentType="application/vnd.openxmlformats-officedocument.presentationml.presentation.main+xml"/>
  <Override PartName="/ppt/slides/slide204.xml" ContentType="application/vnd.openxmlformats-officedocument.presentationml.slide+xml"/>
  <Override PartName="/ppt/diagrams/data10.xml" ContentType="application/vnd.openxmlformats-officedocument.drawingml.diagramData+xml"/>
  <Override PartName="/ppt/diagrams/quickStyle36.xml" ContentType="application/vnd.openxmlformats-officedocument.drawingml.diagramStyle+xml"/>
  <Override PartName="/ppt/diagrams/drawing37.xml" ContentType="application/vnd.ms-office.drawingml.diagramDrawing+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diagrams/layout25.xml" ContentType="application/vnd.openxmlformats-officedocument.drawingml.diagramLayout+xml"/>
  <Override PartName="/ppt/diagrams/quickStyle8.xml" ContentType="application/vnd.openxmlformats-officedocument.drawingml.diagramStyle+xml"/>
  <Override PartName="/ppt/diagrams/colors35.xml" ContentType="application/vnd.openxmlformats-officedocument.drawingml.diagramColors+xml"/>
  <Override PartName="/ppt/diagrams/drawing40.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43"/>
  </p:notesMasterIdLst>
  <p:sldIdLst>
    <p:sldId id="256" r:id="rId2"/>
    <p:sldId id="259" r:id="rId3"/>
    <p:sldId id="678" r:id="rId4"/>
    <p:sldId id="679" r:id="rId5"/>
    <p:sldId id="260" r:id="rId6"/>
    <p:sldId id="261" r:id="rId7"/>
    <p:sldId id="262" r:id="rId8"/>
    <p:sldId id="609" r:id="rId9"/>
    <p:sldId id="264" r:id="rId10"/>
    <p:sldId id="265" r:id="rId11"/>
    <p:sldId id="685" r:id="rId12"/>
    <p:sldId id="686" r:id="rId13"/>
    <p:sldId id="266" r:id="rId14"/>
    <p:sldId id="610" r:id="rId15"/>
    <p:sldId id="611" r:id="rId16"/>
    <p:sldId id="634" r:id="rId17"/>
    <p:sldId id="680" r:id="rId18"/>
    <p:sldId id="612" r:id="rId19"/>
    <p:sldId id="636" r:id="rId20"/>
    <p:sldId id="639" r:id="rId21"/>
    <p:sldId id="637" r:id="rId22"/>
    <p:sldId id="641" r:id="rId23"/>
    <p:sldId id="640" r:id="rId24"/>
    <p:sldId id="642" r:id="rId25"/>
    <p:sldId id="644" r:id="rId26"/>
    <p:sldId id="645" r:id="rId27"/>
    <p:sldId id="650" r:id="rId28"/>
    <p:sldId id="651" r:id="rId29"/>
    <p:sldId id="652" r:id="rId30"/>
    <p:sldId id="653" r:id="rId31"/>
    <p:sldId id="648" r:id="rId32"/>
    <p:sldId id="654" r:id="rId33"/>
    <p:sldId id="655" r:id="rId34"/>
    <p:sldId id="667" r:id="rId35"/>
    <p:sldId id="666" r:id="rId36"/>
    <p:sldId id="665" r:id="rId37"/>
    <p:sldId id="681" r:id="rId38"/>
    <p:sldId id="684" r:id="rId39"/>
    <p:sldId id="683" r:id="rId40"/>
    <p:sldId id="661" r:id="rId41"/>
    <p:sldId id="668" r:id="rId42"/>
    <p:sldId id="660" r:id="rId43"/>
    <p:sldId id="657" r:id="rId44"/>
    <p:sldId id="669" r:id="rId45"/>
    <p:sldId id="722" r:id="rId46"/>
    <p:sldId id="723" r:id="rId47"/>
    <p:sldId id="671" r:id="rId48"/>
    <p:sldId id="672" r:id="rId49"/>
    <p:sldId id="673" r:id="rId50"/>
    <p:sldId id="674" r:id="rId51"/>
    <p:sldId id="675" r:id="rId52"/>
    <p:sldId id="724" r:id="rId53"/>
    <p:sldId id="676" r:id="rId54"/>
    <p:sldId id="613" r:id="rId55"/>
    <p:sldId id="688" r:id="rId56"/>
    <p:sldId id="614" r:id="rId57"/>
    <p:sldId id="615" r:id="rId58"/>
    <p:sldId id="616" r:id="rId59"/>
    <p:sldId id="677" r:id="rId60"/>
    <p:sldId id="689" r:id="rId61"/>
    <p:sldId id="690" r:id="rId62"/>
    <p:sldId id="691" r:id="rId63"/>
    <p:sldId id="692" r:id="rId64"/>
    <p:sldId id="693" r:id="rId65"/>
    <p:sldId id="725" r:id="rId66"/>
    <p:sldId id="694" r:id="rId67"/>
    <p:sldId id="695" r:id="rId68"/>
    <p:sldId id="720" r:id="rId69"/>
    <p:sldId id="697" r:id="rId70"/>
    <p:sldId id="705" r:id="rId71"/>
    <p:sldId id="698" r:id="rId72"/>
    <p:sldId id="699" r:id="rId73"/>
    <p:sldId id="701" r:id="rId74"/>
    <p:sldId id="700" r:id="rId75"/>
    <p:sldId id="726" r:id="rId76"/>
    <p:sldId id="702" r:id="rId77"/>
    <p:sldId id="721" r:id="rId78"/>
    <p:sldId id="706" r:id="rId79"/>
    <p:sldId id="707" r:id="rId80"/>
    <p:sldId id="708" r:id="rId81"/>
    <p:sldId id="709" r:id="rId82"/>
    <p:sldId id="710" r:id="rId83"/>
    <p:sldId id="727" r:id="rId84"/>
    <p:sldId id="711" r:id="rId85"/>
    <p:sldId id="712" r:id="rId86"/>
    <p:sldId id="713" r:id="rId87"/>
    <p:sldId id="714" r:id="rId88"/>
    <p:sldId id="719" r:id="rId89"/>
    <p:sldId id="715" r:id="rId90"/>
    <p:sldId id="716" r:id="rId91"/>
    <p:sldId id="728" r:id="rId92"/>
    <p:sldId id="729" r:id="rId93"/>
    <p:sldId id="730" r:id="rId94"/>
    <p:sldId id="717" r:id="rId95"/>
    <p:sldId id="731" r:id="rId96"/>
    <p:sldId id="781" r:id="rId97"/>
    <p:sldId id="742" r:id="rId98"/>
    <p:sldId id="744" r:id="rId99"/>
    <p:sldId id="745" r:id="rId100"/>
    <p:sldId id="746" r:id="rId101"/>
    <p:sldId id="747" r:id="rId102"/>
    <p:sldId id="732" r:id="rId103"/>
    <p:sldId id="733" r:id="rId104"/>
    <p:sldId id="734" r:id="rId105"/>
    <p:sldId id="735" r:id="rId106"/>
    <p:sldId id="737" r:id="rId107"/>
    <p:sldId id="736" r:id="rId108"/>
    <p:sldId id="749" r:id="rId109"/>
    <p:sldId id="750" r:id="rId110"/>
    <p:sldId id="751" r:id="rId111"/>
    <p:sldId id="752" r:id="rId112"/>
    <p:sldId id="782" r:id="rId113"/>
    <p:sldId id="753" r:id="rId114"/>
    <p:sldId id="754" r:id="rId115"/>
    <p:sldId id="755" r:id="rId116"/>
    <p:sldId id="757" r:id="rId117"/>
    <p:sldId id="759" r:id="rId118"/>
    <p:sldId id="756" r:id="rId119"/>
    <p:sldId id="758" r:id="rId120"/>
    <p:sldId id="760" r:id="rId121"/>
    <p:sldId id="761" r:id="rId122"/>
    <p:sldId id="762" r:id="rId123"/>
    <p:sldId id="763" r:id="rId124"/>
    <p:sldId id="764" r:id="rId125"/>
    <p:sldId id="765" r:id="rId126"/>
    <p:sldId id="766" r:id="rId127"/>
    <p:sldId id="767" r:id="rId128"/>
    <p:sldId id="768" r:id="rId129"/>
    <p:sldId id="769" r:id="rId130"/>
    <p:sldId id="770" r:id="rId131"/>
    <p:sldId id="771" r:id="rId132"/>
    <p:sldId id="772" r:id="rId133"/>
    <p:sldId id="773" r:id="rId134"/>
    <p:sldId id="775" r:id="rId135"/>
    <p:sldId id="776" r:id="rId136"/>
    <p:sldId id="777" r:id="rId137"/>
    <p:sldId id="778" r:id="rId138"/>
    <p:sldId id="779" r:id="rId139"/>
    <p:sldId id="780" r:id="rId140"/>
    <p:sldId id="718" r:id="rId141"/>
    <p:sldId id="783" r:id="rId142"/>
    <p:sldId id="784" r:id="rId143"/>
    <p:sldId id="785" r:id="rId144"/>
    <p:sldId id="786" r:id="rId145"/>
    <p:sldId id="787" r:id="rId146"/>
    <p:sldId id="788" r:id="rId147"/>
    <p:sldId id="789" r:id="rId148"/>
    <p:sldId id="790" r:id="rId149"/>
    <p:sldId id="791" r:id="rId150"/>
    <p:sldId id="792" r:id="rId151"/>
    <p:sldId id="793" r:id="rId152"/>
    <p:sldId id="794" r:id="rId153"/>
    <p:sldId id="796" r:id="rId154"/>
    <p:sldId id="797" r:id="rId155"/>
    <p:sldId id="798" r:id="rId156"/>
    <p:sldId id="799" r:id="rId157"/>
    <p:sldId id="861" r:id="rId158"/>
    <p:sldId id="800" r:id="rId159"/>
    <p:sldId id="803" r:id="rId160"/>
    <p:sldId id="801" r:id="rId161"/>
    <p:sldId id="805" r:id="rId162"/>
    <p:sldId id="806" r:id="rId163"/>
    <p:sldId id="808" r:id="rId164"/>
    <p:sldId id="809" r:id="rId165"/>
    <p:sldId id="810" r:id="rId166"/>
    <p:sldId id="811" r:id="rId167"/>
    <p:sldId id="812" r:id="rId168"/>
    <p:sldId id="814" r:id="rId169"/>
    <p:sldId id="817" r:id="rId170"/>
    <p:sldId id="859" r:id="rId171"/>
    <p:sldId id="815" r:id="rId172"/>
    <p:sldId id="818" r:id="rId173"/>
    <p:sldId id="819" r:id="rId174"/>
    <p:sldId id="820" r:id="rId175"/>
    <p:sldId id="821" r:id="rId176"/>
    <p:sldId id="823" r:id="rId177"/>
    <p:sldId id="824" r:id="rId178"/>
    <p:sldId id="825" r:id="rId179"/>
    <p:sldId id="826" r:id="rId180"/>
    <p:sldId id="827" r:id="rId181"/>
    <p:sldId id="860" r:id="rId182"/>
    <p:sldId id="828" r:id="rId183"/>
    <p:sldId id="822" r:id="rId184"/>
    <p:sldId id="829" r:id="rId185"/>
    <p:sldId id="830" r:id="rId186"/>
    <p:sldId id="831" r:id="rId187"/>
    <p:sldId id="832" r:id="rId188"/>
    <p:sldId id="833" r:id="rId189"/>
    <p:sldId id="834" r:id="rId190"/>
    <p:sldId id="835" r:id="rId191"/>
    <p:sldId id="836" r:id="rId192"/>
    <p:sldId id="839" r:id="rId193"/>
    <p:sldId id="909" r:id="rId194"/>
    <p:sldId id="840" r:id="rId195"/>
    <p:sldId id="841" r:id="rId196"/>
    <p:sldId id="842" r:id="rId197"/>
    <p:sldId id="843" r:id="rId198"/>
    <p:sldId id="837" r:id="rId199"/>
    <p:sldId id="845" r:id="rId200"/>
    <p:sldId id="910" r:id="rId201"/>
    <p:sldId id="846" r:id="rId202"/>
    <p:sldId id="847" r:id="rId203"/>
    <p:sldId id="911" r:id="rId204"/>
    <p:sldId id="848" r:id="rId205"/>
    <p:sldId id="849" r:id="rId206"/>
    <p:sldId id="850" r:id="rId207"/>
    <p:sldId id="912" r:id="rId208"/>
    <p:sldId id="851" r:id="rId209"/>
    <p:sldId id="852" r:id="rId210"/>
    <p:sldId id="853" r:id="rId211"/>
    <p:sldId id="913" r:id="rId212"/>
    <p:sldId id="854" r:id="rId213"/>
    <p:sldId id="914" r:id="rId214"/>
    <p:sldId id="855" r:id="rId215"/>
    <p:sldId id="856" r:id="rId216"/>
    <p:sldId id="857" r:id="rId217"/>
    <p:sldId id="858" r:id="rId218"/>
    <p:sldId id="862" r:id="rId219"/>
    <p:sldId id="864" r:id="rId220"/>
    <p:sldId id="865" r:id="rId221"/>
    <p:sldId id="866" r:id="rId222"/>
    <p:sldId id="867" r:id="rId223"/>
    <p:sldId id="868" r:id="rId224"/>
    <p:sldId id="869" r:id="rId225"/>
    <p:sldId id="870" r:id="rId226"/>
    <p:sldId id="873" r:id="rId227"/>
    <p:sldId id="872" r:id="rId228"/>
    <p:sldId id="871" r:id="rId229"/>
    <p:sldId id="874" r:id="rId230"/>
    <p:sldId id="875" r:id="rId231"/>
    <p:sldId id="876" r:id="rId232"/>
    <p:sldId id="915" r:id="rId233"/>
    <p:sldId id="877" r:id="rId234"/>
    <p:sldId id="878" r:id="rId235"/>
    <p:sldId id="881" r:id="rId236"/>
    <p:sldId id="882" r:id="rId237"/>
    <p:sldId id="883" r:id="rId238"/>
    <p:sldId id="884" r:id="rId239"/>
    <p:sldId id="885" r:id="rId240"/>
    <p:sldId id="886" r:id="rId241"/>
    <p:sldId id="879" r:id="rId24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996633"/>
    <a:srgbClr val="F5F573"/>
  </p:clrMru>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8" autoAdjust="0"/>
    <p:restoredTop sz="95591" autoAdjust="0"/>
  </p:normalViewPr>
  <p:slideViewPr>
    <p:cSldViewPr showGuides="1">
      <p:cViewPr>
        <p:scale>
          <a:sx n="70" d="100"/>
          <a:sy n="70" d="100"/>
        </p:scale>
        <p:origin x="-480" y="-96"/>
      </p:cViewPr>
      <p:guideLst>
        <p:guide orient="horz" pos="2160"/>
        <p:guide pos="2789"/>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notesMaster" Target="notesMasters/notesMaster1.xml"/></Relationships>
</file>

<file path=ppt/diagrams/_rels/data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4" Type="http://schemas.openxmlformats.org/officeDocument/2006/relationships/image" Target="../media/image7.jpeg"/></Relationships>
</file>

<file path=ppt/diagrams/_rels/data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_rels/data1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eg"/><Relationship Id="rId1" Type="http://schemas.openxmlformats.org/officeDocument/2006/relationships/image" Target="../media/image61.jpe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ABE61F-64A0-4E50-82A4-15F659D8C6AD}" type="doc">
      <dgm:prSet loTypeId="urn:microsoft.com/office/officeart/2005/8/layout/hProcess11" loCatId="process" qsTypeId="urn:microsoft.com/office/officeart/2005/8/quickstyle/3d5" qsCatId="3D" csTypeId="urn:microsoft.com/office/officeart/2005/8/colors/accent5_2" csCatId="accent5" phldr="1"/>
      <dgm:spPr/>
    </dgm:pt>
    <dgm:pt modelId="{8B8C90A3-A714-41D3-8327-99A2E583E311}">
      <dgm:prSet phldrT="[Κείμενο]" custT="1">
        <dgm:style>
          <a:lnRef idx="2">
            <a:schemeClr val="accent1"/>
          </a:lnRef>
          <a:fillRef idx="1">
            <a:schemeClr val="lt1"/>
          </a:fillRef>
          <a:effectRef idx="0">
            <a:schemeClr val="accent1"/>
          </a:effectRef>
          <a:fontRef idx="minor">
            <a:schemeClr val="dk1"/>
          </a:fontRef>
        </dgm:style>
      </dgm:prSet>
      <dgm:spPr/>
      <dgm:t>
        <a:bodyPr/>
        <a:lstStyle/>
        <a:p>
          <a:r>
            <a:rPr lang="en-US" sz="1400" b="1" dirty="0" smtClean="0"/>
            <a:t>Robert Hook</a:t>
          </a:r>
          <a:r>
            <a:rPr lang="el-GR" sz="1400" b="1" dirty="0" smtClean="0"/>
            <a:t>: (</a:t>
          </a:r>
          <a:r>
            <a:rPr lang="en-US" sz="1400" b="1" dirty="0" smtClean="0"/>
            <a:t>16</a:t>
          </a:r>
          <a:r>
            <a:rPr lang="el-GR" sz="1400" b="1" dirty="0" smtClean="0"/>
            <a:t>35-1703)</a:t>
          </a:r>
          <a:r>
            <a:rPr lang="en-US" sz="1400" b="1" dirty="0" smtClean="0"/>
            <a:t>. </a:t>
          </a:r>
          <a:r>
            <a:rPr lang="el-GR" sz="1400" b="1" dirty="0" smtClean="0"/>
            <a:t>Παρατηρεί φυτικά κύτταρα σε μικροσκόπιο και εισάγει την έννοια «</a:t>
          </a:r>
          <a:r>
            <a:rPr lang="en-US" sz="1400" b="1" dirty="0" smtClean="0"/>
            <a:t>cell</a:t>
          </a:r>
          <a:r>
            <a:rPr lang="el-GR" sz="1400" b="1" dirty="0" smtClean="0"/>
            <a:t>» </a:t>
          </a:r>
          <a:endParaRPr lang="el-GR" sz="1400" b="1" dirty="0"/>
        </a:p>
      </dgm:t>
    </dgm:pt>
    <dgm:pt modelId="{77D7ADED-529F-4DDA-86DF-5D29A819633E}" type="parTrans" cxnId="{BFEAEB25-DB50-4F66-852A-D452E370CBBF}">
      <dgm:prSet/>
      <dgm:spPr/>
      <dgm:t>
        <a:bodyPr/>
        <a:lstStyle/>
        <a:p>
          <a:endParaRPr lang="el-GR"/>
        </a:p>
      </dgm:t>
    </dgm:pt>
    <dgm:pt modelId="{707A2DEB-72D1-4C27-B04C-896A131F9036}" type="sibTrans" cxnId="{BFEAEB25-DB50-4F66-852A-D452E370CBBF}">
      <dgm:prSet/>
      <dgm:spPr/>
      <dgm:t>
        <a:bodyPr/>
        <a:lstStyle/>
        <a:p>
          <a:endParaRPr lang="el-GR"/>
        </a:p>
      </dgm:t>
    </dgm:pt>
    <dgm:pt modelId="{6B47E6DB-D59E-42F6-A528-DC504D1FA38F}">
      <dgm:prSet phldrT="[Κείμενο]">
        <dgm:style>
          <a:lnRef idx="2">
            <a:schemeClr val="accent1"/>
          </a:lnRef>
          <a:fillRef idx="1">
            <a:schemeClr val="lt1"/>
          </a:fillRef>
          <a:effectRef idx="0">
            <a:schemeClr val="accent1"/>
          </a:effectRef>
          <a:fontRef idx="minor">
            <a:schemeClr val="dk1"/>
          </a:fontRef>
        </dgm:style>
      </dgm:prSet>
      <dgm:spPr/>
      <dgm:t>
        <a:bodyPr/>
        <a:lstStyle/>
        <a:p>
          <a:r>
            <a:rPr lang="en-US" b="1" dirty="0" smtClean="0"/>
            <a:t>Antony van Leeuwenhoek</a:t>
          </a:r>
          <a:r>
            <a:rPr lang="el-GR" b="1" dirty="0" smtClean="0"/>
            <a:t>:  (1632-1723) Παρατηρεί τα μικρόβια</a:t>
          </a:r>
          <a:r>
            <a:rPr lang="en-US" b="1" dirty="0" smtClean="0"/>
            <a:t> </a:t>
          </a:r>
          <a:r>
            <a:rPr lang="el-GR" b="1" dirty="0" smtClean="0"/>
            <a:t>  </a:t>
          </a:r>
          <a:endParaRPr lang="el-GR" b="1" dirty="0"/>
        </a:p>
      </dgm:t>
    </dgm:pt>
    <dgm:pt modelId="{EC2BF310-B35B-4D93-B326-B80B0149406A}" type="parTrans" cxnId="{AC4E6BEA-8252-4466-9CC1-2A3EFF34415A}">
      <dgm:prSet/>
      <dgm:spPr/>
      <dgm:t>
        <a:bodyPr/>
        <a:lstStyle/>
        <a:p>
          <a:endParaRPr lang="el-GR"/>
        </a:p>
      </dgm:t>
    </dgm:pt>
    <dgm:pt modelId="{27FDF213-4132-42AC-92BC-7C3E3D3BCCCF}" type="sibTrans" cxnId="{AC4E6BEA-8252-4466-9CC1-2A3EFF34415A}">
      <dgm:prSet/>
      <dgm:spPr/>
      <dgm:t>
        <a:bodyPr/>
        <a:lstStyle/>
        <a:p>
          <a:endParaRPr lang="el-GR"/>
        </a:p>
      </dgm:t>
    </dgm:pt>
    <dgm:pt modelId="{F6B73D86-50E1-4D87-BA37-181AE21CBC5F}">
      <dgm:prSet phldrT="[Κείμενο]" custT="1">
        <dgm:style>
          <a:lnRef idx="2">
            <a:schemeClr val="accent1"/>
          </a:lnRef>
          <a:fillRef idx="1">
            <a:schemeClr val="lt1"/>
          </a:fillRef>
          <a:effectRef idx="0">
            <a:schemeClr val="accent1"/>
          </a:effectRef>
          <a:fontRef idx="minor">
            <a:schemeClr val="dk1"/>
          </a:fontRef>
        </dgm:style>
      </dgm:prSet>
      <dgm:spPr/>
      <dgm:t>
        <a:bodyPr/>
        <a:lstStyle/>
        <a:p>
          <a:r>
            <a:rPr lang="en-US" sz="1200" b="1" dirty="0" err="1" smtClean="0"/>
            <a:t>Lazzaro</a:t>
          </a:r>
          <a:r>
            <a:rPr lang="en-US" sz="1200" b="1" dirty="0" smtClean="0"/>
            <a:t> </a:t>
          </a:r>
          <a:r>
            <a:rPr lang="en-US" sz="1200" b="1" dirty="0" err="1" smtClean="0"/>
            <a:t>Spallanzani</a:t>
          </a:r>
          <a:r>
            <a:rPr lang="el-GR" sz="1200" b="1" dirty="0" smtClean="0"/>
            <a:t>:</a:t>
          </a:r>
          <a:r>
            <a:rPr lang="en-US" sz="1200" b="1" dirty="0" smtClean="0"/>
            <a:t> (1729-1799) </a:t>
          </a:r>
          <a:r>
            <a:rPr lang="el-GR" sz="1200" b="1" dirty="0" smtClean="0"/>
            <a:t>απέδειξε ότι τα μικρόβια κυκλοφορούν μέσω του αέρα και καταστρέφονται με βρασμό. Καλλιέργησε πρώτος βακτήρια σε υγρά θρεπτικά υλικά</a:t>
          </a:r>
          <a:r>
            <a:rPr lang="en-US" sz="1200" b="1" dirty="0" smtClean="0"/>
            <a:t> </a:t>
          </a:r>
          <a:endParaRPr lang="el-GR" sz="1200" b="1" dirty="0"/>
        </a:p>
      </dgm:t>
    </dgm:pt>
    <dgm:pt modelId="{3737B84F-192A-44A8-A4B6-E6A9DC468B8C}" type="parTrans" cxnId="{F3CEC917-CEB0-406A-81CC-F86D0A726610}">
      <dgm:prSet/>
      <dgm:spPr/>
      <dgm:t>
        <a:bodyPr/>
        <a:lstStyle/>
        <a:p>
          <a:endParaRPr lang="el-GR"/>
        </a:p>
      </dgm:t>
    </dgm:pt>
    <dgm:pt modelId="{FFC56C95-4747-494D-9D5E-F6846B47B35D}" type="sibTrans" cxnId="{F3CEC917-CEB0-406A-81CC-F86D0A726610}">
      <dgm:prSet/>
      <dgm:spPr/>
      <dgm:t>
        <a:bodyPr/>
        <a:lstStyle/>
        <a:p>
          <a:endParaRPr lang="el-GR"/>
        </a:p>
      </dgm:t>
    </dgm:pt>
    <dgm:pt modelId="{C0A71473-B9EB-4212-8E99-43077908D34F}">
      <dgm:prSet phldrT="[Κείμενο]">
        <dgm:style>
          <a:lnRef idx="2">
            <a:schemeClr val="accent1"/>
          </a:lnRef>
          <a:fillRef idx="1">
            <a:schemeClr val="lt1"/>
          </a:fillRef>
          <a:effectRef idx="0">
            <a:schemeClr val="accent1"/>
          </a:effectRef>
          <a:fontRef idx="minor">
            <a:schemeClr val="dk1"/>
          </a:fontRef>
        </dgm:style>
      </dgm:prSet>
      <dgm:spPr/>
      <dgm:t>
        <a:bodyPr/>
        <a:lstStyle/>
        <a:p>
          <a:r>
            <a:rPr lang="en-US" b="1" dirty="0" smtClean="0"/>
            <a:t>Edward Jenner</a:t>
          </a:r>
          <a:r>
            <a:rPr lang="el-GR" b="1" dirty="0" smtClean="0"/>
            <a:t>:</a:t>
          </a:r>
          <a:r>
            <a:rPr lang="en-US" b="1" dirty="0" smtClean="0"/>
            <a:t>  </a:t>
          </a:r>
          <a:r>
            <a:rPr lang="el-GR" b="1" dirty="0" smtClean="0"/>
            <a:t>(1749-1823)  Εφάρμοσε τον πρώτο εμβολιασμό χρησιμοποιώντας τον ιό της δαμαλίτιδας για προστασία έναντι της ευλογιάς  </a:t>
          </a:r>
          <a:endParaRPr lang="el-GR" b="1" dirty="0"/>
        </a:p>
      </dgm:t>
    </dgm:pt>
    <dgm:pt modelId="{2351458E-55D9-4C12-AE29-8255CF12EE90}" type="parTrans" cxnId="{0CC34F7C-D33F-4AF8-AE97-03CE32B19A8E}">
      <dgm:prSet/>
      <dgm:spPr/>
      <dgm:t>
        <a:bodyPr/>
        <a:lstStyle/>
        <a:p>
          <a:endParaRPr lang="el-GR"/>
        </a:p>
      </dgm:t>
    </dgm:pt>
    <dgm:pt modelId="{79D41D32-E325-4501-A854-F853D8C2315C}" type="sibTrans" cxnId="{0CC34F7C-D33F-4AF8-AE97-03CE32B19A8E}">
      <dgm:prSet/>
      <dgm:spPr/>
      <dgm:t>
        <a:bodyPr/>
        <a:lstStyle/>
        <a:p>
          <a:endParaRPr lang="el-GR"/>
        </a:p>
      </dgm:t>
    </dgm:pt>
    <dgm:pt modelId="{A0D77EFC-DE0B-46D0-A68C-22B938E0CA70}">
      <dgm:prSet phldrT="[Κείμενο]" custT="1">
        <dgm:style>
          <a:lnRef idx="2">
            <a:schemeClr val="accent1"/>
          </a:lnRef>
          <a:fillRef idx="1">
            <a:schemeClr val="lt1"/>
          </a:fillRef>
          <a:effectRef idx="0">
            <a:schemeClr val="accent1"/>
          </a:effectRef>
          <a:fontRef idx="minor">
            <a:schemeClr val="dk1"/>
          </a:fontRef>
        </dgm:style>
      </dgm:prSet>
      <dgm:spPr/>
      <dgm:t>
        <a:bodyPr/>
        <a:lstStyle/>
        <a:p>
          <a:r>
            <a:rPr lang="en-US" sz="1200" b="1" dirty="0" smtClean="0"/>
            <a:t>Christian Gottfried Ehrenberg</a:t>
          </a:r>
          <a:r>
            <a:rPr lang="el-GR" sz="1200" b="1" dirty="0" smtClean="0"/>
            <a:t>:</a:t>
          </a:r>
        </a:p>
        <a:p>
          <a:r>
            <a:rPr lang="en-US" sz="1200" b="1" dirty="0" smtClean="0"/>
            <a:t>  </a:t>
          </a:r>
          <a:r>
            <a:rPr lang="el-GR" sz="1200" b="1" dirty="0" smtClean="0"/>
            <a:t>(</a:t>
          </a:r>
          <a:r>
            <a:rPr lang="en-US" sz="1200" b="1" dirty="0" smtClean="0"/>
            <a:t>1795</a:t>
          </a:r>
          <a:r>
            <a:rPr lang="el-GR" sz="1200" b="1" dirty="0" smtClean="0"/>
            <a:t>-1</a:t>
          </a:r>
          <a:r>
            <a:rPr lang="en-US" sz="1200" b="1" dirty="0" smtClean="0"/>
            <a:t>876</a:t>
          </a:r>
          <a:r>
            <a:rPr lang="el-GR" sz="1200" b="1" dirty="0" smtClean="0"/>
            <a:t>)</a:t>
          </a:r>
          <a:r>
            <a:rPr lang="en-US" sz="1200" b="1" dirty="0" smtClean="0"/>
            <a:t>, </a:t>
          </a:r>
          <a:r>
            <a:rPr lang="el-GR" sz="1200" b="1" dirty="0" smtClean="0"/>
            <a:t>εισήγαγε την ονομασία βακτήρια, ενώ η Κατάταξη σε κόκκους, βακτηρίδια , νηματώδεις και σπειροειδή αποδίδεται στον</a:t>
          </a:r>
          <a:r>
            <a:rPr lang="en-US" sz="1200" b="1" dirty="0" smtClean="0"/>
            <a:t> Ferdinand </a:t>
          </a:r>
          <a:r>
            <a:rPr lang="en-US" sz="1200" b="1" dirty="0" err="1" smtClean="0"/>
            <a:t>Jelius</a:t>
          </a:r>
          <a:r>
            <a:rPr lang="en-US" sz="1200" b="1" dirty="0" smtClean="0"/>
            <a:t> Cohn  </a:t>
          </a:r>
          <a:endParaRPr lang="el-GR" sz="1200" b="1" dirty="0"/>
        </a:p>
      </dgm:t>
    </dgm:pt>
    <dgm:pt modelId="{7D5D7777-D1CB-4A27-A18E-D3C1CE6A9C06}" type="parTrans" cxnId="{D621859D-47A7-4DC4-9963-C7E3CD771AF2}">
      <dgm:prSet/>
      <dgm:spPr/>
      <dgm:t>
        <a:bodyPr/>
        <a:lstStyle/>
        <a:p>
          <a:endParaRPr lang="el-GR"/>
        </a:p>
      </dgm:t>
    </dgm:pt>
    <dgm:pt modelId="{057A0FE0-1DB5-4CC3-9EF8-AD4F12E68523}" type="sibTrans" cxnId="{D621859D-47A7-4DC4-9963-C7E3CD771AF2}">
      <dgm:prSet/>
      <dgm:spPr/>
      <dgm:t>
        <a:bodyPr/>
        <a:lstStyle/>
        <a:p>
          <a:endParaRPr lang="el-GR"/>
        </a:p>
      </dgm:t>
    </dgm:pt>
    <dgm:pt modelId="{4F473A13-FB99-4973-824F-E23AA95B8C4B}" type="pres">
      <dgm:prSet presAssocID="{07ABE61F-64A0-4E50-82A4-15F659D8C6AD}" presName="Name0" presStyleCnt="0">
        <dgm:presLayoutVars>
          <dgm:dir/>
          <dgm:resizeHandles val="exact"/>
        </dgm:presLayoutVars>
      </dgm:prSet>
      <dgm:spPr/>
    </dgm:pt>
    <dgm:pt modelId="{A08C38BE-8CF1-4A7E-99A4-A964FC95B2D7}" type="pres">
      <dgm:prSet presAssocID="{07ABE61F-64A0-4E50-82A4-15F659D8C6AD}" presName="arrow" presStyleLbl="bgShp" presStyleIdx="0" presStyleCnt="1"/>
      <dgm:spPr/>
    </dgm:pt>
    <dgm:pt modelId="{7445E6CC-715A-4DB1-B29B-9ECCA4B43000}" type="pres">
      <dgm:prSet presAssocID="{07ABE61F-64A0-4E50-82A4-15F659D8C6AD}" presName="points" presStyleCnt="0"/>
      <dgm:spPr/>
    </dgm:pt>
    <dgm:pt modelId="{A52C1059-F014-44DB-8640-6793C2E1DD74}" type="pres">
      <dgm:prSet presAssocID="{8B8C90A3-A714-41D3-8327-99A2E583E311}" presName="compositeA" presStyleCnt="0"/>
      <dgm:spPr/>
    </dgm:pt>
    <dgm:pt modelId="{2042319E-9F89-48BB-AF4D-9DFC56594B26}" type="pres">
      <dgm:prSet presAssocID="{8B8C90A3-A714-41D3-8327-99A2E583E311}" presName="textA" presStyleLbl="revTx" presStyleIdx="0" presStyleCnt="5">
        <dgm:presLayoutVars>
          <dgm:bulletEnabled val="1"/>
        </dgm:presLayoutVars>
      </dgm:prSet>
      <dgm:spPr/>
      <dgm:t>
        <a:bodyPr/>
        <a:lstStyle/>
        <a:p>
          <a:endParaRPr lang="el-GR"/>
        </a:p>
      </dgm:t>
    </dgm:pt>
    <dgm:pt modelId="{824A5AF9-FFBD-4547-BC4D-F7A5520589B9}" type="pres">
      <dgm:prSet presAssocID="{8B8C90A3-A714-41D3-8327-99A2E583E311}" presName="circleA" presStyleLbl="node1" presStyleIdx="0" presStyleCnt="5"/>
      <dgm:spPr/>
    </dgm:pt>
    <dgm:pt modelId="{1CBCD492-F1A5-44A6-A041-69CCB5E2D165}" type="pres">
      <dgm:prSet presAssocID="{8B8C90A3-A714-41D3-8327-99A2E583E311}" presName="spaceA" presStyleCnt="0"/>
      <dgm:spPr/>
    </dgm:pt>
    <dgm:pt modelId="{0980171F-E102-49CB-B700-3DEB7D43D4A7}" type="pres">
      <dgm:prSet presAssocID="{707A2DEB-72D1-4C27-B04C-896A131F9036}" presName="space" presStyleCnt="0"/>
      <dgm:spPr/>
    </dgm:pt>
    <dgm:pt modelId="{EB981B42-6E8D-4146-B3E6-AE5BE7E83138}" type="pres">
      <dgm:prSet presAssocID="{6B47E6DB-D59E-42F6-A528-DC504D1FA38F}" presName="compositeB" presStyleCnt="0"/>
      <dgm:spPr/>
    </dgm:pt>
    <dgm:pt modelId="{78C287E4-AD4C-49DC-A775-983F81C4B211}" type="pres">
      <dgm:prSet presAssocID="{6B47E6DB-D59E-42F6-A528-DC504D1FA38F}" presName="textB" presStyleLbl="revTx" presStyleIdx="1" presStyleCnt="5">
        <dgm:presLayoutVars>
          <dgm:bulletEnabled val="1"/>
        </dgm:presLayoutVars>
      </dgm:prSet>
      <dgm:spPr/>
      <dgm:t>
        <a:bodyPr/>
        <a:lstStyle/>
        <a:p>
          <a:endParaRPr lang="el-GR"/>
        </a:p>
      </dgm:t>
    </dgm:pt>
    <dgm:pt modelId="{C0BA3305-CAC0-4A37-8945-435D3D6AB526}" type="pres">
      <dgm:prSet presAssocID="{6B47E6DB-D59E-42F6-A528-DC504D1FA38F}" presName="circleB" presStyleLbl="node1" presStyleIdx="1" presStyleCnt="5"/>
      <dgm:spPr/>
    </dgm:pt>
    <dgm:pt modelId="{92BD18E2-B395-4AA2-92D8-06AA914EF259}" type="pres">
      <dgm:prSet presAssocID="{6B47E6DB-D59E-42F6-A528-DC504D1FA38F}" presName="spaceB" presStyleCnt="0"/>
      <dgm:spPr/>
    </dgm:pt>
    <dgm:pt modelId="{6D1FEDED-223E-4972-ACF6-3572B7610805}" type="pres">
      <dgm:prSet presAssocID="{27FDF213-4132-42AC-92BC-7C3E3D3BCCCF}" presName="space" presStyleCnt="0"/>
      <dgm:spPr/>
    </dgm:pt>
    <dgm:pt modelId="{E5AB7DED-646C-4478-B5BD-E78698AE51A2}" type="pres">
      <dgm:prSet presAssocID="{F6B73D86-50E1-4D87-BA37-181AE21CBC5F}" presName="compositeA" presStyleCnt="0"/>
      <dgm:spPr/>
    </dgm:pt>
    <dgm:pt modelId="{2985249C-56E8-46EA-8BE3-67A064EFA2E6}" type="pres">
      <dgm:prSet presAssocID="{F6B73D86-50E1-4D87-BA37-181AE21CBC5F}" presName="textA" presStyleLbl="revTx" presStyleIdx="2" presStyleCnt="5">
        <dgm:presLayoutVars>
          <dgm:bulletEnabled val="1"/>
        </dgm:presLayoutVars>
      </dgm:prSet>
      <dgm:spPr/>
      <dgm:t>
        <a:bodyPr/>
        <a:lstStyle/>
        <a:p>
          <a:endParaRPr lang="el-GR"/>
        </a:p>
      </dgm:t>
    </dgm:pt>
    <dgm:pt modelId="{65417D6C-958E-4E8F-BB1E-D80D22555819}" type="pres">
      <dgm:prSet presAssocID="{F6B73D86-50E1-4D87-BA37-181AE21CBC5F}" presName="circleA" presStyleLbl="node1" presStyleIdx="2" presStyleCnt="5"/>
      <dgm:spPr/>
    </dgm:pt>
    <dgm:pt modelId="{BA46AFA1-018E-4C65-B6CD-823788CF0BFB}" type="pres">
      <dgm:prSet presAssocID="{F6B73D86-50E1-4D87-BA37-181AE21CBC5F}" presName="spaceA" presStyleCnt="0"/>
      <dgm:spPr/>
    </dgm:pt>
    <dgm:pt modelId="{B2D10920-6DEE-4F17-B0F7-70BBD159B48C}" type="pres">
      <dgm:prSet presAssocID="{FFC56C95-4747-494D-9D5E-F6846B47B35D}" presName="space" presStyleCnt="0"/>
      <dgm:spPr/>
    </dgm:pt>
    <dgm:pt modelId="{FEE41BE6-B151-4DAA-8B77-CBEE8269416C}" type="pres">
      <dgm:prSet presAssocID="{C0A71473-B9EB-4212-8E99-43077908D34F}" presName="compositeB" presStyleCnt="0"/>
      <dgm:spPr/>
    </dgm:pt>
    <dgm:pt modelId="{BD035415-9610-44FA-A723-C2FCC5CD87D8}" type="pres">
      <dgm:prSet presAssocID="{C0A71473-B9EB-4212-8E99-43077908D34F}" presName="textB" presStyleLbl="revTx" presStyleIdx="3" presStyleCnt="5">
        <dgm:presLayoutVars>
          <dgm:bulletEnabled val="1"/>
        </dgm:presLayoutVars>
      </dgm:prSet>
      <dgm:spPr/>
      <dgm:t>
        <a:bodyPr/>
        <a:lstStyle/>
        <a:p>
          <a:endParaRPr lang="el-GR"/>
        </a:p>
      </dgm:t>
    </dgm:pt>
    <dgm:pt modelId="{4EE2933C-ED65-4628-90FA-A112450FA3EE}" type="pres">
      <dgm:prSet presAssocID="{C0A71473-B9EB-4212-8E99-43077908D34F}" presName="circleB" presStyleLbl="node1" presStyleIdx="3" presStyleCnt="5"/>
      <dgm:spPr/>
    </dgm:pt>
    <dgm:pt modelId="{2BD76200-8E34-4F36-B0F5-278E754A3AA0}" type="pres">
      <dgm:prSet presAssocID="{C0A71473-B9EB-4212-8E99-43077908D34F}" presName="spaceB" presStyleCnt="0"/>
      <dgm:spPr/>
    </dgm:pt>
    <dgm:pt modelId="{065773A9-4F30-4FC2-9164-B6D92881B188}" type="pres">
      <dgm:prSet presAssocID="{79D41D32-E325-4501-A854-F853D8C2315C}" presName="space" presStyleCnt="0"/>
      <dgm:spPr/>
    </dgm:pt>
    <dgm:pt modelId="{854E1ADD-C3D7-484A-8536-F9A34F86D23B}" type="pres">
      <dgm:prSet presAssocID="{A0D77EFC-DE0B-46D0-A68C-22B938E0CA70}" presName="compositeA" presStyleCnt="0"/>
      <dgm:spPr/>
    </dgm:pt>
    <dgm:pt modelId="{2CD133C6-16B9-4997-8DB9-1E8D2A35D45F}" type="pres">
      <dgm:prSet presAssocID="{A0D77EFC-DE0B-46D0-A68C-22B938E0CA70}" presName="textA" presStyleLbl="revTx" presStyleIdx="4" presStyleCnt="5">
        <dgm:presLayoutVars>
          <dgm:bulletEnabled val="1"/>
        </dgm:presLayoutVars>
      </dgm:prSet>
      <dgm:spPr/>
      <dgm:t>
        <a:bodyPr/>
        <a:lstStyle/>
        <a:p>
          <a:endParaRPr lang="el-GR"/>
        </a:p>
      </dgm:t>
    </dgm:pt>
    <dgm:pt modelId="{86D8657A-B581-4D0D-AC2B-13913CC81E9E}" type="pres">
      <dgm:prSet presAssocID="{A0D77EFC-DE0B-46D0-A68C-22B938E0CA70}" presName="circleA" presStyleLbl="node1" presStyleIdx="4" presStyleCnt="5"/>
      <dgm:spPr/>
    </dgm:pt>
    <dgm:pt modelId="{A6B0A1A5-3CA3-41B0-AF36-0B0B7A418D38}" type="pres">
      <dgm:prSet presAssocID="{A0D77EFC-DE0B-46D0-A68C-22B938E0CA70}" presName="spaceA" presStyleCnt="0"/>
      <dgm:spPr/>
    </dgm:pt>
  </dgm:ptLst>
  <dgm:cxnLst>
    <dgm:cxn modelId="{C36C8959-92AD-45D8-831B-CC94CBA3B2FC}" type="presOf" srcId="{F6B73D86-50E1-4D87-BA37-181AE21CBC5F}" destId="{2985249C-56E8-46EA-8BE3-67A064EFA2E6}" srcOrd="0" destOrd="0" presId="urn:microsoft.com/office/officeart/2005/8/layout/hProcess11"/>
    <dgm:cxn modelId="{AC4E6BEA-8252-4466-9CC1-2A3EFF34415A}" srcId="{07ABE61F-64A0-4E50-82A4-15F659D8C6AD}" destId="{6B47E6DB-D59E-42F6-A528-DC504D1FA38F}" srcOrd="1" destOrd="0" parTransId="{EC2BF310-B35B-4D93-B326-B80B0149406A}" sibTransId="{27FDF213-4132-42AC-92BC-7C3E3D3BCCCF}"/>
    <dgm:cxn modelId="{D621859D-47A7-4DC4-9963-C7E3CD771AF2}" srcId="{07ABE61F-64A0-4E50-82A4-15F659D8C6AD}" destId="{A0D77EFC-DE0B-46D0-A68C-22B938E0CA70}" srcOrd="4" destOrd="0" parTransId="{7D5D7777-D1CB-4A27-A18E-D3C1CE6A9C06}" sibTransId="{057A0FE0-1DB5-4CC3-9EF8-AD4F12E68523}"/>
    <dgm:cxn modelId="{3686EEB2-CE33-48E3-AAAB-A5A93CA0AC6F}" type="presOf" srcId="{07ABE61F-64A0-4E50-82A4-15F659D8C6AD}" destId="{4F473A13-FB99-4973-824F-E23AA95B8C4B}" srcOrd="0" destOrd="0" presId="urn:microsoft.com/office/officeart/2005/8/layout/hProcess11"/>
    <dgm:cxn modelId="{B6AFC472-680E-46F8-A234-F0C8AF1CDCE8}" type="presOf" srcId="{A0D77EFC-DE0B-46D0-A68C-22B938E0CA70}" destId="{2CD133C6-16B9-4997-8DB9-1E8D2A35D45F}" srcOrd="0" destOrd="0" presId="urn:microsoft.com/office/officeart/2005/8/layout/hProcess11"/>
    <dgm:cxn modelId="{BFEAEB25-DB50-4F66-852A-D452E370CBBF}" srcId="{07ABE61F-64A0-4E50-82A4-15F659D8C6AD}" destId="{8B8C90A3-A714-41D3-8327-99A2E583E311}" srcOrd="0" destOrd="0" parTransId="{77D7ADED-529F-4DDA-86DF-5D29A819633E}" sibTransId="{707A2DEB-72D1-4C27-B04C-896A131F9036}"/>
    <dgm:cxn modelId="{61C74327-152A-4EBA-AF8E-4A16D5D24593}" type="presOf" srcId="{8B8C90A3-A714-41D3-8327-99A2E583E311}" destId="{2042319E-9F89-48BB-AF4D-9DFC56594B26}" srcOrd="0" destOrd="0" presId="urn:microsoft.com/office/officeart/2005/8/layout/hProcess11"/>
    <dgm:cxn modelId="{BB39DADD-340A-4EC0-BFCA-FD9275559071}" type="presOf" srcId="{C0A71473-B9EB-4212-8E99-43077908D34F}" destId="{BD035415-9610-44FA-A723-C2FCC5CD87D8}" srcOrd="0" destOrd="0" presId="urn:microsoft.com/office/officeart/2005/8/layout/hProcess11"/>
    <dgm:cxn modelId="{0CC34F7C-D33F-4AF8-AE97-03CE32B19A8E}" srcId="{07ABE61F-64A0-4E50-82A4-15F659D8C6AD}" destId="{C0A71473-B9EB-4212-8E99-43077908D34F}" srcOrd="3" destOrd="0" parTransId="{2351458E-55D9-4C12-AE29-8255CF12EE90}" sibTransId="{79D41D32-E325-4501-A854-F853D8C2315C}"/>
    <dgm:cxn modelId="{AA803989-5A18-4EF4-BEFF-08520DC292C1}" type="presOf" srcId="{6B47E6DB-D59E-42F6-A528-DC504D1FA38F}" destId="{78C287E4-AD4C-49DC-A775-983F81C4B211}" srcOrd="0" destOrd="0" presId="urn:microsoft.com/office/officeart/2005/8/layout/hProcess11"/>
    <dgm:cxn modelId="{F3CEC917-CEB0-406A-81CC-F86D0A726610}" srcId="{07ABE61F-64A0-4E50-82A4-15F659D8C6AD}" destId="{F6B73D86-50E1-4D87-BA37-181AE21CBC5F}" srcOrd="2" destOrd="0" parTransId="{3737B84F-192A-44A8-A4B6-E6A9DC468B8C}" sibTransId="{FFC56C95-4747-494D-9D5E-F6846B47B35D}"/>
    <dgm:cxn modelId="{1478FF30-0F3A-4175-ADBC-60F05AA5D10B}" type="presParOf" srcId="{4F473A13-FB99-4973-824F-E23AA95B8C4B}" destId="{A08C38BE-8CF1-4A7E-99A4-A964FC95B2D7}" srcOrd="0" destOrd="0" presId="urn:microsoft.com/office/officeart/2005/8/layout/hProcess11"/>
    <dgm:cxn modelId="{62A974D9-E031-4615-8973-16C1AE2E6D96}" type="presParOf" srcId="{4F473A13-FB99-4973-824F-E23AA95B8C4B}" destId="{7445E6CC-715A-4DB1-B29B-9ECCA4B43000}" srcOrd="1" destOrd="0" presId="urn:microsoft.com/office/officeart/2005/8/layout/hProcess11"/>
    <dgm:cxn modelId="{445DE49D-63F1-4E73-B67F-E6D2C7AD9280}" type="presParOf" srcId="{7445E6CC-715A-4DB1-B29B-9ECCA4B43000}" destId="{A52C1059-F014-44DB-8640-6793C2E1DD74}" srcOrd="0" destOrd="0" presId="urn:microsoft.com/office/officeart/2005/8/layout/hProcess11"/>
    <dgm:cxn modelId="{B06F5F12-E9EF-4D13-AEC8-B50139543B86}" type="presParOf" srcId="{A52C1059-F014-44DB-8640-6793C2E1DD74}" destId="{2042319E-9F89-48BB-AF4D-9DFC56594B26}" srcOrd="0" destOrd="0" presId="urn:microsoft.com/office/officeart/2005/8/layout/hProcess11"/>
    <dgm:cxn modelId="{9FDE033C-3F51-4724-B6A0-CA874CA01A9F}" type="presParOf" srcId="{A52C1059-F014-44DB-8640-6793C2E1DD74}" destId="{824A5AF9-FFBD-4547-BC4D-F7A5520589B9}" srcOrd="1" destOrd="0" presId="urn:microsoft.com/office/officeart/2005/8/layout/hProcess11"/>
    <dgm:cxn modelId="{06910A7E-307E-43F5-BC4F-74710F1F1629}" type="presParOf" srcId="{A52C1059-F014-44DB-8640-6793C2E1DD74}" destId="{1CBCD492-F1A5-44A6-A041-69CCB5E2D165}" srcOrd="2" destOrd="0" presId="urn:microsoft.com/office/officeart/2005/8/layout/hProcess11"/>
    <dgm:cxn modelId="{FBB5A573-149F-4B1A-9180-0F2FC431F050}" type="presParOf" srcId="{7445E6CC-715A-4DB1-B29B-9ECCA4B43000}" destId="{0980171F-E102-49CB-B700-3DEB7D43D4A7}" srcOrd="1" destOrd="0" presId="urn:microsoft.com/office/officeart/2005/8/layout/hProcess11"/>
    <dgm:cxn modelId="{A8E83F9F-0849-4466-9D1A-4460E3C16A54}" type="presParOf" srcId="{7445E6CC-715A-4DB1-B29B-9ECCA4B43000}" destId="{EB981B42-6E8D-4146-B3E6-AE5BE7E83138}" srcOrd="2" destOrd="0" presId="urn:microsoft.com/office/officeart/2005/8/layout/hProcess11"/>
    <dgm:cxn modelId="{EB16BFD7-76B3-4413-B333-4AB0D2A9A4BE}" type="presParOf" srcId="{EB981B42-6E8D-4146-B3E6-AE5BE7E83138}" destId="{78C287E4-AD4C-49DC-A775-983F81C4B211}" srcOrd="0" destOrd="0" presId="urn:microsoft.com/office/officeart/2005/8/layout/hProcess11"/>
    <dgm:cxn modelId="{8DC8825A-CE06-42C6-AC07-41FCED69160D}" type="presParOf" srcId="{EB981B42-6E8D-4146-B3E6-AE5BE7E83138}" destId="{C0BA3305-CAC0-4A37-8945-435D3D6AB526}" srcOrd="1" destOrd="0" presId="urn:microsoft.com/office/officeart/2005/8/layout/hProcess11"/>
    <dgm:cxn modelId="{CDD44A94-31BD-4CDF-97DC-D05BA2A9FF6C}" type="presParOf" srcId="{EB981B42-6E8D-4146-B3E6-AE5BE7E83138}" destId="{92BD18E2-B395-4AA2-92D8-06AA914EF259}" srcOrd="2" destOrd="0" presId="urn:microsoft.com/office/officeart/2005/8/layout/hProcess11"/>
    <dgm:cxn modelId="{30F9D179-041A-4D58-8196-4270E5E7F910}" type="presParOf" srcId="{7445E6CC-715A-4DB1-B29B-9ECCA4B43000}" destId="{6D1FEDED-223E-4972-ACF6-3572B7610805}" srcOrd="3" destOrd="0" presId="urn:microsoft.com/office/officeart/2005/8/layout/hProcess11"/>
    <dgm:cxn modelId="{716D69FA-C9D1-4D9C-9B58-541679AABFA0}" type="presParOf" srcId="{7445E6CC-715A-4DB1-B29B-9ECCA4B43000}" destId="{E5AB7DED-646C-4478-B5BD-E78698AE51A2}" srcOrd="4" destOrd="0" presId="urn:microsoft.com/office/officeart/2005/8/layout/hProcess11"/>
    <dgm:cxn modelId="{3BB8938B-E0A5-4FFE-8EEF-E348A95C5FDE}" type="presParOf" srcId="{E5AB7DED-646C-4478-B5BD-E78698AE51A2}" destId="{2985249C-56E8-46EA-8BE3-67A064EFA2E6}" srcOrd="0" destOrd="0" presId="urn:microsoft.com/office/officeart/2005/8/layout/hProcess11"/>
    <dgm:cxn modelId="{39340464-5BD4-4417-9C6E-361A8C835A96}" type="presParOf" srcId="{E5AB7DED-646C-4478-B5BD-E78698AE51A2}" destId="{65417D6C-958E-4E8F-BB1E-D80D22555819}" srcOrd="1" destOrd="0" presId="urn:microsoft.com/office/officeart/2005/8/layout/hProcess11"/>
    <dgm:cxn modelId="{2EDC88E3-0D81-4717-B61B-B9922CB7D247}" type="presParOf" srcId="{E5AB7DED-646C-4478-B5BD-E78698AE51A2}" destId="{BA46AFA1-018E-4C65-B6CD-823788CF0BFB}" srcOrd="2" destOrd="0" presId="urn:microsoft.com/office/officeart/2005/8/layout/hProcess11"/>
    <dgm:cxn modelId="{4D24E804-C731-437B-880B-DB4390F37D08}" type="presParOf" srcId="{7445E6CC-715A-4DB1-B29B-9ECCA4B43000}" destId="{B2D10920-6DEE-4F17-B0F7-70BBD159B48C}" srcOrd="5" destOrd="0" presId="urn:microsoft.com/office/officeart/2005/8/layout/hProcess11"/>
    <dgm:cxn modelId="{46D8A889-9FCC-427E-AEE2-DD038E1C37F8}" type="presParOf" srcId="{7445E6CC-715A-4DB1-B29B-9ECCA4B43000}" destId="{FEE41BE6-B151-4DAA-8B77-CBEE8269416C}" srcOrd="6" destOrd="0" presId="urn:microsoft.com/office/officeart/2005/8/layout/hProcess11"/>
    <dgm:cxn modelId="{F59F7E11-E253-4C07-B29D-172AD180828A}" type="presParOf" srcId="{FEE41BE6-B151-4DAA-8B77-CBEE8269416C}" destId="{BD035415-9610-44FA-A723-C2FCC5CD87D8}" srcOrd="0" destOrd="0" presId="urn:microsoft.com/office/officeart/2005/8/layout/hProcess11"/>
    <dgm:cxn modelId="{53BF1906-7096-42F1-A36B-DA345F0B0687}" type="presParOf" srcId="{FEE41BE6-B151-4DAA-8B77-CBEE8269416C}" destId="{4EE2933C-ED65-4628-90FA-A112450FA3EE}" srcOrd="1" destOrd="0" presId="urn:microsoft.com/office/officeart/2005/8/layout/hProcess11"/>
    <dgm:cxn modelId="{5118546E-F28F-4435-A76C-241338A1A337}" type="presParOf" srcId="{FEE41BE6-B151-4DAA-8B77-CBEE8269416C}" destId="{2BD76200-8E34-4F36-B0F5-278E754A3AA0}" srcOrd="2" destOrd="0" presId="urn:microsoft.com/office/officeart/2005/8/layout/hProcess11"/>
    <dgm:cxn modelId="{848ECE48-E5C0-437A-AAA4-AEFB3C91041C}" type="presParOf" srcId="{7445E6CC-715A-4DB1-B29B-9ECCA4B43000}" destId="{065773A9-4F30-4FC2-9164-B6D92881B188}" srcOrd="7" destOrd="0" presId="urn:microsoft.com/office/officeart/2005/8/layout/hProcess11"/>
    <dgm:cxn modelId="{C11F5FFE-3D9D-40AD-9DE2-E20A7583F35D}" type="presParOf" srcId="{7445E6CC-715A-4DB1-B29B-9ECCA4B43000}" destId="{854E1ADD-C3D7-484A-8536-F9A34F86D23B}" srcOrd="8" destOrd="0" presId="urn:microsoft.com/office/officeart/2005/8/layout/hProcess11"/>
    <dgm:cxn modelId="{24B20833-676C-4DD8-8377-859CB8B3CCC4}" type="presParOf" srcId="{854E1ADD-C3D7-484A-8536-F9A34F86D23B}" destId="{2CD133C6-16B9-4997-8DB9-1E8D2A35D45F}" srcOrd="0" destOrd="0" presId="urn:microsoft.com/office/officeart/2005/8/layout/hProcess11"/>
    <dgm:cxn modelId="{C9F946DA-C435-4B36-A6B9-928686BB0AA0}" type="presParOf" srcId="{854E1ADD-C3D7-484A-8536-F9A34F86D23B}" destId="{86D8657A-B581-4D0D-AC2B-13913CC81E9E}" srcOrd="1" destOrd="0" presId="urn:microsoft.com/office/officeart/2005/8/layout/hProcess11"/>
    <dgm:cxn modelId="{BBD42B70-E5FC-4239-B6A6-7BF4F814DBE1}" type="presParOf" srcId="{854E1ADD-C3D7-484A-8536-F9A34F86D23B}" destId="{A6B0A1A5-3CA3-41B0-AF36-0B0B7A418D38}" srcOrd="2" destOrd="0" presId="urn:microsoft.com/office/officeart/2005/8/layout/hProcess1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AF12FDA-4F31-42C5-A64E-538797F25A2F}" type="doc">
      <dgm:prSet loTypeId="urn:microsoft.com/office/officeart/2005/8/layout/pyramid2" loCatId="list" qsTypeId="urn:microsoft.com/office/officeart/2005/8/quickstyle/simple1" qsCatId="simple" csTypeId="urn:microsoft.com/office/officeart/2005/8/colors/accent1_2" csCatId="accent1" phldr="1"/>
      <dgm:spPr/>
    </dgm:pt>
    <dgm:pt modelId="{1792E0E8-DDFD-44FD-83CC-100D7ED6F662}">
      <dgm:prSet phldrT="[Κείμενο]" custT="1"/>
      <dgm:spPr/>
      <dgm:t>
        <a:bodyPr/>
        <a:lstStyle/>
        <a:p>
          <a:r>
            <a:rPr lang="el-GR" sz="1600" dirty="0" smtClean="0"/>
            <a:t>Είδος (</a:t>
          </a:r>
          <a:r>
            <a:rPr lang="en-US" sz="1600" dirty="0" smtClean="0"/>
            <a:t>species)</a:t>
          </a:r>
          <a:endParaRPr lang="el-GR" sz="1600" dirty="0"/>
        </a:p>
      </dgm:t>
    </dgm:pt>
    <dgm:pt modelId="{755D805F-902F-4DBF-94E1-80A78D9909FB}" type="parTrans" cxnId="{2DFDC7E5-103D-435A-BC18-4F4934E9E700}">
      <dgm:prSet/>
      <dgm:spPr/>
      <dgm:t>
        <a:bodyPr/>
        <a:lstStyle/>
        <a:p>
          <a:endParaRPr lang="el-GR"/>
        </a:p>
      </dgm:t>
    </dgm:pt>
    <dgm:pt modelId="{2F0212C8-04A1-4B81-9909-95CEAF6C60DB}" type="sibTrans" cxnId="{2DFDC7E5-103D-435A-BC18-4F4934E9E700}">
      <dgm:prSet/>
      <dgm:spPr/>
      <dgm:t>
        <a:bodyPr/>
        <a:lstStyle/>
        <a:p>
          <a:endParaRPr lang="el-GR"/>
        </a:p>
      </dgm:t>
    </dgm:pt>
    <dgm:pt modelId="{26EDBDFA-B241-406F-8384-4C56D36798E8}">
      <dgm:prSet phldrT="[Κείμενο]" custT="1"/>
      <dgm:spPr/>
      <dgm:t>
        <a:bodyPr/>
        <a:lstStyle/>
        <a:p>
          <a:r>
            <a:rPr lang="el-GR" sz="1600" dirty="0" smtClean="0"/>
            <a:t>Γένος </a:t>
          </a:r>
          <a:r>
            <a:rPr lang="en-US" sz="1600" dirty="0" smtClean="0"/>
            <a:t>(genus)</a:t>
          </a:r>
          <a:endParaRPr lang="el-GR" sz="1600" dirty="0"/>
        </a:p>
      </dgm:t>
    </dgm:pt>
    <dgm:pt modelId="{2636CD51-7253-45ED-9B6C-83DD3CEA5BCB}" type="parTrans" cxnId="{C67FB9B3-B425-40BB-9D7D-ED299EC7EB7C}">
      <dgm:prSet/>
      <dgm:spPr/>
      <dgm:t>
        <a:bodyPr/>
        <a:lstStyle/>
        <a:p>
          <a:endParaRPr lang="el-GR"/>
        </a:p>
      </dgm:t>
    </dgm:pt>
    <dgm:pt modelId="{A856AA73-558D-41B0-B5F8-6FD71EE82243}" type="sibTrans" cxnId="{C67FB9B3-B425-40BB-9D7D-ED299EC7EB7C}">
      <dgm:prSet/>
      <dgm:spPr/>
      <dgm:t>
        <a:bodyPr/>
        <a:lstStyle/>
        <a:p>
          <a:endParaRPr lang="el-GR"/>
        </a:p>
      </dgm:t>
    </dgm:pt>
    <dgm:pt modelId="{B3B8AE7D-9638-4B50-A27D-73B04D354F09}">
      <dgm:prSet phldrT="[Κείμενο]" custT="1"/>
      <dgm:spPr/>
      <dgm:t>
        <a:bodyPr/>
        <a:lstStyle/>
        <a:p>
          <a:r>
            <a:rPr lang="el-GR" sz="1600" b="0" dirty="0" smtClean="0"/>
            <a:t>οικογένεια (</a:t>
          </a:r>
          <a:r>
            <a:rPr lang="en-US" sz="1600" b="0" dirty="0" smtClean="0"/>
            <a:t>family</a:t>
          </a:r>
          <a:r>
            <a:rPr lang="el-GR" sz="1600" b="0" dirty="0" smtClean="0"/>
            <a:t>) </a:t>
          </a:r>
          <a:endParaRPr lang="el-GR" sz="1600" b="0" dirty="0"/>
        </a:p>
      </dgm:t>
    </dgm:pt>
    <dgm:pt modelId="{E93BD07D-899B-44F4-93D5-137103CD3985}" type="parTrans" cxnId="{09F81807-CA92-485E-9541-4963699C1FEE}">
      <dgm:prSet/>
      <dgm:spPr/>
      <dgm:t>
        <a:bodyPr/>
        <a:lstStyle/>
        <a:p>
          <a:endParaRPr lang="el-GR"/>
        </a:p>
      </dgm:t>
    </dgm:pt>
    <dgm:pt modelId="{4733CF71-67F1-4D67-AAAC-D6BC113D80EA}" type="sibTrans" cxnId="{09F81807-CA92-485E-9541-4963699C1FEE}">
      <dgm:prSet/>
      <dgm:spPr/>
      <dgm:t>
        <a:bodyPr/>
        <a:lstStyle/>
        <a:p>
          <a:endParaRPr lang="el-GR"/>
        </a:p>
      </dgm:t>
    </dgm:pt>
    <dgm:pt modelId="{D06494E1-707A-4B63-ACA0-903E66520F38}">
      <dgm:prSet custT="1"/>
      <dgm:spPr/>
      <dgm:t>
        <a:bodyPr/>
        <a:lstStyle/>
        <a:p>
          <a:r>
            <a:rPr lang="el-GR" sz="1600" dirty="0" smtClean="0"/>
            <a:t>Τάξη (</a:t>
          </a:r>
          <a:r>
            <a:rPr lang="en-US" sz="1600" dirty="0" smtClean="0"/>
            <a:t>order)</a:t>
          </a:r>
          <a:endParaRPr lang="el-GR" sz="1600" dirty="0"/>
        </a:p>
      </dgm:t>
    </dgm:pt>
    <dgm:pt modelId="{101A776D-6EB1-4F4E-AE46-182F7C92BC2D}" type="parTrans" cxnId="{0038902B-FF79-4752-93CE-1F4F4269991D}">
      <dgm:prSet/>
      <dgm:spPr/>
      <dgm:t>
        <a:bodyPr/>
        <a:lstStyle/>
        <a:p>
          <a:endParaRPr lang="el-GR"/>
        </a:p>
      </dgm:t>
    </dgm:pt>
    <dgm:pt modelId="{A463E94F-B194-4BE0-9F48-9CF0E9C68535}" type="sibTrans" cxnId="{0038902B-FF79-4752-93CE-1F4F4269991D}">
      <dgm:prSet/>
      <dgm:spPr/>
      <dgm:t>
        <a:bodyPr/>
        <a:lstStyle/>
        <a:p>
          <a:endParaRPr lang="el-GR"/>
        </a:p>
      </dgm:t>
    </dgm:pt>
    <dgm:pt modelId="{D5F872C8-1856-4E1B-91AB-57B283D0F7DB}">
      <dgm:prSet custT="1"/>
      <dgm:spPr/>
      <dgm:t>
        <a:bodyPr/>
        <a:lstStyle/>
        <a:p>
          <a:r>
            <a:rPr lang="el-GR" sz="1600" dirty="0" smtClean="0"/>
            <a:t>Υποδιαίρεση </a:t>
          </a:r>
          <a:r>
            <a:rPr lang="en-US" sz="1600" dirty="0" smtClean="0"/>
            <a:t>(sub-division)</a:t>
          </a:r>
          <a:endParaRPr lang="el-GR" sz="1600" dirty="0"/>
        </a:p>
      </dgm:t>
    </dgm:pt>
    <dgm:pt modelId="{6D700CA7-FBF4-4CC0-9815-0A095B93572B}" type="parTrans" cxnId="{EB45A2E2-9C21-4953-9943-97BA9188CACF}">
      <dgm:prSet/>
      <dgm:spPr/>
      <dgm:t>
        <a:bodyPr/>
        <a:lstStyle/>
        <a:p>
          <a:endParaRPr lang="el-GR"/>
        </a:p>
      </dgm:t>
    </dgm:pt>
    <dgm:pt modelId="{AB773EBC-36B1-4612-856E-927D16FA20BD}" type="sibTrans" cxnId="{EB45A2E2-9C21-4953-9943-97BA9188CACF}">
      <dgm:prSet/>
      <dgm:spPr/>
      <dgm:t>
        <a:bodyPr/>
        <a:lstStyle/>
        <a:p>
          <a:endParaRPr lang="el-GR"/>
        </a:p>
      </dgm:t>
    </dgm:pt>
    <dgm:pt modelId="{717395CE-9E07-426D-BBFF-4340A8E3AA02}">
      <dgm:prSet custT="1"/>
      <dgm:spPr/>
      <dgm:t>
        <a:bodyPr/>
        <a:lstStyle/>
        <a:p>
          <a:r>
            <a:rPr lang="el-GR" sz="1600" dirty="0" smtClean="0"/>
            <a:t>Διαίρεση (</a:t>
          </a:r>
          <a:r>
            <a:rPr lang="en-US" sz="1600" dirty="0" smtClean="0"/>
            <a:t>division)</a:t>
          </a:r>
          <a:endParaRPr lang="el-GR" sz="1600" dirty="0"/>
        </a:p>
      </dgm:t>
    </dgm:pt>
    <dgm:pt modelId="{000C4EC5-3E04-4CA5-8B4F-C5103D76F02A}" type="parTrans" cxnId="{D1C70A25-7DEF-49B6-B232-F04917D63F78}">
      <dgm:prSet/>
      <dgm:spPr/>
      <dgm:t>
        <a:bodyPr/>
        <a:lstStyle/>
        <a:p>
          <a:endParaRPr lang="el-GR"/>
        </a:p>
      </dgm:t>
    </dgm:pt>
    <dgm:pt modelId="{D4442518-D57C-4AB4-AF1C-314045DF61B2}" type="sibTrans" cxnId="{D1C70A25-7DEF-49B6-B232-F04917D63F78}">
      <dgm:prSet/>
      <dgm:spPr/>
      <dgm:t>
        <a:bodyPr/>
        <a:lstStyle/>
        <a:p>
          <a:endParaRPr lang="el-GR"/>
        </a:p>
      </dgm:t>
    </dgm:pt>
    <dgm:pt modelId="{FF0CCC77-54E2-49D4-A793-ED0AB1CC49AD}">
      <dgm:prSet custT="1"/>
      <dgm:spPr/>
      <dgm:t>
        <a:bodyPr/>
        <a:lstStyle/>
        <a:p>
          <a:r>
            <a:rPr lang="el-GR" sz="1600" dirty="0" smtClean="0"/>
            <a:t>Βασίλειο </a:t>
          </a:r>
          <a:r>
            <a:rPr lang="en-US" sz="1600" dirty="0" smtClean="0"/>
            <a:t>(kingdom)</a:t>
          </a:r>
          <a:endParaRPr lang="el-GR" sz="1600" dirty="0"/>
        </a:p>
      </dgm:t>
    </dgm:pt>
    <dgm:pt modelId="{535E61C4-B83F-4456-BFD2-EB6BDED16641}" type="parTrans" cxnId="{D33F0FCF-35CB-4B66-AB11-4E8504910FFC}">
      <dgm:prSet/>
      <dgm:spPr/>
      <dgm:t>
        <a:bodyPr/>
        <a:lstStyle/>
        <a:p>
          <a:endParaRPr lang="el-GR"/>
        </a:p>
      </dgm:t>
    </dgm:pt>
    <dgm:pt modelId="{FE87255E-493E-49DC-A309-BD4B7084068E}" type="sibTrans" cxnId="{D33F0FCF-35CB-4B66-AB11-4E8504910FFC}">
      <dgm:prSet/>
      <dgm:spPr/>
      <dgm:t>
        <a:bodyPr/>
        <a:lstStyle/>
        <a:p>
          <a:endParaRPr lang="el-GR"/>
        </a:p>
      </dgm:t>
    </dgm:pt>
    <dgm:pt modelId="{55D7ACBB-346E-4317-9CA7-88B0570D9779}" type="pres">
      <dgm:prSet presAssocID="{2AF12FDA-4F31-42C5-A64E-538797F25A2F}" presName="compositeShape" presStyleCnt="0">
        <dgm:presLayoutVars>
          <dgm:dir/>
          <dgm:resizeHandles/>
        </dgm:presLayoutVars>
      </dgm:prSet>
      <dgm:spPr/>
    </dgm:pt>
    <dgm:pt modelId="{407A3B8B-A7DA-407E-94F3-E0B70B11DD62}" type="pres">
      <dgm:prSet presAssocID="{2AF12FDA-4F31-42C5-A64E-538797F25A2F}" presName="pyramid" presStyleLbl="node1" presStyleIdx="0" presStyleCnt="1" custScaleX="125705" custLinFactNeighborX="-10357"/>
      <dgm:spPr/>
    </dgm:pt>
    <dgm:pt modelId="{BD1AA52D-2E38-4FD4-BE3E-DE9A63F2770E}" type="pres">
      <dgm:prSet presAssocID="{2AF12FDA-4F31-42C5-A64E-538797F25A2F}" presName="theList" presStyleCnt="0"/>
      <dgm:spPr/>
    </dgm:pt>
    <dgm:pt modelId="{533A33C4-CB12-4944-BC53-FEFF50624222}" type="pres">
      <dgm:prSet presAssocID="{1792E0E8-DDFD-44FD-83CC-100D7ED6F662}" presName="aNode" presStyleLbl="fgAcc1" presStyleIdx="0" presStyleCnt="7" custScaleX="147949" custScaleY="168563">
        <dgm:presLayoutVars>
          <dgm:bulletEnabled val="1"/>
        </dgm:presLayoutVars>
      </dgm:prSet>
      <dgm:spPr/>
      <dgm:t>
        <a:bodyPr/>
        <a:lstStyle/>
        <a:p>
          <a:endParaRPr lang="el-GR"/>
        </a:p>
      </dgm:t>
    </dgm:pt>
    <dgm:pt modelId="{020DBB77-32C1-478F-8113-327013284184}" type="pres">
      <dgm:prSet presAssocID="{1792E0E8-DDFD-44FD-83CC-100D7ED6F662}" presName="aSpace" presStyleCnt="0"/>
      <dgm:spPr/>
    </dgm:pt>
    <dgm:pt modelId="{165266CF-3FD9-4070-9AA2-3022EBE3D73E}" type="pres">
      <dgm:prSet presAssocID="{26EDBDFA-B241-406F-8384-4C56D36798E8}" presName="aNode" presStyleLbl="fgAcc1" presStyleIdx="1" presStyleCnt="7" custScaleX="147949" custScaleY="168563">
        <dgm:presLayoutVars>
          <dgm:bulletEnabled val="1"/>
        </dgm:presLayoutVars>
      </dgm:prSet>
      <dgm:spPr/>
      <dgm:t>
        <a:bodyPr/>
        <a:lstStyle/>
        <a:p>
          <a:endParaRPr lang="el-GR"/>
        </a:p>
      </dgm:t>
    </dgm:pt>
    <dgm:pt modelId="{9E1F2C66-E23F-42F0-A4CC-C125F84CC855}" type="pres">
      <dgm:prSet presAssocID="{26EDBDFA-B241-406F-8384-4C56D36798E8}" presName="aSpace" presStyleCnt="0"/>
      <dgm:spPr/>
    </dgm:pt>
    <dgm:pt modelId="{9507946C-0825-4ADF-A374-6B87EA21C325}" type="pres">
      <dgm:prSet presAssocID="{B3B8AE7D-9638-4B50-A27D-73B04D354F09}" presName="aNode" presStyleLbl="fgAcc1" presStyleIdx="2" presStyleCnt="7" custScaleX="147949" custScaleY="168563">
        <dgm:presLayoutVars>
          <dgm:bulletEnabled val="1"/>
        </dgm:presLayoutVars>
      </dgm:prSet>
      <dgm:spPr/>
      <dgm:t>
        <a:bodyPr/>
        <a:lstStyle/>
        <a:p>
          <a:endParaRPr lang="el-GR"/>
        </a:p>
      </dgm:t>
    </dgm:pt>
    <dgm:pt modelId="{C4F4272E-7198-4533-84FF-3D231A05BFDD}" type="pres">
      <dgm:prSet presAssocID="{B3B8AE7D-9638-4B50-A27D-73B04D354F09}" presName="aSpace" presStyleCnt="0"/>
      <dgm:spPr/>
    </dgm:pt>
    <dgm:pt modelId="{A1C21FD8-E2A5-4590-844A-A42139CC8E20}" type="pres">
      <dgm:prSet presAssocID="{D06494E1-707A-4B63-ACA0-903E66520F38}" presName="aNode" presStyleLbl="fgAcc1" presStyleIdx="3" presStyleCnt="7" custScaleX="147949" custScaleY="168563" custLinFactNeighborX="-1232">
        <dgm:presLayoutVars>
          <dgm:bulletEnabled val="1"/>
        </dgm:presLayoutVars>
      </dgm:prSet>
      <dgm:spPr/>
      <dgm:t>
        <a:bodyPr/>
        <a:lstStyle/>
        <a:p>
          <a:endParaRPr lang="el-GR"/>
        </a:p>
      </dgm:t>
    </dgm:pt>
    <dgm:pt modelId="{983236E2-BD7A-4B97-B9DA-BC4A91597C05}" type="pres">
      <dgm:prSet presAssocID="{D06494E1-707A-4B63-ACA0-903E66520F38}" presName="aSpace" presStyleCnt="0"/>
      <dgm:spPr/>
    </dgm:pt>
    <dgm:pt modelId="{29CCCADC-9B21-46D8-B826-C7352D99C90D}" type="pres">
      <dgm:prSet presAssocID="{D5F872C8-1856-4E1B-91AB-57B283D0F7DB}" presName="aNode" presStyleLbl="fgAcc1" presStyleIdx="4" presStyleCnt="7" custScaleX="147949" custScaleY="168563">
        <dgm:presLayoutVars>
          <dgm:bulletEnabled val="1"/>
        </dgm:presLayoutVars>
      </dgm:prSet>
      <dgm:spPr/>
      <dgm:t>
        <a:bodyPr/>
        <a:lstStyle/>
        <a:p>
          <a:endParaRPr lang="el-GR"/>
        </a:p>
      </dgm:t>
    </dgm:pt>
    <dgm:pt modelId="{8A5CC057-9EEF-4806-B3F9-78F47D823D19}" type="pres">
      <dgm:prSet presAssocID="{D5F872C8-1856-4E1B-91AB-57B283D0F7DB}" presName="aSpace" presStyleCnt="0"/>
      <dgm:spPr/>
    </dgm:pt>
    <dgm:pt modelId="{2D445990-2333-441F-ACB7-AB854FAEDD02}" type="pres">
      <dgm:prSet presAssocID="{717395CE-9E07-426D-BBFF-4340A8E3AA02}" presName="aNode" presStyleLbl="fgAcc1" presStyleIdx="5" presStyleCnt="7" custScaleX="147949" custScaleY="168563">
        <dgm:presLayoutVars>
          <dgm:bulletEnabled val="1"/>
        </dgm:presLayoutVars>
      </dgm:prSet>
      <dgm:spPr/>
      <dgm:t>
        <a:bodyPr/>
        <a:lstStyle/>
        <a:p>
          <a:endParaRPr lang="el-GR"/>
        </a:p>
      </dgm:t>
    </dgm:pt>
    <dgm:pt modelId="{D639FEC0-05DD-4398-9705-4229CA93AD8A}" type="pres">
      <dgm:prSet presAssocID="{717395CE-9E07-426D-BBFF-4340A8E3AA02}" presName="aSpace" presStyleCnt="0"/>
      <dgm:spPr/>
    </dgm:pt>
    <dgm:pt modelId="{4FB4BFD2-00A0-49BA-A185-9BCABC2C293F}" type="pres">
      <dgm:prSet presAssocID="{FF0CCC77-54E2-49D4-A793-ED0AB1CC49AD}" presName="aNode" presStyleLbl="fgAcc1" presStyleIdx="6" presStyleCnt="7" custScaleX="147949" custScaleY="168563">
        <dgm:presLayoutVars>
          <dgm:bulletEnabled val="1"/>
        </dgm:presLayoutVars>
      </dgm:prSet>
      <dgm:spPr/>
      <dgm:t>
        <a:bodyPr/>
        <a:lstStyle/>
        <a:p>
          <a:endParaRPr lang="el-GR"/>
        </a:p>
      </dgm:t>
    </dgm:pt>
    <dgm:pt modelId="{65F7850E-A1BA-408E-84A3-B482F7F04F2C}" type="pres">
      <dgm:prSet presAssocID="{FF0CCC77-54E2-49D4-A793-ED0AB1CC49AD}" presName="aSpace" presStyleCnt="0"/>
      <dgm:spPr/>
    </dgm:pt>
  </dgm:ptLst>
  <dgm:cxnLst>
    <dgm:cxn modelId="{EB45A2E2-9C21-4953-9943-97BA9188CACF}" srcId="{2AF12FDA-4F31-42C5-A64E-538797F25A2F}" destId="{D5F872C8-1856-4E1B-91AB-57B283D0F7DB}" srcOrd="4" destOrd="0" parTransId="{6D700CA7-FBF4-4CC0-9815-0A095B93572B}" sibTransId="{AB773EBC-36B1-4612-856E-927D16FA20BD}"/>
    <dgm:cxn modelId="{297CE47D-84A0-496B-BD01-35726A244FAE}" type="presOf" srcId="{B3B8AE7D-9638-4B50-A27D-73B04D354F09}" destId="{9507946C-0825-4ADF-A374-6B87EA21C325}" srcOrd="0" destOrd="0" presId="urn:microsoft.com/office/officeart/2005/8/layout/pyramid2"/>
    <dgm:cxn modelId="{D1C70A25-7DEF-49B6-B232-F04917D63F78}" srcId="{2AF12FDA-4F31-42C5-A64E-538797F25A2F}" destId="{717395CE-9E07-426D-BBFF-4340A8E3AA02}" srcOrd="5" destOrd="0" parTransId="{000C4EC5-3E04-4CA5-8B4F-C5103D76F02A}" sibTransId="{D4442518-D57C-4AB4-AF1C-314045DF61B2}"/>
    <dgm:cxn modelId="{2E6EBBB5-9B3B-4E72-B9C0-957EA7FC67F3}" type="presOf" srcId="{26EDBDFA-B241-406F-8384-4C56D36798E8}" destId="{165266CF-3FD9-4070-9AA2-3022EBE3D73E}" srcOrd="0" destOrd="0" presId="urn:microsoft.com/office/officeart/2005/8/layout/pyramid2"/>
    <dgm:cxn modelId="{A03591B1-4812-4C65-8E5F-5964A617E638}" type="presOf" srcId="{D06494E1-707A-4B63-ACA0-903E66520F38}" destId="{A1C21FD8-E2A5-4590-844A-A42139CC8E20}" srcOrd="0" destOrd="0" presId="urn:microsoft.com/office/officeart/2005/8/layout/pyramid2"/>
    <dgm:cxn modelId="{87689450-8FF6-409B-8085-DE261D4CA74A}" type="presOf" srcId="{2AF12FDA-4F31-42C5-A64E-538797F25A2F}" destId="{55D7ACBB-346E-4317-9CA7-88B0570D9779}" srcOrd="0" destOrd="0" presId="urn:microsoft.com/office/officeart/2005/8/layout/pyramid2"/>
    <dgm:cxn modelId="{09F81807-CA92-485E-9541-4963699C1FEE}" srcId="{2AF12FDA-4F31-42C5-A64E-538797F25A2F}" destId="{B3B8AE7D-9638-4B50-A27D-73B04D354F09}" srcOrd="2" destOrd="0" parTransId="{E93BD07D-899B-44F4-93D5-137103CD3985}" sibTransId="{4733CF71-67F1-4D67-AAAC-D6BC113D80EA}"/>
    <dgm:cxn modelId="{FDC55CC6-4046-4568-BD6B-9CF1C4467576}" type="presOf" srcId="{717395CE-9E07-426D-BBFF-4340A8E3AA02}" destId="{2D445990-2333-441F-ACB7-AB854FAEDD02}" srcOrd="0" destOrd="0" presId="urn:microsoft.com/office/officeart/2005/8/layout/pyramid2"/>
    <dgm:cxn modelId="{C67FB9B3-B425-40BB-9D7D-ED299EC7EB7C}" srcId="{2AF12FDA-4F31-42C5-A64E-538797F25A2F}" destId="{26EDBDFA-B241-406F-8384-4C56D36798E8}" srcOrd="1" destOrd="0" parTransId="{2636CD51-7253-45ED-9B6C-83DD3CEA5BCB}" sibTransId="{A856AA73-558D-41B0-B5F8-6FD71EE82243}"/>
    <dgm:cxn modelId="{6FE36A1C-8C44-42E3-9EF5-1F73C3549075}" type="presOf" srcId="{1792E0E8-DDFD-44FD-83CC-100D7ED6F662}" destId="{533A33C4-CB12-4944-BC53-FEFF50624222}" srcOrd="0" destOrd="0" presId="urn:microsoft.com/office/officeart/2005/8/layout/pyramid2"/>
    <dgm:cxn modelId="{58EEE14D-BEEE-4634-8DCF-97C7695E66B2}" type="presOf" srcId="{FF0CCC77-54E2-49D4-A793-ED0AB1CC49AD}" destId="{4FB4BFD2-00A0-49BA-A185-9BCABC2C293F}" srcOrd="0" destOrd="0" presId="urn:microsoft.com/office/officeart/2005/8/layout/pyramid2"/>
    <dgm:cxn modelId="{D33F0FCF-35CB-4B66-AB11-4E8504910FFC}" srcId="{2AF12FDA-4F31-42C5-A64E-538797F25A2F}" destId="{FF0CCC77-54E2-49D4-A793-ED0AB1CC49AD}" srcOrd="6" destOrd="0" parTransId="{535E61C4-B83F-4456-BFD2-EB6BDED16641}" sibTransId="{FE87255E-493E-49DC-A309-BD4B7084068E}"/>
    <dgm:cxn modelId="{CA343E79-6D47-4D8C-83A4-5AFC3181FACE}" type="presOf" srcId="{D5F872C8-1856-4E1B-91AB-57B283D0F7DB}" destId="{29CCCADC-9B21-46D8-B826-C7352D99C90D}" srcOrd="0" destOrd="0" presId="urn:microsoft.com/office/officeart/2005/8/layout/pyramid2"/>
    <dgm:cxn modelId="{0038902B-FF79-4752-93CE-1F4F4269991D}" srcId="{2AF12FDA-4F31-42C5-A64E-538797F25A2F}" destId="{D06494E1-707A-4B63-ACA0-903E66520F38}" srcOrd="3" destOrd="0" parTransId="{101A776D-6EB1-4F4E-AE46-182F7C92BC2D}" sibTransId="{A463E94F-B194-4BE0-9F48-9CF0E9C68535}"/>
    <dgm:cxn modelId="{2DFDC7E5-103D-435A-BC18-4F4934E9E700}" srcId="{2AF12FDA-4F31-42C5-A64E-538797F25A2F}" destId="{1792E0E8-DDFD-44FD-83CC-100D7ED6F662}" srcOrd="0" destOrd="0" parTransId="{755D805F-902F-4DBF-94E1-80A78D9909FB}" sibTransId="{2F0212C8-04A1-4B81-9909-95CEAF6C60DB}"/>
    <dgm:cxn modelId="{F4E2A3A5-458A-4DF4-AD34-66A494BFFBA7}" type="presParOf" srcId="{55D7ACBB-346E-4317-9CA7-88B0570D9779}" destId="{407A3B8B-A7DA-407E-94F3-E0B70B11DD62}" srcOrd="0" destOrd="0" presId="urn:microsoft.com/office/officeart/2005/8/layout/pyramid2"/>
    <dgm:cxn modelId="{925D22D6-5C6A-48AB-AB99-E14B10F4A255}" type="presParOf" srcId="{55D7ACBB-346E-4317-9CA7-88B0570D9779}" destId="{BD1AA52D-2E38-4FD4-BE3E-DE9A63F2770E}" srcOrd="1" destOrd="0" presId="urn:microsoft.com/office/officeart/2005/8/layout/pyramid2"/>
    <dgm:cxn modelId="{7760D8BF-20F7-414A-BA7B-20B9F8A6D28D}" type="presParOf" srcId="{BD1AA52D-2E38-4FD4-BE3E-DE9A63F2770E}" destId="{533A33C4-CB12-4944-BC53-FEFF50624222}" srcOrd="0" destOrd="0" presId="urn:microsoft.com/office/officeart/2005/8/layout/pyramid2"/>
    <dgm:cxn modelId="{78B3D7D0-DC4B-4AD2-AA7F-892BD567172E}" type="presParOf" srcId="{BD1AA52D-2E38-4FD4-BE3E-DE9A63F2770E}" destId="{020DBB77-32C1-478F-8113-327013284184}" srcOrd="1" destOrd="0" presId="urn:microsoft.com/office/officeart/2005/8/layout/pyramid2"/>
    <dgm:cxn modelId="{3840B807-0D81-45ED-BEA7-D19F3CFC4037}" type="presParOf" srcId="{BD1AA52D-2E38-4FD4-BE3E-DE9A63F2770E}" destId="{165266CF-3FD9-4070-9AA2-3022EBE3D73E}" srcOrd="2" destOrd="0" presId="urn:microsoft.com/office/officeart/2005/8/layout/pyramid2"/>
    <dgm:cxn modelId="{84FE2ACD-461E-4245-A53F-02139372A249}" type="presParOf" srcId="{BD1AA52D-2E38-4FD4-BE3E-DE9A63F2770E}" destId="{9E1F2C66-E23F-42F0-A4CC-C125F84CC855}" srcOrd="3" destOrd="0" presId="urn:microsoft.com/office/officeart/2005/8/layout/pyramid2"/>
    <dgm:cxn modelId="{AFCC2B75-15B4-40A9-85C8-0CFC1B4045AD}" type="presParOf" srcId="{BD1AA52D-2E38-4FD4-BE3E-DE9A63F2770E}" destId="{9507946C-0825-4ADF-A374-6B87EA21C325}" srcOrd="4" destOrd="0" presId="urn:microsoft.com/office/officeart/2005/8/layout/pyramid2"/>
    <dgm:cxn modelId="{09E14E27-F8B7-4C2C-8B0F-FA1C879288C7}" type="presParOf" srcId="{BD1AA52D-2E38-4FD4-BE3E-DE9A63F2770E}" destId="{C4F4272E-7198-4533-84FF-3D231A05BFDD}" srcOrd="5" destOrd="0" presId="urn:microsoft.com/office/officeart/2005/8/layout/pyramid2"/>
    <dgm:cxn modelId="{A8436386-EC7D-4052-AD6D-DAC664DD26FA}" type="presParOf" srcId="{BD1AA52D-2E38-4FD4-BE3E-DE9A63F2770E}" destId="{A1C21FD8-E2A5-4590-844A-A42139CC8E20}" srcOrd="6" destOrd="0" presId="urn:microsoft.com/office/officeart/2005/8/layout/pyramid2"/>
    <dgm:cxn modelId="{4201212F-B4C9-48BE-A845-BAF12F7228F6}" type="presParOf" srcId="{BD1AA52D-2E38-4FD4-BE3E-DE9A63F2770E}" destId="{983236E2-BD7A-4B97-B9DA-BC4A91597C05}" srcOrd="7" destOrd="0" presId="urn:microsoft.com/office/officeart/2005/8/layout/pyramid2"/>
    <dgm:cxn modelId="{D927409B-40B1-4871-AE34-A4364B808CB8}" type="presParOf" srcId="{BD1AA52D-2E38-4FD4-BE3E-DE9A63F2770E}" destId="{29CCCADC-9B21-46D8-B826-C7352D99C90D}" srcOrd="8" destOrd="0" presId="urn:microsoft.com/office/officeart/2005/8/layout/pyramid2"/>
    <dgm:cxn modelId="{010C1A2C-5806-471C-B720-FD2BD1C6CCF8}" type="presParOf" srcId="{BD1AA52D-2E38-4FD4-BE3E-DE9A63F2770E}" destId="{8A5CC057-9EEF-4806-B3F9-78F47D823D19}" srcOrd="9" destOrd="0" presId="urn:microsoft.com/office/officeart/2005/8/layout/pyramid2"/>
    <dgm:cxn modelId="{B815494A-E69F-4962-BA69-D4DC43CA61F4}" type="presParOf" srcId="{BD1AA52D-2E38-4FD4-BE3E-DE9A63F2770E}" destId="{2D445990-2333-441F-ACB7-AB854FAEDD02}" srcOrd="10" destOrd="0" presId="urn:microsoft.com/office/officeart/2005/8/layout/pyramid2"/>
    <dgm:cxn modelId="{99308E21-2487-4D35-9F75-6397DECAF206}" type="presParOf" srcId="{BD1AA52D-2E38-4FD4-BE3E-DE9A63F2770E}" destId="{D639FEC0-05DD-4398-9705-4229CA93AD8A}" srcOrd="11" destOrd="0" presId="urn:microsoft.com/office/officeart/2005/8/layout/pyramid2"/>
    <dgm:cxn modelId="{1930E484-1F61-4D35-804F-F99AB04D631E}" type="presParOf" srcId="{BD1AA52D-2E38-4FD4-BE3E-DE9A63F2770E}" destId="{4FB4BFD2-00A0-49BA-A185-9BCABC2C293F}" srcOrd="12" destOrd="0" presId="urn:microsoft.com/office/officeart/2005/8/layout/pyramid2"/>
    <dgm:cxn modelId="{491B29DA-4BA6-4FFC-9A40-65EE5A4332D0}" type="presParOf" srcId="{BD1AA52D-2E38-4FD4-BE3E-DE9A63F2770E}" destId="{65F7850E-A1BA-408E-84A3-B482F7F04F2C}" srcOrd="13"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57B5B4-1324-4CF0-91B5-84E3EEADB1E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EADA1EC3-AD72-47D2-8469-4953B1FE4273}">
      <dgm:prSet phldrT="[Κείμενο]"/>
      <dgm:spPr>
        <a:ln>
          <a:noFill/>
        </a:ln>
        <a:effectLst>
          <a:outerShdw blurRad="50800" dist="38100" dir="13500000" algn="br" rotWithShape="0">
            <a:prstClr val="black">
              <a:alpha val="40000"/>
            </a:prstClr>
          </a:outerShdw>
        </a:effectLst>
      </dgm:spPr>
      <dgm:t>
        <a:bodyPr/>
        <a:lstStyle/>
        <a:p>
          <a:r>
            <a:rPr lang="el-GR" dirty="0" smtClean="0"/>
            <a:t>Προκαρυωτικοί </a:t>
          </a:r>
          <a:endParaRPr lang="el-GR" dirty="0"/>
        </a:p>
      </dgm:t>
    </dgm:pt>
    <dgm:pt modelId="{FF2EFD0F-DBB8-4C34-A39A-184676F2397C}" type="parTrans" cxnId="{A6102727-2AF9-4209-8A2E-742C6C199F4F}">
      <dgm:prSet/>
      <dgm:spPr/>
      <dgm:t>
        <a:bodyPr/>
        <a:lstStyle/>
        <a:p>
          <a:endParaRPr lang="el-GR"/>
        </a:p>
      </dgm:t>
    </dgm:pt>
    <dgm:pt modelId="{010A86F3-0709-4A83-B1F9-742E6CFF8887}" type="sibTrans" cxnId="{A6102727-2AF9-4209-8A2E-742C6C199F4F}">
      <dgm:prSet/>
      <dgm:spPr/>
      <dgm:t>
        <a:bodyPr/>
        <a:lstStyle/>
        <a:p>
          <a:endParaRPr lang="el-GR"/>
        </a:p>
      </dgm:t>
    </dgm:pt>
    <dgm:pt modelId="{448CDA13-98AB-4E02-9510-F1CF1373D730}">
      <dgm:prSet phldrT="[Κείμενο]"/>
      <dgm:spPr>
        <a:ln>
          <a:noFill/>
        </a:ln>
        <a:effectLst>
          <a:outerShdw blurRad="50800" dist="38100" dir="13500000" algn="br" rotWithShape="0">
            <a:prstClr val="black">
              <a:alpha val="40000"/>
            </a:prstClr>
          </a:outerShdw>
        </a:effectLst>
      </dgm:spPr>
      <dgm:t>
        <a:bodyPr/>
        <a:lstStyle/>
        <a:p>
          <a:r>
            <a:rPr lang="el-GR" dirty="0" smtClean="0"/>
            <a:t>Βακτήρια </a:t>
          </a:r>
          <a:endParaRPr lang="el-GR" dirty="0"/>
        </a:p>
      </dgm:t>
    </dgm:pt>
    <dgm:pt modelId="{7765959B-A447-4AD7-A7A0-6F94F54584E5}" type="parTrans" cxnId="{8DAF92EE-496E-4685-8E40-0C7A2610E993}">
      <dgm:prSet/>
      <dgm:spPr/>
      <dgm:t>
        <a:bodyPr/>
        <a:lstStyle/>
        <a:p>
          <a:endParaRPr lang="el-GR"/>
        </a:p>
      </dgm:t>
    </dgm:pt>
    <dgm:pt modelId="{6868D06C-367F-433E-9E13-6BD14AB650B2}" type="sibTrans" cxnId="{8DAF92EE-496E-4685-8E40-0C7A2610E993}">
      <dgm:prSet/>
      <dgm:spPr/>
      <dgm:t>
        <a:bodyPr/>
        <a:lstStyle/>
        <a:p>
          <a:endParaRPr lang="el-GR"/>
        </a:p>
      </dgm:t>
    </dgm:pt>
    <dgm:pt modelId="{F8A688FB-0D64-4D10-84DB-FB4B6B97E1E2}">
      <dgm:prSet phldrT="[Κείμενο]"/>
      <dgm:spPr>
        <a:ln>
          <a:noFill/>
        </a:ln>
        <a:effectLst>
          <a:outerShdw blurRad="50800" dist="38100" dir="13500000" algn="br" rotWithShape="0">
            <a:prstClr val="black">
              <a:alpha val="40000"/>
            </a:prstClr>
          </a:outerShdw>
        </a:effectLst>
      </dgm:spPr>
      <dgm:t>
        <a:bodyPr/>
        <a:lstStyle/>
        <a:p>
          <a:r>
            <a:rPr lang="el-GR" dirty="0" smtClean="0"/>
            <a:t>Κυανοβακτήρια </a:t>
          </a:r>
          <a:endParaRPr lang="el-GR" dirty="0"/>
        </a:p>
      </dgm:t>
    </dgm:pt>
    <dgm:pt modelId="{8DE39672-50CB-4982-A6BF-EA5B729266CC}" type="parTrans" cxnId="{787B3370-6B79-4091-B491-717E1A7EB26A}">
      <dgm:prSet/>
      <dgm:spPr/>
      <dgm:t>
        <a:bodyPr/>
        <a:lstStyle/>
        <a:p>
          <a:endParaRPr lang="el-GR"/>
        </a:p>
      </dgm:t>
    </dgm:pt>
    <dgm:pt modelId="{A360D33D-949A-4875-AE0F-09213CE18BD6}" type="sibTrans" cxnId="{787B3370-6B79-4091-B491-717E1A7EB26A}">
      <dgm:prSet/>
      <dgm:spPr/>
      <dgm:t>
        <a:bodyPr/>
        <a:lstStyle/>
        <a:p>
          <a:endParaRPr lang="el-GR"/>
        </a:p>
      </dgm:t>
    </dgm:pt>
    <dgm:pt modelId="{EFA1AE7F-01FE-41D4-A995-0956BED44D2D}">
      <dgm:prSet/>
      <dgm:spPr>
        <a:ln>
          <a:noFill/>
        </a:ln>
        <a:effectLst>
          <a:outerShdw blurRad="50800" dist="38100" dir="13500000" algn="br" rotWithShape="0">
            <a:prstClr val="black">
              <a:alpha val="40000"/>
            </a:prstClr>
          </a:outerShdw>
        </a:effectLst>
      </dgm:spPr>
      <dgm:t>
        <a:bodyPr/>
        <a:lstStyle/>
        <a:p>
          <a:r>
            <a:rPr lang="el-GR" dirty="0" smtClean="0"/>
            <a:t>Αρχαία ή Αρχαιοβακτήρια </a:t>
          </a:r>
          <a:endParaRPr lang="el-GR" dirty="0"/>
        </a:p>
      </dgm:t>
    </dgm:pt>
    <dgm:pt modelId="{45153857-AD48-400D-B514-B6A8B5341C4D}" type="parTrans" cxnId="{3B892744-504C-4E38-9762-B319AE4D357F}">
      <dgm:prSet/>
      <dgm:spPr/>
      <dgm:t>
        <a:bodyPr/>
        <a:lstStyle/>
        <a:p>
          <a:endParaRPr lang="el-GR"/>
        </a:p>
      </dgm:t>
    </dgm:pt>
    <dgm:pt modelId="{5E55278F-24D6-42D8-B0E8-FCB227092A1A}" type="sibTrans" cxnId="{3B892744-504C-4E38-9762-B319AE4D357F}">
      <dgm:prSet/>
      <dgm:spPr/>
      <dgm:t>
        <a:bodyPr/>
        <a:lstStyle/>
        <a:p>
          <a:endParaRPr lang="el-GR"/>
        </a:p>
      </dgm:t>
    </dgm:pt>
    <dgm:pt modelId="{D4364F55-9B95-4FA8-A2FB-BBBE009885AC}" type="pres">
      <dgm:prSet presAssocID="{B557B5B4-1324-4CF0-91B5-84E3EEADB1E5}" presName="hierChild1" presStyleCnt="0">
        <dgm:presLayoutVars>
          <dgm:chPref val="1"/>
          <dgm:dir/>
          <dgm:animOne val="branch"/>
          <dgm:animLvl val="lvl"/>
          <dgm:resizeHandles/>
        </dgm:presLayoutVars>
      </dgm:prSet>
      <dgm:spPr/>
      <dgm:t>
        <a:bodyPr/>
        <a:lstStyle/>
        <a:p>
          <a:endParaRPr lang="el-GR"/>
        </a:p>
      </dgm:t>
    </dgm:pt>
    <dgm:pt modelId="{E2E858EC-7E6E-4EAB-8C1B-EC1167059962}" type="pres">
      <dgm:prSet presAssocID="{EADA1EC3-AD72-47D2-8469-4953B1FE4273}" presName="hierRoot1" presStyleCnt="0"/>
      <dgm:spPr/>
    </dgm:pt>
    <dgm:pt modelId="{15461BE2-0399-40CF-8E50-15574AC2F0F0}" type="pres">
      <dgm:prSet presAssocID="{EADA1EC3-AD72-47D2-8469-4953B1FE4273}" presName="composite" presStyleCnt="0"/>
      <dgm:spPr/>
    </dgm:pt>
    <dgm:pt modelId="{FF2CDCA5-E9D0-4297-8270-3626B6F3125E}" type="pres">
      <dgm:prSet presAssocID="{EADA1EC3-AD72-47D2-8469-4953B1FE4273}" presName="background" presStyleLbl="node0" presStyleIdx="0" presStyleCnt="1"/>
      <dgm:spPr>
        <a:ln>
          <a:noFill/>
        </a:ln>
      </dgm:spPr>
      <dgm:t>
        <a:bodyPr/>
        <a:lstStyle/>
        <a:p>
          <a:endParaRPr lang="el-GR"/>
        </a:p>
      </dgm:t>
    </dgm:pt>
    <dgm:pt modelId="{FAEA5802-D199-471C-B12D-30AA632ABB2D}" type="pres">
      <dgm:prSet presAssocID="{EADA1EC3-AD72-47D2-8469-4953B1FE4273}" presName="text" presStyleLbl="fgAcc0" presStyleIdx="0" presStyleCnt="1">
        <dgm:presLayoutVars>
          <dgm:chPref val="3"/>
        </dgm:presLayoutVars>
      </dgm:prSet>
      <dgm:spPr/>
      <dgm:t>
        <a:bodyPr/>
        <a:lstStyle/>
        <a:p>
          <a:endParaRPr lang="el-GR"/>
        </a:p>
      </dgm:t>
    </dgm:pt>
    <dgm:pt modelId="{8E79669C-EC82-4FD9-B9BB-BD0C3A0AFC90}" type="pres">
      <dgm:prSet presAssocID="{EADA1EC3-AD72-47D2-8469-4953B1FE4273}" presName="hierChild2" presStyleCnt="0"/>
      <dgm:spPr/>
    </dgm:pt>
    <dgm:pt modelId="{D9967B7D-D84C-40D9-AC36-E93B2BBC4B5E}" type="pres">
      <dgm:prSet presAssocID="{7765959B-A447-4AD7-A7A0-6F94F54584E5}" presName="Name10" presStyleLbl="parChTrans1D2" presStyleIdx="0" presStyleCnt="3"/>
      <dgm:spPr/>
      <dgm:t>
        <a:bodyPr/>
        <a:lstStyle/>
        <a:p>
          <a:endParaRPr lang="el-GR"/>
        </a:p>
      </dgm:t>
    </dgm:pt>
    <dgm:pt modelId="{EBAA2CB3-0D49-44CC-B1B8-A49B97508544}" type="pres">
      <dgm:prSet presAssocID="{448CDA13-98AB-4E02-9510-F1CF1373D730}" presName="hierRoot2" presStyleCnt="0"/>
      <dgm:spPr/>
    </dgm:pt>
    <dgm:pt modelId="{6DF29F35-8AA2-4952-BFA3-A17E934F08F3}" type="pres">
      <dgm:prSet presAssocID="{448CDA13-98AB-4E02-9510-F1CF1373D730}" presName="composite2" presStyleCnt="0"/>
      <dgm:spPr/>
    </dgm:pt>
    <dgm:pt modelId="{30B7F20A-9E5D-45F5-88B6-F589A4BD45EA}" type="pres">
      <dgm:prSet presAssocID="{448CDA13-98AB-4E02-9510-F1CF1373D730}" presName="background2" presStyleLbl="node2" presStyleIdx="0" presStyleCnt="3"/>
      <dgm:spPr>
        <a:ln>
          <a:noFill/>
        </a:ln>
      </dgm:spPr>
      <dgm:t>
        <a:bodyPr/>
        <a:lstStyle/>
        <a:p>
          <a:endParaRPr lang="el-GR"/>
        </a:p>
      </dgm:t>
    </dgm:pt>
    <dgm:pt modelId="{166FCE8B-DDE6-47C6-885C-43D2B00B2B12}" type="pres">
      <dgm:prSet presAssocID="{448CDA13-98AB-4E02-9510-F1CF1373D730}" presName="text2" presStyleLbl="fgAcc2" presStyleIdx="0" presStyleCnt="3">
        <dgm:presLayoutVars>
          <dgm:chPref val="3"/>
        </dgm:presLayoutVars>
      </dgm:prSet>
      <dgm:spPr/>
      <dgm:t>
        <a:bodyPr/>
        <a:lstStyle/>
        <a:p>
          <a:endParaRPr lang="el-GR"/>
        </a:p>
      </dgm:t>
    </dgm:pt>
    <dgm:pt modelId="{023A1421-5202-434B-9763-EAFF321BCC1A}" type="pres">
      <dgm:prSet presAssocID="{448CDA13-98AB-4E02-9510-F1CF1373D730}" presName="hierChild3" presStyleCnt="0"/>
      <dgm:spPr/>
    </dgm:pt>
    <dgm:pt modelId="{9B77EEE5-D699-4D30-A096-6CDBCC931660}" type="pres">
      <dgm:prSet presAssocID="{8DE39672-50CB-4982-A6BF-EA5B729266CC}" presName="Name10" presStyleLbl="parChTrans1D2" presStyleIdx="1" presStyleCnt="3"/>
      <dgm:spPr/>
      <dgm:t>
        <a:bodyPr/>
        <a:lstStyle/>
        <a:p>
          <a:endParaRPr lang="el-GR"/>
        </a:p>
      </dgm:t>
    </dgm:pt>
    <dgm:pt modelId="{D2227E55-D96E-4BE8-BF2C-EB4A8A8E2F9D}" type="pres">
      <dgm:prSet presAssocID="{F8A688FB-0D64-4D10-84DB-FB4B6B97E1E2}" presName="hierRoot2" presStyleCnt="0"/>
      <dgm:spPr/>
    </dgm:pt>
    <dgm:pt modelId="{FB45C058-4D7F-47D6-8022-F8B48B50A9A4}" type="pres">
      <dgm:prSet presAssocID="{F8A688FB-0D64-4D10-84DB-FB4B6B97E1E2}" presName="composite2" presStyleCnt="0"/>
      <dgm:spPr/>
    </dgm:pt>
    <dgm:pt modelId="{79DB1D4B-DFE6-4A54-926C-E36EB4C5535F}" type="pres">
      <dgm:prSet presAssocID="{F8A688FB-0D64-4D10-84DB-FB4B6B97E1E2}" presName="background2" presStyleLbl="node2" presStyleIdx="1" presStyleCnt="3"/>
      <dgm:spPr>
        <a:ln>
          <a:noFill/>
        </a:ln>
      </dgm:spPr>
      <dgm:t>
        <a:bodyPr/>
        <a:lstStyle/>
        <a:p>
          <a:endParaRPr lang="el-GR"/>
        </a:p>
      </dgm:t>
    </dgm:pt>
    <dgm:pt modelId="{1F1F8F23-BE27-4F3B-96CD-2B3D91C90950}" type="pres">
      <dgm:prSet presAssocID="{F8A688FB-0D64-4D10-84DB-FB4B6B97E1E2}" presName="text2" presStyleLbl="fgAcc2" presStyleIdx="1" presStyleCnt="3">
        <dgm:presLayoutVars>
          <dgm:chPref val="3"/>
        </dgm:presLayoutVars>
      </dgm:prSet>
      <dgm:spPr/>
      <dgm:t>
        <a:bodyPr/>
        <a:lstStyle/>
        <a:p>
          <a:endParaRPr lang="el-GR"/>
        </a:p>
      </dgm:t>
    </dgm:pt>
    <dgm:pt modelId="{7898B300-25DA-4E5C-8A76-95290C619D7B}" type="pres">
      <dgm:prSet presAssocID="{F8A688FB-0D64-4D10-84DB-FB4B6B97E1E2}" presName="hierChild3" presStyleCnt="0"/>
      <dgm:spPr/>
    </dgm:pt>
    <dgm:pt modelId="{709EA1F8-F353-4407-A886-408AD7CBCFBA}" type="pres">
      <dgm:prSet presAssocID="{45153857-AD48-400D-B514-B6A8B5341C4D}" presName="Name10" presStyleLbl="parChTrans1D2" presStyleIdx="2" presStyleCnt="3"/>
      <dgm:spPr/>
      <dgm:t>
        <a:bodyPr/>
        <a:lstStyle/>
        <a:p>
          <a:endParaRPr lang="el-GR"/>
        </a:p>
      </dgm:t>
    </dgm:pt>
    <dgm:pt modelId="{79F26158-3408-438F-9A49-E4E7A2B8A35D}" type="pres">
      <dgm:prSet presAssocID="{EFA1AE7F-01FE-41D4-A995-0956BED44D2D}" presName="hierRoot2" presStyleCnt="0"/>
      <dgm:spPr/>
    </dgm:pt>
    <dgm:pt modelId="{BF541F69-AA24-40E9-98B8-4C3AC49DF7DC}" type="pres">
      <dgm:prSet presAssocID="{EFA1AE7F-01FE-41D4-A995-0956BED44D2D}" presName="composite2" presStyleCnt="0"/>
      <dgm:spPr/>
    </dgm:pt>
    <dgm:pt modelId="{AF7DD799-8CDE-4E85-8F16-02607ABCE66A}" type="pres">
      <dgm:prSet presAssocID="{EFA1AE7F-01FE-41D4-A995-0956BED44D2D}" presName="background2" presStyleLbl="node2" presStyleIdx="2" presStyleCnt="3"/>
      <dgm:spPr>
        <a:ln>
          <a:noFill/>
        </a:ln>
      </dgm:spPr>
      <dgm:t>
        <a:bodyPr/>
        <a:lstStyle/>
        <a:p>
          <a:endParaRPr lang="el-GR"/>
        </a:p>
      </dgm:t>
    </dgm:pt>
    <dgm:pt modelId="{7D0F594B-9FA1-4585-91B7-2D74F66CB229}" type="pres">
      <dgm:prSet presAssocID="{EFA1AE7F-01FE-41D4-A995-0956BED44D2D}" presName="text2" presStyleLbl="fgAcc2" presStyleIdx="2" presStyleCnt="3" custLinFactNeighborX="-202" custLinFactNeighborY="-670">
        <dgm:presLayoutVars>
          <dgm:chPref val="3"/>
        </dgm:presLayoutVars>
      </dgm:prSet>
      <dgm:spPr/>
      <dgm:t>
        <a:bodyPr/>
        <a:lstStyle/>
        <a:p>
          <a:endParaRPr lang="el-GR"/>
        </a:p>
      </dgm:t>
    </dgm:pt>
    <dgm:pt modelId="{3DAB1BFB-2CB8-4293-824E-1FFC7FEADC4B}" type="pres">
      <dgm:prSet presAssocID="{EFA1AE7F-01FE-41D4-A995-0956BED44D2D}" presName="hierChild3" presStyleCnt="0"/>
      <dgm:spPr/>
    </dgm:pt>
  </dgm:ptLst>
  <dgm:cxnLst>
    <dgm:cxn modelId="{787B3370-6B79-4091-B491-717E1A7EB26A}" srcId="{EADA1EC3-AD72-47D2-8469-4953B1FE4273}" destId="{F8A688FB-0D64-4D10-84DB-FB4B6B97E1E2}" srcOrd="1" destOrd="0" parTransId="{8DE39672-50CB-4982-A6BF-EA5B729266CC}" sibTransId="{A360D33D-949A-4875-AE0F-09213CE18BD6}"/>
    <dgm:cxn modelId="{FDFEEF3F-2E43-4DCF-B751-5E0444D9A703}" type="presOf" srcId="{448CDA13-98AB-4E02-9510-F1CF1373D730}" destId="{166FCE8B-DDE6-47C6-885C-43D2B00B2B12}" srcOrd="0" destOrd="0" presId="urn:microsoft.com/office/officeart/2005/8/layout/hierarchy1"/>
    <dgm:cxn modelId="{77DBC7CF-F03A-4056-8403-E45A32CAB85F}" type="presOf" srcId="{8DE39672-50CB-4982-A6BF-EA5B729266CC}" destId="{9B77EEE5-D699-4D30-A096-6CDBCC931660}" srcOrd="0" destOrd="0" presId="urn:microsoft.com/office/officeart/2005/8/layout/hierarchy1"/>
    <dgm:cxn modelId="{8DAF92EE-496E-4685-8E40-0C7A2610E993}" srcId="{EADA1EC3-AD72-47D2-8469-4953B1FE4273}" destId="{448CDA13-98AB-4E02-9510-F1CF1373D730}" srcOrd="0" destOrd="0" parTransId="{7765959B-A447-4AD7-A7A0-6F94F54584E5}" sibTransId="{6868D06C-367F-433E-9E13-6BD14AB650B2}"/>
    <dgm:cxn modelId="{A6102727-2AF9-4209-8A2E-742C6C199F4F}" srcId="{B557B5B4-1324-4CF0-91B5-84E3EEADB1E5}" destId="{EADA1EC3-AD72-47D2-8469-4953B1FE4273}" srcOrd="0" destOrd="0" parTransId="{FF2EFD0F-DBB8-4C34-A39A-184676F2397C}" sibTransId="{010A86F3-0709-4A83-B1F9-742E6CFF8887}"/>
    <dgm:cxn modelId="{3B892744-504C-4E38-9762-B319AE4D357F}" srcId="{EADA1EC3-AD72-47D2-8469-4953B1FE4273}" destId="{EFA1AE7F-01FE-41D4-A995-0956BED44D2D}" srcOrd="2" destOrd="0" parTransId="{45153857-AD48-400D-B514-B6A8B5341C4D}" sibTransId="{5E55278F-24D6-42D8-B0E8-FCB227092A1A}"/>
    <dgm:cxn modelId="{5715231D-5D42-49D5-8B9F-5D5F0B12AC86}" type="presOf" srcId="{EFA1AE7F-01FE-41D4-A995-0956BED44D2D}" destId="{7D0F594B-9FA1-4585-91B7-2D74F66CB229}" srcOrd="0" destOrd="0" presId="urn:microsoft.com/office/officeart/2005/8/layout/hierarchy1"/>
    <dgm:cxn modelId="{34141440-67C8-44A9-90E0-5FAFF83CF4B6}" type="presOf" srcId="{EADA1EC3-AD72-47D2-8469-4953B1FE4273}" destId="{FAEA5802-D199-471C-B12D-30AA632ABB2D}" srcOrd="0" destOrd="0" presId="urn:microsoft.com/office/officeart/2005/8/layout/hierarchy1"/>
    <dgm:cxn modelId="{94ED90E9-C63C-49B9-B573-E34F547ECF3A}" type="presOf" srcId="{7765959B-A447-4AD7-A7A0-6F94F54584E5}" destId="{D9967B7D-D84C-40D9-AC36-E93B2BBC4B5E}" srcOrd="0" destOrd="0" presId="urn:microsoft.com/office/officeart/2005/8/layout/hierarchy1"/>
    <dgm:cxn modelId="{7D9E5667-C737-438C-AFB7-7256AA20ECC6}" type="presOf" srcId="{F8A688FB-0D64-4D10-84DB-FB4B6B97E1E2}" destId="{1F1F8F23-BE27-4F3B-96CD-2B3D91C90950}" srcOrd="0" destOrd="0" presId="urn:microsoft.com/office/officeart/2005/8/layout/hierarchy1"/>
    <dgm:cxn modelId="{4B7D337E-8BA3-478D-88D0-5B4E64D76995}" type="presOf" srcId="{B557B5B4-1324-4CF0-91B5-84E3EEADB1E5}" destId="{D4364F55-9B95-4FA8-A2FB-BBBE009885AC}" srcOrd="0" destOrd="0" presId="urn:microsoft.com/office/officeart/2005/8/layout/hierarchy1"/>
    <dgm:cxn modelId="{26EB1636-C9E9-4777-8D6C-6172072DAD1F}" type="presOf" srcId="{45153857-AD48-400D-B514-B6A8B5341C4D}" destId="{709EA1F8-F353-4407-A886-408AD7CBCFBA}" srcOrd="0" destOrd="0" presId="urn:microsoft.com/office/officeart/2005/8/layout/hierarchy1"/>
    <dgm:cxn modelId="{03105282-BCAB-4994-842C-C889964F7744}" type="presParOf" srcId="{D4364F55-9B95-4FA8-A2FB-BBBE009885AC}" destId="{E2E858EC-7E6E-4EAB-8C1B-EC1167059962}" srcOrd="0" destOrd="0" presId="urn:microsoft.com/office/officeart/2005/8/layout/hierarchy1"/>
    <dgm:cxn modelId="{1E8482FC-5BF9-4A31-A502-4B332C4F1634}" type="presParOf" srcId="{E2E858EC-7E6E-4EAB-8C1B-EC1167059962}" destId="{15461BE2-0399-40CF-8E50-15574AC2F0F0}" srcOrd="0" destOrd="0" presId="urn:microsoft.com/office/officeart/2005/8/layout/hierarchy1"/>
    <dgm:cxn modelId="{9584A90D-74B2-4E0A-8B5D-336BDB08C6A8}" type="presParOf" srcId="{15461BE2-0399-40CF-8E50-15574AC2F0F0}" destId="{FF2CDCA5-E9D0-4297-8270-3626B6F3125E}" srcOrd="0" destOrd="0" presId="urn:microsoft.com/office/officeart/2005/8/layout/hierarchy1"/>
    <dgm:cxn modelId="{E0CC7516-344E-4F47-B160-959AA91664F4}" type="presParOf" srcId="{15461BE2-0399-40CF-8E50-15574AC2F0F0}" destId="{FAEA5802-D199-471C-B12D-30AA632ABB2D}" srcOrd="1" destOrd="0" presId="urn:microsoft.com/office/officeart/2005/8/layout/hierarchy1"/>
    <dgm:cxn modelId="{ADE7BEE3-A666-4013-8D2A-017DC3A8A8C8}" type="presParOf" srcId="{E2E858EC-7E6E-4EAB-8C1B-EC1167059962}" destId="{8E79669C-EC82-4FD9-B9BB-BD0C3A0AFC90}" srcOrd="1" destOrd="0" presId="urn:microsoft.com/office/officeart/2005/8/layout/hierarchy1"/>
    <dgm:cxn modelId="{4D255D27-232C-4124-A4EE-0021343D575F}" type="presParOf" srcId="{8E79669C-EC82-4FD9-B9BB-BD0C3A0AFC90}" destId="{D9967B7D-D84C-40D9-AC36-E93B2BBC4B5E}" srcOrd="0" destOrd="0" presId="urn:microsoft.com/office/officeart/2005/8/layout/hierarchy1"/>
    <dgm:cxn modelId="{5F6ACDB7-B1BA-4E80-B241-7D125315B0B5}" type="presParOf" srcId="{8E79669C-EC82-4FD9-B9BB-BD0C3A0AFC90}" destId="{EBAA2CB3-0D49-44CC-B1B8-A49B97508544}" srcOrd="1" destOrd="0" presId="urn:microsoft.com/office/officeart/2005/8/layout/hierarchy1"/>
    <dgm:cxn modelId="{339BE0A7-1E31-4D97-AF9D-CE2ACB3630D3}" type="presParOf" srcId="{EBAA2CB3-0D49-44CC-B1B8-A49B97508544}" destId="{6DF29F35-8AA2-4952-BFA3-A17E934F08F3}" srcOrd="0" destOrd="0" presId="urn:microsoft.com/office/officeart/2005/8/layout/hierarchy1"/>
    <dgm:cxn modelId="{7AED6B23-35C9-4D4E-9325-1F842529F21C}" type="presParOf" srcId="{6DF29F35-8AA2-4952-BFA3-A17E934F08F3}" destId="{30B7F20A-9E5D-45F5-88B6-F589A4BD45EA}" srcOrd="0" destOrd="0" presId="urn:microsoft.com/office/officeart/2005/8/layout/hierarchy1"/>
    <dgm:cxn modelId="{D2550322-D538-46C0-B633-72FFCCED5AF5}" type="presParOf" srcId="{6DF29F35-8AA2-4952-BFA3-A17E934F08F3}" destId="{166FCE8B-DDE6-47C6-885C-43D2B00B2B12}" srcOrd="1" destOrd="0" presId="urn:microsoft.com/office/officeart/2005/8/layout/hierarchy1"/>
    <dgm:cxn modelId="{599B25B9-821A-4039-B6B1-A561751970DA}" type="presParOf" srcId="{EBAA2CB3-0D49-44CC-B1B8-A49B97508544}" destId="{023A1421-5202-434B-9763-EAFF321BCC1A}" srcOrd="1" destOrd="0" presId="urn:microsoft.com/office/officeart/2005/8/layout/hierarchy1"/>
    <dgm:cxn modelId="{C6B46D7D-E021-482F-96BD-3324B2B63CED}" type="presParOf" srcId="{8E79669C-EC82-4FD9-B9BB-BD0C3A0AFC90}" destId="{9B77EEE5-D699-4D30-A096-6CDBCC931660}" srcOrd="2" destOrd="0" presId="urn:microsoft.com/office/officeart/2005/8/layout/hierarchy1"/>
    <dgm:cxn modelId="{A3DE7C01-DC57-43D9-9AC7-6114346C007E}" type="presParOf" srcId="{8E79669C-EC82-4FD9-B9BB-BD0C3A0AFC90}" destId="{D2227E55-D96E-4BE8-BF2C-EB4A8A8E2F9D}" srcOrd="3" destOrd="0" presId="urn:microsoft.com/office/officeart/2005/8/layout/hierarchy1"/>
    <dgm:cxn modelId="{205C6D16-1F00-4BE1-838D-95968C852974}" type="presParOf" srcId="{D2227E55-D96E-4BE8-BF2C-EB4A8A8E2F9D}" destId="{FB45C058-4D7F-47D6-8022-F8B48B50A9A4}" srcOrd="0" destOrd="0" presId="urn:microsoft.com/office/officeart/2005/8/layout/hierarchy1"/>
    <dgm:cxn modelId="{7F6BE6D1-9E14-4ADE-8E0A-C5E85DA27D44}" type="presParOf" srcId="{FB45C058-4D7F-47D6-8022-F8B48B50A9A4}" destId="{79DB1D4B-DFE6-4A54-926C-E36EB4C5535F}" srcOrd="0" destOrd="0" presId="urn:microsoft.com/office/officeart/2005/8/layout/hierarchy1"/>
    <dgm:cxn modelId="{437AC203-A57A-4FE1-92C2-21B54B5A8368}" type="presParOf" srcId="{FB45C058-4D7F-47D6-8022-F8B48B50A9A4}" destId="{1F1F8F23-BE27-4F3B-96CD-2B3D91C90950}" srcOrd="1" destOrd="0" presId="urn:microsoft.com/office/officeart/2005/8/layout/hierarchy1"/>
    <dgm:cxn modelId="{74375A04-4A4B-43A8-AE96-D460B54F782A}" type="presParOf" srcId="{D2227E55-D96E-4BE8-BF2C-EB4A8A8E2F9D}" destId="{7898B300-25DA-4E5C-8A76-95290C619D7B}" srcOrd="1" destOrd="0" presId="urn:microsoft.com/office/officeart/2005/8/layout/hierarchy1"/>
    <dgm:cxn modelId="{5DB2A76D-BC8D-408E-9045-8DD7D82D63ED}" type="presParOf" srcId="{8E79669C-EC82-4FD9-B9BB-BD0C3A0AFC90}" destId="{709EA1F8-F353-4407-A886-408AD7CBCFBA}" srcOrd="4" destOrd="0" presId="urn:microsoft.com/office/officeart/2005/8/layout/hierarchy1"/>
    <dgm:cxn modelId="{EFF0FA61-4C96-4D43-97D3-611C4719312C}" type="presParOf" srcId="{8E79669C-EC82-4FD9-B9BB-BD0C3A0AFC90}" destId="{79F26158-3408-438F-9A49-E4E7A2B8A35D}" srcOrd="5" destOrd="0" presId="urn:microsoft.com/office/officeart/2005/8/layout/hierarchy1"/>
    <dgm:cxn modelId="{6B9E067C-2DD7-4ED7-B62D-A7FDB594E04C}" type="presParOf" srcId="{79F26158-3408-438F-9A49-E4E7A2B8A35D}" destId="{BF541F69-AA24-40E9-98B8-4C3AC49DF7DC}" srcOrd="0" destOrd="0" presId="urn:microsoft.com/office/officeart/2005/8/layout/hierarchy1"/>
    <dgm:cxn modelId="{CF84F442-B65B-4E2A-8628-47C806A5468A}" type="presParOf" srcId="{BF541F69-AA24-40E9-98B8-4C3AC49DF7DC}" destId="{AF7DD799-8CDE-4E85-8F16-02607ABCE66A}" srcOrd="0" destOrd="0" presId="urn:microsoft.com/office/officeart/2005/8/layout/hierarchy1"/>
    <dgm:cxn modelId="{7B1F7DF7-7BE8-4F04-BD8B-AA14F60FD737}" type="presParOf" srcId="{BF541F69-AA24-40E9-98B8-4C3AC49DF7DC}" destId="{7D0F594B-9FA1-4585-91B7-2D74F66CB229}" srcOrd="1" destOrd="0" presId="urn:microsoft.com/office/officeart/2005/8/layout/hierarchy1"/>
    <dgm:cxn modelId="{F7E3B8A9-147B-45D5-9C48-A2C93F03A4D7}" type="presParOf" srcId="{79F26158-3408-438F-9A49-E4E7A2B8A35D}" destId="{3DAB1BFB-2CB8-4293-824E-1FFC7FEADC4B}"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968E94A-987B-4064-AAA3-957D3D54EA9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7C6D4E64-7FF6-492E-ADA6-796D5D38B3D3}">
      <dgm:prSet phldrT="[Κείμενο]"/>
      <dgm:spPr>
        <a:ln>
          <a:noFill/>
        </a:ln>
      </dgm:spPr>
      <dgm:t>
        <a:bodyPr/>
        <a:lstStyle/>
        <a:p>
          <a:r>
            <a:rPr lang="el-GR" dirty="0" smtClean="0"/>
            <a:t>Προκαρυωτικά </a:t>
          </a:r>
          <a:endParaRPr lang="el-GR" dirty="0"/>
        </a:p>
      </dgm:t>
    </dgm:pt>
    <dgm:pt modelId="{1492C797-D568-410B-B456-7D0E936438A0}" type="parTrans" cxnId="{20E55BFA-CE4B-4F30-8A42-3FCF8F8BF064}">
      <dgm:prSet/>
      <dgm:spPr/>
      <dgm:t>
        <a:bodyPr/>
        <a:lstStyle/>
        <a:p>
          <a:endParaRPr lang="el-GR"/>
        </a:p>
      </dgm:t>
    </dgm:pt>
    <dgm:pt modelId="{9F2938ED-3213-4064-A710-32298C4DB310}" type="sibTrans" cxnId="{20E55BFA-CE4B-4F30-8A42-3FCF8F8BF064}">
      <dgm:prSet/>
      <dgm:spPr/>
      <dgm:t>
        <a:bodyPr/>
        <a:lstStyle/>
        <a:p>
          <a:endParaRPr lang="el-GR"/>
        </a:p>
      </dgm:t>
    </dgm:pt>
    <dgm:pt modelId="{1E6CA9EE-D004-4E50-A31F-3E4048A115B7}">
      <dgm:prSet phldrT="[Κείμενο]"/>
      <dgm:spPr>
        <a:ln>
          <a:noFill/>
        </a:ln>
      </dgm:spPr>
      <dgm:t>
        <a:bodyPr/>
        <a:lstStyle/>
        <a:p>
          <a:r>
            <a:rPr lang="el-GR" dirty="0" smtClean="0"/>
            <a:t>Ευβακτήρια</a:t>
          </a:r>
        </a:p>
        <a:p>
          <a:r>
            <a:rPr lang="el-GR" dirty="0" smtClean="0"/>
            <a:t>(Βακτήρια)  </a:t>
          </a:r>
          <a:endParaRPr lang="el-GR" dirty="0"/>
        </a:p>
      </dgm:t>
    </dgm:pt>
    <dgm:pt modelId="{F1CDAE3F-866E-433E-B4B4-112AED74CFF4}" type="parTrans" cxnId="{F7404AAC-01F1-4980-A8B4-AE5E6143A103}">
      <dgm:prSet/>
      <dgm:spPr/>
      <dgm:t>
        <a:bodyPr/>
        <a:lstStyle/>
        <a:p>
          <a:endParaRPr lang="el-GR"/>
        </a:p>
      </dgm:t>
    </dgm:pt>
    <dgm:pt modelId="{6C410448-5936-4D02-B391-46A44ADC2754}" type="sibTrans" cxnId="{F7404AAC-01F1-4980-A8B4-AE5E6143A103}">
      <dgm:prSet/>
      <dgm:spPr/>
      <dgm:t>
        <a:bodyPr/>
        <a:lstStyle/>
        <a:p>
          <a:endParaRPr lang="el-GR"/>
        </a:p>
      </dgm:t>
    </dgm:pt>
    <dgm:pt modelId="{102AFB0F-C1F1-4DBC-A71B-79E901492306}">
      <dgm:prSet phldrT="[Κείμενο]"/>
      <dgm:spPr>
        <a:ln>
          <a:noFill/>
        </a:ln>
      </dgm:spPr>
      <dgm:t>
        <a:bodyPr/>
        <a:lstStyle/>
        <a:p>
          <a:r>
            <a:rPr lang="el-GR" dirty="0" smtClean="0"/>
            <a:t>Αρχαιοβακτήρια</a:t>
          </a:r>
        </a:p>
        <a:p>
          <a:r>
            <a:rPr lang="el-GR" dirty="0" smtClean="0"/>
            <a:t>(Αρχαία) </a:t>
          </a:r>
          <a:endParaRPr lang="el-GR" dirty="0"/>
        </a:p>
      </dgm:t>
    </dgm:pt>
    <dgm:pt modelId="{03CF04E8-17E6-48CA-814D-8970DBB19CE0}" type="parTrans" cxnId="{C73166F3-0E5B-4B03-860C-C249D8FF3F3E}">
      <dgm:prSet/>
      <dgm:spPr/>
      <dgm:t>
        <a:bodyPr/>
        <a:lstStyle/>
        <a:p>
          <a:endParaRPr lang="el-GR"/>
        </a:p>
      </dgm:t>
    </dgm:pt>
    <dgm:pt modelId="{634A98A6-8CA2-4D35-ACFB-5056F33D5126}" type="sibTrans" cxnId="{C73166F3-0E5B-4B03-860C-C249D8FF3F3E}">
      <dgm:prSet/>
      <dgm:spPr/>
      <dgm:t>
        <a:bodyPr/>
        <a:lstStyle/>
        <a:p>
          <a:endParaRPr lang="el-GR"/>
        </a:p>
      </dgm:t>
    </dgm:pt>
    <dgm:pt modelId="{733E559A-8AAD-45BA-BD02-A0A79FE9C872}">
      <dgm:prSet/>
      <dgm:spPr>
        <a:ln>
          <a:noFill/>
        </a:ln>
      </dgm:spPr>
      <dgm:t>
        <a:bodyPr/>
        <a:lstStyle/>
        <a:p>
          <a:r>
            <a:rPr lang="en-US" dirty="0" smtClean="0"/>
            <a:t>Gram (</a:t>
          </a:r>
          <a:r>
            <a:rPr lang="el-GR" dirty="0" smtClean="0"/>
            <a:t>-</a:t>
          </a:r>
          <a:r>
            <a:rPr lang="en-US" dirty="0" smtClean="0"/>
            <a:t>)</a:t>
          </a:r>
        </a:p>
        <a:p>
          <a:r>
            <a:rPr lang="el-GR" dirty="0" smtClean="0"/>
            <a:t>1</a:t>
          </a:r>
          <a:r>
            <a:rPr lang="el-GR" baseline="30000" dirty="0" smtClean="0"/>
            <a:t>η</a:t>
          </a:r>
          <a:r>
            <a:rPr lang="el-GR" dirty="0" smtClean="0"/>
            <a:t> κατηγορία</a:t>
          </a:r>
          <a:endParaRPr lang="el-GR" dirty="0"/>
        </a:p>
      </dgm:t>
    </dgm:pt>
    <dgm:pt modelId="{599CC931-29CC-4745-821D-375B3DAACD3E}" type="parTrans" cxnId="{EF714252-E5E8-45BE-8AA2-9EAB4874FBB4}">
      <dgm:prSet/>
      <dgm:spPr/>
      <dgm:t>
        <a:bodyPr/>
        <a:lstStyle/>
        <a:p>
          <a:endParaRPr lang="el-GR"/>
        </a:p>
      </dgm:t>
    </dgm:pt>
    <dgm:pt modelId="{876AD516-58D1-48AE-9C26-A3788405C1F1}" type="sibTrans" cxnId="{EF714252-E5E8-45BE-8AA2-9EAB4874FBB4}">
      <dgm:prSet/>
      <dgm:spPr/>
      <dgm:t>
        <a:bodyPr/>
        <a:lstStyle/>
        <a:p>
          <a:endParaRPr lang="el-GR"/>
        </a:p>
      </dgm:t>
    </dgm:pt>
    <dgm:pt modelId="{B9326A2D-42AB-4FCC-BAF7-C0A9D59AA783}">
      <dgm:prSet/>
      <dgm:spPr>
        <a:ln>
          <a:noFill/>
        </a:ln>
      </dgm:spPr>
      <dgm:t>
        <a:bodyPr/>
        <a:lstStyle/>
        <a:p>
          <a:r>
            <a:rPr lang="el-GR" dirty="0" smtClean="0"/>
            <a:t>4</a:t>
          </a:r>
          <a:r>
            <a:rPr lang="el-GR" baseline="30000" dirty="0" smtClean="0"/>
            <a:t>η</a:t>
          </a:r>
          <a:r>
            <a:rPr lang="el-GR" dirty="0" smtClean="0"/>
            <a:t> κατηγορία</a:t>
          </a:r>
          <a:endParaRPr lang="el-GR" dirty="0"/>
        </a:p>
      </dgm:t>
    </dgm:pt>
    <dgm:pt modelId="{1C3EDD14-D7EA-4FD9-BD6A-DFCBB5937AC2}" type="parTrans" cxnId="{88B47BDF-44D8-44CE-BC15-5DDA4845F145}">
      <dgm:prSet/>
      <dgm:spPr/>
      <dgm:t>
        <a:bodyPr/>
        <a:lstStyle/>
        <a:p>
          <a:endParaRPr lang="el-GR"/>
        </a:p>
      </dgm:t>
    </dgm:pt>
    <dgm:pt modelId="{8413B46C-0E78-475C-8DBE-026FBD1F0A4A}" type="sibTrans" cxnId="{88B47BDF-44D8-44CE-BC15-5DDA4845F145}">
      <dgm:prSet/>
      <dgm:spPr/>
      <dgm:t>
        <a:bodyPr/>
        <a:lstStyle/>
        <a:p>
          <a:endParaRPr lang="el-GR"/>
        </a:p>
      </dgm:t>
    </dgm:pt>
    <dgm:pt modelId="{171884D6-2322-41B1-8EFD-5CA18330787F}">
      <dgm:prSet/>
      <dgm:spPr>
        <a:ln>
          <a:noFill/>
        </a:ln>
      </dgm:spPr>
      <dgm:t>
        <a:bodyPr/>
        <a:lstStyle/>
        <a:p>
          <a:r>
            <a:rPr lang="en-US" dirty="0" smtClean="0"/>
            <a:t>Gram (</a:t>
          </a:r>
          <a:r>
            <a:rPr lang="el-GR" dirty="0" smtClean="0"/>
            <a:t>+</a:t>
          </a:r>
          <a:r>
            <a:rPr lang="en-US" dirty="0" smtClean="0"/>
            <a:t>)</a:t>
          </a:r>
        </a:p>
        <a:p>
          <a:r>
            <a:rPr lang="el-GR" dirty="0" smtClean="0"/>
            <a:t>2</a:t>
          </a:r>
          <a:r>
            <a:rPr lang="el-GR" baseline="30000" dirty="0" smtClean="0"/>
            <a:t>η</a:t>
          </a:r>
          <a:r>
            <a:rPr lang="el-GR" dirty="0" smtClean="0"/>
            <a:t> κατηγορία</a:t>
          </a:r>
          <a:endParaRPr lang="el-GR" dirty="0"/>
        </a:p>
      </dgm:t>
    </dgm:pt>
    <dgm:pt modelId="{9E671504-9539-4807-901F-561741694F1B}" type="parTrans" cxnId="{A5589B9E-D089-4D11-B33A-AC4C7ADA471D}">
      <dgm:prSet/>
      <dgm:spPr/>
      <dgm:t>
        <a:bodyPr/>
        <a:lstStyle/>
        <a:p>
          <a:endParaRPr lang="el-GR"/>
        </a:p>
      </dgm:t>
    </dgm:pt>
    <dgm:pt modelId="{E63DE0F0-1683-461E-B53C-B7280D2679CE}" type="sibTrans" cxnId="{A5589B9E-D089-4D11-B33A-AC4C7ADA471D}">
      <dgm:prSet/>
      <dgm:spPr/>
      <dgm:t>
        <a:bodyPr/>
        <a:lstStyle/>
        <a:p>
          <a:endParaRPr lang="el-GR"/>
        </a:p>
      </dgm:t>
    </dgm:pt>
    <dgm:pt modelId="{F850E9AD-24B3-4FEB-A965-AF86E427AFF2}">
      <dgm:prSet/>
      <dgm:spPr>
        <a:ln>
          <a:noFill/>
        </a:ln>
      </dgm:spPr>
      <dgm:t>
        <a:bodyPr/>
        <a:lstStyle/>
        <a:p>
          <a:r>
            <a:rPr lang="el-GR" dirty="0" smtClean="0"/>
            <a:t>Βακτήρια χωρίς κυτταρικό τοίχωμα</a:t>
          </a:r>
        </a:p>
        <a:p>
          <a:r>
            <a:rPr lang="el-GR" dirty="0" smtClean="0"/>
            <a:t>3</a:t>
          </a:r>
          <a:r>
            <a:rPr lang="el-GR" baseline="30000" dirty="0" smtClean="0"/>
            <a:t>η</a:t>
          </a:r>
          <a:r>
            <a:rPr lang="el-GR" dirty="0" smtClean="0"/>
            <a:t> κατηγορία</a:t>
          </a:r>
          <a:endParaRPr lang="el-GR" dirty="0"/>
        </a:p>
      </dgm:t>
    </dgm:pt>
    <dgm:pt modelId="{BC2A67D0-0EF3-4ECF-A912-B5CF128494EB}" type="parTrans" cxnId="{E14304BC-33DE-41EF-98C4-B8C26F97AED8}">
      <dgm:prSet/>
      <dgm:spPr/>
      <dgm:t>
        <a:bodyPr/>
        <a:lstStyle/>
        <a:p>
          <a:endParaRPr lang="el-GR"/>
        </a:p>
      </dgm:t>
    </dgm:pt>
    <dgm:pt modelId="{53DE3933-628D-4147-92A1-17E4587C6008}" type="sibTrans" cxnId="{E14304BC-33DE-41EF-98C4-B8C26F97AED8}">
      <dgm:prSet/>
      <dgm:spPr/>
      <dgm:t>
        <a:bodyPr/>
        <a:lstStyle/>
        <a:p>
          <a:endParaRPr lang="el-GR"/>
        </a:p>
      </dgm:t>
    </dgm:pt>
    <dgm:pt modelId="{83E843A4-5E81-4E3C-8F47-DF043D2E0254}" type="pres">
      <dgm:prSet presAssocID="{6968E94A-987B-4064-AAA3-957D3D54EA98}" presName="hierChild1" presStyleCnt="0">
        <dgm:presLayoutVars>
          <dgm:chPref val="1"/>
          <dgm:dir/>
          <dgm:animOne val="branch"/>
          <dgm:animLvl val="lvl"/>
          <dgm:resizeHandles/>
        </dgm:presLayoutVars>
      </dgm:prSet>
      <dgm:spPr/>
      <dgm:t>
        <a:bodyPr/>
        <a:lstStyle/>
        <a:p>
          <a:endParaRPr lang="el-GR"/>
        </a:p>
      </dgm:t>
    </dgm:pt>
    <dgm:pt modelId="{29838294-7537-4AB5-99F8-49F1865DEFFE}" type="pres">
      <dgm:prSet presAssocID="{7C6D4E64-7FF6-492E-ADA6-796D5D38B3D3}" presName="hierRoot1" presStyleCnt="0"/>
      <dgm:spPr/>
    </dgm:pt>
    <dgm:pt modelId="{7143CE19-D2F9-45B9-9D5A-50E2669FA024}" type="pres">
      <dgm:prSet presAssocID="{7C6D4E64-7FF6-492E-ADA6-796D5D38B3D3}" presName="composite" presStyleCnt="0"/>
      <dgm:spPr/>
    </dgm:pt>
    <dgm:pt modelId="{E640D164-B991-4006-881B-62ABA1751C33}" type="pres">
      <dgm:prSet presAssocID="{7C6D4E64-7FF6-492E-ADA6-796D5D38B3D3}" presName="background" presStyleLbl="node0" presStyleIdx="0" presStyleCnt="1"/>
      <dgm:spPr>
        <a:ln>
          <a:noFill/>
        </a:ln>
      </dgm:spPr>
      <dgm:t>
        <a:bodyPr/>
        <a:lstStyle/>
        <a:p>
          <a:endParaRPr lang="el-GR"/>
        </a:p>
      </dgm:t>
    </dgm:pt>
    <dgm:pt modelId="{221D0422-2864-4D10-8357-B4BCC0266B45}" type="pres">
      <dgm:prSet presAssocID="{7C6D4E64-7FF6-492E-ADA6-796D5D38B3D3}" presName="text" presStyleLbl="fgAcc0" presStyleIdx="0" presStyleCnt="1">
        <dgm:presLayoutVars>
          <dgm:chPref val="3"/>
        </dgm:presLayoutVars>
      </dgm:prSet>
      <dgm:spPr/>
      <dgm:t>
        <a:bodyPr/>
        <a:lstStyle/>
        <a:p>
          <a:endParaRPr lang="el-GR"/>
        </a:p>
      </dgm:t>
    </dgm:pt>
    <dgm:pt modelId="{7E2156F7-9A16-4F48-B31F-970A926F3A9A}" type="pres">
      <dgm:prSet presAssocID="{7C6D4E64-7FF6-492E-ADA6-796D5D38B3D3}" presName="hierChild2" presStyleCnt="0"/>
      <dgm:spPr/>
    </dgm:pt>
    <dgm:pt modelId="{7A02A0CF-A172-434A-A4F0-98258828ED9C}" type="pres">
      <dgm:prSet presAssocID="{F1CDAE3F-866E-433E-B4B4-112AED74CFF4}" presName="Name10" presStyleLbl="parChTrans1D2" presStyleIdx="0" presStyleCnt="2"/>
      <dgm:spPr/>
      <dgm:t>
        <a:bodyPr/>
        <a:lstStyle/>
        <a:p>
          <a:endParaRPr lang="el-GR"/>
        </a:p>
      </dgm:t>
    </dgm:pt>
    <dgm:pt modelId="{4DA6362D-0F00-4BC9-9FFC-73FBC7F4C9D4}" type="pres">
      <dgm:prSet presAssocID="{1E6CA9EE-D004-4E50-A31F-3E4048A115B7}" presName="hierRoot2" presStyleCnt="0"/>
      <dgm:spPr/>
    </dgm:pt>
    <dgm:pt modelId="{35B4D685-DA1F-4A27-B2A7-97053E410067}" type="pres">
      <dgm:prSet presAssocID="{1E6CA9EE-D004-4E50-A31F-3E4048A115B7}" presName="composite2" presStyleCnt="0"/>
      <dgm:spPr/>
    </dgm:pt>
    <dgm:pt modelId="{F7E1A429-60D6-4CED-9266-BDA7823FA391}" type="pres">
      <dgm:prSet presAssocID="{1E6CA9EE-D004-4E50-A31F-3E4048A115B7}" presName="background2" presStyleLbl="node2" presStyleIdx="0" presStyleCnt="2"/>
      <dgm:spPr>
        <a:ln>
          <a:noFill/>
        </a:ln>
      </dgm:spPr>
      <dgm:t>
        <a:bodyPr/>
        <a:lstStyle/>
        <a:p>
          <a:endParaRPr lang="el-GR"/>
        </a:p>
      </dgm:t>
    </dgm:pt>
    <dgm:pt modelId="{CE5C12F5-5253-4FA6-A6BF-CD820E19DE66}" type="pres">
      <dgm:prSet presAssocID="{1E6CA9EE-D004-4E50-A31F-3E4048A115B7}" presName="text2" presStyleLbl="fgAcc2" presStyleIdx="0" presStyleCnt="2">
        <dgm:presLayoutVars>
          <dgm:chPref val="3"/>
        </dgm:presLayoutVars>
      </dgm:prSet>
      <dgm:spPr/>
      <dgm:t>
        <a:bodyPr/>
        <a:lstStyle/>
        <a:p>
          <a:endParaRPr lang="el-GR"/>
        </a:p>
      </dgm:t>
    </dgm:pt>
    <dgm:pt modelId="{C77619E0-37AE-4E3D-B75F-56DCFAA5896C}" type="pres">
      <dgm:prSet presAssocID="{1E6CA9EE-D004-4E50-A31F-3E4048A115B7}" presName="hierChild3" presStyleCnt="0"/>
      <dgm:spPr/>
    </dgm:pt>
    <dgm:pt modelId="{08438908-E7F7-4974-A959-D3020C688588}" type="pres">
      <dgm:prSet presAssocID="{599CC931-29CC-4745-821D-375B3DAACD3E}" presName="Name17" presStyleLbl="parChTrans1D3" presStyleIdx="0" presStyleCnt="4"/>
      <dgm:spPr/>
      <dgm:t>
        <a:bodyPr/>
        <a:lstStyle/>
        <a:p>
          <a:endParaRPr lang="el-GR"/>
        </a:p>
      </dgm:t>
    </dgm:pt>
    <dgm:pt modelId="{9E59E3F2-073A-4A80-B051-1361C6254EEE}" type="pres">
      <dgm:prSet presAssocID="{733E559A-8AAD-45BA-BD02-A0A79FE9C872}" presName="hierRoot3" presStyleCnt="0"/>
      <dgm:spPr/>
    </dgm:pt>
    <dgm:pt modelId="{D62FD8F5-F308-420E-AD1E-C99AA4B6F7C5}" type="pres">
      <dgm:prSet presAssocID="{733E559A-8AAD-45BA-BD02-A0A79FE9C872}" presName="composite3" presStyleCnt="0"/>
      <dgm:spPr/>
    </dgm:pt>
    <dgm:pt modelId="{A8E8B4FA-18E2-469B-8119-A0A49624918D}" type="pres">
      <dgm:prSet presAssocID="{733E559A-8AAD-45BA-BD02-A0A79FE9C872}" presName="background3" presStyleLbl="node3" presStyleIdx="0" presStyleCnt="4"/>
      <dgm:spPr>
        <a:ln>
          <a:noFill/>
        </a:ln>
      </dgm:spPr>
      <dgm:t>
        <a:bodyPr/>
        <a:lstStyle/>
        <a:p>
          <a:endParaRPr lang="el-GR"/>
        </a:p>
      </dgm:t>
    </dgm:pt>
    <dgm:pt modelId="{C403ED45-50B0-414A-9907-26AFAE0F095F}" type="pres">
      <dgm:prSet presAssocID="{733E559A-8AAD-45BA-BD02-A0A79FE9C872}" presName="text3" presStyleLbl="fgAcc3" presStyleIdx="0" presStyleCnt="4">
        <dgm:presLayoutVars>
          <dgm:chPref val="3"/>
        </dgm:presLayoutVars>
      </dgm:prSet>
      <dgm:spPr/>
      <dgm:t>
        <a:bodyPr/>
        <a:lstStyle/>
        <a:p>
          <a:endParaRPr lang="el-GR"/>
        </a:p>
      </dgm:t>
    </dgm:pt>
    <dgm:pt modelId="{423BB084-D879-4C77-9909-101DA1B4F785}" type="pres">
      <dgm:prSet presAssocID="{733E559A-8AAD-45BA-BD02-A0A79FE9C872}" presName="hierChild4" presStyleCnt="0"/>
      <dgm:spPr/>
    </dgm:pt>
    <dgm:pt modelId="{0C396298-405C-4889-8AEB-024CA5845D1B}" type="pres">
      <dgm:prSet presAssocID="{9E671504-9539-4807-901F-561741694F1B}" presName="Name17" presStyleLbl="parChTrans1D3" presStyleIdx="1" presStyleCnt="4"/>
      <dgm:spPr/>
      <dgm:t>
        <a:bodyPr/>
        <a:lstStyle/>
        <a:p>
          <a:endParaRPr lang="el-GR"/>
        </a:p>
      </dgm:t>
    </dgm:pt>
    <dgm:pt modelId="{37D57398-4C2C-4CD0-8303-6CACFF84B083}" type="pres">
      <dgm:prSet presAssocID="{171884D6-2322-41B1-8EFD-5CA18330787F}" presName="hierRoot3" presStyleCnt="0"/>
      <dgm:spPr/>
    </dgm:pt>
    <dgm:pt modelId="{5A238052-E0B8-43BF-9B7C-A1C42C5673FC}" type="pres">
      <dgm:prSet presAssocID="{171884D6-2322-41B1-8EFD-5CA18330787F}" presName="composite3" presStyleCnt="0"/>
      <dgm:spPr/>
    </dgm:pt>
    <dgm:pt modelId="{63BD7CFF-714B-4E5F-9D96-D5D1AB4790AC}" type="pres">
      <dgm:prSet presAssocID="{171884D6-2322-41B1-8EFD-5CA18330787F}" presName="background3" presStyleLbl="node3" presStyleIdx="1" presStyleCnt="4"/>
      <dgm:spPr>
        <a:ln>
          <a:noFill/>
        </a:ln>
      </dgm:spPr>
      <dgm:t>
        <a:bodyPr/>
        <a:lstStyle/>
        <a:p>
          <a:endParaRPr lang="el-GR"/>
        </a:p>
      </dgm:t>
    </dgm:pt>
    <dgm:pt modelId="{9267A29F-9FCE-48BE-BD09-CE709FD35060}" type="pres">
      <dgm:prSet presAssocID="{171884D6-2322-41B1-8EFD-5CA18330787F}" presName="text3" presStyleLbl="fgAcc3" presStyleIdx="1" presStyleCnt="4" custLinFactNeighborX="-5556" custLinFactNeighborY="4427">
        <dgm:presLayoutVars>
          <dgm:chPref val="3"/>
        </dgm:presLayoutVars>
      </dgm:prSet>
      <dgm:spPr/>
      <dgm:t>
        <a:bodyPr/>
        <a:lstStyle/>
        <a:p>
          <a:endParaRPr lang="el-GR"/>
        </a:p>
      </dgm:t>
    </dgm:pt>
    <dgm:pt modelId="{4B490427-3B07-437C-9489-A274D7898FE2}" type="pres">
      <dgm:prSet presAssocID="{171884D6-2322-41B1-8EFD-5CA18330787F}" presName="hierChild4" presStyleCnt="0"/>
      <dgm:spPr/>
    </dgm:pt>
    <dgm:pt modelId="{103F3BE4-6D34-47D3-A09D-C14F7CDDD068}" type="pres">
      <dgm:prSet presAssocID="{BC2A67D0-0EF3-4ECF-A912-B5CF128494EB}" presName="Name17" presStyleLbl="parChTrans1D3" presStyleIdx="2" presStyleCnt="4"/>
      <dgm:spPr/>
      <dgm:t>
        <a:bodyPr/>
        <a:lstStyle/>
        <a:p>
          <a:endParaRPr lang="el-GR"/>
        </a:p>
      </dgm:t>
    </dgm:pt>
    <dgm:pt modelId="{B6AC2329-D7CA-4A78-8064-94C827EB2512}" type="pres">
      <dgm:prSet presAssocID="{F850E9AD-24B3-4FEB-A965-AF86E427AFF2}" presName="hierRoot3" presStyleCnt="0"/>
      <dgm:spPr/>
    </dgm:pt>
    <dgm:pt modelId="{533352D3-3AB5-4D40-8735-AF979930F1AA}" type="pres">
      <dgm:prSet presAssocID="{F850E9AD-24B3-4FEB-A965-AF86E427AFF2}" presName="composite3" presStyleCnt="0"/>
      <dgm:spPr/>
    </dgm:pt>
    <dgm:pt modelId="{3D760116-7AF1-4F25-8696-63B235C5D1E6}" type="pres">
      <dgm:prSet presAssocID="{F850E9AD-24B3-4FEB-A965-AF86E427AFF2}" presName="background3" presStyleLbl="node3" presStyleIdx="2" presStyleCnt="4"/>
      <dgm:spPr>
        <a:ln>
          <a:noFill/>
        </a:ln>
      </dgm:spPr>
      <dgm:t>
        <a:bodyPr/>
        <a:lstStyle/>
        <a:p>
          <a:endParaRPr lang="el-GR"/>
        </a:p>
      </dgm:t>
    </dgm:pt>
    <dgm:pt modelId="{412ADF17-B886-4008-BF7B-2C2C179F18C7}" type="pres">
      <dgm:prSet presAssocID="{F850E9AD-24B3-4FEB-A965-AF86E427AFF2}" presName="text3" presStyleLbl="fgAcc3" presStyleIdx="2" presStyleCnt="4">
        <dgm:presLayoutVars>
          <dgm:chPref val="3"/>
        </dgm:presLayoutVars>
      </dgm:prSet>
      <dgm:spPr/>
      <dgm:t>
        <a:bodyPr/>
        <a:lstStyle/>
        <a:p>
          <a:endParaRPr lang="el-GR"/>
        </a:p>
      </dgm:t>
    </dgm:pt>
    <dgm:pt modelId="{3A0B912B-5289-4D98-80EF-1E68DF256B8D}" type="pres">
      <dgm:prSet presAssocID="{F850E9AD-24B3-4FEB-A965-AF86E427AFF2}" presName="hierChild4" presStyleCnt="0"/>
      <dgm:spPr/>
    </dgm:pt>
    <dgm:pt modelId="{95165EE0-5995-4DC3-A464-BF48B02E199E}" type="pres">
      <dgm:prSet presAssocID="{03CF04E8-17E6-48CA-814D-8970DBB19CE0}" presName="Name10" presStyleLbl="parChTrans1D2" presStyleIdx="1" presStyleCnt="2"/>
      <dgm:spPr/>
      <dgm:t>
        <a:bodyPr/>
        <a:lstStyle/>
        <a:p>
          <a:endParaRPr lang="el-GR"/>
        </a:p>
      </dgm:t>
    </dgm:pt>
    <dgm:pt modelId="{0B33E9B1-DD2A-4846-90AC-E49FD0624BF7}" type="pres">
      <dgm:prSet presAssocID="{102AFB0F-C1F1-4DBC-A71B-79E901492306}" presName="hierRoot2" presStyleCnt="0"/>
      <dgm:spPr/>
    </dgm:pt>
    <dgm:pt modelId="{FA09F978-03B0-4C4F-AACE-29BFEB557F3F}" type="pres">
      <dgm:prSet presAssocID="{102AFB0F-C1F1-4DBC-A71B-79E901492306}" presName="composite2" presStyleCnt="0"/>
      <dgm:spPr/>
    </dgm:pt>
    <dgm:pt modelId="{509B1EF0-10A8-4E6B-B40A-6B91FD50F184}" type="pres">
      <dgm:prSet presAssocID="{102AFB0F-C1F1-4DBC-A71B-79E901492306}" presName="background2" presStyleLbl="node2" presStyleIdx="1" presStyleCnt="2"/>
      <dgm:spPr>
        <a:ln>
          <a:noFill/>
        </a:ln>
      </dgm:spPr>
      <dgm:t>
        <a:bodyPr/>
        <a:lstStyle/>
        <a:p>
          <a:endParaRPr lang="el-GR"/>
        </a:p>
      </dgm:t>
    </dgm:pt>
    <dgm:pt modelId="{229F8C20-0BAC-49FF-A636-03F82937C59B}" type="pres">
      <dgm:prSet presAssocID="{102AFB0F-C1F1-4DBC-A71B-79E901492306}" presName="text2" presStyleLbl="fgAcc2" presStyleIdx="1" presStyleCnt="2">
        <dgm:presLayoutVars>
          <dgm:chPref val="3"/>
        </dgm:presLayoutVars>
      </dgm:prSet>
      <dgm:spPr/>
      <dgm:t>
        <a:bodyPr/>
        <a:lstStyle/>
        <a:p>
          <a:endParaRPr lang="el-GR"/>
        </a:p>
      </dgm:t>
    </dgm:pt>
    <dgm:pt modelId="{7E4AB8E1-8FA1-4B0D-908D-9206A16CF9E0}" type="pres">
      <dgm:prSet presAssocID="{102AFB0F-C1F1-4DBC-A71B-79E901492306}" presName="hierChild3" presStyleCnt="0"/>
      <dgm:spPr/>
    </dgm:pt>
    <dgm:pt modelId="{E4C26022-D90C-47FF-A994-DA8CFA14B066}" type="pres">
      <dgm:prSet presAssocID="{1C3EDD14-D7EA-4FD9-BD6A-DFCBB5937AC2}" presName="Name17" presStyleLbl="parChTrans1D3" presStyleIdx="3" presStyleCnt="4"/>
      <dgm:spPr/>
      <dgm:t>
        <a:bodyPr/>
        <a:lstStyle/>
        <a:p>
          <a:endParaRPr lang="el-GR"/>
        </a:p>
      </dgm:t>
    </dgm:pt>
    <dgm:pt modelId="{4BCA8A5E-D4CA-4CD7-AAE0-AD77D4A496F5}" type="pres">
      <dgm:prSet presAssocID="{B9326A2D-42AB-4FCC-BAF7-C0A9D59AA783}" presName="hierRoot3" presStyleCnt="0"/>
      <dgm:spPr/>
    </dgm:pt>
    <dgm:pt modelId="{5C1C4938-998B-453C-905D-B4521C46442E}" type="pres">
      <dgm:prSet presAssocID="{B9326A2D-42AB-4FCC-BAF7-C0A9D59AA783}" presName="composite3" presStyleCnt="0"/>
      <dgm:spPr/>
    </dgm:pt>
    <dgm:pt modelId="{F11D3687-05EA-4903-94B5-93B063D781A3}" type="pres">
      <dgm:prSet presAssocID="{B9326A2D-42AB-4FCC-BAF7-C0A9D59AA783}" presName="background3" presStyleLbl="node3" presStyleIdx="3" presStyleCnt="4"/>
      <dgm:spPr>
        <a:ln>
          <a:noFill/>
        </a:ln>
      </dgm:spPr>
      <dgm:t>
        <a:bodyPr/>
        <a:lstStyle/>
        <a:p>
          <a:endParaRPr lang="el-GR"/>
        </a:p>
      </dgm:t>
    </dgm:pt>
    <dgm:pt modelId="{F2E9B86A-559F-47AF-BC05-182EFF9FA1A6}" type="pres">
      <dgm:prSet presAssocID="{B9326A2D-42AB-4FCC-BAF7-C0A9D59AA783}" presName="text3" presStyleLbl="fgAcc3" presStyleIdx="3" presStyleCnt="4">
        <dgm:presLayoutVars>
          <dgm:chPref val="3"/>
        </dgm:presLayoutVars>
      </dgm:prSet>
      <dgm:spPr/>
      <dgm:t>
        <a:bodyPr/>
        <a:lstStyle/>
        <a:p>
          <a:endParaRPr lang="el-GR"/>
        </a:p>
      </dgm:t>
    </dgm:pt>
    <dgm:pt modelId="{4F3F4793-370D-459D-BC04-610945665D67}" type="pres">
      <dgm:prSet presAssocID="{B9326A2D-42AB-4FCC-BAF7-C0A9D59AA783}" presName="hierChild4" presStyleCnt="0"/>
      <dgm:spPr/>
    </dgm:pt>
  </dgm:ptLst>
  <dgm:cxnLst>
    <dgm:cxn modelId="{CA68870A-316F-483F-A702-F0186CDFF562}" type="presOf" srcId="{BC2A67D0-0EF3-4ECF-A912-B5CF128494EB}" destId="{103F3BE4-6D34-47D3-A09D-C14F7CDDD068}" srcOrd="0" destOrd="0" presId="urn:microsoft.com/office/officeart/2005/8/layout/hierarchy1"/>
    <dgm:cxn modelId="{A5589B9E-D089-4D11-B33A-AC4C7ADA471D}" srcId="{1E6CA9EE-D004-4E50-A31F-3E4048A115B7}" destId="{171884D6-2322-41B1-8EFD-5CA18330787F}" srcOrd="1" destOrd="0" parTransId="{9E671504-9539-4807-901F-561741694F1B}" sibTransId="{E63DE0F0-1683-461E-B53C-B7280D2679CE}"/>
    <dgm:cxn modelId="{C73166F3-0E5B-4B03-860C-C249D8FF3F3E}" srcId="{7C6D4E64-7FF6-492E-ADA6-796D5D38B3D3}" destId="{102AFB0F-C1F1-4DBC-A71B-79E901492306}" srcOrd="1" destOrd="0" parTransId="{03CF04E8-17E6-48CA-814D-8970DBB19CE0}" sibTransId="{634A98A6-8CA2-4D35-ACFB-5056F33D5126}"/>
    <dgm:cxn modelId="{33058F05-3C5D-4541-BFA0-4EA534FE71FD}" type="presOf" srcId="{F850E9AD-24B3-4FEB-A965-AF86E427AFF2}" destId="{412ADF17-B886-4008-BF7B-2C2C179F18C7}" srcOrd="0" destOrd="0" presId="urn:microsoft.com/office/officeart/2005/8/layout/hierarchy1"/>
    <dgm:cxn modelId="{0A2572CD-A809-4387-9415-114E257B4EE7}" type="presOf" srcId="{03CF04E8-17E6-48CA-814D-8970DBB19CE0}" destId="{95165EE0-5995-4DC3-A464-BF48B02E199E}" srcOrd="0" destOrd="0" presId="urn:microsoft.com/office/officeart/2005/8/layout/hierarchy1"/>
    <dgm:cxn modelId="{2FCFE133-E216-4B2D-AAEA-C8B0FD288696}" type="presOf" srcId="{733E559A-8AAD-45BA-BD02-A0A79FE9C872}" destId="{C403ED45-50B0-414A-9907-26AFAE0F095F}" srcOrd="0" destOrd="0" presId="urn:microsoft.com/office/officeart/2005/8/layout/hierarchy1"/>
    <dgm:cxn modelId="{7AC3923D-7397-43E8-8F21-ED141FADA817}" type="presOf" srcId="{171884D6-2322-41B1-8EFD-5CA18330787F}" destId="{9267A29F-9FCE-48BE-BD09-CE709FD35060}" srcOrd="0" destOrd="0" presId="urn:microsoft.com/office/officeart/2005/8/layout/hierarchy1"/>
    <dgm:cxn modelId="{E7E66461-6FA6-4247-B9DA-8EF4E6227BD6}" type="presOf" srcId="{B9326A2D-42AB-4FCC-BAF7-C0A9D59AA783}" destId="{F2E9B86A-559F-47AF-BC05-182EFF9FA1A6}" srcOrd="0" destOrd="0" presId="urn:microsoft.com/office/officeart/2005/8/layout/hierarchy1"/>
    <dgm:cxn modelId="{E4A77130-2333-41C2-805B-BE4E04AD3E78}" type="presOf" srcId="{102AFB0F-C1F1-4DBC-A71B-79E901492306}" destId="{229F8C20-0BAC-49FF-A636-03F82937C59B}" srcOrd="0" destOrd="0" presId="urn:microsoft.com/office/officeart/2005/8/layout/hierarchy1"/>
    <dgm:cxn modelId="{33E07F24-BCF8-4C9D-92C5-69C8FA62FDC6}" type="presOf" srcId="{1E6CA9EE-D004-4E50-A31F-3E4048A115B7}" destId="{CE5C12F5-5253-4FA6-A6BF-CD820E19DE66}" srcOrd="0" destOrd="0" presId="urn:microsoft.com/office/officeart/2005/8/layout/hierarchy1"/>
    <dgm:cxn modelId="{361F4A36-AC0D-4488-9D7E-E269329B43ED}" type="presOf" srcId="{599CC931-29CC-4745-821D-375B3DAACD3E}" destId="{08438908-E7F7-4974-A959-D3020C688588}" srcOrd="0" destOrd="0" presId="urn:microsoft.com/office/officeart/2005/8/layout/hierarchy1"/>
    <dgm:cxn modelId="{E14304BC-33DE-41EF-98C4-B8C26F97AED8}" srcId="{1E6CA9EE-D004-4E50-A31F-3E4048A115B7}" destId="{F850E9AD-24B3-4FEB-A965-AF86E427AFF2}" srcOrd="2" destOrd="0" parTransId="{BC2A67D0-0EF3-4ECF-A912-B5CF128494EB}" sibTransId="{53DE3933-628D-4147-92A1-17E4587C6008}"/>
    <dgm:cxn modelId="{F7404AAC-01F1-4980-A8B4-AE5E6143A103}" srcId="{7C6D4E64-7FF6-492E-ADA6-796D5D38B3D3}" destId="{1E6CA9EE-D004-4E50-A31F-3E4048A115B7}" srcOrd="0" destOrd="0" parTransId="{F1CDAE3F-866E-433E-B4B4-112AED74CFF4}" sibTransId="{6C410448-5936-4D02-B391-46A44ADC2754}"/>
    <dgm:cxn modelId="{9EACCA10-0B6C-49DF-9279-7E805CF3DB8F}" type="presOf" srcId="{F1CDAE3F-866E-433E-B4B4-112AED74CFF4}" destId="{7A02A0CF-A172-434A-A4F0-98258828ED9C}" srcOrd="0" destOrd="0" presId="urn:microsoft.com/office/officeart/2005/8/layout/hierarchy1"/>
    <dgm:cxn modelId="{199A2580-62EC-44C6-9306-723482960E10}" type="presOf" srcId="{1C3EDD14-D7EA-4FD9-BD6A-DFCBB5937AC2}" destId="{E4C26022-D90C-47FF-A994-DA8CFA14B066}" srcOrd="0" destOrd="0" presId="urn:microsoft.com/office/officeart/2005/8/layout/hierarchy1"/>
    <dgm:cxn modelId="{20E55BFA-CE4B-4F30-8A42-3FCF8F8BF064}" srcId="{6968E94A-987B-4064-AAA3-957D3D54EA98}" destId="{7C6D4E64-7FF6-492E-ADA6-796D5D38B3D3}" srcOrd="0" destOrd="0" parTransId="{1492C797-D568-410B-B456-7D0E936438A0}" sibTransId="{9F2938ED-3213-4064-A710-32298C4DB310}"/>
    <dgm:cxn modelId="{88B47BDF-44D8-44CE-BC15-5DDA4845F145}" srcId="{102AFB0F-C1F1-4DBC-A71B-79E901492306}" destId="{B9326A2D-42AB-4FCC-BAF7-C0A9D59AA783}" srcOrd="0" destOrd="0" parTransId="{1C3EDD14-D7EA-4FD9-BD6A-DFCBB5937AC2}" sibTransId="{8413B46C-0E78-475C-8DBE-026FBD1F0A4A}"/>
    <dgm:cxn modelId="{2DF068F9-FA75-4FC8-BE13-5FEED3060159}" type="presOf" srcId="{9E671504-9539-4807-901F-561741694F1B}" destId="{0C396298-405C-4889-8AEB-024CA5845D1B}" srcOrd="0" destOrd="0" presId="urn:microsoft.com/office/officeart/2005/8/layout/hierarchy1"/>
    <dgm:cxn modelId="{580057CD-9DC8-4050-89BC-21AC61DB1F67}" type="presOf" srcId="{7C6D4E64-7FF6-492E-ADA6-796D5D38B3D3}" destId="{221D0422-2864-4D10-8357-B4BCC0266B45}" srcOrd="0" destOrd="0" presId="urn:microsoft.com/office/officeart/2005/8/layout/hierarchy1"/>
    <dgm:cxn modelId="{EF714252-E5E8-45BE-8AA2-9EAB4874FBB4}" srcId="{1E6CA9EE-D004-4E50-A31F-3E4048A115B7}" destId="{733E559A-8AAD-45BA-BD02-A0A79FE9C872}" srcOrd="0" destOrd="0" parTransId="{599CC931-29CC-4745-821D-375B3DAACD3E}" sibTransId="{876AD516-58D1-48AE-9C26-A3788405C1F1}"/>
    <dgm:cxn modelId="{859666CA-A588-46B2-8467-3F1F2DC9226A}" type="presOf" srcId="{6968E94A-987B-4064-AAA3-957D3D54EA98}" destId="{83E843A4-5E81-4E3C-8F47-DF043D2E0254}" srcOrd="0" destOrd="0" presId="urn:microsoft.com/office/officeart/2005/8/layout/hierarchy1"/>
    <dgm:cxn modelId="{18B6EDEB-539D-4D8D-8E11-E4F8FDB27DCD}" type="presParOf" srcId="{83E843A4-5E81-4E3C-8F47-DF043D2E0254}" destId="{29838294-7537-4AB5-99F8-49F1865DEFFE}" srcOrd="0" destOrd="0" presId="urn:microsoft.com/office/officeart/2005/8/layout/hierarchy1"/>
    <dgm:cxn modelId="{9823FC98-22F9-4703-8714-5B1A43434950}" type="presParOf" srcId="{29838294-7537-4AB5-99F8-49F1865DEFFE}" destId="{7143CE19-D2F9-45B9-9D5A-50E2669FA024}" srcOrd="0" destOrd="0" presId="urn:microsoft.com/office/officeart/2005/8/layout/hierarchy1"/>
    <dgm:cxn modelId="{2BCFDFAB-326C-4CB7-8DB3-F4DE597911A0}" type="presParOf" srcId="{7143CE19-D2F9-45B9-9D5A-50E2669FA024}" destId="{E640D164-B991-4006-881B-62ABA1751C33}" srcOrd="0" destOrd="0" presId="urn:microsoft.com/office/officeart/2005/8/layout/hierarchy1"/>
    <dgm:cxn modelId="{C2A8F49E-771F-4854-936A-BF7EFE754AF9}" type="presParOf" srcId="{7143CE19-D2F9-45B9-9D5A-50E2669FA024}" destId="{221D0422-2864-4D10-8357-B4BCC0266B45}" srcOrd="1" destOrd="0" presId="urn:microsoft.com/office/officeart/2005/8/layout/hierarchy1"/>
    <dgm:cxn modelId="{80E0E8E0-9077-4FD7-B105-E055610F4F13}" type="presParOf" srcId="{29838294-7537-4AB5-99F8-49F1865DEFFE}" destId="{7E2156F7-9A16-4F48-B31F-970A926F3A9A}" srcOrd="1" destOrd="0" presId="urn:microsoft.com/office/officeart/2005/8/layout/hierarchy1"/>
    <dgm:cxn modelId="{D2CA8AD9-9A32-4F9E-A315-5A10D4C2FBB5}" type="presParOf" srcId="{7E2156F7-9A16-4F48-B31F-970A926F3A9A}" destId="{7A02A0CF-A172-434A-A4F0-98258828ED9C}" srcOrd="0" destOrd="0" presId="urn:microsoft.com/office/officeart/2005/8/layout/hierarchy1"/>
    <dgm:cxn modelId="{03B8ADC0-7E0A-44E0-AE30-F31DB8FE1D2E}" type="presParOf" srcId="{7E2156F7-9A16-4F48-B31F-970A926F3A9A}" destId="{4DA6362D-0F00-4BC9-9FFC-73FBC7F4C9D4}" srcOrd="1" destOrd="0" presId="urn:microsoft.com/office/officeart/2005/8/layout/hierarchy1"/>
    <dgm:cxn modelId="{612EC510-F61E-4A88-AA53-4D4ACC6A8C2A}" type="presParOf" srcId="{4DA6362D-0F00-4BC9-9FFC-73FBC7F4C9D4}" destId="{35B4D685-DA1F-4A27-B2A7-97053E410067}" srcOrd="0" destOrd="0" presId="urn:microsoft.com/office/officeart/2005/8/layout/hierarchy1"/>
    <dgm:cxn modelId="{5EEB9145-B77F-4F77-91C6-92C21E9C0856}" type="presParOf" srcId="{35B4D685-DA1F-4A27-B2A7-97053E410067}" destId="{F7E1A429-60D6-4CED-9266-BDA7823FA391}" srcOrd="0" destOrd="0" presId="urn:microsoft.com/office/officeart/2005/8/layout/hierarchy1"/>
    <dgm:cxn modelId="{7264A3AB-5396-48EB-895E-B519943C9C53}" type="presParOf" srcId="{35B4D685-DA1F-4A27-B2A7-97053E410067}" destId="{CE5C12F5-5253-4FA6-A6BF-CD820E19DE66}" srcOrd="1" destOrd="0" presId="urn:microsoft.com/office/officeart/2005/8/layout/hierarchy1"/>
    <dgm:cxn modelId="{CEE50E18-0441-4009-9AC2-3CAB835683C5}" type="presParOf" srcId="{4DA6362D-0F00-4BC9-9FFC-73FBC7F4C9D4}" destId="{C77619E0-37AE-4E3D-B75F-56DCFAA5896C}" srcOrd="1" destOrd="0" presId="urn:microsoft.com/office/officeart/2005/8/layout/hierarchy1"/>
    <dgm:cxn modelId="{229A491A-D7DC-4886-9F54-F2EE5A9C6A39}" type="presParOf" srcId="{C77619E0-37AE-4E3D-B75F-56DCFAA5896C}" destId="{08438908-E7F7-4974-A959-D3020C688588}" srcOrd="0" destOrd="0" presId="urn:microsoft.com/office/officeart/2005/8/layout/hierarchy1"/>
    <dgm:cxn modelId="{3F354DA4-8EC1-49CD-820D-F952473FEC48}" type="presParOf" srcId="{C77619E0-37AE-4E3D-B75F-56DCFAA5896C}" destId="{9E59E3F2-073A-4A80-B051-1361C6254EEE}" srcOrd="1" destOrd="0" presId="urn:microsoft.com/office/officeart/2005/8/layout/hierarchy1"/>
    <dgm:cxn modelId="{E765F2E1-0C61-4913-9BB1-41E4023E6446}" type="presParOf" srcId="{9E59E3F2-073A-4A80-B051-1361C6254EEE}" destId="{D62FD8F5-F308-420E-AD1E-C99AA4B6F7C5}" srcOrd="0" destOrd="0" presId="urn:microsoft.com/office/officeart/2005/8/layout/hierarchy1"/>
    <dgm:cxn modelId="{0EFA6D3A-06C5-4AC9-84FD-3526EE2E2766}" type="presParOf" srcId="{D62FD8F5-F308-420E-AD1E-C99AA4B6F7C5}" destId="{A8E8B4FA-18E2-469B-8119-A0A49624918D}" srcOrd="0" destOrd="0" presId="urn:microsoft.com/office/officeart/2005/8/layout/hierarchy1"/>
    <dgm:cxn modelId="{4FD9471E-BFC7-4D6F-A833-F389D8DD952A}" type="presParOf" srcId="{D62FD8F5-F308-420E-AD1E-C99AA4B6F7C5}" destId="{C403ED45-50B0-414A-9907-26AFAE0F095F}" srcOrd="1" destOrd="0" presId="urn:microsoft.com/office/officeart/2005/8/layout/hierarchy1"/>
    <dgm:cxn modelId="{3EB42118-78B2-40A5-B3DB-E29C9F97D3C4}" type="presParOf" srcId="{9E59E3F2-073A-4A80-B051-1361C6254EEE}" destId="{423BB084-D879-4C77-9909-101DA1B4F785}" srcOrd="1" destOrd="0" presId="urn:microsoft.com/office/officeart/2005/8/layout/hierarchy1"/>
    <dgm:cxn modelId="{8774ED00-5756-401E-8844-2193358741C0}" type="presParOf" srcId="{C77619E0-37AE-4E3D-B75F-56DCFAA5896C}" destId="{0C396298-405C-4889-8AEB-024CA5845D1B}" srcOrd="2" destOrd="0" presId="urn:microsoft.com/office/officeart/2005/8/layout/hierarchy1"/>
    <dgm:cxn modelId="{E828124D-9198-42A3-B2A2-A6C3608854D0}" type="presParOf" srcId="{C77619E0-37AE-4E3D-B75F-56DCFAA5896C}" destId="{37D57398-4C2C-4CD0-8303-6CACFF84B083}" srcOrd="3" destOrd="0" presId="urn:microsoft.com/office/officeart/2005/8/layout/hierarchy1"/>
    <dgm:cxn modelId="{4C56D3FA-848C-4DE8-A1DB-07C9F0D6297D}" type="presParOf" srcId="{37D57398-4C2C-4CD0-8303-6CACFF84B083}" destId="{5A238052-E0B8-43BF-9B7C-A1C42C5673FC}" srcOrd="0" destOrd="0" presId="urn:microsoft.com/office/officeart/2005/8/layout/hierarchy1"/>
    <dgm:cxn modelId="{7FFB7FB3-0021-4302-9C6C-71440497EA64}" type="presParOf" srcId="{5A238052-E0B8-43BF-9B7C-A1C42C5673FC}" destId="{63BD7CFF-714B-4E5F-9D96-D5D1AB4790AC}" srcOrd="0" destOrd="0" presId="urn:microsoft.com/office/officeart/2005/8/layout/hierarchy1"/>
    <dgm:cxn modelId="{3CB7F6D8-543A-4BA0-B133-7A06D46E5B17}" type="presParOf" srcId="{5A238052-E0B8-43BF-9B7C-A1C42C5673FC}" destId="{9267A29F-9FCE-48BE-BD09-CE709FD35060}" srcOrd="1" destOrd="0" presId="urn:microsoft.com/office/officeart/2005/8/layout/hierarchy1"/>
    <dgm:cxn modelId="{3371ACA5-D856-4A3D-A5B6-0C695092E6FC}" type="presParOf" srcId="{37D57398-4C2C-4CD0-8303-6CACFF84B083}" destId="{4B490427-3B07-437C-9489-A274D7898FE2}" srcOrd="1" destOrd="0" presId="urn:microsoft.com/office/officeart/2005/8/layout/hierarchy1"/>
    <dgm:cxn modelId="{299E40B4-9AFA-40BB-B461-A208B27F5958}" type="presParOf" srcId="{C77619E0-37AE-4E3D-B75F-56DCFAA5896C}" destId="{103F3BE4-6D34-47D3-A09D-C14F7CDDD068}" srcOrd="4" destOrd="0" presId="urn:microsoft.com/office/officeart/2005/8/layout/hierarchy1"/>
    <dgm:cxn modelId="{D31A62A2-AC4D-43B5-A1BF-6FCDE6EBEAC9}" type="presParOf" srcId="{C77619E0-37AE-4E3D-B75F-56DCFAA5896C}" destId="{B6AC2329-D7CA-4A78-8064-94C827EB2512}" srcOrd="5" destOrd="0" presId="urn:microsoft.com/office/officeart/2005/8/layout/hierarchy1"/>
    <dgm:cxn modelId="{F9D7FC86-F0BE-455A-98E9-144DCBEC1B93}" type="presParOf" srcId="{B6AC2329-D7CA-4A78-8064-94C827EB2512}" destId="{533352D3-3AB5-4D40-8735-AF979930F1AA}" srcOrd="0" destOrd="0" presId="urn:microsoft.com/office/officeart/2005/8/layout/hierarchy1"/>
    <dgm:cxn modelId="{B1570DF3-6EB3-4F36-B60B-4F23AB80557C}" type="presParOf" srcId="{533352D3-3AB5-4D40-8735-AF979930F1AA}" destId="{3D760116-7AF1-4F25-8696-63B235C5D1E6}" srcOrd="0" destOrd="0" presId="urn:microsoft.com/office/officeart/2005/8/layout/hierarchy1"/>
    <dgm:cxn modelId="{315A8D04-9E6C-447E-8566-18C63AFA9F5E}" type="presParOf" srcId="{533352D3-3AB5-4D40-8735-AF979930F1AA}" destId="{412ADF17-B886-4008-BF7B-2C2C179F18C7}" srcOrd="1" destOrd="0" presId="urn:microsoft.com/office/officeart/2005/8/layout/hierarchy1"/>
    <dgm:cxn modelId="{5AECCA99-54BD-4A6C-ACAA-9E0059E7F9FC}" type="presParOf" srcId="{B6AC2329-D7CA-4A78-8064-94C827EB2512}" destId="{3A0B912B-5289-4D98-80EF-1E68DF256B8D}" srcOrd="1" destOrd="0" presId="urn:microsoft.com/office/officeart/2005/8/layout/hierarchy1"/>
    <dgm:cxn modelId="{E5F23A40-833E-4557-8959-696EB483ED3D}" type="presParOf" srcId="{7E2156F7-9A16-4F48-B31F-970A926F3A9A}" destId="{95165EE0-5995-4DC3-A464-BF48B02E199E}" srcOrd="2" destOrd="0" presId="urn:microsoft.com/office/officeart/2005/8/layout/hierarchy1"/>
    <dgm:cxn modelId="{BF031DAF-533A-4C88-B2FA-DB7AC38A14C9}" type="presParOf" srcId="{7E2156F7-9A16-4F48-B31F-970A926F3A9A}" destId="{0B33E9B1-DD2A-4846-90AC-E49FD0624BF7}" srcOrd="3" destOrd="0" presId="urn:microsoft.com/office/officeart/2005/8/layout/hierarchy1"/>
    <dgm:cxn modelId="{1244B3B7-0215-470A-B655-4EF9A6DDC690}" type="presParOf" srcId="{0B33E9B1-DD2A-4846-90AC-E49FD0624BF7}" destId="{FA09F978-03B0-4C4F-AACE-29BFEB557F3F}" srcOrd="0" destOrd="0" presId="urn:microsoft.com/office/officeart/2005/8/layout/hierarchy1"/>
    <dgm:cxn modelId="{CB561D4C-301C-4343-A5A2-0E43091AE28A}" type="presParOf" srcId="{FA09F978-03B0-4C4F-AACE-29BFEB557F3F}" destId="{509B1EF0-10A8-4E6B-B40A-6B91FD50F184}" srcOrd="0" destOrd="0" presId="urn:microsoft.com/office/officeart/2005/8/layout/hierarchy1"/>
    <dgm:cxn modelId="{83665D03-7D38-45E7-BEF9-8B33089BD177}" type="presParOf" srcId="{FA09F978-03B0-4C4F-AACE-29BFEB557F3F}" destId="{229F8C20-0BAC-49FF-A636-03F82937C59B}" srcOrd="1" destOrd="0" presId="urn:microsoft.com/office/officeart/2005/8/layout/hierarchy1"/>
    <dgm:cxn modelId="{55612AB3-507A-40A4-9BF7-D3A1BD4541C3}" type="presParOf" srcId="{0B33E9B1-DD2A-4846-90AC-E49FD0624BF7}" destId="{7E4AB8E1-8FA1-4B0D-908D-9206A16CF9E0}" srcOrd="1" destOrd="0" presId="urn:microsoft.com/office/officeart/2005/8/layout/hierarchy1"/>
    <dgm:cxn modelId="{C7ADD651-A36D-433A-BAA2-D18FE3869008}" type="presParOf" srcId="{7E4AB8E1-8FA1-4B0D-908D-9206A16CF9E0}" destId="{E4C26022-D90C-47FF-A994-DA8CFA14B066}" srcOrd="0" destOrd="0" presId="urn:microsoft.com/office/officeart/2005/8/layout/hierarchy1"/>
    <dgm:cxn modelId="{4525FD93-64E0-4B4D-9721-8FFC51CA2CDC}" type="presParOf" srcId="{7E4AB8E1-8FA1-4B0D-908D-9206A16CF9E0}" destId="{4BCA8A5E-D4CA-4CD7-AAE0-AD77D4A496F5}" srcOrd="1" destOrd="0" presId="urn:microsoft.com/office/officeart/2005/8/layout/hierarchy1"/>
    <dgm:cxn modelId="{0BDD9678-C38C-4940-9B21-819984595718}" type="presParOf" srcId="{4BCA8A5E-D4CA-4CD7-AAE0-AD77D4A496F5}" destId="{5C1C4938-998B-453C-905D-B4521C46442E}" srcOrd="0" destOrd="0" presId="urn:microsoft.com/office/officeart/2005/8/layout/hierarchy1"/>
    <dgm:cxn modelId="{6BD7F5D2-ACBF-4FE5-9FD9-99513B34FBDE}" type="presParOf" srcId="{5C1C4938-998B-453C-905D-B4521C46442E}" destId="{F11D3687-05EA-4903-94B5-93B063D781A3}" srcOrd="0" destOrd="0" presId="urn:microsoft.com/office/officeart/2005/8/layout/hierarchy1"/>
    <dgm:cxn modelId="{1F40281B-B909-4659-AEB2-E1B894684CAC}" type="presParOf" srcId="{5C1C4938-998B-453C-905D-B4521C46442E}" destId="{F2E9B86A-559F-47AF-BC05-182EFF9FA1A6}" srcOrd="1" destOrd="0" presId="urn:microsoft.com/office/officeart/2005/8/layout/hierarchy1"/>
    <dgm:cxn modelId="{310B0855-681C-4AA3-9F51-149D250C2962}" type="presParOf" srcId="{4BCA8A5E-D4CA-4CD7-AAE0-AD77D4A496F5}" destId="{4F3F4793-370D-459D-BC04-610945665D67}"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917FF45-E8DA-4C71-8134-9E2A114A122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l-GR"/>
        </a:p>
      </dgm:t>
    </dgm:pt>
    <dgm:pt modelId="{B9943A78-1DD0-4FEF-ABAF-56F186C284DF}">
      <dgm:prSet phldrT="[Κείμενο]" custT="1"/>
      <dgm:spPr>
        <a:ln>
          <a:noFill/>
        </a:ln>
      </dgm:spPr>
      <dgm:t>
        <a:bodyPr/>
        <a:lstStyle/>
        <a:p>
          <a:pPr algn="ctr"/>
          <a:r>
            <a:rPr lang="el-GR" sz="2400" dirty="0" smtClean="0">
              <a:solidFill>
                <a:schemeClr val="tx2"/>
              </a:solidFill>
            </a:rPr>
            <a:t>Βασίλειο προκαρυωτικών</a:t>
          </a:r>
          <a:endParaRPr lang="el-GR" sz="2400" dirty="0">
            <a:solidFill>
              <a:schemeClr val="tx2"/>
            </a:solidFill>
          </a:endParaRPr>
        </a:p>
      </dgm:t>
    </dgm:pt>
    <dgm:pt modelId="{C004794E-EA29-4D9D-8AE6-401760013135}" type="parTrans" cxnId="{55807A0E-6238-421E-9AC2-82D20A76FDCF}">
      <dgm:prSet/>
      <dgm:spPr/>
      <dgm:t>
        <a:bodyPr/>
        <a:lstStyle/>
        <a:p>
          <a:endParaRPr lang="el-GR"/>
        </a:p>
      </dgm:t>
    </dgm:pt>
    <dgm:pt modelId="{025E9223-21B8-4A5A-985A-E846475A563B}" type="sibTrans" cxnId="{55807A0E-6238-421E-9AC2-82D20A76FDCF}">
      <dgm:prSet/>
      <dgm:spPr/>
      <dgm:t>
        <a:bodyPr/>
        <a:lstStyle/>
        <a:p>
          <a:endParaRPr lang="el-GR"/>
        </a:p>
      </dgm:t>
    </dgm:pt>
    <dgm:pt modelId="{66C7ED27-9627-4141-A95D-0B7FA58EB6E8}">
      <dgm:prSet phldrT="[Κείμενο]"/>
      <dgm:spPr>
        <a:ln>
          <a:noFill/>
        </a:ln>
      </dgm:spPr>
      <dgm:t>
        <a:bodyPr/>
        <a:lstStyle/>
        <a:p>
          <a:pPr algn="ctr"/>
          <a:r>
            <a:rPr lang="el-GR" dirty="0" smtClean="0">
              <a:solidFill>
                <a:schemeClr val="tx2"/>
              </a:solidFill>
            </a:rPr>
            <a:t>4 κατηγορίες: 1</a:t>
          </a:r>
          <a:r>
            <a:rPr lang="el-GR" baseline="30000" dirty="0" smtClean="0">
              <a:solidFill>
                <a:schemeClr val="tx2"/>
              </a:solidFill>
            </a:rPr>
            <a:t>η</a:t>
          </a:r>
          <a:r>
            <a:rPr lang="el-GR" dirty="0" smtClean="0">
              <a:solidFill>
                <a:schemeClr val="tx2"/>
              </a:solidFill>
            </a:rPr>
            <a:t> κατηγορία </a:t>
          </a:r>
          <a:r>
            <a:rPr lang="el-GR" dirty="0" smtClean="0">
              <a:solidFill>
                <a:schemeClr val="tx2"/>
              </a:solidFill>
              <a:sym typeface="Wingdings" pitchFamily="2" charset="2"/>
            </a:rPr>
            <a:t></a:t>
          </a:r>
          <a:r>
            <a:rPr lang="el-GR" dirty="0" smtClean="0">
              <a:solidFill>
                <a:schemeClr val="tx2"/>
              </a:solidFill>
            </a:rPr>
            <a:t> </a:t>
          </a:r>
          <a:r>
            <a:rPr lang="en-US" dirty="0" smtClean="0">
              <a:solidFill>
                <a:schemeClr val="tx2"/>
              </a:solidFill>
            </a:rPr>
            <a:t>Gram (-)</a:t>
          </a:r>
        </a:p>
        <a:p>
          <a:pPr algn="ctr"/>
          <a:r>
            <a:rPr lang="en-US" dirty="0" smtClean="0">
              <a:solidFill>
                <a:schemeClr val="tx2"/>
              </a:solidFill>
            </a:rPr>
            <a:t>                          </a:t>
          </a:r>
          <a:r>
            <a:rPr lang="el-GR" dirty="0" smtClean="0">
              <a:solidFill>
                <a:schemeClr val="tx2"/>
              </a:solidFill>
            </a:rPr>
            <a:t>2</a:t>
          </a:r>
          <a:r>
            <a:rPr lang="el-GR" baseline="30000" dirty="0" smtClean="0">
              <a:solidFill>
                <a:schemeClr val="tx2"/>
              </a:solidFill>
            </a:rPr>
            <a:t>η</a:t>
          </a:r>
          <a:r>
            <a:rPr lang="el-GR" dirty="0" smtClean="0">
              <a:solidFill>
                <a:schemeClr val="tx2"/>
              </a:solidFill>
            </a:rPr>
            <a:t> κατηγορία </a:t>
          </a:r>
          <a:r>
            <a:rPr lang="el-GR" dirty="0" smtClean="0">
              <a:solidFill>
                <a:schemeClr val="tx2"/>
              </a:solidFill>
              <a:sym typeface="Wingdings" pitchFamily="2" charset="2"/>
            </a:rPr>
            <a:t></a:t>
          </a:r>
          <a:r>
            <a:rPr lang="el-GR" dirty="0" smtClean="0">
              <a:solidFill>
                <a:schemeClr val="tx2"/>
              </a:solidFill>
            </a:rPr>
            <a:t> </a:t>
          </a:r>
          <a:r>
            <a:rPr lang="en-US" dirty="0" smtClean="0">
              <a:solidFill>
                <a:schemeClr val="tx2"/>
              </a:solidFill>
            </a:rPr>
            <a:t>Gram</a:t>
          </a:r>
          <a:r>
            <a:rPr lang="el-GR" dirty="0" smtClean="0">
              <a:solidFill>
                <a:schemeClr val="tx2"/>
              </a:solidFill>
            </a:rPr>
            <a:t>(+)</a:t>
          </a:r>
        </a:p>
        <a:p>
          <a:pPr algn="ctr"/>
          <a:r>
            <a:rPr lang="el-GR" dirty="0" smtClean="0">
              <a:solidFill>
                <a:schemeClr val="tx2"/>
              </a:solidFill>
            </a:rPr>
            <a:t>                              3</a:t>
          </a:r>
          <a:r>
            <a:rPr lang="el-GR" baseline="30000" dirty="0" smtClean="0">
              <a:solidFill>
                <a:schemeClr val="tx2"/>
              </a:solidFill>
            </a:rPr>
            <a:t>η</a:t>
          </a:r>
          <a:r>
            <a:rPr lang="el-GR" dirty="0" smtClean="0">
              <a:solidFill>
                <a:schemeClr val="tx2"/>
              </a:solidFill>
            </a:rPr>
            <a:t> κατηγορία </a:t>
          </a:r>
          <a:r>
            <a:rPr lang="el-GR" dirty="0" smtClean="0">
              <a:solidFill>
                <a:schemeClr val="tx2"/>
              </a:solidFill>
              <a:sym typeface="Wingdings" pitchFamily="2" charset="2"/>
            </a:rPr>
            <a:t> </a:t>
          </a:r>
          <a:r>
            <a:rPr lang="el-GR" dirty="0" smtClean="0">
              <a:solidFill>
                <a:schemeClr val="tx2"/>
              </a:solidFill>
            </a:rPr>
            <a:t>βακτήρια χωρίς κυτταρικό τοίχωμα</a:t>
          </a:r>
        </a:p>
        <a:p>
          <a:pPr algn="ctr"/>
          <a:r>
            <a:rPr lang="el-GR" dirty="0" smtClean="0">
              <a:solidFill>
                <a:schemeClr val="tx2"/>
              </a:solidFill>
            </a:rPr>
            <a:t>                                 4</a:t>
          </a:r>
          <a:r>
            <a:rPr lang="el-GR" baseline="30000" dirty="0" smtClean="0">
              <a:solidFill>
                <a:schemeClr val="tx2"/>
              </a:solidFill>
            </a:rPr>
            <a:t>η</a:t>
          </a:r>
          <a:r>
            <a:rPr lang="el-GR" dirty="0" smtClean="0">
              <a:solidFill>
                <a:schemeClr val="tx2"/>
              </a:solidFill>
            </a:rPr>
            <a:t>  κατηγορία </a:t>
          </a:r>
          <a:r>
            <a:rPr lang="el-GR" dirty="0" smtClean="0">
              <a:solidFill>
                <a:schemeClr val="tx2"/>
              </a:solidFill>
              <a:sym typeface="Wingdings" pitchFamily="2" charset="2"/>
            </a:rPr>
            <a:t> </a:t>
          </a:r>
          <a:r>
            <a:rPr lang="el-GR" dirty="0" err="1" smtClean="0">
              <a:solidFill>
                <a:schemeClr val="tx2"/>
              </a:solidFill>
            </a:rPr>
            <a:t>αρχαιοβακτήρια</a:t>
          </a:r>
          <a:r>
            <a:rPr lang="el-GR" dirty="0" smtClean="0">
              <a:solidFill>
                <a:schemeClr val="tx2"/>
              </a:solidFill>
            </a:rPr>
            <a:t> </a:t>
          </a:r>
          <a:endParaRPr lang="el-GR" dirty="0">
            <a:solidFill>
              <a:schemeClr val="tx2"/>
            </a:solidFill>
          </a:endParaRPr>
        </a:p>
      </dgm:t>
    </dgm:pt>
    <dgm:pt modelId="{624B1722-24FD-49E7-8138-ABEACDD7EA74}" type="parTrans" cxnId="{E3CECACE-A836-4C5B-B2AA-018699CFA3CD}">
      <dgm:prSet/>
      <dgm:spPr/>
      <dgm:t>
        <a:bodyPr/>
        <a:lstStyle/>
        <a:p>
          <a:endParaRPr lang="el-GR"/>
        </a:p>
      </dgm:t>
    </dgm:pt>
    <dgm:pt modelId="{F40F3206-900B-4C39-9E5C-325E0B398055}" type="sibTrans" cxnId="{E3CECACE-A836-4C5B-B2AA-018699CFA3CD}">
      <dgm:prSet/>
      <dgm:spPr/>
      <dgm:t>
        <a:bodyPr/>
        <a:lstStyle/>
        <a:p>
          <a:endParaRPr lang="el-GR"/>
        </a:p>
      </dgm:t>
    </dgm:pt>
    <dgm:pt modelId="{4A7A1016-EEF3-4023-9745-2B50F73F7C9F}">
      <dgm:prSet phldrT="[Κείμενο]" custT="1"/>
      <dgm:spPr>
        <a:ln>
          <a:noFill/>
        </a:ln>
      </dgm:spPr>
      <dgm:t>
        <a:bodyPr/>
        <a:lstStyle/>
        <a:p>
          <a:pPr algn="ctr"/>
          <a:r>
            <a:rPr lang="el-GR" sz="1800" dirty="0" smtClean="0">
              <a:solidFill>
                <a:schemeClr val="tx2"/>
              </a:solidFill>
            </a:rPr>
            <a:t>35 ομάδες</a:t>
          </a:r>
          <a:endParaRPr lang="el-GR" sz="1800" dirty="0">
            <a:solidFill>
              <a:schemeClr val="tx2"/>
            </a:solidFill>
          </a:endParaRPr>
        </a:p>
      </dgm:t>
    </dgm:pt>
    <dgm:pt modelId="{20EDFAA5-5201-4BCE-AEAE-D4493996946B}" type="parTrans" cxnId="{57901534-188A-428C-8A22-C03F07C745DA}">
      <dgm:prSet/>
      <dgm:spPr/>
      <dgm:t>
        <a:bodyPr/>
        <a:lstStyle/>
        <a:p>
          <a:endParaRPr lang="el-GR"/>
        </a:p>
      </dgm:t>
    </dgm:pt>
    <dgm:pt modelId="{5BA6BF93-05F0-47D6-AE68-936DCD0C43D4}" type="sibTrans" cxnId="{57901534-188A-428C-8A22-C03F07C745DA}">
      <dgm:prSet/>
      <dgm:spPr/>
      <dgm:t>
        <a:bodyPr/>
        <a:lstStyle/>
        <a:p>
          <a:endParaRPr lang="el-GR"/>
        </a:p>
      </dgm:t>
    </dgm:pt>
    <dgm:pt modelId="{B2F198B8-DE31-43BA-81AF-9E83F3709558}">
      <dgm:prSet custT="1"/>
      <dgm:spPr>
        <a:ln>
          <a:noFill/>
        </a:ln>
      </dgm:spPr>
      <dgm:t>
        <a:bodyPr/>
        <a:lstStyle/>
        <a:p>
          <a:pPr algn="ctr"/>
          <a:r>
            <a:rPr lang="el-GR" sz="2000" dirty="0" smtClean="0">
              <a:solidFill>
                <a:schemeClr val="tx2"/>
              </a:solidFill>
            </a:rPr>
            <a:t>566 γένη</a:t>
          </a:r>
          <a:endParaRPr lang="el-GR" sz="2000" dirty="0">
            <a:solidFill>
              <a:schemeClr val="tx2"/>
            </a:solidFill>
          </a:endParaRPr>
        </a:p>
      </dgm:t>
    </dgm:pt>
    <dgm:pt modelId="{33B21DE0-9B64-429B-A14F-66E1C7F049E7}" type="parTrans" cxnId="{6C68D460-725A-4CA4-A98D-FA333516E65B}">
      <dgm:prSet/>
      <dgm:spPr/>
      <dgm:t>
        <a:bodyPr/>
        <a:lstStyle/>
        <a:p>
          <a:endParaRPr lang="el-GR"/>
        </a:p>
      </dgm:t>
    </dgm:pt>
    <dgm:pt modelId="{CBF16FFC-6CC2-4735-A314-67C057E621DF}" type="sibTrans" cxnId="{6C68D460-725A-4CA4-A98D-FA333516E65B}">
      <dgm:prSet/>
      <dgm:spPr/>
      <dgm:t>
        <a:bodyPr/>
        <a:lstStyle/>
        <a:p>
          <a:endParaRPr lang="el-GR"/>
        </a:p>
      </dgm:t>
    </dgm:pt>
    <dgm:pt modelId="{9E9DB83A-96AF-4DA5-A160-58FC77143E64}" type="pres">
      <dgm:prSet presAssocID="{2917FF45-E8DA-4C71-8134-9E2A114A1225}" presName="outerComposite" presStyleCnt="0">
        <dgm:presLayoutVars>
          <dgm:chMax val="5"/>
          <dgm:dir/>
          <dgm:resizeHandles val="exact"/>
        </dgm:presLayoutVars>
      </dgm:prSet>
      <dgm:spPr/>
      <dgm:t>
        <a:bodyPr/>
        <a:lstStyle/>
        <a:p>
          <a:endParaRPr lang="el-GR"/>
        </a:p>
      </dgm:t>
    </dgm:pt>
    <dgm:pt modelId="{5D440D09-7E00-4EAC-8081-8D2AB5B30D60}" type="pres">
      <dgm:prSet presAssocID="{2917FF45-E8DA-4C71-8134-9E2A114A1225}" presName="dummyMaxCanvas" presStyleCnt="0">
        <dgm:presLayoutVars/>
      </dgm:prSet>
      <dgm:spPr/>
    </dgm:pt>
    <dgm:pt modelId="{C429939F-2DB0-4105-867F-8114A949A4D9}" type="pres">
      <dgm:prSet presAssocID="{2917FF45-E8DA-4C71-8134-9E2A114A1225}" presName="FourNodes_1" presStyleLbl="node1" presStyleIdx="0" presStyleCnt="4">
        <dgm:presLayoutVars>
          <dgm:bulletEnabled val="1"/>
        </dgm:presLayoutVars>
      </dgm:prSet>
      <dgm:spPr/>
      <dgm:t>
        <a:bodyPr/>
        <a:lstStyle/>
        <a:p>
          <a:endParaRPr lang="el-GR"/>
        </a:p>
      </dgm:t>
    </dgm:pt>
    <dgm:pt modelId="{42A62E0A-0B18-4664-BE3E-CE233FB82D3A}" type="pres">
      <dgm:prSet presAssocID="{2917FF45-E8DA-4C71-8134-9E2A114A1225}" presName="FourNodes_2" presStyleLbl="node1" presStyleIdx="1" presStyleCnt="4">
        <dgm:presLayoutVars>
          <dgm:bulletEnabled val="1"/>
        </dgm:presLayoutVars>
      </dgm:prSet>
      <dgm:spPr/>
      <dgm:t>
        <a:bodyPr/>
        <a:lstStyle/>
        <a:p>
          <a:endParaRPr lang="el-GR"/>
        </a:p>
      </dgm:t>
    </dgm:pt>
    <dgm:pt modelId="{2B9B5044-5146-46AC-A844-565728C10F7C}" type="pres">
      <dgm:prSet presAssocID="{2917FF45-E8DA-4C71-8134-9E2A114A1225}" presName="FourNodes_3" presStyleLbl="node1" presStyleIdx="2" presStyleCnt="4">
        <dgm:presLayoutVars>
          <dgm:bulletEnabled val="1"/>
        </dgm:presLayoutVars>
      </dgm:prSet>
      <dgm:spPr/>
      <dgm:t>
        <a:bodyPr/>
        <a:lstStyle/>
        <a:p>
          <a:endParaRPr lang="el-GR"/>
        </a:p>
      </dgm:t>
    </dgm:pt>
    <dgm:pt modelId="{ECA12D49-39B1-4059-A4EC-9160E3DF0855}" type="pres">
      <dgm:prSet presAssocID="{2917FF45-E8DA-4C71-8134-9E2A114A1225}" presName="FourNodes_4" presStyleLbl="node1" presStyleIdx="3" presStyleCnt="4">
        <dgm:presLayoutVars>
          <dgm:bulletEnabled val="1"/>
        </dgm:presLayoutVars>
      </dgm:prSet>
      <dgm:spPr/>
      <dgm:t>
        <a:bodyPr/>
        <a:lstStyle/>
        <a:p>
          <a:endParaRPr lang="el-GR"/>
        </a:p>
      </dgm:t>
    </dgm:pt>
    <dgm:pt modelId="{3E23A0F6-11EA-49C3-A404-52AC4736609A}" type="pres">
      <dgm:prSet presAssocID="{2917FF45-E8DA-4C71-8134-9E2A114A1225}" presName="FourConn_1-2" presStyleLbl="fgAccFollowNode1" presStyleIdx="0" presStyleCnt="3">
        <dgm:presLayoutVars>
          <dgm:bulletEnabled val="1"/>
        </dgm:presLayoutVars>
      </dgm:prSet>
      <dgm:spPr/>
      <dgm:t>
        <a:bodyPr/>
        <a:lstStyle/>
        <a:p>
          <a:endParaRPr lang="el-GR"/>
        </a:p>
      </dgm:t>
    </dgm:pt>
    <dgm:pt modelId="{68A5B68F-BCEE-4022-A463-6DF23756E30A}" type="pres">
      <dgm:prSet presAssocID="{2917FF45-E8DA-4C71-8134-9E2A114A1225}" presName="FourConn_2-3" presStyleLbl="fgAccFollowNode1" presStyleIdx="1" presStyleCnt="3">
        <dgm:presLayoutVars>
          <dgm:bulletEnabled val="1"/>
        </dgm:presLayoutVars>
      </dgm:prSet>
      <dgm:spPr/>
      <dgm:t>
        <a:bodyPr/>
        <a:lstStyle/>
        <a:p>
          <a:endParaRPr lang="el-GR"/>
        </a:p>
      </dgm:t>
    </dgm:pt>
    <dgm:pt modelId="{B1782E88-9267-4E5B-8DAE-60728B38E47B}" type="pres">
      <dgm:prSet presAssocID="{2917FF45-E8DA-4C71-8134-9E2A114A1225}" presName="FourConn_3-4" presStyleLbl="fgAccFollowNode1" presStyleIdx="2" presStyleCnt="3">
        <dgm:presLayoutVars>
          <dgm:bulletEnabled val="1"/>
        </dgm:presLayoutVars>
      </dgm:prSet>
      <dgm:spPr/>
      <dgm:t>
        <a:bodyPr/>
        <a:lstStyle/>
        <a:p>
          <a:endParaRPr lang="el-GR"/>
        </a:p>
      </dgm:t>
    </dgm:pt>
    <dgm:pt modelId="{EFC1F033-34E0-468B-BE89-6C70DAE3374A}" type="pres">
      <dgm:prSet presAssocID="{2917FF45-E8DA-4C71-8134-9E2A114A1225}" presName="FourNodes_1_text" presStyleLbl="node1" presStyleIdx="3" presStyleCnt="4">
        <dgm:presLayoutVars>
          <dgm:bulletEnabled val="1"/>
        </dgm:presLayoutVars>
      </dgm:prSet>
      <dgm:spPr/>
      <dgm:t>
        <a:bodyPr/>
        <a:lstStyle/>
        <a:p>
          <a:endParaRPr lang="el-GR"/>
        </a:p>
      </dgm:t>
    </dgm:pt>
    <dgm:pt modelId="{DFC60905-1A2C-49A5-83D5-66A8E17DA15A}" type="pres">
      <dgm:prSet presAssocID="{2917FF45-E8DA-4C71-8134-9E2A114A1225}" presName="FourNodes_2_text" presStyleLbl="node1" presStyleIdx="3" presStyleCnt="4">
        <dgm:presLayoutVars>
          <dgm:bulletEnabled val="1"/>
        </dgm:presLayoutVars>
      </dgm:prSet>
      <dgm:spPr/>
      <dgm:t>
        <a:bodyPr/>
        <a:lstStyle/>
        <a:p>
          <a:endParaRPr lang="el-GR"/>
        </a:p>
      </dgm:t>
    </dgm:pt>
    <dgm:pt modelId="{0E0AE244-0505-4D37-9ECB-91F170C169E2}" type="pres">
      <dgm:prSet presAssocID="{2917FF45-E8DA-4C71-8134-9E2A114A1225}" presName="FourNodes_3_text" presStyleLbl="node1" presStyleIdx="3" presStyleCnt="4">
        <dgm:presLayoutVars>
          <dgm:bulletEnabled val="1"/>
        </dgm:presLayoutVars>
      </dgm:prSet>
      <dgm:spPr/>
      <dgm:t>
        <a:bodyPr/>
        <a:lstStyle/>
        <a:p>
          <a:endParaRPr lang="el-GR"/>
        </a:p>
      </dgm:t>
    </dgm:pt>
    <dgm:pt modelId="{BD0CFC1C-E5DA-416A-ACA2-518CB7D825E0}" type="pres">
      <dgm:prSet presAssocID="{2917FF45-E8DA-4C71-8134-9E2A114A1225}" presName="FourNodes_4_text" presStyleLbl="node1" presStyleIdx="3" presStyleCnt="4">
        <dgm:presLayoutVars>
          <dgm:bulletEnabled val="1"/>
        </dgm:presLayoutVars>
      </dgm:prSet>
      <dgm:spPr/>
      <dgm:t>
        <a:bodyPr/>
        <a:lstStyle/>
        <a:p>
          <a:endParaRPr lang="el-GR"/>
        </a:p>
      </dgm:t>
    </dgm:pt>
  </dgm:ptLst>
  <dgm:cxnLst>
    <dgm:cxn modelId="{6F0C1201-E028-4EA9-B7E5-1CEC33E2F6B0}" type="presOf" srcId="{B2F198B8-DE31-43BA-81AF-9E83F3709558}" destId="{ECA12D49-39B1-4059-A4EC-9160E3DF0855}" srcOrd="0" destOrd="0" presId="urn:microsoft.com/office/officeart/2005/8/layout/vProcess5"/>
    <dgm:cxn modelId="{B2506E96-8DB3-4533-8343-C33A312B988F}" type="presOf" srcId="{4A7A1016-EEF3-4023-9745-2B50F73F7C9F}" destId="{2B9B5044-5146-46AC-A844-565728C10F7C}" srcOrd="0" destOrd="0" presId="urn:microsoft.com/office/officeart/2005/8/layout/vProcess5"/>
    <dgm:cxn modelId="{17FE0BF9-63B9-425F-8B2C-129AACACBD21}" type="presOf" srcId="{F40F3206-900B-4C39-9E5C-325E0B398055}" destId="{68A5B68F-BCEE-4022-A463-6DF23756E30A}" srcOrd="0" destOrd="0" presId="urn:microsoft.com/office/officeart/2005/8/layout/vProcess5"/>
    <dgm:cxn modelId="{E3CECACE-A836-4C5B-B2AA-018699CFA3CD}" srcId="{2917FF45-E8DA-4C71-8134-9E2A114A1225}" destId="{66C7ED27-9627-4141-A95D-0B7FA58EB6E8}" srcOrd="1" destOrd="0" parTransId="{624B1722-24FD-49E7-8138-ABEACDD7EA74}" sibTransId="{F40F3206-900B-4C39-9E5C-325E0B398055}"/>
    <dgm:cxn modelId="{21F0A8FA-ED31-47F4-8491-71C606F99D9D}" type="presOf" srcId="{66C7ED27-9627-4141-A95D-0B7FA58EB6E8}" destId="{42A62E0A-0B18-4664-BE3E-CE233FB82D3A}" srcOrd="0" destOrd="0" presId="urn:microsoft.com/office/officeart/2005/8/layout/vProcess5"/>
    <dgm:cxn modelId="{55807A0E-6238-421E-9AC2-82D20A76FDCF}" srcId="{2917FF45-E8DA-4C71-8134-9E2A114A1225}" destId="{B9943A78-1DD0-4FEF-ABAF-56F186C284DF}" srcOrd="0" destOrd="0" parTransId="{C004794E-EA29-4D9D-8AE6-401760013135}" sibTransId="{025E9223-21B8-4A5A-985A-E846475A563B}"/>
    <dgm:cxn modelId="{B5F6CA94-A3EE-4949-A95D-BDF15736B3F1}" type="presOf" srcId="{66C7ED27-9627-4141-A95D-0B7FA58EB6E8}" destId="{DFC60905-1A2C-49A5-83D5-66A8E17DA15A}" srcOrd="1" destOrd="0" presId="urn:microsoft.com/office/officeart/2005/8/layout/vProcess5"/>
    <dgm:cxn modelId="{57901534-188A-428C-8A22-C03F07C745DA}" srcId="{2917FF45-E8DA-4C71-8134-9E2A114A1225}" destId="{4A7A1016-EEF3-4023-9745-2B50F73F7C9F}" srcOrd="2" destOrd="0" parTransId="{20EDFAA5-5201-4BCE-AEAE-D4493996946B}" sibTransId="{5BA6BF93-05F0-47D6-AE68-936DCD0C43D4}"/>
    <dgm:cxn modelId="{CBD8971C-3DC2-4EF7-A7D1-69133E90BE53}" type="presOf" srcId="{B2F198B8-DE31-43BA-81AF-9E83F3709558}" destId="{BD0CFC1C-E5DA-416A-ACA2-518CB7D825E0}" srcOrd="1" destOrd="0" presId="urn:microsoft.com/office/officeart/2005/8/layout/vProcess5"/>
    <dgm:cxn modelId="{B3A64AF3-B106-4FE8-AD9A-969C512BA59E}" type="presOf" srcId="{B9943A78-1DD0-4FEF-ABAF-56F186C284DF}" destId="{EFC1F033-34E0-468B-BE89-6C70DAE3374A}" srcOrd="1" destOrd="0" presId="urn:microsoft.com/office/officeart/2005/8/layout/vProcess5"/>
    <dgm:cxn modelId="{C251C163-E5C7-4347-B138-9C43D79E8099}" type="presOf" srcId="{4A7A1016-EEF3-4023-9745-2B50F73F7C9F}" destId="{0E0AE244-0505-4D37-9ECB-91F170C169E2}" srcOrd="1" destOrd="0" presId="urn:microsoft.com/office/officeart/2005/8/layout/vProcess5"/>
    <dgm:cxn modelId="{4152337C-6B1B-4470-81E2-C657FA832C31}" type="presOf" srcId="{5BA6BF93-05F0-47D6-AE68-936DCD0C43D4}" destId="{B1782E88-9267-4E5B-8DAE-60728B38E47B}" srcOrd="0" destOrd="0" presId="urn:microsoft.com/office/officeart/2005/8/layout/vProcess5"/>
    <dgm:cxn modelId="{6C68D460-725A-4CA4-A98D-FA333516E65B}" srcId="{2917FF45-E8DA-4C71-8134-9E2A114A1225}" destId="{B2F198B8-DE31-43BA-81AF-9E83F3709558}" srcOrd="3" destOrd="0" parTransId="{33B21DE0-9B64-429B-A14F-66E1C7F049E7}" sibTransId="{CBF16FFC-6CC2-4735-A314-67C057E621DF}"/>
    <dgm:cxn modelId="{FB9EA041-0833-49A4-9659-F77B942321DD}" type="presOf" srcId="{B9943A78-1DD0-4FEF-ABAF-56F186C284DF}" destId="{C429939F-2DB0-4105-867F-8114A949A4D9}" srcOrd="0" destOrd="0" presId="urn:microsoft.com/office/officeart/2005/8/layout/vProcess5"/>
    <dgm:cxn modelId="{73BD9B88-E718-42CF-886F-1A2206E5FC4D}" type="presOf" srcId="{025E9223-21B8-4A5A-985A-E846475A563B}" destId="{3E23A0F6-11EA-49C3-A404-52AC4736609A}" srcOrd="0" destOrd="0" presId="urn:microsoft.com/office/officeart/2005/8/layout/vProcess5"/>
    <dgm:cxn modelId="{943770EC-2193-4856-B6A0-B724139A8C15}" type="presOf" srcId="{2917FF45-E8DA-4C71-8134-9E2A114A1225}" destId="{9E9DB83A-96AF-4DA5-A160-58FC77143E64}" srcOrd="0" destOrd="0" presId="urn:microsoft.com/office/officeart/2005/8/layout/vProcess5"/>
    <dgm:cxn modelId="{45E0B35B-29D4-4E2B-80D2-84DF34A0E158}" type="presParOf" srcId="{9E9DB83A-96AF-4DA5-A160-58FC77143E64}" destId="{5D440D09-7E00-4EAC-8081-8D2AB5B30D60}" srcOrd="0" destOrd="0" presId="urn:microsoft.com/office/officeart/2005/8/layout/vProcess5"/>
    <dgm:cxn modelId="{EE9FC8EE-D16A-444C-AA43-95CDD6B4D157}" type="presParOf" srcId="{9E9DB83A-96AF-4DA5-A160-58FC77143E64}" destId="{C429939F-2DB0-4105-867F-8114A949A4D9}" srcOrd="1" destOrd="0" presId="urn:microsoft.com/office/officeart/2005/8/layout/vProcess5"/>
    <dgm:cxn modelId="{22685B3F-745B-46D6-8354-4E4426F01779}" type="presParOf" srcId="{9E9DB83A-96AF-4DA5-A160-58FC77143E64}" destId="{42A62E0A-0B18-4664-BE3E-CE233FB82D3A}" srcOrd="2" destOrd="0" presId="urn:microsoft.com/office/officeart/2005/8/layout/vProcess5"/>
    <dgm:cxn modelId="{18BFAE84-BFD1-477A-A2EF-2082F38F94B7}" type="presParOf" srcId="{9E9DB83A-96AF-4DA5-A160-58FC77143E64}" destId="{2B9B5044-5146-46AC-A844-565728C10F7C}" srcOrd="3" destOrd="0" presId="urn:microsoft.com/office/officeart/2005/8/layout/vProcess5"/>
    <dgm:cxn modelId="{38946342-25D6-42C1-86ED-BCA772B38A32}" type="presParOf" srcId="{9E9DB83A-96AF-4DA5-A160-58FC77143E64}" destId="{ECA12D49-39B1-4059-A4EC-9160E3DF0855}" srcOrd="4" destOrd="0" presId="urn:microsoft.com/office/officeart/2005/8/layout/vProcess5"/>
    <dgm:cxn modelId="{94233DDC-3BC9-44F1-AF25-0176A9E32752}" type="presParOf" srcId="{9E9DB83A-96AF-4DA5-A160-58FC77143E64}" destId="{3E23A0F6-11EA-49C3-A404-52AC4736609A}" srcOrd="5" destOrd="0" presId="urn:microsoft.com/office/officeart/2005/8/layout/vProcess5"/>
    <dgm:cxn modelId="{94CB5ACF-9E7A-4FC5-92C6-8C3873E44F21}" type="presParOf" srcId="{9E9DB83A-96AF-4DA5-A160-58FC77143E64}" destId="{68A5B68F-BCEE-4022-A463-6DF23756E30A}" srcOrd="6" destOrd="0" presId="urn:microsoft.com/office/officeart/2005/8/layout/vProcess5"/>
    <dgm:cxn modelId="{9ECE9223-A915-4E5A-B56F-920433A0A012}" type="presParOf" srcId="{9E9DB83A-96AF-4DA5-A160-58FC77143E64}" destId="{B1782E88-9267-4E5B-8DAE-60728B38E47B}" srcOrd="7" destOrd="0" presId="urn:microsoft.com/office/officeart/2005/8/layout/vProcess5"/>
    <dgm:cxn modelId="{30CB3B28-6F49-41DE-8428-95B9B3F3B961}" type="presParOf" srcId="{9E9DB83A-96AF-4DA5-A160-58FC77143E64}" destId="{EFC1F033-34E0-468B-BE89-6C70DAE3374A}" srcOrd="8" destOrd="0" presId="urn:microsoft.com/office/officeart/2005/8/layout/vProcess5"/>
    <dgm:cxn modelId="{4A42177D-3763-43C6-9705-A1C7E18B9616}" type="presParOf" srcId="{9E9DB83A-96AF-4DA5-A160-58FC77143E64}" destId="{DFC60905-1A2C-49A5-83D5-66A8E17DA15A}" srcOrd="9" destOrd="0" presId="urn:microsoft.com/office/officeart/2005/8/layout/vProcess5"/>
    <dgm:cxn modelId="{A331AD8E-E961-4B03-B7A7-2EAA39BFCA7F}" type="presParOf" srcId="{9E9DB83A-96AF-4DA5-A160-58FC77143E64}" destId="{0E0AE244-0505-4D37-9ECB-91F170C169E2}" srcOrd="10" destOrd="0" presId="urn:microsoft.com/office/officeart/2005/8/layout/vProcess5"/>
    <dgm:cxn modelId="{27DE589B-92C3-45FF-BEFC-85B95C9F8EA9}" type="presParOf" srcId="{9E9DB83A-96AF-4DA5-A160-58FC77143E64}" destId="{BD0CFC1C-E5DA-416A-ACA2-518CB7D825E0}" srcOrd="11"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60391C8-453F-4EEB-B695-B0CFFF717B2A}"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B8883111-4541-4850-B5EE-00A77B36B316}">
      <dgm:prSet phldrT="[Κείμενο]"/>
      <dgm:spPr>
        <a:solidFill>
          <a:schemeClr val="accent1">
            <a:lumMod val="75000"/>
          </a:schemeClr>
        </a:solidFill>
      </dgm:spPr>
      <dgm:t>
        <a:bodyPr/>
        <a:lstStyle/>
        <a:p>
          <a:r>
            <a:rPr lang="el-GR" dirty="0" smtClean="0"/>
            <a:t>Βακτήρια </a:t>
          </a:r>
          <a:endParaRPr lang="el-GR" dirty="0"/>
        </a:p>
      </dgm:t>
    </dgm:pt>
    <dgm:pt modelId="{134D7438-B278-43FF-BDF3-05A10AB6521F}" type="parTrans" cxnId="{8CF80A54-E6B1-46C1-8D71-629B6E3DB047}">
      <dgm:prSet/>
      <dgm:spPr/>
      <dgm:t>
        <a:bodyPr/>
        <a:lstStyle/>
        <a:p>
          <a:endParaRPr lang="el-GR"/>
        </a:p>
      </dgm:t>
    </dgm:pt>
    <dgm:pt modelId="{F4E7AF49-09B6-482C-BF6F-931DC9B7135A}" type="sibTrans" cxnId="{8CF80A54-E6B1-46C1-8D71-629B6E3DB047}">
      <dgm:prSet/>
      <dgm:spPr/>
      <dgm:t>
        <a:bodyPr/>
        <a:lstStyle/>
        <a:p>
          <a:endParaRPr lang="el-GR"/>
        </a:p>
      </dgm:t>
    </dgm:pt>
    <dgm:pt modelId="{89031B3E-502E-4E64-A0A1-5376AC9389B8}">
      <dgm:prSet phldrT="[Κείμενο]"/>
      <dgm:spPr>
        <a:solidFill>
          <a:schemeClr val="accent1">
            <a:lumMod val="60000"/>
            <a:lumOff val="40000"/>
          </a:schemeClr>
        </a:solidFill>
      </dgm:spPr>
      <dgm:t>
        <a:bodyPr/>
        <a:lstStyle/>
        <a:p>
          <a:r>
            <a:rPr lang="el-GR" dirty="0" smtClean="0">
              <a:solidFill>
                <a:schemeClr val="tx1">
                  <a:lumMod val="90000"/>
                  <a:lumOff val="10000"/>
                </a:schemeClr>
              </a:solidFill>
            </a:rPr>
            <a:t>Μονοκύτταροι οργανισμοί</a:t>
          </a:r>
          <a:endParaRPr lang="el-GR" dirty="0">
            <a:solidFill>
              <a:schemeClr val="tx1">
                <a:lumMod val="90000"/>
                <a:lumOff val="10000"/>
              </a:schemeClr>
            </a:solidFill>
          </a:endParaRPr>
        </a:p>
      </dgm:t>
    </dgm:pt>
    <dgm:pt modelId="{E7170A25-C8DE-46CB-B017-DC27EA23080A}" type="parTrans" cxnId="{2632D76F-8A26-49B6-A00A-D288680048FD}">
      <dgm:prSet/>
      <dgm:spPr/>
      <dgm:t>
        <a:bodyPr/>
        <a:lstStyle/>
        <a:p>
          <a:endParaRPr lang="el-GR"/>
        </a:p>
      </dgm:t>
    </dgm:pt>
    <dgm:pt modelId="{8B6DE1AE-67B0-4EF6-A4C3-04FDC40ADB16}" type="sibTrans" cxnId="{2632D76F-8A26-49B6-A00A-D288680048FD}">
      <dgm:prSet/>
      <dgm:spPr/>
      <dgm:t>
        <a:bodyPr/>
        <a:lstStyle/>
        <a:p>
          <a:endParaRPr lang="el-GR"/>
        </a:p>
      </dgm:t>
    </dgm:pt>
    <dgm:pt modelId="{FC675EDE-71BE-46F8-8DF9-7527D98E70B2}">
      <dgm:prSet phldrT="[Κείμενο]"/>
      <dgm:spPr>
        <a:solidFill>
          <a:schemeClr val="accent1">
            <a:lumMod val="60000"/>
            <a:lumOff val="40000"/>
          </a:schemeClr>
        </a:solidFill>
      </dgm:spPr>
      <dgm:t>
        <a:bodyPr/>
        <a:lstStyle/>
        <a:p>
          <a:r>
            <a:rPr lang="el-GR" dirty="0" smtClean="0">
              <a:solidFill>
                <a:schemeClr val="tx1">
                  <a:lumMod val="90000"/>
                  <a:lumOff val="10000"/>
                </a:schemeClr>
              </a:solidFill>
            </a:rPr>
            <a:t>Μικρό μέγεθος</a:t>
          </a:r>
          <a:endParaRPr lang="el-GR" dirty="0">
            <a:solidFill>
              <a:schemeClr val="tx1">
                <a:lumMod val="90000"/>
                <a:lumOff val="10000"/>
              </a:schemeClr>
            </a:solidFill>
          </a:endParaRPr>
        </a:p>
      </dgm:t>
    </dgm:pt>
    <dgm:pt modelId="{F620F736-2B8B-4620-8922-EDAF1D9BBC2C}" type="parTrans" cxnId="{F8179F9A-DB8E-4BFD-B727-2D199E0D1455}">
      <dgm:prSet/>
      <dgm:spPr/>
      <dgm:t>
        <a:bodyPr/>
        <a:lstStyle/>
        <a:p>
          <a:endParaRPr lang="el-GR"/>
        </a:p>
      </dgm:t>
    </dgm:pt>
    <dgm:pt modelId="{DA6B7DAA-24FE-4297-B326-8DE5CA3C58D0}" type="sibTrans" cxnId="{F8179F9A-DB8E-4BFD-B727-2D199E0D1455}">
      <dgm:prSet/>
      <dgm:spPr/>
      <dgm:t>
        <a:bodyPr/>
        <a:lstStyle/>
        <a:p>
          <a:endParaRPr lang="el-GR"/>
        </a:p>
      </dgm:t>
    </dgm:pt>
    <dgm:pt modelId="{CF1D1BFF-2938-4817-8E88-AB9F9062DB5D}">
      <dgm:prSet phldrT="[Κείμενο]"/>
      <dgm:spPr>
        <a:solidFill>
          <a:schemeClr val="accent1">
            <a:lumMod val="60000"/>
            <a:lumOff val="40000"/>
          </a:schemeClr>
        </a:solidFill>
      </dgm:spPr>
      <dgm:t>
        <a:bodyPr/>
        <a:lstStyle/>
        <a:p>
          <a:r>
            <a:rPr lang="el-GR" dirty="0" smtClean="0">
              <a:solidFill>
                <a:schemeClr val="tx1">
                  <a:lumMod val="90000"/>
                  <a:lumOff val="10000"/>
                </a:schemeClr>
              </a:solidFill>
            </a:rPr>
            <a:t>Χαμηλό επίπεδο κυτταρικής οργάνωσης και πολυπλοκότητας</a:t>
          </a:r>
          <a:endParaRPr lang="el-GR" dirty="0">
            <a:solidFill>
              <a:schemeClr val="tx1">
                <a:lumMod val="90000"/>
                <a:lumOff val="10000"/>
              </a:schemeClr>
            </a:solidFill>
          </a:endParaRPr>
        </a:p>
      </dgm:t>
    </dgm:pt>
    <dgm:pt modelId="{8EA4180C-B8D9-434A-8A64-CDD1A0A5F89F}" type="parTrans" cxnId="{715F6ADF-6C83-414B-B7F5-C02DEAF1F59B}">
      <dgm:prSet/>
      <dgm:spPr/>
      <dgm:t>
        <a:bodyPr/>
        <a:lstStyle/>
        <a:p>
          <a:endParaRPr lang="el-GR"/>
        </a:p>
      </dgm:t>
    </dgm:pt>
    <dgm:pt modelId="{A67963DB-F28B-4F14-B2A9-08ADCCC5ED47}" type="sibTrans" cxnId="{715F6ADF-6C83-414B-B7F5-C02DEAF1F59B}">
      <dgm:prSet/>
      <dgm:spPr/>
      <dgm:t>
        <a:bodyPr/>
        <a:lstStyle/>
        <a:p>
          <a:endParaRPr lang="el-GR"/>
        </a:p>
      </dgm:t>
    </dgm:pt>
    <dgm:pt modelId="{5E275F6A-060F-4DF8-A42D-30DED5627B4B}" type="pres">
      <dgm:prSet presAssocID="{960391C8-453F-4EEB-B695-B0CFFF717B2A}" presName="composite" presStyleCnt="0">
        <dgm:presLayoutVars>
          <dgm:chMax val="1"/>
          <dgm:dir/>
          <dgm:resizeHandles val="exact"/>
        </dgm:presLayoutVars>
      </dgm:prSet>
      <dgm:spPr/>
      <dgm:t>
        <a:bodyPr/>
        <a:lstStyle/>
        <a:p>
          <a:endParaRPr lang="el-GR"/>
        </a:p>
      </dgm:t>
    </dgm:pt>
    <dgm:pt modelId="{D600F22C-BDD3-4660-A65B-1C0275433263}" type="pres">
      <dgm:prSet presAssocID="{B8883111-4541-4850-B5EE-00A77B36B316}" presName="roof" presStyleLbl="dkBgShp" presStyleIdx="0" presStyleCnt="2"/>
      <dgm:spPr/>
      <dgm:t>
        <a:bodyPr/>
        <a:lstStyle/>
        <a:p>
          <a:endParaRPr lang="el-GR"/>
        </a:p>
      </dgm:t>
    </dgm:pt>
    <dgm:pt modelId="{D92C5098-A5AF-4EC5-AFBC-6A1F8CFB9F69}" type="pres">
      <dgm:prSet presAssocID="{B8883111-4541-4850-B5EE-00A77B36B316}" presName="pillars" presStyleCnt="0"/>
      <dgm:spPr/>
    </dgm:pt>
    <dgm:pt modelId="{4B2D1452-3453-4148-9147-59BA01822137}" type="pres">
      <dgm:prSet presAssocID="{B8883111-4541-4850-B5EE-00A77B36B316}" presName="pillar1" presStyleLbl="node1" presStyleIdx="0" presStyleCnt="3">
        <dgm:presLayoutVars>
          <dgm:bulletEnabled val="1"/>
        </dgm:presLayoutVars>
      </dgm:prSet>
      <dgm:spPr/>
      <dgm:t>
        <a:bodyPr/>
        <a:lstStyle/>
        <a:p>
          <a:endParaRPr lang="el-GR"/>
        </a:p>
      </dgm:t>
    </dgm:pt>
    <dgm:pt modelId="{867FC033-C4D8-473C-AF58-F44FB05A1375}" type="pres">
      <dgm:prSet presAssocID="{FC675EDE-71BE-46F8-8DF9-7527D98E70B2}" presName="pillarX" presStyleLbl="node1" presStyleIdx="1" presStyleCnt="3">
        <dgm:presLayoutVars>
          <dgm:bulletEnabled val="1"/>
        </dgm:presLayoutVars>
      </dgm:prSet>
      <dgm:spPr/>
      <dgm:t>
        <a:bodyPr/>
        <a:lstStyle/>
        <a:p>
          <a:endParaRPr lang="el-GR"/>
        </a:p>
      </dgm:t>
    </dgm:pt>
    <dgm:pt modelId="{56E9DF26-C3C6-478F-88FF-EC72C5E71732}" type="pres">
      <dgm:prSet presAssocID="{CF1D1BFF-2938-4817-8E88-AB9F9062DB5D}" presName="pillarX" presStyleLbl="node1" presStyleIdx="2" presStyleCnt="3">
        <dgm:presLayoutVars>
          <dgm:bulletEnabled val="1"/>
        </dgm:presLayoutVars>
      </dgm:prSet>
      <dgm:spPr/>
      <dgm:t>
        <a:bodyPr/>
        <a:lstStyle/>
        <a:p>
          <a:endParaRPr lang="el-GR"/>
        </a:p>
      </dgm:t>
    </dgm:pt>
    <dgm:pt modelId="{66E3B61B-BC4B-4B1A-91D8-7C9C9B9AF80D}" type="pres">
      <dgm:prSet presAssocID="{B8883111-4541-4850-B5EE-00A77B36B316}" presName="base" presStyleLbl="dkBgShp" presStyleIdx="1" presStyleCnt="2"/>
      <dgm:spPr>
        <a:solidFill>
          <a:schemeClr val="tx2">
            <a:lumMod val="50000"/>
            <a:lumOff val="50000"/>
          </a:schemeClr>
        </a:solidFill>
      </dgm:spPr>
      <dgm:t>
        <a:bodyPr/>
        <a:lstStyle/>
        <a:p>
          <a:endParaRPr lang="el-GR"/>
        </a:p>
      </dgm:t>
    </dgm:pt>
  </dgm:ptLst>
  <dgm:cxnLst>
    <dgm:cxn modelId="{FC07429D-3984-438B-8089-F151DAD0E977}" type="presOf" srcId="{CF1D1BFF-2938-4817-8E88-AB9F9062DB5D}" destId="{56E9DF26-C3C6-478F-88FF-EC72C5E71732}" srcOrd="0" destOrd="0" presId="urn:microsoft.com/office/officeart/2005/8/layout/hList3"/>
    <dgm:cxn modelId="{2632D76F-8A26-49B6-A00A-D288680048FD}" srcId="{B8883111-4541-4850-B5EE-00A77B36B316}" destId="{89031B3E-502E-4E64-A0A1-5376AC9389B8}" srcOrd="0" destOrd="0" parTransId="{E7170A25-C8DE-46CB-B017-DC27EA23080A}" sibTransId="{8B6DE1AE-67B0-4EF6-A4C3-04FDC40ADB16}"/>
    <dgm:cxn modelId="{2921C4DB-F24F-4A2B-9BD6-3A0B690876D2}" type="presOf" srcId="{B8883111-4541-4850-B5EE-00A77B36B316}" destId="{D600F22C-BDD3-4660-A65B-1C0275433263}" srcOrd="0" destOrd="0" presId="urn:microsoft.com/office/officeart/2005/8/layout/hList3"/>
    <dgm:cxn modelId="{8CF80A54-E6B1-46C1-8D71-629B6E3DB047}" srcId="{960391C8-453F-4EEB-B695-B0CFFF717B2A}" destId="{B8883111-4541-4850-B5EE-00A77B36B316}" srcOrd="0" destOrd="0" parTransId="{134D7438-B278-43FF-BDF3-05A10AB6521F}" sibTransId="{F4E7AF49-09B6-482C-BF6F-931DC9B7135A}"/>
    <dgm:cxn modelId="{715F6ADF-6C83-414B-B7F5-C02DEAF1F59B}" srcId="{B8883111-4541-4850-B5EE-00A77B36B316}" destId="{CF1D1BFF-2938-4817-8E88-AB9F9062DB5D}" srcOrd="2" destOrd="0" parTransId="{8EA4180C-B8D9-434A-8A64-CDD1A0A5F89F}" sibTransId="{A67963DB-F28B-4F14-B2A9-08ADCCC5ED47}"/>
    <dgm:cxn modelId="{F8179F9A-DB8E-4BFD-B727-2D199E0D1455}" srcId="{B8883111-4541-4850-B5EE-00A77B36B316}" destId="{FC675EDE-71BE-46F8-8DF9-7527D98E70B2}" srcOrd="1" destOrd="0" parTransId="{F620F736-2B8B-4620-8922-EDAF1D9BBC2C}" sibTransId="{DA6B7DAA-24FE-4297-B326-8DE5CA3C58D0}"/>
    <dgm:cxn modelId="{F2C07533-41D9-49D3-AF16-EB3E781ABE0C}" type="presOf" srcId="{FC675EDE-71BE-46F8-8DF9-7527D98E70B2}" destId="{867FC033-C4D8-473C-AF58-F44FB05A1375}" srcOrd="0" destOrd="0" presId="urn:microsoft.com/office/officeart/2005/8/layout/hList3"/>
    <dgm:cxn modelId="{D6E84136-6690-4657-A04F-EC244C604FA9}" type="presOf" srcId="{89031B3E-502E-4E64-A0A1-5376AC9389B8}" destId="{4B2D1452-3453-4148-9147-59BA01822137}" srcOrd="0" destOrd="0" presId="urn:microsoft.com/office/officeart/2005/8/layout/hList3"/>
    <dgm:cxn modelId="{9C556CC3-ACA9-47B6-9489-933ADE9D106C}" type="presOf" srcId="{960391C8-453F-4EEB-B695-B0CFFF717B2A}" destId="{5E275F6A-060F-4DF8-A42D-30DED5627B4B}" srcOrd="0" destOrd="0" presId="urn:microsoft.com/office/officeart/2005/8/layout/hList3"/>
    <dgm:cxn modelId="{D865551A-2F80-4E35-95DA-22845CC904B7}" type="presParOf" srcId="{5E275F6A-060F-4DF8-A42D-30DED5627B4B}" destId="{D600F22C-BDD3-4660-A65B-1C0275433263}" srcOrd="0" destOrd="0" presId="urn:microsoft.com/office/officeart/2005/8/layout/hList3"/>
    <dgm:cxn modelId="{2879C7C2-4FC6-4ADD-A6A2-3315C05C74FD}" type="presParOf" srcId="{5E275F6A-060F-4DF8-A42D-30DED5627B4B}" destId="{D92C5098-A5AF-4EC5-AFBC-6A1F8CFB9F69}" srcOrd="1" destOrd="0" presId="urn:microsoft.com/office/officeart/2005/8/layout/hList3"/>
    <dgm:cxn modelId="{BC763289-D5D2-4248-A6FE-83FEFFFD62D7}" type="presParOf" srcId="{D92C5098-A5AF-4EC5-AFBC-6A1F8CFB9F69}" destId="{4B2D1452-3453-4148-9147-59BA01822137}" srcOrd="0" destOrd="0" presId="urn:microsoft.com/office/officeart/2005/8/layout/hList3"/>
    <dgm:cxn modelId="{69CBBEA3-4731-4929-8011-56087840B2C8}" type="presParOf" srcId="{D92C5098-A5AF-4EC5-AFBC-6A1F8CFB9F69}" destId="{867FC033-C4D8-473C-AF58-F44FB05A1375}" srcOrd="1" destOrd="0" presId="urn:microsoft.com/office/officeart/2005/8/layout/hList3"/>
    <dgm:cxn modelId="{DD3EBE8C-C05F-4517-BC61-28A88802F705}" type="presParOf" srcId="{D92C5098-A5AF-4EC5-AFBC-6A1F8CFB9F69}" destId="{56E9DF26-C3C6-478F-88FF-EC72C5E71732}" srcOrd="2" destOrd="0" presId="urn:microsoft.com/office/officeart/2005/8/layout/hList3"/>
    <dgm:cxn modelId="{D2409B6E-105E-4869-991C-20A1829CC89C}" type="presParOf" srcId="{5E275F6A-060F-4DF8-A42D-30DED5627B4B}" destId="{66E3B61B-BC4B-4B1A-91D8-7C9C9B9AF80D}"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D321193-7301-4EDE-9B1A-B6D2EEC5529B}"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B5474749-BB5B-4CAD-B184-CF7B1332253D}">
      <dgm:prSet phldrT="[Κείμενο]"/>
      <dgm:spPr>
        <a:solidFill>
          <a:schemeClr val="accent2">
            <a:lumMod val="75000"/>
          </a:schemeClr>
        </a:solidFill>
      </dgm:spPr>
      <dgm:t>
        <a:bodyPr/>
        <a:lstStyle/>
        <a:p>
          <a:r>
            <a:rPr lang="el-GR" dirty="0" smtClean="0"/>
            <a:t>Αναλογίες με ευκαρυωτικούς οργανισμούς</a:t>
          </a:r>
          <a:endParaRPr lang="el-GR" dirty="0"/>
        </a:p>
      </dgm:t>
    </dgm:pt>
    <dgm:pt modelId="{BB2E17C5-0D07-4E96-8F5A-24C113ECF43A}" type="parTrans" cxnId="{9E9641AB-B342-4CE9-9D96-A040B21F5896}">
      <dgm:prSet/>
      <dgm:spPr/>
      <dgm:t>
        <a:bodyPr/>
        <a:lstStyle/>
        <a:p>
          <a:endParaRPr lang="el-GR"/>
        </a:p>
      </dgm:t>
    </dgm:pt>
    <dgm:pt modelId="{DD6E5881-1927-4A2A-A57E-8C5FFF8C87BC}" type="sibTrans" cxnId="{9E9641AB-B342-4CE9-9D96-A040B21F5896}">
      <dgm:prSet/>
      <dgm:spPr/>
      <dgm:t>
        <a:bodyPr/>
        <a:lstStyle/>
        <a:p>
          <a:endParaRPr lang="el-GR"/>
        </a:p>
      </dgm:t>
    </dgm:pt>
    <dgm:pt modelId="{928AC078-A8AA-47B6-91AC-F013ABB1AF0B}">
      <dgm:prSet phldrT="[Κείμενο]"/>
      <dgm:spPr>
        <a:solidFill>
          <a:schemeClr val="accent2">
            <a:lumMod val="60000"/>
            <a:lumOff val="40000"/>
          </a:schemeClr>
        </a:solidFill>
      </dgm:spPr>
      <dgm:t>
        <a:bodyPr/>
        <a:lstStyle/>
        <a:p>
          <a:r>
            <a:rPr lang="el-GR" dirty="0" smtClean="0">
              <a:solidFill>
                <a:schemeClr val="tx2"/>
              </a:solidFill>
            </a:rPr>
            <a:t>Φωτοσύνθεση </a:t>
          </a:r>
        </a:p>
        <a:p>
          <a:r>
            <a:rPr lang="el-GR" dirty="0" smtClean="0">
              <a:solidFill>
                <a:schemeClr val="tx2"/>
              </a:solidFill>
            </a:rPr>
            <a:t>(ανώτερα φυτά)</a:t>
          </a:r>
          <a:endParaRPr lang="el-GR" dirty="0">
            <a:solidFill>
              <a:schemeClr val="tx2"/>
            </a:solidFill>
          </a:endParaRPr>
        </a:p>
      </dgm:t>
    </dgm:pt>
    <dgm:pt modelId="{3293B4F7-D9BD-4D20-B1AB-D455C8938620}" type="parTrans" cxnId="{AC7E9ACA-995D-4FA2-ACB0-BF87045697C1}">
      <dgm:prSet/>
      <dgm:spPr/>
      <dgm:t>
        <a:bodyPr/>
        <a:lstStyle/>
        <a:p>
          <a:endParaRPr lang="el-GR"/>
        </a:p>
      </dgm:t>
    </dgm:pt>
    <dgm:pt modelId="{7F768B1F-996C-4142-AD45-24457F9E2A1F}" type="sibTrans" cxnId="{AC7E9ACA-995D-4FA2-ACB0-BF87045697C1}">
      <dgm:prSet/>
      <dgm:spPr/>
      <dgm:t>
        <a:bodyPr/>
        <a:lstStyle/>
        <a:p>
          <a:endParaRPr lang="el-GR"/>
        </a:p>
      </dgm:t>
    </dgm:pt>
    <dgm:pt modelId="{02268F5D-BADE-4214-AAD5-C7FFA6CB6F17}">
      <dgm:prSet phldrT="[Κείμενο]"/>
      <dgm:spPr>
        <a:solidFill>
          <a:schemeClr val="accent2">
            <a:lumMod val="60000"/>
            <a:lumOff val="40000"/>
          </a:schemeClr>
        </a:solidFill>
      </dgm:spPr>
      <dgm:t>
        <a:bodyPr/>
        <a:lstStyle/>
        <a:p>
          <a:r>
            <a:rPr lang="el-GR" dirty="0" smtClean="0">
              <a:solidFill>
                <a:schemeClr val="tx2"/>
              </a:solidFill>
            </a:rPr>
            <a:t>Παραγωγή σπορίων</a:t>
          </a:r>
        </a:p>
        <a:p>
          <a:r>
            <a:rPr lang="el-GR" dirty="0" smtClean="0">
              <a:solidFill>
                <a:schemeClr val="tx2"/>
              </a:solidFill>
            </a:rPr>
            <a:t>(μύκητες –χλαμυδοσπόρια και σκληρώτια, πρωτόζωα-κύστεις</a:t>
          </a:r>
          <a:r>
            <a:rPr lang="el-GR" dirty="0" smtClean="0">
              <a:solidFill>
                <a:schemeClr val="bg1">
                  <a:lumMod val="50000"/>
                </a:schemeClr>
              </a:solidFill>
            </a:rPr>
            <a:t>) </a:t>
          </a:r>
          <a:endParaRPr lang="el-GR" dirty="0">
            <a:solidFill>
              <a:schemeClr val="bg1">
                <a:lumMod val="50000"/>
              </a:schemeClr>
            </a:solidFill>
          </a:endParaRPr>
        </a:p>
      </dgm:t>
    </dgm:pt>
    <dgm:pt modelId="{216B5F87-0559-4C19-B213-E67B541E9A0D}" type="parTrans" cxnId="{57B0B09D-3507-48AE-AAAC-C525892842BC}">
      <dgm:prSet/>
      <dgm:spPr/>
      <dgm:t>
        <a:bodyPr/>
        <a:lstStyle/>
        <a:p>
          <a:endParaRPr lang="el-GR"/>
        </a:p>
      </dgm:t>
    </dgm:pt>
    <dgm:pt modelId="{F19C7912-E67E-4BC3-A2DA-130A4685BA1E}" type="sibTrans" cxnId="{57B0B09D-3507-48AE-AAAC-C525892842BC}">
      <dgm:prSet/>
      <dgm:spPr/>
      <dgm:t>
        <a:bodyPr/>
        <a:lstStyle/>
        <a:p>
          <a:endParaRPr lang="el-GR"/>
        </a:p>
      </dgm:t>
    </dgm:pt>
    <dgm:pt modelId="{27CEAA0F-AEF0-4889-A59B-EBB78B5D733D}">
      <dgm:prSet phldrT="[Κείμενο]"/>
      <dgm:spPr>
        <a:solidFill>
          <a:schemeClr val="accent2">
            <a:lumMod val="60000"/>
            <a:lumOff val="40000"/>
          </a:schemeClr>
        </a:solidFill>
      </dgm:spPr>
      <dgm:t>
        <a:bodyPr/>
        <a:lstStyle/>
        <a:p>
          <a:r>
            <a:rPr lang="el-GR" dirty="0" smtClean="0">
              <a:solidFill>
                <a:schemeClr val="tx2"/>
              </a:solidFill>
            </a:rPr>
            <a:t>Διμορφισμός </a:t>
          </a:r>
        </a:p>
        <a:p>
          <a:r>
            <a:rPr lang="el-GR" dirty="0" smtClean="0">
              <a:solidFill>
                <a:schemeClr val="tx2"/>
              </a:solidFill>
            </a:rPr>
            <a:t>(πρωτοζωικά παράσιτα)</a:t>
          </a:r>
          <a:endParaRPr lang="el-GR" dirty="0">
            <a:solidFill>
              <a:schemeClr val="tx2"/>
            </a:solidFill>
          </a:endParaRPr>
        </a:p>
      </dgm:t>
    </dgm:pt>
    <dgm:pt modelId="{78843F21-4A84-4708-95AC-090D29F4B73F}" type="parTrans" cxnId="{8E987C40-48FA-485E-83D0-7A2DBEE978C6}">
      <dgm:prSet/>
      <dgm:spPr/>
      <dgm:t>
        <a:bodyPr/>
        <a:lstStyle/>
        <a:p>
          <a:endParaRPr lang="el-GR"/>
        </a:p>
      </dgm:t>
    </dgm:pt>
    <dgm:pt modelId="{494A22BB-2D7A-4190-B09C-27F6A361A26F}" type="sibTrans" cxnId="{8E987C40-48FA-485E-83D0-7A2DBEE978C6}">
      <dgm:prSet/>
      <dgm:spPr/>
      <dgm:t>
        <a:bodyPr/>
        <a:lstStyle/>
        <a:p>
          <a:endParaRPr lang="el-GR"/>
        </a:p>
      </dgm:t>
    </dgm:pt>
    <dgm:pt modelId="{B7A18F12-47C7-42FF-93F7-BA93E7BF1DE5}">
      <dgm:prSet/>
      <dgm:spPr>
        <a:solidFill>
          <a:schemeClr val="accent2">
            <a:lumMod val="60000"/>
            <a:lumOff val="40000"/>
          </a:schemeClr>
        </a:solidFill>
      </dgm:spPr>
      <dgm:t>
        <a:bodyPr/>
        <a:lstStyle/>
        <a:p>
          <a:r>
            <a:rPr lang="el-GR" dirty="0" smtClean="0">
              <a:solidFill>
                <a:schemeClr val="tx2"/>
              </a:solidFill>
            </a:rPr>
            <a:t>Παρουσία ελύτρου</a:t>
          </a:r>
        </a:p>
        <a:p>
          <a:r>
            <a:rPr lang="el-GR" dirty="0" smtClean="0">
              <a:solidFill>
                <a:schemeClr val="tx2"/>
              </a:solidFill>
            </a:rPr>
            <a:t>(μύκητες)</a:t>
          </a:r>
          <a:endParaRPr lang="el-GR" dirty="0">
            <a:solidFill>
              <a:schemeClr val="tx2"/>
            </a:solidFill>
          </a:endParaRPr>
        </a:p>
      </dgm:t>
    </dgm:pt>
    <dgm:pt modelId="{064050BC-B252-4139-BBC4-F1344D8F9175}" type="parTrans" cxnId="{FA338AF0-9B68-4FBB-A544-D0B945B38855}">
      <dgm:prSet/>
      <dgm:spPr/>
      <dgm:t>
        <a:bodyPr/>
        <a:lstStyle/>
        <a:p>
          <a:endParaRPr lang="el-GR"/>
        </a:p>
      </dgm:t>
    </dgm:pt>
    <dgm:pt modelId="{1BD758A9-4EDF-41F3-8106-21EB9B55005E}" type="sibTrans" cxnId="{FA338AF0-9B68-4FBB-A544-D0B945B38855}">
      <dgm:prSet/>
      <dgm:spPr/>
      <dgm:t>
        <a:bodyPr/>
        <a:lstStyle/>
        <a:p>
          <a:endParaRPr lang="el-GR"/>
        </a:p>
      </dgm:t>
    </dgm:pt>
    <dgm:pt modelId="{84847573-3A5D-4470-BDAC-A102BDD7D072}" type="pres">
      <dgm:prSet presAssocID="{6D321193-7301-4EDE-9B1A-B6D2EEC5529B}" presName="composite" presStyleCnt="0">
        <dgm:presLayoutVars>
          <dgm:chMax val="1"/>
          <dgm:dir/>
          <dgm:resizeHandles val="exact"/>
        </dgm:presLayoutVars>
      </dgm:prSet>
      <dgm:spPr/>
      <dgm:t>
        <a:bodyPr/>
        <a:lstStyle/>
        <a:p>
          <a:endParaRPr lang="el-GR"/>
        </a:p>
      </dgm:t>
    </dgm:pt>
    <dgm:pt modelId="{9DD28F17-1AA0-48B4-83BB-77AED78B4954}" type="pres">
      <dgm:prSet presAssocID="{B5474749-BB5B-4CAD-B184-CF7B1332253D}" presName="roof" presStyleLbl="dkBgShp" presStyleIdx="0" presStyleCnt="2" custLinFactNeighborY="-7855"/>
      <dgm:spPr/>
      <dgm:t>
        <a:bodyPr/>
        <a:lstStyle/>
        <a:p>
          <a:endParaRPr lang="el-GR"/>
        </a:p>
      </dgm:t>
    </dgm:pt>
    <dgm:pt modelId="{540DAA33-0D63-4B2F-B65D-919EF436A8D0}" type="pres">
      <dgm:prSet presAssocID="{B5474749-BB5B-4CAD-B184-CF7B1332253D}" presName="pillars" presStyleCnt="0"/>
      <dgm:spPr/>
    </dgm:pt>
    <dgm:pt modelId="{93546868-F777-46D6-B04A-E678BF7A96CC}" type="pres">
      <dgm:prSet presAssocID="{B5474749-BB5B-4CAD-B184-CF7B1332253D}" presName="pillar1" presStyleLbl="node1" presStyleIdx="0" presStyleCnt="4">
        <dgm:presLayoutVars>
          <dgm:bulletEnabled val="1"/>
        </dgm:presLayoutVars>
      </dgm:prSet>
      <dgm:spPr/>
      <dgm:t>
        <a:bodyPr/>
        <a:lstStyle/>
        <a:p>
          <a:endParaRPr lang="el-GR"/>
        </a:p>
      </dgm:t>
    </dgm:pt>
    <dgm:pt modelId="{D59FA2CF-5DF3-4C27-971A-2AC2609586C2}" type="pres">
      <dgm:prSet presAssocID="{02268F5D-BADE-4214-AAD5-C7FFA6CB6F17}" presName="pillarX" presStyleLbl="node1" presStyleIdx="1" presStyleCnt="4">
        <dgm:presLayoutVars>
          <dgm:bulletEnabled val="1"/>
        </dgm:presLayoutVars>
      </dgm:prSet>
      <dgm:spPr/>
      <dgm:t>
        <a:bodyPr/>
        <a:lstStyle/>
        <a:p>
          <a:endParaRPr lang="el-GR"/>
        </a:p>
      </dgm:t>
    </dgm:pt>
    <dgm:pt modelId="{48812B3A-7E55-41E1-98FF-068F12EBB6CF}" type="pres">
      <dgm:prSet presAssocID="{27CEAA0F-AEF0-4889-A59B-EBB78B5D733D}" presName="pillarX" presStyleLbl="node1" presStyleIdx="2" presStyleCnt="4">
        <dgm:presLayoutVars>
          <dgm:bulletEnabled val="1"/>
        </dgm:presLayoutVars>
      </dgm:prSet>
      <dgm:spPr/>
      <dgm:t>
        <a:bodyPr/>
        <a:lstStyle/>
        <a:p>
          <a:endParaRPr lang="el-GR"/>
        </a:p>
      </dgm:t>
    </dgm:pt>
    <dgm:pt modelId="{EE493517-0555-4145-A635-9D1035F5FDD5}" type="pres">
      <dgm:prSet presAssocID="{B7A18F12-47C7-42FF-93F7-BA93E7BF1DE5}" presName="pillarX" presStyleLbl="node1" presStyleIdx="3" presStyleCnt="4">
        <dgm:presLayoutVars>
          <dgm:bulletEnabled val="1"/>
        </dgm:presLayoutVars>
      </dgm:prSet>
      <dgm:spPr/>
      <dgm:t>
        <a:bodyPr/>
        <a:lstStyle/>
        <a:p>
          <a:endParaRPr lang="el-GR"/>
        </a:p>
      </dgm:t>
    </dgm:pt>
    <dgm:pt modelId="{FD30EC77-54E1-429C-B421-A7E7A9C23677}" type="pres">
      <dgm:prSet presAssocID="{B5474749-BB5B-4CAD-B184-CF7B1332253D}" presName="base" presStyleLbl="dkBgShp" presStyleIdx="1" presStyleCnt="2"/>
      <dgm:spPr>
        <a:solidFill>
          <a:schemeClr val="tx2">
            <a:lumMod val="50000"/>
            <a:lumOff val="50000"/>
          </a:schemeClr>
        </a:solidFill>
      </dgm:spPr>
      <dgm:t>
        <a:bodyPr/>
        <a:lstStyle/>
        <a:p>
          <a:endParaRPr lang="el-GR"/>
        </a:p>
      </dgm:t>
    </dgm:pt>
  </dgm:ptLst>
  <dgm:cxnLst>
    <dgm:cxn modelId="{9E9641AB-B342-4CE9-9D96-A040B21F5896}" srcId="{6D321193-7301-4EDE-9B1A-B6D2EEC5529B}" destId="{B5474749-BB5B-4CAD-B184-CF7B1332253D}" srcOrd="0" destOrd="0" parTransId="{BB2E17C5-0D07-4E96-8F5A-24C113ECF43A}" sibTransId="{DD6E5881-1927-4A2A-A57E-8C5FFF8C87BC}"/>
    <dgm:cxn modelId="{AC7E9ACA-995D-4FA2-ACB0-BF87045697C1}" srcId="{B5474749-BB5B-4CAD-B184-CF7B1332253D}" destId="{928AC078-A8AA-47B6-91AC-F013ABB1AF0B}" srcOrd="0" destOrd="0" parTransId="{3293B4F7-D9BD-4D20-B1AB-D455C8938620}" sibTransId="{7F768B1F-996C-4142-AD45-24457F9E2A1F}"/>
    <dgm:cxn modelId="{5DF16453-8D7D-47C3-BA95-570C95F07956}" type="presOf" srcId="{928AC078-A8AA-47B6-91AC-F013ABB1AF0B}" destId="{93546868-F777-46D6-B04A-E678BF7A96CC}" srcOrd="0" destOrd="0" presId="urn:microsoft.com/office/officeart/2005/8/layout/hList3"/>
    <dgm:cxn modelId="{8E987C40-48FA-485E-83D0-7A2DBEE978C6}" srcId="{B5474749-BB5B-4CAD-B184-CF7B1332253D}" destId="{27CEAA0F-AEF0-4889-A59B-EBB78B5D733D}" srcOrd="2" destOrd="0" parTransId="{78843F21-4A84-4708-95AC-090D29F4B73F}" sibTransId="{494A22BB-2D7A-4190-B09C-27F6A361A26F}"/>
    <dgm:cxn modelId="{55DD7160-7D5E-40B8-8217-BA8F71C76DE2}" type="presOf" srcId="{B5474749-BB5B-4CAD-B184-CF7B1332253D}" destId="{9DD28F17-1AA0-48B4-83BB-77AED78B4954}" srcOrd="0" destOrd="0" presId="urn:microsoft.com/office/officeart/2005/8/layout/hList3"/>
    <dgm:cxn modelId="{70CF1A91-8402-4549-A1CD-A2E670E444F5}" type="presOf" srcId="{6D321193-7301-4EDE-9B1A-B6D2EEC5529B}" destId="{84847573-3A5D-4470-BDAC-A102BDD7D072}" srcOrd="0" destOrd="0" presId="urn:microsoft.com/office/officeart/2005/8/layout/hList3"/>
    <dgm:cxn modelId="{7659F97E-F4E1-4D17-B046-5DB20BD74937}" type="presOf" srcId="{B7A18F12-47C7-42FF-93F7-BA93E7BF1DE5}" destId="{EE493517-0555-4145-A635-9D1035F5FDD5}" srcOrd="0" destOrd="0" presId="urn:microsoft.com/office/officeart/2005/8/layout/hList3"/>
    <dgm:cxn modelId="{61A41CE4-304A-4434-91CC-842A1EA3514A}" type="presOf" srcId="{02268F5D-BADE-4214-AAD5-C7FFA6CB6F17}" destId="{D59FA2CF-5DF3-4C27-971A-2AC2609586C2}" srcOrd="0" destOrd="0" presId="urn:microsoft.com/office/officeart/2005/8/layout/hList3"/>
    <dgm:cxn modelId="{57B0B09D-3507-48AE-AAAC-C525892842BC}" srcId="{B5474749-BB5B-4CAD-B184-CF7B1332253D}" destId="{02268F5D-BADE-4214-AAD5-C7FFA6CB6F17}" srcOrd="1" destOrd="0" parTransId="{216B5F87-0559-4C19-B213-E67B541E9A0D}" sibTransId="{F19C7912-E67E-4BC3-A2DA-130A4685BA1E}"/>
    <dgm:cxn modelId="{CFD8F1FA-9578-45C6-BE8E-33C3C2DF9D85}" type="presOf" srcId="{27CEAA0F-AEF0-4889-A59B-EBB78B5D733D}" destId="{48812B3A-7E55-41E1-98FF-068F12EBB6CF}" srcOrd="0" destOrd="0" presId="urn:microsoft.com/office/officeart/2005/8/layout/hList3"/>
    <dgm:cxn modelId="{FA338AF0-9B68-4FBB-A544-D0B945B38855}" srcId="{B5474749-BB5B-4CAD-B184-CF7B1332253D}" destId="{B7A18F12-47C7-42FF-93F7-BA93E7BF1DE5}" srcOrd="3" destOrd="0" parTransId="{064050BC-B252-4139-BBC4-F1344D8F9175}" sibTransId="{1BD758A9-4EDF-41F3-8106-21EB9B55005E}"/>
    <dgm:cxn modelId="{853F5DC2-21A0-4D3D-8D05-9B21738684A0}" type="presParOf" srcId="{84847573-3A5D-4470-BDAC-A102BDD7D072}" destId="{9DD28F17-1AA0-48B4-83BB-77AED78B4954}" srcOrd="0" destOrd="0" presId="urn:microsoft.com/office/officeart/2005/8/layout/hList3"/>
    <dgm:cxn modelId="{B9233F04-9CFA-4B8B-9A1C-D31B2C7D3A74}" type="presParOf" srcId="{84847573-3A5D-4470-BDAC-A102BDD7D072}" destId="{540DAA33-0D63-4B2F-B65D-919EF436A8D0}" srcOrd="1" destOrd="0" presId="urn:microsoft.com/office/officeart/2005/8/layout/hList3"/>
    <dgm:cxn modelId="{3AA5BE64-C900-42C7-A717-7AD720177EC7}" type="presParOf" srcId="{540DAA33-0D63-4B2F-B65D-919EF436A8D0}" destId="{93546868-F777-46D6-B04A-E678BF7A96CC}" srcOrd="0" destOrd="0" presId="urn:microsoft.com/office/officeart/2005/8/layout/hList3"/>
    <dgm:cxn modelId="{24D3EF2A-3047-4BD0-9FDB-73E11031EB1E}" type="presParOf" srcId="{540DAA33-0D63-4B2F-B65D-919EF436A8D0}" destId="{D59FA2CF-5DF3-4C27-971A-2AC2609586C2}" srcOrd="1" destOrd="0" presId="urn:microsoft.com/office/officeart/2005/8/layout/hList3"/>
    <dgm:cxn modelId="{29976A1C-54A6-4D0C-8ADB-8C1194E1DC7C}" type="presParOf" srcId="{540DAA33-0D63-4B2F-B65D-919EF436A8D0}" destId="{48812B3A-7E55-41E1-98FF-068F12EBB6CF}" srcOrd="2" destOrd="0" presId="urn:microsoft.com/office/officeart/2005/8/layout/hList3"/>
    <dgm:cxn modelId="{4AAA2168-F0F3-4492-96C2-F65428366B46}" type="presParOf" srcId="{540DAA33-0D63-4B2F-B65D-919EF436A8D0}" destId="{EE493517-0555-4145-A635-9D1035F5FDD5}" srcOrd="3" destOrd="0" presId="urn:microsoft.com/office/officeart/2005/8/layout/hList3"/>
    <dgm:cxn modelId="{DE988D36-8C10-4371-BD77-8DCBFA47769E}" type="presParOf" srcId="{84847573-3A5D-4470-BDAC-A102BDD7D072}" destId="{FD30EC77-54E1-429C-B421-A7E7A9C23677}" srcOrd="2" destOrd="0" presId="urn:microsoft.com/office/officeart/2005/8/layout/hList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77B3167-28E6-49A6-BF00-81FEE1339D7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l-GR"/>
        </a:p>
      </dgm:t>
    </dgm:pt>
    <dgm:pt modelId="{4A8D8AD1-6C1E-4A90-BD9F-D2ECFA2FEABC}">
      <dgm:prSet custT="1"/>
      <dgm:spPr>
        <a:ln>
          <a:noFill/>
        </a:ln>
      </dgm:spPr>
      <dgm:t>
        <a:bodyPr/>
        <a:lstStyle/>
        <a:p>
          <a:pPr rtl="0"/>
          <a:r>
            <a:rPr lang="el-GR" sz="1400" b="1" i="0" baseline="0" dirty="0" smtClean="0">
              <a:solidFill>
                <a:schemeClr val="tx1"/>
              </a:solidFill>
            </a:rPr>
            <a:t>Κόκκοι</a:t>
          </a:r>
        </a:p>
        <a:p>
          <a:pPr rtl="0"/>
          <a:r>
            <a:rPr lang="el-GR" sz="1400" b="0" i="0" baseline="0" dirty="0" smtClean="0">
              <a:solidFill>
                <a:schemeClr val="tx1"/>
              </a:solidFill>
            </a:rPr>
            <a:t>       (σταφυλόκοκκοι, στρεπτόκοκκοι, </a:t>
          </a:r>
          <a:r>
            <a:rPr lang="el-GR" sz="1400" b="0" i="0" baseline="0" dirty="0" err="1" smtClean="0">
              <a:solidFill>
                <a:schemeClr val="tx1"/>
              </a:solidFill>
            </a:rPr>
            <a:t>διπλόκοκκοι</a:t>
          </a:r>
          <a:r>
            <a:rPr lang="el-GR" sz="1400" b="0" i="0" baseline="0" dirty="0" smtClean="0">
              <a:solidFill>
                <a:schemeClr val="tx1"/>
              </a:solidFill>
            </a:rPr>
            <a:t> κ.α.)</a:t>
          </a:r>
          <a:endParaRPr lang="el-GR" sz="1400" dirty="0">
            <a:solidFill>
              <a:schemeClr val="tx1"/>
            </a:solidFill>
          </a:endParaRPr>
        </a:p>
      </dgm:t>
    </dgm:pt>
    <dgm:pt modelId="{1720C763-5E88-4B3E-981D-CB76374D2595}" type="parTrans" cxnId="{9C0A97E9-8F32-4E6B-BD77-FAE45056D5E6}">
      <dgm:prSet/>
      <dgm:spPr/>
      <dgm:t>
        <a:bodyPr/>
        <a:lstStyle/>
        <a:p>
          <a:endParaRPr lang="el-GR"/>
        </a:p>
      </dgm:t>
    </dgm:pt>
    <dgm:pt modelId="{4EC19DCE-800F-46E4-8825-61A38ABB3436}" type="sibTrans" cxnId="{9C0A97E9-8F32-4E6B-BD77-FAE45056D5E6}">
      <dgm:prSet/>
      <dgm:spPr/>
      <dgm:t>
        <a:bodyPr/>
        <a:lstStyle/>
        <a:p>
          <a:endParaRPr lang="el-GR"/>
        </a:p>
      </dgm:t>
    </dgm:pt>
    <dgm:pt modelId="{DA1ACB9D-21AD-4B53-A46A-18D998962852}">
      <dgm:prSet custT="1"/>
      <dgm:spPr>
        <a:ln>
          <a:noFill/>
        </a:ln>
      </dgm:spPr>
      <dgm:t>
        <a:bodyPr/>
        <a:lstStyle/>
        <a:p>
          <a:pPr rtl="0"/>
          <a:r>
            <a:rPr lang="el-GR" sz="1400" b="1" i="0" baseline="0" dirty="0" smtClean="0">
              <a:solidFill>
                <a:schemeClr val="tx1"/>
              </a:solidFill>
            </a:rPr>
            <a:t>Βακτηρίδια</a:t>
          </a:r>
        </a:p>
        <a:p>
          <a:pPr rtl="0"/>
          <a:r>
            <a:rPr lang="el-GR" sz="1400" b="0" i="0" baseline="0" dirty="0" smtClean="0">
              <a:solidFill>
                <a:schemeClr val="tx1"/>
              </a:solidFill>
            </a:rPr>
            <a:t>            (</a:t>
          </a:r>
          <a:r>
            <a:rPr lang="el-GR" sz="1400" b="0" i="0" baseline="0" dirty="0" err="1" smtClean="0">
              <a:solidFill>
                <a:schemeClr val="tx1"/>
              </a:solidFill>
            </a:rPr>
            <a:t>κοκκοβάκιλλοι</a:t>
          </a:r>
          <a:r>
            <a:rPr lang="el-GR" sz="1400" b="0" i="0" baseline="0" dirty="0" smtClean="0">
              <a:solidFill>
                <a:schemeClr val="tx1"/>
              </a:solidFill>
            </a:rPr>
            <a:t>, βάκιλλοι, </a:t>
          </a:r>
          <a:r>
            <a:rPr lang="el-GR" sz="1400" b="0" i="0" baseline="0" dirty="0" err="1" smtClean="0">
              <a:solidFill>
                <a:schemeClr val="tx1"/>
              </a:solidFill>
            </a:rPr>
            <a:t>στρεπτοβάκιλλοι</a:t>
          </a:r>
          <a:r>
            <a:rPr lang="el-GR" sz="1400" b="0" i="0" baseline="0" dirty="0" smtClean="0">
              <a:solidFill>
                <a:schemeClr val="tx1"/>
              </a:solidFill>
            </a:rPr>
            <a:t> κ.α.)</a:t>
          </a:r>
          <a:endParaRPr lang="el-GR" sz="1400" dirty="0">
            <a:solidFill>
              <a:schemeClr val="tx1"/>
            </a:solidFill>
          </a:endParaRPr>
        </a:p>
      </dgm:t>
    </dgm:pt>
    <dgm:pt modelId="{13369818-ADAF-4201-B6BA-395B468573C7}" type="parTrans" cxnId="{51396F57-95FA-4280-9C04-0902864E3C8E}">
      <dgm:prSet/>
      <dgm:spPr/>
      <dgm:t>
        <a:bodyPr/>
        <a:lstStyle/>
        <a:p>
          <a:endParaRPr lang="el-GR"/>
        </a:p>
      </dgm:t>
    </dgm:pt>
    <dgm:pt modelId="{6E36958B-9031-4917-9FE9-BBB15DA72C4F}" type="sibTrans" cxnId="{51396F57-95FA-4280-9C04-0902864E3C8E}">
      <dgm:prSet/>
      <dgm:spPr/>
      <dgm:t>
        <a:bodyPr/>
        <a:lstStyle/>
        <a:p>
          <a:endParaRPr lang="el-GR"/>
        </a:p>
      </dgm:t>
    </dgm:pt>
    <dgm:pt modelId="{B982C43A-B998-4946-9C78-1E929D23DF1B}">
      <dgm:prSet custT="1"/>
      <dgm:spPr>
        <a:ln>
          <a:noFill/>
        </a:ln>
      </dgm:spPr>
      <dgm:t>
        <a:bodyPr/>
        <a:lstStyle/>
        <a:p>
          <a:pPr rtl="0"/>
          <a:r>
            <a:rPr lang="el-GR" sz="1400" b="1" i="0" baseline="0" dirty="0" smtClean="0">
              <a:solidFill>
                <a:schemeClr val="tx1"/>
              </a:solidFill>
            </a:rPr>
            <a:t>Σπειροειδή</a:t>
          </a:r>
        </a:p>
        <a:p>
          <a:pPr rtl="0"/>
          <a:r>
            <a:rPr lang="el-GR" sz="1400" b="1" i="0" baseline="0" dirty="0" smtClean="0">
              <a:solidFill>
                <a:schemeClr val="tx1"/>
              </a:solidFill>
            </a:rPr>
            <a:t>(δονάκια, </a:t>
          </a:r>
          <a:r>
            <a:rPr lang="el-GR" sz="1400" b="1" i="0" baseline="0" dirty="0" err="1" smtClean="0">
              <a:solidFill>
                <a:schemeClr val="tx1"/>
              </a:solidFill>
            </a:rPr>
            <a:t>σπειρίλλια</a:t>
          </a:r>
          <a:r>
            <a:rPr lang="el-GR" sz="1400" b="1" i="0" baseline="0" dirty="0" smtClean="0">
              <a:solidFill>
                <a:schemeClr val="tx1"/>
              </a:solidFill>
            </a:rPr>
            <a:t>, </a:t>
          </a:r>
          <a:r>
            <a:rPr lang="el-GR" sz="1400" b="1" i="0" baseline="0" dirty="0" err="1" smtClean="0">
              <a:solidFill>
                <a:schemeClr val="tx1"/>
              </a:solidFill>
            </a:rPr>
            <a:t>σπειροχαιτικά</a:t>
          </a:r>
          <a:r>
            <a:rPr lang="el-GR" sz="1400" b="1" i="0" baseline="0" dirty="0" smtClean="0">
              <a:solidFill>
                <a:schemeClr val="tx1"/>
              </a:solidFill>
            </a:rPr>
            <a:t>)</a:t>
          </a:r>
          <a:endParaRPr lang="el-GR" sz="1400" dirty="0">
            <a:solidFill>
              <a:schemeClr val="tx1"/>
            </a:solidFill>
          </a:endParaRPr>
        </a:p>
      </dgm:t>
    </dgm:pt>
    <dgm:pt modelId="{D9F524B1-AA6A-4528-B1DE-7602A706A848}" type="parTrans" cxnId="{C9B6FC3E-F713-4DE8-BD0E-E517CB6D2867}">
      <dgm:prSet/>
      <dgm:spPr/>
      <dgm:t>
        <a:bodyPr/>
        <a:lstStyle/>
        <a:p>
          <a:endParaRPr lang="el-GR"/>
        </a:p>
      </dgm:t>
    </dgm:pt>
    <dgm:pt modelId="{C4C5188B-0298-407D-B714-FE4A291E8115}" type="sibTrans" cxnId="{C9B6FC3E-F713-4DE8-BD0E-E517CB6D2867}">
      <dgm:prSet/>
      <dgm:spPr/>
      <dgm:t>
        <a:bodyPr/>
        <a:lstStyle/>
        <a:p>
          <a:endParaRPr lang="el-GR"/>
        </a:p>
      </dgm:t>
    </dgm:pt>
    <dgm:pt modelId="{FB66B082-4CF0-4948-AD2F-6B884D46A332}">
      <dgm:prSet custT="1"/>
      <dgm:spPr>
        <a:ln>
          <a:noFill/>
        </a:ln>
      </dgm:spPr>
      <dgm:t>
        <a:bodyPr/>
        <a:lstStyle/>
        <a:p>
          <a:pPr rtl="0"/>
          <a:r>
            <a:rPr lang="el-GR" sz="1400" b="1" i="0" baseline="0" dirty="0" smtClean="0">
              <a:solidFill>
                <a:schemeClr val="tx1"/>
              </a:solidFill>
            </a:rPr>
            <a:t>Πολύμορφα </a:t>
          </a:r>
        </a:p>
        <a:p>
          <a:pPr rtl="0"/>
          <a:r>
            <a:rPr lang="el-GR" sz="1300" b="0" i="0" baseline="0" dirty="0" smtClean="0">
              <a:solidFill>
                <a:schemeClr val="tx1"/>
              </a:solidFill>
            </a:rPr>
            <a:t>         (μυκοπλάσματα</a:t>
          </a:r>
          <a:r>
            <a:rPr lang="el-GR" sz="1400" b="0" i="0" baseline="0" dirty="0" smtClean="0">
              <a:solidFill>
                <a:schemeClr val="tx1"/>
              </a:solidFill>
            </a:rPr>
            <a:t>, ακτινομύκητες, </a:t>
          </a:r>
          <a:r>
            <a:rPr lang="el-GR" sz="1400" b="0" i="0" baseline="0" dirty="0" err="1" smtClean="0">
              <a:solidFill>
                <a:schemeClr val="tx1"/>
              </a:solidFill>
            </a:rPr>
            <a:t>κυανοβακτήρια</a:t>
          </a:r>
          <a:r>
            <a:rPr lang="el-GR" sz="1400" b="0" i="0" baseline="0" dirty="0" smtClean="0">
              <a:solidFill>
                <a:schemeClr val="tx1"/>
              </a:solidFill>
            </a:rPr>
            <a:t> </a:t>
          </a:r>
          <a:r>
            <a:rPr lang="el-GR" sz="1400" b="1" i="0" baseline="0" dirty="0" smtClean="0">
              <a:solidFill>
                <a:schemeClr val="tx1"/>
              </a:solidFill>
            </a:rPr>
            <a:t>) </a:t>
          </a:r>
          <a:endParaRPr lang="el-GR" sz="1400" dirty="0">
            <a:solidFill>
              <a:schemeClr val="tx1"/>
            </a:solidFill>
          </a:endParaRPr>
        </a:p>
      </dgm:t>
    </dgm:pt>
    <dgm:pt modelId="{77779AA4-E2CA-4F40-A207-2405414A72D2}" type="parTrans" cxnId="{7ED72C4E-B795-41E0-A18D-56BD0DCDE61A}">
      <dgm:prSet/>
      <dgm:spPr/>
      <dgm:t>
        <a:bodyPr/>
        <a:lstStyle/>
        <a:p>
          <a:endParaRPr lang="el-GR"/>
        </a:p>
      </dgm:t>
    </dgm:pt>
    <dgm:pt modelId="{8D72324C-7BC1-4597-9FE9-396904776803}" type="sibTrans" cxnId="{7ED72C4E-B795-41E0-A18D-56BD0DCDE61A}">
      <dgm:prSet/>
      <dgm:spPr/>
      <dgm:t>
        <a:bodyPr/>
        <a:lstStyle/>
        <a:p>
          <a:endParaRPr lang="el-GR"/>
        </a:p>
      </dgm:t>
    </dgm:pt>
    <dgm:pt modelId="{310C4DE5-E94E-49EF-86F4-82B20A2E6DEF}" type="pres">
      <dgm:prSet presAssocID="{F77B3167-28E6-49A6-BF00-81FEE1339D79}" presName="linearFlow" presStyleCnt="0">
        <dgm:presLayoutVars>
          <dgm:dir/>
          <dgm:resizeHandles val="exact"/>
        </dgm:presLayoutVars>
      </dgm:prSet>
      <dgm:spPr/>
      <dgm:t>
        <a:bodyPr/>
        <a:lstStyle/>
        <a:p>
          <a:endParaRPr lang="el-GR"/>
        </a:p>
      </dgm:t>
    </dgm:pt>
    <dgm:pt modelId="{AAC7D9F2-D983-4DBB-A589-30E9269DC771}" type="pres">
      <dgm:prSet presAssocID="{4A8D8AD1-6C1E-4A90-BD9F-D2ECFA2FEABC}" presName="composite" presStyleCnt="0"/>
      <dgm:spPr/>
    </dgm:pt>
    <dgm:pt modelId="{27C39EFE-C4B1-402E-AAD8-F331715952A5}" type="pres">
      <dgm:prSet presAssocID="{4A8D8AD1-6C1E-4A90-BD9F-D2ECFA2FEABC}" presName="imgShp" presStyleLbl="fgImgPlace1" presStyleIdx="0" presStyleCnt="4" custLinFactNeighborX="-50512" custLinFactNeighborY="-10408"/>
      <dgm:spPr>
        <a:blipFill rotWithShape="0">
          <a:blip xmlns:r="http://schemas.openxmlformats.org/officeDocument/2006/relationships" r:embed="rId1"/>
          <a:stretch>
            <a:fillRect/>
          </a:stretch>
        </a:blipFill>
      </dgm:spPr>
    </dgm:pt>
    <dgm:pt modelId="{7914CC0F-33AE-4EFB-A2D0-DFE555847A8F}" type="pres">
      <dgm:prSet presAssocID="{4A8D8AD1-6C1E-4A90-BD9F-D2ECFA2FEABC}" presName="txShp" presStyleLbl="node1" presStyleIdx="0" presStyleCnt="4" custScaleX="150376" custLinFactNeighborY="-10378">
        <dgm:presLayoutVars>
          <dgm:bulletEnabled val="1"/>
        </dgm:presLayoutVars>
      </dgm:prSet>
      <dgm:spPr/>
      <dgm:t>
        <a:bodyPr/>
        <a:lstStyle/>
        <a:p>
          <a:endParaRPr lang="el-GR"/>
        </a:p>
      </dgm:t>
    </dgm:pt>
    <dgm:pt modelId="{05A81B76-265E-41D9-92CB-7BA075B7287D}" type="pres">
      <dgm:prSet presAssocID="{4EC19DCE-800F-46E4-8825-61A38ABB3436}" presName="spacing" presStyleCnt="0"/>
      <dgm:spPr/>
    </dgm:pt>
    <dgm:pt modelId="{5D8B3E08-A020-4C30-B34C-C6CA0695F64C}" type="pres">
      <dgm:prSet presAssocID="{DA1ACB9D-21AD-4B53-A46A-18D998962852}" presName="composite" presStyleCnt="0"/>
      <dgm:spPr/>
    </dgm:pt>
    <dgm:pt modelId="{786BE244-CC88-48F9-B1E2-807C709018DC}" type="pres">
      <dgm:prSet presAssocID="{DA1ACB9D-21AD-4B53-A46A-18D998962852}" presName="imgShp" presStyleLbl="fgImgPlace1" presStyleIdx="1" presStyleCnt="4" custLinFactNeighborX="-50512" custLinFactNeighborY="-5898"/>
      <dgm:spPr>
        <a:blipFill rotWithShape="0">
          <a:blip xmlns:r="http://schemas.openxmlformats.org/officeDocument/2006/relationships" r:embed="rId2"/>
          <a:stretch>
            <a:fillRect/>
          </a:stretch>
        </a:blipFill>
      </dgm:spPr>
    </dgm:pt>
    <dgm:pt modelId="{237404DE-F2E8-40C1-B2D5-CF21BE08424D}" type="pres">
      <dgm:prSet presAssocID="{DA1ACB9D-21AD-4B53-A46A-18D998962852}" presName="txShp" presStyleLbl="node1" presStyleIdx="1" presStyleCnt="4" custScaleX="150376">
        <dgm:presLayoutVars>
          <dgm:bulletEnabled val="1"/>
        </dgm:presLayoutVars>
      </dgm:prSet>
      <dgm:spPr/>
      <dgm:t>
        <a:bodyPr/>
        <a:lstStyle/>
        <a:p>
          <a:endParaRPr lang="el-GR"/>
        </a:p>
      </dgm:t>
    </dgm:pt>
    <dgm:pt modelId="{20B02892-B863-4D73-8B92-F39B0DEAC53D}" type="pres">
      <dgm:prSet presAssocID="{6E36958B-9031-4917-9FE9-BBB15DA72C4F}" presName="spacing" presStyleCnt="0"/>
      <dgm:spPr/>
    </dgm:pt>
    <dgm:pt modelId="{1D087BD4-AD58-4EA4-915E-414CA315504F}" type="pres">
      <dgm:prSet presAssocID="{B982C43A-B998-4946-9C78-1E929D23DF1B}" presName="composite" presStyleCnt="0"/>
      <dgm:spPr/>
    </dgm:pt>
    <dgm:pt modelId="{88A34B0E-5440-4154-914E-8EC9141B116A}" type="pres">
      <dgm:prSet presAssocID="{B982C43A-B998-4946-9C78-1E929D23DF1B}" presName="imgShp" presStyleLbl="fgImgPlace1" presStyleIdx="2" presStyleCnt="4" custLinFactNeighborX="-50512" custLinFactNeighborY="-1387"/>
      <dgm:spPr>
        <a:blipFill rotWithShape="0">
          <a:blip xmlns:r="http://schemas.openxmlformats.org/officeDocument/2006/relationships" r:embed="rId3"/>
          <a:stretch>
            <a:fillRect/>
          </a:stretch>
        </a:blipFill>
      </dgm:spPr>
    </dgm:pt>
    <dgm:pt modelId="{EBBF27E9-B0BE-4A57-B8BF-87F1C0D510E2}" type="pres">
      <dgm:prSet presAssocID="{B982C43A-B998-4946-9C78-1E929D23DF1B}" presName="txShp" presStyleLbl="node1" presStyleIdx="2" presStyleCnt="4" custAng="0" custScaleX="150376">
        <dgm:presLayoutVars>
          <dgm:bulletEnabled val="1"/>
        </dgm:presLayoutVars>
      </dgm:prSet>
      <dgm:spPr/>
      <dgm:t>
        <a:bodyPr/>
        <a:lstStyle/>
        <a:p>
          <a:endParaRPr lang="el-GR"/>
        </a:p>
      </dgm:t>
    </dgm:pt>
    <dgm:pt modelId="{AD67DECE-8316-4AEE-908F-AFE312541948}" type="pres">
      <dgm:prSet presAssocID="{C4C5188B-0298-407D-B714-FE4A291E8115}" presName="spacing" presStyleCnt="0"/>
      <dgm:spPr/>
    </dgm:pt>
    <dgm:pt modelId="{C7905883-BF34-49CC-890C-76F816DA858D}" type="pres">
      <dgm:prSet presAssocID="{FB66B082-4CF0-4948-AD2F-6B884D46A332}" presName="composite" presStyleCnt="0"/>
      <dgm:spPr/>
    </dgm:pt>
    <dgm:pt modelId="{48D6948C-AA55-416E-A2A0-1417AFF204AD}" type="pres">
      <dgm:prSet presAssocID="{FB66B082-4CF0-4948-AD2F-6B884D46A332}" presName="imgShp" presStyleLbl="fgImgPlace1" presStyleIdx="3" presStyleCnt="4" custLinFactNeighborX="-50512" custLinFactNeighborY="3123"/>
      <dgm:spPr>
        <a:blipFill rotWithShape="0">
          <a:blip xmlns:r="http://schemas.openxmlformats.org/officeDocument/2006/relationships" r:embed="rId4"/>
          <a:stretch>
            <a:fillRect/>
          </a:stretch>
        </a:blipFill>
      </dgm:spPr>
    </dgm:pt>
    <dgm:pt modelId="{1176E666-00F0-459E-BFF0-F695FD150642}" type="pres">
      <dgm:prSet presAssocID="{FB66B082-4CF0-4948-AD2F-6B884D46A332}" presName="txShp" presStyleLbl="node1" presStyleIdx="3" presStyleCnt="4" custScaleX="150376">
        <dgm:presLayoutVars>
          <dgm:bulletEnabled val="1"/>
        </dgm:presLayoutVars>
      </dgm:prSet>
      <dgm:spPr/>
      <dgm:t>
        <a:bodyPr/>
        <a:lstStyle/>
        <a:p>
          <a:endParaRPr lang="el-GR"/>
        </a:p>
      </dgm:t>
    </dgm:pt>
  </dgm:ptLst>
  <dgm:cxnLst>
    <dgm:cxn modelId="{0876B9A2-FE9D-4C19-9C2D-BA16ED0492D9}" type="presOf" srcId="{F77B3167-28E6-49A6-BF00-81FEE1339D79}" destId="{310C4DE5-E94E-49EF-86F4-82B20A2E6DEF}" srcOrd="0" destOrd="0" presId="urn:microsoft.com/office/officeart/2005/8/layout/vList3"/>
    <dgm:cxn modelId="{013DBDC8-8F24-4215-B589-24FA89F4EB88}" type="presOf" srcId="{DA1ACB9D-21AD-4B53-A46A-18D998962852}" destId="{237404DE-F2E8-40C1-B2D5-CF21BE08424D}" srcOrd="0" destOrd="0" presId="urn:microsoft.com/office/officeart/2005/8/layout/vList3"/>
    <dgm:cxn modelId="{7ED72C4E-B795-41E0-A18D-56BD0DCDE61A}" srcId="{F77B3167-28E6-49A6-BF00-81FEE1339D79}" destId="{FB66B082-4CF0-4948-AD2F-6B884D46A332}" srcOrd="3" destOrd="0" parTransId="{77779AA4-E2CA-4F40-A207-2405414A72D2}" sibTransId="{8D72324C-7BC1-4597-9FE9-396904776803}"/>
    <dgm:cxn modelId="{0A46C1BB-4B51-48DC-8420-5D7D4331C2EE}" type="presOf" srcId="{FB66B082-4CF0-4948-AD2F-6B884D46A332}" destId="{1176E666-00F0-459E-BFF0-F695FD150642}" srcOrd="0" destOrd="0" presId="urn:microsoft.com/office/officeart/2005/8/layout/vList3"/>
    <dgm:cxn modelId="{1DEB41CB-4369-46F8-8E90-40DB6B8B7879}" type="presOf" srcId="{4A8D8AD1-6C1E-4A90-BD9F-D2ECFA2FEABC}" destId="{7914CC0F-33AE-4EFB-A2D0-DFE555847A8F}" srcOrd="0" destOrd="0" presId="urn:microsoft.com/office/officeart/2005/8/layout/vList3"/>
    <dgm:cxn modelId="{C9B6FC3E-F713-4DE8-BD0E-E517CB6D2867}" srcId="{F77B3167-28E6-49A6-BF00-81FEE1339D79}" destId="{B982C43A-B998-4946-9C78-1E929D23DF1B}" srcOrd="2" destOrd="0" parTransId="{D9F524B1-AA6A-4528-B1DE-7602A706A848}" sibTransId="{C4C5188B-0298-407D-B714-FE4A291E8115}"/>
    <dgm:cxn modelId="{9C0A97E9-8F32-4E6B-BD77-FAE45056D5E6}" srcId="{F77B3167-28E6-49A6-BF00-81FEE1339D79}" destId="{4A8D8AD1-6C1E-4A90-BD9F-D2ECFA2FEABC}" srcOrd="0" destOrd="0" parTransId="{1720C763-5E88-4B3E-981D-CB76374D2595}" sibTransId="{4EC19DCE-800F-46E4-8825-61A38ABB3436}"/>
    <dgm:cxn modelId="{51396F57-95FA-4280-9C04-0902864E3C8E}" srcId="{F77B3167-28E6-49A6-BF00-81FEE1339D79}" destId="{DA1ACB9D-21AD-4B53-A46A-18D998962852}" srcOrd="1" destOrd="0" parTransId="{13369818-ADAF-4201-B6BA-395B468573C7}" sibTransId="{6E36958B-9031-4917-9FE9-BBB15DA72C4F}"/>
    <dgm:cxn modelId="{7B2CEC50-5859-49A5-B155-DCC320C3B110}" type="presOf" srcId="{B982C43A-B998-4946-9C78-1E929D23DF1B}" destId="{EBBF27E9-B0BE-4A57-B8BF-87F1C0D510E2}" srcOrd="0" destOrd="0" presId="urn:microsoft.com/office/officeart/2005/8/layout/vList3"/>
    <dgm:cxn modelId="{9793D3E7-299A-453C-862B-7843132516A5}" type="presParOf" srcId="{310C4DE5-E94E-49EF-86F4-82B20A2E6DEF}" destId="{AAC7D9F2-D983-4DBB-A589-30E9269DC771}" srcOrd="0" destOrd="0" presId="urn:microsoft.com/office/officeart/2005/8/layout/vList3"/>
    <dgm:cxn modelId="{0B09A236-EE4C-42B2-97EA-9536BA5B03D4}" type="presParOf" srcId="{AAC7D9F2-D983-4DBB-A589-30E9269DC771}" destId="{27C39EFE-C4B1-402E-AAD8-F331715952A5}" srcOrd="0" destOrd="0" presId="urn:microsoft.com/office/officeart/2005/8/layout/vList3"/>
    <dgm:cxn modelId="{CC421006-EE2C-4AA6-A4FA-EEA2E9BC19DD}" type="presParOf" srcId="{AAC7D9F2-D983-4DBB-A589-30E9269DC771}" destId="{7914CC0F-33AE-4EFB-A2D0-DFE555847A8F}" srcOrd="1" destOrd="0" presId="urn:microsoft.com/office/officeart/2005/8/layout/vList3"/>
    <dgm:cxn modelId="{CC9B4F50-86E8-4A85-9E17-48926A3F0DED}" type="presParOf" srcId="{310C4DE5-E94E-49EF-86F4-82B20A2E6DEF}" destId="{05A81B76-265E-41D9-92CB-7BA075B7287D}" srcOrd="1" destOrd="0" presId="urn:microsoft.com/office/officeart/2005/8/layout/vList3"/>
    <dgm:cxn modelId="{20AB62A4-25A2-41EB-89D7-154F6DFA6DE5}" type="presParOf" srcId="{310C4DE5-E94E-49EF-86F4-82B20A2E6DEF}" destId="{5D8B3E08-A020-4C30-B34C-C6CA0695F64C}" srcOrd="2" destOrd="0" presId="urn:microsoft.com/office/officeart/2005/8/layout/vList3"/>
    <dgm:cxn modelId="{85DA6CCD-897F-4B1C-8F32-684C9F1FF1D3}" type="presParOf" srcId="{5D8B3E08-A020-4C30-B34C-C6CA0695F64C}" destId="{786BE244-CC88-48F9-B1E2-807C709018DC}" srcOrd="0" destOrd="0" presId="urn:microsoft.com/office/officeart/2005/8/layout/vList3"/>
    <dgm:cxn modelId="{6B4AA4E5-9BE2-4D91-BD83-23FD28373A6F}" type="presParOf" srcId="{5D8B3E08-A020-4C30-B34C-C6CA0695F64C}" destId="{237404DE-F2E8-40C1-B2D5-CF21BE08424D}" srcOrd="1" destOrd="0" presId="urn:microsoft.com/office/officeart/2005/8/layout/vList3"/>
    <dgm:cxn modelId="{763E3BB6-7095-4FDE-A046-E94972932FD5}" type="presParOf" srcId="{310C4DE5-E94E-49EF-86F4-82B20A2E6DEF}" destId="{20B02892-B863-4D73-8B92-F39B0DEAC53D}" srcOrd="3" destOrd="0" presId="urn:microsoft.com/office/officeart/2005/8/layout/vList3"/>
    <dgm:cxn modelId="{4F8F0285-F486-4E7B-BA18-2F8E9DBC4D41}" type="presParOf" srcId="{310C4DE5-E94E-49EF-86F4-82B20A2E6DEF}" destId="{1D087BD4-AD58-4EA4-915E-414CA315504F}" srcOrd="4" destOrd="0" presId="urn:microsoft.com/office/officeart/2005/8/layout/vList3"/>
    <dgm:cxn modelId="{AA99C55C-26D1-44FD-AFB1-1DDDFC4DEE27}" type="presParOf" srcId="{1D087BD4-AD58-4EA4-915E-414CA315504F}" destId="{88A34B0E-5440-4154-914E-8EC9141B116A}" srcOrd="0" destOrd="0" presId="urn:microsoft.com/office/officeart/2005/8/layout/vList3"/>
    <dgm:cxn modelId="{B762ED24-8E43-4414-8A3B-EC9D4E17278F}" type="presParOf" srcId="{1D087BD4-AD58-4EA4-915E-414CA315504F}" destId="{EBBF27E9-B0BE-4A57-B8BF-87F1C0D510E2}" srcOrd="1" destOrd="0" presId="urn:microsoft.com/office/officeart/2005/8/layout/vList3"/>
    <dgm:cxn modelId="{D813CFAD-637C-4826-93B8-2F68FCC98A05}" type="presParOf" srcId="{310C4DE5-E94E-49EF-86F4-82B20A2E6DEF}" destId="{AD67DECE-8316-4AEE-908F-AFE312541948}" srcOrd="5" destOrd="0" presId="urn:microsoft.com/office/officeart/2005/8/layout/vList3"/>
    <dgm:cxn modelId="{BBA7F0B7-97EE-44B7-88C8-EDE05A3A246F}" type="presParOf" srcId="{310C4DE5-E94E-49EF-86F4-82B20A2E6DEF}" destId="{C7905883-BF34-49CC-890C-76F816DA858D}" srcOrd="6" destOrd="0" presId="urn:microsoft.com/office/officeart/2005/8/layout/vList3"/>
    <dgm:cxn modelId="{2F8621F9-8E4F-4A93-B854-C7506509E172}" type="presParOf" srcId="{C7905883-BF34-49CC-890C-76F816DA858D}" destId="{48D6948C-AA55-416E-A2A0-1417AFF204AD}" srcOrd="0" destOrd="0" presId="urn:microsoft.com/office/officeart/2005/8/layout/vList3"/>
    <dgm:cxn modelId="{0E2528B0-F43C-4266-8FC8-01D02A0EE736}" type="presParOf" srcId="{C7905883-BF34-49CC-890C-76F816DA858D}" destId="{1176E666-00F0-459E-BFF0-F695FD150642}" srcOrd="1" destOrd="0" presId="urn:microsoft.com/office/officeart/2005/8/layout/v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184B363-4004-4139-8BA4-09E06AD3876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38D9318A-FC76-45A4-A3C9-C7CD4C8CE3CD}">
      <dgm:prSet phldrT="[Κείμενο]" custT="1"/>
      <dgm:spPr>
        <a:ln>
          <a:noFill/>
        </a:ln>
      </dgm:spPr>
      <dgm:t>
        <a:bodyPr/>
        <a:lstStyle/>
        <a:p>
          <a:r>
            <a:rPr lang="el-GR" sz="1400" dirty="0" smtClean="0">
              <a:solidFill>
                <a:schemeClr val="tx1"/>
              </a:solidFill>
            </a:rPr>
            <a:t>Περιβάλλει την κυτταρική μεμβράνη</a:t>
          </a:r>
          <a:endParaRPr lang="el-GR" sz="1400" dirty="0">
            <a:solidFill>
              <a:schemeClr val="tx1"/>
            </a:solidFill>
          </a:endParaRPr>
        </a:p>
      </dgm:t>
    </dgm:pt>
    <dgm:pt modelId="{41E2416A-7DED-4232-B747-BDDD340FFA23}" type="parTrans" cxnId="{F5483589-D026-4D31-9329-ABE9324C11A5}">
      <dgm:prSet/>
      <dgm:spPr/>
      <dgm:t>
        <a:bodyPr/>
        <a:lstStyle/>
        <a:p>
          <a:endParaRPr lang="el-GR"/>
        </a:p>
      </dgm:t>
    </dgm:pt>
    <dgm:pt modelId="{02F778A6-FBA6-4FE8-8255-1EF1CC8F9860}" type="sibTrans" cxnId="{F5483589-D026-4D31-9329-ABE9324C11A5}">
      <dgm:prSet/>
      <dgm:spPr/>
      <dgm:t>
        <a:bodyPr/>
        <a:lstStyle/>
        <a:p>
          <a:endParaRPr lang="el-GR"/>
        </a:p>
      </dgm:t>
    </dgm:pt>
    <dgm:pt modelId="{38B90262-F503-4C74-8A95-A9DB4873C297}">
      <dgm:prSet phldrT="[Κείμενο]" custT="1"/>
      <dgm:spPr>
        <a:ln>
          <a:noFill/>
        </a:ln>
      </dgm:spPr>
      <dgm:t>
        <a:bodyPr/>
        <a:lstStyle/>
        <a:p>
          <a:r>
            <a:rPr lang="el-GR" sz="1400" dirty="0" smtClean="0">
              <a:solidFill>
                <a:schemeClr val="tx1"/>
              </a:solidFill>
            </a:rPr>
            <a:t>Αποτελείται  κυρίως από πεπτιδογλυκάνη </a:t>
          </a:r>
          <a:endParaRPr lang="el-GR" sz="1400" dirty="0">
            <a:solidFill>
              <a:schemeClr val="tx1"/>
            </a:solidFill>
          </a:endParaRPr>
        </a:p>
      </dgm:t>
    </dgm:pt>
    <dgm:pt modelId="{11D7C658-F0DC-4AC4-9451-5D49733A70E3}" type="parTrans" cxnId="{BF432797-46B8-44B8-A997-185F3E479A94}">
      <dgm:prSet/>
      <dgm:spPr/>
      <dgm:t>
        <a:bodyPr/>
        <a:lstStyle/>
        <a:p>
          <a:endParaRPr lang="el-GR"/>
        </a:p>
      </dgm:t>
    </dgm:pt>
    <dgm:pt modelId="{6D15FF94-9A2B-43A2-A9C0-CD8A574FC9FA}" type="sibTrans" cxnId="{BF432797-46B8-44B8-A997-185F3E479A94}">
      <dgm:prSet/>
      <dgm:spPr/>
      <dgm:t>
        <a:bodyPr/>
        <a:lstStyle/>
        <a:p>
          <a:endParaRPr lang="el-GR"/>
        </a:p>
      </dgm:t>
    </dgm:pt>
    <dgm:pt modelId="{71AD8BB1-247D-4A97-8261-C963E0BA551F}">
      <dgm:prSet phldrT="[Κείμενο]" custT="1"/>
      <dgm:spPr>
        <a:ln>
          <a:noFill/>
        </a:ln>
      </dgm:spPr>
      <dgm:t>
        <a:bodyPr/>
        <a:lstStyle/>
        <a:p>
          <a:r>
            <a:rPr lang="el-GR" sz="1400" dirty="0" smtClean="0">
              <a:solidFill>
                <a:schemeClr val="tx1"/>
              </a:solidFill>
            </a:rPr>
            <a:t>Έχει προστατευτικό ρόλο και προσδίνει σχήμα στο κύτταρο  </a:t>
          </a:r>
          <a:endParaRPr lang="el-GR" sz="1400" dirty="0">
            <a:solidFill>
              <a:schemeClr val="tx1"/>
            </a:solidFill>
          </a:endParaRPr>
        </a:p>
      </dgm:t>
    </dgm:pt>
    <dgm:pt modelId="{73D534B6-5B86-4CF9-A62F-39F9B3F34561}" type="parTrans" cxnId="{0F6CB6C7-0E07-4D1D-8F54-68068D0FD44F}">
      <dgm:prSet/>
      <dgm:spPr/>
      <dgm:t>
        <a:bodyPr/>
        <a:lstStyle/>
        <a:p>
          <a:endParaRPr lang="el-GR"/>
        </a:p>
      </dgm:t>
    </dgm:pt>
    <dgm:pt modelId="{05208E87-25A1-4C44-AB43-EB0DBFCA6806}" type="sibTrans" cxnId="{0F6CB6C7-0E07-4D1D-8F54-68068D0FD44F}">
      <dgm:prSet/>
      <dgm:spPr/>
      <dgm:t>
        <a:bodyPr/>
        <a:lstStyle/>
        <a:p>
          <a:endParaRPr lang="el-GR"/>
        </a:p>
      </dgm:t>
    </dgm:pt>
    <dgm:pt modelId="{9CAD99E6-0986-4602-85AB-A2940B99F511}" type="pres">
      <dgm:prSet presAssocID="{C184B363-4004-4139-8BA4-09E06AD3876E}" presName="linear" presStyleCnt="0">
        <dgm:presLayoutVars>
          <dgm:dir/>
          <dgm:animLvl val="lvl"/>
          <dgm:resizeHandles val="exact"/>
        </dgm:presLayoutVars>
      </dgm:prSet>
      <dgm:spPr/>
      <dgm:t>
        <a:bodyPr/>
        <a:lstStyle/>
        <a:p>
          <a:endParaRPr lang="el-GR"/>
        </a:p>
      </dgm:t>
    </dgm:pt>
    <dgm:pt modelId="{4E633F01-F286-49F7-9581-05F06E9FC4A6}" type="pres">
      <dgm:prSet presAssocID="{38D9318A-FC76-45A4-A3C9-C7CD4C8CE3CD}" presName="parentLin" presStyleCnt="0"/>
      <dgm:spPr/>
    </dgm:pt>
    <dgm:pt modelId="{FB56D17F-2648-4078-AA2D-BBB0AEC3AFBF}" type="pres">
      <dgm:prSet presAssocID="{38D9318A-FC76-45A4-A3C9-C7CD4C8CE3CD}" presName="parentLeftMargin" presStyleLbl="node1" presStyleIdx="0" presStyleCnt="3"/>
      <dgm:spPr/>
      <dgm:t>
        <a:bodyPr/>
        <a:lstStyle/>
        <a:p>
          <a:endParaRPr lang="el-GR"/>
        </a:p>
      </dgm:t>
    </dgm:pt>
    <dgm:pt modelId="{0804D724-B566-4D4D-9C5C-DCCF6D5D6F9A}" type="pres">
      <dgm:prSet presAssocID="{38D9318A-FC76-45A4-A3C9-C7CD4C8CE3CD}" presName="parentText" presStyleLbl="node1" presStyleIdx="0" presStyleCnt="3">
        <dgm:presLayoutVars>
          <dgm:chMax val="0"/>
          <dgm:bulletEnabled val="1"/>
        </dgm:presLayoutVars>
      </dgm:prSet>
      <dgm:spPr/>
      <dgm:t>
        <a:bodyPr/>
        <a:lstStyle/>
        <a:p>
          <a:endParaRPr lang="el-GR"/>
        </a:p>
      </dgm:t>
    </dgm:pt>
    <dgm:pt modelId="{4150B38C-B38A-443F-97E4-932A5D69BCE7}" type="pres">
      <dgm:prSet presAssocID="{38D9318A-FC76-45A4-A3C9-C7CD4C8CE3CD}" presName="negativeSpace" presStyleCnt="0"/>
      <dgm:spPr/>
    </dgm:pt>
    <dgm:pt modelId="{F70D41A7-29E2-44A5-915E-BA603A2834AE}" type="pres">
      <dgm:prSet presAssocID="{38D9318A-FC76-45A4-A3C9-C7CD4C8CE3CD}" presName="childText" presStyleLbl="conFgAcc1" presStyleIdx="0" presStyleCnt="3">
        <dgm:presLayoutVars>
          <dgm:bulletEnabled val="1"/>
        </dgm:presLayoutVars>
      </dgm:prSet>
      <dgm:spPr>
        <a:blipFill rotWithShape="0">
          <a:blip xmlns:r="http://schemas.openxmlformats.org/officeDocument/2006/relationships" r:embed="rId1"/>
          <a:tile tx="2159000" ty="-114300" sx="100000" sy="100000" flip="xy" algn="r"/>
        </a:blipFill>
        <a:ln>
          <a:noFill/>
        </a:ln>
      </dgm:spPr>
      <dgm:t>
        <a:bodyPr/>
        <a:lstStyle/>
        <a:p>
          <a:endParaRPr lang="el-GR"/>
        </a:p>
      </dgm:t>
    </dgm:pt>
    <dgm:pt modelId="{3AABDB36-C677-4643-B394-DB8D7F955936}" type="pres">
      <dgm:prSet presAssocID="{02F778A6-FBA6-4FE8-8255-1EF1CC8F9860}" presName="spaceBetweenRectangles" presStyleCnt="0"/>
      <dgm:spPr/>
    </dgm:pt>
    <dgm:pt modelId="{4A59A6D5-18B3-48D9-B188-0F32431FF30E}" type="pres">
      <dgm:prSet presAssocID="{38B90262-F503-4C74-8A95-A9DB4873C297}" presName="parentLin" presStyleCnt="0"/>
      <dgm:spPr/>
    </dgm:pt>
    <dgm:pt modelId="{4E6766E8-0CC0-4E94-AD90-0E88721F30A2}" type="pres">
      <dgm:prSet presAssocID="{38B90262-F503-4C74-8A95-A9DB4873C297}" presName="parentLeftMargin" presStyleLbl="node1" presStyleIdx="0" presStyleCnt="3"/>
      <dgm:spPr/>
      <dgm:t>
        <a:bodyPr/>
        <a:lstStyle/>
        <a:p>
          <a:endParaRPr lang="el-GR"/>
        </a:p>
      </dgm:t>
    </dgm:pt>
    <dgm:pt modelId="{8A741C30-C3BE-4641-95E0-2CE09D6202FC}" type="pres">
      <dgm:prSet presAssocID="{38B90262-F503-4C74-8A95-A9DB4873C297}" presName="parentText" presStyleLbl="node1" presStyleIdx="1" presStyleCnt="3">
        <dgm:presLayoutVars>
          <dgm:chMax val="0"/>
          <dgm:bulletEnabled val="1"/>
        </dgm:presLayoutVars>
      </dgm:prSet>
      <dgm:spPr/>
      <dgm:t>
        <a:bodyPr/>
        <a:lstStyle/>
        <a:p>
          <a:endParaRPr lang="el-GR"/>
        </a:p>
      </dgm:t>
    </dgm:pt>
    <dgm:pt modelId="{B2197E00-EF68-4193-A8D2-DB0F17DFF09C}" type="pres">
      <dgm:prSet presAssocID="{38B90262-F503-4C74-8A95-A9DB4873C297}" presName="negativeSpace" presStyleCnt="0"/>
      <dgm:spPr/>
    </dgm:pt>
    <dgm:pt modelId="{8CC473DF-B88B-4117-88F4-8774048B5CAE}" type="pres">
      <dgm:prSet presAssocID="{38B90262-F503-4C74-8A95-A9DB4873C297}" presName="childText" presStyleLbl="conFgAcc1" presStyleIdx="1" presStyleCnt="3">
        <dgm:presLayoutVars>
          <dgm:bulletEnabled val="1"/>
        </dgm:presLayoutVars>
      </dgm:prSet>
      <dgm:spPr>
        <a:blipFill rotWithShape="0">
          <a:blip xmlns:r="http://schemas.openxmlformats.org/officeDocument/2006/relationships" r:embed="rId2"/>
          <a:tile tx="2159000" ty="-114300" sx="100000" sy="100000" flip="xy" algn="r"/>
        </a:blipFill>
        <a:ln>
          <a:noFill/>
        </a:ln>
      </dgm:spPr>
      <dgm:t>
        <a:bodyPr/>
        <a:lstStyle/>
        <a:p>
          <a:endParaRPr lang="el-GR"/>
        </a:p>
      </dgm:t>
    </dgm:pt>
    <dgm:pt modelId="{CB981EF4-22DA-4D69-B47E-B0ED914699D0}" type="pres">
      <dgm:prSet presAssocID="{6D15FF94-9A2B-43A2-A9C0-CD8A574FC9FA}" presName="spaceBetweenRectangles" presStyleCnt="0"/>
      <dgm:spPr/>
    </dgm:pt>
    <dgm:pt modelId="{E15820A8-76E5-4204-B0F1-BF470B1D91CD}" type="pres">
      <dgm:prSet presAssocID="{71AD8BB1-247D-4A97-8261-C963E0BA551F}" presName="parentLin" presStyleCnt="0"/>
      <dgm:spPr/>
    </dgm:pt>
    <dgm:pt modelId="{C4C96BCA-EF4E-42C5-9A85-F46D2D0B581E}" type="pres">
      <dgm:prSet presAssocID="{71AD8BB1-247D-4A97-8261-C963E0BA551F}" presName="parentLeftMargin" presStyleLbl="node1" presStyleIdx="1" presStyleCnt="3"/>
      <dgm:spPr/>
      <dgm:t>
        <a:bodyPr/>
        <a:lstStyle/>
        <a:p>
          <a:endParaRPr lang="el-GR"/>
        </a:p>
      </dgm:t>
    </dgm:pt>
    <dgm:pt modelId="{AAB55C29-93CF-4148-9B01-9803B0BF062E}" type="pres">
      <dgm:prSet presAssocID="{71AD8BB1-247D-4A97-8261-C963E0BA551F}" presName="parentText" presStyleLbl="node1" presStyleIdx="2" presStyleCnt="3">
        <dgm:presLayoutVars>
          <dgm:chMax val="0"/>
          <dgm:bulletEnabled val="1"/>
        </dgm:presLayoutVars>
      </dgm:prSet>
      <dgm:spPr/>
      <dgm:t>
        <a:bodyPr/>
        <a:lstStyle/>
        <a:p>
          <a:endParaRPr lang="el-GR"/>
        </a:p>
      </dgm:t>
    </dgm:pt>
    <dgm:pt modelId="{D5537402-CAF0-47E7-A31B-7759D951B832}" type="pres">
      <dgm:prSet presAssocID="{71AD8BB1-247D-4A97-8261-C963E0BA551F}" presName="negativeSpace" presStyleCnt="0"/>
      <dgm:spPr/>
    </dgm:pt>
    <dgm:pt modelId="{9E84BB58-C678-4D0D-9FD1-5AC3DA63867A}" type="pres">
      <dgm:prSet presAssocID="{71AD8BB1-247D-4A97-8261-C963E0BA551F}" presName="childText" presStyleLbl="conFgAcc1" presStyleIdx="2" presStyleCnt="3">
        <dgm:presLayoutVars>
          <dgm:bulletEnabled val="1"/>
        </dgm:presLayoutVars>
      </dgm:prSet>
      <dgm:spPr>
        <a:blipFill rotWithShape="0">
          <a:blip xmlns:r="http://schemas.openxmlformats.org/officeDocument/2006/relationships" r:embed="rId3"/>
          <a:tile tx="2159000" ty="-114300" sx="100000" sy="100000" flip="xy" algn="r"/>
        </a:blipFill>
        <a:ln>
          <a:noFill/>
        </a:ln>
      </dgm:spPr>
      <dgm:t>
        <a:bodyPr/>
        <a:lstStyle/>
        <a:p>
          <a:endParaRPr lang="el-GR"/>
        </a:p>
      </dgm:t>
    </dgm:pt>
  </dgm:ptLst>
  <dgm:cxnLst>
    <dgm:cxn modelId="{5BBA5F6D-E999-43A4-BB27-F4957841F847}" type="presOf" srcId="{C184B363-4004-4139-8BA4-09E06AD3876E}" destId="{9CAD99E6-0986-4602-85AB-A2940B99F511}" srcOrd="0" destOrd="0" presId="urn:microsoft.com/office/officeart/2005/8/layout/list1"/>
    <dgm:cxn modelId="{5E6A36C1-4635-4642-895E-0C884BC7E2B3}" type="presOf" srcId="{38B90262-F503-4C74-8A95-A9DB4873C297}" destId="{4E6766E8-0CC0-4E94-AD90-0E88721F30A2}" srcOrd="0" destOrd="0" presId="urn:microsoft.com/office/officeart/2005/8/layout/list1"/>
    <dgm:cxn modelId="{BF432797-46B8-44B8-A997-185F3E479A94}" srcId="{C184B363-4004-4139-8BA4-09E06AD3876E}" destId="{38B90262-F503-4C74-8A95-A9DB4873C297}" srcOrd="1" destOrd="0" parTransId="{11D7C658-F0DC-4AC4-9451-5D49733A70E3}" sibTransId="{6D15FF94-9A2B-43A2-A9C0-CD8A574FC9FA}"/>
    <dgm:cxn modelId="{E7EBAADC-9BC2-42B8-84FA-D285BB9F1DB7}" type="presOf" srcId="{71AD8BB1-247D-4A97-8261-C963E0BA551F}" destId="{C4C96BCA-EF4E-42C5-9A85-F46D2D0B581E}" srcOrd="0" destOrd="0" presId="urn:microsoft.com/office/officeart/2005/8/layout/list1"/>
    <dgm:cxn modelId="{65585FCD-3443-49E6-9BC8-A12CA2EC6EF8}" type="presOf" srcId="{71AD8BB1-247D-4A97-8261-C963E0BA551F}" destId="{AAB55C29-93CF-4148-9B01-9803B0BF062E}" srcOrd="1" destOrd="0" presId="urn:microsoft.com/office/officeart/2005/8/layout/list1"/>
    <dgm:cxn modelId="{96D0BB4F-2899-44B3-8176-D8B0EA0E0E1C}" type="presOf" srcId="{38D9318A-FC76-45A4-A3C9-C7CD4C8CE3CD}" destId="{0804D724-B566-4D4D-9C5C-DCCF6D5D6F9A}" srcOrd="1" destOrd="0" presId="urn:microsoft.com/office/officeart/2005/8/layout/list1"/>
    <dgm:cxn modelId="{E2EDDEF6-DABA-44C2-8914-3B8839D6C467}" type="presOf" srcId="{38D9318A-FC76-45A4-A3C9-C7CD4C8CE3CD}" destId="{FB56D17F-2648-4078-AA2D-BBB0AEC3AFBF}" srcOrd="0" destOrd="0" presId="urn:microsoft.com/office/officeart/2005/8/layout/list1"/>
    <dgm:cxn modelId="{F5483589-D026-4D31-9329-ABE9324C11A5}" srcId="{C184B363-4004-4139-8BA4-09E06AD3876E}" destId="{38D9318A-FC76-45A4-A3C9-C7CD4C8CE3CD}" srcOrd="0" destOrd="0" parTransId="{41E2416A-7DED-4232-B747-BDDD340FFA23}" sibTransId="{02F778A6-FBA6-4FE8-8255-1EF1CC8F9860}"/>
    <dgm:cxn modelId="{0F6CB6C7-0E07-4D1D-8F54-68068D0FD44F}" srcId="{C184B363-4004-4139-8BA4-09E06AD3876E}" destId="{71AD8BB1-247D-4A97-8261-C963E0BA551F}" srcOrd="2" destOrd="0" parTransId="{73D534B6-5B86-4CF9-A62F-39F9B3F34561}" sibTransId="{05208E87-25A1-4C44-AB43-EB0DBFCA6806}"/>
    <dgm:cxn modelId="{B4F2628F-62FF-462E-8978-33C156B3A0C1}" type="presOf" srcId="{38B90262-F503-4C74-8A95-A9DB4873C297}" destId="{8A741C30-C3BE-4641-95E0-2CE09D6202FC}" srcOrd="1" destOrd="0" presId="urn:microsoft.com/office/officeart/2005/8/layout/list1"/>
    <dgm:cxn modelId="{B38B6D90-7425-4ADA-807E-307C8ABEC07F}" type="presParOf" srcId="{9CAD99E6-0986-4602-85AB-A2940B99F511}" destId="{4E633F01-F286-49F7-9581-05F06E9FC4A6}" srcOrd="0" destOrd="0" presId="urn:microsoft.com/office/officeart/2005/8/layout/list1"/>
    <dgm:cxn modelId="{D9F8D275-192E-4B66-9E9C-4720AA6A39ED}" type="presParOf" srcId="{4E633F01-F286-49F7-9581-05F06E9FC4A6}" destId="{FB56D17F-2648-4078-AA2D-BBB0AEC3AFBF}" srcOrd="0" destOrd="0" presId="urn:microsoft.com/office/officeart/2005/8/layout/list1"/>
    <dgm:cxn modelId="{DB5E4117-A0ED-4C14-A01C-C0941858AE5A}" type="presParOf" srcId="{4E633F01-F286-49F7-9581-05F06E9FC4A6}" destId="{0804D724-B566-4D4D-9C5C-DCCF6D5D6F9A}" srcOrd="1" destOrd="0" presId="urn:microsoft.com/office/officeart/2005/8/layout/list1"/>
    <dgm:cxn modelId="{778C27A8-7EF9-45C5-9F3D-1557460182D2}" type="presParOf" srcId="{9CAD99E6-0986-4602-85AB-A2940B99F511}" destId="{4150B38C-B38A-443F-97E4-932A5D69BCE7}" srcOrd="1" destOrd="0" presId="urn:microsoft.com/office/officeart/2005/8/layout/list1"/>
    <dgm:cxn modelId="{FBC51633-AFAD-4A58-804A-DD0C5C95405B}" type="presParOf" srcId="{9CAD99E6-0986-4602-85AB-A2940B99F511}" destId="{F70D41A7-29E2-44A5-915E-BA603A2834AE}" srcOrd="2" destOrd="0" presId="urn:microsoft.com/office/officeart/2005/8/layout/list1"/>
    <dgm:cxn modelId="{53159598-3C98-41B9-A89C-8FE54E8569B4}" type="presParOf" srcId="{9CAD99E6-0986-4602-85AB-A2940B99F511}" destId="{3AABDB36-C677-4643-B394-DB8D7F955936}" srcOrd="3" destOrd="0" presId="urn:microsoft.com/office/officeart/2005/8/layout/list1"/>
    <dgm:cxn modelId="{D2DE2DC8-ABFA-425F-AF04-F3F06701363F}" type="presParOf" srcId="{9CAD99E6-0986-4602-85AB-A2940B99F511}" destId="{4A59A6D5-18B3-48D9-B188-0F32431FF30E}" srcOrd="4" destOrd="0" presId="urn:microsoft.com/office/officeart/2005/8/layout/list1"/>
    <dgm:cxn modelId="{A0E26137-C11E-4FF3-935E-79EB586C2AF3}" type="presParOf" srcId="{4A59A6D5-18B3-48D9-B188-0F32431FF30E}" destId="{4E6766E8-0CC0-4E94-AD90-0E88721F30A2}" srcOrd="0" destOrd="0" presId="urn:microsoft.com/office/officeart/2005/8/layout/list1"/>
    <dgm:cxn modelId="{2B4265F0-3A97-4F77-8861-8469AC2FC398}" type="presParOf" srcId="{4A59A6D5-18B3-48D9-B188-0F32431FF30E}" destId="{8A741C30-C3BE-4641-95E0-2CE09D6202FC}" srcOrd="1" destOrd="0" presId="urn:microsoft.com/office/officeart/2005/8/layout/list1"/>
    <dgm:cxn modelId="{8EE0B559-8B73-42AC-AF5C-DC0ACEAF2272}" type="presParOf" srcId="{9CAD99E6-0986-4602-85AB-A2940B99F511}" destId="{B2197E00-EF68-4193-A8D2-DB0F17DFF09C}" srcOrd="5" destOrd="0" presId="urn:microsoft.com/office/officeart/2005/8/layout/list1"/>
    <dgm:cxn modelId="{AFC9CF70-AA44-42E9-8943-B8DD00FA542D}" type="presParOf" srcId="{9CAD99E6-0986-4602-85AB-A2940B99F511}" destId="{8CC473DF-B88B-4117-88F4-8774048B5CAE}" srcOrd="6" destOrd="0" presId="urn:microsoft.com/office/officeart/2005/8/layout/list1"/>
    <dgm:cxn modelId="{9E30F852-997E-4E2F-83D1-1B583072C82F}" type="presParOf" srcId="{9CAD99E6-0986-4602-85AB-A2940B99F511}" destId="{CB981EF4-22DA-4D69-B47E-B0ED914699D0}" srcOrd="7" destOrd="0" presId="urn:microsoft.com/office/officeart/2005/8/layout/list1"/>
    <dgm:cxn modelId="{AD2F94C7-EEC7-4890-A709-E27010B8D9FE}" type="presParOf" srcId="{9CAD99E6-0986-4602-85AB-A2940B99F511}" destId="{E15820A8-76E5-4204-B0F1-BF470B1D91CD}" srcOrd="8" destOrd="0" presId="urn:microsoft.com/office/officeart/2005/8/layout/list1"/>
    <dgm:cxn modelId="{6573D0B1-7364-49DC-9B8F-F9029C74785E}" type="presParOf" srcId="{E15820A8-76E5-4204-B0F1-BF470B1D91CD}" destId="{C4C96BCA-EF4E-42C5-9A85-F46D2D0B581E}" srcOrd="0" destOrd="0" presId="urn:microsoft.com/office/officeart/2005/8/layout/list1"/>
    <dgm:cxn modelId="{65FE03D7-317A-4174-9214-D5269BDBC717}" type="presParOf" srcId="{E15820A8-76E5-4204-B0F1-BF470B1D91CD}" destId="{AAB55C29-93CF-4148-9B01-9803B0BF062E}" srcOrd="1" destOrd="0" presId="urn:microsoft.com/office/officeart/2005/8/layout/list1"/>
    <dgm:cxn modelId="{C351A81A-0073-4D7A-9B8B-4ACF9E1A8740}" type="presParOf" srcId="{9CAD99E6-0986-4602-85AB-A2940B99F511}" destId="{D5537402-CAF0-47E7-A31B-7759D951B832}" srcOrd="9" destOrd="0" presId="urn:microsoft.com/office/officeart/2005/8/layout/list1"/>
    <dgm:cxn modelId="{CBB598FB-055F-420A-A053-B6F6DD801E3B}" type="presParOf" srcId="{9CAD99E6-0986-4602-85AB-A2940B99F511}" destId="{9E84BB58-C678-4D0D-9FD1-5AC3DA63867A}" srcOrd="10"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7B2590A-5A03-4410-95D5-9BE48DD376E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66885818-96F4-442C-8ECC-846FA3A1F524}">
      <dgm:prSet phldrT="[Κείμενο]" custT="1"/>
      <dgm:spPr>
        <a:ln>
          <a:noFill/>
        </a:ln>
        <a:effectLst>
          <a:outerShdw blurRad="50800" dist="38100" dir="5400000" algn="t" rotWithShape="0">
            <a:prstClr val="black">
              <a:alpha val="40000"/>
            </a:prstClr>
          </a:outerShdw>
        </a:effectLst>
      </dgm:spPr>
      <dgm:t>
        <a:bodyPr/>
        <a:lstStyle/>
        <a:p>
          <a:r>
            <a:rPr lang="el-GR" sz="1400" b="1" dirty="0" smtClean="0">
              <a:solidFill>
                <a:schemeClr val="tx1">
                  <a:lumMod val="90000"/>
                  <a:lumOff val="10000"/>
                </a:schemeClr>
              </a:solidFill>
            </a:rPr>
            <a:t>Σπορογόνα βακτήρια:</a:t>
          </a:r>
        </a:p>
        <a:p>
          <a:r>
            <a:rPr lang="el-GR" sz="1400" dirty="0" smtClean="0">
              <a:solidFill>
                <a:schemeClr val="tx1">
                  <a:lumMod val="90000"/>
                  <a:lumOff val="10000"/>
                </a:schemeClr>
              </a:solidFill>
            </a:rPr>
            <a:t>Βακτήρια  που σχηματίζουν ενδοσπόρια σε δυσμενείς συνθήκες</a:t>
          </a:r>
          <a:endParaRPr lang="el-GR" sz="1400" dirty="0">
            <a:solidFill>
              <a:schemeClr val="tx1">
                <a:lumMod val="90000"/>
                <a:lumOff val="10000"/>
              </a:schemeClr>
            </a:solidFill>
          </a:endParaRPr>
        </a:p>
      </dgm:t>
    </dgm:pt>
    <dgm:pt modelId="{3941EFAE-59B0-4001-AB42-7357F79C0421}" type="parTrans" cxnId="{1509892F-12AC-45EF-B081-0A841C98E790}">
      <dgm:prSet/>
      <dgm:spPr/>
      <dgm:t>
        <a:bodyPr/>
        <a:lstStyle/>
        <a:p>
          <a:endParaRPr lang="el-GR"/>
        </a:p>
      </dgm:t>
    </dgm:pt>
    <dgm:pt modelId="{56356577-3F81-4BD6-9744-9A5F0C79DDFB}" type="sibTrans" cxnId="{1509892F-12AC-45EF-B081-0A841C98E790}">
      <dgm:prSet/>
      <dgm:spPr/>
      <dgm:t>
        <a:bodyPr/>
        <a:lstStyle/>
        <a:p>
          <a:endParaRPr lang="el-GR"/>
        </a:p>
      </dgm:t>
    </dgm:pt>
    <dgm:pt modelId="{1139B27A-2078-44B7-B39F-BD6F507064BB}">
      <dgm:prSet phldrT="[Κείμενο]" custT="1"/>
      <dgm:spPr>
        <a:ln>
          <a:noFill/>
        </a:ln>
        <a:effectLst>
          <a:outerShdw blurRad="50800" dist="38100" dir="5400000" algn="t" rotWithShape="0">
            <a:prstClr val="black">
              <a:alpha val="40000"/>
            </a:prstClr>
          </a:outerShdw>
        </a:effectLst>
      </dgm:spPr>
      <dgm:t>
        <a:bodyPr/>
        <a:lstStyle/>
        <a:p>
          <a:r>
            <a:rPr lang="el-GR" sz="1400" b="1" dirty="0" smtClean="0">
              <a:solidFill>
                <a:schemeClr val="tx1">
                  <a:lumMod val="90000"/>
                  <a:lumOff val="10000"/>
                </a:schemeClr>
              </a:solidFill>
            </a:rPr>
            <a:t>Σπορογονία:</a:t>
          </a:r>
        </a:p>
        <a:p>
          <a:r>
            <a:rPr lang="el-GR" sz="1400" dirty="0" smtClean="0">
              <a:solidFill>
                <a:schemeClr val="tx1">
                  <a:lumMod val="90000"/>
                  <a:lumOff val="10000"/>
                </a:schemeClr>
              </a:solidFill>
            </a:rPr>
            <a:t>Η διαδικασία δημιουργίας σπορίου</a:t>
          </a:r>
          <a:endParaRPr lang="el-GR" sz="1400" dirty="0">
            <a:solidFill>
              <a:schemeClr val="tx1">
                <a:lumMod val="90000"/>
                <a:lumOff val="10000"/>
              </a:schemeClr>
            </a:solidFill>
          </a:endParaRPr>
        </a:p>
      </dgm:t>
    </dgm:pt>
    <dgm:pt modelId="{EF3E4E24-9BD3-4C11-B67B-BB10A85ED560}" type="parTrans" cxnId="{CDEBD846-99F1-4DD4-894B-350EBBD09DB2}">
      <dgm:prSet/>
      <dgm:spPr/>
      <dgm:t>
        <a:bodyPr/>
        <a:lstStyle/>
        <a:p>
          <a:endParaRPr lang="el-GR"/>
        </a:p>
      </dgm:t>
    </dgm:pt>
    <dgm:pt modelId="{11132B8B-B872-456A-BF73-DD9E319A8793}" type="sibTrans" cxnId="{CDEBD846-99F1-4DD4-894B-350EBBD09DB2}">
      <dgm:prSet/>
      <dgm:spPr/>
      <dgm:t>
        <a:bodyPr/>
        <a:lstStyle/>
        <a:p>
          <a:endParaRPr lang="el-GR"/>
        </a:p>
      </dgm:t>
    </dgm:pt>
    <dgm:pt modelId="{B54BBB1D-1E44-4F6A-A715-005D66CD9651}">
      <dgm:prSet custT="1"/>
      <dgm:spPr>
        <a:ln>
          <a:noFill/>
        </a:ln>
        <a:effectLst>
          <a:outerShdw blurRad="50800" dist="38100" dir="8100000" algn="tr" rotWithShape="0">
            <a:prstClr val="black">
              <a:alpha val="40000"/>
            </a:prstClr>
          </a:outerShdw>
        </a:effectLst>
      </dgm:spPr>
      <dgm:t>
        <a:bodyPr/>
        <a:lstStyle/>
        <a:p>
          <a:r>
            <a:rPr lang="el-GR" sz="1400" b="1" dirty="0" smtClean="0">
              <a:solidFill>
                <a:schemeClr val="tx1">
                  <a:lumMod val="90000"/>
                  <a:lumOff val="10000"/>
                </a:schemeClr>
              </a:solidFill>
            </a:rPr>
            <a:t>Σποριοβλάστηση:</a:t>
          </a:r>
        </a:p>
        <a:p>
          <a:r>
            <a:rPr lang="el-GR" sz="1400" dirty="0" smtClean="0">
              <a:solidFill>
                <a:schemeClr val="tx1">
                  <a:lumMod val="90000"/>
                  <a:lumOff val="10000"/>
                </a:schemeClr>
              </a:solidFill>
            </a:rPr>
            <a:t>Η διαδικασία δημιουργίας κανονικού βακτηρίου (βλαστικού) από το ενδοσπόριο (εφησυχάζων σωματίδιο) </a:t>
          </a:r>
          <a:endParaRPr lang="el-GR" sz="1400" dirty="0">
            <a:solidFill>
              <a:schemeClr val="tx1">
                <a:lumMod val="90000"/>
                <a:lumOff val="10000"/>
              </a:schemeClr>
            </a:solidFill>
          </a:endParaRPr>
        </a:p>
      </dgm:t>
    </dgm:pt>
    <dgm:pt modelId="{3553D91E-C8F6-481D-83D7-1D00DB0B750A}" type="parTrans" cxnId="{9965B092-0D96-4E48-B858-38D2D145D5EA}">
      <dgm:prSet/>
      <dgm:spPr/>
      <dgm:t>
        <a:bodyPr/>
        <a:lstStyle/>
        <a:p>
          <a:endParaRPr lang="el-GR"/>
        </a:p>
      </dgm:t>
    </dgm:pt>
    <dgm:pt modelId="{818EB6FF-6E4D-4C03-9BA1-FF7EF8730430}" type="sibTrans" cxnId="{9965B092-0D96-4E48-B858-38D2D145D5EA}">
      <dgm:prSet/>
      <dgm:spPr/>
      <dgm:t>
        <a:bodyPr/>
        <a:lstStyle/>
        <a:p>
          <a:endParaRPr lang="el-GR"/>
        </a:p>
      </dgm:t>
    </dgm:pt>
    <dgm:pt modelId="{D2FCFAF6-0A4B-4B84-9863-078152EEE5AA}" type="pres">
      <dgm:prSet presAssocID="{E7B2590A-5A03-4410-95D5-9BE48DD376EB}" presName="linear" presStyleCnt="0">
        <dgm:presLayoutVars>
          <dgm:dir/>
          <dgm:animLvl val="lvl"/>
          <dgm:resizeHandles val="exact"/>
        </dgm:presLayoutVars>
      </dgm:prSet>
      <dgm:spPr/>
      <dgm:t>
        <a:bodyPr/>
        <a:lstStyle/>
        <a:p>
          <a:endParaRPr lang="el-GR"/>
        </a:p>
      </dgm:t>
    </dgm:pt>
    <dgm:pt modelId="{80DB07E2-D20F-46A8-AB40-D89DAD233AEE}" type="pres">
      <dgm:prSet presAssocID="{66885818-96F4-442C-8ECC-846FA3A1F524}" presName="parentLin" presStyleCnt="0"/>
      <dgm:spPr/>
    </dgm:pt>
    <dgm:pt modelId="{8296DAA5-9E19-41D1-8264-538886566E11}" type="pres">
      <dgm:prSet presAssocID="{66885818-96F4-442C-8ECC-846FA3A1F524}" presName="parentLeftMargin" presStyleLbl="node1" presStyleIdx="0" presStyleCnt="3"/>
      <dgm:spPr/>
      <dgm:t>
        <a:bodyPr/>
        <a:lstStyle/>
        <a:p>
          <a:endParaRPr lang="el-GR"/>
        </a:p>
      </dgm:t>
    </dgm:pt>
    <dgm:pt modelId="{0E9F8292-2107-44CF-98FE-001C896DBCDC}" type="pres">
      <dgm:prSet presAssocID="{66885818-96F4-442C-8ECC-846FA3A1F524}" presName="parentText" presStyleLbl="node1" presStyleIdx="0" presStyleCnt="3">
        <dgm:presLayoutVars>
          <dgm:chMax val="0"/>
          <dgm:bulletEnabled val="1"/>
        </dgm:presLayoutVars>
      </dgm:prSet>
      <dgm:spPr/>
      <dgm:t>
        <a:bodyPr/>
        <a:lstStyle/>
        <a:p>
          <a:endParaRPr lang="el-GR"/>
        </a:p>
      </dgm:t>
    </dgm:pt>
    <dgm:pt modelId="{728C36C5-3723-4148-84F1-DF959E359AB9}" type="pres">
      <dgm:prSet presAssocID="{66885818-96F4-442C-8ECC-846FA3A1F524}" presName="negativeSpace" presStyleCnt="0"/>
      <dgm:spPr/>
    </dgm:pt>
    <dgm:pt modelId="{C701D455-A587-4C40-A488-41B4E6998454}" type="pres">
      <dgm:prSet presAssocID="{66885818-96F4-442C-8ECC-846FA3A1F524}" presName="childText" presStyleLbl="conFgAcc1" presStyleIdx="0" presStyleCnt="3">
        <dgm:presLayoutVars>
          <dgm:bulletEnabled val="1"/>
        </dgm:presLayoutVars>
      </dgm:prSet>
      <dgm:spPr>
        <a:blipFill dpi="0" rotWithShape="0">
          <a:blip xmlns:r="http://schemas.openxmlformats.org/officeDocument/2006/relationships" r:embed="rId1"/>
          <a:srcRect/>
          <a:tile tx="2159000" ty="-114300" sx="100000" sy="100000" flip="xy" algn="r"/>
        </a:blipFill>
        <a:ln>
          <a:noFill/>
        </a:ln>
        <a:effectLst>
          <a:outerShdw blurRad="50800" dist="38100" dir="5400000" algn="t" rotWithShape="0">
            <a:prstClr val="black">
              <a:alpha val="40000"/>
            </a:prstClr>
          </a:outerShdw>
        </a:effectLst>
      </dgm:spPr>
      <dgm:t>
        <a:bodyPr/>
        <a:lstStyle/>
        <a:p>
          <a:endParaRPr lang="el-GR"/>
        </a:p>
      </dgm:t>
    </dgm:pt>
    <dgm:pt modelId="{6DA995FC-F589-4071-B239-5B5640393636}" type="pres">
      <dgm:prSet presAssocID="{56356577-3F81-4BD6-9744-9A5F0C79DDFB}" presName="spaceBetweenRectangles" presStyleCnt="0"/>
      <dgm:spPr/>
    </dgm:pt>
    <dgm:pt modelId="{7C316601-85F0-4714-AAB0-1AC6F1857981}" type="pres">
      <dgm:prSet presAssocID="{1139B27A-2078-44B7-B39F-BD6F507064BB}" presName="parentLin" presStyleCnt="0"/>
      <dgm:spPr/>
    </dgm:pt>
    <dgm:pt modelId="{00EF86EC-A882-489D-B5C3-CD17F3B5971C}" type="pres">
      <dgm:prSet presAssocID="{1139B27A-2078-44B7-B39F-BD6F507064BB}" presName="parentLeftMargin" presStyleLbl="node1" presStyleIdx="0" presStyleCnt="3"/>
      <dgm:spPr/>
      <dgm:t>
        <a:bodyPr/>
        <a:lstStyle/>
        <a:p>
          <a:endParaRPr lang="el-GR"/>
        </a:p>
      </dgm:t>
    </dgm:pt>
    <dgm:pt modelId="{B6C9D5E2-7D09-4AF7-BDDC-D9C3FAFAD541}" type="pres">
      <dgm:prSet presAssocID="{1139B27A-2078-44B7-B39F-BD6F507064BB}" presName="parentText" presStyleLbl="node1" presStyleIdx="1" presStyleCnt="3">
        <dgm:presLayoutVars>
          <dgm:chMax val="0"/>
          <dgm:bulletEnabled val="1"/>
        </dgm:presLayoutVars>
      </dgm:prSet>
      <dgm:spPr/>
      <dgm:t>
        <a:bodyPr/>
        <a:lstStyle/>
        <a:p>
          <a:endParaRPr lang="el-GR"/>
        </a:p>
      </dgm:t>
    </dgm:pt>
    <dgm:pt modelId="{14AFEAAC-0EF0-4C44-817B-86C3C7085D3F}" type="pres">
      <dgm:prSet presAssocID="{1139B27A-2078-44B7-B39F-BD6F507064BB}" presName="negativeSpace" presStyleCnt="0"/>
      <dgm:spPr/>
    </dgm:pt>
    <dgm:pt modelId="{8802DD03-BF41-452B-A3E8-300DE96ECA50}" type="pres">
      <dgm:prSet presAssocID="{1139B27A-2078-44B7-B39F-BD6F507064BB}" presName="childText" presStyleLbl="conFgAcc1" presStyleIdx="1" presStyleCnt="3" custLinFactNeighborX="0" custLinFactNeighborY="-20993">
        <dgm:presLayoutVars>
          <dgm:bulletEnabled val="1"/>
        </dgm:presLayoutVars>
      </dgm:prSet>
      <dgm:spPr>
        <a:blipFill dpi="0" rotWithShape="0">
          <a:blip xmlns:r="http://schemas.openxmlformats.org/officeDocument/2006/relationships" r:embed="rId2"/>
          <a:srcRect/>
          <a:tile tx="0" ty="-114300" sx="100000" sy="100000" flip="none" algn="ctr"/>
        </a:blipFill>
        <a:ln>
          <a:noFill/>
        </a:ln>
        <a:effectLst>
          <a:outerShdw blurRad="50800" dist="38100" dir="5400000" algn="t" rotWithShape="0">
            <a:prstClr val="black">
              <a:alpha val="40000"/>
            </a:prstClr>
          </a:outerShdw>
        </a:effectLst>
      </dgm:spPr>
      <dgm:t>
        <a:bodyPr/>
        <a:lstStyle/>
        <a:p>
          <a:endParaRPr lang="el-GR"/>
        </a:p>
      </dgm:t>
    </dgm:pt>
    <dgm:pt modelId="{D48C43CF-0BDB-42CA-812D-D54E739DC59F}" type="pres">
      <dgm:prSet presAssocID="{11132B8B-B872-456A-BF73-DD9E319A8793}" presName="spaceBetweenRectangles" presStyleCnt="0"/>
      <dgm:spPr/>
    </dgm:pt>
    <dgm:pt modelId="{5C4525DB-F78B-434F-A3B5-1D2A9032587C}" type="pres">
      <dgm:prSet presAssocID="{B54BBB1D-1E44-4F6A-A715-005D66CD9651}" presName="parentLin" presStyleCnt="0"/>
      <dgm:spPr/>
    </dgm:pt>
    <dgm:pt modelId="{EEEB36A8-F9C4-4FA0-A726-BC4B5D418B53}" type="pres">
      <dgm:prSet presAssocID="{B54BBB1D-1E44-4F6A-A715-005D66CD9651}" presName="parentLeftMargin" presStyleLbl="node1" presStyleIdx="1" presStyleCnt="3"/>
      <dgm:spPr/>
      <dgm:t>
        <a:bodyPr/>
        <a:lstStyle/>
        <a:p>
          <a:endParaRPr lang="el-GR"/>
        </a:p>
      </dgm:t>
    </dgm:pt>
    <dgm:pt modelId="{52FD49E9-0980-4D95-B461-A8B386B356C6}" type="pres">
      <dgm:prSet presAssocID="{B54BBB1D-1E44-4F6A-A715-005D66CD9651}" presName="parentText" presStyleLbl="node1" presStyleIdx="2" presStyleCnt="3">
        <dgm:presLayoutVars>
          <dgm:chMax val="0"/>
          <dgm:bulletEnabled val="1"/>
        </dgm:presLayoutVars>
      </dgm:prSet>
      <dgm:spPr/>
      <dgm:t>
        <a:bodyPr/>
        <a:lstStyle/>
        <a:p>
          <a:endParaRPr lang="el-GR"/>
        </a:p>
      </dgm:t>
    </dgm:pt>
    <dgm:pt modelId="{FDAF8A91-D24A-4BB4-8EFF-73015A01D808}" type="pres">
      <dgm:prSet presAssocID="{B54BBB1D-1E44-4F6A-A715-005D66CD9651}" presName="negativeSpace" presStyleCnt="0"/>
      <dgm:spPr/>
    </dgm:pt>
    <dgm:pt modelId="{A36645E3-B2B5-4AD2-911F-509B3EBCDCDF}" type="pres">
      <dgm:prSet presAssocID="{B54BBB1D-1E44-4F6A-A715-005D66CD9651}" presName="childText" presStyleLbl="conFgAcc1" presStyleIdx="2" presStyleCnt="3">
        <dgm:presLayoutVars>
          <dgm:bulletEnabled val="1"/>
        </dgm:presLayoutVars>
      </dgm:prSet>
      <dgm:spPr>
        <a:blipFill dpi="0" rotWithShape="0">
          <a:blip xmlns:r="http://schemas.openxmlformats.org/officeDocument/2006/relationships" r:embed="rId3"/>
          <a:srcRect/>
          <a:tile tx="0" ty="-114300" sx="100000" sy="100000" flip="y" algn="ctr"/>
        </a:blipFill>
        <a:ln>
          <a:noFill/>
        </a:ln>
        <a:effectLst>
          <a:outerShdw blurRad="50800" dist="38100" dir="5400000" algn="t" rotWithShape="0">
            <a:prstClr val="black">
              <a:alpha val="40000"/>
            </a:prstClr>
          </a:outerShdw>
        </a:effectLst>
      </dgm:spPr>
      <dgm:t>
        <a:bodyPr/>
        <a:lstStyle/>
        <a:p>
          <a:endParaRPr lang="el-GR"/>
        </a:p>
      </dgm:t>
    </dgm:pt>
  </dgm:ptLst>
  <dgm:cxnLst>
    <dgm:cxn modelId="{1373A17D-49BA-44AA-AEF0-48B6490A65C8}" type="presOf" srcId="{66885818-96F4-442C-8ECC-846FA3A1F524}" destId="{0E9F8292-2107-44CF-98FE-001C896DBCDC}" srcOrd="1" destOrd="0" presId="urn:microsoft.com/office/officeart/2005/8/layout/list1"/>
    <dgm:cxn modelId="{043150EC-1FD8-4FBC-B28B-3A5245988BCB}" type="presOf" srcId="{1139B27A-2078-44B7-B39F-BD6F507064BB}" destId="{00EF86EC-A882-489D-B5C3-CD17F3B5971C}" srcOrd="0" destOrd="0" presId="urn:microsoft.com/office/officeart/2005/8/layout/list1"/>
    <dgm:cxn modelId="{59BAC8D4-DC2C-45E9-9B88-DC21F0E6C19B}" type="presOf" srcId="{B54BBB1D-1E44-4F6A-A715-005D66CD9651}" destId="{52FD49E9-0980-4D95-B461-A8B386B356C6}" srcOrd="1" destOrd="0" presId="urn:microsoft.com/office/officeart/2005/8/layout/list1"/>
    <dgm:cxn modelId="{506531A3-1D8F-4726-BE60-A008FF47E799}" type="presOf" srcId="{66885818-96F4-442C-8ECC-846FA3A1F524}" destId="{8296DAA5-9E19-41D1-8264-538886566E11}" srcOrd="0" destOrd="0" presId="urn:microsoft.com/office/officeart/2005/8/layout/list1"/>
    <dgm:cxn modelId="{9965B092-0D96-4E48-B858-38D2D145D5EA}" srcId="{E7B2590A-5A03-4410-95D5-9BE48DD376EB}" destId="{B54BBB1D-1E44-4F6A-A715-005D66CD9651}" srcOrd="2" destOrd="0" parTransId="{3553D91E-C8F6-481D-83D7-1D00DB0B750A}" sibTransId="{818EB6FF-6E4D-4C03-9BA1-FF7EF8730430}"/>
    <dgm:cxn modelId="{CDEBD846-99F1-4DD4-894B-350EBBD09DB2}" srcId="{E7B2590A-5A03-4410-95D5-9BE48DD376EB}" destId="{1139B27A-2078-44B7-B39F-BD6F507064BB}" srcOrd="1" destOrd="0" parTransId="{EF3E4E24-9BD3-4C11-B67B-BB10A85ED560}" sibTransId="{11132B8B-B872-456A-BF73-DD9E319A8793}"/>
    <dgm:cxn modelId="{B0CB4553-146C-44A8-A37B-C215002887E2}" type="presOf" srcId="{E7B2590A-5A03-4410-95D5-9BE48DD376EB}" destId="{D2FCFAF6-0A4B-4B84-9863-078152EEE5AA}" srcOrd="0" destOrd="0" presId="urn:microsoft.com/office/officeart/2005/8/layout/list1"/>
    <dgm:cxn modelId="{86E570BA-770C-4079-B52E-FAE94C9A236C}" type="presOf" srcId="{B54BBB1D-1E44-4F6A-A715-005D66CD9651}" destId="{EEEB36A8-F9C4-4FA0-A726-BC4B5D418B53}" srcOrd="0" destOrd="0" presId="urn:microsoft.com/office/officeart/2005/8/layout/list1"/>
    <dgm:cxn modelId="{1509892F-12AC-45EF-B081-0A841C98E790}" srcId="{E7B2590A-5A03-4410-95D5-9BE48DD376EB}" destId="{66885818-96F4-442C-8ECC-846FA3A1F524}" srcOrd="0" destOrd="0" parTransId="{3941EFAE-59B0-4001-AB42-7357F79C0421}" sibTransId="{56356577-3F81-4BD6-9744-9A5F0C79DDFB}"/>
    <dgm:cxn modelId="{1CC8CA72-A1C0-424F-B9B5-2483D8D879A3}" type="presOf" srcId="{1139B27A-2078-44B7-B39F-BD6F507064BB}" destId="{B6C9D5E2-7D09-4AF7-BDDC-D9C3FAFAD541}" srcOrd="1" destOrd="0" presId="urn:microsoft.com/office/officeart/2005/8/layout/list1"/>
    <dgm:cxn modelId="{E987ED42-F44E-46EB-BDA2-B0F20CCDF83B}" type="presParOf" srcId="{D2FCFAF6-0A4B-4B84-9863-078152EEE5AA}" destId="{80DB07E2-D20F-46A8-AB40-D89DAD233AEE}" srcOrd="0" destOrd="0" presId="urn:microsoft.com/office/officeart/2005/8/layout/list1"/>
    <dgm:cxn modelId="{9FFBE02F-C340-47DC-8432-648990BD34C3}" type="presParOf" srcId="{80DB07E2-D20F-46A8-AB40-D89DAD233AEE}" destId="{8296DAA5-9E19-41D1-8264-538886566E11}" srcOrd="0" destOrd="0" presId="urn:microsoft.com/office/officeart/2005/8/layout/list1"/>
    <dgm:cxn modelId="{DBCFD5C7-95D7-4603-95A7-A7F41408311C}" type="presParOf" srcId="{80DB07E2-D20F-46A8-AB40-D89DAD233AEE}" destId="{0E9F8292-2107-44CF-98FE-001C896DBCDC}" srcOrd="1" destOrd="0" presId="urn:microsoft.com/office/officeart/2005/8/layout/list1"/>
    <dgm:cxn modelId="{E74B1443-426F-4EB5-A608-B65B3E2385CD}" type="presParOf" srcId="{D2FCFAF6-0A4B-4B84-9863-078152EEE5AA}" destId="{728C36C5-3723-4148-84F1-DF959E359AB9}" srcOrd="1" destOrd="0" presId="urn:microsoft.com/office/officeart/2005/8/layout/list1"/>
    <dgm:cxn modelId="{3F8D307B-8A77-49BD-9C9E-F3277E6C6228}" type="presParOf" srcId="{D2FCFAF6-0A4B-4B84-9863-078152EEE5AA}" destId="{C701D455-A587-4C40-A488-41B4E6998454}" srcOrd="2" destOrd="0" presId="urn:microsoft.com/office/officeart/2005/8/layout/list1"/>
    <dgm:cxn modelId="{41D9685B-4973-4F08-A833-4A24B7C39049}" type="presParOf" srcId="{D2FCFAF6-0A4B-4B84-9863-078152EEE5AA}" destId="{6DA995FC-F589-4071-B239-5B5640393636}" srcOrd="3" destOrd="0" presId="urn:microsoft.com/office/officeart/2005/8/layout/list1"/>
    <dgm:cxn modelId="{F8312C74-216F-4419-97A8-E9D094E5D04E}" type="presParOf" srcId="{D2FCFAF6-0A4B-4B84-9863-078152EEE5AA}" destId="{7C316601-85F0-4714-AAB0-1AC6F1857981}" srcOrd="4" destOrd="0" presId="urn:microsoft.com/office/officeart/2005/8/layout/list1"/>
    <dgm:cxn modelId="{5D3F56C5-2909-4B8D-9AC9-FF5F0A6C59EA}" type="presParOf" srcId="{7C316601-85F0-4714-AAB0-1AC6F1857981}" destId="{00EF86EC-A882-489D-B5C3-CD17F3B5971C}" srcOrd="0" destOrd="0" presId="urn:microsoft.com/office/officeart/2005/8/layout/list1"/>
    <dgm:cxn modelId="{46316E00-0C2F-40D6-9D2E-2DDDE702DCC0}" type="presParOf" srcId="{7C316601-85F0-4714-AAB0-1AC6F1857981}" destId="{B6C9D5E2-7D09-4AF7-BDDC-D9C3FAFAD541}" srcOrd="1" destOrd="0" presId="urn:microsoft.com/office/officeart/2005/8/layout/list1"/>
    <dgm:cxn modelId="{7957098B-98F5-4AC8-AAD1-F2DE25C1CB54}" type="presParOf" srcId="{D2FCFAF6-0A4B-4B84-9863-078152EEE5AA}" destId="{14AFEAAC-0EF0-4C44-817B-86C3C7085D3F}" srcOrd="5" destOrd="0" presId="urn:microsoft.com/office/officeart/2005/8/layout/list1"/>
    <dgm:cxn modelId="{F6EB2C62-1E11-4EF3-B2E2-BB2D9ADA8F85}" type="presParOf" srcId="{D2FCFAF6-0A4B-4B84-9863-078152EEE5AA}" destId="{8802DD03-BF41-452B-A3E8-300DE96ECA50}" srcOrd="6" destOrd="0" presId="urn:microsoft.com/office/officeart/2005/8/layout/list1"/>
    <dgm:cxn modelId="{532D8FE6-7DFE-4E7F-A3EF-604DC32AF475}" type="presParOf" srcId="{D2FCFAF6-0A4B-4B84-9863-078152EEE5AA}" destId="{D48C43CF-0BDB-42CA-812D-D54E739DC59F}" srcOrd="7" destOrd="0" presId="urn:microsoft.com/office/officeart/2005/8/layout/list1"/>
    <dgm:cxn modelId="{16469FA0-1304-421C-8BA5-AD41A28EC086}" type="presParOf" srcId="{D2FCFAF6-0A4B-4B84-9863-078152EEE5AA}" destId="{5C4525DB-F78B-434F-A3B5-1D2A9032587C}" srcOrd="8" destOrd="0" presId="urn:microsoft.com/office/officeart/2005/8/layout/list1"/>
    <dgm:cxn modelId="{1CB6650A-FA5B-4CCA-8CE7-C3B18481AEF6}" type="presParOf" srcId="{5C4525DB-F78B-434F-A3B5-1D2A9032587C}" destId="{EEEB36A8-F9C4-4FA0-A726-BC4B5D418B53}" srcOrd="0" destOrd="0" presId="urn:microsoft.com/office/officeart/2005/8/layout/list1"/>
    <dgm:cxn modelId="{A1CA832A-1829-4F2F-83DB-31DD4D88B364}" type="presParOf" srcId="{5C4525DB-F78B-434F-A3B5-1D2A9032587C}" destId="{52FD49E9-0980-4D95-B461-A8B386B356C6}" srcOrd="1" destOrd="0" presId="urn:microsoft.com/office/officeart/2005/8/layout/list1"/>
    <dgm:cxn modelId="{F60201AF-24A5-489E-8602-F5B358F2F944}" type="presParOf" srcId="{D2FCFAF6-0A4B-4B84-9863-078152EEE5AA}" destId="{FDAF8A91-D24A-4BB4-8EFF-73015A01D808}" srcOrd="9" destOrd="0" presId="urn:microsoft.com/office/officeart/2005/8/layout/list1"/>
    <dgm:cxn modelId="{943CF552-5607-4600-91AA-F8F70FDF407A}" type="presParOf" srcId="{D2FCFAF6-0A4B-4B84-9863-078152EEE5AA}" destId="{A36645E3-B2B5-4AD2-911F-509B3EBCDCDF}"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CDC1DBB-EC69-4A8C-8B9E-C5080917C4FC}" type="doc">
      <dgm:prSet loTypeId="urn:microsoft.com/office/officeart/2005/8/layout/hProcess9" loCatId="process" qsTypeId="urn:microsoft.com/office/officeart/2005/8/quickstyle/simple1" qsCatId="simple" csTypeId="urn:microsoft.com/office/officeart/2005/8/colors/accent1_2" csCatId="accent1" phldr="1"/>
      <dgm:spPr/>
    </dgm:pt>
    <dgm:pt modelId="{4E027D17-A728-47B9-A725-F9928D921FBF}">
      <dgm:prSet phldrT="[Κείμενο]"/>
      <dgm:spPr/>
      <dgm:t>
        <a:bodyPr/>
        <a:lstStyle/>
        <a:p>
          <a:r>
            <a:rPr lang="el-GR" dirty="0" smtClean="0">
              <a:solidFill>
                <a:schemeClr val="tx1">
                  <a:lumMod val="90000"/>
                  <a:lumOff val="10000"/>
                </a:schemeClr>
              </a:solidFill>
            </a:rPr>
            <a:t>Κεντρική </a:t>
          </a:r>
          <a:endParaRPr lang="el-GR" dirty="0">
            <a:solidFill>
              <a:schemeClr val="tx1">
                <a:lumMod val="90000"/>
                <a:lumOff val="10000"/>
              </a:schemeClr>
            </a:solidFill>
          </a:endParaRPr>
        </a:p>
      </dgm:t>
    </dgm:pt>
    <dgm:pt modelId="{5B762329-AB28-4EAE-AF52-DAB9D1AE56AB}" type="parTrans" cxnId="{425FF190-FF8F-463F-9E30-B04DECF2CC34}">
      <dgm:prSet/>
      <dgm:spPr/>
      <dgm:t>
        <a:bodyPr/>
        <a:lstStyle/>
        <a:p>
          <a:endParaRPr lang="el-GR"/>
        </a:p>
      </dgm:t>
    </dgm:pt>
    <dgm:pt modelId="{DDEC0BB1-BF30-4BDF-998B-3AED71656D94}" type="sibTrans" cxnId="{425FF190-FF8F-463F-9E30-B04DECF2CC34}">
      <dgm:prSet/>
      <dgm:spPr/>
      <dgm:t>
        <a:bodyPr/>
        <a:lstStyle/>
        <a:p>
          <a:endParaRPr lang="el-GR"/>
        </a:p>
      </dgm:t>
    </dgm:pt>
    <dgm:pt modelId="{C04DF2C0-A7D2-4132-B7D2-EFADF2E6D417}">
      <dgm:prSet phldrT="[Κείμενο]"/>
      <dgm:spPr/>
      <dgm:t>
        <a:bodyPr/>
        <a:lstStyle/>
        <a:p>
          <a:r>
            <a:rPr lang="el-GR" dirty="0" smtClean="0">
              <a:solidFill>
                <a:schemeClr val="tx1">
                  <a:lumMod val="90000"/>
                  <a:lumOff val="10000"/>
                </a:schemeClr>
              </a:solidFill>
            </a:rPr>
            <a:t>Τελική</a:t>
          </a:r>
          <a:r>
            <a:rPr lang="el-GR" dirty="0" smtClean="0"/>
            <a:t> </a:t>
          </a:r>
          <a:endParaRPr lang="el-GR" dirty="0"/>
        </a:p>
      </dgm:t>
    </dgm:pt>
    <dgm:pt modelId="{072675E6-027D-456B-BEFE-405AD4D748C8}" type="parTrans" cxnId="{20C91ECB-B270-45C3-AB44-FC5FBE7FD50A}">
      <dgm:prSet/>
      <dgm:spPr/>
      <dgm:t>
        <a:bodyPr/>
        <a:lstStyle/>
        <a:p>
          <a:endParaRPr lang="el-GR"/>
        </a:p>
      </dgm:t>
    </dgm:pt>
    <dgm:pt modelId="{66C60CEE-F84D-42E7-A53B-BDB0F2C4D5CB}" type="sibTrans" cxnId="{20C91ECB-B270-45C3-AB44-FC5FBE7FD50A}">
      <dgm:prSet/>
      <dgm:spPr/>
      <dgm:t>
        <a:bodyPr/>
        <a:lstStyle/>
        <a:p>
          <a:endParaRPr lang="el-GR"/>
        </a:p>
      </dgm:t>
    </dgm:pt>
    <dgm:pt modelId="{9A9B1CE7-C5D0-4F69-A730-54FAA75820F0}">
      <dgm:prSet phldrT="[Κείμενο]"/>
      <dgm:spPr/>
      <dgm:t>
        <a:bodyPr/>
        <a:lstStyle/>
        <a:p>
          <a:r>
            <a:rPr lang="el-GR" dirty="0" smtClean="0">
              <a:solidFill>
                <a:schemeClr val="tx1">
                  <a:lumMod val="90000"/>
                  <a:lumOff val="10000"/>
                </a:schemeClr>
              </a:solidFill>
            </a:rPr>
            <a:t>Υποτελική </a:t>
          </a:r>
          <a:endParaRPr lang="el-GR" dirty="0">
            <a:solidFill>
              <a:schemeClr val="tx1">
                <a:lumMod val="90000"/>
                <a:lumOff val="10000"/>
              </a:schemeClr>
            </a:solidFill>
          </a:endParaRPr>
        </a:p>
      </dgm:t>
    </dgm:pt>
    <dgm:pt modelId="{50CEE36A-13F6-42BB-9FB3-D3515A4EB33C}" type="parTrans" cxnId="{283256F3-2415-4B6F-AD00-8B43565F518B}">
      <dgm:prSet/>
      <dgm:spPr/>
      <dgm:t>
        <a:bodyPr/>
        <a:lstStyle/>
        <a:p>
          <a:endParaRPr lang="el-GR"/>
        </a:p>
      </dgm:t>
    </dgm:pt>
    <dgm:pt modelId="{B4662837-29F3-42B2-A4C8-64058EB50FF5}" type="sibTrans" cxnId="{283256F3-2415-4B6F-AD00-8B43565F518B}">
      <dgm:prSet/>
      <dgm:spPr/>
      <dgm:t>
        <a:bodyPr/>
        <a:lstStyle/>
        <a:p>
          <a:endParaRPr lang="el-GR"/>
        </a:p>
      </dgm:t>
    </dgm:pt>
    <dgm:pt modelId="{6B78DE7D-973A-40FE-AD1A-554E94E28041}" type="pres">
      <dgm:prSet presAssocID="{CCDC1DBB-EC69-4A8C-8B9E-C5080917C4FC}" presName="CompostProcess" presStyleCnt="0">
        <dgm:presLayoutVars>
          <dgm:dir/>
          <dgm:resizeHandles val="exact"/>
        </dgm:presLayoutVars>
      </dgm:prSet>
      <dgm:spPr/>
    </dgm:pt>
    <dgm:pt modelId="{421A6035-7B55-435D-91D4-0C5F531FF31C}" type="pres">
      <dgm:prSet presAssocID="{CCDC1DBB-EC69-4A8C-8B9E-C5080917C4FC}" presName="arrow" presStyleLbl="bgShp" presStyleIdx="0" presStyleCnt="1" custLinFactNeighborX="0" custLinFactNeighborY="-4063"/>
      <dgm:spPr>
        <a:solidFill>
          <a:schemeClr val="accent1">
            <a:tint val="40000"/>
            <a:hueOff val="0"/>
            <a:satOff val="0"/>
            <a:lumOff val="0"/>
            <a:alpha val="0"/>
          </a:schemeClr>
        </a:solidFill>
      </dgm:spPr>
    </dgm:pt>
    <dgm:pt modelId="{2379228E-4597-4C57-8093-4D0EA0CD7491}" type="pres">
      <dgm:prSet presAssocID="{CCDC1DBB-EC69-4A8C-8B9E-C5080917C4FC}" presName="linearProcess" presStyleCnt="0"/>
      <dgm:spPr/>
    </dgm:pt>
    <dgm:pt modelId="{FC207B07-C99A-41BC-9099-D2854227C203}" type="pres">
      <dgm:prSet presAssocID="{4E027D17-A728-47B9-A725-F9928D921FBF}" presName="textNode" presStyleLbl="node1" presStyleIdx="0" presStyleCnt="3" custLinFactNeighborX="-6667" custLinFactNeighborY="1190">
        <dgm:presLayoutVars>
          <dgm:bulletEnabled val="1"/>
        </dgm:presLayoutVars>
      </dgm:prSet>
      <dgm:spPr/>
      <dgm:t>
        <a:bodyPr/>
        <a:lstStyle/>
        <a:p>
          <a:endParaRPr lang="el-GR"/>
        </a:p>
      </dgm:t>
    </dgm:pt>
    <dgm:pt modelId="{C8D290C6-2551-43AB-A4D7-F7BE91C97207}" type="pres">
      <dgm:prSet presAssocID="{DDEC0BB1-BF30-4BDF-998B-3AED71656D94}" presName="sibTrans" presStyleCnt="0"/>
      <dgm:spPr/>
    </dgm:pt>
    <dgm:pt modelId="{8AB6F8F5-59F3-4675-88F1-14727E04B3DC}" type="pres">
      <dgm:prSet presAssocID="{C04DF2C0-A7D2-4132-B7D2-EFADF2E6D417}" presName="textNode" presStyleLbl="node1" presStyleIdx="1" presStyleCnt="3">
        <dgm:presLayoutVars>
          <dgm:bulletEnabled val="1"/>
        </dgm:presLayoutVars>
      </dgm:prSet>
      <dgm:spPr/>
      <dgm:t>
        <a:bodyPr/>
        <a:lstStyle/>
        <a:p>
          <a:endParaRPr lang="el-GR"/>
        </a:p>
      </dgm:t>
    </dgm:pt>
    <dgm:pt modelId="{A92575F1-870E-47FE-9221-5ACAD2FE3F68}" type="pres">
      <dgm:prSet presAssocID="{66C60CEE-F84D-42E7-A53B-BDB0F2C4D5CB}" presName="sibTrans" presStyleCnt="0"/>
      <dgm:spPr/>
    </dgm:pt>
    <dgm:pt modelId="{9ABA8BB6-1FD7-4C37-9E8D-C3F10EEA1F26}" type="pres">
      <dgm:prSet presAssocID="{9A9B1CE7-C5D0-4F69-A730-54FAA75820F0}" presName="textNode" presStyleLbl="node1" presStyleIdx="2" presStyleCnt="3">
        <dgm:presLayoutVars>
          <dgm:bulletEnabled val="1"/>
        </dgm:presLayoutVars>
      </dgm:prSet>
      <dgm:spPr/>
      <dgm:t>
        <a:bodyPr/>
        <a:lstStyle/>
        <a:p>
          <a:endParaRPr lang="el-GR"/>
        </a:p>
      </dgm:t>
    </dgm:pt>
  </dgm:ptLst>
  <dgm:cxnLst>
    <dgm:cxn modelId="{4FD9EDD9-C4B6-4859-A308-0BDF67E35634}" type="presOf" srcId="{9A9B1CE7-C5D0-4F69-A730-54FAA75820F0}" destId="{9ABA8BB6-1FD7-4C37-9E8D-C3F10EEA1F26}" srcOrd="0" destOrd="0" presId="urn:microsoft.com/office/officeart/2005/8/layout/hProcess9"/>
    <dgm:cxn modelId="{64CD03BB-E093-495E-8C11-C48FFD1CDABE}" type="presOf" srcId="{CCDC1DBB-EC69-4A8C-8B9E-C5080917C4FC}" destId="{6B78DE7D-973A-40FE-AD1A-554E94E28041}" srcOrd="0" destOrd="0" presId="urn:microsoft.com/office/officeart/2005/8/layout/hProcess9"/>
    <dgm:cxn modelId="{6FD3A1BF-6FC9-4EF4-A720-520B0308C5F2}" type="presOf" srcId="{C04DF2C0-A7D2-4132-B7D2-EFADF2E6D417}" destId="{8AB6F8F5-59F3-4675-88F1-14727E04B3DC}" srcOrd="0" destOrd="0" presId="urn:microsoft.com/office/officeart/2005/8/layout/hProcess9"/>
    <dgm:cxn modelId="{283256F3-2415-4B6F-AD00-8B43565F518B}" srcId="{CCDC1DBB-EC69-4A8C-8B9E-C5080917C4FC}" destId="{9A9B1CE7-C5D0-4F69-A730-54FAA75820F0}" srcOrd="2" destOrd="0" parTransId="{50CEE36A-13F6-42BB-9FB3-D3515A4EB33C}" sibTransId="{B4662837-29F3-42B2-A4C8-64058EB50FF5}"/>
    <dgm:cxn modelId="{425FF190-FF8F-463F-9E30-B04DECF2CC34}" srcId="{CCDC1DBB-EC69-4A8C-8B9E-C5080917C4FC}" destId="{4E027D17-A728-47B9-A725-F9928D921FBF}" srcOrd="0" destOrd="0" parTransId="{5B762329-AB28-4EAE-AF52-DAB9D1AE56AB}" sibTransId="{DDEC0BB1-BF30-4BDF-998B-3AED71656D94}"/>
    <dgm:cxn modelId="{20C91ECB-B270-45C3-AB44-FC5FBE7FD50A}" srcId="{CCDC1DBB-EC69-4A8C-8B9E-C5080917C4FC}" destId="{C04DF2C0-A7D2-4132-B7D2-EFADF2E6D417}" srcOrd="1" destOrd="0" parTransId="{072675E6-027D-456B-BEFE-405AD4D748C8}" sibTransId="{66C60CEE-F84D-42E7-A53B-BDB0F2C4D5CB}"/>
    <dgm:cxn modelId="{91C6A21A-EF86-4812-9E61-118444C20C12}" type="presOf" srcId="{4E027D17-A728-47B9-A725-F9928D921FBF}" destId="{FC207B07-C99A-41BC-9099-D2854227C203}" srcOrd="0" destOrd="0" presId="urn:microsoft.com/office/officeart/2005/8/layout/hProcess9"/>
    <dgm:cxn modelId="{A7A43310-E060-4586-88E3-84C3B2692208}" type="presParOf" srcId="{6B78DE7D-973A-40FE-AD1A-554E94E28041}" destId="{421A6035-7B55-435D-91D4-0C5F531FF31C}" srcOrd="0" destOrd="0" presId="urn:microsoft.com/office/officeart/2005/8/layout/hProcess9"/>
    <dgm:cxn modelId="{DF2AEFE6-4BF5-4FD4-A809-E0C3CFFD67F9}" type="presParOf" srcId="{6B78DE7D-973A-40FE-AD1A-554E94E28041}" destId="{2379228E-4597-4C57-8093-4D0EA0CD7491}" srcOrd="1" destOrd="0" presId="urn:microsoft.com/office/officeart/2005/8/layout/hProcess9"/>
    <dgm:cxn modelId="{20CA0D00-B362-4336-81BE-5EE9455C2C22}" type="presParOf" srcId="{2379228E-4597-4C57-8093-4D0EA0CD7491}" destId="{FC207B07-C99A-41BC-9099-D2854227C203}" srcOrd="0" destOrd="0" presId="urn:microsoft.com/office/officeart/2005/8/layout/hProcess9"/>
    <dgm:cxn modelId="{2FBDB491-56A4-4D82-826F-66B1CE3FB3D8}" type="presParOf" srcId="{2379228E-4597-4C57-8093-4D0EA0CD7491}" destId="{C8D290C6-2551-43AB-A4D7-F7BE91C97207}" srcOrd="1" destOrd="0" presId="urn:microsoft.com/office/officeart/2005/8/layout/hProcess9"/>
    <dgm:cxn modelId="{869F8CB0-CCE5-4FC4-8524-E85CFD87BFFA}" type="presParOf" srcId="{2379228E-4597-4C57-8093-4D0EA0CD7491}" destId="{8AB6F8F5-59F3-4675-88F1-14727E04B3DC}" srcOrd="2" destOrd="0" presId="urn:microsoft.com/office/officeart/2005/8/layout/hProcess9"/>
    <dgm:cxn modelId="{51186674-AF7F-430B-8758-1628832556DC}" type="presParOf" srcId="{2379228E-4597-4C57-8093-4D0EA0CD7491}" destId="{A92575F1-870E-47FE-9221-5ACAD2FE3F68}" srcOrd="3" destOrd="0" presId="urn:microsoft.com/office/officeart/2005/8/layout/hProcess9"/>
    <dgm:cxn modelId="{95CFDE65-8105-4B9F-99F4-6579F5907657}" type="presParOf" srcId="{2379228E-4597-4C57-8093-4D0EA0CD7491}" destId="{9ABA8BB6-1FD7-4C37-9E8D-C3F10EEA1F26}" srcOrd="4"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ABE61F-64A0-4E50-82A4-15F659D8C6AD}" type="doc">
      <dgm:prSet loTypeId="urn:microsoft.com/office/officeart/2005/8/layout/hProcess11" loCatId="process" qsTypeId="urn:microsoft.com/office/officeart/2005/8/quickstyle/3d5" qsCatId="3D" csTypeId="urn:microsoft.com/office/officeart/2005/8/colors/accent5_2" csCatId="accent5" phldr="1"/>
      <dgm:spPr/>
    </dgm:pt>
    <dgm:pt modelId="{8B8C90A3-A714-41D3-8327-99A2E583E311}">
      <dgm:prSet phldrT="[Κείμενο]">
        <dgm:style>
          <a:lnRef idx="2">
            <a:schemeClr val="accent1"/>
          </a:lnRef>
          <a:fillRef idx="1">
            <a:schemeClr val="lt1"/>
          </a:fillRef>
          <a:effectRef idx="0">
            <a:schemeClr val="accent1"/>
          </a:effectRef>
          <a:fontRef idx="minor">
            <a:schemeClr val="dk1"/>
          </a:fontRef>
        </dgm:style>
      </dgm:prSet>
      <dgm:spPr/>
      <dgm:t>
        <a:bodyPr/>
        <a:lstStyle/>
        <a:p>
          <a:r>
            <a:rPr lang="en-US" b="1" dirty="0" smtClean="0"/>
            <a:t>Paul </a:t>
          </a:r>
          <a:r>
            <a:rPr lang="en-US" b="1" dirty="0" err="1" smtClean="0"/>
            <a:t>Ehrich</a:t>
          </a:r>
          <a:r>
            <a:rPr lang="el-GR" b="1" dirty="0" smtClean="0"/>
            <a:t>: (</a:t>
          </a:r>
          <a:r>
            <a:rPr lang="en-US" b="1" dirty="0" smtClean="0"/>
            <a:t>1854</a:t>
          </a:r>
          <a:r>
            <a:rPr lang="el-GR" b="1" dirty="0" smtClean="0"/>
            <a:t>-1</a:t>
          </a:r>
          <a:r>
            <a:rPr lang="en-US" b="1" dirty="0" smtClean="0"/>
            <a:t>915</a:t>
          </a:r>
          <a:r>
            <a:rPr lang="el-GR" b="1" dirty="0" smtClean="0"/>
            <a:t>)</a:t>
          </a:r>
          <a:r>
            <a:rPr lang="en-US" b="1" dirty="0" smtClean="0"/>
            <a:t>. </a:t>
          </a:r>
          <a:r>
            <a:rPr lang="el-GR" b="1" dirty="0" smtClean="0"/>
            <a:t>Ασχολήθηκε με τις χρώσεις .</a:t>
          </a:r>
          <a:r>
            <a:rPr lang="en-US" b="1" dirty="0" smtClean="0"/>
            <a:t> </a:t>
          </a:r>
          <a:r>
            <a:rPr lang="el-GR" b="1" dirty="0" smtClean="0"/>
            <a:t>Οι </a:t>
          </a:r>
          <a:r>
            <a:rPr lang="en-US" b="1" dirty="0" smtClean="0"/>
            <a:t> </a:t>
          </a:r>
          <a:r>
            <a:rPr lang="en-US" b="1" dirty="0" err="1" smtClean="0"/>
            <a:t>Ziehl</a:t>
          </a:r>
          <a:r>
            <a:rPr lang="en-US" b="1" dirty="0" smtClean="0"/>
            <a:t> </a:t>
          </a:r>
          <a:r>
            <a:rPr lang="el-GR" b="1" dirty="0" smtClean="0"/>
            <a:t>και </a:t>
          </a:r>
          <a:r>
            <a:rPr lang="en-US" b="1" dirty="0" err="1" smtClean="0"/>
            <a:t>Neelson</a:t>
          </a:r>
          <a:r>
            <a:rPr lang="en-US" b="1" dirty="0" smtClean="0"/>
            <a:t> </a:t>
          </a:r>
          <a:r>
            <a:rPr lang="el-GR" b="1" dirty="0" smtClean="0"/>
            <a:t>τροποποίησαν τη χρώση του και παρουσίασαν την ομώνυμη χρώση </a:t>
          </a:r>
          <a:endParaRPr lang="el-GR" b="1" dirty="0"/>
        </a:p>
      </dgm:t>
    </dgm:pt>
    <dgm:pt modelId="{77D7ADED-529F-4DDA-86DF-5D29A819633E}" type="parTrans" cxnId="{BFEAEB25-DB50-4F66-852A-D452E370CBBF}">
      <dgm:prSet/>
      <dgm:spPr/>
      <dgm:t>
        <a:bodyPr/>
        <a:lstStyle/>
        <a:p>
          <a:endParaRPr lang="el-GR"/>
        </a:p>
      </dgm:t>
    </dgm:pt>
    <dgm:pt modelId="{707A2DEB-72D1-4C27-B04C-896A131F9036}" type="sibTrans" cxnId="{BFEAEB25-DB50-4F66-852A-D452E370CBBF}">
      <dgm:prSet/>
      <dgm:spPr/>
      <dgm:t>
        <a:bodyPr/>
        <a:lstStyle/>
        <a:p>
          <a:endParaRPr lang="el-GR"/>
        </a:p>
      </dgm:t>
    </dgm:pt>
    <dgm:pt modelId="{6B47E6DB-D59E-42F6-A528-DC504D1FA38F}">
      <dgm:prSet phldrT="[Κείμενο]">
        <dgm:style>
          <a:lnRef idx="2">
            <a:schemeClr val="accent1"/>
          </a:lnRef>
          <a:fillRef idx="1">
            <a:schemeClr val="lt1"/>
          </a:fillRef>
          <a:effectRef idx="0">
            <a:schemeClr val="accent1"/>
          </a:effectRef>
          <a:fontRef idx="minor">
            <a:schemeClr val="dk1"/>
          </a:fontRef>
        </dgm:style>
      </dgm:prSet>
      <dgm:spPr/>
      <dgm:t>
        <a:bodyPr/>
        <a:lstStyle/>
        <a:p>
          <a:r>
            <a:rPr lang="en-US" b="1" dirty="0" smtClean="0"/>
            <a:t>Christian Gram</a:t>
          </a:r>
          <a:r>
            <a:rPr lang="el-GR" b="1" dirty="0" smtClean="0"/>
            <a:t>: (1853-1938)</a:t>
          </a:r>
        </a:p>
        <a:p>
          <a:r>
            <a:rPr lang="el-GR" b="1" dirty="0" smtClean="0"/>
            <a:t>Εφάρμοσε την ομώνυμη χρώση</a:t>
          </a:r>
          <a:r>
            <a:rPr lang="en-US" b="1" dirty="0" smtClean="0"/>
            <a:t>  </a:t>
          </a:r>
          <a:r>
            <a:rPr lang="el-GR" b="1" dirty="0" smtClean="0"/>
            <a:t>  </a:t>
          </a:r>
          <a:endParaRPr lang="el-GR" b="1" dirty="0"/>
        </a:p>
      </dgm:t>
    </dgm:pt>
    <dgm:pt modelId="{EC2BF310-B35B-4D93-B326-B80B0149406A}" type="parTrans" cxnId="{AC4E6BEA-8252-4466-9CC1-2A3EFF34415A}">
      <dgm:prSet/>
      <dgm:spPr/>
      <dgm:t>
        <a:bodyPr/>
        <a:lstStyle/>
        <a:p>
          <a:endParaRPr lang="el-GR"/>
        </a:p>
      </dgm:t>
    </dgm:pt>
    <dgm:pt modelId="{27FDF213-4132-42AC-92BC-7C3E3D3BCCCF}" type="sibTrans" cxnId="{AC4E6BEA-8252-4466-9CC1-2A3EFF34415A}">
      <dgm:prSet/>
      <dgm:spPr/>
      <dgm:t>
        <a:bodyPr/>
        <a:lstStyle/>
        <a:p>
          <a:endParaRPr lang="el-GR"/>
        </a:p>
      </dgm:t>
    </dgm:pt>
    <dgm:pt modelId="{F6B73D86-50E1-4D87-BA37-181AE21CBC5F}">
      <dgm:prSet phldrT="[Κείμενο]">
        <dgm:style>
          <a:lnRef idx="2">
            <a:schemeClr val="accent1"/>
          </a:lnRef>
          <a:fillRef idx="1">
            <a:schemeClr val="lt1"/>
          </a:fillRef>
          <a:effectRef idx="0">
            <a:schemeClr val="accent1"/>
          </a:effectRef>
          <a:fontRef idx="minor">
            <a:schemeClr val="dk1"/>
          </a:fontRef>
        </dgm:style>
      </dgm:prSet>
      <dgm:spPr/>
      <dgm:t>
        <a:bodyPr/>
        <a:lstStyle/>
        <a:p>
          <a:r>
            <a:rPr lang="en-US" b="1" dirty="0" smtClean="0"/>
            <a:t>Louis Pasteur</a:t>
          </a:r>
          <a:r>
            <a:rPr lang="el-GR" b="1" dirty="0" smtClean="0"/>
            <a:t>:</a:t>
          </a:r>
          <a:r>
            <a:rPr lang="en-US" b="1" dirty="0" smtClean="0"/>
            <a:t>  </a:t>
          </a:r>
          <a:r>
            <a:rPr lang="el-GR" b="1" dirty="0" smtClean="0"/>
            <a:t>(1870-1880)  Ανακαλύπτει το ρόλο των βακτηρίων στις ασθένειες και την καταστροφή τροφών και ποτών</a:t>
          </a:r>
          <a:endParaRPr lang="el-GR" b="1" dirty="0"/>
        </a:p>
      </dgm:t>
    </dgm:pt>
    <dgm:pt modelId="{3737B84F-192A-44A8-A4B6-E6A9DC468B8C}" type="parTrans" cxnId="{F3CEC917-CEB0-406A-81CC-F86D0A726610}">
      <dgm:prSet/>
      <dgm:spPr/>
      <dgm:t>
        <a:bodyPr/>
        <a:lstStyle/>
        <a:p>
          <a:endParaRPr lang="el-GR"/>
        </a:p>
      </dgm:t>
    </dgm:pt>
    <dgm:pt modelId="{FFC56C95-4747-494D-9D5E-F6846B47B35D}" type="sibTrans" cxnId="{F3CEC917-CEB0-406A-81CC-F86D0A726610}">
      <dgm:prSet/>
      <dgm:spPr/>
      <dgm:t>
        <a:bodyPr/>
        <a:lstStyle/>
        <a:p>
          <a:endParaRPr lang="el-GR"/>
        </a:p>
      </dgm:t>
    </dgm:pt>
    <dgm:pt modelId="{C0A71473-B9EB-4212-8E99-43077908D34F}">
      <dgm:prSet phldrT="[Κείμενο]">
        <dgm:style>
          <a:lnRef idx="2">
            <a:schemeClr val="accent1"/>
          </a:lnRef>
          <a:fillRef idx="1">
            <a:schemeClr val="lt1"/>
          </a:fillRef>
          <a:effectRef idx="0">
            <a:schemeClr val="accent1"/>
          </a:effectRef>
          <a:fontRef idx="minor">
            <a:schemeClr val="dk1"/>
          </a:fontRef>
        </dgm:style>
      </dgm:prSet>
      <dgm:spPr/>
      <dgm:t>
        <a:bodyPr/>
        <a:lstStyle/>
        <a:p>
          <a:r>
            <a:rPr lang="en-US" b="1" dirty="0" smtClean="0"/>
            <a:t>Robert Koch</a:t>
          </a:r>
          <a:r>
            <a:rPr lang="el-GR" b="1" dirty="0" smtClean="0"/>
            <a:t>:    (1843-1910)  Ανακάλυψε μεταξύ άλλων το αίτιο της φυματίωσης (</a:t>
          </a:r>
          <a:r>
            <a:rPr lang="en-US" b="1" dirty="0" smtClean="0"/>
            <a:t>Mycobacterium tuberculosis) </a:t>
          </a:r>
          <a:r>
            <a:rPr lang="el-GR" b="1" dirty="0" smtClean="0"/>
            <a:t>και της χολέρας (</a:t>
          </a:r>
          <a:r>
            <a:rPr lang="en-US" b="1" i="1" dirty="0" err="1" smtClean="0"/>
            <a:t>Vibrio</a:t>
          </a:r>
          <a:r>
            <a:rPr lang="en-US" b="1" i="1" dirty="0" smtClean="0"/>
            <a:t> cholerae)</a:t>
          </a:r>
          <a:endParaRPr lang="el-GR" b="1" dirty="0"/>
        </a:p>
      </dgm:t>
    </dgm:pt>
    <dgm:pt modelId="{2351458E-55D9-4C12-AE29-8255CF12EE90}" type="parTrans" cxnId="{0CC34F7C-D33F-4AF8-AE97-03CE32B19A8E}">
      <dgm:prSet/>
      <dgm:spPr/>
      <dgm:t>
        <a:bodyPr/>
        <a:lstStyle/>
        <a:p>
          <a:endParaRPr lang="el-GR"/>
        </a:p>
      </dgm:t>
    </dgm:pt>
    <dgm:pt modelId="{79D41D32-E325-4501-A854-F853D8C2315C}" type="sibTrans" cxnId="{0CC34F7C-D33F-4AF8-AE97-03CE32B19A8E}">
      <dgm:prSet/>
      <dgm:spPr/>
      <dgm:t>
        <a:bodyPr/>
        <a:lstStyle/>
        <a:p>
          <a:endParaRPr lang="el-GR"/>
        </a:p>
      </dgm:t>
    </dgm:pt>
    <dgm:pt modelId="{A0D77EFC-DE0B-46D0-A68C-22B938E0CA70}">
      <dgm:prSet phldrT="[Κείμενο]">
        <dgm:style>
          <a:lnRef idx="2">
            <a:schemeClr val="accent1"/>
          </a:lnRef>
          <a:fillRef idx="1">
            <a:schemeClr val="lt1"/>
          </a:fillRef>
          <a:effectRef idx="0">
            <a:schemeClr val="accent1"/>
          </a:effectRef>
          <a:fontRef idx="minor">
            <a:schemeClr val="dk1"/>
          </a:fontRef>
        </dgm:style>
      </dgm:prSet>
      <dgm:spPr/>
      <dgm:t>
        <a:bodyPr/>
        <a:lstStyle/>
        <a:p>
          <a:r>
            <a:rPr lang="en-US" b="1" dirty="0" smtClean="0"/>
            <a:t>Dmitri </a:t>
          </a:r>
          <a:r>
            <a:rPr lang="en-US" b="1" dirty="0" err="1" smtClean="0"/>
            <a:t>Iwanowski</a:t>
          </a:r>
          <a:r>
            <a:rPr lang="el-GR" b="1" dirty="0" smtClean="0"/>
            <a:t>: το 1892 σε εργασία του περιέγραψε τους ιούς και τους έδωσε την ονομασία </a:t>
          </a:r>
          <a:r>
            <a:rPr lang="en-US" b="1" dirty="0" smtClean="0"/>
            <a:t>virus</a:t>
          </a:r>
          <a:endParaRPr lang="el-GR" b="1" dirty="0" smtClean="0"/>
        </a:p>
      </dgm:t>
    </dgm:pt>
    <dgm:pt modelId="{7D5D7777-D1CB-4A27-A18E-D3C1CE6A9C06}" type="parTrans" cxnId="{D621859D-47A7-4DC4-9963-C7E3CD771AF2}">
      <dgm:prSet/>
      <dgm:spPr/>
      <dgm:t>
        <a:bodyPr/>
        <a:lstStyle/>
        <a:p>
          <a:endParaRPr lang="el-GR"/>
        </a:p>
      </dgm:t>
    </dgm:pt>
    <dgm:pt modelId="{057A0FE0-1DB5-4CC3-9EF8-AD4F12E68523}" type="sibTrans" cxnId="{D621859D-47A7-4DC4-9963-C7E3CD771AF2}">
      <dgm:prSet/>
      <dgm:spPr/>
      <dgm:t>
        <a:bodyPr/>
        <a:lstStyle/>
        <a:p>
          <a:endParaRPr lang="el-GR"/>
        </a:p>
      </dgm:t>
    </dgm:pt>
    <dgm:pt modelId="{4F473A13-FB99-4973-824F-E23AA95B8C4B}" type="pres">
      <dgm:prSet presAssocID="{07ABE61F-64A0-4E50-82A4-15F659D8C6AD}" presName="Name0" presStyleCnt="0">
        <dgm:presLayoutVars>
          <dgm:dir/>
          <dgm:resizeHandles val="exact"/>
        </dgm:presLayoutVars>
      </dgm:prSet>
      <dgm:spPr/>
    </dgm:pt>
    <dgm:pt modelId="{A08C38BE-8CF1-4A7E-99A4-A964FC95B2D7}" type="pres">
      <dgm:prSet presAssocID="{07ABE61F-64A0-4E50-82A4-15F659D8C6AD}" presName="arrow" presStyleLbl="bgShp" presStyleIdx="0" presStyleCnt="1"/>
      <dgm:spPr/>
    </dgm:pt>
    <dgm:pt modelId="{7445E6CC-715A-4DB1-B29B-9ECCA4B43000}" type="pres">
      <dgm:prSet presAssocID="{07ABE61F-64A0-4E50-82A4-15F659D8C6AD}" presName="points" presStyleCnt="0"/>
      <dgm:spPr/>
    </dgm:pt>
    <dgm:pt modelId="{A52C1059-F014-44DB-8640-6793C2E1DD74}" type="pres">
      <dgm:prSet presAssocID="{8B8C90A3-A714-41D3-8327-99A2E583E311}" presName="compositeA" presStyleCnt="0"/>
      <dgm:spPr/>
    </dgm:pt>
    <dgm:pt modelId="{2042319E-9F89-48BB-AF4D-9DFC56594B26}" type="pres">
      <dgm:prSet presAssocID="{8B8C90A3-A714-41D3-8327-99A2E583E311}" presName="textA" presStyleLbl="revTx" presStyleIdx="0" presStyleCnt="5">
        <dgm:presLayoutVars>
          <dgm:bulletEnabled val="1"/>
        </dgm:presLayoutVars>
      </dgm:prSet>
      <dgm:spPr/>
      <dgm:t>
        <a:bodyPr/>
        <a:lstStyle/>
        <a:p>
          <a:endParaRPr lang="el-GR"/>
        </a:p>
      </dgm:t>
    </dgm:pt>
    <dgm:pt modelId="{824A5AF9-FFBD-4547-BC4D-F7A5520589B9}" type="pres">
      <dgm:prSet presAssocID="{8B8C90A3-A714-41D3-8327-99A2E583E311}" presName="circleA" presStyleLbl="node1" presStyleIdx="0" presStyleCnt="5"/>
      <dgm:spPr/>
    </dgm:pt>
    <dgm:pt modelId="{1CBCD492-F1A5-44A6-A041-69CCB5E2D165}" type="pres">
      <dgm:prSet presAssocID="{8B8C90A3-A714-41D3-8327-99A2E583E311}" presName="spaceA" presStyleCnt="0"/>
      <dgm:spPr/>
    </dgm:pt>
    <dgm:pt modelId="{0980171F-E102-49CB-B700-3DEB7D43D4A7}" type="pres">
      <dgm:prSet presAssocID="{707A2DEB-72D1-4C27-B04C-896A131F9036}" presName="space" presStyleCnt="0"/>
      <dgm:spPr/>
    </dgm:pt>
    <dgm:pt modelId="{EB981B42-6E8D-4146-B3E6-AE5BE7E83138}" type="pres">
      <dgm:prSet presAssocID="{6B47E6DB-D59E-42F6-A528-DC504D1FA38F}" presName="compositeB" presStyleCnt="0"/>
      <dgm:spPr/>
    </dgm:pt>
    <dgm:pt modelId="{78C287E4-AD4C-49DC-A775-983F81C4B211}" type="pres">
      <dgm:prSet presAssocID="{6B47E6DB-D59E-42F6-A528-DC504D1FA38F}" presName="textB" presStyleLbl="revTx" presStyleIdx="1" presStyleCnt="5">
        <dgm:presLayoutVars>
          <dgm:bulletEnabled val="1"/>
        </dgm:presLayoutVars>
      </dgm:prSet>
      <dgm:spPr/>
      <dgm:t>
        <a:bodyPr/>
        <a:lstStyle/>
        <a:p>
          <a:endParaRPr lang="el-GR"/>
        </a:p>
      </dgm:t>
    </dgm:pt>
    <dgm:pt modelId="{C0BA3305-CAC0-4A37-8945-435D3D6AB526}" type="pres">
      <dgm:prSet presAssocID="{6B47E6DB-D59E-42F6-A528-DC504D1FA38F}" presName="circleB" presStyleLbl="node1" presStyleIdx="1" presStyleCnt="5"/>
      <dgm:spPr/>
    </dgm:pt>
    <dgm:pt modelId="{92BD18E2-B395-4AA2-92D8-06AA914EF259}" type="pres">
      <dgm:prSet presAssocID="{6B47E6DB-D59E-42F6-A528-DC504D1FA38F}" presName="spaceB" presStyleCnt="0"/>
      <dgm:spPr/>
    </dgm:pt>
    <dgm:pt modelId="{6D1FEDED-223E-4972-ACF6-3572B7610805}" type="pres">
      <dgm:prSet presAssocID="{27FDF213-4132-42AC-92BC-7C3E3D3BCCCF}" presName="space" presStyleCnt="0"/>
      <dgm:spPr/>
    </dgm:pt>
    <dgm:pt modelId="{E5AB7DED-646C-4478-B5BD-E78698AE51A2}" type="pres">
      <dgm:prSet presAssocID="{F6B73D86-50E1-4D87-BA37-181AE21CBC5F}" presName="compositeA" presStyleCnt="0"/>
      <dgm:spPr/>
    </dgm:pt>
    <dgm:pt modelId="{2985249C-56E8-46EA-8BE3-67A064EFA2E6}" type="pres">
      <dgm:prSet presAssocID="{F6B73D86-50E1-4D87-BA37-181AE21CBC5F}" presName="textA" presStyleLbl="revTx" presStyleIdx="2" presStyleCnt="5">
        <dgm:presLayoutVars>
          <dgm:bulletEnabled val="1"/>
        </dgm:presLayoutVars>
      </dgm:prSet>
      <dgm:spPr/>
      <dgm:t>
        <a:bodyPr/>
        <a:lstStyle/>
        <a:p>
          <a:endParaRPr lang="el-GR"/>
        </a:p>
      </dgm:t>
    </dgm:pt>
    <dgm:pt modelId="{65417D6C-958E-4E8F-BB1E-D80D22555819}" type="pres">
      <dgm:prSet presAssocID="{F6B73D86-50E1-4D87-BA37-181AE21CBC5F}" presName="circleA" presStyleLbl="node1" presStyleIdx="2" presStyleCnt="5"/>
      <dgm:spPr/>
    </dgm:pt>
    <dgm:pt modelId="{BA46AFA1-018E-4C65-B6CD-823788CF0BFB}" type="pres">
      <dgm:prSet presAssocID="{F6B73D86-50E1-4D87-BA37-181AE21CBC5F}" presName="spaceA" presStyleCnt="0"/>
      <dgm:spPr/>
    </dgm:pt>
    <dgm:pt modelId="{B2D10920-6DEE-4F17-B0F7-70BBD159B48C}" type="pres">
      <dgm:prSet presAssocID="{FFC56C95-4747-494D-9D5E-F6846B47B35D}" presName="space" presStyleCnt="0"/>
      <dgm:spPr/>
    </dgm:pt>
    <dgm:pt modelId="{FEE41BE6-B151-4DAA-8B77-CBEE8269416C}" type="pres">
      <dgm:prSet presAssocID="{C0A71473-B9EB-4212-8E99-43077908D34F}" presName="compositeB" presStyleCnt="0"/>
      <dgm:spPr/>
    </dgm:pt>
    <dgm:pt modelId="{BD035415-9610-44FA-A723-C2FCC5CD87D8}" type="pres">
      <dgm:prSet presAssocID="{C0A71473-B9EB-4212-8E99-43077908D34F}" presName="textB" presStyleLbl="revTx" presStyleIdx="3" presStyleCnt="5">
        <dgm:presLayoutVars>
          <dgm:bulletEnabled val="1"/>
        </dgm:presLayoutVars>
      </dgm:prSet>
      <dgm:spPr/>
      <dgm:t>
        <a:bodyPr/>
        <a:lstStyle/>
        <a:p>
          <a:endParaRPr lang="el-GR"/>
        </a:p>
      </dgm:t>
    </dgm:pt>
    <dgm:pt modelId="{4EE2933C-ED65-4628-90FA-A112450FA3EE}" type="pres">
      <dgm:prSet presAssocID="{C0A71473-B9EB-4212-8E99-43077908D34F}" presName="circleB" presStyleLbl="node1" presStyleIdx="3" presStyleCnt="5"/>
      <dgm:spPr/>
    </dgm:pt>
    <dgm:pt modelId="{2BD76200-8E34-4F36-B0F5-278E754A3AA0}" type="pres">
      <dgm:prSet presAssocID="{C0A71473-B9EB-4212-8E99-43077908D34F}" presName="spaceB" presStyleCnt="0"/>
      <dgm:spPr/>
    </dgm:pt>
    <dgm:pt modelId="{065773A9-4F30-4FC2-9164-B6D92881B188}" type="pres">
      <dgm:prSet presAssocID="{79D41D32-E325-4501-A854-F853D8C2315C}" presName="space" presStyleCnt="0"/>
      <dgm:spPr/>
    </dgm:pt>
    <dgm:pt modelId="{854E1ADD-C3D7-484A-8536-F9A34F86D23B}" type="pres">
      <dgm:prSet presAssocID="{A0D77EFC-DE0B-46D0-A68C-22B938E0CA70}" presName="compositeA" presStyleCnt="0"/>
      <dgm:spPr/>
    </dgm:pt>
    <dgm:pt modelId="{2CD133C6-16B9-4997-8DB9-1E8D2A35D45F}" type="pres">
      <dgm:prSet presAssocID="{A0D77EFC-DE0B-46D0-A68C-22B938E0CA70}" presName="textA" presStyleLbl="revTx" presStyleIdx="4" presStyleCnt="5">
        <dgm:presLayoutVars>
          <dgm:bulletEnabled val="1"/>
        </dgm:presLayoutVars>
      </dgm:prSet>
      <dgm:spPr/>
      <dgm:t>
        <a:bodyPr/>
        <a:lstStyle/>
        <a:p>
          <a:endParaRPr lang="el-GR"/>
        </a:p>
      </dgm:t>
    </dgm:pt>
    <dgm:pt modelId="{86D8657A-B581-4D0D-AC2B-13913CC81E9E}" type="pres">
      <dgm:prSet presAssocID="{A0D77EFC-DE0B-46D0-A68C-22B938E0CA70}" presName="circleA" presStyleLbl="node1" presStyleIdx="4" presStyleCnt="5"/>
      <dgm:spPr/>
    </dgm:pt>
    <dgm:pt modelId="{A6B0A1A5-3CA3-41B0-AF36-0B0B7A418D38}" type="pres">
      <dgm:prSet presAssocID="{A0D77EFC-DE0B-46D0-A68C-22B938E0CA70}" presName="spaceA" presStyleCnt="0"/>
      <dgm:spPr/>
    </dgm:pt>
  </dgm:ptLst>
  <dgm:cxnLst>
    <dgm:cxn modelId="{4745348B-DAE8-455B-BDE1-01B2D21C0AA5}" type="presOf" srcId="{F6B73D86-50E1-4D87-BA37-181AE21CBC5F}" destId="{2985249C-56E8-46EA-8BE3-67A064EFA2E6}" srcOrd="0" destOrd="0" presId="urn:microsoft.com/office/officeart/2005/8/layout/hProcess11"/>
    <dgm:cxn modelId="{AC4E6BEA-8252-4466-9CC1-2A3EFF34415A}" srcId="{07ABE61F-64A0-4E50-82A4-15F659D8C6AD}" destId="{6B47E6DB-D59E-42F6-A528-DC504D1FA38F}" srcOrd="1" destOrd="0" parTransId="{EC2BF310-B35B-4D93-B326-B80B0149406A}" sibTransId="{27FDF213-4132-42AC-92BC-7C3E3D3BCCCF}"/>
    <dgm:cxn modelId="{BF4461AB-68B9-4E8E-BA0B-1ABC4369731F}" type="presOf" srcId="{07ABE61F-64A0-4E50-82A4-15F659D8C6AD}" destId="{4F473A13-FB99-4973-824F-E23AA95B8C4B}" srcOrd="0" destOrd="0" presId="urn:microsoft.com/office/officeart/2005/8/layout/hProcess11"/>
    <dgm:cxn modelId="{D621859D-47A7-4DC4-9963-C7E3CD771AF2}" srcId="{07ABE61F-64A0-4E50-82A4-15F659D8C6AD}" destId="{A0D77EFC-DE0B-46D0-A68C-22B938E0CA70}" srcOrd="4" destOrd="0" parTransId="{7D5D7777-D1CB-4A27-A18E-D3C1CE6A9C06}" sibTransId="{057A0FE0-1DB5-4CC3-9EF8-AD4F12E68523}"/>
    <dgm:cxn modelId="{E3D617AE-3BBF-4EBB-AA2A-B7C9878DB4A4}" type="presOf" srcId="{C0A71473-B9EB-4212-8E99-43077908D34F}" destId="{BD035415-9610-44FA-A723-C2FCC5CD87D8}" srcOrd="0" destOrd="0" presId="urn:microsoft.com/office/officeart/2005/8/layout/hProcess11"/>
    <dgm:cxn modelId="{BFEAEB25-DB50-4F66-852A-D452E370CBBF}" srcId="{07ABE61F-64A0-4E50-82A4-15F659D8C6AD}" destId="{8B8C90A3-A714-41D3-8327-99A2E583E311}" srcOrd="0" destOrd="0" parTransId="{77D7ADED-529F-4DDA-86DF-5D29A819633E}" sibTransId="{707A2DEB-72D1-4C27-B04C-896A131F9036}"/>
    <dgm:cxn modelId="{0CC34F7C-D33F-4AF8-AE97-03CE32B19A8E}" srcId="{07ABE61F-64A0-4E50-82A4-15F659D8C6AD}" destId="{C0A71473-B9EB-4212-8E99-43077908D34F}" srcOrd="3" destOrd="0" parTransId="{2351458E-55D9-4C12-AE29-8255CF12EE90}" sibTransId="{79D41D32-E325-4501-A854-F853D8C2315C}"/>
    <dgm:cxn modelId="{7C02C01A-61BC-4B82-8964-A620A64105C9}" type="presOf" srcId="{A0D77EFC-DE0B-46D0-A68C-22B938E0CA70}" destId="{2CD133C6-16B9-4997-8DB9-1E8D2A35D45F}" srcOrd="0" destOrd="0" presId="urn:microsoft.com/office/officeart/2005/8/layout/hProcess11"/>
    <dgm:cxn modelId="{3E6192B4-71C3-4C88-B8A9-0C0759825189}" type="presOf" srcId="{6B47E6DB-D59E-42F6-A528-DC504D1FA38F}" destId="{78C287E4-AD4C-49DC-A775-983F81C4B211}" srcOrd="0" destOrd="0" presId="urn:microsoft.com/office/officeart/2005/8/layout/hProcess11"/>
    <dgm:cxn modelId="{F3CEC917-CEB0-406A-81CC-F86D0A726610}" srcId="{07ABE61F-64A0-4E50-82A4-15F659D8C6AD}" destId="{F6B73D86-50E1-4D87-BA37-181AE21CBC5F}" srcOrd="2" destOrd="0" parTransId="{3737B84F-192A-44A8-A4B6-E6A9DC468B8C}" sibTransId="{FFC56C95-4747-494D-9D5E-F6846B47B35D}"/>
    <dgm:cxn modelId="{7E68D318-7820-46D3-A5BD-A84037F85EAD}" type="presOf" srcId="{8B8C90A3-A714-41D3-8327-99A2E583E311}" destId="{2042319E-9F89-48BB-AF4D-9DFC56594B26}" srcOrd="0" destOrd="0" presId="urn:microsoft.com/office/officeart/2005/8/layout/hProcess11"/>
    <dgm:cxn modelId="{28AF5D72-62A2-4A9A-A904-4D7221B7B77D}" type="presParOf" srcId="{4F473A13-FB99-4973-824F-E23AA95B8C4B}" destId="{A08C38BE-8CF1-4A7E-99A4-A964FC95B2D7}" srcOrd="0" destOrd="0" presId="urn:microsoft.com/office/officeart/2005/8/layout/hProcess11"/>
    <dgm:cxn modelId="{A0F05086-C184-47C9-BBBD-B41189320E90}" type="presParOf" srcId="{4F473A13-FB99-4973-824F-E23AA95B8C4B}" destId="{7445E6CC-715A-4DB1-B29B-9ECCA4B43000}" srcOrd="1" destOrd="0" presId="urn:microsoft.com/office/officeart/2005/8/layout/hProcess11"/>
    <dgm:cxn modelId="{A9574C1A-CB72-4488-9024-7E887B4B094C}" type="presParOf" srcId="{7445E6CC-715A-4DB1-B29B-9ECCA4B43000}" destId="{A52C1059-F014-44DB-8640-6793C2E1DD74}" srcOrd="0" destOrd="0" presId="urn:microsoft.com/office/officeart/2005/8/layout/hProcess11"/>
    <dgm:cxn modelId="{CC62FF83-20B1-4D62-8CFB-583F7EF26EC0}" type="presParOf" srcId="{A52C1059-F014-44DB-8640-6793C2E1DD74}" destId="{2042319E-9F89-48BB-AF4D-9DFC56594B26}" srcOrd="0" destOrd="0" presId="urn:microsoft.com/office/officeart/2005/8/layout/hProcess11"/>
    <dgm:cxn modelId="{459E2794-F44B-4666-A84A-79CB5E4E00D6}" type="presParOf" srcId="{A52C1059-F014-44DB-8640-6793C2E1DD74}" destId="{824A5AF9-FFBD-4547-BC4D-F7A5520589B9}" srcOrd="1" destOrd="0" presId="urn:microsoft.com/office/officeart/2005/8/layout/hProcess11"/>
    <dgm:cxn modelId="{84F2FF72-0690-407D-8E77-5373D39ED15A}" type="presParOf" srcId="{A52C1059-F014-44DB-8640-6793C2E1DD74}" destId="{1CBCD492-F1A5-44A6-A041-69CCB5E2D165}" srcOrd="2" destOrd="0" presId="urn:microsoft.com/office/officeart/2005/8/layout/hProcess11"/>
    <dgm:cxn modelId="{25E66B27-965A-4325-8C04-3A78B2F4C8B4}" type="presParOf" srcId="{7445E6CC-715A-4DB1-B29B-9ECCA4B43000}" destId="{0980171F-E102-49CB-B700-3DEB7D43D4A7}" srcOrd="1" destOrd="0" presId="urn:microsoft.com/office/officeart/2005/8/layout/hProcess11"/>
    <dgm:cxn modelId="{9E35A4F1-C0EA-4387-BD53-B375D24B5DB1}" type="presParOf" srcId="{7445E6CC-715A-4DB1-B29B-9ECCA4B43000}" destId="{EB981B42-6E8D-4146-B3E6-AE5BE7E83138}" srcOrd="2" destOrd="0" presId="urn:microsoft.com/office/officeart/2005/8/layout/hProcess11"/>
    <dgm:cxn modelId="{85030E4B-3EDA-4231-8418-14EFC947217E}" type="presParOf" srcId="{EB981B42-6E8D-4146-B3E6-AE5BE7E83138}" destId="{78C287E4-AD4C-49DC-A775-983F81C4B211}" srcOrd="0" destOrd="0" presId="urn:microsoft.com/office/officeart/2005/8/layout/hProcess11"/>
    <dgm:cxn modelId="{B4ABF249-7451-45F4-9A55-3498BD3E0B3A}" type="presParOf" srcId="{EB981B42-6E8D-4146-B3E6-AE5BE7E83138}" destId="{C0BA3305-CAC0-4A37-8945-435D3D6AB526}" srcOrd="1" destOrd="0" presId="urn:microsoft.com/office/officeart/2005/8/layout/hProcess11"/>
    <dgm:cxn modelId="{C70D480D-3D75-4E72-8621-73B7C4EA3C05}" type="presParOf" srcId="{EB981B42-6E8D-4146-B3E6-AE5BE7E83138}" destId="{92BD18E2-B395-4AA2-92D8-06AA914EF259}" srcOrd="2" destOrd="0" presId="urn:microsoft.com/office/officeart/2005/8/layout/hProcess11"/>
    <dgm:cxn modelId="{6ADEC1F2-6D93-44FC-83AB-328D2A895073}" type="presParOf" srcId="{7445E6CC-715A-4DB1-B29B-9ECCA4B43000}" destId="{6D1FEDED-223E-4972-ACF6-3572B7610805}" srcOrd="3" destOrd="0" presId="urn:microsoft.com/office/officeart/2005/8/layout/hProcess11"/>
    <dgm:cxn modelId="{7077117E-170E-4BB7-9704-2ED473400CE1}" type="presParOf" srcId="{7445E6CC-715A-4DB1-B29B-9ECCA4B43000}" destId="{E5AB7DED-646C-4478-B5BD-E78698AE51A2}" srcOrd="4" destOrd="0" presId="urn:microsoft.com/office/officeart/2005/8/layout/hProcess11"/>
    <dgm:cxn modelId="{63F35B5A-2EFA-46C4-BB61-692FCEC825C8}" type="presParOf" srcId="{E5AB7DED-646C-4478-B5BD-E78698AE51A2}" destId="{2985249C-56E8-46EA-8BE3-67A064EFA2E6}" srcOrd="0" destOrd="0" presId="urn:microsoft.com/office/officeart/2005/8/layout/hProcess11"/>
    <dgm:cxn modelId="{0A012F63-EC16-455B-B1D0-A49ED1C33EB4}" type="presParOf" srcId="{E5AB7DED-646C-4478-B5BD-E78698AE51A2}" destId="{65417D6C-958E-4E8F-BB1E-D80D22555819}" srcOrd="1" destOrd="0" presId="urn:microsoft.com/office/officeart/2005/8/layout/hProcess11"/>
    <dgm:cxn modelId="{C3F104CA-C8B2-4BBA-9238-4BEBCCEBC224}" type="presParOf" srcId="{E5AB7DED-646C-4478-B5BD-E78698AE51A2}" destId="{BA46AFA1-018E-4C65-B6CD-823788CF0BFB}" srcOrd="2" destOrd="0" presId="urn:microsoft.com/office/officeart/2005/8/layout/hProcess11"/>
    <dgm:cxn modelId="{C29EA37F-9682-494F-A384-D2A14F3845C9}" type="presParOf" srcId="{7445E6CC-715A-4DB1-B29B-9ECCA4B43000}" destId="{B2D10920-6DEE-4F17-B0F7-70BBD159B48C}" srcOrd="5" destOrd="0" presId="urn:microsoft.com/office/officeart/2005/8/layout/hProcess11"/>
    <dgm:cxn modelId="{E4149824-C3D8-4AE3-93FD-08BA9A96B516}" type="presParOf" srcId="{7445E6CC-715A-4DB1-B29B-9ECCA4B43000}" destId="{FEE41BE6-B151-4DAA-8B77-CBEE8269416C}" srcOrd="6" destOrd="0" presId="urn:microsoft.com/office/officeart/2005/8/layout/hProcess11"/>
    <dgm:cxn modelId="{4F12BAE8-D4E9-4BEF-BA00-D01E38F24985}" type="presParOf" srcId="{FEE41BE6-B151-4DAA-8B77-CBEE8269416C}" destId="{BD035415-9610-44FA-A723-C2FCC5CD87D8}" srcOrd="0" destOrd="0" presId="urn:microsoft.com/office/officeart/2005/8/layout/hProcess11"/>
    <dgm:cxn modelId="{7CBE709C-F241-4893-88F7-F48248333D87}" type="presParOf" srcId="{FEE41BE6-B151-4DAA-8B77-CBEE8269416C}" destId="{4EE2933C-ED65-4628-90FA-A112450FA3EE}" srcOrd="1" destOrd="0" presId="urn:microsoft.com/office/officeart/2005/8/layout/hProcess11"/>
    <dgm:cxn modelId="{8CDD4EBE-318D-41AB-99B5-E65ADC909D8C}" type="presParOf" srcId="{FEE41BE6-B151-4DAA-8B77-CBEE8269416C}" destId="{2BD76200-8E34-4F36-B0F5-278E754A3AA0}" srcOrd="2" destOrd="0" presId="urn:microsoft.com/office/officeart/2005/8/layout/hProcess11"/>
    <dgm:cxn modelId="{FF44F8CC-22E9-4C65-BB83-7D6648C9072B}" type="presParOf" srcId="{7445E6CC-715A-4DB1-B29B-9ECCA4B43000}" destId="{065773A9-4F30-4FC2-9164-B6D92881B188}" srcOrd="7" destOrd="0" presId="urn:microsoft.com/office/officeart/2005/8/layout/hProcess11"/>
    <dgm:cxn modelId="{F561F2D1-1427-4473-A5A8-05F51007C0A3}" type="presParOf" srcId="{7445E6CC-715A-4DB1-B29B-9ECCA4B43000}" destId="{854E1ADD-C3D7-484A-8536-F9A34F86D23B}" srcOrd="8" destOrd="0" presId="urn:microsoft.com/office/officeart/2005/8/layout/hProcess11"/>
    <dgm:cxn modelId="{CE122070-8499-44D7-BD60-ED8577A8AFAD}" type="presParOf" srcId="{854E1ADD-C3D7-484A-8536-F9A34F86D23B}" destId="{2CD133C6-16B9-4997-8DB9-1E8D2A35D45F}" srcOrd="0" destOrd="0" presId="urn:microsoft.com/office/officeart/2005/8/layout/hProcess11"/>
    <dgm:cxn modelId="{D5CDA74D-86F7-4DD0-B210-60AEFB7EB99A}" type="presParOf" srcId="{854E1ADD-C3D7-484A-8536-F9A34F86D23B}" destId="{86D8657A-B581-4D0D-AC2B-13913CC81E9E}" srcOrd="1" destOrd="0" presId="urn:microsoft.com/office/officeart/2005/8/layout/hProcess11"/>
    <dgm:cxn modelId="{3D91944C-007D-4639-BC92-09E066881875}" type="presParOf" srcId="{854E1ADD-C3D7-484A-8536-F9A34F86D23B}" destId="{A6B0A1A5-3CA3-41B0-AF36-0B0B7A418D38}" srcOrd="2" destOrd="0" presId="urn:microsoft.com/office/officeart/2005/8/layout/hProcess1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6DA5777-D3CC-4CA2-9729-474229748D5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41C8F8F8-FC9D-408C-AE7D-D70EFB93967C}">
      <dgm:prSet phldrT="[Κείμενο]" custT="1"/>
      <dgm:spPr/>
      <dgm:t>
        <a:bodyPr/>
        <a:lstStyle/>
        <a:p>
          <a:r>
            <a:rPr lang="el-GR" sz="2000" dirty="0" smtClean="0"/>
            <a:t>Ποσοστό </a:t>
          </a:r>
          <a:r>
            <a:rPr lang="en-US" sz="2000" dirty="0" smtClean="0"/>
            <a:t>G+C</a:t>
          </a:r>
          <a:endParaRPr lang="el-GR" sz="2000" dirty="0"/>
        </a:p>
      </dgm:t>
    </dgm:pt>
    <dgm:pt modelId="{44C295FC-60AE-41DC-9E11-276456ECD4DE}" type="parTrans" cxnId="{D3027675-7A17-4C30-A95D-73CAC4EC12E4}">
      <dgm:prSet/>
      <dgm:spPr/>
      <dgm:t>
        <a:bodyPr/>
        <a:lstStyle/>
        <a:p>
          <a:endParaRPr lang="el-GR"/>
        </a:p>
      </dgm:t>
    </dgm:pt>
    <dgm:pt modelId="{CCD6FD22-5D3B-4F08-BC60-49C5044C5B88}" type="sibTrans" cxnId="{D3027675-7A17-4C30-A95D-73CAC4EC12E4}">
      <dgm:prSet/>
      <dgm:spPr/>
      <dgm:t>
        <a:bodyPr/>
        <a:lstStyle/>
        <a:p>
          <a:endParaRPr lang="el-GR"/>
        </a:p>
      </dgm:t>
    </dgm:pt>
    <dgm:pt modelId="{5799B2FA-BACB-404B-8914-BA0DDE873A23}">
      <dgm:prSet phldrT="[Κείμενο]" custT="1"/>
      <dgm:spPr/>
      <dgm:t>
        <a:bodyPr/>
        <a:lstStyle/>
        <a:p>
          <a:r>
            <a:rPr lang="el-GR" sz="1600" dirty="0" smtClean="0"/>
            <a:t>Χαμηλό ποσοστό:</a:t>
          </a:r>
        </a:p>
      </dgm:t>
    </dgm:pt>
    <dgm:pt modelId="{D840C7C4-CB43-4AE2-9D24-66B538E3113B}" type="parTrans" cxnId="{7E9EC4A8-A425-4CE9-955A-AD3281F1A24E}">
      <dgm:prSet/>
      <dgm:spPr/>
      <dgm:t>
        <a:bodyPr/>
        <a:lstStyle/>
        <a:p>
          <a:endParaRPr lang="el-GR"/>
        </a:p>
      </dgm:t>
    </dgm:pt>
    <dgm:pt modelId="{000C7F21-0B7A-4CEE-9D96-990E12B94259}" type="sibTrans" cxnId="{7E9EC4A8-A425-4CE9-955A-AD3281F1A24E}">
      <dgm:prSet/>
      <dgm:spPr/>
      <dgm:t>
        <a:bodyPr/>
        <a:lstStyle/>
        <a:p>
          <a:endParaRPr lang="el-GR"/>
        </a:p>
      </dgm:t>
    </dgm:pt>
    <dgm:pt modelId="{7A4B718A-61E3-4DE1-AF17-A6BF342F1307}">
      <dgm:prSet phldrT="[Κείμενο]"/>
      <dgm:spPr/>
      <dgm:t>
        <a:bodyPr/>
        <a:lstStyle/>
        <a:p>
          <a:r>
            <a:rPr lang="el-GR" dirty="0" smtClean="0"/>
            <a:t>Υψηλό ποσοστό</a:t>
          </a:r>
          <a:endParaRPr lang="el-GR" dirty="0"/>
        </a:p>
      </dgm:t>
    </dgm:pt>
    <dgm:pt modelId="{C36FA323-995B-4B93-AF76-AE8799F25712}" type="parTrans" cxnId="{FC849B8D-BB6A-4EF4-988B-8028AB00E09A}">
      <dgm:prSet/>
      <dgm:spPr/>
      <dgm:t>
        <a:bodyPr/>
        <a:lstStyle/>
        <a:p>
          <a:endParaRPr lang="el-GR"/>
        </a:p>
      </dgm:t>
    </dgm:pt>
    <dgm:pt modelId="{DD3E18DE-6B70-4E51-8B47-96B448BF7A97}" type="sibTrans" cxnId="{FC849B8D-BB6A-4EF4-988B-8028AB00E09A}">
      <dgm:prSet/>
      <dgm:spPr/>
      <dgm:t>
        <a:bodyPr/>
        <a:lstStyle/>
        <a:p>
          <a:endParaRPr lang="el-GR"/>
        </a:p>
      </dgm:t>
    </dgm:pt>
    <dgm:pt modelId="{DE496423-DCEB-40A9-8BF1-3AC93627B400}">
      <dgm:prSet/>
      <dgm:spPr/>
      <dgm:t>
        <a:bodyPr/>
        <a:lstStyle/>
        <a:p>
          <a:r>
            <a:rPr lang="el-GR" dirty="0" smtClean="0"/>
            <a:t>Φύλο </a:t>
          </a:r>
          <a:r>
            <a:rPr lang="en-US" i="1" dirty="0" err="1" smtClean="0"/>
            <a:t>Actinobacteria</a:t>
          </a:r>
          <a:endParaRPr lang="el-GR" dirty="0"/>
        </a:p>
      </dgm:t>
    </dgm:pt>
    <dgm:pt modelId="{53309230-89F6-403D-BB99-2BFC0F01E9DB}" type="parTrans" cxnId="{7615548D-2A28-4143-AFF7-CE5BD7D4DF1A}">
      <dgm:prSet/>
      <dgm:spPr/>
      <dgm:t>
        <a:bodyPr/>
        <a:lstStyle/>
        <a:p>
          <a:endParaRPr lang="el-GR"/>
        </a:p>
      </dgm:t>
    </dgm:pt>
    <dgm:pt modelId="{DA0B8E47-ABCD-425C-A10C-E81C96B8C4E0}" type="sibTrans" cxnId="{7615548D-2A28-4143-AFF7-CE5BD7D4DF1A}">
      <dgm:prSet/>
      <dgm:spPr/>
      <dgm:t>
        <a:bodyPr/>
        <a:lstStyle/>
        <a:p>
          <a:endParaRPr lang="el-GR"/>
        </a:p>
      </dgm:t>
    </dgm:pt>
    <dgm:pt modelId="{13D822DD-4E31-4F21-9E0D-6CE4F354ED4F}">
      <dgm:prSet/>
      <dgm:spPr/>
      <dgm:t>
        <a:bodyPr/>
        <a:lstStyle/>
        <a:p>
          <a:r>
            <a:rPr lang="el-GR" dirty="0" smtClean="0"/>
            <a:t>Φύλο </a:t>
          </a:r>
          <a:r>
            <a:rPr lang="en-US" i="1" dirty="0" smtClean="0"/>
            <a:t>Firmicutes </a:t>
          </a:r>
          <a:endParaRPr lang="el-GR" i="1" dirty="0"/>
        </a:p>
      </dgm:t>
    </dgm:pt>
    <dgm:pt modelId="{FBB1FBE7-42B3-4A93-9027-48F3B7B0D1E1}" type="parTrans" cxnId="{470B3A72-D5F9-4F0E-A4BB-8503FAE30109}">
      <dgm:prSet/>
      <dgm:spPr/>
      <dgm:t>
        <a:bodyPr/>
        <a:lstStyle/>
        <a:p>
          <a:endParaRPr lang="el-GR"/>
        </a:p>
      </dgm:t>
    </dgm:pt>
    <dgm:pt modelId="{18AAB4E4-7CC0-4AE6-A57E-1F2F82EC183D}" type="sibTrans" cxnId="{470B3A72-D5F9-4F0E-A4BB-8503FAE30109}">
      <dgm:prSet/>
      <dgm:spPr/>
      <dgm:t>
        <a:bodyPr/>
        <a:lstStyle/>
        <a:p>
          <a:endParaRPr lang="el-GR"/>
        </a:p>
      </dgm:t>
    </dgm:pt>
    <dgm:pt modelId="{6A2B8411-8D71-4BE2-AC28-06F5F60C5E92}" type="pres">
      <dgm:prSet presAssocID="{66DA5777-D3CC-4CA2-9729-474229748D58}" presName="hierChild1" presStyleCnt="0">
        <dgm:presLayoutVars>
          <dgm:chPref val="1"/>
          <dgm:dir/>
          <dgm:animOne val="branch"/>
          <dgm:animLvl val="lvl"/>
          <dgm:resizeHandles/>
        </dgm:presLayoutVars>
      </dgm:prSet>
      <dgm:spPr/>
      <dgm:t>
        <a:bodyPr/>
        <a:lstStyle/>
        <a:p>
          <a:endParaRPr lang="el-GR"/>
        </a:p>
      </dgm:t>
    </dgm:pt>
    <dgm:pt modelId="{4C0D54AA-98E3-4E50-9601-ED61083207FE}" type="pres">
      <dgm:prSet presAssocID="{41C8F8F8-FC9D-408C-AE7D-D70EFB93967C}" presName="hierRoot1" presStyleCnt="0"/>
      <dgm:spPr/>
    </dgm:pt>
    <dgm:pt modelId="{03DECA71-7150-4D98-B357-E7004A688837}" type="pres">
      <dgm:prSet presAssocID="{41C8F8F8-FC9D-408C-AE7D-D70EFB93967C}" presName="composite" presStyleCnt="0"/>
      <dgm:spPr/>
    </dgm:pt>
    <dgm:pt modelId="{D82882FB-80EF-4F71-AA63-97FB029C0C23}" type="pres">
      <dgm:prSet presAssocID="{41C8F8F8-FC9D-408C-AE7D-D70EFB93967C}" presName="background" presStyleLbl="node0" presStyleIdx="0" presStyleCnt="1"/>
      <dgm:spPr/>
    </dgm:pt>
    <dgm:pt modelId="{FF08EE75-4817-4D76-AC62-18A19583D572}" type="pres">
      <dgm:prSet presAssocID="{41C8F8F8-FC9D-408C-AE7D-D70EFB93967C}" presName="text" presStyleLbl="fgAcc0" presStyleIdx="0" presStyleCnt="1">
        <dgm:presLayoutVars>
          <dgm:chPref val="3"/>
        </dgm:presLayoutVars>
      </dgm:prSet>
      <dgm:spPr/>
      <dgm:t>
        <a:bodyPr/>
        <a:lstStyle/>
        <a:p>
          <a:endParaRPr lang="el-GR"/>
        </a:p>
      </dgm:t>
    </dgm:pt>
    <dgm:pt modelId="{0399A9D8-04CF-490A-A35A-F453BC6CA2D1}" type="pres">
      <dgm:prSet presAssocID="{41C8F8F8-FC9D-408C-AE7D-D70EFB93967C}" presName="hierChild2" presStyleCnt="0"/>
      <dgm:spPr/>
    </dgm:pt>
    <dgm:pt modelId="{8886BFEF-3846-4359-A1DA-5658D8F9A296}" type="pres">
      <dgm:prSet presAssocID="{D840C7C4-CB43-4AE2-9D24-66B538E3113B}" presName="Name10" presStyleLbl="parChTrans1D2" presStyleIdx="0" presStyleCnt="2"/>
      <dgm:spPr/>
      <dgm:t>
        <a:bodyPr/>
        <a:lstStyle/>
        <a:p>
          <a:endParaRPr lang="el-GR"/>
        </a:p>
      </dgm:t>
    </dgm:pt>
    <dgm:pt modelId="{DED4DAA5-8EB5-4B4E-B949-854820CD0F1F}" type="pres">
      <dgm:prSet presAssocID="{5799B2FA-BACB-404B-8914-BA0DDE873A23}" presName="hierRoot2" presStyleCnt="0"/>
      <dgm:spPr/>
    </dgm:pt>
    <dgm:pt modelId="{27C63158-B48A-4D38-832F-2F2CB003A8C6}" type="pres">
      <dgm:prSet presAssocID="{5799B2FA-BACB-404B-8914-BA0DDE873A23}" presName="composite2" presStyleCnt="0"/>
      <dgm:spPr/>
    </dgm:pt>
    <dgm:pt modelId="{9DC30605-7044-4BFC-BA9E-ED7EDE37450C}" type="pres">
      <dgm:prSet presAssocID="{5799B2FA-BACB-404B-8914-BA0DDE873A23}" presName="background2" presStyleLbl="node2" presStyleIdx="0" presStyleCnt="2"/>
      <dgm:spPr/>
    </dgm:pt>
    <dgm:pt modelId="{64FEAA3A-CED3-4E5C-A946-F18D41F4C19A}" type="pres">
      <dgm:prSet presAssocID="{5799B2FA-BACB-404B-8914-BA0DDE873A23}" presName="text2" presStyleLbl="fgAcc2" presStyleIdx="0" presStyleCnt="2">
        <dgm:presLayoutVars>
          <dgm:chPref val="3"/>
        </dgm:presLayoutVars>
      </dgm:prSet>
      <dgm:spPr/>
      <dgm:t>
        <a:bodyPr/>
        <a:lstStyle/>
        <a:p>
          <a:endParaRPr lang="el-GR"/>
        </a:p>
      </dgm:t>
    </dgm:pt>
    <dgm:pt modelId="{DC1AA55D-8C70-4BC4-ADB5-821DA2C60352}" type="pres">
      <dgm:prSet presAssocID="{5799B2FA-BACB-404B-8914-BA0DDE873A23}" presName="hierChild3" presStyleCnt="0"/>
      <dgm:spPr/>
    </dgm:pt>
    <dgm:pt modelId="{D85FB7FE-6003-4F3D-BDEC-4F2CD9AF3567}" type="pres">
      <dgm:prSet presAssocID="{FBB1FBE7-42B3-4A93-9027-48F3B7B0D1E1}" presName="Name17" presStyleLbl="parChTrans1D3" presStyleIdx="0" presStyleCnt="2"/>
      <dgm:spPr/>
      <dgm:t>
        <a:bodyPr/>
        <a:lstStyle/>
        <a:p>
          <a:endParaRPr lang="el-GR"/>
        </a:p>
      </dgm:t>
    </dgm:pt>
    <dgm:pt modelId="{DEADBA2C-0882-486E-AE04-BF7FAACC45E5}" type="pres">
      <dgm:prSet presAssocID="{13D822DD-4E31-4F21-9E0D-6CE4F354ED4F}" presName="hierRoot3" presStyleCnt="0"/>
      <dgm:spPr/>
    </dgm:pt>
    <dgm:pt modelId="{12369D97-AA03-493A-9484-2176598B50C6}" type="pres">
      <dgm:prSet presAssocID="{13D822DD-4E31-4F21-9E0D-6CE4F354ED4F}" presName="composite3" presStyleCnt="0"/>
      <dgm:spPr/>
    </dgm:pt>
    <dgm:pt modelId="{82B86C17-7013-4889-9874-1D207B569E81}" type="pres">
      <dgm:prSet presAssocID="{13D822DD-4E31-4F21-9E0D-6CE4F354ED4F}" presName="background3" presStyleLbl="node3" presStyleIdx="0" presStyleCnt="2"/>
      <dgm:spPr/>
    </dgm:pt>
    <dgm:pt modelId="{ED5E6E74-6005-42D3-BB97-C83C636BFB67}" type="pres">
      <dgm:prSet presAssocID="{13D822DD-4E31-4F21-9E0D-6CE4F354ED4F}" presName="text3" presStyleLbl="fgAcc3" presStyleIdx="0" presStyleCnt="2">
        <dgm:presLayoutVars>
          <dgm:chPref val="3"/>
        </dgm:presLayoutVars>
      </dgm:prSet>
      <dgm:spPr/>
      <dgm:t>
        <a:bodyPr/>
        <a:lstStyle/>
        <a:p>
          <a:endParaRPr lang="el-GR"/>
        </a:p>
      </dgm:t>
    </dgm:pt>
    <dgm:pt modelId="{98BAA0A5-08A9-4D60-8AC5-E3B00FCEC5B0}" type="pres">
      <dgm:prSet presAssocID="{13D822DD-4E31-4F21-9E0D-6CE4F354ED4F}" presName="hierChild4" presStyleCnt="0"/>
      <dgm:spPr/>
    </dgm:pt>
    <dgm:pt modelId="{CD7F7909-48BC-407C-97F2-0C0F88E9AE6E}" type="pres">
      <dgm:prSet presAssocID="{C36FA323-995B-4B93-AF76-AE8799F25712}" presName="Name10" presStyleLbl="parChTrans1D2" presStyleIdx="1" presStyleCnt="2"/>
      <dgm:spPr/>
      <dgm:t>
        <a:bodyPr/>
        <a:lstStyle/>
        <a:p>
          <a:endParaRPr lang="el-GR"/>
        </a:p>
      </dgm:t>
    </dgm:pt>
    <dgm:pt modelId="{E034C7D3-7A5C-44A5-90D6-EA8EA231D601}" type="pres">
      <dgm:prSet presAssocID="{7A4B718A-61E3-4DE1-AF17-A6BF342F1307}" presName="hierRoot2" presStyleCnt="0"/>
      <dgm:spPr/>
    </dgm:pt>
    <dgm:pt modelId="{38E0B1FD-93EE-4C11-9245-A3ED95EF2843}" type="pres">
      <dgm:prSet presAssocID="{7A4B718A-61E3-4DE1-AF17-A6BF342F1307}" presName="composite2" presStyleCnt="0"/>
      <dgm:spPr/>
    </dgm:pt>
    <dgm:pt modelId="{1D8B89A1-D239-4418-B2F9-0BC619EB7707}" type="pres">
      <dgm:prSet presAssocID="{7A4B718A-61E3-4DE1-AF17-A6BF342F1307}" presName="background2" presStyleLbl="node2" presStyleIdx="1" presStyleCnt="2"/>
      <dgm:spPr/>
    </dgm:pt>
    <dgm:pt modelId="{66E0A071-8FDB-4D34-B685-9CCFC1145F7B}" type="pres">
      <dgm:prSet presAssocID="{7A4B718A-61E3-4DE1-AF17-A6BF342F1307}" presName="text2" presStyleLbl="fgAcc2" presStyleIdx="1" presStyleCnt="2">
        <dgm:presLayoutVars>
          <dgm:chPref val="3"/>
        </dgm:presLayoutVars>
      </dgm:prSet>
      <dgm:spPr/>
      <dgm:t>
        <a:bodyPr/>
        <a:lstStyle/>
        <a:p>
          <a:endParaRPr lang="el-GR"/>
        </a:p>
      </dgm:t>
    </dgm:pt>
    <dgm:pt modelId="{BBE79C84-63CB-4FBC-9AB4-0A5E36C54811}" type="pres">
      <dgm:prSet presAssocID="{7A4B718A-61E3-4DE1-AF17-A6BF342F1307}" presName="hierChild3" presStyleCnt="0"/>
      <dgm:spPr/>
    </dgm:pt>
    <dgm:pt modelId="{B668FA92-7AC9-4C09-89C5-7C7EFFB2F3F8}" type="pres">
      <dgm:prSet presAssocID="{53309230-89F6-403D-BB99-2BFC0F01E9DB}" presName="Name17" presStyleLbl="parChTrans1D3" presStyleIdx="1" presStyleCnt="2"/>
      <dgm:spPr/>
      <dgm:t>
        <a:bodyPr/>
        <a:lstStyle/>
        <a:p>
          <a:endParaRPr lang="el-GR"/>
        </a:p>
      </dgm:t>
    </dgm:pt>
    <dgm:pt modelId="{6339987C-21B7-488A-9EA6-BE135C79F8E8}" type="pres">
      <dgm:prSet presAssocID="{DE496423-DCEB-40A9-8BF1-3AC93627B400}" presName="hierRoot3" presStyleCnt="0"/>
      <dgm:spPr/>
    </dgm:pt>
    <dgm:pt modelId="{BD0B9459-F624-40D7-86CF-DB38DA9DDC1D}" type="pres">
      <dgm:prSet presAssocID="{DE496423-DCEB-40A9-8BF1-3AC93627B400}" presName="composite3" presStyleCnt="0"/>
      <dgm:spPr/>
    </dgm:pt>
    <dgm:pt modelId="{38963B56-8E9F-4A4F-92F5-C01EB3B0E862}" type="pres">
      <dgm:prSet presAssocID="{DE496423-DCEB-40A9-8BF1-3AC93627B400}" presName="background3" presStyleLbl="node3" presStyleIdx="1" presStyleCnt="2"/>
      <dgm:spPr/>
    </dgm:pt>
    <dgm:pt modelId="{E268AAB8-0DCA-4279-B0DA-E16C893E4A2D}" type="pres">
      <dgm:prSet presAssocID="{DE496423-DCEB-40A9-8BF1-3AC93627B400}" presName="text3" presStyleLbl="fgAcc3" presStyleIdx="1" presStyleCnt="2">
        <dgm:presLayoutVars>
          <dgm:chPref val="3"/>
        </dgm:presLayoutVars>
      </dgm:prSet>
      <dgm:spPr/>
      <dgm:t>
        <a:bodyPr/>
        <a:lstStyle/>
        <a:p>
          <a:endParaRPr lang="el-GR"/>
        </a:p>
      </dgm:t>
    </dgm:pt>
    <dgm:pt modelId="{6AC6663F-508F-4E21-8707-42781E952763}" type="pres">
      <dgm:prSet presAssocID="{DE496423-DCEB-40A9-8BF1-3AC93627B400}" presName="hierChild4" presStyleCnt="0"/>
      <dgm:spPr/>
    </dgm:pt>
  </dgm:ptLst>
  <dgm:cxnLst>
    <dgm:cxn modelId="{0F7C2B78-1523-41E6-97E4-F1DE4EEFE209}" type="presOf" srcId="{7A4B718A-61E3-4DE1-AF17-A6BF342F1307}" destId="{66E0A071-8FDB-4D34-B685-9CCFC1145F7B}" srcOrd="0" destOrd="0" presId="urn:microsoft.com/office/officeart/2005/8/layout/hierarchy1"/>
    <dgm:cxn modelId="{7E9EC4A8-A425-4CE9-955A-AD3281F1A24E}" srcId="{41C8F8F8-FC9D-408C-AE7D-D70EFB93967C}" destId="{5799B2FA-BACB-404B-8914-BA0DDE873A23}" srcOrd="0" destOrd="0" parTransId="{D840C7C4-CB43-4AE2-9D24-66B538E3113B}" sibTransId="{000C7F21-0B7A-4CEE-9D96-990E12B94259}"/>
    <dgm:cxn modelId="{7615548D-2A28-4143-AFF7-CE5BD7D4DF1A}" srcId="{7A4B718A-61E3-4DE1-AF17-A6BF342F1307}" destId="{DE496423-DCEB-40A9-8BF1-3AC93627B400}" srcOrd="0" destOrd="0" parTransId="{53309230-89F6-403D-BB99-2BFC0F01E9DB}" sibTransId="{DA0B8E47-ABCD-425C-A10C-E81C96B8C4E0}"/>
    <dgm:cxn modelId="{470B3A72-D5F9-4F0E-A4BB-8503FAE30109}" srcId="{5799B2FA-BACB-404B-8914-BA0DDE873A23}" destId="{13D822DD-4E31-4F21-9E0D-6CE4F354ED4F}" srcOrd="0" destOrd="0" parTransId="{FBB1FBE7-42B3-4A93-9027-48F3B7B0D1E1}" sibTransId="{18AAB4E4-7CC0-4AE6-A57E-1F2F82EC183D}"/>
    <dgm:cxn modelId="{435DDA7F-D571-49BE-A641-6BD229664CC5}" type="presOf" srcId="{41C8F8F8-FC9D-408C-AE7D-D70EFB93967C}" destId="{FF08EE75-4817-4D76-AC62-18A19583D572}" srcOrd="0" destOrd="0" presId="urn:microsoft.com/office/officeart/2005/8/layout/hierarchy1"/>
    <dgm:cxn modelId="{FC849B8D-BB6A-4EF4-988B-8028AB00E09A}" srcId="{41C8F8F8-FC9D-408C-AE7D-D70EFB93967C}" destId="{7A4B718A-61E3-4DE1-AF17-A6BF342F1307}" srcOrd="1" destOrd="0" parTransId="{C36FA323-995B-4B93-AF76-AE8799F25712}" sibTransId="{DD3E18DE-6B70-4E51-8B47-96B448BF7A97}"/>
    <dgm:cxn modelId="{57F596E5-773D-4FD0-AF51-902FF0E5C696}" type="presOf" srcId="{FBB1FBE7-42B3-4A93-9027-48F3B7B0D1E1}" destId="{D85FB7FE-6003-4F3D-BDEC-4F2CD9AF3567}" srcOrd="0" destOrd="0" presId="urn:microsoft.com/office/officeart/2005/8/layout/hierarchy1"/>
    <dgm:cxn modelId="{F96E3AFB-AAD7-4A6F-AD2B-8A77A985FDE8}" type="presOf" srcId="{66DA5777-D3CC-4CA2-9729-474229748D58}" destId="{6A2B8411-8D71-4BE2-AC28-06F5F60C5E92}" srcOrd="0" destOrd="0" presId="urn:microsoft.com/office/officeart/2005/8/layout/hierarchy1"/>
    <dgm:cxn modelId="{5E896612-E980-4829-87B9-20BBE8BD23F1}" type="presOf" srcId="{53309230-89F6-403D-BB99-2BFC0F01E9DB}" destId="{B668FA92-7AC9-4C09-89C5-7C7EFFB2F3F8}" srcOrd="0" destOrd="0" presId="urn:microsoft.com/office/officeart/2005/8/layout/hierarchy1"/>
    <dgm:cxn modelId="{177460A7-850F-4652-9BD6-D9FCA84C52A6}" type="presOf" srcId="{13D822DD-4E31-4F21-9E0D-6CE4F354ED4F}" destId="{ED5E6E74-6005-42D3-BB97-C83C636BFB67}" srcOrd="0" destOrd="0" presId="urn:microsoft.com/office/officeart/2005/8/layout/hierarchy1"/>
    <dgm:cxn modelId="{D01C57EA-F7D4-4D85-A70D-2D302F33CA97}" type="presOf" srcId="{DE496423-DCEB-40A9-8BF1-3AC93627B400}" destId="{E268AAB8-0DCA-4279-B0DA-E16C893E4A2D}" srcOrd="0" destOrd="0" presId="urn:microsoft.com/office/officeart/2005/8/layout/hierarchy1"/>
    <dgm:cxn modelId="{D3027675-7A17-4C30-A95D-73CAC4EC12E4}" srcId="{66DA5777-D3CC-4CA2-9729-474229748D58}" destId="{41C8F8F8-FC9D-408C-AE7D-D70EFB93967C}" srcOrd="0" destOrd="0" parTransId="{44C295FC-60AE-41DC-9E11-276456ECD4DE}" sibTransId="{CCD6FD22-5D3B-4F08-BC60-49C5044C5B88}"/>
    <dgm:cxn modelId="{969CD3D5-DB2C-451B-8C61-FA401BA665AA}" type="presOf" srcId="{5799B2FA-BACB-404B-8914-BA0DDE873A23}" destId="{64FEAA3A-CED3-4E5C-A946-F18D41F4C19A}" srcOrd="0" destOrd="0" presId="urn:microsoft.com/office/officeart/2005/8/layout/hierarchy1"/>
    <dgm:cxn modelId="{E8A338BB-4755-43EF-B751-9DEB4719FF89}" type="presOf" srcId="{C36FA323-995B-4B93-AF76-AE8799F25712}" destId="{CD7F7909-48BC-407C-97F2-0C0F88E9AE6E}" srcOrd="0" destOrd="0" presId="urn:microsoft.com/office/officeart/2005/8/layout/hierarchy1"/>
    <dgm:cxn modelId="{D963D01A-338B-4D45-94EF-F5573E35E63F}" type="presOf" srcId="{D840C7C4-CB43-4AE2-9D24-66B538E3113B}" destId="{8886BFEF-3846-4359-A1DA-5658D8F9A296}" srcOrd="0" destOrd="0" presId="urn:microsoft.com/office/officeart/2005/8/layout/hierarchy1"/>
    <dgm:cxn modelId="{9BA3CC70-1E0A-43BA-B031-9EA7BAE18DB4}" type="presParOf" srcId="{6A2B8411-8D71-4BE2-AC28-06F5F60C5E92}" destId="{4C0D54AA-98E3-4E50-9601-ED61083207FE}" srcOrd="0" destOrd="0" presId="urn:microsoft.com/office/officeart/2005/8/layout/hierarchy1"/>
    <dgm:cxn modelId="{71C3C172-CB6E-469F-AC5E-F1978FBEA1A2}" type="presParOf" srcId="{4C0D54AA-98E3-4E50-9601-ED61083207FE}" destId="{03DECA71-7150-4D98-B357-E7004A688837}" srcOrd="0" destOrd="0" presId="urn:microsoft.com/office/officeart/2005/8/layout/hierarchy1"/>
    <dgm:cxn modelId="{3FB95C10-8A50-40F5-B63E-0CEBB09E9942}" type="presParOf" srcId="{03DECA71-7150-4D98-B357-E7004A688837}" destId="{D82882FB-80EF-4F71-AA63-97FB029C0C23}" srcOrd="0" destOrd="0" presId="urn:microsoft.com/office/officeart/2005/8/layout/hierarchy1"/>
    <dgm:cxn modelId="{B367C968-2949-466F-BBAB-2A326F9BF140}" type="presParOf" srcId="{03DECA71-7150-4D98-B357-E7004A688837}" destId="{FF08EE75-4817-4D76-AC62-18A19583D572}" srcOrd="1" destOrd="0" presId="urn:microsoft.com/office/officeart/2005/8/layout/hierarchy1"/>
    <dgm:cxn modelId="{C28CF05C-EC8B-4274-A680-ED1D8E3EF972}" type="presParOf" srcId="{4C0D54AA-98E3-4E50-9601-ED61083207FE}" destId="{0399A9D8-04CF-490A-A35A-F453BC6CA2D1}" srcOrd="1" destOrd="0" presId="urn:microsoft.com/office/officeart/2005/8/layout/hierarchy1"/>
    <dgm:cxn modelId="{FD23CC76-20BA-4AD3-9922-599590F37F22}" type="presParOf" srcId="{0399A9D8-04CF-490A-A35A-F453BC6CA2D1}" destId="{8886BFEF-3846-4359-A1DA-5658D8F9A296}" srcOrd="0" destOrd="0" presId="urn:microsoft.com/office/officeart/2005/8/layout/hierarchy1"/>
    <dgm:cxn modelId="{EAF927AC-E5B8-4791-93C6-C64EA3CA6094}" type="presParOf" srcId="{0399A9D8-04CF-490A-A35A-F453BC6CA2D1}" destId="{DED4DAA5-8EB5-4B4E-B949-854820CD0F1F}" srcOrd="1" destOrd="0" presId="urn:microsoft.com/office/officeart/2005/8/layout/hierarchy1"/>
    <dgm:cxn modelId="{8FD93D5F-AF8F-4CE0-A99B-50835C433895}" type="presParOf" srcId="{DED4DAA5-8EB5-4B4E-B949-854820CD0F1F}" destId="{27C63158-B48A-4D38-832F-2F2CB003A8C6}" srcOrd="0" destOrd="0" presId="urn:microsoft.com/office/officeart/2005/8/layout/hierarchy1"/>
    <dgm:cxn modelId="{FF59B3A2-05B4-4F50-B5BB-EF3355004C22}" type="presParOf" srcId="{27C63158-B48A-4D38-832F-2F2CB003A8C6}" destId="{9DC30605-7044-4BFC-BA9E-ED7EDE37450C}" srcOrd="0" destOrd="0" presId="urn:microsoft.com/office/officeart/2005/8/layout/hierarchy1"/>
    <dgm:cxn modelId="{2F46C9D9-AFF6-4B1D-84A5-9FE3C8A9E880}" type="presParOf" srcId="{27C63158-B48A-4D38-832F-2F2CB003A8C6}" destId="{64FEAA3A-CED3-4E5C-A946-F18D41F4C19A}" srcOrd="1" destOrd="0" presId="urn:microsoft.com/office/officeart/2005/8/layout/hierarchy1"/>
    <dgm:cxn modelId="{3ED9298B-AF15-48CF-B19E-06C506AA546F}" type="presParOf" srcId="{DED4DAA5-8EB5-4B4E-B949-854820CD0F1F}" destId="{DC1AA55D-8C70-4BC4-ADB5-821DA2C60352}" srcOrd="1" destOrd="0" presId="urn:microsoft.com/office/officeart/2005/8/layout/hierarchy1"/>
    <dgm:cxn modelId="{F5AB5C83-A08C-4A0B-B9C5-8AEA6B64CC35}" type="presParOf" srcId="{DC1AA55D-8C70-4BC4-ADB5-821DA2C60352}" destId="{D85FB7FE-6003-4F3D-BDEC-4F2CD9AF3567}" srcOrd="0" destOrd="0" presId="urn:microsoft.com/office/officeart/2005/8/layout/hierarchy1"/>
    <dgm:cxn modelId="{5D3F27AD-668E-4685-B667-ED39E6B12242}" type="presParOf" srcId="{DC1AA55D-8C70-4BC4-ADB5-821DA2C60352}" destId="{DEADBA2C-0882-486E-AE04-BF7FAACC45E5}" srcOrd="1" destOrd="0" presId="urn:microsoft.com/office/officeart/2005/8/layout/hierarchy1"/>
    <dgm:cxn modelId="{85ACEE91-9741-41CB-BAF5-6E6EA82822E9}" type="presParOf" srcId="{DEADBA2C-0882-486E-AE04-BF7FAACC45E5}" destId="{12369D97-AA03-493A-9484-2176598B50C6}" srcOrd="0" destOrd="0" presId="urn:microsoft.com/office/officeart/2005/8/layout/hierarchy1"/>
    <dgm:cxn modelId="{E811864A-7B42-4A9C-B240-206C454F91B9}" type="presParOf" srcId="{12369D97-AA03-493A-9484-2176598B50C6}" destId="{82B86C17-7013-4889-9874-1D207B569E81}" srcOrd="0" destOrd="0" presId="urn:microsoft.com/office/officeart/2005/8/layout/hierarchy1"/>
    <dgm:cxn modelId="{4CCB7ADA-ABD4-48D4-8754-B2425E6CEAB2}" type="presParOf" srcId="{12369D97-AA03-493A-9484-2176598B50C6}" destId="{ED5E6E74-6005-42D3-BB97-C83C636BFB67}" srcOrd="1" destOrd="0" presId="urn:microsoft.com/office/officeart/2005/8/layout/hierarchy1"/>
    <dgm:cxn modelId="{3FA095B1-269B-41AD-A425-6DE8BBE2F205}" type="presParOf" srcId="{DEADBA2C-0882-486E-AE04-BF7FAACC45E5}" destId="{98BAA0A5-08A9-4D60-8AC5-E3B00FCEC5B0}" srcOrd="1" destOrd="0" presId="urn:microsoft.com/office/officeart/2005/8/layout/hierarchy1"/>
    <dgm:cxn modelId="{705C8DFD-39AC-48CD-8C15-44C7935DD3E3}" type="presParOf" srcId="{0399A9D8-04CF-490A-A35A-F453BC6CA2D1}" destId="{CD7F7909-48BC-407C-97F2-0C0F88E9AE6E}" srcOrd="2" destOrd="0" presId="urn:microsoft.com/office/officeart/2005/8/layout/hierarchy1"/>
    <dgm:cxn modelId="{8567391D-3248-44FF-A2DE-68B9B9F3FDF3}" type="presParOf" srcId="{0399A9D8-04CF-490A-A35A-F453BC6CA2D1}" destId="{E034C7D3-7A5C-44A5-90D6-EA8EA231D601}" srcOrd="3" destOrd="0" presId="urn:microsoft.com/office/officeart/2005/8/layout/hierarchy1"/>
    <dgm:cxn modelId="{77C604C3-758B-4C0D-9720-AAEED2140833}" type="presParOf" srcId="{E034C7D3-7A5C-44A5-90D6-EA8EA231D601}" destId="{38E0B1FD-93EE-4C11-9245-A3ED95EF2843}" srcOrd="0" destOrd="0" presId="urn:microsoft.com/office/officeart/2005/8/layout/hierarchy1"/>
    <dgm:cxn modelId="{F6B8750D-E364-477A-8C6D-1C5A0C00C33D}" type="presParOf" srcId="{38E0B1FD-93EE-4C11-9245-A3ED95EF2843}" destId="{1D8B89A1-D239-4418-B2F9-0BC619EB7707}" srcOrd="0" destOrd="0" presId="urn:microsoft.com/office/officeart/2005/8/layout/hierarchy1"/>
    <dgm:cxn modelId="{2188C791-58BF-4B09-8B1D-BDF4BBB42543}" type="presParOf" srcId="{38E0B1FD-93EE-4C11-9245-A3ED95EF2843}" destId="{66E0A071-8FDB-4D34-B685-9CCFC1145F7B}" srcOrd="1" destOrd="0" presId="urn:microsoft.com/office/officeart/2005/8/layout/hierarchy1"/>
    <dgm:cxn modelId="{0B40A889-FED1-42D4-BDCB-CAC799A9EC0B}" type="presParOf" srcId="{E034C7D3-7A5C-44A5-90D6-EA8EA231D601}" destId="{BBE79C84-63CB-4FBC-9AB4-0A5E36C54811}" srcOrd="1" destOrd="0" presId="urn:microsoft.com/office/officeart/2005/8/layout/hierarchy1"/>
    <dgm:cxn modelId="{35EC2995-BDE9-46AF-8E12-041F84A6CE6A}" type="presParOf" srcId="{BBE79C84-63CB-4FBC-9AB4-0A5E36C54811}" destId="{B668FA92-7AC9-4C09-89C5-7C7EFFB2F3F8}" srcOrd="0" destOrd="0" presId="urn:microsoft.com/office/officeart/2005/8/layout/hierarchy1"/>
    <dgm:cxn modelId="{DE553ECA-E1FD-432D-B903-70559D74E6F0}" type="presParOf" srcId="{BBE79C84-63CB-4FBC-9AB4-0A5E36C54811}" destId="{6339987C-21B7-488A-9EA6-BE135C79F8E8}" srcOrd="1" destOrd="0" presId="urn:microsoft.com/office/officeart/2005/8/layout/hierarchy1"/>
    <dgm:cxn modelId="{BC9F69F3-71A9-4458-BFA4-F5191A733605}" type="presParOf" srcId="{6339987C-21B7-488A-9EA6-BE135C79F8E8}" destId="{BD0B9459-F624-40D7-86CF-DB38DA9DDC1D}" srcOrd="0" destOrd="0" presId="urn:microsoft.com/office/officeart/2005/8/layout/hierarchy1"/>
    <dgm:cxn modelId="{213E77A3-2D73-4859-9E5C-4AC4D0794377}" type="presParOf" srcId="{BD0B9459-F624-40D7-86CF-DB38DA9DDC1D}" destId="{38963B56-8E9F-4A4F-92F5-C01EB3B0E862}" srcOrd="0" destOrd="0" presId="urn:microsoft.com/office/officeart/2005/8/layout/hierarchy1"/>
    <dgm:cxn modelId="{669E8834-8133-4F6C-95E5-17B87A6A6277}" type="presParOf" srcId="{BD0B9459-F624-40D7-86CF-DB38DA9DDC1D}" destId="{E268AAB8-0DCA-4279-B0DA-E16C893E4A2D}" srcOrd="1" destOrd="0" presId="urn:microsoft.com/office/officeart/2005/8/layout/hierarchy1"/>
    <dgm:cxn modelId="{579B6840-81CE-4059-83DB-539D7246EC2D}" type="presParOf" srcId="{6339987C-21B7-488A-9EA6-BE135C79F8E8}" destId="{6AC6663F-508F-4E21-8707-42781E952763}"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6DA5777-D3CC-4CA2-9729-474229748D5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41C8F8F8-FC9D-408C-AE7D-D70EFB93967C}">
      <dgm:prSet phldrT="[Κείμενο]" custT="1"/>
      <dgm:spPr/>
      <dgm:t>
        <a:bodyPr/>
        <a:lstStyle/>
        <a:p>
          <a:r>
            <a:rPr lang="en-US" sz="2000" i="1" dirty="0" smtClean="0"/>
            <a:t>Firmicutes</a:t>
          </a:r>
          <a:endParaRPr lang="el-GR" sz="2000" dirty="0"/>
        </a:p>
      </dgm:t>
    </dgm:pt>
    <dgm:pt modelId="{44C295FC-60AE-41DC-9E11-276456ECD4DE}" type="parTrans" cxnId="{D3027675-7A17-4C30-A95D-73CAC4EC12E4}">
      <dgm:prSet/>
      <dgm:spPr/>
      <dgm:t>
        <a:bodyPr/>
        <a:lstStyle/>
        <a:p>
          <a:endParaRPr lang="el-GR"/>
        </a:p>
      </dgm:t>
    </dgm:pt>
    <dgm:pt modelId="{CCD6FD22-5D3B-4F08-BC60-49C5044C5B88}" type="sibTrans" cxnId="{D3027675-7A17-4C30-A95D-73CAC4EC12E4}">
      <dgm:prSet/>
      <dgm:spPr/>
      <dgm:t>
        <a:bodyPr/>
        <a:lstStyle/>
        <a:p>
          <a:endParaRPr lang="el-GR"/>
        </a:p>
      </dgm:t>
    </dgm:pt>
    <dgm:pt modelId="{5799B2FA-BACB-404B-8914-BA0DDE873A23}">
      <dgm:prSet phldrT="[Κείμενο]" custT="1"/>
      <dgm:spPr/>
      <dgm:t>
        <a:bodyPr/>
        <a:lstStyle/>
        <a:p>
          <a:r>
            <a:rPr lang="en-US" sz="1400" i="1" dirty="0" smtClean="0"/>
            <a:t>Staphylococcus</a:t>
          </a:r>
          <a:endParaRPr lang="el-GR" sz="1400" dirty="0"/>
        </a:p>
      </dgm:t>
    </dgm:pt>
    <dgm:pt modelId="{D840C7C4-CB43-4AE2-9D24-66B538E3113B}" type="parTrans" cxnId="{7E9EC4A8-A425-4CE9-955A-AD3281F1A24E}">
      <dgm:prSet/>
      <dgm:spPr/>
      <dgm:t>
        <a:bodyPr/>
        <a:lstStyle/>
        <a:p>
          <a:endParaRPr lang="el-GR"/>
        </a:p>
      </dgm:t>
    </dgm:pt>
    <dgm:pt modelId="{000C7F21-0B7A-4CEE-9D96-990E12B94259}" type="sibTrans" cxnId="{7E9EC4A8-A425-4CE9-955A-AD3281F1A24E}">
      <dgm:prSet/>
      <dgm:spPr/>
      <dgm:t>
        <a:bodyPr/>
        <a:lstStyle/>
        <a:p>
          <a:endParaRPr lang="el-GR"/>
        </a:p>
      </dgm:t>
    </dgm:pt>
    <dgm:pt modelId="{FD5E30A6-48E0-45DD-A544-1826015F8E24}">
      <dgm:prSet phldrT="[Κείμενο]" custT="1"/>
      <dgm:spPr/>
      <dgm:t>
        <a:bodyPr/>
        <a:lstStyle/>
        <a:p>
          <a:r>
            <a:rPr lang="en-US" sz="1400" dirty="0" smtClean="0"/>
            <a:t>Streptococcus </a:t>
          </a:r>
          <a:endParaRPr lang="el-GR" sz="1400" dirty="0"/>
        </a:p>
      </dgm:t>
    </dgm:pt>
    <dgm:pt modelId="{4B97D47D-5A0B-45CA-B3D8-65AD4345DF55}" type="parTrans" cxnId="{056CADC6-9B83-4BA7-846D-1484BAB89156}">
      <dgm:prSet/>
      <dgm:spPr/>
      <dgm:t>
        <a:bodyPr/>
        <a:lstStyle/>
        <a:p>
          <a:endParaRPr lang="el-GR"/>
        </a:p>
      </dgm:t>
    </dgm:pt>
    <dgm:pt modelId="{FA2B0352-1474-4651-88D8-A4280857333D}" type="sibTrans" cxnId="{056CADC6-9B83-4BA7-846D-1484BAB89156}">
      <dgm:prSet/>
      <dgm:spPr/>
      <dgm:t>
        <a:bodyPr/>
        <a:lstStyle/>
        <a:p>
          <a:endParaRPr lang="el-GR"/>
        </a:p>
      </dgm:t>
    </dgm:pt>
    <dgm:pt modelId="{D6BCBA2C-DDC8-4B7A-A691-CD1A615D593B}">
      <dgm:prSet/>
      <dgm:spPr/>
      <dgm:t>
        <a:bodyPr/>
        <a:lstStyle/>
        <a:p>
          <a:r>
            <a:rPr lang="en-US" dirty="0" smtClean="0"/>
            <a:t>Enterococcus</a:t>
          </a:r>
          <a:endParaRPr lang="el-GR" dirty="0"/>
        </a:p>
      </dgm:t>
    </dgm:pt>
    <dgm:pt modelId="{B307A2FA-CB0C-4FF2-A865-F17E9B8FF9AC}" type="parTrans" cxnId="{52A2060B-8BD9-4107-8970-99ECE9FD2110}">
      <dgm:prSet/>
      <dgm:spPr/>
      <dgm:t>
        <a:bodyPr/>
        <a:lstStyle/>
        <a:p>
          <a:endParaRPr lang="el-GR"/>
        </a:p>
      </dgm:t>
    </dgm:pt>
    <dgm:pt modelId="{D9272752-5E2F-41A5-8DC0-373EC2E9D83B}" type="sibTrans" cxnId="{52A2060B-8BD9-4107-8970-99ECE9FD2110}">
      <dgm:prSet/>
      <dgm:spPr/>
      <dgm:t>
        <a:bodyPr/>
        <a:lstStyle/>
        <a:p>
          <a:endParaRPr lang="el-GR"/>
        </a:p>
      </dgm:t>
    </dgm:pt>
    <dgm:pt modelId="{3EF3A62F-9089-47F5-90D0-C30D85628C2D}">
      <dgm:prSet/>
      <dgm:spPr/>
      <dgm:t>
        <a:bodyPr/>
        <a:lstStyle/>
        <a:p>
          <a:r>
            <a:rPr lang="en-US" dirty="0" err="1" smtClean="0"/>
            <a:t>Listeria</a:t>
          </a:r>
          <a:r>
            <a:rPr lang="en-US" dirty="0" smtClean="0"/>
            <a:t> </a:t>
          </a:r>
          <a:endParaRPr lang="el-GR" dirty="0"/>
        </a:p>
      </dgm:t>
    </dgm:pt>
    <dgm:pt modelId="{76C5660C-4B3F-4299-8869-0265F3569E5B}" type="parTrans" cxnId="{3EE67181-F834-48F3-AA06-78BB8CB6C53C}">
      <dgm:prSet/>
      <dgm:spPr/>
      <dgm:t>
        <a:bodyPr/>
        <a:lstStyle/>
        <a:p>
          <a:endParaRPr lang="el-GR"/>
        </a:p>
      </dgm:t>
    </dgm:pt>
    <dgm:pt modelId="{B9167B2F-45DE-4A4D-A385-A5189BA4CA60}" type="sibTrans" cxnId="{3EE67181-F834-48F3-AA06-78BB8CB6C53C}">
      <dgm:prSet/>
      <dgm:spPr/>
      <dgm:t>
        <a:bodyPr/>
        <a:lstStyle/>
        <a:p>
          <a:endParaRPr lang="el-GR"/>
        </a:p>
      </dgm:t>
    </dgm:pt>
    <dgm:pt modelId="{07F73880-77B9-4AA8-84A2-3406F4C14F63}">
      <dgm:prSet/>
      <dgm:spPr/>
      <dgm:t>
        <a:bodyPr/>
        <a:lstStyle/>
        <a:p>
          <a:r>
            <a:rPr lang="en-US" dirty="0" smtClean="0"/>
            <a:t>Bacillus </a:t>
          </a:r>
          <a:endParaRPr lang="el-GR" dirty="0"/>
        </a:p>
      </dgm:t>
    </dgm:pt>
    <dgm:pt modelId="{4BCDBBFF-BEFD-48CC-8F78-92BC3D6AF029}" type="parTrans" cxnId="{B71A05A8-2C74-4C33-9A23-FEBB6F1B859D}">
      <dgm:prSet/>
      <dgm:spPr/>
      <dgm:t>
        <a:bodyPr/>
        <a:lstStyle/>
        <a:p>
          <a:endParaRPr lang="el-GR"/>
        </a:p>
      </dgm:t>
    </dgm:pt>
    <dgm:pt modelId="{8A28BA26-F0E9-432D-8660-8DC60CEF1B20}" type="sibTrans" cxnId="{B71A05A8-2C74-4C33-9A23-FEBB6F1B859D}">
      <dgm:prSet/>
      <dgm:spPr/>
      <dgm:t>
        <a:bodyPr/>
        <a:lstStyle/>
        <a:p>
          <a:endParaRPr lang="el-GR"/>
        </a:p>
      </dgm:t>
    </dgm:pt>
    <dgm:pt modelId="{5340A723-1CE6-475C-B4B3-021C2E46A634}">
      <dgm:prSet/>
      <dgm:spPr/>
      <dgm:t>
        <a:bodyPr/>
        <a:lstStyle/>
        <a:p>
          <a:r>
            <a:rPr lang="en-US" dirty="0" smtClean="0"/>
            <a:t>Clostridium</a:t>
          </a:r>
          <a:endParaRPr lang="el-GR" dirty="0"/>
        </a:p>
      </dgm:t>
    </dgm:pt>
    <dgm:pt modelId="{48E65820-C883-4B5E-B3A5-0220C8F24517}" type="parTrans" cxnId="{BDB4AE1D-8082-4AB4-BB35-1CC2138EB8C5}">
      <dgm:prSet/>
      <dgm:spPr/>
      <dgm:t>
        <a:bodyPr/>
        <a:lstStyle/>
        <a:p>
          <a:endParaRPr lang="el-GR"/>
        </a:p>
      </dgm:t>
    </dgm:pt>
    <dgm:pt modelId="{D123C312-D3B3-427E-B55C-A528E2163630}" type="sibTrans" cxnId="{BDB4AE1D-8082-4AB4-BB35-1CC2138EB8C5}">
      <dgm:prSet/>
      <dgm:spPr/>
      <dgm:t>
        <a:bodyPr/>
        <a:lstStyle/>
        <a:p>
          <a:endParaRPr lang="el-GR"/>
        </a:p>
      </dgm:t>
    </dgm:pt>
    <dgm:pt modelId="{6A2B8411-8D71-4BE2-AC28-06F5F60C5E92}" type="pres">
      <dgm:prSet presAssocID="{66DA5777-D3CC-4CA2-9729-474229748D58}" presName="hierChild1" presStyleCnt="0">
        <dgm:presLayoutVars>
          <dgm:chPref val="1"/>
          <dgm:dir/>
          <dgm:animOne val="branch"/>
          <dgm:animLvl val="lvl"/>
          <dgm:resizeHandles/>
        </dgm:presLayoutVars>
      </dgm:prSet>
      <dgm:spPr/>
      <dgm:t>
        <a:bodyPr/>
        <a:lstStyle/>
        <a:p>
          <a:endParaRPr lang="el-GR"/>
        </a:p>
      </dgm:t>
    </dgm:pt>
    <dgm:pt modelId="{4C0D54AA-98E3-4E50-9601-ED61083207FE}" type="pres">
      <dgm:prSet presAssocID="{41C8F8F8-FC9D-408C-AE7D-D70EFB93967C}" presName="hierRoot1" presStyleCnt="0"/>
      <dgm:spPr/>
    </dgm:pt>
    <dgm:pt modelId="{03DECA71-7150-4D98-B357-E7004A688837}" type="pres">
      <dgm:prSet presAssocID="{41C8F8F8-FC9D-408C-AE7D-D70EFB93967C}" presName="composite" presStyleCnt="0"/>
      <dgm:spPr/>
    </dgm:pt>
    <dgm:pt modelId="{D82882FB-80EF-4F71-AA63-97FB029C0C23}" type="pres">
      <dgm:prSet presAssocID="{41C8F8F8-FC9D-408C-AE7D-D70EFB93967C}" presName="background" presStyleLbl="node0" presStyleIdx="0" presStyleCnt="1"/>
      <dgm:spPr/>
    </dgm:pt>
    <dgm:pt modelId="{FF08EE75-4817-4D76-AC62-18A19583D572}" type="pres">
      <dgm:prSet presAssocID="{41C8F8F8-FC9D-408C-AE7D-D70EFB93967C}" presName="text" presStyleLbl="fgAcc0" presStyleIdx="0" presStyleCnt="1" custScaleX="176192">
        <dgm:presLayoutVars>
          <dgm:chPref val="3"/>
        </dgm:presLayoutVars>
      </dgm:prSet>
      <dgm:spPr/>
      <dgm:t>
        <a:bodyPr/>
        <a:lstStyle/>
        <a:p>
          <a:endParaRPr lang="el-GR"/>
        </a:p>
      </dgm:t>
    </dgm:pt>
    <dgm:pt modelId="{0399A9D8-04CF-490A-A35A-F453BC6CA2D1}" type="pres">
      <dgm:prSet presAssocID="{41C8F8F8-FC9D-408C-AE7D-D70EFB93967C}" presName="hierChild2" presStyleCnt="0"/>
      <dgm:spPr/>
    </dgm:pt>
    <dgm:pt modelId="{8886BFEF-3846-4359-A1DA-5658D8F9A296}" type="pres">
      <dgm:prSet presAssocID="{D840C7C4-CB43-4AE2-9D24-66B538E3113B}" presName="Name10" presStyleLbl="parChTrans1D2" presStyleIdx="0" presStyleCnt="6"/>
      <dgm:spPr/>
      <dgm:t>
        <a:bodyPr/>
        <a:lstStyle/>
        <a:p>
          <a:endParaRPr lang="el-GR"/>
        </a:p>
      </dgm:t>
    </dgm:pt>
    <dgm:pt modelId="{DED4DAA5-8EB5-4B4E-B949-854820CD0F1F}" type="pres">
      <dgm:prSet presAssocID="{5799B2FA-BACB-404B-8914-BA0DDE873A23}" presName="hierRoot2" presStyleCnt="0"/>
      <dgm:spPr/>
    </dgm:pt>
    <dgm:pt modelId="{27C63158-B48A-4D38-832F-2F2CB003A8C6}" type="pres">
      <dgm:prSet presAssocID="{5799B2FA-BACB-404B-8914-BA0DDE873A23}" presName="composite2" presStyleCnt="0"/>
      <dgm:spPr/>
    </dgm:pt>
    <dgm:pt modelId="{9DC30605-7044-4BFC-BA9E-ED7EDE37450C}" type="pres">
      <dgm:prSet presAssocID="{5799B2FA-BACB-404B-8914-BA0DDE873A23}" presName="background2" presStyleLbl="node2" presStyleIdx="0" presStyleCnt="6"/>
      <dgm:spPr/>
    </dgm:pt>
    <dgm:pt modelId="{64FEAA3A-CED3-4E5C-A946-F18D41F4C19A}" type="pres">
      <dgm:prSet presAssocID="{5799B2FA-BACB-404B-8914-BA0DDE873A23}" presName="text2" presStyleLbl="fgAcc2" presStyleIdx="0" presStyleCnt="6">
        <dgm:presLayoutVars>
          <dgm:chPref val="3"/>
        </dgm:presLayoutVars>
      </dgm:prSet>
      <dgm:spPr/>
      <dgm:t>
        <a:bodyPr/>
        <a:lstStyle/>
        <a:p>
          <a:endParaRPr lang="el-GR"/>
        </a:p>
      </dgm:t>
    </dgm:pt>
    <dgm:pt modelId="{DC1AA55D-8C70-4BC4-ADB5-821DA2C60352}" type="pres">
      <dgm:prSet presAssocID="{5799B2FA-BACB-404B-8914-BA0DDE873A23}" presName="hierChild3" presStyleCnt="0"/>
      <dgm:spPr/>
    </dgm:pt>
    <dgm:pt modelId="{00700E70-53D3-47C6-807B-04D59EAABB89}" type="pres">
      <dgm:prSet presAssocID="{4B97D47D-5A0B-45CA-B3D8-65AD4345DF55}" presName="Name10" presStyleLbl="parChTrans1D2" presStyleIdx="1" presStyleCnt="6"/>
      <dgm:spPr/>
      <dgm:t>
        <a:bodyPr/>
        <a:lstStyle/>
        <a:p>
          <a:endParaRPr lang="el-GR"/>
        </a:p>
      </dgm:t>
    </dgm:pt>
    <dgm:pt modelId="{AFFE6087-92FA-41B3-839D-8D1005DCE41D}" type="pres">
      <dgm:prSet presAssocID="{FD5E30A6-48E0-45DD-A544-1826015F8E24}" presName="hierRoot2" presStyleCnt="0"/>
      <dgm:spPr/>
    </dgm:pt>
    <dgm:pt modelId="{A34C5D17-4954-4E70-AD27-720746092BDE}" type="pres">
      <dgm:prSet presAssocID="{FD5E30A6-48E0-45DD-A544-1826015F8E24}" presName="composite2" presStyleCnt="0"/>
      <dgm:spPr/>
    </dgm:pt>
    <dgm:pt modelId="{2E852389-41F5-44DD-931D-1EDA5B74C0CD}" type="pres">
      <dgm:prSet presAssocID="{FD5E30A6-48E0-45DD-A544-1826015F8E24}" presName="background2" presStyleLbl="node2" presStyleIdx="1" presStyleCnt="6"/>
      <dgm:spPr/>
    </dgm:pt>
    <dgm:pt modelId="{10D35DF5-CCC0-4637-8CE4-63347A9B9A0A}" type="pres">
      <dgm:prSet presAssocID="{FD5E30A6-48E0-45DD-A544-1826015F8E24}" presName="text2" presStyleLbl="fgAcc2" presStyleIdx="1" presStyleCnt="6">
        <dgm:presLayoutVars>
          <dgm:chPref val="3"/>
        </dgm:presLayoutVars>
      </dgm:prSet>
      <dgm:spPr/>
      <dgm:t>
        <a:bodyPr/>
        <a:lstStyle/>
        <a:p>
          <a:endParaRPr lang="el-GR"/>
        </a:p>
      </dgm:t>
    </dgm:pt>
    <dgm:pt modelId="{829BD1EC-9C50-4E4D-B26B-2F8C1E6EA773}" type="pres">
      <dgm:prSet presAssocID="{FD5E30A6-48E0-45DD-A544-1826015F8E24}" presName="hierChild3" presStyleCnt="0"/>
      <dgm:spPr/>
    </dgm:pt>
    <dgm:pt modelId="{9DC3549B-7713-4B3B-9909-32A91DB2D58E}" type="pres">
      <dgm:prSet presAssocID="{B307A2FA-CB0C-4FF2-A865-F17E9B8FF9AC}" presName="Name10" presStyleLbl="parChTrans1D2" presStyleIdx="2" presStyleCnt="6"/>
      <dgm:spPr/>
      <dgm:t>
        <a:bodyPr/>
        <a:lstStyle/>
        <a:p>
          <a:endParaRPr lang="el-GR"/>
        </a:p>
      </dgm:t>
    </dgm:pt>
    <dgm:pt modelId="{1A715D77-9E76-4ABF-8A0D-61D057F2339D}" type="pres">
      <dgm:prSet presAssocID="{D6BCBA2C-DDC8-4B7A-A691-CD1A615D593B}" presName="hierRoot2" presStyleCnt="0"/>
      <dgm:spPr/>
    </dgm:pt>
    <dgm:pt modelId="{C8753121-50BF-4A31-A141-196FB001CFBE}" type="pres">
      <dgm:prSet presAssocID="{D6BCBA2C-DDC8-4B7A-A691-CD1A615D593B}" presName="composite2" presStyleCnt="0"/>
      <dgm:spPr/>
    </dgm:pt>
    <dgm:pt modelId="{AE415515-901A-44DA-A8F5-5B619332F4E3}" type="pres">
      <dgm:prSet presAssocID="{D6BCBA2C-DDC8-4B7A-A691-CD1A615D593B}" presName="background2" presStyleLbl="node2" presStyleIdx="2" presStyleCnt="6"/>
      <dgm:spPr/>
    </dgm:pt>
    <dgm:pt modelId="{4DE2590C-86FE-4FB6-8EB1-770DAC75C4F8}" type="pres">
      <dgm:prSet presAssocID="{D6BCBA2C-DDC8-4B7A-A691-CD1A615D593B}" presName="text2" presStyleLbl="fgAcc2" presStyleIdx="2" presStyleCnt="6">
        <dgm:presLayoutVars>
          <dgm:chPref val="3"/>
        </dgm:presLayoutVars>
      </dgm:prSet>
      <dgm:spPr/>
      <dgm:t>
        <a:bodyPr/>
        <a:lstStyle/>
        <a:p>
          <a:endParaRPr lang="el-GR"/>
        </a:p>
      </dgm:t>
    </dgm:pt>
    <dgm:pt modelId="{FFF27089-2901-4CD1-ABEB-EB780B7B2A2E}" type="pres">
      <dgm:prSet presAssocID="{D6BCBA2C-DDC8-4B7A-A691-CD1A615D593B}" presName="hierChild3" presStyleCnt="0"/>
      <dgm:spPr/>
    </dgm:pt>
    <dgm:pt modelId="{E1647735-9CEB-49E1-8458-E2704C0C7718}" type="pres">
      <dgm:prSet presAssocID="{76C5660C-4B3F-4299-8869-0265F3569E5B}" presName="Name10" presStyleLbl="parChTrans1D2" presStyleIdx="3" presStyleCnt="6"/>
      <dgm:spPr/>
      <dgm:t>
        <a:bodyPr/>
        <a:lstStyle/>
        <a:p>
          <a:endParaRPr lang="el-GR"/>
        </a:p>
      </dgm:t>
    </dgm:pt>
    <dgm:pt modelId="{C3042D97-E337-48AA-8202-9F84CD5B981E}" type="pres">
      <dgm:prSet presAssocID="{3EF3A62F-9089-47F5-90D0-C30D85628C2D}" presName="hierRoot2" presStyleCnt="0"/>
      <dgm:spPr/>
    </dgm:pt>
    <dgm:pt modelId="{851FFCCF-9DA1-4105-ABA5-B17DDCD64CBC}" type="pres">
      <dgm:prSet presAssocID="{3EF3A62F-9089-47F5-90D0-C30D85628C2D}" presName="composite2" presStyleCnt="0"/>
      <dgm:spPr/>
    </dgm:pt>
    <dgm:pt modelId="{8619E36D-AB85-4F1E-83BD-5A820C80877A}" type="pres">
      <dgm:prSet presAssocID="{3EF3A62F-9089-47F5-90D0-C30D85628C2D}" presName="background2" presStyleLbl="node2" presStyleIdx="3" presStyleCnt="6"/>
      <dgm:spPr/>
    </dgm:pt>
    <dgm:pt modelId="{5CA4CE95-7F2C-4E10-964B-C8F3AA5508D7}" type="pres">
      <dgm:prSet presAssocID="{3EF3A62F-9089-47F5-90D0-C30D85628C2D}" presName="text2" presStyleLbl="fgAcc2" presStyleIdx="3" presStyleCnt="6">
        <dgm:presLayoutVars>
          <dgm:chPref val="3"/>
        </dgm:presLayoutVars>
      </dgm:prSet>
      <dgm:spPr/>
      <dgm:t>
        <a:bodyPr/>
        <a:lstStyle/>
        <a:p>
          <a:endParaRPr lang="el-GR"/>
        </a:p>
      </dgm:t>
    </dgm:pt>
    <dgm:pt modelId="{EAFC3BB5-8F54-4F2F-BBAF-44FB8FAF6B95}" type="pres">
      <dgm:prSet presAssocID="{3EF3A62F-9089-47F5-90D0-C30D85628C2D}" presName="hierChild3" presStyleCnt="0"/>
      <dgm:spPr/>
    </dgm:pt>
    <dgm:pt modelId="{54106D30-1F5C-45DF-9B80-2A10F7A12F72}" type="pres">
      <dgm:prSet presAssocID="{4BCDBBFF-BEFD-48CC-8F78-92BC3D6AF029}" presName="Name10" presStyleLbl="parChTrans1D2" presStyleIdx="4" presStyleCnt="6"/>
      <dgm:spPr/>
      <dgm:t>
        <a:bodyPr/>
        <a:lstStyle/>
        <a:p>
          <a:endParaRPr lang="el-GR"/>
        </a:p>
      </dgm:t>
    </dgm:pt>
    <dgm:pt modelId="{37B58659-EEAE-4FCF-A737-69B5D2E3BEA3}" type="pres">
      <dgm:prSet presAssocID="{07F73880-77B9-4AA8-84A2-3406F4C14F63}" presName="hierRoot2" presStyleCnt="0"/>
      <dgm:spPr/>
    </dgm:pt>
    <dgm:pt modelId="{00ED0222-5102-4481-A4E3-E9AFD5A14593}" type="pres">
      <dgm:prSet presAssocID="{07F73880-77B9-4AA8-84A2-3406F4C14F63}" presName="composite2" presStyleCnt="0"/>
      <dgm:spPr/>
    </dgm:pt>
    <dgm:pt modelId="{6420A531-BB27-4232-AC94-D80287930C5F}" type="pres">
      <dgm:prSet presAssocID="{07F73880-77B9-4AA8-84A2-3406F4C14F63}" presName="background2" presStyleLbl="node2" presStyleIdx="4" presStyleCnt="6"/>
      <dgm:spPr/>
    </dgm:pt>
    <dgm:pt modelId="{3DAD5F3B-F49F-46A7-9B7B-38767D663080}" type="pres">
      <dgm:prSet presAssocID="{07F73880-77B9-4AA8-84A2-3406F4C14F63}" presName="text2" presStyleLbl="fgAcc2" presStyleIdx="4" presStyleCnt="6">
        <dgm:presLayoutVars>
          <dgm:chPref val="3"/>
        </dgm:presLayoutVars>
      </dgm:prSet>
      <dgm:spPr/>
      <dgm:t>
        <a:bodyPr/>
        <a:lstStyle/>
        <a:p>
          <a:endParaRPr lang="el-GR"/>
        </a:p>
      </dgm:t>
    </dgm:pt>
    <dgm:pt modelId="{58429E82-A780-4AC2-A76C-3EFB42604C20}" type="pres">
      <dgm:prSet presAssocID="{07F73880-77B9-4AA8-84A2-3406F4C14F63}" presName="hierChild3" presStyleCnt="0"/>
      <dgm:spPr/>
    </dgm:pt>
    <dgm:pt modelId="{F088420E-F8A2-4421-9C9A-9F6CCEDB5517}" type="pres">
      <dgm:prSet presAssocID="{48E65820-C883-4B5E-B3A5-0220C8F24517}" presName="Name10" presStyleLbl="parChTrans1D2" presStyleIdx="5" presStyleCnt="6"/>
      <dgm:spPr/>
      <dgm:t>
        <a:bodyPr/>
        <a:lstStyle/>
        <a:p>
          <a:endParaRPr lang="el-GR"/>
        </a:p>
      </dgm:t>
    </dgm:pt>
    <dgm:pt modelId="{432C77E8-61D2-44FE-81A5-E00872C29DC9}" type="pres">
      <dgm:prSet presAssocID="{5340A723-1CE6-475C-B4B3-021C2E46A634}" presName="hierRoot2" presStyleCnt="0"/>
      <dgm:spPr/>
    </dgm:pt>
    <dgm:pt modelId="{0D2AF7A3-8D5C-4111-82A7-643AB473C66B}" type="pres">
      <dgm:prSet presAssocID="{5340A723-1CE6-475C-B4B3-021C2E46A634}" presName="composite2" presStyleCnt="0"/>
      <dgm:spPr/>
    </dgm:pt>
    <dgm:pt modelId="{DDEF9A3C-AA9F-4CCC-B3F1-D8071040E64E}" type="pres">
      <dgm:prSet presAssocID="{5340A723-1CE6-475C-B4B3-021C2E46A634}" presName="background2" presStyleLbl="node2" presStyleIdx="5" presStyleCnt="6"/>
      <dgm:spPr/>
    </dgm:pt>
    <dgm:pt modelId="{C9DE5DC8-DDFD-4C4D-81A0-074B760A5AA1}" type="pres">
      <dgm:prSet presAssocID="{5340A723-1CE6-475C-B4B3-021C2E46A634}" presName="text2" presStyleLbl="fgAcc2" presStyleIdx="5" presStyleCnt="6">
        <dgm:presLayoutVars>
          <dgm:chPref val="3"/>
        </dgm:presLayoutVars>
      </dgm:prSet>
      <dgm:spPr/>
      <dgm:t>
        <a:bodyPr/>
        <a:lstStyle/>
        <a:p>
          <a:endParaRPr lang="el-GR"/>
        </a:p>
      </dgm:t>
    </dgm:pt>
    <dgm:pt modelId="{4D469792-9094-4A7F-981A-6E26B9B43B66}" type="pres">
      <dgm:prSet presAssocID="{5340A723-1CE6-475C-B4B3-021C2E46A634}" presName="hierChild3" presStyleCnt="0"/>
      <dgm:spPr/>
    </dgm:pt>
  </dgm:ptLst>
  <dgm:cxnLst>
    <dgm:cxn modelId="{605B4D3D-86DF-4E50-A125-66D1A7A23B73}" type="presOf" srcId="{5799B2FA-BACB-404B-8914-BA0DDE873A23}" destId="{64FEAA3A-CED3-4E5C-A946-F18D41F4C19A}" srcOrd="0" destOrd="0" presId="urn:microsoft.com/office/officeart/2005/8/layout/hierarchy1"/>
    <dgm:cxn modelId="{D89FA119-4FA5-4C87-9D10-F28BABC244CF}" type="presOf" srcId="{41C8F8F8-FC9D-408C-AE7D-D70EFB93967C}" destId="{FF08EE75-4817-4D76-AC62-18A19583D572}" srcOrd="0" destOrd="0" presId="urn:microsoft.com/office/officeart/2005/8/layout/hierarchy1"/>
    <dgm:cxn modelId="{056CADC6-9B83-4BA7-846D-1484BAB89156}" srcId="{41C8F8F8-FC9D-408C-AE7D-D70EFB93967C}" destId="{FD5E30A6-48E0-45DD-A544-1826015F8E24}" srcOrd="1" destOrd="0" parTransId="{4B97D47D-5A0B-45CA-B3D8-65AD4345DF55}" sibTransId="{FA2B0352-1474-4651-88D8-A4280857333D}"/>
    <dgm:cxn modelId="{52A2060B-8BD9-4107-8970-99ECE9FD2110}" srcId="{41C8F8F8-FC9D-408C-AE7D-D70EFB93967C}" destId="{D6BCBA2C-DDC8-4B7A-A691-CD1A615D593B}" srcOrd="2" destOrd="0" parTransId="{B307A2FA-CB0C-4FF2-A865-F17E9B8FF9AC}" sibTransId="{D9272752-5E2F-41A5-8DC0-373EC2E9D83B}"/>
    <dgm:cxn modelId="{986476F1-E829-44FF-912A-467D5FE11842}" type="presOf" srcId="{48E65820-C883-4B5E-B3A5-0220C8F24517}" destId="{F088420E-F8A2-4421-9C9A-9F6CCEDB5517}" srcOrd="0" destOrd="0" presId="urn:microsoft.com/office/officeart/2005/8/layout/hierarchy1"/>
    <dgm:cxn modelId="{7E9EC4A8-A425-4CE9-955A-AD3281F1A24E}" srcId="{41C8F8F8-FC9D-408C-AE7D-D70EFB93967C}" destId="{5799B2FA-BACB-404B-8914-BA0DDE873A23}" srcOrd="0" destOrd="0" parTransId="{D840C7C4-CB43-4AE2-9D24-66B538E3113B}" sibTransId="{000C7F21-0B7A-4CEE-9D96-990E12B94259}"/>
    <dgm:cxn modelId="{B0A2D129-7C10-41DC-98C9-0B0FE66D4027}" type="presOf" srcId="{07F73880-77B9-4AA8-84A2-3406F4C14F63}" destId="{3DAD5F3B-F49F-46A7-9B7B-38767D663080}" srcOrd="0" destOrd="0" presId="urn:microsoft.com/office/officeart/2005/8/layout/hierarchy1"/>
    <dgm:cxn modelId="{C5FBA7F7-C735-485F-A77A-DA104B0EA295}" type="presOf" srcId="{D840C7C4-CB43-4AE2-9D24-66B538E3113B}" destId="{8886BFEF-3846-4359-A1DA-5658D8F9A296}" srcOrd="0" destOrd="0" presId="urn:microsoft.com/office/officeart/2005/8/layout/hierarchy1"/>
    <dgm:cxn modelId="{B71A05A8-2C74-4C33-9A23-FEBB6F1B859D}" srcId="{41C8F8F8-FC9D-408C-AE7D-D70EFB93967C}" destId="{07F73880-77B9-4AA8-84A2-3406F4C14F63}" srcOrd="4" destOrd="0" parTransId="{4BCDBBFF-BEFD-48CC-8F78-92BC3D6AF029}" sibTransId="{8A28BA26-F0E9-432D-8660-8DC60CEF1B20}"/>
    <dgm:cxn modelId="{740FF77F-12DE-46A9-B1D1-843E9E8AC28E}" type="presOf" srcId="{B307A2FA-CB0C-4FF2-A865-F17E9B8FF9AC}" destId="{9DC3549B-7713-4B3B-9909-32A91DB2D58E}" srcOrd="0" destOrd="0" presId="urn:microsoft.com/office/officeart/2005/8/layout/hierarchy1"/>
    <dgm:cxn modelId="{8829604C-05E5-494B-B473-34B89281169E}" type="presOf" srcId="{4B97D47D-5A0B-45CA-B3D8-65AD4345DF55}" destId="{00700E70-53D3-47C6-807B-04D59EAABB89}" srcOrd="0" destOrd="0" presId="urn:microsoft.com/office/officeart/2005/8/layout/hierarchy1"/>
    <dgm:cxn modelId="{57C25E2E-7271-4CA2-9629-AEF3FE68AF5C}" type="presOf" srcId="{3EF3A62F-9089-47F5-90D0-C30D85628C2D}" destId="{5CA4CE95-7F2C-4E10-964B-C8F3AA5508D7}" srcOrd="0" destOrd="0" presId="urn:microsoft.com/office/officeart/2005/8/layout/hierarchy1"/>
    <dgm:cxn modelId="{AD88548E-1A60-4DCB-8572-6478449B17D5}" type="presOf" srcId="{D6BCBA2C-DDC8-4B7A-A691-CD1A615D593B}" destId="{4DE2590C-86FE-4FB6-8EB1-770DAC75C4F8}" srcOrd="0" destOrd="0" presId="urn:microsoft.com/office/officeart/2005/8/layout/hierarchy1"/>
    <dgm:cxn modelId="{3EE67181-F834-48F3-AA06-78BB8CB6C53C}" srcId="{41C8F8F8-FC9D-408C-AE7D-D70EFB93967C}" destId="{3EF3A62F-9089-47F5-90D0-C30D85628C2D}" srcOrd="3" destOrd="0" parTransId="{76C5660C-4B3F-4299-8869-0265F3569E5B}" sibTransId="{B9167B2F-45DE-4A4D-A385-A5189BA4CA60}"/>
    <dgm:cxn modelId="{78D4354A-9DE0-4C21-894B-9B6B160A561B}" type="presOf" srcId="{FD5E30A6-48E0-45DD-A544-1826015F8E24}" destId="{10D35DF5-CCC0-4637-8CE4-63347A9B9A0A}" srcOrd="0" destOrd="0" presId="urn:microsoft.com/office/officeart/2005/8/layout/hierarchy1"/>
    <dgm:cxn modelId="{D3027675-7A17-4C30-A95D-73CAC4EC12E4}" srcId="{66DA5777-D3CC-4CA2-9729-474229748D58}" destId="{41C8F8F8-FC9D-408C-AE7D-D70EFB93967C}" srcOrd="0" destOrd="0" parTransId="{44C295FC-60AE-41DC-9E11-276456ECD4DE}" sibTransId="{CCD6FD22-5D3B-4F08-BC60-49C5044C5B88}"/>
    <dgm:cxn modelId="{065A1361-ADD7-4293-A7FF-1F6954F3A7EA}" type="presOf" srcId="{76C5660C-4B3F-4299-8869-0265F3569E5B}" destId="{E1647735-9CEB-49E1-8458-E2704C0C7718}" srcOrd="0" destOrd="0" presId="urn:microsoft.com/office/officeart/2005/8/layout/hierarchy1"/>
    <dgm:cxn modelId="{0C264056-FBC6-4713-8D7C-D65E3C20C515}" type="presOf" srcId="{66DA5777-D3CC-4CA2-9729-474229748D58}" destId="{6A2B8411-8D71-4BE2-AC28-06F5F60C5E92}" srcOrd="0" destOrd="0" presId="urn:microsoft.com/office/officeart/2005/8/layout/hierarchy1"/>
    <dgm:cxn modelId="{BDB4AE1D-8082-4AB4-BB35-1CC2138EB8C5}" srcId="{41C8F8F8-FC9D-408C-AE7D-D70EFB93967C}" destId="{5340A723-1CE6-475C-B4B3-021C2E46A634}" srcOrd="5" destOrd="0" parTransId="{48E65820-C883-4B5E-B3A5-0220C8F24517}" sibTransId="{D123C312-D3B3-427E-B55C-A528E2163630}"/>
    <dgm:cxn modelId="{7E57BEE9-7C8F-4F15-B446-37EAFEACDA5F}" type="presOf" srcId="{5340A723-1CE6-475C-B4B3-021C2E46A634}" destId="{C9DE5DC8-DDFD-4C4D-81A0-074B760A5AA1}" srcOrd="0" destOrd="0" presId="urn:microsoft.com/office/officeart/2005/8/layout/hierarchy1"/>
    <dgm:cxn modelId="{D7FA31AC-F366-43F8-9936-9CF3122D5D18}" type="presOf" srcId="{4BCDBBFF-BEFD-48CC-8F78-92BC3D6AF029}" destId="{54106D30-1F5C-45DF-9B80-2A10F7A12F72}" srcOrd="0" destOrd="0" presId="urn:microsoft.com/office/officeart/2005/8/layout/hierarchy1"/>
    <dgm:cxn modelId="{B8571677-C22B-4317-8271-498FB1CC001C}" type="presParOf" srcId="{6A2B8411-8D71-4BE2-AC28-06F5F60C5E92}" destId="{4C0D54AA-98E3-4E50-9601-ED61083207FE}" srcOrd="0" destOrd="0" presId="urn:microsoft.com/office/officeart/2005/8/layout/hierarchy1"/>
    <dgm:cxn modelId="{7BB14B9F-88AC-4B99-8DCE-F9FFA06AD247}" type="presParOf" srcId="{4C0D54AA-98E3-4E50-9601-ED61083207FE}" destId="{03DECA71-7150-4D98-B357-E7004A688837}" srcOrd="0" destOrd="0" presId="urn:microsoft.com/office/officeart/2005/8/layout/hierarchy1"/>
    <dgm:cxn modelId="{5BEF101D-BB5C-4A28-9911-DA44ABD73A04}" type="presParOf" srcId="{03DECA71-7150-4D98-B357-E7004A688837}" destId="{D82882FB-80EF-4F71-AA63-97FB029C0C23}" srcOrd="0" destOrd="0" presId="urn:microsoft.com/office/officeart/2005/8/layout/hierarchy1"/>
    <dgm:cxn modelId="{8C82B330-3C15-4029-ABF7-2F5F6D4F004A}" type="presParOf" srcId="{03DECA71-7150-4D98-B357-E7004A688837}" destId="{FF08EE75-4817-4D76-AC62-18A19583D572}" srcOrd="1" destOrd="0" presId="urn:microsoft.com/office/officeart/2005/8/layout/hierarchy1"/>
    <dgm:cxn modelId="{0568B47C-7FF3-4AE3-91E1-282FB8B7B4E4}" type="presParOf" srcId="{4C0D54AA-98E3-4E50-9601-ED61083207FE}" destId="{0399A9D8-04CF-490A-A35A-F453BC6CA2D1}" srcOrd="1" destOrd="0" presId="urn:microsoft.com/office/officeart/2005/8/layout/hierarchy1"/>
    <dgm:cxn modelId="{AE82DEFE-0797-4350-8F0A-3DE7726FDCE0}" type="presParOf" srcId="{0399A9D8-04CF-490A-A35A-F453BC6CA2D1}" destId="{8886BFEF-3846-4359-A1DA-5658D8F9A296}" srcOrd="0" destOrd="0" presId="urn:microsoft.com/office/officeart/2005/8/layout/hierarchy1"/>
    <dgm:cxn modelId="{8A1F191C-A677-49A4-8965-5AE5928567A5}" type="presParOf" srcId="{0399A9D8-04CF-490A-A35A-F453BC6CA2D1}" destId="{DED4DAA5-8EB5-4B4E-B949-854820CD0F1F}" srcOrd="1" destOrd="0" presId="urn:microsoft.com/office/officeart/2005/8/layout/hierarchy1"/>
    <dgm:cxn modelId="{00551A05-473F-4DE6-8823-9CC9EE2FAB25}" type="presParOf" srcId="{DED4DAA5-8EB5-4B4E-B949-854820CD0F1F}" destId="{27C63158-B48A-4D38-832F-2F2CB003A8C6}" srcOrd="0" destOrd="0" presId="urn:microsoft.com/office/officeart/2005/8/layout/hierarchy1"/>
    <dgm:cxn modelId="{7F0A4FEE-DC0C-4ECB-8CB7-F6FB865EA66A}" type="presParOf" srcId="{27C63158-B48A-4D38-832F-2F2CB003A8C6}" destId="{9DC30605-7044-4BFC-BA9E-ED7EDE37450C}" srcOrd="0" destOrd="0" presId="urn:microsoft.com/office/officeart/2005/8/layout/hierarchy1"/>
    <dgm:cxn modelId="{7FB23013-747C-46B8-8EBB-AAE6B674231A}" type="presParOf" srcId="{27C63158-B48A-4D38-832F-2F2CB003A8C6}" destId="{64FEAA3A-CED3-4E5C-A946-F18D41F4C19A}" srcOrd="1" destOrd="0" presId="urn:microsoft.com/office/officeart/2005/8/layout/hierarchy1"/>
    <dgm:cxn modelId="{BEC9784F-2B0D-4028-BF14-782BE6EFDCD8}" type="presParOf" srcId="{DED4DAA5-8EB5-4B4E-B949-854820CD0F1F}" destId="{DC1AA55D-8C70-4BC4-ADB5-821DA2C60352}" srcOrd="1" destOrd="0" presId="urn:microsoft.com/office/officeart/2005/8/layout/hierarchy1"/>
    <dgm:cxn modelId="{1B814AD1-8201-48F8-8BB8-A0951AFE46F4}" type="presParOf" srcId="{0399A9D8-04CF-490A-A35A-F453BC6CA2D1}" destId="{00700E70-53D3-47C6-807B-04D59EAABB89}" srcOrd="2" destOrd="0" presId="urn:microsoft.com/office/officeart/2005/8/layout/hierarchy1"/>
    <dgm:cxn modelId="{FA2B5C23-2F2A-4606-9773-BEE563D5E882}" type="presParOf" srcId="{0399A9D8-04CF-490A-A35A-F453BC6CA2D1}" destId="{AFFE6087-92FA-41B3-839D-8D1005DCE41D}" srcOrd="3" destOrd="0" presId="urn:microsoft.com/office/officeart/2005/8/layout/hierarchy1"/>
    <dgm:cxn modelId="{4824FCF2-B74A-4BC5-9FA5-C55B58D11BD6}" type="presParOf" srcId="{AFFE6087-92FA-41B3-839D-8D1005DCE41D}" destId="{A34C5D17-4954-4E70-AD27-720746092BDE}" srcOrd="0" destOrd="0" presId="urn:microsoft.com/office/officeart/2005/8/layout/hierarchy1"/>
    <dgm:cxn modelId="{1EBC13FA-9FEC-4CC3-A3FC-907318B4BF2D}" type="presParOf" srcId="{A34C5D17-4954-4E70-AD27-720746092BDE}" destId="{2E852389-41F5-44DD-931D-1EDA5B74C0CD}" srcOrd="0" destOrd="0" presId="urn:microsoft.com/office/officeart/2005/8/layout/hierarchy1"/>
    <dgm:cxn modelId="{18B0EBCC-F408-4499-AF1B-5E6FF2395859}" type="presParOf" srcId="{A34C5D17-4954-4E70-AD27-720746092BDE}" destId="{10D35DF5-CCC0-4637-8CE4-63347A9B9A0A}" srcOrd="1" destOrd="0" presId="urn:microsoft.com/office/officeart/2005/8/layout/hierarchy1"/>
    <dgm:cxn modelId="{B555C0AA-347C-48F3-8FB1-DB6871DF4A64}" type="presParOf" srcId="{AFFE6087-92FA-41B3-839D-8D1005DCE41D}" destId="{829BD1EC-9C50-4E4D-B26B-2F8C1E6EA773}" srcOrd="1" destOrd="0" presId="urn:microsoft.com/office/officeart/2005/8/layout/hierarchy1"/>
    <dgm:cxn modelId="{A87F8AE5-BC04-4F86-A325-C0969408C085}" type="presParOf" srcId="{0399A9D8-04CF-490A-A35A-F453BC6CA2D1}" destId="{9DC3549B-7713-4B3B-9909-32A91DB2D58E}" srcOrd="4" destOrd="0" presId="urn:microsoft.com/office/officeart/2005/8/layout/hierarchy1"/>
    <dgm:cxn modelId="{57276822-4A17-44F6-8EFE-B59C6BFF306D}" type="presParOf" srcId="{0399A9D8-04CF-490A-A35A-F453BC6CA2D1}" destId="{1A715D77-9E76-4ABF-8A0D-61D057F2339D}" srcOrd="5" destOrd="0" presId="urn:microsoft.com/office/officeart/2005/8/layout/hierarchy1"/>
    <dgm:cxn modelId="{FA19DD61-80F1-461F-9879-9EEB3337548D}" type="presParOf" srcId="{1A715D77-9E76-4ABF-8A0D-61D057F2339D}" destId="{C8753121-50BF-4A31-A141-196FB001CFBE}" srcOrd="0" destOrd="0" presId="urn:microsoft.com/office/officeart/2005/8/layout/hierarchy1"/>
    <dgm:cxn modelId="{9B75068D-D3FC-43E6-9EF2-C77D275B53CB}" type="presParOf" srcId="{C8753121-50BF-4A31-A141-196FB001CFBE}" destId="{AE415515-901A-44DA-A8F5-5B619332F4E3}" srcOrd="0" destOrd="0" presId="urn:microsoft.com/office/officeart/2005/8/layout/hierarchy1"/>
    <dgm:cxn modelId="{355C1B6C-7185-476C-9917-F3F6A9CDE5F6}" type="presParOf" srcId="{C8753121-50BF-4A31-A141-196FB001CFBE}" destId="{4DE2590C-86FE-4FB6-8EB1-770DAC75C4F8}" srcOrd="1" destOrd="0" presId="urn:microsoft.com/office/officeart/2005/8/layout/hierarchy1"/>
    <dgm:cxn modelId="{D4E21745-5F3E-4620-A62E-CAA235B17FDA}" type="presParOf" srcId="{1A715D77-9E76-4ABF-8A0D-61D057F2339D}" destId="{FFF27089-2901-4CD1-ABEB-EB780B7B2A2E}" srcOrd="1" destOrd="0" presId="urn:microsoft.com/office/officeart/2005/8/layout/hierarchy1"/>
    <dgm:cxn modelId="{22DA12F7-F5A8-4D31-A4C4-E255BB0547E5}" type="presParOf" srcId="{0399A9D8-04CF-490A-A35A-F453BC6CA2D1}" destId="{E1647735-9CEB-49E1-8458-E2704C0C7718}" srcOrd="6" destOrd="0" presId="urn:microsoft.com/office/officeart/2005/8/layout/hierarchy1"/>
    <dgm:cxn modelId="{DFBBF819-E20C-4B78-AF0C-5C16E4133BA6}" type="presParOf" srcId="{0399A9D8-04CF-490A-A35A-F453BC6CA2D1}" destId="{C3042D97-E337-48AA-8202-9F84CD5B981E}" srcOrd="7" destOrd="0" presId="urn:microsoft.com/office/officeart/2005/8/layout/hierarchy1"/>
    <dgm:cxn modelId="{3C9471C1-F5D6-4E03-A78A-BEC41403389C}" type="presParOf" srcId="{C3042D97-E337-48AA-8202-9F84CD5B981E}" destId="{851FFCCF-9DA1-4105-ABA5-B17DDCD64CBC}" srcOrd="0" destOrd="0" presId="urn:microsoft.com/office/officeart/2005/8/layout/hierarchy1"/>
    <dgm:cxn modelId="{459B70A3-B614-41DE-B743-79CEBBC6B6C3}" type="presParOf" srcId="{851FFCCF-9DA1-4105-ABA5-B17DDCD64CBC}" destId="{8619E36D-AB85-4F1E-83BD-5A820C80877A}" srcOrd="0" destOrd="0" presId="urn:microsoft.com/office/officeart/2005/8/layout/hierarchy1"/>
    <dgm:cxn modelId="{BA06B5A3-6D3F-4434-A097-2AE64023C04A}" type="presParOf" srcId="{851FFCCF-9DA1-4105-ABA5-B17DDCD64CBC}" destId="{5CA4CE95-7F2C-4E10-964B-C8F3AA5508D7}" srcOrd="1" destOrd="0" presId="urn:microsoft.com/office/officeart/2005/8/layout/hierarchy1"/>
    <dgm:cxn modelId="{050E8C58-BA47-4EAB-B9F2-C3562DF46344}" type="presParOf" srcId="{C3042D97-E337-48AA-8202-9F84CD5B981E}" destId="{EAFC3BB5-8F54-4F2F-BBAF-44FB8FAF6B95}" srcOrd="1" destOrd="0" presId="urn:microsoft.com/office/officeart/2005/8/layout/hierarchy1"/>
    <dgm:cxn modelId="{0DEF1360-95BF-48AC-8B20-5102F57AE4B4}" type="presParOf" srcId="{0399A9D8-04CF-490A-A35A-F453BC6CA2D1}" destId="{54106D30-1F5C-45DF-9B80-2A10F7A12F72}" srcOrd="8" destOrd="0" presId="urn:microsoft.com/office/officeart/2005/8/layout/hierarchy1"/>
    <dgm:cxn modelId="{74C6DDB8-6317-44FE-80CB-478BF5E89FC0}" type="presParOf" srcId="{0399A9D8-04CF-490A-A35A-F453BC6CA2D1}" destId="{37B58659-EEAE-4FCF-A737-69B5D2E3BEA3}" srcOrd="9" destOrd="0" presId="urn:microsoft.com/office/officeart/2005/8/layout/hierarchy1"/>
    <dgm:cxn modelId="{59387C88-C764-4BBB-88D5-56EB79BE6484}" type="presParOf" srcId="{37B58659-EEAE-4FCF-A737-69B5D2E3BEA3}" destId="{00ED0222-5102-4481-A4E3-E9AFD5A14593}" srcOrd="0" destOrd="0" presId="urn:microsoft.com/office/officeart/2005/8/layout/hierarchy1"/>
    <dgm:cxn modelId="{5C30D36A-4AEC-49DF-BE3F-9E3AC213EFEC}" type="presParOf" srcId="{00ED0222-5102-4481-A4E3-E9AFD5A14593}" destId="{6420A531-BB27-4232-AC94-D80287930C5F}" srcOrd="0" destOrd="0" presId="urn:microsoft.com/office/officeart/2005/8/layout/hierarchy1"/>
    <dgm:cxn modelId="{EAB63D96-F0FD-4CC0-BA43-C8848B53C9D5}" type="presParOf" srcId="{00ED0222-5102-4481-A4E3-E9AFD5A14593}" destId="{3DAD5F3B-F49F-46A7-9B7B-38767D663080}" srcOrd="1" destOrd="0" presId="urn:microsoft.com/office/officeart/2005/8/layout/hierarchy1"/>
    <dgm:cxn modelId="{BAC79294-D8A8-41C2-80F2-C3BE133BA3A8}" type="presParOf" srcId="{37B58659-EEAE-4FCF-A737-69B5D2E3BEA3}" destId="{58429E82-A780-4AC2-A76C-3EFB42604C20}" srcOrd="1" destOrd="0" presId="urn:microsoft.com/office/officeart/2005/8/layout/hierarchy1"/>
    <dgm:cxn modelId="{5B124DA5-8541-40F0-BE99-9C505E930484}" type="presParOf" srcId="{0399A9D8-04CF-490A-A35A-F453BC6CA2D1}" destId="{F088420E-F8A2-4421-9C9A-9F6CCEDB5517}" srcOrd="10" destOrd="0" presId="urn:microsoft.com/office/officeart/2005/8/layout/hierarchy1"/>
    <dgm:cxn modelId="{58D16609-5429-4507-A55F-51C1F5B6E4C1}" type="presParOf" srcId="{0399A9D8-04CF-490A-A35A-F453BC6CA2D1}" destId="{432C77E8-61D2-44FE-81A5-E00872C29DC9}" srcOrd="11" destOrd="0" presId="urn:microsoft.com/office/officeart/2005/8/layout/hierarchy1"/>
    <dgm:cxn modelId="{77ACF548-45E5-49DC-9E64-AE662CB06EC3}" type="presParOf" srcId="{432C77E8-61D2-44FE-81A5-E00872C29DC9}" destId="{0D2AF7A3-8D5C-4111-82A7-643AB473C66B}" srcOrd="0" destOrd="0" presId="urn:microsoft.com/office/officeart/2005/8/layout/hierarchy1"/>
    <dgm:cxn modelId="{3CDBE026-34DB-453D-A52C-1EEC71F221C1}" type="presParOf" srcId="{0D2AF7A3-8D5C-4111-82A7-643AB473C66B}" destId="{DDEF9A3C-AA9F-4CCC-B3F1-D8071040E64E}" srcOrd="0" destOrd="0" presId="urn:microsoft.com/office/officeart/2005/8/layout/hierarchy1"/>
    <dgm:cxn modelId="{E6314844-544A-43CF-B0F8-7AFABEA55716}" type="presParOf" srcId="{0D2AF7A3-8D5C-4111-82A7-643AB473C66B}" destId="{C9DE5DC8-DDFD-4C4D-81A0-074B760A5AA1}" srcOrd="1" destOrd="0" presId="urn:microsoft.com/office/officeart/2005/8/layout/hierarchy1"/>
    <dgm:cxn modelId="{50730522-86E6-49FD-A5EC-F17DDDE10A5F}" type="presParOf" srcId="{432C77E8-61D2-44FE-81A5-E00872C29DC9}" destId="{4D469792-9094-4A7F-981A-6E26B9B43B66}"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4C5FB39-0483-4ADC-B778-A914B4482A3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5E70449E-2A83-4878-A6F9-19ADE8B9E0AD}">
      <dgm:prSet phldrT="[Κείμενο]" custT="1"/>
      <dgm:spPr/>
      <dgm:t>
        <a:bodyPr/>
        <a:lstStyle/>
        <a:p>
          <a:r>
            <a:rPr lang="en-US" sz="1800" i="1" dirty="0" err="1" smtClean="0"/>
            <a:t>Actinobacteria</a:t>
          </a:r>
          <a:r>
            <a:rPr lang="en-US" sz="1800" i="1" dirty="0" smtClean="0"/>
            <a:t> </a:t>
          </a:r>
          <a:endParaRPr lang="el-GR" sz="1800" i="1" dirty="0"/>
        </a:p>
      </dgm:t>
    </dgm:pt>
    <dgm:pt modelId="{F6FEF60B-2B91-4489-99C0-30A3B8AC8FDA}" type="parTrans" cxnId="{E25EEDF2-0239-45B5-9EC1-C9B81B5B4385}">
      <dgm:prSet/>
      <dgm:spPr/>
      <dgm:t>
        <a:bodyPr/>
        <a:lstStyle/>
        <a:p>
          <a:endParaRPr lang="el-GR"/>
        </a:p>
      </dgm:t>
    </dgm:pt>
    <dgm:pt modelId="{C22A9A0C-D6A8-48E0-95A0-2E362EBC977C}" type="sibTrans" cxnId="{E25EEDF2-0239-45B5-9EC1-C9B81B5B4385}">
      <dgm:prSet/>
      <dgm:spPr/>
      <dgm:t>
        <a:bodyPr/>
        <a:lstStyle/>
        <a:p>
          <a:endParaRPr lang="el-GR"/>
        </a:p>
      </dgm:t>
    </dgm:pt>
    <dgm:pt modelId="{4A3D5F43-BF02-4B28-B042-80803202D774}">
      <dgm:prSet phldrT="[Κείμενο]" custT="1"/>
      <dgm:spPr/>
      <dgm:t>
        <a:bodyPr/>
        <a:lstStyle/>
        <a:p>
          <a:r>
            <a:rPr lang="en-US" sz="1600" i="1" dirty="0" smtClean="0"/>
            <a:t>Mycobacterium</a:t>
          </a:r>
          <a:r>
            <a:rPr lang="en-US" sz="1100" i="1" dirty="0" smtClean="0"/>
            <a:t> </a:t>
          </a:r>
          <a:endParaRPr lang="el-GR" sz="1200" i="1" dirty="0"/>
        </a:p>
      </dgm:t>
    </dgm:pt>
    <dgm:pt modelId="{20B91395-CDE2-461F-A28E-D10BCC6D3962}" type="parTrans" cxnId="{EE89D7C2-EEBA-460D-94ED-36D06A42DEDD}">
      <dgm:prSet/>
      <dgm:spPr/>
      <dgm:t>
        <a:bodyPr/>
        <a:lstStyle/>
        <a:p>
          <a:endParaRPr lang="el-GR"/>
        </a:p>
      </dgm:t>
    </dgm:pt>
    <dgm:pt modelId="{2CD8E2C9-84FF-43DB-8103-08051D2AD70A}" type="sibTrans" cxnId="{EE89D7C2-EEBA-460D-94ED-36D06A42DEDD}">
      <dgm:prSet/>
      <dgm:spPr/>
      <dgm:t>
        <a:bodyPr/>
        <a:lstStyle/>
        <a:p>
          <a:endParaRPr lang="el-GR"/>
        </a:p>
      </dgm:t>
    </dgm:pt>
    <dgm:pt modelId="{1812ED83-1AAB-428E-9DF5-6568AB419F15}">
      <dgm:prSet phldrT="[Κείμενο]" custT="1"/>
      <dgm:spPr/>
      <dgm:t>
        <a:bodyPr/>
        <a:lstStyle/>
        <a:p>
          <a:r>
            <a:rPr lang="en-US" sz="1800" i="1" dirty="0" err="1" smtClean="0"/>
            <a:t>Nocardia</a:t>
          </a:r>
          <a:r>
            <a:rPr lang="en-US" sz="1800" i="1" dirty="0" smtClean="0"/>
            <a:t> </a:t>
          </a:r>
          <a:endParaRPr lang="el-GR" sz="1800" i="1" dirty="0"/>
        </a:p>
      </dgm:t>
    </dgm:pt>
    <dgm:pt modelId="{AE2A9263-699A-4B8E-B319-CF46F4F941C2}" type="parTrans" cxnId="{FD581172-CCA0-462F-B6BE-46520A9ACFA2}">
      <dgm:prSet/>
      <dgm:spPr/>
      <dgm:t>
        <a:bodyPr/>
        <a:lstStyle/>
        <a:p>
          <a:endParaRPr lang="el-GR"/>
        </a:p>
      </dgm:t>
    </dgm:pt>
    <dgm:pt modelId="{5F01CE7D-FDD5-4DDC-B27B-05BCAFF52BB6}" type="sibTrans" cxnId="{FD581172-CCA0-462F-B6BE-46520A9ACFA2}">
      <dgm:prSet/>
      <dgm:spPr/>
      <dgm:t>
        <a:bodyPr/>
        <a:lstStyle/>
        <a:p>
          <a:endParaRPr lang="el-GR"/>
        </a:p>
      </dgm:t>
    </dgm:pt>
    <dgm:pt modelId="{F835B830-984E-483F-B475-BFFBF2A36D43}">
      <dgm:prSet custT="1"/>
      <dgm:spPr/>
      <dgm:t>
        <a:bodyPr/>
        <a:lstStyle/>
        <a:p>
          <a:r>
            <a:rPr lang="en-US" sz="1800" i="1" dirty="0" err="1" smtClean="0"/>
            <a:t>Trophenyma</a:t>
          </a:r>
          <a:endParaRPr lang="el-GR" sz="1800" i="1" dirty="0"/>
        </a:p>
      </dgm:t>
    </dgm:pt>
    <dgm:pt modelId="{A06E48FF-9D55-4094-A5C6-C056F7F8D04A}" type="parTrans" cxnId="{2833BBDC-28C8-44B5-A5F5-AEB2E894B7A5}">
      <dgm:prSet/>
      <dgm:spPr/>
      <dgm:t>
        <a:bodyPr/>
        <a:lstStyle/>
        <a:p>
          <a:endParaRPr lang="el-GR"/>
        </a:p>
      </dgm:t>
    </dgm:pt>
    <dgm:pt modelId="{B0BC13C0-3B30-4FD0-B1D5-1635EAFE0ACC}" type="sibTrans" cxnId="{2833BBDC-28C8-44B5-A5F5-AEB2E894B7A5}">
      <dgm:prSet/>
      <dgm:spPr/>
      <dgm:t>
        <a:bodyPr/>
        <a:lstStyle/>
        <a:p>
          <a:endParaRPr lang="el-GR"/>
        </a:p>
      </dgm:t>
    </dgm:pt>
    <dgm:pt modelId="{B19770A1-F91A-43BE-B3AD-F48354B6CC6A}">
      <dgm:prSet custT="1"/>
      <dgm:spPr/>
      <dgm:t>
        <a:bodyPr/>
        <a:lstStyle/>
        <a:p>
          <a:r>
            <a:rPr lang="en-US" sz="1600" dirty="0" smtClean="0"/>
            <a:t>Corynebacterium </a:t>
          </a:r>
          <a:endParaRPr lang="el-GR" sz="1600" dirty="0"/>
        </a:p>
      </dgm:t>
    </dgm:pt>
    <dgm:pt modelId="{365F814F-B91B-4D02-AA88-7EB44E45E3F9}" type="parTrans" cxnId="{D150A323-2AF0-40AB-B81B-4F657E2713EE}">
      <dgm:prSet/>
      <dgm:spPr/>
      <dgm:t>
        <a:bodyPr/>
        <a:lstStyle/>
        <a:p>
          <a:endParaRPr lang="el-GR"/>
        </a:p>
      </dgm:t>
    </dgm:pt>
    <dgm:pt modelId="{74239485-6367-4731-8791-34FC6916A2C3}" type="sibTrans" cxnId="{D150A323-2AF0-40AB-B81B-4F657E2713EE}">
      <dgm:prSet/>
      <dgm:spPr/>
      <dgm:t>
        <a:bodyPr/>
        <a:lstStyle/>
        <a:p>
          <a:endParaRPr lang="el-GR"/>
        </a:p>
      </dgm:t>
    </dgm:pt>
    <dgm:pt modelId="{FED31229-21D6-4729-90B6-54CB6E2DF669}">
      <dgm:prSet custT="1"/>
      <dgm:spPr/>
      <dgm:t>
        <a:bodyPr/>
        <a:lstStyle/>
        <a:p>
          <a:r>
            <a:rPr lang="en-US" sz="1600" dirty="0" smtClean="0"/>
            <a:t>Propionibacterium</a:t>
          </a:r>
          <a:r>
            <a:rPr lang="en-US" sz="1200" dirty="0" smtClean="0"/>
            <a:t> </a:t>
          </a:r>
          <a:endParaRPr lang="el-GR" sz="1200" dirty="0"/>
        </a:p>
      </dgm:t>
    </dgm:pt>
    <dgm:pt modelId="{242231E3-074C-4FD9-AFE9-2B0713B58E61}" type="parTrans" cxnId="{564CD54B-6B46-48EB-8161-F5213CF3313C}">
      <dgm:prSet/>
      <dgm:spPr/>
      <dgm:t>
        <a:bodyPr/>
        <a:lstStyle/>
        <a:p>
          <a:endParaRPr lang="el-GR"/>
        </a:p>
      </dgm:t>
    </dgm:pt>
    <dgm:pt modelId="{E86C4B02-B0CD-462A-B7A1-728DDCD42627}" type="sibTrans" cxnId="{564CD54B-6B46-48EB-8161-F5213CF3313C}">
      <dgm:prSet/>
      <dgm:spPr/>
      <dgm:t>
        <a:bodyPr/>
        <a:lstStyle/>
        <a:p>
          <a:endParaRPr lang="el-GR"/>
        </a:p>
      </dgm:t>
    </dgm:pt>
    <dgm:pt modelId="{F23D3E99-0A62-4F24-868B-A2AA0A4F04E1}" type="pres">
      <dgm:prSet presAssocID="{84C5FB39-0483-4ADC-B778-A914B4482A3C}" presName="hierChild1" presStyleCnt="0">
        <dgm:presLayoutVars>
          <dgm:chPref val="1"/>
          <dgm:dir/>
          <dgm:animOne val="branch"/>
          <dgm:animLvl val="lvl"/>
          <dgm:resizeHandles/>
        </dgm:presLayoutVars>
      </dgm:prSet>
      <dgm:spPr/>
      <dgm:t>
        <a:bodyPr/>
        <a:lstStyle/>
        <a:p>
          <a:endParaRPr lang="el-GR"/>
        </a:p>
      </dgm:t>
    </dgm:pt>
    <dgm:pt modelId="{C244BEFA-C0C4-4A6F-BABB-DD401A51B382}" type="pres">
      <dgm:prSet presAssocID="{5E70449E-2A83-4878-A6F9-19ADE8B9E0AD}" presName="hierRoot1" presStyleCnt="0"/>
      <dgm:spPr/>
    </dgm:pt>
    <dgm:pt modelId="{BBDCE42C-F70F-40B4-A295-4C47086A6F15}" type="pres">
      <dgm:prSet presAssocID="{5E70449E-2A83-4878-A6F9-19ADE8B9E0AD}" presName="composite" presStyleCnt="0"/>
      <dgm:spPr/>
    </dgm:pt>
    <dgm:pt modelId="{6E8FF431-DF3E-40B6-BFC1-E372FB61325E}" type="pres">
      <dgm:prSet presAssocID="{5E70449E-2A83-4878-A6F9-19ADE8B9E0AD}" presName="background" presStyleLbl="node0" presStyleIdx="0" presStyleCnt="1"/>
      <dgm:spPr/>
    </dgm:pt>
    <dgm:pt modelId="{128F9995-D607-4F36-90C9-774EFA2D7244}" type="pres">
      <dgm:prSet presAssocID="{5E70449E-2A83-4878-A6F9-19ADE8B9E0AD}" presName="text" presStyleLbl="fgAcc0" presStyleIdx="0" presStyleCnt="1" custScaleX="184432">
        <dgm:presLayoutVars>
          <dgm:chPref val="3"/>
        </dgm:presLayoutVars>
      </dgm:prSet>
      <dgm:spPr/>
      <dgm:t>
        <a:bodyPr/>
        <a:lstStyle/>
        <a:p>
          <a:endParaRPr lang="el-GR"/>
        </a:p>
      </dgm:t>
    </dgm:pt>
    <dgm:pt modelId="{FCFB322E-4FD2-4FDE-9E79-899B1FA33C64}" type="pres">
      <dgm:prSet presAssocID="{5E70449E-2A83-4878-A6F9-19ADE8B9E0AD}" presName="hierChild2" presStyleCnt="0"/>
      <dgm:spPr/>
    </dgm:pt>
    <dgm:pt modelId="{C7E3838B-B6B2-442B-A19F-6C48E63C768F}" type="pres">
      <dgm:prSet presAssocID="{20B91395-CDE2-461F-A28E-D10BCC6D3962}" presName="Name10" presStyleLbl="parChTrans1D2" presStyleIdx="0" presStyleCnt="5"/>
      <dgm:spPr/>
      <dgm:t>
        <a:bodyPr/>
        <a:lstStyle/>
        <a:p>
          <a:endParaRPr lang="el-GR"/>
        </a:p>
      </dgm:t>
    </dgm:pt>
    <dgm:pt modelId="{96A716B8-A261-4666-9DB0-74F42D3FB285}" type="pres">
      <dgm:prSet presAssocID="{4A3D5F43-BF02-4B28-B042-80803202D774}" presName="hierRoot2" presStyleCnt="0"/>
      <dgm:spPr/>
    </dgm:pt>
    <dgm:pt modelId="{2B3C6D89-C305-42D4-996A-DB1A8322E2DC}" type="pres">
      <dgm:prSet presAssocID="{4A3D5F43-BF02-4B28-B042-80803202D774}" presName="composite2" presStyleCnt="0"/>
      <dgm:spPr/>
    </dgm:pt>
    <dgm:pt modelId="{3D864372-2B8E-477C-9CB6-0F1A544877AA}" type="pres">
      <dgm:prSet presAssocID="{4A3D5F43-BF02-4B28-B042-80803202D774}" presName="background2" presStyleLbl="node2" presStyleIdx="0" presStyleCnt="5"/>
      <dgm:spPr/>
    </dgm:pt>
    <dgm:pt modelId="{C6E4C579-F067-4384-B1B7-B54997E16596}" type="pres">
      <dgm:prSet presAssocID="{4A3D5F43-BF02-4B28-B042-80803202D774}" presName="text2" presStyleLbl="fgAcc2" presStyleIdx="0" presStyleCnt="5" custScaleX="106990">
        <dgm:presLayoutVars>
          <dgm:chPref val="3"/>
        </dgm:presLayoutVars>
      </dgm:prSet>
      <dgm:spPr/>
      <dgm:t>
        <a:bodyPr/>
        <a:lstStyle/>
        <a:p>
          <a:endParaRPr lang="el-GR"/>
        </a:p>
      </dgm:t>
    </dgm:pt>
    <dgm:pt modelId="{0E684051-CEAA-4172-AC94-7B4F236CA4B7}" type="pres">
      <dgm:prSet presAssocID="{4A3D5F43-BF02-4B28-B042-80803202D774}" presName="hierChild3" presStyleCnt="0"/>
      <dgm:spPr/>
    </dgm:pt>
    <dgm:pt modelId="{99E99C39-8109-4622-821E-84B353704BCE}" type="pres">
      <dgm:prSet presAssocID="{AE2A9263-699A-4B8E-B319-CF46F4F941C2}" presName="Name10" presStyleLbl="parChTrans1D2" presStyleIdx="1" presStyleCnt="5"/>
      <dgm:spPr/>
      <dgm:t>
        <a:bodyPr/>
        <a:lstStyle/>
        <a:p>
          <a:endParaRPr lang="el-GR"/>
        </a:p>
      </dgm:t>
    </dgm:pt>
    <dgm:pt modelId="{67EDE7DA-2105-4E0B-9E97-7085CF3A38C8}" type="pres">
      <dgm:prSet presAssocID="{1812ED83-1AAB-428E-9DF5-6568AB419F15}" presName="hierRoot2" presStyleCnt="0"/>
      <dgm:spPr/>
    </dgm:pt>
    <dgm:pt modelId="{D68F3CAC-A38E-4717-9CF2-D47BA6991163}" type="pres">
      <dgm:prSet presAssocID="{1812ED83-1AAB-428E-9DF5-6568AB419F15}" presName="composite2" presStyleCnt="0"/>
      <dgm:spPr/>
    </dgm:pt>
    <dgm:pt modelId="{BBD06EF7-34F8-41B5-90A9-9CB696D858DF}" type="pres">
      <dgm:prSet presAssocID="{1812ED83-1AAB-428E-9DF5-6568AB419F15}" presName="background2" presStyleLbl="node2" presStyleIdx="1" presStyleCnt="5"/>
      <dgm:spPr/>
    </dgm:pt>
    <dgm:pt modelId="{A24EE94D-A4E8-4C98-9E15-7B1A7EC95986}" type="pres">
      <dgm:prSet presAssocID="{1812ED83-1AAB-428E-9DF5-6568AB419F15}" presName="text2" presStyleLbl="fgAcc2" presStyleIdx="1" presStyleCnt="5">
        <dgm:presLayoutVars>
          <dgm:chPref val="3"/>
        </dgm:presLayoutVars>
      </dgm:prSet>
      <dgm:spPr/>
      <dgm:t>
        <a:bodyPr/>
        <a:lstStyle/>
        <a:p>
          <a:endParaRPr lang="el-GR"/>
        </a:p>
      </dgm:t>
    </dgm:pt>
    <dgm:pt modelId="{CDCE20E4-0BCF-4ED2-BBCD-1C43CEB740B7}" type="pres">
      <dgm:prSet presAssocID="{1812ED83-1AAB-428E-9DF5-6568AB419F15}" presName="hierChild3" presStyleCnt="0"/>
      <dgm:spPr/>
    </dgm:pt>
    <dgm:pt modelId="{20ADBC88-31FC-43A5-B7B8-4A0517C48931}" type="pres">
      <dgm:prSet presAssocID="{A06E48FF-9D55-4094-A5C6-C056F7F8D04A}" presName="Name10" presStyleLbl="parChTrans1D2" presStyleIdx="2" presStyleCnt="5"/>
      <dgm:spPr/>
      <dgm:t>
        <a:bodyPr/>
        <a:lstStyle/>
        <a:p>
          <a:endParaRPr lang="el-GR"/>
        </a:p>
      </dgm:t>
    </dgm:pt>
    <dgm:pt modelId="{684C8A70-66EA-47D5-B6BC-F7EE860E5618}" type="pres">
      <dgm:prSet presAssocID="{F835B830-984E-483F-B475-BFFBF2A36D43}" presName="hierRoot2" presStyleCnt="0"/>
      <dgm:spPr/>
    </dgm:pt>
    <dgm:pt modelId="{4AD01129-A929-4AEC-808C-E72C504925B0}" type="pres">
      <dgm:prSet presAssocID="{F835B830-984E-483F-B475-BFFBF2A36D43}" presName="composite2" presStyleCnt="0"/>
      <dgm:spPr/>
    </dgm:pt>
    <dgm:pt modelId="{C4B6B05A-959B-4E70-BD19-EBF2967704CD}" type="pres">
      <dgm:prSet presAssocID="{F835B830-984E-483F-B475-BFFBF2A36D43}" presName="background2" presStyleLbl="node2" presStyleIdx="2" presStyleCnt="5"/>
      <dgm:spPr/>
    </dgm:pt>
    <dgm:pt modelId="{B3B6908F-70C0-4CBE-864A-B63B34D0062B}" type="pres">
      <dgm:prSet presAssocID="{F835B830-984E-483F-B475-BFFBF2A36D43}" presName="text2" presStyleLbl="fgAcc2" presStyleIdx="2" presStyleCnt="5" custScaleX="121594">
        <dgm:presLayoutVars>
          <dgm:chPref val="3"/>
        </dgm:presLayoutVars>
      </dgm:prSet>
      <dgm:spPr/>
      <dgm:t>
        <a:bodyPr/>
        <a:lstStyle/>
        <a:p>
          <a:endParaRPr lang="el-GR"/>
        </a:p>
      </dgm:t>
    </dgm:pt>
    <dgm:pt modelId="{34FD7C08-3C66-491D-A796-2C31A3769920}" type="pres">
      <dgm:prSet presAssocID="{F835B830-984E-483F-B475-BFFBF2A36D43}" presName="hierChild3" presStyleCnt="0"/>
      <dgm:spPr/>
    </dgm:pt>
    <dgm:pt modelId="{2D38CB0E-9A33-41E1-882C-B097D4C87D77}" type="pres">
      <dgm:prSet presAssocID="{365F814F-B91B-4D02-AA88-7EB44E45E3F9}" presName="Name10" presStyleLbl="parChTrans1D2" presStyleIdx="3" presStyleCnt="5"/>
      <dgm:spPr/>
      <dgm:t>
        <a:bodyPr/>
        <a:lstStyle/>
        <a:p>
          <a:endParaRPr lang="el-GR"/>
        </a:p>
      </dgm:t>
    </dgm:pt>
    <dgm:pt modelId="{3AAB8016-237A-4C94-B666-743C3ADC5234}" type="pres">
      <dgm:prSet presAssocID="{B19770A1-F91A-43BE-B3AD-F48354B6CC6A}" presName="hierRoot2" presStyleCnt="0"/>
      <dgm:spPr/>
    </dgm:pt>
    <dgm:pt modelId="{385B3FD3-1C9F-4031-8FE7-4D93669E589C}" type="pres">
      <dgm:prSet presAssocID="{B19770A1-F91A-43BE-B3AD-F48354B6CC6A}" presName="composite2" presStyleCnt="0"/>
      <dgm:spPr/>
    </dgm:pt>
    <dgm:pt modelId="{C9A14742-F046-407D-B56C-A05C6669CDC3}" type="pres">
      <dgm:prSet presAssocID="{B19770A1-F91A-43BE-B3AD-F48354B6CC6A}" presName="background2" presStyleLbl="node2" presStyleIdx="3" presStyleCnt="5"/>
      <dgm:spPr/>
    </dgm:pt>
    <dgm:pt modelId="{0EF0858F-BBF0-4B29-82F3-F5D56B545CD0}" type="pres">
      <dgm:prSet presAssocID="{B19770A1-F91A-43BE-B3AD-F48354B6CC6A}" presName="text2" presStyleLbl="fgAcc2" presStyleIdx="3" presStyleCnt="5" custScaleX="142478" custLinFactNeighborX="-10718" custLinFactNeighborY="3235">
        <dgm:presLayoutVars>
          <dgm:chPref val="3"/>
        </dgm:presLayoutVars>
      </dgm:prSet>
      <dgm:spPr/>
      <dgm:t>
        <a:bodyPr/>
        <a:lstStyle/>
        <a:p>
          <a:endParaRPr lang="el-GR"/>
        </a:p>
      </dgm:t>
    </dgm:pt>
    <dgm:pt modelId="{DC536450-654C-4A0C-AA81-6D893DC38EDF}" type="pres">
      <dgm:prSet presAssocID="{B19770A1-F91A-43BE-B3AD-F48354B6CC6A}" presName="hierChild3" presStyleCnt="0"/>
      <dgm:spPr/>
    </dgm:pt>
    <dgm:pt modelId="{AC059C4B-F385-42EE-8B22-6E710584AD43}" type="pres">
      <dgm:prSet presAssocID="{242231E3-074C-4FD9-AFE9-2B0713B58E61}" presName="Name10" presStyleLbl="parChTrans1D2" presStyleIdx="4" presStyleCnt="5"/>
      <dgm:spPr/>
      <dgm:t>
        <a:bodyPr/>
        <a:lstStyle/>
        <a:p>
          <a:endParaRPr lang="el-GR"/>
        </a:p>
      </dgm:t>
    </dgm:pt>
    <dgm:pt modelId="{24A15557-D390-46CD-B9D0-3BE86C83A90D}" type="pres">
      <dgm:prSet presAssocID="{FED31229-21D6-4729-90B6-54CB6E2DF669}" presName="hierRoot2" presStyleCnt="0"/>
      <dgm:spPr/>
    </dgm:pt>
    <dgm:pt modelId="{9D115AD3-FE55-4E8C-8CA7-F83685769C23}" type="pres">
      <dgm:prSet presAssocID="{FED31229-21D6-4729-90B6-54CB6E2DF669}" presName="composite2" presStyleCnt="0"/>
      <dgm:spPr/>
    </dgm:pt>
    <dgm:pt modelId="{98417FB7-63EA-4EDF-A567-D8CED3F02ECC}" type="pres">
      <dgm:prSet presAssocID="{FED31229-21D6-4729-90B6-54CB6E2DF669}" presName="background2" presStyleLbl="node2" presStyleIdx="4" presStyleCnt="5"/>
      <dgm:spPr/>
    </dgm:pt>
    <dgm:pt modelId="{7CD29B09-A7FA-4F6E-957A-8A7A91639980}" type="pres">
      <dgm:prSet presAssocID="{FED31229-21D6-4729-90B6-54CB6E2DF669}" presName="text2" presStyleLbl="fgAcc2" presStyleIdx="4" presStyleCnt="5" custScaleX="140766">
        <dgm:presLayoutVars>
          <dgm:chPref val="3"/>
        </dgm:presLayoutVars>
      </dgm:prSet>
      <dgm:spPr/>
      <dgm:t>
        <a:bodyPr/>
        <a:lstStyle/>
        <a:p>
          <a:endParaRPr lang="el-GR"/>
        </a:p>
      </dgm:t>
    </dgm:pt>
    <dgm:pt modelId="{DFE387E6-FA50-4031-B6F6-31BA8E3FB499}" type="pres">
      <dgm:prSet presAssocID="{FED31229-21D6-4729-90B6-54CB6E2DF669}" presName="hierChild3" presStyleCnt="0"/>
      <dgm:spPr/>
    </dgm:pt>
  </dgm:ptLst>
  <dgm:cxnLst>
    <dgm:cxn modelId="{4E030D7B-6903-46D2-A4A0-43BAFCADD0B2}" type="presOf" srcId="{AE2A9263-699A-4B8E-B319-CF46F4F941C2}" destId="{99E99C39-8109-4622-821E-84B353704BCE}" srcOrd="0" destOrd="0" presId="urn:microsoft.com/office/officeart/2005/8/layout/hierarchy1"/>
    <dgm:cxn modelId="{D92744EA-348B-4EC0-8F7C-65E621D2C4F0}" type="presOf" srcId="{20B91395-CDE2-461F-A28E-D10BCC6D3962}" destId="{C7E3838B-B6B2-442B-A19F-6C48E63C768F}" srcOrd="0" destOrd="0" presId="urn:microsoft.com/office/officeart/2005/8/layout/hierarchy1"/>
    <dgm:cxn modelId="{EE89D7C2-EEBA-460D-94ED-36D06A42DEDD}" srcId="{5E70449E-2A83-4878-A6F9-19ADE8B9E0AD}" destId="{4A3D5F43-BF02-4B28-B042-80803202D774}" srcOrd="0" destOrd="0" parTransId="{20B91395-CDE2-461F-A28E-D10BCC6D3962}" sibTransId="{2CD8E2C9-84FF-43DB-8103-08051D2AD70A}"/>
    <dgm:cxn modelId="{D150A323-2AF0-40AB-B81B-4F657E2713EE}" srcId="{5E70449E-2A83-4878-A6F9-19ADE8B9E0AD}" destId="{B19770A1-F91A-43BE-B3AD-F48354B6CC6A}" srcOrd="3" destOrd="0" parTransId="{365F814F-B91B-4D02-AA88-7EB44E45E3F9}" sibTransId="{74239485-6367-4731-8791-34FC6916A2C3}"/>
    <dgm:cxn modelId="{C596D120-FF02-45B5-9C67-9CC3571427E0}" type="presOf" srcId="{1812ED83-1AAB-428E-9DF5-6568AB419F15}" destId="{A24EE94D-A4E8-4C98-9E15-7B1A7EC95986}" srcOrd="0" destOrd="0" presId="urn:microsoft.com/office/officeart/2005/8/layout/hierarchy1"/>
    <dgm:cxn modelId="{89F1B2A1-03B0-4C51-96A3-491CB9AF626D}" type="presOf" srcId="{4A3D5F43-BF02-4B28-B042-80803202D774}" destId="{C6E4C579-F067-4384-B1B7-B54997E16596}" srcOrd="0" destOrd="0" presId="urn:microsoft.com/office/officeart/2005/8/layout/hierarchy1"/>
    <dgm:cxn modelId="{8049DB0B-6D81-44A3-9392-58A29A74A26D}" type="presOf" srcId="{B19770A1-F91A-43BE-B3AD-F48354B6CC6A}" destId="{0EF0858F-BBF0-4B29-82F3-F5D56B545CD0}" srcOrd="0" destOrd="0" presId="urn:microsoft.com/office/officeart/2005/8/layout/hierarchy1"/>
    <dgm:cxn modelId="{804608F4-98FA-425C-B56A-CD13DA4B84C9}" type="presOf" srcId="{5E70449E-2A83-4878-A6F9-19ADE8B9E0AD}" destId="{128F9995-D607-4F36-90C9-774EFA2D7244}" srcOrd="0" destOrd="0" presId="urn:microsoft.com/office/officeart/2005/8/layout/hierarchy1"/>
    <dgm:cxn modelId="{AE141C79-8F13-4FB1-8C78-4E2729A670CC}" type="presOf" srcId="{A06E48FF-9D55-4094-A5C6-C056F7F8D04A}" destId="{20ADBC88-31FC-43A5-B7B8-4A0517C48931}" srcOrd="0" destOrd="0" presId="urn:microsoft.com/office/officeart/2005/8/layout/hierarchy1"/>
    <dgm:cxn modelId="{DF68D5E0-67C2-4BAD-95A0-E14BDB6B74E2}" type="presOf" srcId="{242231E3-074C-4FD9-AFE9-2B0713B58E61}" destId="{AC059C4B-F385-42EE-8B22-6E710584AD43}" srcOrd="0" destOrd="0" presId="urn:microsoft.com/office/officeart/2005/8/layout/hierarchy1"/>
    <dgm:cxn modelId="{FD581172-CCA0-462F-B6BE-46520A9ACFA2}" srcId="{5E70449E-2A83-4878-A6F9-19ADE8B9E0AD}" destId="{1812ED83-1AAB-428E-9DF5-6568AB419F15}" srcOrd="1" destOrd="0" parTransId="{AE2A9263-699A-4B8E-B319-CF46F4F941C2}" sibTransId="{5F01CE7D-FDD5-4DDC-B27B-05BCAFF52BB6}"/>
    <dgm:cxn modelId="{B751A3CE-845A-46B0-B956-8074F19C0D5E}" type="presOf" srcId="{84C5FB39-0483-4ADC-B778-A914B4482A3C}" destId="{F23D3E99-0A62-4F24-868B-A2AA0A4F04E1}" srcOrd="0" destOrd="0" presId="urn:microsoft.com/office/officeart/2005/8/layout/hierarchy1"/>
    <dgm:cxn modelId="{EAC593BF-07D0-423F-AFC8-BCF7380C4396}" type="presOf" srcId="{FED31229-21D6-4729-90B6-54CB6E2DF669}" destId="{7CD29B09-A7FA-4F6E-957A-8A7A91639980}" srcOrd="0" destOrd="0" presId="urn:microsoft.com/office/officeart/2005/8/layout/hierarchy1"/>
    <dgm:cxn modelId="{F47ECC1B-3078-4F93-9F76-2CCB119317B6}" type="presOf" srcId="{365F814F-B91B-4D02-AA88-7EB44E45E3F9}" destId="{2D38CB0E-9A33-41E1-882C-B097D4C87D77}" srcOrd="0" destOrd="0" presId="urn:microsoft.com/office/officeart/2005/8/layout/hierarchy1"/>
    <dgm:cxn modelId="{2833BBDC-28C8-44B5-A5F5-AEB2E894B7A5}" srcId="{5E70449E-2A83-4878-A6F9-19ADE8B9E0AD}" destId="{F835B830-984E-483F-B475-BFFBF2A36D43}" srcOrd="2" destOrd="0" parTransId="{A06E48FF-9D55-4094-A5C6-C056F7F8D04A}" sibTransId="{B0BC13C0-3B30-4FD0-B1D5-1635EAFE0ACC}"/>
    <dgm:cxn modelId="{564CD54B-6B46-48EB-8161-F5213CF3313C}" srcId="{5E70449E-2A83-4878-A6F9-19ADE8B9E0AD}" destId="{FED31229-21D6-4729-90B6-54CB6E2DF669}" srcOrd="4" destOrd="0" parTransId="{242231E3-074C-4FD9-AFE9-2B0713B58E61}" sibTransId="{E86C4B02-B0CD-462A-B7A1-728DDCD42627}"/>
    <dgm:cxn modelId="{E25EEDF2-0239-45B5-9EC1-C9B81B5B4385}" srcId="{84C5FB39-0483-4ADC-B778-A914B4482A3C}" destId="{5E70449E-2A83-4878-A6F9-19ADE8B9E0AD}" srcOrd="0" destOrd="0" parTransId="{F6FEF60B-2B91-4489-99C0-30A3B8AC8FDA}" sibTransId="{C22A9A0C-D6A8-48E0-95A0-2E362EBC977C}"/>
    <dgm:cxn modelId="{D2DF68BB-DE7F-494B-92B7-67BB4F9619B9}" type="presOf" srcId="{F835B830-984E-483F-B475-BFFBF2A36D43}" destId="{B3B6908F-70C0-4CBE-864A-B63B34D0062B}" srcOrd="0" destOrd="0" presId="urn:microsoft.com/office/officeart/2005/8/layout/hierarchy1"/>
    <dgm:cxn modelId="{B277A9AD-A350-4759-95B0-754B6A2315B8}" type="presParOf" srcId="{F23D3E99-0A62-4F24-868B-A2AA0A4F04E1}" destId="{C244BEFA-C0C4-4A6F-BABB-DD401A51B382}" srcOrd="0" destOrd="0" presId="urn:microsoft.com/office/officeart/2005/8/layout/hierarchy1"/>
    <dgm:cxn modelId="{462476B6-0404-4264-BF22-C3ABFA60AE23}" type="presParOf" srcId="{C244BEFA-C0C4-4A6F-BABB-DD401A51B382}" destId="{BBDCE42C-F70F-40B4-A295-4C47086A6F15}" srcOrd="0" destOrd="0" presId="urn:microsoft.com/office/officeart/2005/8/layout/hierarchy1"/>
    <dgm:cxn modelId="{1BC7BA9B-653F-4D3E-B081-5A50F952256E}" type="presParOf" srcId="{BBDCE42C-F70F-40B4-A295-4C47086A6F15}" destId="{6E8FF431-DF3E-40B6-BFC1-E372FB61325E}" srcOrd="0" destOrd="0" presId="urn:microsoft.com/office/officeart/2005/8/layout/hierarchy1"/>
    <dgm:cxn modelId="{3FA54754-48AF-4DEB-97C3-3525E6F66FAF}" type="presParOf" srcId="{BBDCE42C-F70F-40B4-A295-4C47086A6F15}" destId="{128F9995-D607-4F36-90C9-774EFA2D7244}" srcOrd="1" destOrd="0" presId="urn:microsoft.com/office/officeart/2005/8/layout/hierarchy1"/>
    <dgm:cxn modelId="{CDF9DD6A-433B-4386-888E-FF1C228AD883}" type="presParOf" srcId="{C244BEFA-C0C4-4A6F-BABB-DD401A51B382}" destId="{FCFB322E-4FD2-4FDE-9E79-899B1FA33C64}" srcOrd="1" destOrd="0" presId="urn:microsoft.com/office/officeart/2005/8/layout/hierarchy1"/>
    <dgm:cxn modelId="{42B7ABF6-53AC-4221-A02F-C107F6B296EA}" type="presParOf" srcId="{FCFB322E-4FD2-4FDE-9E79-899B1FA33C64}" destId="{C7E3838B-B6B2-442B-A19F-6C48E63C768F}" srcOrd="0" destOrd="0" presId="urn:microsoft.com/office/officeart/2005/8/layout/hierarchy1"/>
    <dgm:cxn modelId="{4B5E0BF6-1F97-4DF7-852D-3C055508F2CE}" type="presParOf" srcId="{FCFB322E-4FD2-4FDE-9E79-899B1FA33C64}" destId="{96A716B8-A261-4666-9DB0-74F42D3FB285}" srcOrd="1" destOrd="0" presId="urn:microsoft.com/office/officeart/2005/8/layout/hierarchy1"/>
    <dgm:cxn modelId="{3666050A-576C-4E50-8904-BA9A156133AA}" type="presParOf" srcId="{96A716B8-A261-4666-9DB0-74F42D3FB285}" destId="{2B3C6D89-C305-42D4-996A-DB1A8322E2DC}" srcOrd="0" destOrd="0" presId="urn:microsoft.com/office/officeart/2005/8/layout/hierarchy1"/>
    <dgm:cxn modelId="{3539BC98-BA9F-48E3-9A95-81A8C8046D6F}" type="presParOf" srcId="{2B3C6D89-C305-42D4-996A-DB1A8322E2DC}" destId="{3D864372-2B8E-477C-9CB6-0F1A544877AA}" srcOrd="0" destOrd="0" presId="urn:microsoft.com/office/officeart/2005/8/layout/hierarchy1"/>
    <dgm:cxn modelId="{47908A6D-DC7B-4D95-B614-809F7CDE507C}" type="presParOf" srcId="{2B3C6D89-C305-42D4-996A-DB1A8322E2DC}" destId="{C6E4C579-F067-4384-B1B7-B54997E16596}" srcOrd="1" destOrd="0" presId="urn:microsoft.com/office/officeart/2005/8/layout/hierarchy1"/>
    <dgm:cxn modelId="{E6AE5840-9206-43B2-89CC-08DC84CFE414}" type="presParOf" srcId="{96A716B8-A261-4666-9DB0-74F42D3FB285}" destId="{0E684051-CEAA-4172-AC94-7B4F236CA4B7}" srcOrd="1" destOrd="0" presId="urn:microsoft.com/office/officeart/2005/8/layout/hierarchy1"/>
    <dgm:cxn modelId="{B76B2017-E721-4226-904D-18B88F22854B}" type="presParOf" srcId="{FCFB322E-4FD2-4FDE-9E79-899B1FA33C64}" destId="{99E99C39-8109-4622-821E-84B353704BCE}" srcOrd="2" destOrd="0" presId="urn:microsoft.com/office/officeart/2005/8/layout/hierarchy1"/>
    <dgm:cxn modelId="{602FA09C-839E-4E83-8325-53CF54C6F74F}" type="presParOf" srcId="{FCFB322E-4FD2-4FDE-9E79-899B1FA33C64}" destId="{67EDE7DA-2105-4E0B-9E97-7085CF3A38C8}" srcOrd="3" destOrd="0" presId="urn:microsoft.com/office/officeart/2005/8/layout/hierarchy1"/>
    <dgm:cxn modelId="{CF87C3BB-4FCA-4587-ACA8-0AE85DB94A3C}" type="presParOf" srcId="{67EDE7DA-2105-4E0B-9E97-7085CF3A38C8}" destId="{D68F3CAC-A38E-4717-9CF2-D47BA6991163}" srcOrd="0" destOrd="0" presId="urn:microsoft.com/office/officeart/2005/8/layout/hierarchy1"/>
    <dgm:cxn modelId="{0BEC71E2-89FA-4B7B-98BF-9C7A01B449F9}" type="presParOf" srcId="{D68F3CAC-A38E-4717-9CF2-D47BA6991163}" destId="{BBD06EF7-34F8-41B5-90A9-9CB696D858DF}" srcOrd="0" destOrd="0" presId="urn:microsoft.com/office/officeart/2005/8/layout/hierarchy1"/>
    <dgm:cxn modelId="{7796380C-5B21-4FA2-A131-03CE89379AB5}" type="presParOf" srcId="{D68F3CAC-A38E-4717-9CF2-D47BA6991163}" destId="{A24EE94D-A4E8-4C98-9E15-7B1A7EC95986}" srcOrd="1" destOrd="0" presId="urn:microsoft.com/office/officeart/2005/8/layout/hierarchy1"/>
    <dgm:cxn modelId="{D04D4E49-EF1A-42AA-BE5B-E26A8A0FCF6B}" type="presParOf" srcId="{67EDE7DA-2105-4E0B-9E97-7085CF3A38C8}" destId="{CDCE20E4-0BCF-4ED2-BBCD-1C43CEB740B7}" srcOrd="1" destOrd="0" presId="urn:microsoft.com/office/officeart/2005/8/layout/hierarchy1"/>
    <dgm:cxn modelId="{EF49EC63-B92D-4F21-89FD-A34CA4F19666}" type="presParOf" srcId="{FCFB322E-4FD2-4FDE-9E79-899B1FA33C64}" destId="{20ADBC88-31FC-43A5-B7B8-4A0517C48931}" srcOrd="4" destOrd="0" presId="urn:microsoft.com/office/officeart/2005/8/layout/hierarchy1"/>
    <dgm:cxn modelId="{3803305A-F036-40D3-A9E7-BA574250DDD8}" type="presParOf" srcId="{FCFB322E-4FD2-4FDE-9E79-899B1FA33C64}" destId="{684C8A70-66EA-47D5-B6BC-F7EE860E5618}" srcOrd="5" destOrd="0" presId="urn:microsoft.com/office/officeart/2005/8/layout/hierarchy1"/>
    <dgm:cxn modelId="{9697A09D-A564-44D1-A41B-3E5CB8E02992}" type="presParOf" srcId="{684C8A70-66EA-47D5-B6BC-F7EE860E5618}" destId="{4AD01129-A929-4AEC-808C-E72C504925B0}" srcOrd="0" destOrd="0" presId="urn:microsoft.com/office/officeart/2005/8/layout/hierarchy1"/>
    <dgm:cxn modelId="{622BAC44-3A23-4779-8FA0-84241D9CF769}" type="presParOf" srcId="{4AD01129-A929-4AEC-808C-E72C504925B0}" destId="{C4B6B05A-959B-4E70-BD19-EBF2967704CD}" srcOrd="0" destOrd="0" presId="urn:microsoft.com/office/officeart/2005/8/layout/hierarchy1"/>
    <dgm:cxn modelId="{CFCB6F54-4EB1-4CAD-84D0-44A7E18828C2}" type="presParOf" srcId="{4AD01129-A929-4AEC-808C-E72C504925B0}" destId="{B3B6908F-70C0-4CBE-864A-B63B34D0062B}" srcOrd="1" destOrd="0" presId="urn:microsoft.com/office/officeart/2005/8/layout/hierarchy1"/>
    <dgm:cxn modelId="{FE20191D-7B70-4D15-98D9-ADF11358EB62}" type="presParOf" srcId="{684C8A70-66EA-47D5-B6BC-F7EE860E5618}" destId="{34FD7C08-3C66-491D-A796-2C31A3769920}" srcOrd="1" destOrd="0" presId="urn:microsoft.com/office/officeart/2005/8/layout/hierarchy1"/>
    <dgm:cxn modelId="{CC702CFE-F11F-4AAD-BBB3-31AA336B0E97}" type="presParOf" srcId="{FCFB322E-4FD2-4FDE-9E79-899B1FA33C64}" destId="{2D38CB0E-9A33-41E1-882C-B097D4C87D77}" srcOrd="6" destOrd="0" presId="urn:microsoft.com/office/officeart/2005/8/layout/hierarchy1"/>
    <dgm:cxn modelId="{F2BFE0AA-16A0-4FD2-B569-C460DB44FEE6}" type="presParOf" srcId="{FCFB322E-4FD2-4FDE-9E79-899B1FA33C64}" destId="{3AAB8016-237A-4C94-B666-743C3ADC5234}" srcOrd="7" destOrd="0" presId="urn:microsoft.com/office/officeart/2005/8/layout/hierarchy1"/>
    <dgm:cxn modelId="{BC3E5750-92FF-4BCF-8FB5-B742B144E6BB}" type="presParOf" srcId="{3AAB8016-237A-4C94-B666-743C3ADC5234}" destId="{385B3FD3-1C9F-4031-8FE7-4D93669E589C}" srcOrd="0" destOrd="0" presId="urn:microsoft.com/office/officeart/2005/8/layout/hierarchy1"/>
    <dgm:cxn modelId="{729F911A-F6A8-4DD5-ADF2-2D027C0423BC}" type="presParOf" srcId="{385B3FD3-1C9F-4031-8FE7-4D93669E589C}" destId="{C9A14742-F046-407D-B56C-A05C6669CDC3}" srcOrd="0" destOrd="0" presId="urn:microsoft.com/office/officeart/2005/8/layout/hierarchy1"/>
    <dgm:cxn modelId="{3CE0238B-C349-4B2C-9F2E-5E18230807B7}" type="presParOf" srcId="{385B3FD3-1C9F-4031-8FE7-4D93669E589C}" destId="{0EF0858F-BBF0-4B29-82F3-F5D56B545CD0}" srcOrd="1" destOrd="0" presId="urn:microsoft.com/office/officeart/2005/8/layout/hierarchy1"/>
    <dgm:cxn modelId="{A47C30C3-3EBB-4B63-8099-859539B22ABE}" type="presParOf" srcId="{3AAB8016-237A-4C94-B666-743C3ADC5234}" destId="{DC536450-654C-4A0C-AA81-6D893DC38EDF}" srcOrd="1" destOrd="0" presId="urn:microsoft.com/office/officeart/2005/8/layout/hierarchy1"/>
    <dgm:cxn modelId="{BBA7EE19-AE92-4966-98A6-038385155200}" type="presParOf" srcId="{FCFB322E-4FD2-4FDE-9E79-899B1FA33C64}" destId="{AC059C4B-F385-42EE-8B22-6E710584AD43}" srcOrd="8" destOrd="0" presId="urn:microsoft.com/office/officeart/2005/8/layout/hierarchy1"/>
    <dgm:cxn modelId="{084530FC-FF01-4BEE-B107-CB9984DEF1E4}" type="presParOf" srcId="{FCFB322E-4FD2-4FDE-9E79-899B1FA33C64}" destId="{24A15557-D390-46CD-B9D0-3BE86C83A90D}" srcOrd="9" destOrd="0" presId="urn:microsoft.com/office/officeart/2005/8/layout/hierarchy1"/>
    <dgm:cxn modelId="{DD2C522C-4CAC-48F2-BC6E-A4D81F95CBEC}" type="presParOf" srcId="{24A15557-D390-46CD-B9D0-3BE86C83A90D}" destId="{9D115AD3-FE55-4E8C-8CA7-F83685769C23}" srcOrd="0" destOrd="0" presId="urn:microsoft.com/office/officeart/2005/8/layout/hierarchy1"/>
    <dgm:cxn modelId="{881E5A3D-5E45-4EFF-BD30-AFF6B234511C}" type="presParOf" srcId="{9D115AD3-FE55-4E8C-8CA7-F83685769C23}" destId="{98417FB7-63EA-4EDF-A567-D8CED3F02ECC}" srcOrd="0" destOrd="0" presId="urn:microsoft.com/office/officeart/2005/8/layout/hierarchy1"/>
    <dgm:cxn modelId="{BF9DD7ED-9778-4742-95E4-155B33889DFA}" type="presParOf" srcId="{9D115AD3-FE55-4E8C-8CA7-F83685769C23}" destId="{7CD29B09-A7FA-4F6E-957A-8A7A91639980}" srcOrd="1" destOrd="0" presId="urn:microsoft.com/office/officeart/2005/8/layout/hierarchy1"/>
    <dgm:cxn modelId="{3AE71B32-8424-42FF-B278-FE9F2F63A653}" type="presParOf" srcId="{24A15557-D390-46CD-B9D0-3BE86C83A90D}" destId="{DFE387E6-FA50-4031-B6F6-31BA8E3FB499}"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BFB0264-E293-48A1-9FDD-A5C76CC0110E}"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l-GR"/>
        </a:p>
      </dgm:t>
    </dgm:pt>
    <dgm:pt modelId="{C0C4819F-96D2-4D0E-AEE9-614F9D2A2657}">
      <dgm:prSet phldrT="[Κείμενο]"/>
      <dgm:spPr/>
      <dgm:t>
        <a:bodyPr/>
        <a:lstStyle/>
        <a:p>
          <a:r>
            <a:rPr lang="el-GR" dirty="0" smtClean="0">
              <a:solidFill>
                <a:schemeClr val="tx2"/>
              </a:solidFill>
            </a:rPr>
            <a:t>Φύλο </a:t>
          </a:r>
          <a:endParaRPr lang="el-GR" dirty="0">
            <a:solidFill>
              <a:schemeClr val="tx2"/>
            </a:solidFill>
          </a:endParaRPr>
        </a:p>
      </dgm:t>
    </dgm:pt>
    <dgm:pt modelId="{33E8CE45-92E0-462C-BE9D-06234DDE726B}" type="parTrans" cxnId="{5C7C9E5F-A677-4369-A266-1327CBCDA2CF}">
      <dgm:prSet/>
      <dgm:spPr/>
      <dgm:t>
        <a:bodyPr/>
        <a:lstStyle/>
        <a:p>
          <a:endParaRPr lang="el-GR"/>
        </a:p>
      </dgm:t>
    </dgm:pt>
    <dgm:pt modelId="{8A16C270-5622-4BF5-B712-E22F4A2DDDB4}" type="sibTrans" cxnId="{5C7C9E5F-A677-4369-A266-1327CBCDA2CF}">
      <dgm:prSet/>
      <dgm:spPr/>
      <dgm:t>
        <a:bodyPr/>
        <a:lstStyle/>
        <a:p>
          <a:endParaRPr lang="el-GR"/>
        </a:p>
      </dgm:t>
    </dgm:pt>
    <dgm:pt modelId="{14CA2444-748A-449A-898E-924FE9101C59}">
      <dgm:prSet phldrT="[Κείμενο]"/>
      <dgm:spPr/>
      <dgm:t>
        <a:bodyPr/>
        <a:lstStyle/>
        <a:p>
          <a:r>
            <a:rPr lang="en-US" i="1" dirty="0" smtClean="0"/>
            <a:t>Firmicutes </a:t>
          </a:r>
          <a:endParaRPr lang="el-GR" i="1" dirty="0"/>
        </a:p>
      </dgm:t>
    </dgm:pt>
    <dgm:pt modelId="{A2DC40E8-C59F-429D-9464-84B0B1FFEE80}" type="parTrans" cxnId="{280A48D8-6092-4F34-B593-CBABE6EA98D9}">
      <dgm:prSet/>
      <dgm:spPr/>
      <dgm:t>
        <a:bodyPr/>
        <a:lstStyle/>
        <a:p>
          <a:endParaRPr lang="el-GR"/>
        </a:p>
      </dgm:t>
    </dgm:pt>
    <dgm:pt modelId="{316BC39C-82A4-43E2-9303-D57D812190F6}" type="sibTrans" cxnId="{280A48D8-6092-4F34-B593-CBABE6EA98D9}">
      <dgm:prSet/>
      <dgm:spPr/>
      <dgm:t>
        <a:bodyPr/>
        <a:lstStyle/>
        <a:p>
          <a:endParaRPr lang="el-GR"/>
        </a:p>
      </dgm:t>
    </dgm:pt>
    <dgm:pt modelId="{2E38D0A8-5433-475A-B783-FD5AE70E4C11}">
      <dgm:prSet phldrT="[Κείμενο]"/>
      <dgm:spPr/>
      <dgm:t>
        <a:bodyPr/>
        <a:lstStyle/>
        <a:p>
          <a:r>
            <a:rPr lang="el-GR" dirty="0" smtClean="0">
              <a:solidFill>
                <a:schemeClr val="tx2"/>
              </a:solidFill>
            </a:rPr>
            <a:t>Οικογένεια </a:t>
          </a:r>
          <a:endParaRPr lang="el-GR" dirty="0">
            <a:solidFill>
              <a:schemeClr val="tx2"/>
            </a:solidFill>
          </a:endParaRPr>
        </a:p>
      </dgm:t>
    </dgm:pt>
    <dgm:pt modelId="{74BD2F3D-AEE4-4A8B-AFFB-CDDC8F1D5C3D}" type="parTrans" cxnId="{7804715B-E155-4C6A-9802-D608A424A632}">
      <dgm:prSet/>
      <dgm:spPr/>
      <dgm:t>
        <a:bodyPr/>
        <a:lstStyle/>
        <a:p>
          <a:endParaRPr lang="el-GR"/>
        </a:p>
      </dgm:t>
    </dgm:pt>
    <dgm:pt modelId="{8EC9CA2A-5FAC-4DCA-AA00-02468241F67E}" type="sibTrans" cxnId="{7804715B-E155-4C6A-9802-D608A424A632}">
      <dgm:prSet/>
      <dgm:spPr/>
      <dgm:t>
        <a:bodyPr/>
        <a:lstStyle/>
        <a:p>
          <a:endParaRPr lang="el-GR"/>
        </a:p>
      </dgm:t>
    </dgm:pt>
    <dgm:pt modelId="{02C737EA-B210-4AEC-857E-91DE1AB36649}">
      <dgm:prSet phldrT="[Κείμενο]"/>
      <dgm:spPr/>
      <dgm:t>
        <a:bodyPr/>
        <a:lstStyle/>
        <a:p>
          <a:r>
            <a:rPr lang="en-US" i="1" dirty="0" err="1" smtClean="0"/>
            <a:t>staphylococcaceae</a:t>
          </a:r>
          <a:endParaRPr lang="el-GR" i="1" dirty="0"/>
        </a:p>
      </dgm:t>
    </dgm:pt>
    <dgm:pt modelId="{890D1962-8FDD-41B0-8F3C-FA4479369A7E}" type="parTrans" cxnId="{85BEBC3A-406D-4FD9-8344-D1CF50070CFD}">
      <dgm:prSet/>
      <dgm:spPr/>
      <dgm:t>
        <a:bodyPr/>
        <a:lstStyle/>
        <a:p>
          <a:endParaRPr lang="el-GR"/>
        </a:p>
      </dgm:t>
    </dgm:pt>
    <dgm:pt modelId="{B3CD2E76-8EA5-47C1-82B5-B396D042A8CF}" type="sibTrans" cxnId="{85BEBC3A-406D-4FD9-8344-D1CF50070CFD}">
      <dgm:prSet/>
      <dgm:spPr/>
      <dgm:t>
        <a:bodyPr/>
        <a:lstStyle/>
        <a:p>
          <a:endParaRPr lang="el-GR"/>
        </a:p>
      </dgm:t>
    </dgm:pt>
    <dgm:pt modelId="{E427B8DB-5628-4215-832A-E3716931DDAA}">
      <dgm:prSet/>
      <dgm:spPr/>
      <dgm:t>
        <a:bodyPr/>
        <a:lstStyle/>
        <a:p>
          <a:r>
            <a:rPr lang="el-GR" dirty="0" smtClean="0">
              <a:solidFill>
                <a:schemeClr val="tx2"/>
              </a:solidFill>
            </a:rPr>
            <a:t>Γένος </a:t>
          </a:r>
          <a:endParaRPr lang="el-GR" dirty="0">
            <a:solidFill>
              <a:schemeClr val="tx2"/>
            </a:solidFill>
          </a:endParaRPr>
        </a:p>
      </dgm:t>
    </dgm:pt>
    <dgm:pt modelId="{42CADAAD-4B5F-482C-8910-B90C00692AE2}" type="parTrans" cxnId="{B0C598DB-093C-47DC-B798-88E7295A93F6}">
      <dgm:prSet/>
      <dgm:spPr/>
    </dgm:pt>
    <dgm:pt modelId="{87D23241-CC81-4AA5-ADB0-4E749CD265F5}" type="sibTrans" cxnId="{B0C598DB-093C-47DC-B798-88E7295A93F6}">
      <dgm:prSet/>
      <dgm:spPr/>
    </dgm:pt>
    <dgm:pt modelId="{47F01A0F-9257-4626-BCFE-A9F681117547}">
      <dgm:prSet/>
      <dgm:spPr/>
      <dgm:t>
        <a:bodyPr/>
        <a:lstStyle/>
        <a:p>
          <a:r>
            <a:rPr lang="en-US" i="1" dirty="0" smtClean="0"/>
            <a:t>Staphylococcus  </a:t>
          </a:r>
          <a:endParaRPr lang="el-GR" i="1" dirty="0"/>
        </a:p>
      </dgm:t>
    </dgm:pt>
    <dgm:pt modelId="{9A01F7D5-3763-4311-A76E-8F39459117FB}" type="parTrans" cxnId="{B168FC56-D7C9-440B-8201-41FE77292E9B}">
      <dgm:prSet/>
      <dgm:spPr/>
    </dgm:pt>
    <dgm:pt modelId="{5DE59B53-C014-4771-BDAB-AE3202DA19E0}" type="sibTrans" cxnId="{B168FC56-D7C9-440B-8201-41FE77292E9B}">
      <dgm:prSet/>
      <dgm:spPr/>
    </dgm:pt>
    <dgm:pt modelId="{13D3DD1A-7980-4C8A-B25F-2852FE73C8F1}">
      <dgm:prSet/>
      <dgm:spPr/>
      <dgm:t>
        <a:bodyPr/>
        <a:lstStyle/>
        <a:p>
          <a:r>
            <a:rPr lang="el-GR" dirty="0" smtClean="0">
              <a:solidFill>
                <a:schemeClr val="tx2"/>
              </a:solidFill>
            </a:rPr>
            <a:t>Είδος </a:t>
          </a:r>
          <a:endParaRPr lang="el-GR" dirty="0">
            <a:solidFill>
              <a:schemeClr val="tx2"/>
            </a:solidFill>
          </a:endParaRPr>
        </a:p>
      </dgm:t>
    </dgm:pt>
    <dgm:pt modelId="{110B603B-080C-41D2-8394-9E98FBC603D5}" type="parTrans" cxnId="{6A98F525-6BD1-41E1-B5A4-978767189A83}">
      <dgm:prSet/>
      <dgm:spPr/>
    </dgm:pt>
    <dgm:pt modelId="{247A0F29-196B-4426-8DB1-EF35615A7D31}" type="sibTrans" cxnId="{6A98F525-6BD1-41E1-B5A4-978767189A83}">
      <dgm:prSet/>
      <dgm:spPr/>
    </dgm:pt>
    <dgm:pt modelId="{4471B47A-65D2-4709-83DE-68674E8A026A}">
      <dgm:prSet/>
      <dgm:spPr/>
      <dgm:t>
        <a:bodyPr/>
        <a:lstStyle/>
        <a:p>
          <a:r>
            <a:rPr lang="el-GR" dirty="0" smtClean="0"/>
            <a:t>39 διαφορετικά είδη</a:t>
          </a:r>
          <a:endParaRPr lang="el-GR" dirty="0"/>
        </a:p>
      </dgm:t>
    </dgm:pt>
    <dgm:pt modelId="{C64AC2A4-3E36-4F1E-A98C-16CD0A9F65ED}" type="parTrans" cxnId="{329277DC-77FF-43D1-9479-8C401BE81FD0}">
      <dgm:prSet/>
      <dgm:spPr/>
    </dgm:pt>
    <dgm:pt modelId="{2E23B744-D86A-4828-ADE0-A51849D6FCF9}" type="sibTrans" cxnId="{329277DC-77FF-43D1-9479-8C401BE81FD0}">
      <dgm:prSet/>
      <dgm:spPr/>
    </dgm:pt>
    <dgm:pt modelId="{622D6B72-03A0-4892-97A4-6E16426C2AB3}" type="pres">
      <dgm:prSet presAssocID="{4BFB0264-E293-48A1-9FDD-A5C76CC0110E}" presName="Name0" presStyleCnt="0">
        <dgm:presLayoutVars>
          <dgm:dir/>
          <dgm:animLvl val="lvl"/>
          <dgm:resizeHandles/>
        </dgm:presLayoutVars>
      </dgm:prSet>
      <dgm:spPr/>
      <dgm:t>
        <a:bodyPr/>
        <a:lstStyle/>
        <a:p>
          <a:endParaRPr lang="el-GR"/>
        </a:p>
      </dgm:t>
    </dgm:pt>
    <dgm:pt modelId="{42821ECC-18BE-4017-B0F0-3414AF758B75}" type="pres">
      <dgm:prSet presAssocID="{C0C4819F-96D2-4D0E-AEE9-614F9D2A2657}" presName="linNode" presStyleCnt="0"/>
      <dgm:spPr/>
    </dgm:pt>
    <dgm:pt modelId="{A549DAED-3D55-4DFF-BB97-AEBE8C22CCD6}" type="pres">
      <dgm:prSet presAssocID="{C0C4819F-96D2-4D0E-AEE9-614F9D2A2657}" presName="parentShp" presStyleLbl="node1" presStyleIdx="0" presStyleCnt="4">
        <dgm:presLayoutVars>
          <dgm:bulletEnabled val="1"/>
        </dgm:presLayoutVars>
      </dgm:prSet>
      <dgm:spPr/>
      <dgm:t>
        <a:bodyPr/>
        <a:lstStyle/>
        <a:p>
          <a:endParaRPr lang="el-GR"/>
        </a:p>
      </dgm:t>
    </dgm:pt>
    <dgm:pt modelId="{95079FC3-3D8F-4464-B836-C1C9DA4A9DE9}" type="pres">
      <dgm:prSet presAssocID="{C0C4819F-96D2-4D0E-AEE9-614F9D2A2657}" presName="childShp" presStyleLbl="bgAccFollowNode1" presStyleIdx="0" presStyleCnt="4">
        <dgm:presLayoutVars>
          <dgm:bulletEnabled val="1"/>
        </dgm:presLayoutVars>
      </dgm:prSet>
      <dgm:spPr/>
      <dgm:t>
        <a:bodyPr/>
        <a:lstStyle/>
        <a:p>
          <a:endParaRPr lang="el-GR"/>
        </a:p>
      </dgm:t>
    </dgm:pt>
    <dgm:pt modelId="{10A35D08-0E26-4BDF-AE75-46E0FD901245}" type="pres">
      <dgm:prSet presAssocID="{8A16C270-5622-4BF5-B712-E22F4A2DDDB4}" presName="spacing" presStyleCnt="0"/>
      <dgm:spPr/>
    </dgm:pt>
    <dgm:pt modelId="{9771FC3F-BDB9-4EEF-9254-8AF41D0C8A7F}" type="pres">
      <dgm:prSet presAssocID="{2E38D0A8-5433-475A-B783-FD5AE70E4C11}" presName="linNode" presStyleCnt="0"/>
      <dgm:spPr/>
    </dgm:pt>
    <dgm:pt modelId="{3D06768E-E32C-4E65-960F-770BE4CB9F2D}" type="pres">
      <dgm:prSet presAssocID="{2E38D0A8-5433-475A-B783-FD5AE70E4C11}" presName="parentShp" presStyleLbl="node1" presStyleIdx="1" presStyleCnt="4">
        <dgm:presLayoutVars>
          <dgm:bulletEnabled val="1"/>
        </dgm:presLayoutVars>
      </dgm:prSet>
      <dgm:spPr/>
      <dgm:t>
        <a:bodyPr/>
        <a:lstStyle/>
        <a:p>
          <a:endParaRPr lang="el-GR"/>
        </a:p>
      </dgm:t>
    </dgm:pt>
    <dgm:pt modelId="{691B3230-59B8-46F7-B591-2095A84D5587}" type="pres">
      <dgm:prSet presAssocID="{2E38D0A8-5433-475A-B783-FD5AE70E4C11}" presName="childShp" presStyleLbl="bgAccFollowNode1" presStyleIdx="1" presStyleCnt="4">
        <dgm:presLayoutVars>
          <dgm:bulletEnabled val="1"/>
        </dgm:presLayoutVars>
      </dgm:prSet>
      <dgm:spPr/>
      <dgm:t>
        <a:bodyPr/>
        <a:lstStyle/>
        <a:p>
          <a:endParaRPr lang="el-GR"/>
        </a:p>
      </dgm:t>
    </dgm:pt>
    <dgm:pt modelId="{7B1A0CB2-2FC6-4B50-AFCC-16FBCCFC75DF}" type="pres">
      <dgm:prSet presAssocID="{8EC9CA2A-5FAC-4DCA-AA00-02468241F67E}" presName="spacing" presStyleCnt="0"/>
      <dgm:spPr/>
    </dgm:pt>
    <dgm:pt modelId="{03FBD00F-CC90-42D8-9792-A71CD678C496}" type="pres">
      <dgm:prSet presAssocID="{E427B8DB-5628-4215-832A-E3716931DDAA}" presName="linNode" presStyleCnt="0"/>
      <dgm:spPr/>
    </dgm:pt>
    <dgm:pt modelId="{837D669F-5908-4250-8628-B0FC4740BD9E}" type="pres">
      <dgm:prSet presAssocID="{E427B8DB-5628-4215-832A-E3716931DDAA}" presName="parentShp" presStyleLbl="node1" presStyleIdx="2" presStyleCnt="4" custLinFactNeighborX="-1322" custLinFactNeighborY="-3301">
        <dgm:presLayoutVars>
          <dgm:bulletEnabled val="1"/>
        </dgm:presLayoutVars>
      </dgm:prSet>
      <dgm:spPr/>
      <dgm:t>
        <a:bodyPr/>
        <a:lstStyle/>
        <a:p>
          <a:endParaRPr lang="el-GR"/>
        </a:p>
      </dgm:t>
    </dgm:pt>
    <dgm:pt modelId="{30B0AC5A-BF88-4BEF-A472-35AE947934FF}" type="pres">
      <dgm:prSet presAssocID="{E427B8DB-5628-4215-832A-E3716931DDAA}" presName="childShp" presStyleLbl="bgAccFollowNode1" presStyleIdx="2" presStyleCnt="4" custLinFactNeighborX="1375" custLinFactNeighborY="2369">
        <dgm:presLayoutVars>
          <dgm:bulletEnabled val="1"/>
        </dgm:presLayoutVars>
      </dgm:prSet>
      <dgm:spPr/>
      <dgm:t>
        <a:bodyPr/>
        <a:lstStyle/>
        <a:p>
          <a:endParaRPr lang="el-GR"/>
        </a:p>
      </dgm:t>
    </dgm:pt>
    <dgm:pt modelId="{CB753091-0C0C-478C-8358-BF94096BA611}" type="pres">
      <dgm:prSet presAssocID="{87D23241-CC81-4AA5-ADB0-4E749CD265F5}" presName="spacing" presStyleCnt="0"/>
      <dgm:spPr/>
    </dgm:pt>
    <dgm:pt modelId="{4CDB10BC-8166-4AC4-A1C3-275F5C103DEA}" type="pres">
      <dgm:prSet presAssocID="{13D3DD1A-7980-4C8A-B25F-2852FE73C8F1}" presName="linNode" presStyleCnt="0"/>
      <dgm:spPr/>
    </dgm:pt>
    <dgm:pt modelId="{60332C46-7827-4C6C-A5CC-69280C9789AF}" type="pres">
      <dgm:prSet presAssocID="{13D3DD1A-7980-4C8A-B25F-2852FE73C8F1}" presName="parentShp" presStyleLbl="node1" presStyleIdx="3" presStyleCnt="4">
        <dgm:presLayoutVars>
          <dgm:bulletEnabled val="1"/>
        </dgm:presLayoutVars>
      </dgm:prSet>
      <dgm:spPr/>
      <dgm:t>
        <a:bodyPr/>
        <a:lstStyle/>
        <a:p>
          <a:endParaRPr lang="el-GR"/>
        </a:p>
      </dgm:t>
    </dgm:pt>
    <dgm:pt modelId="{30E708BB-2E8B-455B-8CEE-40326A7F9B20}" type="pres">
      <dgm:prSet presAssocID="{13D3DD1A-7980-4C8A-B25F-2852FE73C8F1}" presName="childShp" presStyleLbl="bgAccFollowNode1" presStyleIdx="3" presStyleCnt="4" custLinFactNeighborX="1375" custLinFactNeighborY="6975">
        <dgm:presLayoutVars>
          <dgm:bulletEnabled val="1"/>
        </dgm:presLayoutVars>
      </dgm:prSet>
      <dgm:spPr/>
      <dgm:t>
        <a:bodyPr/>
        <a:lstStyle/>
        <a:p>
          <a:endParaRPr lang="el-GR"/>
        </a:p>
      </dgm:t>
    </dgm:pt>
  </dgm:ptLst>
  <dgm:cxnLst>
    <dgm:cxn modelId="{23F2D395-A215-4BCD-9A72-2F3D0D4848B0}" type="presOf" srcId="{02C737EA-B210-4AEC-857E-91DE1AB36649}" destId="{691B3230-59B8-46F7-B591-2095A84D5587}" srcOrd="0" destOrd="0" presId="urn:microsoft.com/office/officeart/2005/8/layout/vList6"/>
    <dgm:cxn modelId="{329277DC-77FF-43D1-9479-8C401BE81FD0}" srcId="{13D3DD1A-7980-4C8A-B25F-2852FE73C8F1}" destId="{4471B47A-65D2-4709-83DE-68674E8A026A}" srcOrd="0" destOrd="0" parTransId="{C64AC2A4-3E36-4F1E-A98C-16CD0A9F65ED}" sibTransId="{2E23B744-D86A-4828-ADE0-A51849D6FCF9}"/>
    <dgm:cxn modelId="{118E300F-AB1B-40E2-8025-D8C5BA0CF62B}" type="presOf" srcId="{E427B8DB-5628-4215-832A-E3716931DDAA}" destId="{837D669F-5908-4250-8628-B0FC4740BD9E}" srcOrd="0" destOrd="0" presId="urn:microsoft.com/office/officeart/2005/8/layout/vList6"/>
    <dgm:cxn modelId="{B82AACF4-A854-448B-A227-53397D74A16B}" type="presOf" srcId="{47F01A0F-9257-4626-BCFE-A9F681117547}" destId="{30B0AC5A-BF88-4BEF-A472-35AE947934FF}" srcOrd="0" destOrd="0" presId="urn:microsoft.com/office/officeart/2005/8/layout/vList6"/>
    <dgm:cxn modelId="{5C7C9E5F-A677-4369-A266-1327CBCDA2CF}" srcId="{4BFB0264-E293-48A1-9FDD-A5C76CC0110E}" destId="{C0C4819F-96D2-4D0E-AEE9-614F9D2A2657}" srcOrd="0" destOrd="0" parTransId="{33E8CE45-92E0-462C-BE9D-06234DDE726B}" sibTransId="{8A16C270-5622-4BF5-B712-E22F4A2DDDB4}"/>
    <dgm:cxn modelId="{B168FC56-D7C9-440B-8201-41FE77292E9B}" srcId="{E427B8DB-5628-4215-832A-E3716931DDAA}" destId="{47F01A0F-9257-4626-BCFE-A9F681117547}" srcOrd="0" destOrd="0" parTransId="{9A01F7D5-3763-4311-A76E-8F39459117FB}" sibTransId="{5DE59B53-C014-4771-BDAB-AE3202DA19E0}"/>
    <dgm:cxn modelId="{7804715B-E155-4C6A-9802-D608A424A632}" srcId="{4BFB0264-E293-48A1-9FDD-A5C76CC0110E}" destId="{2E38D0A8-5433-475A-B783-FD5AE70E4C11}" srcOrd="1" destOrd="0" parTransId="{74BD2F3D-AEE4-4A8B-AFFB-CDDC8F1D5C3D}" sibTransId="{8EC9CA2A-5FAC-4DCA-AA00-02468241F67E}"/>
    <dgm:cxn modelId="{D728300E-F57C-4CF8-B085-8561AE660009}" type="presOf" srcId="{4BFB0264-E293-48A1-9FDD-A5C76CC0110E}" destId="{622D6B72-03A0-4892-97A4-6E16426C2AB3}" srcOrd="0" destOrd="0" presId="urn:microsoft.com/office/officeart/2005/8/layout/vList6"/>
    <dgm:cxn modelId="{E4FA1C29-8C9C-4567-997F-4325917166D3}" type="presOf" srcId="{14CA2444-748A-449A-898E-924FE9101C59}" destId="{95079FC3-3D8F-4464-B836-C1C9DA4A9DE9}" srcOrd="0" destOrd="0" presId="urn:microsoft.com/office/officeart/2005/8/layout/vList6"/>
    <dgm:cxn modelId="{B0C598DB-093C-47DC-B798-88E7295A93F6}" srcId="{4BFB0264-E293-48A1-9FDD-A5C76CC0110E}" destId="{E427B8DB-5628-4215-832A-E3716931DDAA}" srcOrd="2" destOrd="0" parTransId="{42CADAAD-4B5F-482C-8910-B90C00692AE2}" sibTransId="{87D23241-CC81-4AA5-ADB0-4E749CD265F5}"/>
    <dgm:cxn modelId="{85BEBC3A-406D-4FD9-8344-D1CF50070CFD}" srcId="{2E38D0A8-5433-475A-B783-FD5AE70E4C11}" destId="{02C737EA-B210-4AEC-857E-91DE1AB36649}" srcOrd="0" destOrd="0" parTransId="{890D1962-8FDD-41B0-8F3C-FA4479369A7E}" sibTransId="{B3CD2E76-8EA5-47C1-82B5-B396D042A8CF}"/>
    <dgm:cxn modelId="{5383B143-3034-49E0-BEBF-5A2C1E2DE538}" type="presOf" srcId="{13D3DD1A-7980-4C8A-B25F-2852FE73C8F1}" destId="{60332C46-7827-4C6C-A5CC-69280C9789AF}" srcOrd="0" destOrd="0" presId="urn:microsoft.com/office/officeart/2005/8/layout/vList6"/>
    <dgm:cxn modelId="{5F0650B9-A7BF-4E6D-89A3-578944C1D3E7}" type="presOf" srcId="{C0C4819F-96D2-4D0E-AEE9-614F9D2A2657}" destId="{A549DAED-3D55-4DFF-BB97-AEBE8C22CCD6}" srcOrd="0" destOrd="0" presId="urn:microsoft.com/office/officeart/2005/8/layout/vList6"/>
    <dgm:cxn modelId="{6A98F525-6BD1-41E1-B5A4-978767189A83}" srcId="{4BFB0264-E293-48A1-9FDD-A5C76CC0110E}" destId="{13D3DD1A-7980-4C8A-B25F-2852FE73C8F1}" srcOrd="3" destOrd="0" parTransId="{110B603B-080C-41D2-8394-9E98FBC603D5}" sibTransId="{247A0F29-196B-4426-8DB1-EF35615A7D31}"/>
    <dgm:cxn modelId="{F39B23DE-B07E-40CB-A3A7-8A9A8AF6AA8D}" type="presOf" srcId="{2E38D0A8-5433-475A-B783-FD5AE70E4C11}" destId="{3D06768E-E32C-4E65-960F-770BE4CB9F2D}" srcOrd="0" destOrd="0" presId="urn:microsoft.com/office/officeart/2005/8/layout/vList6"/>
    <dgm:cxn modelId="{280A48D8-6092-4F34-B593-CBABE6EA98D9}" srcId="{C0C4819F-96D2-4D0E-AEE9-614F9D2A2657}" destId="{14CA2444-748A-449A-898E-924FE9101C59}" srcOrd="0" destOrd="0" parTransId="{A2DC40E8-C59F-429D-9464-84B0B1FFEE80}" sibTransId="{316BC39C-82A4-43E2-9303-D57D812190F6}"/>
    <dgm:cxn modelId="{EAAE5845-6909-4994-A4BC-712C43C8D3A3}" type="presOf" srcId="{4471B47A-65D2-4709-83DE-68674E8A026A}" destId="{30E708BB-2E8B-455B-8CEE-40326A7F9B20}" srcOrd="0" destOrd="0" presId="urn:microsoft.com/office/officeart/2005/8/layout/vList6"/>
    <dgm:cxn modelId="{ACF78D1E-AE4B-4509-8E52-AD2D7A00D2C1}" type="presParOf" srcId="{622D6B72-03A0-4892-97A4-6E16426C2AB3}" destId="{42821ECC-18BE-4017-B0F0-3414AF758B75}" srcOrd="0" destOrd="0" presId="urn:microsoft.com/office/officeart/2005/8/layout/vList6"/>
    <dgm:cxn modelId="{70D74E48-AE2E-46A9-B71C-5F2EA0D0C8C1}" type="presParOf" srcId="{42821ECC-18BE-4017-B0F0-3414AF758B75}" destId="{A549DAED-3D55-4DFF-BB97-AEBE8C22CCD6}" srcOrd="0" destOrd="0" presId="urn:microsoft.com/office/officeart/2005/8/layout/vList6"/>
    <dgm:cxn modelId="{7B5D9409-4FF5-4D6B-8175-BB7A42F8BEA4}" type="presParOf" srcId="{42821ECC-18BE-4017-B0F0-3414AF758B75}" destId="{95079FC3-3D8F-4464-B836-C1C9DA4A9DE9}" srcOrd="1" destOrd="0" presId="urn:microsoft.com/office/officeart/2005/8/layout/vList6"/>
    <dgm:cxn modelId="{F470BB0B-7737-4CD9-9A99-E074F4BAE8A9}" type="presParOf" srcId="{622D6B72-03A0-4892-97A4-6E16426C2AB3}" destId="{10A35D08-0E26-4BDF-AE75-46E0FD901245}" srcOrd="1" destOrd="0" presId="urn:microsoft.com/office/officeart/2005/8/layout/vList6"/>
    <dgm:cxn modelId="{2DB6EC57-688C-496A-82C9-2A98AF37D117}" type="presParOf" srcId="{622D6B72-03A0-4892-97A4-6E16426C2AB3}" destId="{9771FC3F-BDB9-4EEF-9254-8AF41D0C8A7F}" srcOrd="2" destOrd="0" presId="urn:microsoft.com/office/officeart/2005/8/layout/vList6"/>
    <dgm:cxn modelId="{469AA9BA-572D-4F6A-AFBD-FD09FCB534B8}" type="presParOf" srcId="{9771FC3F-BDB9-4EEF-9254-8AF41D0C8A7F}" destId="{3D06768E-E32C-4E65-960F-770BE4CB9F2D}" srcOrd="0" destOrd="0" presId="urn:microsoft.com/office/officeart/2005/8/layout/vList6"/>
    <dgm:cxn modelId="{C08A64C1-6812-4981-8A3F-7521420CE8E2}" type="presParOf" srcId="{9771FC3F-BDB9-4EEF-9254-8AF41D0C8A7F}" destId="{691B3230-59B8-46F7-B591-2095A84D5587}" srcOrd="1" destOrd="0" presId="urn:microsoft.com/office/officeart/2005/8/layout/vList6"/>
    <dgm:cxn modelId="{3451635D-CB88-41C1-8144-39F190D98EBE}" type="presParOf" srcId="{622D6B72-03A0-4892-97A4-6E16426C2AB3}" destId="{7B1A0CB2-2FC6-4B50-AFCC-16FBCCFC75DF}" srcOrd="3" destOrd="0" presId="urn:microsoft.com/office/officeart/2005/8/layout/vList6"/>
    <dgm:cxn modelId="{BC45A087-E949-49FA-8148-50A471C9E760}" type="presParOf" srcId="{622D6B72-03A0-4892-97A4-6E16426C2AB3}" destId="{03FBD00F-CC90-42D8-9792-A71CD678C496}" srcOrd="4" destOrd="0" presId="urn:microsoft.com/office/officeart/2005/8/layout/vList6"/>
    <dgm:cxn modelId="{EE8F0B37-F472-4700-9201-688862E0A2CB}" type="presParOf" srcId="{03FBD00F-CC90-42D8-9792-A71CD678C496}" destId="{837D669F-5908-4250-8628-B0FC4740BD9E}" srcOrd="0" destOrd="0" presId="urn:microsoft.com/office/officeart/2005/8/layout/vList6"/>
    <dgm:cxn modelId="{349ADDD3-1F79-426E-BF07-066DA9D9868F}" type="presParOf" srcId="{03FBD00F-CC90-42D8-9792-A71CD678C496}" destId="{30B0AC5A-BF88-4BEF-A472-35AE947934FF}" srcOrd="1" destOrd="0" presId="urn:microsoft.com/office/officeart/2005/8/layout/vList6"/>
    <dgm:cxn modelId="{5020360A-B8A0-475C-952A-80FAEBF6D0D6}" type="presParOf" srcId="{622D6B72-03A0-4892-97A4-6E16426C2AB3}" destId="{CB753091-0C0C-478C-8358-BF94096BA611}" srcOrd="5" destOrd="0" presId="urn:microsoft.com/office/officeart/2005/8/layout/vList6"/>
    <dgm:cxn modelId="{F610BCEA-1BB6-430F-A23F-3EF52AD59649}" type="presParOf" srcId="{622D6B72-03A0-4892-97A4-6E16426C2AB3}" destId="{4CDB10BC-8166-4AC4-A1C3-275F5C103DEA}" srcOrd="6" destOrd="0" presId="urn:microsoft.com/office/officeart/2005/8/layout/vList6"/>
    <dgm:cxn modelId="{379D2C5C-907F-480A-97B5-366E908A0514}" type="presParOf" srcId="{4CDB10BC-8166-4AC4-A1C3-275F5C103DEA}" destId="{60332C46-7827-4C6C-A5CC-69280C9789AF}" srcOrd="0" destOrd="0" presId="urn:microsoft.com/office/officeart/2005/8/layout/vList6"/>
    <dgm:cxn modelId="{0DA61FAB-7106-4AAF-BF19-852D26273FFC}" type="presParOf" srcId="{4CDB10BC-8166-4AC4-A1C3-275F5C103DEA}" destId="{30E708BB-2E8B-455B-8CEE-40326A7F9B20}"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1478859-5D6D-4F0A-83E3-248953ABE8D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BFDA7C54-76BE-4B5B-9D59-89EFCA7AA3E5}">
      <dgm:prSet phldrT="[Κείμενο]"/>
      <dgm:spPr/>
      <dgm:t>
        <a:bodyPr/>
        <a:lstStyle/>
        <a:p>
          <a:r>
            <a:rPr lang="en-US" dirty="0" smtClean="0">
              <a:solidFill>
                <a:schemeClr val="tx2"/>
              </a:solidFill>
            </a:rPr>
            <a:t>Gram(+)</a:t>
          </a:r>
          <a:r>
            <a:rPr lang="el-GR" dirty="0" smtClean="0">
              <a:solidFill>
                <a:schemeClr val="tx2"/>
              </a:solidFill>
            </a:rPr>
            <a:t> κόκκοι διαμέτρου 0,5-1,5 μ</a:t>
          </a:r>
          <a:r>
            <a:rPr lang="en-US" dirty="0" smtClean="0">
              <a:solidFill>
                <a:schemeClr val="tx2"/>
              </a:solidFill>
            </a:rPr>
            <a:t>m </a:t>
          </a:r>
          <a:endParaRPr lang="el-GR" dirty="0">
            <a:solidFill>
              <a:schemeClr val="tx2"/>
            </a:solidFill>
          </a:endParaRPr>
        </a:p>
      </dgm:t>
    </dgm:pt>
    <dgm:pt modelId="{12481B1B-3312-4EF7-B2CD-44C847E2B1F7}" type="parTrans" cxnId="{93B168C7-B4BA-48D4-B48F-4957796960BA}">
      <dgm:prSet/>
      <dgm:spPr/>
      <dgm:t>
        <a:bodyPr/>
        <a:lstStyle/>
        <a:p>
          <a:endParaRPr lang="el-GR"/>
        </a:p>
      </dgm:t>
    </dgm:pt>
    <dgm:pt modelId="{8A929F6E-ADB3-4E94-8145-A28364FFEE15}" type="sibTrans" cxnId="{93B168C7-B4BA-48D4-B48F-4957796960BA}">
      <dgm:prSet/>
      <dgm:spPr/>
      <dgm:t>
        <a:bodyPr/>
        <a:lstStyle/>
        <a:p>
          <a:endParaRPr lang="el-GR"/>
        </a:p>
      </dgm:t>
    </dgm:pt>
    <dgm:pt modelId="{1A93C6D3-B2E0-4DB0-BCC2-BBA48659382A}">
      <dgm:prSet phldrT="[Κείμενο]"/>
      <dgm:spPr/>
      <dgm:t>
        <a:bodyPr/>
        <a:lstStyle/>
        <a:p>
          <a:r>
            <a:rPr lang="el-GR" dirty="0" smtClean="0">
              <a:solidFill>
                <a:schemeClr val="tx2"/>
              </a:solidFill>
            </a:rPr>
            <a:t>Ακίνητοι</a:t>
          </a:r>
          <a:r>
            <a:rPr lang="el-GR" dirty="0" smtClean="0"/>
            <a:t> </a:t>
          </a:r>
          <a:endParaRPr lang="el-GR" dirty="0"/>
        </a:p>
      </dgm:t>
    </dgm:pt>
    <dgm:pt modelId="{82943A1F-5AA8-4B3D-BA19-397F24F44930}" type="parTrans" cxnId="{5D1FEA06-0AFA-4D8E-9802-EA8E33A475E4}">
      <dgm:prSet/>
      <dgm:spPr/>
      <dgm:t>
        <a:bodyPr/>
        <a:lstStyle/>
        <a:p>
          <a:endParaRPr lang="el-GR"/>
        </a:p>
      </dgm:t>
    </dgm:pt>
    <dgm:pt modelId="{B2765993-D44F-4495-B164-13A190E89FB1}" type="sibTrans" cxnId="{5D1FEA06-0AFA-4D8E-9802-EA8E33A475E4}">
      <dgm:prSet/>
      <dgm:spPr/>
      <dgm:t>
        <a:bodyPr/>
        <a:lstStyle/>
        <a:p>
          <a:endParaRPr lang="el-GR"/>
        </a:p>
      </dgm:t>
    </dgm:pt>
    <dgm:pt modelId="{040B94BB-1B56-4619-BA9E-18D01C2ADFE9}">
      <dgm:prSet phldrT="[Κείμενο]"/>
      <dgm:spPr/>
      <dgm:t>
        <a:bodyPr/>
        <a:lstStyle/>
        <a:p>
          <a:r>
            <a:rPr lang="el-GR" dirty="0" smtClean="0">
              <a:solidFill>
                <a:schemeClr val="tx2"/>
              </a:solidFill>
            </a:rPr>
            <a:t>Δεν παράγουν σπόρια </a:t>
          </a:r>
          <a:endParaRPr lang="el-GR" dirty="0">
            <a:solidFill>
              <a:schemeClr val="tx2"/>
            </a:solidFill>
          </a:endParaRPr>
        </a:p>
      </dgm:t>
    </dgm:pt>
    <dgm:pt modelId="{C829C481-C453-40C4-BEB4-C76105CDBFD2}" type="parTrans" cxnId="{96E06F87-2389-48BE-B4A4-5393BF1645D2}">
      <dgm:prSet/>
      <dgm:spPr/>
      <dgm:t>
        <a:bodyPr/>
        <a:lstStyle/>
        <a:p>
          <a:endParaRPr lang="el-GR"/>
        </a:p>
      </dgm:t>
    </dgm:pt>
    <dgm:pt modelId="{C5AF143C-AE35-4329-ACC1-6FF91B5B615F}" type="sibTrans" cxnId="{96E06F87-2389-48BE-B4A4-5393BF1645D2}">
      <dgm:prSet/>
      <dgm:spPr/>
      <dgm:t>
        <a:bodyPr/>
        <a:lstStyle/>
        <a:p>
          <a:endParaRPr lang="el-GR"/>
        </a:p>
      </dgm:t>
    </dgm:pt>
    <dgm:pt modelId="{0C2919C8-C368-4CC4-AE61-EDF146C781AA}">
      <dgm:prSet/>
      <dgm:spPr/>
      <dgm:t>
        <a:bodyPr/>
        <a:lstStyle/>
        <a:p>
          <a:r>
            <a:rPr lang="el-GR" dirty="0" smtClean="0">
              <a:solidFill>
                <a:schemeClr val="tx2"/>
              </a:solidFill>
            </a:rPr>
            <a:t>Αερόβιοι και προαιρετικά αναερόβιοι</a:t>
          </a:r>
          <a:endParaRPr lang="el-GR" dirty="0">
            <a:solidFill>
              <a:schemeClr val="tx2"/>
            </a:solidFill>
          </a:endParaRPr>
        </a:p>
      </dgm:t>
    </dgm:pt>
    <dgm:pt modelId="{3563133E-4DE1-4496-A950-2162B7A73F87}" type="parTrans" cxnId="{3ADC19E8-A964-4C50-99B3-605281EDAAC3}">
      <dgm:prSet/>
      <dgm:spPr/>
      <dgm:t>
        <a:bodyPr/>
        <a:lstStyle/>
        <a:p>
          <a:endParaRPr lang="el-GR"/>
        </a:p>
      </dgm:t>
    </dgm:pt>
    <dgm:pt modelId="{141E861A-DF8E-44A5-8D3D-ED798DB80F3A}" type="sibTrans" cxnId="{3ADC19E8-A964-4C50-99B3-605281EDAAC3}">
      <dgm:prSet/>
      <dgm:spPr/>
      <dgm:t>
        <a:bodyPr/>
        <a:lstStyle/>
        <a:p>
          <a:endParaRPr lang="el-GR"/>
        </a:p>
      </dgm:t>
    </dgm:pt>
    <dgm:pt modelId="{0CCE4E59-8F27-4BE4-B2B9-680F2D10883E}">
      <dgm:prSet/>
      <dgm:spPr/>
      <dgm:t>
        <a:bodyPr/>
        <a:lstStyle/>
        <a:p>
          <a:r>
            <a:rPr lang="el-GR" dirty="0" smtClean="0">
              <a:solidFill>
                <a:schemeClr val="tx2"/>
              </a:solidFill>
            </a:rPr>
            <a:t>Καταλάση θετικοί</a:t>
          </a:r>
          <a:endParaRPr lang="el-GR" dirty="0">
            <a:solidFill>
              <a:schemeClr val="tx2"/>
            </a:solidFill>
          </a:endParaRPr>
        </a:p>
      </dgm:t>
    </dgm:pt>
    <dgm:pt modelId="{3AE30F2F-FD8D-432E-B383-CB72FDE165F0}" type="parTrans" cxnId="{06F2172E-BDD6-4C98-A624-36C8B557B418}">
      <dgm:prSet/>
      <dgm:spPr/>
      <dgm:t>
        <a:bodyPr/>
        <a:lstStyle/>
        <a:p>
          <a:endParaRPr lang="el-GR"/>
        </a:p>
      </dgm:t>
    </dgm:pt>
    <dgm:pt modelId="{3F7AB74F-B51B-4637-A184-5EECBE9B5F90}" type="sibTrans" cxnId="{06F2172E-BDD6-4C98-A624-36C8B557B418}">
      <dgm:prSet/>
      <dgm:spPr/>
      <dgm:t>
        <a:bodyPr/>
        <a:lstStyle/>
        <a:p>
          <a:endParaRPr lang="el-GR"/>
        </a:p>
      </dgm:t>
    </dgm:pt>
    <dgm:pt modelId="{9169C33D-36F9-4F68-AF14-A6974A992527}" type="pres">
      <dgm:prSet presAssocID="{D1478859-5D6D-4F0A-83E3-248953ABE8D9}" presName="linear" presStyleCnt="0">
        <dgm:presLayoutVars>
          <dgm:dir/>
          <dgm:animLvl val="lvl"/>
          <dgm:resizeHandles val="exact"/>
        </dgm:presLayoutVars>
      </dgm:prSet>
      <dgm:spPr/>
      <dgm:t>
        <a:bodyPr/>
        <a:lstStyle/>
        <a:p>
          <a:endParaRPr lang="el-GR"/>
        </a:p>
      </dgm:t>
    </dgm:pt>
    <dgm:pt modelId="{34C4385D-E0B3-4E96-AC83-D7B889A0B04A}" type="pres">
      <dgm:prSet presAssocID="{BFDA7C54-76BE-4B5B-9D59-89EFCA7AA3E5}" presName="parentLin" presStyleCnt="0"/>
      <dgm:spPr/>
    </dgm:pt>
    <dgm:pt modelId="{8BAC0251-D685-4747-8C69-B321808FAC8E}" type="pres">
      <dgm:prSet presAssocID="{BFDA7C54-76BE-4B5B-9D59-89EFCA7AA3E5}" presName="parentLeftMargin" presStyleLbl="node1" presStyleIdx="0" presStyleCnt="5"/>
      <dgm:spPr/>
      <dgm:t>
        <a:bodyPr/>
        <a:lstStyle/>
        <a:p>
          <a:endParaRPr lang="el-GR"/>
        </a:p>
      </dgm:t>
    </dgm:pt>
    <dgm:pt modelId="{0D0E8CF5-A321-4F4E-829A-584E5FC7BE49}" type="pres">
      <dgm:prSet presAssocID="{BFDA7C54-76BE-4B5B-9D59-89EFCA7AA3E5}" presName="parentText" presStyleLbl="node1" presStyleIdx="0" presStyleCnt="5">
        <dgm:presLayoutVars>
          <dgm:chMax val="0"/>
          <dgm:bulletEnabled val="1"/>
        </dgm:presLayoutVars>
      </dgm:prSet>
      <dgm:spPr/>
      <dgm:t>
        <a:bodyPr/>
        <a:lstStyle/>
        <a:p>
          <a:endParaRPr lang="el-GR"/>
        </a:p>
      </dgm:t>
    </dgm:pt>
    <dgm:pt modelId="{BBC293A8-BA8C-481D-AF35-C27F77D57625}" type="pres">
      <dgm:prSet presAssocID="{BFDA7C54-76BE-4B5B-9D59-89EFCA7AA3E5}" presName="negativeSpace" presStyleCnt="0"/>
      <dgm:spPr/>
    </dgm:pt>
    <dgm:pt modelId="{22D87F53-C829-48BF-A264-2B4856292D24}" type="pres">
      <dgm:prSet presAssocID="{BFDA7C54-76BE-4B5B-9D59-89EFCA7AA3E5}" presName="childText" presStyleLbl="conFgAcc1" presStyleIdx="0" presStyleCnt="5">
        <dgm:presLayoutVars>
          <dgm:bulletEnabled val="1"/>
        </dgm:presLayoutVars>
      </dgm:prSet>
      <dgm:spPr/>
    </dgm:pt>
    <dgm:pt modelId="{A3F3AF5E-2B82-46CB-AAB8-94302830AF35}" type="pres">
      <dgm:prSet presAssocID="{8A929F6E-ADB3-4E94-8145-A28364FFEE15}" presName="spaceBetweenRectangles" presStyleCnt="0"/>
      <dgm:spPr/>
    </dgm:pt>
    <dgm:pt modelId="{58314586-68B3-4B58-A82B-BF6D77683C21}" type="pres">
      <dgm:prSet presAssocID="{1A93C6D3-B2E0-4DB0-BCC2-BBA48659382A}" presName="parentLin" presStyleCnt="0"/>
      <dgm:spPr/>
    </dgm:pt>
    <dgm:pt modelId="{F37BD841-BE0C-419D-8578-72AF1BAFFD24}" type="pres">
      <dgm:prSet presAssocID="{1A93C6D3-B2E0-4DB0-BCC2-BBA48659382A}" presName="parentLeftMargin" presStyleLbl="node1" presStyleIdx="0" presStyleCnt="5"/>
      <dgm:spPr/>
      <dgm:t>
        <a:bodyPr/>
        <a:lstStyle/>
        <a:p>
          <a:endParaRPr lang="el-GR"/>
        </a:p>
      </dgm:t>
    </dgm:pt>
    <dgm:pt modelId="{0E46613A-5162-4E4A-8351-E9030B032DAE}" type="pres">
      <dgm:prSet presAssocID="{1A93C6D3-B2E0-4DB0-BCC2-BBA48659382A}" presName="parentText" presStyleLbl="node1" presStyleIdx="1" presStyleCnt="5">
        <dgm:presLayoutVars>
          <dgm:chMax val="0"/>
          <dgm:bulletEnabled val="1"/>
        </dgm:presLayoutVars>
      </dgm:prSet>
      <dgm:spPr/>
      <dgm:t>
        <a:bodyPr/>
        <a:lstStyle/>
        <a:p>
          <a:endParaRPr lang="el-GR"/>
        </a:p>
      </dgm:t>
    </dgm:pt>
    <dgm:pt modelId="{407435D5-57C6-4843-80D9-6366BD717BFF}" type="pres">
      <dgm:prSet presAssocID="{1A93C6D3-B2E0-4DB0-BCC2-BBA48659382A}" presName="negativeSpace" presStyleCnt="0"/>
      <dgm:spPr/>
    </dgm:pt>
    <dgm:pt modelId="{CA85B918-A815-450C-9C1F-FD86016C1B47}" type="pres">
      <dgm:prSet presAssocID="{1A93C6D3-B2E0-4DB0-BCC2-BBA48659382A}" presName="childText" presStyleLbl="conFgAcc1" presStyleIdx="1" presStyleCnt="5">
        <dgm:presLayoutVars>
          <dgm:bulletEnabled val="1"/>
        </dgm:presLayoutVars>
      </dgm:prSet>
      <dgm:spPr/>
    </dgm:pt>
    <dgm:pt modelId="{63F9462E-E9CB-4683-A090-4DE1BB8266ED}" type="pres">
      <dgm:prSet presAssocID="{B2765993-D44F-4495-B164-13A190E89FB1}" presName="spaceBetweenRectangles" presStyleCnt="0"/>
      <dgm:spPr/>
    </dgm:pt>
    <dgm:pt modelId="{47450DBF-937C-4F10-B06A-116C93E7E159}" type="pres">
      <dgm:prSet presAssocID="{040B94BB-1B56-4619-BA9E-18D01C2ADFE9}" presName="parentLin" presStyleCnt="0"/>
      <dgm:spPr/>
    </dgm:pt>
    <dgm:pt modelId="{47ED0CF6-1BA5-4270-963C-FC3AEF577050}" type="pres">
      <dgm:prSet presAssocID="{040B94BB-1B56-4619-BA9E-18D01C2ADFE9}" presName="parentLeftMargin" presStyleLbl="node1" presStyleIdx="1" presStyleCnt="5"/>
      <dgm:spPr/>
      <dgm:t>
        <a:bodyPr/>
        <a:lstStyle/>
        <a:p>
          <a:endParaRPr lang="el-GR"/>
        </a:p>
      </dgm:t>
    </dgm:pt>
    <dgm:pt modelId="{09417807-00BF-4AEE-8F53-1D6559B7A9A1}" type="pres">
      <dgm:prSet presAssocID="{040B94BB-1B56-4619-BA9E-18D01C2ADFE9}" presName="parentText" presStyleLbl="node1" presStyleIdx="2" presStyleCnt="5">
        <dgm:presLayoutVars>
          <dgm:chMax val="0"/>
          <dgm:bulletEnabled val="1"/>
        </dgm:presLayoutVars>
      </dgm:prSet>
      <dgm:spPr/>
      <dgm:t>
        <a:bodyPr/>
        <a:lstStyle/>
        <a:p>
          <a:endParaRPr lang="el-GR"/>
        </a:p>
      </dgm:t>
    </dgm:pt>
    <dgm:pt modelId="{2F837082-A0E2-4AEA-A7CD-6C7ADD8B4E44}" type="pres">
      <dgm:prSet presAssocID="{040B94BB-1B56-4619-BA9E-18D01C2ADFE9}" presName="negativeSpace" presStyleCnt="0"/>
      <dgm:spPr/>
    </dgm:pt>
    <dgm:pt modelId="{77042093-6257-4C19-896F-281D555855D7}" type="pres">
      <dgm:prSet presAssocID="{040B94BB-1B56-4619-BA9E-18D01C2ADFE9}" presName="childText" presStyleLbl="conFgAcc1" presStyleIdx="2" presStyleCnt="5">
        <dgm:presLayoutVars>
          <dgm:bulletEnabled val="1"/>
        </dgm:presLayoutVars>
      </dgm:prSet>
      <dgm:spPr/>
    </dgm:pt>
    <dgm:pt modelId="{A3080092-CA82-437F-924D-F329C2E30FD4}" type="pres">
      <dgm:prSet presAssocID="{C5AF143C-AE35-4329-ACC1-6FF91B5B615F}" presName="spaceBetweenRectangles" presStyleCnt="0"/>
      <dgm:spPr/>
    </dgm:pt>
    <dgm:pt modelId="{089F7082-5A2A-456D-898F-5DEF88EA8DB9}" type="pres">
      <dgm:prSet presAssocID="{0C2919C8-C368-4CC4-AE61-EDF146C781AA}" presName="parentLin" presStyleCnt="0"/>
      <dgm:spPr/>
    </dgm:pt>
    <dgm:pt modelId="{A503B4D5-321B-46A7-8AEE-1159846526E2}" type="pres">
      <dgm:prSet presAssocID="{0C2919C8-C368-4CC4-AE61-EDF146C781AA}" presName="parentLeftMargin" presStyleLbl="node1" presStyleIdx="2" presStyleCnt="5"/>
      <dgm:spPr/>
      <dgm:t>
        <a:bodyPr/>
        <a:lstStyle/>
        <a:p>
          <a:endParaRPr lang="el-GR"/>
        </a:p>
      </dgm:t>
    </dgm:pt>
    <dgm:pt modelId="{826513A3-D833-44A5-815C-7D9A145AB795}" type="pres">
      <dgm:prSet presAssocID="{0C2919C8-C368-4CC4-AE61-EDF146C781AA}" presName="parentText" presStyleLbl="node1" presStyleIdx="3" presStyleCnt="5">
        <dgm:presLayoutVars>
          <dgm:chMax val="0"/>
          <dgm:bulletEnabled val="1"/>
        </dgm:presLayoutVars>
      </dgm:prSet>
      <dgm:spPr/>
      <dgm:t>
        <a:bodyPr/>
        <a:lstStyle/>
        <a:p>
          <a:endParaRPr lang="el-GR"/>
        </a:p>
      </dgm:t>
    </dgm:pt>
    <dgm:pt modelId="{37D5460A-C502-424E-BF40-7F9C902A930D}" type="pres">
      <dgm:prSet presAssocID="{0C2919C8-C368-4CC4-AE61-EDF146C781AA}" presName="negativeSpace" presStyleCnt="0"/>
      <dgm:spPr/>
    </dgm:pt>
    <dgm:pt modelId="{B0EA5506-687F-4606-A4B7-2AADCEEB0DF6}" type="pres">
      <dgm:prSet presAssocID="{0C2919C8-C368-4CC4-AE61-EDF146C781AA}" presName="childText" presStyleLbl="conFgAcc1" presStyleIdx="3" presStyleCnt="5">
        <dgm:presLayoutVars>
          <dgm:bulletEnabled val="1"/>
        </dgm:presLayoutVars>
      </dgm:prSet>
      <dgm:spPr/>
    </dgm:pt>
    <dgm:pt modelId="{BB03CF9A-F4BC-42DB-8C56-1BE58F8B379A}" type="pres">
      <dgm:prSet presAssocID="{141E861A-DF8E-44A5-8D3D-ED798DB80F3A}" presName="spaceBetweenRectangles" presStyleCnt="0"/>
      <dgm:spPr/>
    </dgm:pt>
    <dgm:pt modelId="{486CD289-52A5-4F95-B54B-035E70908BC8}" type="pres">
      <dgm:prSet presAssocID="{0CCE4E59-8F27-4BE4-B2B9-680F2D10883E}" presName="parentLin" presStyleCnt="0"/>
      <dgm:spPr/>
    </dgm:pt>
    <dgm:pt modelId="{9549F5F0-E67B-4B0D-9F23-8A3C07D65056}" type="pres">
      <dgm:prSet presAssocID="{0CCE4E59-8F27-4BE4-B2B9-680F2D10883E}" presName="parentLeftMargin" presStyleLbl="node1" presStyleIdx="3" presStyleCnt="5"/>
      <dgm:spPr/>
      <dgm:t>
        <a:bodyPr/>
        <a:lstStyle/>
        <a:p>
          <a:endParaRPr lang="el-GR"/>
        </a:p>
      </dgm:t>
    </dgm:pt>
    <dgm:pt modelId="{9CD3B6F3-A025-4C80-AC1C-08CE7570C255}" type="pres">
      <dgm:prSet presAssocID="{0CCE4E59-8F27-4BE4-B2B9-680F2D10883E}" presName="parentText" presStyleLbl="node1" presStyleIdx="4" presStyleCnt="5">
        <dgm:presLayoutVars>
          <dgm:chMax val="0"/>
          <dgm:bulletEnabled val="1"/>
        </dgm:presLayoutVars>
      </dgm:prSet>
      <dgm:spPr/>
      <dgm:t>
        <a:bodyPr/>
        <a:lstStyle/>
        <a:p>
          <a:endParaRPr lang="el-GR"/>
        </a:p>
      </dgm:t>
    </dgm:pt>
    <dgm:pt modelId="{1B4A2327-B89C-4A17-9F87-D18E137E5F6C}" type="pres">
      <dgm:prSet presAssocID="{0CCE4E59-8F27-4BE4-B2B9-680F2D10883E}" presName="negativeSpace" presStyleCnt="0"/>
      <dgm:spPr/>
    </dgm:pt>
    <dgm:pt modelId="{75FDFB54-B427-4524-BE2F-98C61997CE76}" type="pres">
      <dgm:prSet presAssocID="{0CCE4E59-8F27-4BE4-B2B9-680F2D10883E}" presName="childText" presStyleLbl="conFgAcc1" presStyleIdx="4" presStyleCnt="5">
        <dgm:presLayoutVars>
          <dgm:bulletEnabled val="1"/>
        </dgm:presLayoutVars>
      </dgm:prSet>
      <dgm:spPr/>
    </dgm:pt>
  </dgm:ptLst>
  <dgm:cxnLst>
    <dgm:cxn modelId="{4C1FB9EF-C3B3-4D71-BEB8-F5E36A0AF591}" type="presOf" srcId="{BFDA7C54-76BE-4B5B-9D59-89EFCA7AA3E5}" destId="{0D0E8CF5-A321-4F4E-829A-584E5FC7BE49}" srcOrd="1" destOrd="0" presId="urn:microsoft.com/office/officeart/2005/8/layout/list1"/>
    <dgm:cxn modelId="{2766D9AA-8F68-49A2-AF4D-1B8A6F95DFAB}" type="presOf" srcId="{0CCE4E59-8F27-4BE4-B2B9-680F2D10883E}" destId="{9CD3B6F3-A025-4C80-AC1C-08CE7570C255}" srcOrd="1" destOrd="0" presId="urn:microsoft.com/office/officeart/2005/8/layout/list1"/>
    <dgm:cxn modelId="{79FAEDB8-580D-4A4B-BCDB-C63F0CE5D240}" type="presOf" srcId="{040B94BB-1B56-4619-BA9E-18D01C2ADFE9}" destId="{47ED0CF6-1BA5-4270-963C-FC3AEF577050}" srcOrd="0" destOrd="0" presId="urn:microsoft.com/office/officeart/2005/8/layout/list1"/>
    <dgm:cxn modelId="{3ADC19E8-A964-4C50-99B3-605281EDAAC3}" srcId="{D1478859-5D6D-4F0A-83E3-248953ABE8D9}" destId="{0C2919C8-C368-4CC4-AE61-EDF146C781AA}" srcOrd="3" destOrd="0" parTransId="{3563133E-4DE1-4496-A950-2162B7A73F87}" sibTransId="{141E861A-DF8E-44A5-8D3D-ED798DB80F3A}"/>
    <dgm:cxn modelId="{21FD5619-348E-4586-9FA9-592DDCB6D1CE}" type="presOf" srcId="{0C2919C8-C368-4CC4-AE61-EDF146C781AA}" destId="{826513A3-D833-44A5-815C-7D9A145AB795}" srcOrd="1" destOrd="0" presId="urn:microsoft.com/office/officeart/2005/8/layout/list1"/>
    <dgm:cxn modelId="{9A28C3E4-8DC2-4343-9CEC-20F7E7CB704D}" type="presOf" srcId="{1A93C6D3-B2E0-4DB0-BCC2-BBA48659382A}" destId="{F37BD841-BE0C-419D-8578-72AF1BAFFD24}" srcOrd="0" destOrd="0" presId="urn:microsoft.com/office/officeart/2005/8/layout/list1"/>
    <dgm:cxn modelId="{96E06F87-2389-48BE-B4A4-5393BF1645D2}" srcId="{D1478859-5D6D-4F0A-83E3-248953ABE8D9}" destId="{040B94BB-1B56-4619-BA9E-18D01C2ADFE9}" srcOrd="2" destOrd="0" parTransId="{C829C481-C453-40C4-BEB4-C76105CDBFD2}" sibTransId="{C5AF143C-AE35-4329-ACC1-6FF91B5B615F}"/>
    <dgm:cxn modelId="{1BCD048A-75F0-42D8-B34D-020A2811EE0A}" type="presOf" srcId="{0C2919C8-C368-4CC4-AE61-EDF146C781AA}" destId="{A503B4D5-321B-46A7-8AEE-1159846526E2}" srcOrd="0" destOrd="0" presId="urn:microsoft.com/office/officeart/2005/8/layout/list1"/>
    <dgm:cxn modelId="{1119CE43-9B08-4FB9-BB58-60E3C377F2DF}" type="presOf" srcId="{BFDA7C54-76BE-4B5B-9D59-89EFCA7AA3E5}" destId="{8BAC0251-D685-4747-8C69-B321808FAC8E}" srcOrd="0" destOrd="0" presId="urn:microsoft.com/office/officeart/2005/8/layout/list1"/>
    <dgm:cxn modelId="{4E8FE844-8E8D-4B6C-B5F5-026E04AEF06A}" type="presOf" srcId="{D1478859-5D6D-4F0A-83E3-248953ABE8D9}" destId="{9169C33D-36F9-4F68-AF14-A6974A992527}" srcOrd="0" destOrd="0" presId="urn:microsoft.com/office/officeart/2005/8/layout/list1"/>
    <dgm:cxn modelId="{63A5F79C-60F2-4D7F-A042-027D45620699}" type="presOf" srcId="{040B94BB-1B56-4619-BA9E-18D01C2ADFE9}" destId="{09417807-00BF-4AEE-8F53-1D6559B7A9A1}" srcOrd="1" destOrd="0" presId="urn:microsoft.com/office/officeart/2005/8/layout/list1"/>
    <dgm:cxn modelId="{5D1FEA06-0AFA-4D8E-9802-EA8E33A475E4}" srcId="{D1478859-5D6D-4F0A-83E3-248953ABE8D9}" destId="{1A93C6D3-B2E0-4DB0-BCC2-BBA48659382A}" srcOrd="1" destOrd="0" parTransId="{82943A1F-5AA8-4B3D-BA19-397F24F44930}" sibTransId="{B2765993-D44F-4495-B164-13A190E89FB1}"/>
    <dgm:cxn modelId="{A9B69806-1389-48C0-AF98-B9E4F40F20E2}" type="presOf" srcId="{0CCE4E59-8F27-4BE4-B2B9-680F2D10883E}" destId="{9549F5F0-E67B-4B0D-9F23-8A3C07D65056}" srcOrd="0" destOrd="0" presId="urn:microsoft.com/office/officeart/2005/8/layout/list1"/>
    <dgm:cxn modelId="{06F2172E-BDD6-4C98-A624-36C8B557B418}" srcId="{D1478859-5D6D-4F0A-83E3-248953ABE8D9}" destId="{0CCE4E59-8F27-4BE4-B2B9-680F2D10883E}" srcOrd="4" destOrd="0" parTransId="{3AE30F2F-FD8D-432E-B383-CB72FDE165F0}" sibTransId="{3F7AB74F-B51B-4637-A184-5EECBE9B5F90}"/>
    <dgm:cxn modelId="{9308F3B1-1667-442D-B02A-BBA661D5D363}" type="presOf" srcId="{1A93C6D3-B2E0-4DB0-BCC2-BBA48659382A}" destId="{0E46613A-5162-4E4A-8351-E9030B032DAE}" srcOrd="1" destOrd="0" presId="urn:microsoft.com/office/officeart/2005/8/layout/list1"/>
    <dgm:cxn modelId="{93B168C7-B4BA-48D4-B48F-4957796960BA}" srcId="{D1478859-5D6D-4F0A-83E3-248953ABE8D9}" destId="{BFDA7C54-76BE-4B5B-9D59-89EFCA7AA3E5}" srcOrd="0" destOrd="0" parTransId="{12481B1B-3312-4EF7-B2CD-44C847E2B1F7}" sibTransId="{8A929F6E-ADB3-4E94-8145-A28364FFEE15}"/>
    <dgm:cxn modelId="{8BFDCDB1-A685-407B-8A7A-3305C13101FD}" type="presParOf" srcId="{9169C33D-36F9-4F68-AF14-A6974A992527}" destId="{34C4385D-E0B3-4E96-AC83-D7B889A0B04A}" srcOrd="0" destOrd="0" presId="urn:microsoft.com/office/officeart/2005/8/layout/list1"/>
    <dgm:cxn modelId="{81429CB3-C7F4-4FCF-90E9-66C81277C18E}" type="presParOf" srcId="{34C4385D-E0B3-4E96-AC83-D7B889A0B04A}" destId="{8BAC0251-D685-4747-8C69-B321808FAC8E}" srcOrd="0" destOrd="0" presId="urn:microsoft.com/office/officeart/2005/8/layout/list1"/>
    <dgm:cxn modelId="{DF590B70-EFEC-42A8-9054-07CD5B55159A}" type="presParOf" srcId="{34C4385D-E0B3-4E96-AC83-D7B889A0B04A}" destId="{0D0E8CF5-A321-4F4E-829A-584E5FC7BE49}" srcOrd="1" destOrd="0" presId="urn:microsoft.com/office/officeart/2005/8/layout/list1"/>
    <dgm:cxn modelId="{C60C477C-84B9-4627-914F-09558BCE3991}" type="presParOf" srcId="{9169C33D-36F9-4F68-AF14-A6974A992527}" destId="{BBC293A8-BA8C-481D-AF35-C27F77D57625}" srcOrd="1" destOrd="0" presId="urn:microsoft.com/office/officeart/2005/8/layout/list1"/>
    <dgm:cxn modelId="{752106F7-74D8-4D7B-BC94-961E761AC082}" type="presParOf" srcId="{9169C33D-36F9-4F68-AF14-A6974A992527}" destId="{22D87F53-C829-48BF-A264-2B4856292D24}" srcOrd="2" destOrd="0" presId="urn:microsoft.com/office/officeart/2005/8/layout/list1"/>
    <dgm:cxn modelId="{31B60949-6FD2-4FB8-B577-4C730F8773C0}" type="presParOf" srcId="{9169C33D-36F9-4F68-AF14-A6974A992527}" destId="{A3F3AF5E-2B82-46CB-AAB8-94302830AF35}" srcOrd="3" destOrd="0" presId="urn:microsoft.com/office/officeart/2005/8/layout/list1"/>
    <dgm:cxn modelId="{6DB3C6E0-1FA7-45C7-880C-85225FD0F156}" type="presParOf" srcId="{9169C33D-36F9-4F68-AF14-A6974A992527}" destId="{58314586-68B3-4B58-A82B-BF6D77683C21}" srcOrd="4" destOrd="0" presId="urn:microsoft.com/office/officeart/2005/8/layout/list1"/>
    <dgm:cxn modelId="{DAFF9CD3-EB9D-4B60-B0B7-52F7E5F84EA8}" type="presParOf" srcId="{58314586-68B3-4B58-A82B-BF6D77683C21}" destId="{F37BD841-BE0C-419D-8578-72AF1BAFFD24}" srcOrd="0" destOrd="0" presId="urn:microsoft.com/office/officeart/2005/8/layout/list1"/>
    <dgm:cxn modelId="{DCD12195-CFF8-4156-AC15-BE54D4C7A7C1}" type="presParOf" srcId="{58314586-68B3-4B58-A82B-BF6D77683C21}" destId="{0E46613A-5162-4E4A-8351-E9030B032DAE}" srcOrd="1" destOrd="0" presId="urn:microsoft.com/office/officeart/2005/8/layout/list1"/>
    <dgm:cxn modelId="{C93F91D9-B681-490E-A374-E12EC3445753}" type="presParOf" srcId="{9169C33D-36F9-4F68-AF14-A6974A992527}" destId="{407435D5-57C6-4843-80D9-6366BD717BFF}" srcOrd="5" destOrd="0" presId="urn:microsoft.com/office/officeart/2005/8/layout/list1"/>
    <dgm:cxn modelId="{6CD5C5CF-BD47-4AE1-93F1-9C973BF25FD3}" type="presParOf" srcId="{9169C33D-36F9-4F68-AF14-A6974A992527}" destId="{CA85B918-A815-450C-9C1F-FD86016C1B47}" srcOrd="6" destOrd="0" presId="urn:microsoft.com/office/officeart/2005/8/layout/list1"/>
    <dgm:cxn modelId="{7A58699D-D044-4CA2-BB8D-5F3981CC3529}" type="presParOf" srcId="{9169C33D-36F9-4F68-AF14-A6974A992527}" destId="{63F9462E-E9CB-4683-A090-4DE1BB8266ED}" srcOrd="7" destOrd="0" presId="urn:microsoft.com/office/officeart/2005/8/layout/list1"/>
    <dgm:cxn modelId="{36395580-782E-4DAE-9D93-8684BCDB644D}" type="presParOf" srcId="{9169C33D-36F9-4F68-AF14-A6974A992527}" destId="{47450DBF-937C-4F10-B06A-116C93E7E159}" srcOrd="8" destOrd="0" presId="urn:microsoft.com/office/officeart/2005/8/layout/list1"/>
    <dgm:cxn modelId="{EE2D3E00-B6DF-44A7-B90C-670121C453E8}" type="presParOf" srcId="{47450DBF-937C-4F10-B06A-116C93E7E159}" destId="{47ED0CF6-1BA5-4270-963C-FC3AEF577050}" srcOrd="0" destOrd="0" presId="urn:microsoft.com/office/officeart/2005/8/layout/list1"/>
    <dgm:cxn modelId="{C872034D-C41E-4BD1-AEE7-E467F4EF05CF}" type="presParOf" srcId="{47450DBF-937C-4F10-B06A-116C93E7E159}" destId="{09417807-00BF-4AEE-8F53-1D6559B7A9A1}" srcOrd="1" destOrd="0" presId="urn:microsoft.com/office/officeart/2005/8/layout/list1"/>
    <dgm:cxn modelId="{A04A1443-E12B-4C99-B3C9-B10C71A3B8F5}" type="presParOf" srcId="{9169C33D-36F9-4F68-AF14-A6974A992527}" destId="{2F837082-A0E2-4AEA-A7CD-6C7ADD8B4E44}" srcOrd="9" destOrd="0" presId="urn:microsoft.com/office/officeart/2005/8/layout/list1"/>
    <dgm:cxn modelId="{44877A3C-F90A-42DA-90AC-FB4C32DE9853}" type="presParOf" srcId="{9169C33D-36F9-4F68-AF14-A6974A992527}" destId="{77042093-6257-4C19-896F-281D555855D7}" srcOrd="10" destOrd="0" presId="urn:microsoft.com/office/officeart/2005/8/layout/list1"/>
    <dgm:cxn modelId="{E78909A2-F5B3-483E-AC01-0B4E3EBEFEB4}" type="presParOf" srcId="{9169C33D-36F9-4F68-AF14-A6974A992527}" destId="{A3080092-CA82-437F-924D-F329C2E30FD4}" srcOrd="11" destOrd="0" presId="urn:microsoft.com/office/officeart/2005/8/layout/list1"/>
    <dgm:cxn modelId="{C26B8F5B-E717-49FB-A814-713EA0457C37}" type="presParOf" srcId="{9169C33D-36F9-4F68-AF14-A6974A992527}" destId="{089F7082-5A2A-456D-898F-5DEF88EA8DB9}" srcOrd="12" destOrd="0" presId="urn:microsoft.com/office/officeart/2005/8/layout/list1"/>
    <dgm:cxn modelId="{EFE36733-0847-45D1-B7A3-2289DB4DE2F4}" type="presParOf" srcId="{089F7082-5A2A-456D-898F-5DEF88EA8DB9}" destId="{A503B4D5-321B-46A7-8AEE-1159846526E2}" srcOrd="0" destOrd="0" presId="urn:microsoft.com/office/officeart/2005/8/layout/list1"/>
    <dgm:cxn modelId="{110B06EE-36EA-4A9C-BB9B-BD16C26A8E00}" type="presParOf" srcId="{089F7082-5A2A-456D-898F-5DEF88EA8DB9}" destId="{826513A3-D833-44A5-815C-7D9A145AB795}" srcOrd="1" destOrd="0" presId="urn:microsoft.com/office/officeart/2005/8/layout/list1"/>
    <dgm:cxn modelId="{A5561616-F0B6-4747-A1A0-B0EDF52D28C2}" type="presParOf" srcId="{9169C33D-36F9-4F68-AF14-A6974A992527}" destId="{37D5460A-C502-424E-BF40-7F9C902A930D}" srcOrd="13" destOrd="0" presId="urn:microsoft.com/office/officeart/2005/8/layout/list1"/>
    <dgm:cxn modelId="{147D5DA7-9E93-4EA7-9FB0-10B97A5C1CBC}" type="presParOf" srcId="{9169C33D-36F9-4F68-AF14-A6974A992527}" destId="{B0EA5506-687F-4606-A4B7-2AADCEEB0DF6}" srcOrd="14" destOrd="0" presId="urn:microsoft.com/office/officeart/2005/8/layout/list1"/>
    <dgm:cxn modelId="{BF7C8ADC-2ABB-4956-839D-F7121AB9F016}" type="presParOf" srcId="{9169C33D-36F9-4F68-AF14-A6974A992527}" destId="{BB03CF9A-F4BC-42DB-8C56-1BE58F8B379A}" srcOrd="15" destOrd="0" presId="urn:microsoft.com/office/officeart/2005/8/layout/list1"/>
    <dgm:cxn modelId="{D0E0D4B3-9F07-4514-9606-140E0DDDB54A}" type="presParOf" srcId="{9169C33D-36F9-4F68-AF14-A6974A992527}" destId="{486CD289-52A5-4F95-B54B-035E70908BC8}" srcOrd="16" destOrd="0" presId="urn:microsoft.com/office/officeart/2005/8/layout/list1"/>
    <dgm:cxn modelId="{926ABA33-1A31-454A-B99E-5484B304E360}" type="presParOf" srcId="{486CD289-52A5-4F95-B54B-035E70908BC8}" destId="{9549F5F0-E67B-4B0D-9F23-8A3C07D65056}" srcOrd="0" destOrd="0" presId="urn:microsoft.com/office/officeart/2005/8/layout/list1"/>
    <dgm:cxn modelId="{DE46E3EE-1442-4042-8C52-0324068F55A5}" type="presParOf" srcId="{486CD289-52A5-4F95-B54B-035E70908BC8}" destId="{9CD3B6F3-A025-4C80-AC1C-08CE7570C255}" srcOrd="1" destOrd="0" presId="urn:microsoft.com/office/officeart/2005/8/layout/list1"/>
    <dgm:cxn modelId="{617FFEF5-762E-415B-8261-0CB1550FE2A9}" type="presParOf" srcId="{9169C33D-36F9-4F68-AF14-A6974A992527}" destId="{1B4A2327-B89C-4A17-9F87-D18E137E5F6C}" srcOrd="17" destOrd="0" presId="urn:microsoft.com/office/officeart/2005/8/layout/list1"/>
    <dgm:cxn modelId="{ACA5CF58-3564-4DA3-B2DB-0C0D6A462575}" type="presParOf" srcId="{9169C33D-36F9-4F68-AF14-A6974A992527}" destId="{75FDFB54-B427-4524-BE2F-98C61997CE76}" srcOrd="18"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3A23DD9-4577-49A9-8B97-B97B58D57853}"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l-GR"/>
        </a:p>
      </dgm:t>
    </dgm:pt>
    <dgm:pt modelId="{73557D71-565E-47CB-9AF3-06851DCE8DA8}">
      <dgm:prSet phldrT="[Κείμενο]" custT="1"/>
      <dgm:spPr/>
      <dgm:t>
        <a:bodyPr/>
        <a:lstStyle/>
        <a:p>
          <a:r>
            <a:rPr lang="el-GR" sz="1600" b="0" dirty="0" smtClean="0">
              <a:solidFill>
                <a:schemeClr val="tx1"/>
              </a:solidFill>
            </a:rPr>
            <a:t>Είναι ανθεκτικοί στην ξηρασία </a:t>
          </a:r>
          <a:endParaRPr lang="el-GR" sz="1600" b="0" dirty="0">
            <a:solidFill>
              <a:schemeClr val="tx1"/>
            </a:solidFill>
          </a:endParaRPr>
        </a:p>
      </dgm:t>
    </dgm:pt>
    <dgm:pt modelId="{594A5874-E622-4758-A478-832F5C3E3230}" type="parTrans" cxnId="{87E9421E-F5ED-4E1C-BA13-C98AE52636A7}">
      <dgm:prSet/>
      <dgm:spPr/>
      <dgm:t>
        <a:bodyPr/>
        <a:lstStyle/>
        <a:p>
          <a:endParaRPr lang="el-GR"/>
        </a:p>
      </dgm:t>
    </dgm:pt>
    <dgm:pt modelId="{889EDD7F-DFB8-40DB-B283-76D8A30E297A}" type="sibTrans" cxnId="{87E9421E-F5ED-4E1C-BA13-C98AE52636A7}">
      <dgm:prSet/>
      <dgm:spPr/>
      <dgm:t>
        <a:bodyPr/>
        <a:lstStyle/>
        <a:p>
          <a:endParaRPr lang="el-GR"/>
        </a:p>
      </dgm:t>
    </dgm:pt>
    <dgm:pt modelId="{C050281F-82E4-4FE1-8D41-FC3860985D09}">
      <dgm:prSet phldrT="[Κείμενο]" custT="1"/>
      <dgm:spPr/>
      <dgm:t>
        <a:bodyPr/>
        <a:lstStyle/>
        <a:p>
          <a:r>
            <a:rPr lang="el-GR" sz="1600" dirty="0" smtClean="0">
              <a:solidFill>
                <a:schemeClr val="tx1"/>
              </a:solidFill>
            </a:rPr>
            <a:t>Καταστρέφονται με ιωδιούχα αντισηπτικά, με βρασμό και αντιβιοτικά</a:t>
          </a:r>
          <a:endParaRPr lang="el-GR" sz="1600" dirty="0">
            <a:solidFill>
              <a:schemeClr val="tx1"/>
            </a:solidFill>
          </a:endParaRPr>
        </a:p>
      </dgm:t>
    </dgm:pt>
    <dgm:pt modelId="{56ED4579-66A5-4F76-9099-E405D8492983}" type="parTrans" cxnId="{C215F156-6BD5-4028-9280-5CCA5D116411}">
      <dgm:prSet/>
      <dgm:spPr/>
      <dgm:t>
        <a:bodyPr/>
        <a:lstStyle/>
        <a:p>
          <a:endParaRPr lang="el-GR"/>
        </a:p>
      </dgm:t>
    </dgm:pt>
    <dgm:pt modelId="{B4A5BE9A-138A-43D7-9918-64CD3C71AD54}" type="sibTrans" cxnId="{C215F156-6BD5-4028-9280-5CCA5D116411}">
      <dgm:prSet/>
      <dgm:spPr/>
      <dgm:t>
        <a:bodyPr/>
        <a:lstStyle/>
        <a:p>
          <a:endParaRPr lang="el-GR"/>
        </a:p>
      </dgm:t>
    </dgm:pt>
    <dgm:pt modelId="{5CCFE471-D0EC-47EB-9DEC-42236A83F7AE}">
      <dgm:prSet phldrT="[Κείμενο]" custT="1"/>
      <dgm:spPr/>
      <dgm:t>
        <a:bodyPr/>
        <a:lstStyle/>
        <a:p>
          <a:r>
            <a:rPr lang="el-GR" sz="1600" dirty="0" smtClean="0">
              <a:solidFill>
                <a:schemeClr val="tx1"/>
              </a:solidFill>
            </a:rPr>
            <a:t>Αναπτύσσουν πολύ γρήγορα αντοχή στα αντιβιοτικά</a:t>
          </a:r>
          <a:endParaRPr lang="el-GR" sz="1600" dirty="0">
            <a:solidFill>
              <a:schemeClr val="tx1"/>
            </a:solidFill>
          </a:endParaRPr>
        </a:p>
      </dgm:t>
    </dgm:pt>
    <dgm:pt modelId="{B43EA453-C149-4542-97AD-789B3765592E}" type="parTrans" cxnId="{12411FFA-277D-4E3C-9CE4-078126986D00}">
      <dgm:prSet/>
      <dgm:spPr/>
      <dgm:t>
        <a:bodyPr/>
        <a:lstStyle/>
        <a:p>
          <a:endParaRPr lang="el-GR"/>
        </a:p>
      </dgm:t>
    </dgm:pt>
    <dgm:pt modelId="{448D5786-1613-4E07-A7E3-BE924121A1A9}" type="sibTrans" cxnId="{12411FFA-277D-4E3C-9CE4-078126986D00}">
      <dgm:prSet/>
      <dgm:spPr/>
      <dgm:t>
        <a:bodyPr/>
        <a:lstStyle/>
        <a:p>
          <a:endParaRPr lang="el-GR"/>
        </a:p>
      </dgm:t>
    </dgm:pt>
    <dgm:pt modelId="{D586DBE2-AB62-4BF1-BA05-6BA663285BA9}" type="pres">
      <dgm:prSet presAssocID="{63A23DD9-4577-49A9-8B97-B97B58D57853}" presName="linear" presStyleCnt="0">
        <dgm:presLayoutVars>
          <dgm:dir/>
          <dgm:animLvl val="lvl"/>
          <dgm:resizeHandles val="exact"/>
        </dgm:presLayoutVars>
      </dgm:prSet>
      <dgm:spPr/>
      <dgm:t>
        <a:bodyPr/>
        <a:lstStyle/>
        <a:p>
          <a:endParaRPr lang="el-GR"/>
        </a:p>
      </dgm:t>
    </dgm:pt>
    <dgm:pt modelId="{E14B8E91-6A1F-4380-BFA9-A50B751FF721}" type="pres">
      <dgm:prSet presAssocID="{73557D71-565E-47CB-9AF3-06851DCE8DA8}" presName="parentLin" presStyleCnt="0"/>
      <dgm:spPr/>
    </dgm:pt>
    <dgm:pt modelId="{DF900AC3-3B8B-484F-B93D-9061C66BD5AB}" type="pres">
      <dgm:prSet presAssocID="{73557D71-565E-47CB-9AF3-06851DCE8DA8}" presName="parentLeftMargin" presStyleLbl="node1" presStyleIdx="0" presStyleCnt="3"/>
      <dgm:spPr/>
      <dgm:t>
        <a:bodyPr/>
        <a:lstStyle/>
        <a:p>
          <a:endParaRPr lang="el-GR"/>
        </a:p>
      </dgm:t>
    </dgm:pt>
    <dgm:pt modelId="{D2344D9A-F2EA-474A-B8E3-D132DDC2EBC0}" type="pres">
      <dgm:prSet presAssocID="{73557D71-565E-47CB-9AF3-06851DCE8DA8}" presName="parentText" presStyleLbl="node1" presStyleIdx="0" presStyleCnt="3" custScaleY="160191" custLinFactNeighborY="51869">
        <dgm:presLayoutVars>
          <dgm:chMax val="0"/>
          <dgm:bulletEnabled val="1"/>
        </dgm:presLayoutVars>
      </dgm:prSet>
      <dgm:spPr/>
      <dgm:t>
        <a:bodyPr/>
        <a:lstStyle/>
        <a:p>
          <a:endParaRPr lang="el-GR"/>
        </a:p>
      </dgm:t>
    </dgm:pt>
    <dgm:pt modelId="{2B14EC5F-71E3-44C1-A120-CC103FFEBB39}" type="pres">
      <dgm:prSet presAssocID="{73557D71-565E-47CB-9AF3-06851DCE8DA8}" presName="negativeSpace" presStyleCnt="0"/>
      <dgm:spPr/>
    </dgm:pt>
    <dgm:pt modelId="{59CA09D1-75A6-4D56-8037-6711C267D3FB}" type="pres">
      <dgm:prSet presAssocID="{73557D71-565E-47CB-9AF3-06851DCE8DA8}" presName="childText" presStyleLbl="conFgAcc1" presStyleIdx="0" presStyleCnt="3" custScaleY="294556" custLinFactY="-51743" custLinFactNeighborY="-100000">
        <dgm:presLayoutVars>
          <dgm:bulletEnabled val="1"/>
        </dgm:presLayoutVars>
      </dgm:prSet>
      <dgm:spPr/>
    </dgm:pt>
    <dgm:pt modelId="{06304098-2307-4890-8020-467DCF6AB879}" type="pres">
      <dgm:prSet presAssocID="{889EDD7F-DFB8-40DB-B283-76D8A30E297A}" presName="spaceBetweenRectangles" presStyleCnt="0"/>
      <dgm:spPr/>
    </dgm:pt>
    <dgm:pt modelId="{39F19DB1-DFA6-4448-AFF0-D2E58272ED60}" type="pres">
      <dgm:prSet presAssocID="{C050281F-82E4-4FE1-8D41-FC3860985D09}" presName="parentLin" presStyleCnt="0"/>
      <dgm:spPr/>
    </dgm:pt>
    <dgm:pt modelId="{9E1F83B0-1EFC-456E-A51F-4FFD3828D38E}" type="pres">
      <dgm:prSet presAssocID="{C050281F-82E4-4FE1-8D41-FC3860985D09}" presName="parentLeftMargin" presStyleLbl="node1" presStyleIdx="0" presStyleCnt="3"/>
      <dgm:spPr/>
      <dgm:t>
        <a:bodyPr/>
        <a:lstStyle/>
        <a:p>
          <a:endParaRPr lang="el-GR"/>
        </a:p>
      </dgm:t>
    </dgm:pt>
    <dgm:pt modelId="{27C8D969-0C0D-472A-AA54-36A7E9B14ED3}" type="pres">
      <dgm:prSet presAssocID="{C050281F-82E4-4FE1-8D41-FC3860985D09}" presName="parentText" presStyleLbl="node1" presStyleIdx="1" presStyleCnt="3" custScaleY="192716" custLinFactNeighborY="-20965">
        <dgm:presLayoutVars>
          <dgm:chMax val="0"/>
          <dgm:bulletEnabled val="1"/>
        </dgm:presLayoutVars>
      </dgm:prSet>
      <dgm:spPr/>
      <dgm:t>
        <a:bodyPr/>
        <a:lstStyle/>
        <a:p>
          <a:endParaRPr lang="el-GR"/>
        </a:p>
      </dgm:t>
    </dgm:pt>
    <dgm:pt modelId="{03A09765-8F34-49E9-A0EF-EB7E95BCF7CF}" type="pres">
      <dgm:prSet presAssocID="{C050281F-82E4-4FE1-8D41-FC3860985D09}" presName="negativeSpace" presStyleCnt="0"/>
      <dgm:spPr/>
    </dgm:pt>
    <dgm:pt modelId="{3CFEABD6-1B21-4727-84C3-3F02AE2AFF2C}" type="pres">
      <dgm:prSet presAssocID="{C050281F-82E4-4FE1-8D41-FC3860985D09}" presName="childText" presStyleLbl="conFgAcc1" presStyleIdx="1" presStyleCnt="3" custScaleY="276107" custLinFactY="-139244" custLinFactNeighborY="-200000">
        <dgm:presLayoutVars>
          <dgm:bulletEnabled val="1"/>
        </dgm:presLayoutVars>
      </dgm:prSet>
      <dgm:spPr/>
    </dgm:pt>
    <dgm:pt modelId="{5E9972F6-834C-4D7F-80E2-4FBAD461C436}" type="pres">
      <dgm:prSet presAssocID="{B4A5BE9A-138A-43D7-9918-64CD3C71AD54}" presName="spaceBetweenRectangles" presStyleCnt="0"/>
      <dgm:spPr/>
    </dgm:pt>
    <dgm:pt modelId="{315A8698-BF89-47B9-8E1B-32B4696A3CE6}" type="pres">
      <dgm:prSet presAssocID="{5CCFE471-D0EC-47EB-9DEC-42236A83F7AE}" presName="parentLin" presStyleCnt="0"/>
      <dgm:spPr/>
    </dgm:pt>
    <dgm:pt modelId="{E468D05E-FB8F-4D66-B473-590664EDCBC7}" type="pres">
      <dgm:prSet presAssocID="{5CCFE471-D0EC-47EB-9DEC-42236A83F7AE}" presName="parentLeftMargin" presStyleLbl="node1" presStyleIdx="1" presStyleCnt="3"/>
      <dgm:spPr/>
      <dgm:t>
        <a:bodyPr/>
        <a:lstStyle/>
        <a:p>
          <a:endParaRPr lang="el-GR"/>
        </a:p>
      </dgm:t>
    </dgm:pt>
    <dgm:pt modelId="{4F7918A2-A7B9-4359-9CB7-E76936B49391}" type="pres">
      <dgm:prSet presAssocID="{5CCFE471-D0EC-47EB-9DEC-42236A83F7AE}" presName="parentText" presStyleLbl="node1" presStyleIdx="2" presStyleCnt="3" custScaleY="162694" custLinFactY="-7707" custLinFactNeighborY="-100000">
        <dgm:presLayoutVars>
          <dgm:chMax val="0"/>
          <dgm:bulletEnabled val="1"/>
        </dgm:presLayoutVars>
      </dgm:prSet>
      <dgm:spPr/>
      <dgm:t>
        <a:bodyPr/>
        <a:lstStyle/>
        <a:p>
          <a:endParaRPr lang="el-GR"/>
        </a:p>
      </dgm:t>
    </dgm:pt>
    <dgm:pt modelId="{A92250DE-D651-4212-AF35-3332D6CE9E9D}" type="pres">
      <dgm:prSet presAssocID="{5CCFE471-D0EC-47EB-9DEC-42236A83F7AE}" presName="negativeSpace" presStyleCnt="0"/>
      <dgm:spPr/>
    </dgm:pt>
    <dgm:pt modelId="{FAF7F89B-6A2E-4884-9FBF-4B388A3D9E7E}" type="pres">
      <dgm:prSet presAssocID="{5CCFE471-D0EC-47EB-9DEC-42236A83F7AE}" presName="childText" presStyleLbl="conFgAcc1" presStyleIdx="2" presStyleCnt="3" custScaleY="271448" custLinFactY="-145706" custLinFactNeighborY="-200000">
        <dgm:presLayoutVars>
          <dgm:bulletEnabled val="1"/>
        </dgm:presLayoutVars>
      </dgm:prSet>
      <dgm:spPr/>
    </dgm:pt>
  </dgm:ptLst>
  <dgm:cxnLst>
    <dgm:cxn modelId="{88FF8F84-D5C5-4CA1-AC1A-00AF673E9F7A}" type="presOf" srcId="{C050281F-82E4-4FE1-8D41-FC3860985D09}" destId="{9E1F83B0-1EFC-456E-A51F-4FFD3828D38E}" srcOrd="0" destOrd="0" presId="urn:microsoft.com/office/officeart/2005/8/layout/list1"/>
    <dgm:cxn modelId="{2CD3C6A7-309F-4808-9A0F-718525433A2B}" type="presOf" srcId="{5CCFE471-D0EC-47EB-9DEC-42236A83F7AE}" destId="{E468D05E-FB8F-4D66-B473-590664EDCBC7}" srcOrd="0" destOrd="0" presId="urn:microsoft.com/office/officeart/2005/8/layout/list1"/>
    <dgm:cxn modelId="{12411FFA-277D-4E3C-9CE4-078126986D00}" srcId="{63A23DD9-4577-49A9-8B97-B97B58D57853}" destId="{5CCFE471-D0EC-47EB-9DEC-42236A83F7AE}" srcOrd="2" destOrd="0" parTransId="{B43EA453-C149-4542-97AD-789B3765592E}" sibTransId="{448D5786-1613-4E07-A7E3-BE924121A1A9}"/>
    <dgm:cxn modelId="{D66CA4DC-78A9-4AC7-B3E5-1F01E95CA7C3}" type="presOf" srcId="{73557D71-565E-47CB-9AF3-06851DCE8DA8}" destId="{DF900AC3-3B8B-484F-B93D-9061C66BD5AB}" srcOrd="0" destOrd="0" presId="urn:microsoft.com/office/officeart/2005/8/layout/list1"/>
    <dgm:cxn modelId="{6BF0C1AC-73F8-4850-B587-846EA152D674}" type="presOf" srcId="{C050281F-82E4-4FE1-8D41-FC3860985D09}" destId="{27C8D969-0C0D-472A-AA54-36A7E9B14ED3}" srcOrd="1" destOrd="0" presId="urn:microsoft.com/office/officeart/2005/8/layout/list1"/>
    <dgm:cxn modelId="{C215F156-6BD5-4028-9280-5CCA5D116411}" srcId="{63A23DD9-4577-49A9-8B97-B97B58D57853}" destId="{C050281F-82E4-4FE1-8D41-FC3860985D09}" srcOrd="1" destOrd="0" parTransId="{56ED4579-66A5-4F76-9099-E405D8492983}" sibTransId="{B4A5BE9A-138A-43D7-9918-64CD3C71AD54}"/>
    <dgm:cxn modelId="{87E9421E-F5ED-4E1C-BA13-C98AE52636A7}" srcId="{63A23DD9-4577-49A9-8B97-B97B58D57853}" destId="{73557D71-565E-47CB-9AF3-06851DCE8DA8}" srcOrd="0" destOrd="0" parTransId="{594A5874-E622-4758-A478-832F5C3E3230}" sibTransId="{889EDD7F-DFB8-40DB-B283-76D8A30E297A}"/>
    <dgm:cxn modelId="{37EA041B-F6C8-4540-9AE6-0D4291868F20}" type="presOf" srcId="{5CCFE471-D0EC-47EB-9DEC-42236A83F7AE}" destId="{4F7918A2-A7B9-4359-9CB7-E76936B49391}" srcOrd="1" destOrd="0" presId="urn:microsoft.com/office/officeart/2005/8/layout/list1"/>
    <dgm:cxn modelId="{111D4544-76F8-4E98-A0E6-F8AD7E197443}" type="presOf" srcId="{63A23DD9-4577-49A9-8B97-B97B58D57853}" destId="{D586DBE2-AB62-4BF1-BA05-6BA663285BA9}" srcOrd="0" destOrd="0" presId="urn:microsoft.com/office/officeart/2005/8/layout/list1"/>
    <dgm:cxn modelId="{F937296B-469B-45B2-B16C-780975DF31A4}" type="presOf" srcId="{73557D71-565E-47CB-9AF3-06851DCE8DA8}" destId="{D2344D9A-F2EA-474A-B8E3-D132DDC2EBC0}" srcOrd="1" destOrd="0" presId="urn:microsoft.com/office/officeart/2005/8/layout/list1"/>
    <dgm:cxn modelId="{90A75059-51FD-47DE-A1E5-0656C2FF4FFB}" type="presParOf" srcId="{D586DBE2-AB62-4BF1-BA05-6BA663285BA9}" destId="{E14B8E91-6A1F-4380-BFA9-A50B751FF721}" srcOrd="0" destOrd="0" presId="urn:microsoft.com/office/officeart/2005/8/layout/list1"/>
    <dgm:cxn modelId="{E2AD634C-C4BA-43A4-9DCC-395022CF2305}" type="presParOf" srcId="{E14B8E91-6A1F-4380-BFA9-A50B751FF721}" destId="{DF900AC3-3B8B-484F-B93D-9061C66BD5AB}" srcOrd="0" destOrd="0" presId="urn:microsoft.com/office/officeart/2005/8/layout/list1"/>
    <dgm:cxn modelId="{435B32C8-3DF1-4C33-BE01-05A920040782}" type="presParOf" srcId="{E14B8E91-6A1F-4380-BFA9-A50B751FF721}" destId="{D2344D9A-F2EA-474A-B8E3-D132DDC2EBC0}" srcOrd="1" destOrd="0" presId="urn:microsoft.com/office/officeart/2005/8/layout/list1"/>
    <dgm:cxn modelId="{AC8A4E95-B944-4156-BC96-D4BEE4AE2795}" type="presParOf" srcId="{D586DBE2-AB62-4BF1-BA05-6BA663285BA9}" destId="{2B14EC5F-71E3-44C1-A120-CC103FFEBB39}" srcOrd="1" destOrd="0" presId="urn:microsoft.com/office/officeart/2005/8/layout/list1"/>
    <dgm:cxn modelId="{AB46605E-74F1-4E3A-AD86-D73943A79A50}" type="presParOf" srcId="{D586DBE2-AB62-4BF1-BA05-6BA663285BA9}" destId="{59CA09D1-75A6-4D56-8037-6711C267D3FB}" srcOrd="2" destOrd="0" presId="urn:microsoft.com/office/officeart/2005/8/layout/list1"/>
    <dgm:cxn modelId="{7056F248-8C77-4A91-A2EE-C9156B47F35A}" type="presParOf" srcId="{D586DBE2-AB62-4BF1-BA05-6BA663285BA9}" destId="{06304098-2307-4890-8020-467DCF6AB879}" srcOrd="3" destOrd="0" presId="urn:microsoft.com/office/officeart/2005/8/layout/list1"/>
    <dgm:cxn modelId="{57AF605C-2D2A-4843-A610-1DE487356626}" type="presParOf" srcId="{D586DBE2-AB62-4BF1-BA05-6BA663285BA9}" destId="{39F19DB1-DFA6-4448-AFF0-D2E58272ED60}" srcOrd="4" destOrd="0" presId="urn:microsoft.com/office/officeart/2005/8/layout/list1"/>
    <dgm:cxn modelId="{ED2709DB-5652-4125-A2D2-75DCF6130D28}" type="presParOf" srcId="{39F19DB1-DFA6-4448-AFF0-D2E58272ED60}" destId="{9E1F83B0-1EFC-456E-A51F-4FFD3828D38E}" srcOrd="0" destOrd="0" presId="urn:microsoft.com/office/officeart/2005/8/layout/list1"/>
    <dgm:cxn modelId="{F42050CC-7856-489C-B39B-62ECF346E42E}" type="presParOf" srcId="{39F19DB1-DFA6-4448-AFF0-D2E58272ED60}" destId="{27C8D969-0C0D-472A-AA54-36A7E9B14ED3}" srcOrd="1" destOrd="0" presId="urn:microsoft.com/office/officeart/2005/8/layout/list1"/>
    <dgm:cxn modelId="{70477BE4-7778-4F4E-9859-D6027EF6A117}" type="presParOf" srcId="{D586DBE2-AB62-4BF1-BA05-6BA663285BA9}" destId="{03A09765-8F34-49E9-A0EF-EB7E95BCF7CF}" srcOrd="5" destOrd="0" presId="urn:microsoft.com/office/officeart/2005/8/layout/list1"/>
    <dgm:cxn modelId="{F27742A1-704F-4611-B8F9-F65E14DD91C0}" type="presParOf" srcId="{D586DBE2-AB62-4BF1-BA05-6BA663285BA9}" destId="{3CFEABD6-1B21-4727-84C3-3F02AE2AFF2C}" srcOrd="6" destOrd="0" presId="urn:microsoft.com/office/officeart/2005/8/layout/list1"/>
    <dgm:cxn modelId="{529B5EA8-F01E-48C5-8DC4-1ABBB960F91E}" type="presParOf" srcId="{D586DBE2-AB62-4BF1-BA05-6BA663285BA9}" destId="{5E9972F6-834C-4D7F-80E2-4FBAD461C436}" srcOrd="7" destOrd="0" presId="urn:microsoft.com/office/officeart/2005/8/layout/list1"/>
    <dgm:cxn modelId="{4708F621-DA22-4EA0-BCC5-B88FD3A35EF4}" type="presParOf" srcId="{D586DBE2-AB62-4BF1-BA05-6BA663285BA9}" destId="{315A8698-BF89-47B9-8E1B-32B4696A3CE6}" srcOrd="8" destOrd="0" presId="urn:microsoft.com/office/officeart/2005/8/layout/list1"/>
    <dgm:cxn modelId="{589083D5-E774-4C2D-B83E-7733BD231275}" type="presParOf" srcId="{315A8698-BF89-47B9-8E1B-32B4696A3CE6}" destId="{E468D05E-FB8F-4D66-B473-590664EDCBC7}" srcOrd="0" destOrd="0" presId="urn:microsoft.com/office/officeart/2005/8/layout/list1"/>
    <dgm:cxn modelId="{8C79CFFC-D1FC-48F6-BD89-7E53CA2D3636}" type="presParOf" srcId="{315A8698-BF89-47B9-8E1B-32B4696A3CE6}" destId="{4F7918A2-A7B9-4359-9CB7-E76936B49391}" srcOrd="1" destOrd="0" presId="urn:microsoft.com/office/officeart/2005/8/layout/list1"/>
    <dgm:cxn modelId="{AA34A9D5-6577-4C0B-997F-C75C2E56405B}" type="presParOf" srcId="{D586DBE2-AB62-4BF1-BA05-6BA663285BA9}" destId="{A92250DE-D651-4212-AF35-3332D6CE9E9D}" srcOrd="9" destOrd="0" presId="urn:microsoft.com/office/officeart/2005/8/layout/list1"/>
    <dgm:cxn modelId="{3E721F8F-9C7B-41BA-9735-6274E22CDC42}" type="presParOf" srcId="{D586DBE2-AB62-4BF1-BA05-6BA663285BA9}" destId="{FAF7F89B-6A2E-4884-9FBF-4B388A3D9E7E}"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E3945EF-7493-4379-B726-2ECB48C66F4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D95A44C8-D604-418D-8278-662E8B45CECE}">
      <dgm:prSet phldrT="[Κείμενο]"/>
      <dgm:spPr/>
      <dgm:t>
        <a:bodyPr/>
        <a:lstStyle/>
        <a:p>
          <a:r>
            <a:rPr lang="el-GR" dirty="0" smtClean="0"/>
            <a:t>Σταφυλόκοκκοι κοαγκουλάση θετικοί </a:t>
          </a:r>
          <a:endParaRPr lang="el-GR" dirty="0"/>
        </a:p>
      </dgm:t>
    </dgm:pt>
    <dgm:pt modelId="{0C371041-D7E6-481E-8BF4-C2559DA5545B}" type="parTrans" cxnId="{1941714D-3D6D-482E-8FC3-24E572476B68}">
      <dgm:prSet/>
      <dgm:spPr/>
      <dgm:t>
        <a:bodyPr/>
        <a:lstStyle/>
        <a:p>
          <a:endParaRPr lang="el-GR"/>
        </a:p>
      </dgm:t>
    </dgm:pt>
    <dgm:pt modelId="{2B32A8A9-FB21-44E4-ACC9-9DC48EDC3AB4}" type="sibTrans" cxnId="{1941714D-3D6D-482E-8FC3-24E572476B68}">
      <dgm:prSet/>
      <dgm:spPr/>
      <dgm:t>
        <a:bodyPr/>
        <a:lstStyle/>
        <a:p>
          <a:endParaRPr lang="el-GR"/>
        </a:p>
      </dgm:t>
    </dgm:pt>
    <dgm:pt modelId="{A044F053-7C42-42BA-97CD-58C21665B759}">
      <dgm:prSet phldrT="[Κείμενο]" custT="1"/>
      <dgm:spPr/>
      <dgm:t>
        <a:bodyPr/>
        <a:lstStyle/>
        <a:p>
          <a:r>
            <a:rPr lang="en-US" sz="1800" i="1" dirty="0" smtClean="0"/>
            <a:t>S. aureus </a:t>
          </a:r>
          <a:endParaRPr lang="el-GR" sz="1800" i="1" dirty="0"/>
        </a:p>
      </dgm:t>
    </dgm:pt>
    <dgm:pt modelId="{6A6176B8-218E-4BFF-8AC3-E9BDF8B3B0F3}" type="parTrans" cxnId="{1C29129B-86D2-4958-B631-CCCBD80EAFC2}">
      <dgm:prSet/>
      <dgm:spPr/>
      <dgm:t>
        <a:bodyPr/>
        <a:lstStyle/>
        <a:p>
          <a:endParaRPr lang="el-GR"/>
        </a:p>
      </dgm:t>
    </dgm:pt>
    <dgm:pt modelId="{EDF6B4BC-3E1E-430D-B96A-606693AE0C16}" type="sibTrans" cxnId="{1C29129B-86D2-4958-B631-CCCBD80EAFC2}">
      <dgm:prSet/>
      <dgm:spPr/>
      <dgm:t>
        <a:bodyPr/>
        <a:lstStyle/>
        <a:p>
          <a:endParaRPr lang="el-GR"/>
        </a:p>
      </dgm:t>
    </dgm:pt>
    <dgm:pt modelId="{A78E72D9-3FDF-4D9D-8683-E1FC3CADF7A7}">
      <dgm:prSet phldrT="[Κείμενο]" custT="1"/>
      <dgm:spPr/>
      <dgm:t>
        <a:bodyPr/>
        <a:lstStyle/>
        <a:p>
          <a:r>
            <a:rPr lang="en-US" sz="1600" i="1" dirty="0" smtClean="0"/>
            <a:t>S. </a:t>
          </a:r>
          <a:r>
            <a:rPr lang="en-US" sz="1600" i="1" dirty="0" err="1" smtClean="0"/>
            <a:t>pseudintermedius</a:t>
          </a:r>
          <a:r>
            <a:rPr lang="en-US" sz="1600" i="1" dirty="0" smtClean="0"/>
            <a:t> </a:t>
          </a:r>
          <a:endParaRPr lang="el-GR" sz="1600" i="1" dirty="0"/>
        </a:p>
      </dgm:t>
    </dgm:pt>
    <dgm:pt modelId="{CA7B60A8-5B16-45B6-8317-F77D22039F32}" type="parTrans" cxnId="{CACA5A27-984D-47B3-8EBE-02BB131EE774}">
      <dgm:prSet/>
      <dgm:spPr/>
      <dgm:t>
        <a:bodyPr/>
        <a:lstStyle/>
        <a:p>
          <a:endParaRPr lang="el-GR"/>
        </a:p>
      </dgm:t>
    </dgm:pt>
    <dgm:pt modelId="{95A941AF-B7D2-429A-B209-F4A80E00E555}" type="sibTrans" cxnId="{CACA5A27-984D-47B3-8EBE-02BB131EE774}">
      <dgm:prSet/>
      <dgm:spPr/>
      <dgm:t>
        <a:bodyPr/>
        <a:lstStyle/>
        <a:p>
          <a:endParaRPr lang="el-GR"/>
        </a:p>
      </dgm:t>
    </dgm:pt>
    <dgm:pt modelId="{AE4A7110-CDDD-42A3-8FA1-28D1A881AFF1}">
      <dgm:prSet custT="1"/>
      <dgm:spPr/>
      <dgm:t>
        <a:bodyPr/>
        <a:lstStyle/>
        <a:p>
          <a:r>
            <a:rPr lang="en-US" sz="1600" i="1" dirty="0" smtClean="0"/>
            <a:t>S. intermedius</a:t>
          </a:r>
          <a:endParaRPr lang="el-GR" sz="1600" i="1" dirty="0"/>
        </a:p>
      </dgm:t>
    </dgm:pt>
    <dgm:pt modelId="{8C51439F-9E33-4DCD-9DB5-8A58B8DEDEFF}" type="parTrans" cxnId="{B9752052-83EC-4FBA-B340-26CEAEE74967}">
      <dgm:prSet/>
      <dgm:spPr/>
      <dgm:t>
        <a:bodyPr/>
        <a:lstStyle/>
        <a:p>
          <a:endParaRPr lang="el-GR"/>
        </a:p>
      </dgm:t>
    </dgm:pt>
    <dgm:pt modelId="{53BB351E-2FE6-4F76-A7D3-D42607480003}" type="sibTrans" cxnId="{B9752052-83EC-4FBA-B340-26CEAEE74967}">
      <dgm:prSet/>
      <dgm:spPr/>
      <dgm:t>
        <a:bodyPr/>
        <a:lstStyle/>
        <a:p>
          <a:endParaRPr lang="el-GR"/>
        </a:p>
      </dgm:t>
    </dgm:pt>
    <dgm:pt modelId="{A9ECA10C-9554-414B-9186-F7329F2A4F05}">
      <dgm:prSet custT="1"/>
      <dgm:spPr/>
      <dgm:t>
        <a:bodyPr/>
        <a:lstStyle/>
        <a:p>
          <a:r>
            <a:rPr lang="en-US" sz="1600" i="1" dirty="0" smtClean="0"/>
            <a:t>S. </a:t>
          </a:r>
          <a:r>
            <a:rPr lang="en-US" sz="1600" i="1" dirty="0" err="1" smtClean="0"/>
            <a:t>hyidus</a:t>
          </a:r>
          <a:r>
            <a:rPr lang="en-US" sz="1600" i="1" dirty="0" smtClean="0"/>
            <a:t> </a:t>
          </a:r>
          <a:endParaRPr lang="el-GR" sz="1600" i="1" dirty="0"/>
        </a:p>
      </dgm:t>
    </dgm:pt>
    <dgm:pt modelId="{EBA15C24-3ADB-4E21-80AC-7996EEE76940}" type="parTrans" cxnId="{E5B838D2-2048-46D7-B029-69C7B26F211A}">
      <dgm:prSet/>
      <dgm:spPr/>
      <dgm:t>
        <a:bodyPr/>
        <a:lstStyle/>
        <a:p>
          <a:endParaRPr lang="el-GR"/>
        </a:p>
      </dgm:t>
    </dgm:pt>
    <dgm:pt modelId="{FBF95B96-0C4C-4BBA-AB6D-419567C12B11}" type="sibTrans" cxnId="{E5B838D2-2048-46D7-B029-69C7B26F211A}">
      <dgm:prSet/>
      <dgm:spPr/>
      <dgm:t>
        <a:bodyPr/>
        <a:lstStyle/>
        <a:p>
          <a:endParaRPr lang="el-GR"/>
        </a:p>
      </dgm:t>
    </dgm:pt>
    <dgm:pt modelId="{FF9166E8-C18A-4BFC-914D-F36114851356}" type="pres">
      <dgm:prSet presAssocID="{2E3945EF-7493-4379-B726-2ECB48C66F42}" presName="hierChild1" presStyleCnt="0">
        <dgm:presLayoutVars>
          <dgm:chPref val="1"/>
          <dgm:dir/>
          <dgm:animOne val="branch"/>
          <dgm:animLvl val="lvl"/>
          <dgm:resizeHandles/>
        </dgm:presLayoutVars>
      </dgm:prSet>
      <dgm:spPr/>
      <dgm:t>
        <a:bodyPr/>
        <a:lstStyle/>
        <a:p>
          <a:endParaRPr lang="el-GR"/>
        </a:p>
      </dgm:t>
    </dgm:pt>
    <dgm:pt modelId="{B7EFB2C4-B6B9-4324-A9F3-8C11E834BC1D}" type="pres">
      <dgm:prSet presAssocID="{D95A44C8-D604-418D-8278-662E8B45CECE}" presName="hierRoot1" presStyleCnt="0"/>
      <dgm:spPr/>
    </dgm:pt>
    <dgm:pt modelId="{A7B6EC84-7241-4B4C-B6D5-98A2A5ED8C32}" type="pres">
      <dgm:prSet presAssocID="{D95A44C8-D604-418D-8278-662E8B45CECE}" presName="composite" presStyleCnt="0"/>
      <dgm:spPr/>
    </dgm:pt>
    <dgm:pt modelId="{319C9B02-1E86-4245-9545-7A48B1F4DBA7}" type="pres">
      <dgm:prSet presAssocID="{D95A44C8-D604-418D-8278-662E8B45CECE}" presName="background" presStyleLbl="node0" presStyleIdx="0" presStyleCnt="1"/>
      <dgm:spPr/>
    </dgm:pt>
    <dgm:pt modelId="{8B64B618-C59F-4A11-B71F-585D0C65024F}" type="pres">
      <dgm:prSet presAssocID="{D95A44C8-D604-418D-8278-662E8B45CECE}" presName="text" presStyleLbl="fgAcc0" presStyleIdx="0" presStyleCnt="1">
        <dgm:presLayoutVars>
          <dgm:chPref val="3"/>
        </dgm:presLayoutVars>
      </dgm:prSet>
      <dgm:spPr/>
      <dgm:t>
        <a:bodyPr/>
        <a:lstStyle/>
        <a:p>
          <a:endParaRPr lang="el-GR"/>
        </a:p>
      </dgm:t>
    </dgm:pt>
    <dgm:pt modelId="{D461E8E1-0B28-4231-8D1C-67F62D7F88F2}" type="pres">
      <dgm:prSet presAssocID="{D95A44C8-D604-418D-8278-662E8B45CECE}" presName="hierChild2" presStyleCnt="0"/>
      <dgm:spPr/>
    </dgm:pt>
    <dgm:pt modelId="{2467A56F-7E52-4FF3-92CD-52F52134EC95}" type="pres">
      <dgm:prSet presAssocID="{6A6176B8-218E-4BFF-8AC3-E9BDF8B3B0F3}" presName="Name10" presStyleLbl="parChTrans1D2" presStyleIdx="0" presStyleCnt="4"/>
      <dgm:spPr/>
      <dgm:t>
        <a:bodyPr/>
        <a:lstStyle/>
        <a:p>
          <a:endParaRPr lang="el-GR"/>
        </a:p>
      </dgm:t>
    </dgm:pt>
    <dgm:pt modelId="{9DD63F78-795B-4579-9104-09D96A73FF96}" type="pres">
      <dgm:prSet presAssocID="{A044F053-7C42-42BA-97CD-58C21665B759}" presName="hierRoot2" presStyleCnt="0"/>
      <dgm:spPr/>
    </dgm:pt>
    <dgm:pt modelId="{62FD21F6-A306-4B3E-AD32-97D84D5A7F6E}" type="pres">
      <dgm:prSet presAssocID="{A044F053-7C42-42BA-97CD-58C21665B759}" presName="composite2" presStyleCnt="0"/>
      <dgm:spPr/>
    </dgm:pt>
    <dgm:pt modelId="{BA94DF40-7421-4695-9EB0-ACBA20552CD0}" type="pres">
      <dgm:prSet presAssocID="{A044F053-7C42-42BA-97CD-58C21665B759}" presName="background2" presStyleLbl="node2" presStyleIdx="0" presStyleCnt="4"/>
      <dgm:spPr/>
    </dgm:pt>
    <dgm:pt modelId="{7E50C93B-A80F-4FF2-8031-DB520722C412}" type="pres">
      <dgm:prSet presAssocID="{A044F053-7C42-42BA-97CD-58C21665B759}" presName="text2" presStyleLbl="fgAcc2" presStyleIdx="0" presStyleCnt="4">
        <dgm:presLayoutVars>
          <dgm:chPref val="3"/>
        </dgm:presLayoutVars>
      </dgm:prSet>
      <dgm:spPr/>
      <dgm:t>
        <a:bodyPr/>
        <a:lstStyle/>
        <a:p>
          <a:endParaRPr lang="el-GR"/>
        </a:p>
      </dgm:t>
    </dgm:pt>
    <dgm:pt modelId="{F878193B-0719-42A6-82E0-B37315695B27}" type="pres">
      <dgm:prSet presAssocID="{A044F053-7C42-42BA-97CD-58C21665B759}" presName="hierChild3" presStyleCnt="0"/>
      <dgm:spPr/>
    </dgm:pt>
    <dgm:pt modelId="{82D0B6B6-AD7A-4878-BB00-A1B224CAC4EB}" type="pres">
      <dgm:prSet presAssocID="{CA7B60A8-5B16-45B6-8317-F77D22039F32}" presName="Name10" presStyleLbl="parChTrans1D2" presStyleIdx="1" presStyleCnt="4"/>
      <dgm:spPr/>
      <dgm:t>
        <a:bodyPr/>
        <a:lstStyle/>
        <a:p>
          <a:endParaRPr lang="el-GR"/>
        </a:p>
      </dgm:t>
    </dgm:pt>
    <dgm:pt modelId="{99E8A3F3-586B-4062-ADBF-FF1ACD6909E9}" type="pres">
      <dgm:prSet presAssocID="{A78E72D9-3FDF-4D9D-8683-E1FC3CADF7A7}" presName="hierRoot2" presStyleCnt="0"/>
      <dgm:spPr/>
    </dgm:pt>
    <dgm:pt modelId="{4A840998-4304-4011-8283-018C465BB3D4}" type="pres">
      <dgm:prSet presAssocID="{A78E72D9-3FDF-4D9D-8683-E1FC3CADF7A7}" presName="composite2" presStyleCnt="0"/>
      <dgm:spPr/>
    </dgm:pt>
    <dgm:pt modelId="{B522F329-0E25-4DE3-8B43-039255A8E715}" type="pres">
      <dgm:prSet presAssocID="{A78E72D9-3FDF-4D9D-8683-E1FC3CADF7A7}" presName="background2" presStyleLbl="node2" presStyleIdx="1" presStyleCnt="4"/>
      <dgm:spPr/>
    </dgm:pt>
    <dgm:pt modelId="{590BD817-3C22-4F39-9BD9-772E2A6EE248}" type="pres">
      <dgm:prSet presAssocID="{A78E72D9-3FDF-4D9D-8683-E1FC3CADF7A7}" presName="text2" presStyleLbl="fgAcc2" presStyleIdx="1" presStyleCnt="4">
        <dgm:presLayoutVars>
          <dgm:chPref val="3"/>
        </dgm:presLayoutVars>
      </dgm:prSet>
      <dgm:spPr/>
      <dgm:t>
        <a:bodyPr/>
        <a:lstStyle/>
        <a:p>
          <a:endParaRPr lang="el-GR"/>
        </a:p>
      </dgm:t>
    </dgm:pt>
    <dgm:pt modelId="{738605B7-1191-405B-A475-E670DA87DE61}" type="pres">
      <dgm:prSet presAssocID="{A78E72D9-3FDF-4D9D-8683-E1FC3CADF7A7}" presName="hierChild3" presStyleCnt="0"/>
      <dgm:spPr/>
    </dgm:pt>
    <dgm:pt modelId="{621CA3A5-C7F3-48AC-A0A4-09CA6AA9BD91}" type="pres">
      <dgm:prSet presAssocID="{8C51439F-9E33-4DCD-9DB5-8A58B8DEDEFF}" presName="Name10" presStyleLbl="parChTrans1D2" presStyleIdx="2" presStyleCnt="4"/>
      <dgm:spPr/>
      <dgm:t>
        <a:bodyPr/>
        <a:lstStyle/>
        <a:p>
          <a:endParaRPr lang="el-GR"/>
        </a:p>
      </dgm:t>
    </dgm:pt>
    <dgm:pt modelId="{CE7C37E1-D4A6-45C0-B4D5-1EAAC6577BE3}" type="pres">
      <dgm:prSet presAssocID="{AE4A7110-CDDD-42A3-8FA1-28D1A881AFF1}" presName="hierRoot2" presStyleCnt="0"/>
      <dgm:spPr/>
    </dgm:pt>
    <dgm:pt modelId="{FE176C89-B3A4-4115-89ED-7F1924AEF823}" type="pres">
      <dgm:prSet presAssocID="{AE4A7110-CDDD-42A3-8FA1-28D1A881AFF1}" presName="composite2" presStyleCnt="0"/>
      <dgm:spPr/>
    </dgm:pt>
    <dgm:pt modelId="{87902A76-580E-4D54-980E-E3758E4B462C}" type="pres">
      <dgm:prSet presAssocID="{AE4A7110-CDDD-42A3-8FA1-28D1A881AFF1}" presName="background2" presStyleLbl="node2" presStyleIdx="2" presStyleCnt="4"/>
      <dgm:spPr/>
    </dgm:pt>
    <dgm:pt modelId="{6F1A0564-2221-490A-9A48-4CEDD598FA34}" type="pres">
      <dgm:prSet presAssocID="{AE4A7110-CDDD-42A3-8FA1-28D1A881AFF1}" presName="text2" presStyleLbl="fgAcc2" presStyleIdx="2" presStyleCnt="4" custLinFactNeighborX="1891" custLinFactNeighborY="-1428">
        <dgm:presLayoutVars>
          <dgm:chPref val="3"/>
        </dgm:presLayoutVars>
      </dgm:prSet>
      <dgm:spPr/>
      <dgm:t>
        <a:bodyPr/>
        <a:lstStyle/>
        <a:p>
          <a:endParaRPr lang="el-GR"/>
        </a:p>
      </dgm:t>
    </dgm:pt>
    <dgm:pt modelId="{184DCBB7-F8A8-4ECA-AF84-D938139BB238}" type="pres">
      <dgm:prSet presAssocID="{AE4A7110-CDDD-42A3-8FA1-28D1A881AFF1}" presName="hierChild3" presStyleCnt="0"/>
      <dgm:spPr/>
    </dgm:pt>
    <dgm:pt modelId="{A458F658-AC91-48A4-A302-1FEB77E636AB}" type="pres">
      <dgm:prSet presAssocID="{EBA15C24-3ADB-4E21-80AC-7996EEE76940}" presName="Name10" presStyleLbl="parChTrans1D2" presStyleIdx="3" presStyleCnt="4"/>
      <dgm:spPr/>
      <dgm:t>
        <a:bodyPr/>
        <a:lstStyle/>
        <a:p>
          <a:endParaRPr lang="el-GR"/>
        </a:p>
      </dgm:t>
    </dgm:pt>
    <dgm:pt modelId="{A2981B32-941C-4163-A265-9595A22C7EE2}" type="pres">
      <dgm:prSet presAssocID="{A9ECA10C-9554-414B-9186-F7329F2A4F05}" presName="hierRoot2" presStyleCnt="0"/>
      <dgm:spPr/>
    </dgm:pt>
    <dgm:pt modelId="{18039350-C929-4D76-B2E3-2A31F336F92F}" type="pres">
      <dgm:prSet presAssocID="{A9ECA10C-9554-414B-9186-F7329F2A4F05}" presName="composite2" presStyleCnt="0"/>
      <dgm:spPr/>
    </dgm:pt>
    <dgm:pt modelId="{9EF840E5-1A98-4B2B-97D0-D258F41D68D1}" type="pres">
      <dgm:prSet presAssocID="{A9ECA10C-9554-414B-9186-F7329F2A4F05}" presName="background2" presStyleLbl="node2" presStyleIdx="3" presStyleCnt="4"/>
      <dgm:spPr/>
    </dgm:pt>
    <dgm:pt modelId="{7A6E8A84-E19E-4E87-B3E7-A764982A0D48}" type="pres">
      <dgm:prSet presAssocID="{A9ECA10C-9554-414B-9186-F7329F2A4F05}" presName="text2" presStyleLbl="fgAcc2" presStyleIdx="3" presStyleCnt="4" custLinFactNeighborX="-2127" custLinFactNeighborY="6018">
        <dgm:presLayoutVars>
          <dgm:chPref val="3"/>
        </dgm:presLayoutVars>
      </dgm:prSet>
      <dgm:spPr/>
      <dgm:t>
        <a:bodyPr/>
        <a:lstStyle/>
        <a:p>
          <a:endParaRPr lang="el-GR"/>
        </a:p>
      </dgm:t>
    </dgm:pt>
    <dgm:pt modelId="{33D62A56-6270-4B1E-926F-D70B7C016D1F}" type="pres">
      <dgm:prSet presAssocID="{A9ECA10C-9554-414B-9186-F7329F2A4F05}" presName="hierChild3" presStyleCnt="0"/>
      <dgm:spPr/>
    </dgm:pt>
  </dgm:ptLst>
  <dgm:cxnLst>
    <dgm:cxn modelId="{98975166-F357-478C-9753-2FCE083983D3}" type="presOf" srcId="{A9ECA10C-9554-414B-9186-F7329F2A4F05}" destId="{7A6E8A84-E19E-4E87-B3E7-A764982A0D48}" srcOrd="0" destOrd="0" presId="urn:microsoft.com/office/officeart/2005/8/layout/hierarchy1"/>
    <dgm:cxn modelId="{1941714D-3D6D-482E-8FC3-24E572476B68}" srcId="{2E3945EF-7493-4379-B726-2ECB48C66F42}" destId="{D95A44C8-D604-418D-8278-662E8B45CECE}" srcOrd="0" destOrd="0" parTransId="{0C371041-D7E6-481E-8BF4-C2559DA5545B}" sibTransId="{2B32A8A9-FB21-44E4-ACC9-9DC48EDC3AB4}"/>
    <dgm:cxn modelId="{229C145D-E45C-4BA4-85C6-E81FD13AAD58}" type="presOf" srcId="{D95A44C8-D604-418D-8278-662E8B45CECE}" destId="{8B64B618-C59F-4A11-B71F-585D0C65024F}" srcOrd="0" destOrd="0" presId="urn:microsoft.com/office/officeart/2005/8/layout/hierarchy1"/>
    <dgm:cxn modelId="{B9752052-83EC-4FBA-B340-26CEAEE74967}" srcId="{D95A44C8-D604-418D-8278-662E8B45CECE}" destId="{AE4A7110-CDDD-42A3-8FA1-28D1A881AFF1}" srcOrd="2" destOrd="0" parTransId="{8C51439F-9E33-4DCD-9DB5-8A58B8DEDEFF}" sibTransId="{53BB351E-2FE6-4F76-A7D3-D42607480003}"/>
    <dgm:cxn modelId="{B9300219-7A8B-43E5-8ACC-1D98CB1451E6}" type="presOf" srcId="{CA7B60A8-5B16-45B6-8317-F77D22039F32}" destId="{82D0B6B6-AD7A-4878-BB00-A1B224CAC4EB}" srcOrd="0" destOrd="0" presId="urn:microsoft.com/office/officeart/2005/8/layout/hierarchy1"/>
    <dgm:cxn modelId="{1C29129B-86D2-4958-B631-CCCBD80EAFC2}" srcId="{D95A44C8-D604-418D-8278-662E8B45CECE}" destId="{A044F053-7C42-42BA-97CD-58C21665B759}" srcOrd="0" destOrd="0" parTransId="{6A6176B8-218E-4BFF-8AC3-E9BDF8B3B0F3}" sibTransId="{EDF6B4BC-3E1E-430D-B96A-606693AE0C16}"/>
    <dgm:cxn modelId="{1E4D1347-6F9D-4582-AD2F-B55F8B21C1F0}" type="presOf" srcId="{8C51439F-9E33-4DCD-9DB5-8A58B8DEDEFF}" destId="{621CA3A5-C7F3-48AC-A0A4-09CA6AA9BD91}" srcOrd="0" destOrd="0" presId="urn:microsoft.com/office/officeart/2005/8/layout/hierarchy1"/>
    <dgm:cxn modelId="{CACA5A27-984D-47B3-8EBE-02BB131EE774}" srcId="{D95A44C8-D604-418D-8278-662E8B45CECE}" destId="{A78E72D9-3FDF-4D9D-8683-E1FC3CADF7A7}" srcOrd="1" destOrd="0" parTransId="{CA7B60A8-5B16-45B6-8317-F77D22039F32}" sibTransId="{95A941AF-B7D2-429A-B209-F4A80E00E555}"/>
    <dgm:cxn modelId="{50C5EE31-07EB-4A62-9203-BBA0D443C328}" type="presOf" srcId="{6A6176B8-218E-4BFF-8AC3-E9BDF8B3B0F3}" destId="{2467A56F-7E52-4FF3-92CD-52F52134EC95}" srcOrd="0" destOrd="0" presId="urn:microsoft.com/office/officeart/2005/8/layout/hierarchy1"/>
    <dgm:cxn modelId="{958D1F2C-797A-413A-999B-CA64383D7D59}" type="presOf" srcId="{2E3945EF-7493-4379-B726-2ECB48C66F42}" destId="{FF9166E8-C18A-4BFC-914D-F36114851356}" srcOrd="0" destOrd="0" presId="urn:microsoft.com/office/officeart/2005/8/layout/hierarchy1"/>
    <dgm:cxn modelId="{19962510-9445-4C6B-AF00-3B1F83C5BBFA}" type="presOf" srcId="{EBA15C24-3ADB-4E21-80AC-7996EEE76940}" destId="{A458F658-AC91-48A4-A302-1FEB77E636AB}" srcOrd="0" destOrd="0" presId="urn:microsoft.com/office/officeart/2005/8/layout/hierarchy1"/>
    <dgm:cxn modelId="{B1D4B48A-BEE0-4920-A77E-EDC89F764B52}" type="presOf" srcId="{A78E72D9-3FDF-4D9D-8683-E1FC3CADF7A7}" destId="{590BD817-3C22-4F39-9BD9-772E2A6EE248}" srcOrd="0" destOrd="0" presId="urn:microsoft.com/office/officeart/2005/8/layout/hierarchy1"/>
    <dgm:cxn modelId="{7E45579E-5476-4CDA-B37B-3ED2CDCAE002}" type="presOf" srcId="{A044F053-7C42-42BA-97CD-58C21665B759}" destId="{7E50C93B-A80F-4FF2-8031-DB520722C412}" srcOrd="0" destOrd="0" presId="urn:microsoft.com/office/officeart/2005/8/layout/hierarchy1"/>
    <dgm:cxn modelId="{AB5A12F0-D591-40F4-BBFE-D451CFCDC73B}" type="presOf" srcId="{AE4A7110-CDDD-42A3-8FA1-28D1A881AFF1}" destId="{6F1A0564-2221-490A-9A48-4CEDD598FA34}" srcOrd="0" destOrd="0" presId="urn:microsoft.com/office/officeart/2005/8/layout/hierarchy1"/>
    <dgm:cxn modelId="{E5B838D2-2048-46D7-B029-69C7B26F211A}" srcId="{D95A44C8-D604-418D-8278-662E8B45CECE}" destId="{A9ECA10C-9554-414B-9186-F7329F2A4F05}" srcOrd="3" destOrd="0" parTransId="{EBA15C24-3ADB-4E21-80AC-7996EEE76940}" sibTransId="{FBF95B96-0C4C-4BBA-AB6D-419567C12B11}"/>
    <dgm:cxn modelId="{5F84B8F4-5D69-4457-8434-7544DE0A36C4}" type="presParOf" srcId="{FF9166E8-C18A-4BFC-914D-F36114851356}" destId="{B7EFB2C4-B6B9-4324-A9F3-8C11E834BC1D}" srcOrd="0" destOrd="0" presId="urn:microsoft.com/office/officeart/2005/8/layout/hierarchy1"/>
    <dgm:cxn modelId="{25710ABF-47F6-4FD0-9862-C32C5EA9B7B9}" type="presParOf" srcId="{B7EFB2C4-B6B9-4324-A9F3-8C11E834BC1D}" destId="{A7B6EC84-7241-4B4C-B6D5-98A2A5ED8C32}" srcOrd="0" destOrd="0" presId="urn:microsoft.com/office/officeart/2005/8/layout/hierarchy1"/>
    <dgm:cxn modelId="{0ABB3DE1-76D6-4F4F-8B3A-143CED3FF6FD}" type="presParOf" srcId="{A7B6EC84-7241-4B4C-B6D5-98A2A5ED8C32}" destId="{319C9B02-1E86-4245-9545-7A48B1F4DBA7}" srcOrd="0" destOrd="0" presId="urn:microsoft.com/office/officeart/2005/8/layout/hierarchy1"/>
    <dgm:cxn modelId="{EAF49FFF-499E-415B-8837-8734EB89C7B6}" type="presParOf" srcId="{A7B6EC84-7241-4B4C-B6D5-98A2A5ED8C32}" destId="{8B64B618-C59F-4A11-B71F-585D0C65024F}" srcOrd="1" destOrd="0" presId="urn:microsoft.com/office/officeart/2005/8/layout/hierarchy1"/>
    <dgm:cxn modelId="{EEEF0D53-01AB-4752-86C1-6539EBA658D5}" type="presParOf" srcId="{B7EFB2C4-B6B9-4324-A9F3-8C11E834BC1D}" destId="{D461E8E1-0B28-4231-8D1C-67F62D7F88F2}" srcOrd="1" destOrd="0" presId="urn:microsoft.com/office/officeart/2005/8/layout/hierarchy1"/>
    <dgm:cxn modelId="{30A60C0A-E20F-4EBC-AD9A-9407FC5AFF8C}" type="presParOf" srcId="{D461E8E1-0B28-4231-8D1C-67F62D7F88F2}" destId="{2467A56F-7E52-4FF3-92CD-52F52134EC95}" srcOrd="0" destOrd="0" presId="urn:microsoft.com/office/officeart/2005/8/layout/hierarchy1"/>
    <dgm:cxn modelId="{6387ED43-D59B-4205-84D9-20DEA4E7201E}" type="presParOf" srcId="{D461E8E1-0B28-4231-8D1C-67F62D7F88F2}" destId="{9DD63F78-795B-4579-9104-09D96A73FF96}" srcOrd="1" destOrd="0" presId="urn:microsoft.com/office/officeart/2005/8/layout/hierarchy1"/>
    <dgm:cxn modelId="{9433124C-3F0F-4AAC-A63E-E3197516BBC5}" type="presParOf" srcId="{9DD63F78-795B-4579-9104-09D96A73FF96}" destId="{62FD21F6-A306-4B3E-AD32-97D84D5A7F6E}" srcOrd="0" destOrd="0" presId="urn:microsoft.com/office/officeart/2005/8/layout/hierarchy1"/>
    <dgm:cxn modelId="{C17FA3F1-451B-4E0A-8A55-17D9D2F5BB6E}" type="presParOf" srcId="{62FD21F6-A306-4B3E-AD32-97D84D5A7F6E}" destId="{BA94DF40-7421-4695-9EB0-ACBA20552CD0}" srcOrd="0" destOrd="0" presId="urn:microsoft.com/office/officeart/2005/8/layout/hierarchy1"/>
    <dgm:cxn modelId="{48C5C914-6BBA-4924-B87D-BDD8EBCF89D1}" type="presParOf" srcId="{62FD21F6-A306-4B3E-AD32-97D84D5A7F6E}" destId="{7E50C93B-A80F-4FF2-8031-DB520722C412}" srcOrd="1" destOrd="0" presId="urn:microsoft.com/office/officeart/2005/8/layout/hierarchy1"/>
    <dgm:cxn modelId="{D95F10AE-9645-4252-9B03-E688FC1AD984}" type="presParOf" srcId="{9DD63F78-795B-4579-9104-09D96A73FF96}" destId="{F878193B-0719-42A6-82E0-B37315695B27}" srcOrd="1" destOrd="0" presId="urn:microsoft.com/office/officeart/2005/8/layout/hierarchy1"/>
    <dgm:cxn modelId="{0B327592-AE75-4911-AE91-7FADFC7E6149}" type="presParOf" srcId="{D461E8E1-0B28-4231-8D1C-67F62D7F88F2}" destId="{82D0B6B6-AD7A-4878-BB00-A1B224CAC4EB}" srcOrd="2" destOrd="0" presId="urn:microsoft.com/office/officeart/2005/8/layout/hierarchy1"/>
    <dgm:cxn modelId="{04031587-E16D-44B0-B590-C236ACAB2EE7}" type="presParOf" srcId="{D461E8E1-0B28-4231-8D1C-67F62D7F88F2}" destId="{99E8A3F3-586B-4062-ADBF-FF1ACD6909E9}" srcOrd="3" destOrd="0" presId="urn:microsoft.com/office/officeart/2005/8/layout/hierarchy1"/>
    <dgm:cxn modelId="{3D7AAC44-1995-490E-BED7-8A8A4426B2CA}" type="presParOf" srcId="{99E8A3F3-586B-4062-ADBF-FF1ACD6909E9}" destId="{4A840998-4304-4011-8283-018C465BB3D4}" srcOrd="0" destOrd="0" presId="urn:microsoft.com/office/officeart/2005/8/layout/hierarchy1"/>
    <dgm:cxn modelId="{DD82CB2C-0F08-4F09-A55C-AA75D34033C4}" type="presParOf" srcId="{4A840998-4304-4011-8283-018C465BB3D4}" destId="{B522F329-0E25-4DE3-8B43-039255A8E715}" srcOrd="0" destOrd="0" presId="urn:microsoft.com/office/officeart/2005/8/layout/hierarchy1"/>
    <dgm:cxn modelId="{E04E0760-75FE-4C32-8111-0117C3F3E750}" type="presParOf" srcId="{4A840998-4304-4011-8283-018C465BB3D4}" destId="{590BD817-3C22-4F39-9BD9-772E2A6EE248}" srcOrd="1" destOrd="0" presId="urn:microsoft.com/office/officeart/2005/8/layout/hierarchy1"/>
    <dgm:cxn modelId="{0F86A073-4ACF-4C3A-A861-E7DC26CD3246}" type="presParOf" srcId="{99E8A3F3-586B-4062-ADBF-FF1ACD6909E9}" destId="{738605B7-1191-405B-A475-E670DA87DE61}" srcOrd="1" destOrd="0" presId="urn:microsoft.com/office/officeart/2005/8/layout/hierarchy1"/>
    <dgm:cxn modelId="{0C940500-0285-4F1D-8D4A-2E3DFBEB6061}" type="presParOf" srcId="{D461E8E1-0B28-4231-8D1C-67F62D7F88F2}" destId="{621CA3A5-C7F3-48AC-A0A4-09CA6AA9BD91}" srcOrd="4" destOrd="0" presId="urn:microsoft.com/office/officeart/2005/8/layout/hierarchy1"/>
    <dgm:cxn modelId="{29D3480F-5DE2-41F9-A35D-FF226B391AD1}" type="presParOf" srcId="{D461E8E1-0B28-4231-8D1C-67F62D7F88F2}" destId="{CE7C37E1-D4A6-45C0-B4D5-1EAAC6577BE3}" srcOrd="5" destOrd="0" presId="urn:microsoft.com/office/officeart/2005/8/layout/hierarchy1"/>
    <dgm:cxn modelId="{F344A53F-2CED-42EF-A8F1-33BF1B641607}" type="presParOf" srcId="{CE7C37E1-D4A6-45C0-B4D5-1EAAC6577BE3}" destId="{FE176C89-B3A4-4115-89ED-7F1924AEF823}" srcOrd="0" destOrd="0" presId="urn:microsoft.com/office/officeart/2005/8/layout/hierarchy1"/>
    <dgm:cxn modelId="{F6BFCD0C-32F9-4065-A3C0-CA0398835BD4}" type="presParOf" srcId="{FE176C89-B3A4-4115-89ED-7F1924AEF823}" destId="{87902A76-580E-4D54-980E-E3758E4B462C}" srcOrd="0" destOrd="0" presId="urn:microsoft.com/office/officeart/2005/8/layout/hierarchy1"/>
    <dgm:cxn modelId="{C2E38BFB-58FF-41B6-AFE2-7D199E2A5C72}" type="presParOf" srcId="{FE176C89-B3A4-4115-89ED-7F1924AEF823}" destId="{6F1A0564-2221-490A-9A48-4CEDD598FA34}" srcOrd="1" destOrd="0" presId="urn:microsoft.com/office/officeart/2005/8/layout/hierarchy1"/>
    <dgm:cxn modelId="{31061516-E519-42BA-B74C-54FE9A1B491B}" type="presParOf" srcId="{CE7C37E1-D4A6-45C0-B4D5-1EAAC6577BE3}" destId="{184DCBB7-F8A8-4ECA-AF84-D938139BB238}" srcOrd="1" destOrd="0" presId="urn:microsoft.com/office/officeart/2005/8/layout/hierarchy1"/>
    <dgm:cxn modelId="{BBACFD89-EA00-48D9-B56D-1E929F36B828}" type="presParOf" srcId="{D461E8E1-0B28-4231-8D1C-67F62D7F88F2}" destId="{A458F658-AC91-48A4-A302-1FEB77E636AB}" srcOrd="6" destOrd="0" presId="urn:microsoft.com/office/officeart/2005/8/layout/hierarchy1"/>
    <dgm:cxn modelId="{D8CB44F0-F58B-448D-9613-D30E59C2511C}" type="presParOf" srcId="{D461E8E1-0B28-4231-8D1C-67F62D7F88F2}" destId="{A2981B32-941C-4163-A265-9595A22C7EE2}" srcOrd="7" destOrd="0" presId="urn:microsoft.com/office/officeart/2005/8/layout/hierarchy1"/>
    <dgm:cxn modelId="{ECF8FD7E-57F9-41C6-A60F-D3AFDE76FA55}" type="presParOf" srcId="{A2981B32-941C-4163-A265-9595A22C7EE2}" destId="{18039350-C929-4D76-B2E3-2A31F336F92F}" srcOrd="0" destOrd="0" presId="urn:microsoft.com/office/officeart/2005/8/layout/hierarchy1"/>
    <dgm:cxn modelId="{C0ACDA5F-2FD8-4A1F-B826-DA1BABCD195E}" type="presParOf" srcId="{18039350-C929-4D76-B2E3-2A31F336F92F}" destId="{9EF840E5-1A98-4B2B-97D0-D258F41D68D1}" srcOrd="0" destOrd="0" presId="urn:microsoft.com/office/officeart/2005/8/layout/hierarchy1"/>
    <dgm:cxn modelId="{FAD6A946-19E5-4640-9049-F64510DDB5D4}" type="presParOf" srcId="{18039350-C929-4D76-B2E3-2A31F336F92F}" destId="{7A6E8A84-E19E-4E87-B3E7-A764982A0D48}" srcOrd="1" destOrd="0" presId="urn:microsoft.com/office/officeart/2005/8/layout/hierarchy1"/>
    <dgm:cxn modelId="{E33F1923-85C2-4976-9257-25E8118EA5A1}" type="presParOf" srcId="{A2981B32-941C-4163-A265-9595A22C7EE2}" destId="{33D62A56-6270-4B1E-926F-D70B7C016D1F}"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9BEA010-F8D5-49BA-A090-E00D7FBE027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7EFDF460-87EC-40A7-BA55-96FFF69971B6}">
      <dgm:prSet phldrT="[Κείμενο]"/>
      <dgm:spPr/>
      <dgm:t>
        <a:bodyPr/>
        <a:lstStyle/>
        <a:p>
          <a:r>
            <a:rPr lang="en-US" dirty="0" smtClean="0"/>
            <a:t>CNS </a:t>
          </a:r>
          <a:r>
            <a:rPr lang="el-GR" dirty="0" smtClean="0"/>
            <a:t>σταφυλόκοκκοι </a:t>
          </a:r>
          <a:endParaRPr lang="el-GR" dirty="0"/>
        </a:p>
      </dgm:t>
    </dgm:pt>
    <dgm:pt modelId="{09FEE8B6-CF9A-4656-B489-506DA62F4E58}" type="parTrans" cxnId="{9BBE0A69-5508-487C-A539-A7BAFE48F698}">
      <dgm:prSet/>
      <dgm:spPr/>
      <dgm:t>
        <a:bodyPr/>
        <a:lstStyle/>
        <a:p>
          <a:endParaRPr lang="el-GR"/>
        </a:p>
      </dgm:t>
    </dgm:pt>
    <dgm:pt modelId="{0A740DB6-DFEA-42C8-8BD0-AA545355CBCF}" type="sibTrans" cxnId="{9BBE0A69-5508-487C-A539-A7BAFE48F698}">
      <dgm:prSet/>
      <dgm:spPr/>
      <dgm:t>
        <a:bodyPr/>
        <a:lstStyle/>
        <a:p>
          <a:endParaRPr lang="el-GR"/>
        </a:p>
      </dgm:t>
    </dgm:pt>
    <dgm:pt modelId="{2241A25D-3082-4F06-B4CA-BB526581E24A}">
      <dgm:prSet phldrT="[Κείμενο]"/>
      <dgm:spPr/>
      <dgm:t>
        <a:bodyPr/>
        <a:lstStyle/>
        <a:p>
          <a:r>
            <a:rPr lang="en-US" dirty="0" smtClean="0"/>
            <a:t>Novobiocin </a:t>
          </a:r>
          <a:r>
            <a:rPr lang="el-GR" dirty="0" smtClean="0"/>
            <a:t>- ανθεκτικοί</a:t>
          </a:r>
          <a:endParaRPr lang="el-GR" dirty="0"/>
        </a:p>
      </dgm:t>
    </dgm:pt>
    <dgm:pt modelId="{535BE090-ED8B-49F9-A3AD-05A5D7E51E36}" type="parTrans" cxnId="{C503895F-FFD1-4B40-8C0C-914B6C051440}">
      <dgm:prSet/>
      <dgm:spPr/>
      <dgm:t>
        <a:bodyPr/>
        <a:lstStyle/>
        <a:p>
          <a:endParaRPr lang="el-GR"/>
        </a:p>
      </dgm:t>
    </dgm:pt>
    <dgm:pt modelId="{95ADC4DA-BA7F-4D9F-B48C-E5DDCFAB77F9}" type="sibTrans" cxnId="{C503895F-FFD1-4B40-8C0C-914B6C051440}">
      <dgm:prSet/>
      <dgm:spPr/>
      <dgm:t>
        <a:bodyPr/>
        <a:lstStyle/>
        <a:p>
          <a:endParaRPr lang="el-GR"/>
        </a:p>
      </dgm:t>
    </dgm:pt>
    <dgm:pt modelId="{985E367B-E118-47BA-8E37-63AD83B8B008}">
      <dgm:prSet phldrT="[Κείμενο]"/>
      <dgm:spPr/>
      <dgm:t>
        <a:bodyPr/>
        <a:lstStyle/>
        <a:p>
          <a:r>
            <a:rPr lang="en-US" i="1" dirty="0" smtClean="0"/>
            <a:t>S. Saprophyticus</a:t>
          </a:r>
        </a:p>
        <a:p>
          <a:r>
            <a:rPr lang="en-US" i="1" dirty="0" smtClean="0"/>
            <a:t>S. </a:t>
          </a:r>
          <a:r>
            <a:rPr lang="en-US" i="1" dirty="0" err="1" smtClean="0"/>
            <a:t>xylosus</a:t>
          </a:r>
          <a:endParaRPr lang="el-GR" i="1" dirty="0"/>
        </a:p>
      </dgm:t>
    </dgm:pt>
    <dgm:pt modelId="{ABD3218E-6567-4121-A775-B86AE2FBB4CB}" type="parTrans" cxnId="{48B43B96-20AB-4998-80EA-CBBD0E51D970}">
      <dgm:prSet/>
      <dgm:spPr/>
      <dgm:t>
        <a:bodyPr/>
        <a:lstStyle/>
        <a:p>
          <a:endParaRPr lang="el-GR"/>
        </a:p>
      </dgm:t>
    </dgm:pt>
    <dgm:pt modelId="{553FB250-C7E0-4145-BFAF-F49E54A95CE9}" type="sibTrans" cxnId="{48B43B96-20AB-4998-80EA-CBBD0E51D970}">
      <dgm:prSet/>
      <dgm:spPr/>
      <dgm:t>
        <a:bodyPr/>
        <a:lstStyle/>
        <a:p>
          <a:endParaRPr lang="el-GR"/>
        </a:p>
      </dgm:t>
    </dgm:pt>
    <dgm:pt modelId="{BE2D0CB0-4E73-4D44-AE63-1AFA22A56E12}">
      <dgm:prSet phldrT="[Κείμενο]"/>
      <dgm:spPr/>
      <dgm:t>
        <a:bodyPr/>
        <a:lstStyle/>
        <a:p>
          <a:r>
            <a:rPr lang="en-US" dirty="0" smtClean="0"/>
            <a:t>Novobiocin – </a:t>
          </a:r>
          <a:r>
            <a:rPr lang="el-GR" dirty="0" smtClean="0"/>
            <a:t>ευαίσθητοι</a:t>
          </a:r>
          <a:endParaRPr lang="el-GR" dirty="0"/>
        </a:p>
      </dgm:t>
    </dgm:pt>
    <dgm:pt modelId="{395F0621-1B44-45C3-8310-7EFF366AD41B}" type="parTrans" cxnId="{742E46CE-20D2-4AAB-B937-0D25DA77C3D0}">
      <dgm:prSet/>
      <dgm:spPr/>
      <dgm:t>
        <a:bodyPr/>
        <a:lstStyle/>
        <a:p>
          <a:endParaRPr lang="el-GR"/>
        </a:p>
      </dgm:t>
    </dgm:pt>
    <dgm:pt modelId="{379E4278-871D-482D-882D-4BBAC283A854}" type="sibTrans" cxnId="{742E46CE-20D2-4AAB-B937-0D25DA77C3D0}">
      <dgm:prSet/>
      <dgm:spPr/>
      <dgm:t>
        <a:bodyPr/>
        <a:lstStyle/>
        <a:p>
          <a:endParaRPr lang="el-GR"/>
        </a:p>
      </dgm:t>
    </dgm:pt>
    <dgm:pt modelId="{0629F676-25E2-49D5-B3FF-95FD0FC4D7FF}">
      <dgm:prSet phldrT="[Κείμενο]"/>
      <dgm:spPr/>
      <dgm:t>
        <a:bodyPr/>
        <a:lstStyle/>
        <a:p>
          <a:r>
            <a:rPr lang="en-US" dirty="0" smtClean="0"/>
            <a:t>S. Epidermidis</a:t>
          </a:r>
        </a:p>
        <a:p>
          <a:r>
            <a:rPr lang="en-US" dirty="0" smtClean="0"/>
            <a:t>S. Haemolyticus</a:t>
          </a:r>
        </a:p>
        <a:p>
          <a:r>
            <a:rPr lang="en-US" dirty="0" smtClean="0"/>
            <a:t>S. Hominis</a:t>
          </a:r>
        </a:p>
        <a:p>
          <a:r>
            <a:rPr lang="en-US" dirty="0" smtClean="0"/>
            <a:t>S. </a:t>
          </a:r>
          <a:r>
            <a:rPr lang="en-US" dirty="0" err="1" smtClean="0"/>
            <a:t>Lugnenesis</a:t>
          </a:r>
          <a:endParaRPr lang="en-US" dirty="0" smtClean="0"/>
        </a:p>
        <a:p>
          <a:r>
            <a:rPr lang="en-US" dirty="0" smtClean="0"/>
            <a:t>S. </a:t>
          </a:r>
          <a:r>
            <a:rPr lang="en-US" dirty="0" err="1" smtClean="0"/>
            <a:t>schlefieri</a:t>
          </a:r>
          <a:endParaRPr lang="el-GR" dirty="0"/>
        </a:p>
      </dgm:t>
    </dgm:pt>
    <dgm:pt modelId="{BD3649B6-5549-4B70-98DF-B29F0CD0E185}" type="parTrans" cxnId="{D5DDC8DB-66F5-45CA-9EEF-DB264F05E579}">
      <dgm:prSet/>
      <dgm:spPr/>
      <dgm:t>
        <a:bodyPr/>
        <a:lstStyle/>
        <a:p>
          <a:endParaRPr lang="el-GR"/>
        </a:p>
      </dgm:t>
    </dgm:pt>
    <dgm:pt modelId="{15148F42-411E-4A05-BF07-D33E1546B245}" type="sibTrans" cxnId="{D5DDC8DB-66F5-45CA-9EEF-DB264F05E579}">
      <dgm:prSet/>
      <dgm:spPr/>
      <dgm:t>
        <a:bodyPr/>
        <a:lstStyle/>
        <a:p>
          <a:endParaRPr lang="el-GR"/>
        </a:p>
      </dgm:t>
    </dgm:pt>
    <dgm:pt modelId="{05E34025-C300-450A-BB98-13D63020AE04}" type="pres">
      <dgm:prSet presAssocID="{09BEA010-F8D5-49BA-A090-E00D7FBE0271}" presName="hierChild1" presStyleCnt="0">
        <dgm:presLayoutVars>
          <dgm:chPref val="1"/>
          <dgm:dir/>
          <dgm:animOne val="branch"/>
          <dgm:animLvl val="lvl"/>
          <dgm:resizeHandles/>
        </dgm:presLayoutVars>
      </dgm:prSet>
      <dgm:spPr/>
      <dgm:t>
        <a:bodyPr/>
        <a:lstStyle/>
        <a:p>
          <a:endParaRPr lang="el-GR"/>
        </a:p>
      </dgm:t>
    </dgm:pt>
    <dgm:pt modelId="{BC118652-E0A3-40C1-8204-5FBC83A4340D}" type="pres">
      <dgm:prSet presAssocID="{7EFDF460-87EC-40A7-BA55-96FFF69971B6}" presName="hierRoot1" presStyleCnt="0"/>
      <dgm:spPr/>
    </dgm:pt>
    <dgm:pt modelId="{F471E1A3-372F-4320-89BD-DD0E37C452B9}" type="pres">
      <dgm:prSet presAssocID="{7EFDF460-87EC-40A7-BA55-96FFF69971B6}" presName="composite" presStyleCnt="0"/>
      <dgm:spPr/>
    </dgm:pt>
    <dgm:pt modelId="{F2047DBC-20BD-400C-813A-CA3B2BDC8928}" type="pres">
      <dgm:prSet presAssocID="{7EFDF460-87EC-40A7-BA55-96FFF69971B6}" presName="background" presStyleLbl="node0" presStyleIdx="0" presStyleCnt="1"/>
      <dgm:spPr/>
    </dgm:pt>
    <dgm:pt modelId="{DD4D6FF6-B868-43C4-9E1B-5063900527D4}" type="pres">
      <dgm:prSet presAssocID="{7EFDF460-87EC-40A7-BA55-96FFF69971B6}" presName="text" presStyleLbl="fgAcc0" presStyleIdx="0" presStyleCnt="1">
        <dgm:presLayoutVars>
          <dgm:chPref val="3"/>
        </dgm:presLayoutVars>
      </dgm:prSet>
      <dgm:spPr/>
      <dgm:t>
        <a:bodyPr/>
        <a:lstStyle/>
        <a:p>
          <a:endParaRPr lang="el-GR"/>
        </a:p>
      </dgm:t>
    </dgm:pt>
    <dgm:pt modelId="{F4C204D3-58F3-42CB-8D77-6A76A3A701AE}" type="pres">
      <dgm:prSet presAssocID="{7EFDF460-87EC-40A7-BA55-96FFF69971B6}" presName="hierChild2" presStyleCnt="0"/>
      <dgm:spPr/>
    </dgm:pt>
    <dgm:pt modelId="{45ABCEE4-3FE1-4025-BD7D-C20F807973B2}" type="pres">
      <dgm:prSet presAssocID="{535BE090-ED8B-49F9-A3AD-05A5D7E51E36}" presName="Name10" presStyleLbl="parChTrans1D2" presStyleIdx="0" presStyleCnt="2"/>
      <dgm:spPr/>
      <dgm:t>
        <a:bodyPr/>
        <a:lstStyle/>
        <a:p>
          <a:endParaRPr lang="el-GR"/>
        </a:p>
      </dgm:t>
    </dgm:pt>
    <dgm:pt modelId="{6DD72DE2-FCD4-432C-97A3-2F843F12E1E4}" type="pres">
      <dgm:prSet presAssocID="{2241A25D-3082-4F06-B4CA-BB526581E24A}" presName="hierRoot2" presStyleCnt="0"/>
      <dgm:spPr/>
    </dgm:pt>
    <dgm:pt modelId="{07FFF6FC-941F-415D-887B-D48549A8107B}" type="pres">
      <dgm:prSet presAssocID="{2241A25D-3082-4F06-B4CA-BB526581E24A}" presName="composite2" presStyleCnt="0"/>
      <dgm:spPr/>
    </dgm:pt>
    <dgm:pt modelId="{6C91E9F9-C8C5-4B97-A18F-0432AC547CAB}" type="pres">
      <dgm:prSet presAssocID="{2241A25D-3082-4F06-B4CA-BB526581E24A}" presName="background2" presStyleLbl="node2" presStyleIdx="0" presStyleCnt="2"/>
      <dgm:spPr/>
    </dgm:pt>
    <dgm:pt modelId="{1939292C-25E1-410A-B1BC-C7746A2CC806}" type="pres">
      <dgm:prSet presAssocID="{2241A25D-3082-4F06-B4CA-BB526581E24A}" presName="text2" presStyleLbl="fgAcc2" presStyleIdx="0" presStyleCnt="2">
        <dgm:presLayoutVars>
          <dgm:chPref val="3"/>
        </dgm:presLayoutVars>
      </dgm:prSet>
      <dgm:spPr/>
      <dgm:t>
        <a:bodyPr/>
        <a:lstStyle/>
        <a:p>
          <a:endParaRPr lang="el-GR"/>
        </a:p>
      </dgm:t>
    </dgm:pt>
    <dgm:pt modelId="{C7B461DE-5A84-43E7-AF85-7EE4367D15DB}" type="pres">
      <dgm:prSet presAssocID="{2241A25D-3082-4F06-B4CA-BB526581E24A}" presName="hierChild3" presStyleCnt="0"/>
      <dgm:spPr/>
    </dgm:pt>
    <dgm:pt modelId="{F7482B1E-BA7A-4FFA-AEF5-11899881D835}" type="pres">
      <dgm:prSet presAssocID="{ABD3218E-6567-4121-A775-B86AE2FBB4CB}" presName="Name17" presStyleLbl="parChTrans1D3" presStyleIdx="0" presStyleCnt="2"/>
      <dgm:spPr/>
      <dgm:t>
        <a:bodyPr/>
        <a:lstStyle/>
        <a:p>
          <a:endParaRPr lang="el-GR"/>
        </a:p>
      </dgm:t>
    </dgm:pt>
    <dgm:pt modelId="{AB803473-E34A-47AC-9FDA-318412DB948D}" type="pres">
      <dgm:prSet presAssocID="{985E367B-E118-47BA-8E37-63AD83B8B008}" presName="hierRoot3" presStyleCnt="0"/>
      <dgm:spPr/>
    </dgm:pt>
    <dgm:pt modelId="{FC20CC16-6208-4F05-916F-803BE1E77E9A}" type="pres">
      <dgm:prSet presAssocID="{985E367B-E118-47BA-8E37-63AD83B8B008}" presName="composite3" presStyleCnt="0"/>
      <dgm:spPr/>
    </dgm:pt>
    <dgm:pt modelId="{ED4B57A9-7CAD-40B8-9B28-A694A896BE1F}" type="pres">
      <dgm:prSet presAssocID="{985E367B-E118-47BA-8E37-63AD83B8B008}" presName="background3" presStyleLbl="node3" presStyleIdx="0" presStyleCnt="2"/>
      <dgm:spPr/>
    </dgm:pt>
    <dgm:pt modelId="{A0EC0EF0-B9BE-4A32-95F3-46585BCA44D8}" type="pres">
      <dgm:prSet presAssocID="{985E367B-E118-47BA-8E37-63AD83B8B008}" presName="text3" presStyleLbl="fgAcc3" presStyleIdx="0" presStyleCnt="2">
        <dgm:presLayoutVars>
          <dgm:chPref val="3"/>
        </dgm:presLayoutVars>
      </dgm:prSet>
      <dgm:spPr/>
      <dgm:t>
        <a:bodyPr/>
        <a:lstStyle/>
        <a:p>
          <a:endParaRPr lang="el-GR"/>
        </a:p>
      </dgm:t>
    </dgm:pt>
    <dgm:pt modelId="{EFB634E5-7067-4DFA-B052-7CAA02880C86}" type="pres">
      <dgm:prSet presAssocID="{985E367B-E118-47BA-8E37-63AD83B8B008}" presName="hierChild4" presStyleCnt="0"/>
      <dgm:spPr/>
    </dgm:pt>
    <dgm:pt modelId="{5DE70195-B70D-4118-B351-653F20C836CF}" type="pres">
      <dgm:prSet presAssocID="{395F0621-1B44-45C3-8310-7EFF366AD41B}" presName="Name10" presStyleLbl="parChTrans1D2" presStyleIdx="1" presStyleCnt="2"/>
      <dgm:spPr/>
      <dgm:t>
        <a:bodyPr/>
        <a:lstStyle/>
        <a:p>
          <a:endParaRPr lang="el-GR"/>
        </a:p>
      </dgm:t>
    </dgm:pt>
    <dgm:pt modelId="{BBB2F00E-A758-47AD-A205-737F15BE0529}" type="pres">
      <dgm:prSet presAssocID="{BE2D0CB0-4E73-4D44-AE63-1AFA22A56E12}" presName="hierRoot2" presStyleCnt="0"/>
      <dgm:spPr/>
    </dgm:pt>
    <dgm:pt modelId="{DE13C803-FC0C-4368-8244-FE8A67758051}" type="pres">
      <dgm:prSet presAssocID="{BE2D0CB0-4E73-4D44-AE63-1AFA22A56E12}" presName="composite2" presStyleCnt="0"/>
      <dgm:spPr/>
    </dgm:pt>
    <dgm:pt modelId="{B7C916BA-FA31-41B4-A0DA-38731B1537B0}" type="pres">
      <dgm:prSet presAssocID="{BE2D0CB0-4E73-4D44-AE63-1AFA22A56E12}" presName="background2" presStyleLbl="node2" presStyleIdx="1" presStyleCnt="2"/>
      <dgm:spPr/>
    </dgm:pt>
    <dgm:pt modelId="{31F40C8A-002D-4C59-BE66-8C2AFBA6BF38}" type="pres">
      <dgm:prSet presAssocID="{BE2D0CB0-4E73-4D44-AE63-1AFA22A56E12}" presName="text2" presStyleLbl="fgAcc2" presStyleIdx="1" presStyleCnt="2">
        <dgm:presLayoutVars>
          <dgm:chPref val="3"/>
        </dgm:presLayoutVars>
      </dgm:prSet>
      <dgm:spPr/>
      <dgm:t>
        <a:bodyPr/>
        <a:lstStyle/>
        <a:p>
          <a:endParaRPr lang="el-GR"/>
        </a:p>
      </dgm:t>
    </dgm:pt>
    <dgm:pt modelId="{1E711BF4-72AE-4886-B647-9F87D08A3A51}" type="pres">
      <dgm:prSet presAssocID="{BE2D0CB0-4E73-4D44-AE63-1AFA22A56E12}" presName="hierChild3" presStyleCnt="0"/>
      <dgm:spPr/>
    </dgm:pt>
    <dgm:pt modelId="{9927B14D-0D0F-4FA7-AAF5-5C80764D3F6E}" type="pres">
      <dgm:prSet presAssocID="{BD3649B6-5549-4B70-98DF-B29F0CD0E185}" presName="Name17" presStyleLbl="parChTrans1D3" presStyleIdx="1" presStyleCnt="2"/>
      <dgm:spPr/>
      <dgm:t>
        <a:bodyPr/>
        <a:lstStyle/>
        <a:p>
          <a:endParaRPr lang="el-GR"/>
        </a:p>
      </dgm:t>
    </dgm:pt>
    <dgm:pt modelId="{C80F08BD-AD0C-49FA-B5D8-101168374BE0}" type="pres">
      <dgm:prSet presAssocID="{0629F676-25E2-49D5-B3FF-95FD0FC4D7FF}" presName="hierRoot3" presStyleCnt="0"/>
      <dgm:spPr/>
    </dgm:pt>
    <dgm:pt modelId="{EB40726B-23A2-48E0-93E9-D4633F7AAA65}" type="pres">
      <dgm:prSet presAssocID="{0629F676-25E2-49D5-B3FF-95FD0FC4D7FF}" presName="composite3" presStyleCnt="0"/>
      <dgm:spPr/>
    </dgm:pt>
    <dgm:pt modelId="{086B5B0C-FF19-4DCE-A5A2-D6BCEA76397C}" type="pres">
      <dgm:prSet presAssocID="{0629F676-25E2-49D5-B3FF-95FD0FC4D7FF}" presName="background3" presStyleLbl="node3" presStyleIdx="1" presStyleCnt="2"/>
      <dgm:spPr/>
    </dgm:pt>
    <dgm:pt modelId="{B07DBC9C-3A13-4664-A301-29C3717F17C9}" type="pres">
      <dgm:prSet presAssocID="{0629F676-25E2-49D5-B3FF-95FD0FC4D7FF}" presName="text3" presStyleLbl="fgAcc3" presStyleIdx="1" presStyleCnt="2">
        <dgm:presLayoutVars>
          <dgm:chPref val="3"/>
        </dgm:presLayoutVars>
      </dgm:prSet>
      <dgm:spPr/>
      <dgm:t>
        <a:bodyPr/>
        <a:lstStyle/>
        <a:p>
          <a:endParaRPr lang="el-GR"/>
        </a:p>
      </dgm:t>
    </dgm:pt>
    <dgm:pt modelId="{AE3E8CAD-971D-4F66-B237-112F44624F35}" type="pres">
      <dgm:prSet presAssocID="{0629F676-25E2-49D5-B3FF-95FD0FC4D7FF}" presName="hierChild4" presStyleCnt="0"/>
      <dgm:spPr/>
    </dgm:pt>
  </dgm:ptLst>
  <dgm:cxnLst>
    <dgm:cxn modelId="{48B43B96-20AB-4998-80EA-CBBD0E51D970}" srcId="{2241A25D-3082-4F06-B4CA-BB526581E24A}" destId="{985E367B-E118-47BA-8E37-63AD83B8B008}" srcOrd="0" destOrd="0" parTransId="{ABD3218E-6567-4121-A775-B86AE2FBB4CB}" sibTransId="{553FB250-C7E0-4145-BFAF-F49E54A95CE9}"/>
    <dgm:cxn modelId="{EC3022EA-63E0-4D46-8427-EEABB6359029}" type="presOf" srcId="{BE2D0CB0-4E73-4D44-AE63-1AFA22A56E12}" destId="{31F40C8A-002D-4C59-BE66-8C2AFBA6BF38}" srcOrd="0" destOrd="0" presId="urn:microsoft.com/office/officeart/2005/8/layout/hierarchy1"/>
    <dgm:cxn modelId="{B0A3FD33-61E2-4249-ADA9-6F638EBCD5B9}" type="presOf" srcId="{ABD3218E-6567-4121-A775-B86AE2FBB4CB}" destId="{F7482B1E-BA7A-4FFA-AEF5-11899881D835}" srcOrd="0" destOrd="0" presId="urn:microsoft.com/office/officeart/2005/8/layout/hierarchy1"/>
    <dgm:cxn modelId="{D5DDC8DB-66F5-45CA-9EEF-DB264F05E579}" srcId="{BE2D0CB0-4E73-4D44-AE63-1AFA22A56E12}" destId="{0629F676-25E2-49D5-B3FF-95FD0FC4D7FF}" srcOrd="0" destOrd="0" parTransId="{BD3649B6-5549-4B70-98DF-B29F0CD0E185}" sibTransId="{15148F42-411E-4A05-BF07-D33E1546B245}"/>
    <dgm:cxn modelId="{497006AB-CEB8-4AB1-A7ED-944E0AFBD235}" type="presOf" srcId="{395F0621-1B44-45C3-8310-7EFF366AD41B}" destId="{5DE70195-B70D-4118-B351-653F20C836CF}" srcOrd="0" destOrd="0" presId="urn:microsoft.com/office/officeart/2005/8/layout/hierarchy1"/>
    <dgm:cxn modelId="{19119800-3296-4316-A06F-E688E0837434}" type="presOf" srcId="{535BE090-ED8B-49F9-A3AD-05A5D7E51E36}" destId="{45ABCEE4-3FE1-4025-BD7D-C20F807973B2}" srcOrd="0" destOrd="0" presId="urn:microsoft.com/office/officeart/2005/8/layout/hierarchy1"/>
    <dgm:cxn modelId="{89994711-7AF4-4B42-B0A0-29238625527D}" type="presOf" srcId="{BD3649B6-5549-4B70-98DF-B29F0CD0E185}" destId="{9927B14D-0D0F-4FA7-AAF5-5C80764D3F6E}" srcOrd="0" destOrd="0" presId="urn:microsoft.com/office/officeart/2005/8/layout/hierarchy1"/>
    <dgm:cxn modelId="{16802A0F-6188-4105-8849-13E334857F9B}" type="presOf" srcId="{09BEA010-F8D5-49BA-A090-E00D7FBE0271}" destId="{05E34025-C300-450A-BB98-13D63020AE04}" srcOrd="0" destOrd="0" presId="urn:microsoft.com/office/officeart/2005/8/layout/hierarchy1"/>
    <dgm:cxn modelId="{1E4FE8E0-96F4-446B-B8BD-FCFFEDEDCC68}" type="presOf" srcId="{2241A25D-3082-4F06-B4CA-BB526581E24A}" destId="{1939292C-25E1-410A-B1BC-C7746A2CC806}" srcOrd="0" destOrd="0" presId="urn:microsoft.com/office/officeart/2005/8/layout/hierarchy1"/>
    <dgm:cxn modelId="{4629F6AA-43A7-4A54-B6B7-E83BCC3F381A}" type="presOf" srcId="{985E367B-E118-47BA-8E37-63AD83B8B008}" destId="{A0EC0EF0-B9BE-4A32-95F3-46585BCA44D8}" srcOrd="0" destOrd="0" presId="urn:microsoft.com/office/officeart/2005/8/layout/hierarchy1"/>
    <dgm:cxn modelId="{1BB0FAC2-B3CF-4E88-A03D-1C66FE4B37E9}" type="presOf" srcId="{7EFDF460-87EC-40A7-BA55-96FFF69971B6}" destId="{DD4D6FF6-B868-43C4-9E1B-5063900527D4}" srcOrd="0" destOrd="0" presId="urn:microsoft.com/office/officeart/2005/8/layout/hierarchy1"/>
    <dgm:cxn modelId="{742E46CE-20D2-4AAB-B937-0D25DA77C3D0}" srcId="{7EFDF460-87EC-40A7-BA55-96FFF69971B6}" destId="{BE2D0CB0-4E73-4D44-AE63-1AFA22A56E12}" srcOrd="1" destOrd="0" parTransId="{395F0621-1B44-45C3-8310-7EFF366AD41B}" sibTransId="{379E4278-871D-482D-882D-4BBAC283A854}"/>
    <dgm:cxn modelId="{0E459707-85DE-4F4A-8E37-8A7874802717}" type="presOf" srcId="{0629F676-25E2-49D5-B3FF-95FD0FC4D7FF}" destId="{B07DBC9C-3A13-4664-A301-29C3717F17C9}" srcOrd="0" destOrd="0" presId="urn:microsoft.com/office/officeart/2005/8/layout/hierarchy1"/>
    <dgm:cxn modelId="{9BBE0A69-5508-487C-A539-A7BAFE48F698}" srcId="{09BEA010-F8D5-49BA-A090-E00D7FBE0271}" destId="{7EFDF460-87EC-40A7-BA55-96FFF69971B6}" srcOrd="0" destOrd="0" parTransId="{09FEE8B6-CF9A-4656-B489-506DA62F4E58}" sibTransId="{0A740DB6-DFEA-42C8-8BD0-AA545355CBCF}"/>
    <dgm:cxn modelId="{C503895F-FFD1-4B40-8C0C-914B6C051440}" srcId="{7EFDF460-87EC-40A7-BA55-96FFF69971B6}" destId="{2241A25D-3082-4F06-B4CA-BB526581E24A}" srcOrd="0" destOrd="0" parTransId="{535BE090-ED8B-49F9-A3AD-05A5D7E51E36}" sibTransId="{95ADC4DA-BA7F-4D9F-B48C-E5DDCFAB77F9}"/>
    <dgm:cxn modelId="{B45F1926-C09C-40DC-A6C8-11850C638602}" type="presParOf" srcId="{05E34025-C300-450A-BB98-13D63020AE04}" destId="{BC118652-E0A3-40C1-8204-5FBC83A4340D}" srcOrd="0" destOrd="0" presId="urn:microsoft.com/office/officeart/2005/8/layout/hierarchy1"/>
    <dgm:cxn modelId="{16A9AC9B-1F56-4D39-B39F-9779D21D69BE}" type="presParOf" srcId="{BC118652-E0A3-40C1-8204-5FBC83A4340D}" destId="{F471E1A3-372F-4320-89BD-DD0E37C452B9}" srcOrd="0" destOrd="0" presId="urn:microsoft.com/office/officeart/2005/8/layout/hierarchy1"/>
    <dgm:cxn modelId="{7433531C-B199-4583-B5FB-B8A77F3A0ED6}" type="presParOf" srcId="{F471E1A3-372F-4320-89BD-DD0E37C452B9}" destId="{F2047DBC-20BD-400C-813A-CA3B2BDC8928}" srcOrd="0" destOrd="0" presId="urn:microsoft.com/office/officeart/2005/8/layout/hierarchy1"/>
    <dgm:cxn modelId="{9ECEF312-1E74-4EB4-9BE4-AF6EF2FA823D}" type="presParOf" srcId="{F471E1A3-372F-4320-89BD-DD0E37C452B9}" destId="{DD4D6FF6-B868-43C4-9E1B-5063900527D4}" srcOrd="1" destOrd="0" presId="urn:microsoft.com/office/officeart/2005/8/layout/hierarchy1"/>
    <dgm:cxn modelId="{E38161BB-2B1D-4C35-AD22-86AF78F1B230}" type="presParOf" srcId="{BC118652-E0A3-40C1-8204-5FBC83A4340D}" destId="{F4C204D3-58F3-42CB-8D77-6A76A3A701AE}" srcOrd="1" destOrd="0" presId="urn:microsoft.com/office/officeart/2005/8/layout/hierarchy1"/>
    <dgm:cxn modelId="{02674599-4F93-4A58-8A34-CED9F85AF858}" type="presParOf" srcId="{F4C204D3-58F3-42CB-8D77-6A76A3A701AE}" destId="{45ABCEE4-3FE1-4025-BD7D-C20F807973B2}" srcOrd="0" destOrd="0" presId="urn:microsoft.com/office/officeart/2005/8/layout/hierarchy1"/>
    <dgm:cxn modelId="{007BA8C7-5687-4737-A297-C1B83D73EAD2}" type="presParOf" srcId="{F4C204D3-58F3-42CB-8D77-6A76A3A701AE}" destId="{6DD72DE2-FCD4-432C-97A3-2F843F12E1E4}" srcOrd="1" destOrd="0" presId="urn:microsoft.com/office/officeart/2005/8/layout/hierarchy1"/>
    <dgm:cxn modelId="{9F75B000-0DD2-4E42-8824-B2931EDF9954}" type="presParOf" srcId="{6DD72DE2-FCD4-432C-97A3-2F843F12E1E4}" destId="{07FFF6FC-941F-415D-887B-D48549A8107B}" srcOrd="0" destOrd="0" presId="urn:microsoft.com/office/officeart/2005/8/layout/hierarchy1"/>
    <dgm:cxn modelId="{A7050976-7EE3-4ED7-BD97-CA8A5BE39ACA}" type="presParOf" srcId="{07FFF6FC-941F-415D-887B-D48549A8107B}" destId="{6C91E9F9-C8C5-4B97-A18F-0432AC547CAB}" srcOrd="0" destOrd="0" presId="urn:microsoft.com/office/officeart/2005/8/layout/hierarchy1"/>
    <dgm:cxn modelId="{2B48AF3A-E39F-4B2A-A4DA-558723813A81}" type="presParOf" srcId="{07FFF6FC-941F-415D-887B-D48549A8107B}" destId="{1939292C-25E1-410A-B1BC-C7746A2CC806}" srcOrd="1" destOrd="0" presId="urn:microsoft.com/office/officeart/2005/8/layout/hierarchy1"/>
    <dgm:cxn modelId="{0CD46E24-48DF-47A2-B1E2-BE990F52568A}" type="presParOf" srcId="{6DD72DE2-FCD4-432C-97A3-2F843F12E1E4}" destId="{C7B461DE-5A84-43E7-AF85-7EE4367D15DB}" srcOrd="1" destOrd="0" presId="urn:microsoft.com/office/officeart/2005/8/layout/hierarchy1"/>
    <dgm:cxn modelId="{992DCE52-CDEC-4A12-88D2-08641E79C9D1}" type="presParOf" srcId="{C7B461DE-5A84-43E7-AF85-7EE4367D15DB}" destId="{F7482B1E-BA7A-4FFA-AEF5-11899881D835}" srcOrd="0" destOrd="0" presId="urn:microsoft.com/office/officeart/2005/8/layout/hierarchy1"/>
    <dgm:cxn modelId="{E41FF06D-65DE-43A9-8709-04023CF056F8}" type="presParOf" srcId="{C7B461DE-5A84-43E7-AF85-7EE4367D15DB}" destId="{AB803473-E34A-47AC-9FDA-318412DB948D}" srcOrd="1" destOrd="0" presId="urn:microsoft.com/office/officeart/2005/8/layout/hierarchy1"/>
    <dgm:cxn modelId="{FFBDDC2F-7BFF-4FCE-8A08-3E7F5CB136FA}" type="presParOf" srcId="{AB803473-E34A-47AC-9FDA-318412DB948D}" destId="{FC20CC16-6208-4F05-916F-803BE1E77E9A}" srcOrd="0" destOrd="0" presId="urn:microsoft.com/office/officeart/2005/8/layout/hierarchy1"/>
    <dgm:cxn modelId="{967A1C30-D66D-4DBC-B97D-7ABFB175178F}" type="presParOf" srcId="{FC20CC16-6208-4F05-916F-803BE1E77E9A}" destId="{ED4B57A9-7CAD-40B8-9B28-A694A896BE1F}" srcOrd="0" destOrd="0" presId="urn:microsoft.com/office/officeart/2005/8/layout/hierarchy1"/>
    <dgm:cxn modelId="{836494E4-0A60-4E62-957F-4FF6F8FA382A}" type="presParOf" srcId="{FC20CC16-6208-4F05-916F-803BE1E77E9A}" destId="{A0EC0EF0-B9BE-4A32-95F3-46585BCA44D8}" srcOrd="1" destOrd="0" presId="urn:microsoft.com/office/officeart/2005/8/layout/hierarchy1"/>
    <dgm:cxn modelId="{4D04ACD7-2250-4477-8659-A1ECE2AAB842}" type="presParOf" srcId="{AB803473-E34A-47AC-9FDA-318412DB948D}" destId="{EFB634E5-7067-4DFA-B052-7CAA02880C86}" srcOrd="1" destOrd="0" presId="urn:microsoft.com/office/officeart/2005/8/layout/hierarchy1"/>
    <dgm:cxn modelId="{615D326D-9328-436C-9EE0-7151EB00258D}" type="presParOf" srcId="{F4C204D3-58F3-42CB-8D77-6A76A3A701AE}" destId="{5DE70195-B70D-4118-B351-653F20C836CF}" srcOrd="2" destOrd="0" presId="urn:microsoft.com/office/officeart/2005/8/layout/hierarchy1"/>
    <dgm:cxn modelId="{7D375396-12F2-4EB7-BBB5-B613C40D0D5E}" type="presParOf" srcId="{F4C204D3-58F3-42CB-8D77-6A76A3A701AE}" destId="{BBB2F00E-A758-47AD-A205-737F15BE0529}" srcOrd="3" destOrd="0" presId="urn:microsoft.com/office/officeart/2005/8/layout/hierarchy1"/>
    <dgm:cxn modelId="{4B0E0FE8-7D81-495D-8CC6-03828E1E0CC1}" type="presParOf" srcId="{BBB2F00E-A758-47AD-A205-737F15BE0529}" destId="{DE13C803-FC0C-4368-8244-FE8A67758051}" srcOrd="0" destOrd="0" presId="urn:microsoft.com/office/officeart/2005/8/layout/hierarchy1"/>
    <dgm:cxn modelId="{73AB52BC-6BE7-454A-941B-63BA81BB64F0}" type="presParOf" srcId="{DE13C803-FC0C-4368-8244-FE8A67758051}" destId="{B7C916BA-FA31-41B4-A0DA-38731B1537B0}" srcOrd="0" destOrd="0" presId="urn:microsoft.com/office/officeart/2005/8/layout/hierarchy1"/>
    <dgm:cxn modelId="{476531B7-A2F5-4DEC-BE02-AF9CFADBA03F}" type="presParOf" srcId="{DE13C803-FC0C-4368-8244-FE8A67758051}" destId="{31F40C8A-002D-4C59-BE66-8C2AFBA6BF38}" srcOrd="1" destOrd="0" presId="urn:microsoft.com/office/officeart/2005/8/layout/hierarchy1"/>
    <dgm:cxn modelId="{2D3EC0CE-FCA1-4930-BAC1-4DA82C01AFCB}" type="presParOf" srcId="{BBB2F00E-A758-47AD-A205-737F15BE0529}" destId="{1E711BF4-72AE-4886-B647-9F87D08A3A51}" srcOrd="1" destOrd="0" presId="urn:microsoft.com/office/officeart/2005/8/layout/hierarchy1"/>
    <dgm:cxn modelId="{84EE576B-E183-4A1D-BBF4-9B4AC58204C5}" type="presParOf" srcId="{1E711BF4-72AE-4886-B647-9F87D08A3A51}" destId="{9927B14D-0D0F-4FA7-AAF5-5C80764D3F6E}" srcOrd="0" destOrd="0" presId="urn:microsoft.com/office/officeart/2005/8/layout/hierarchy1"/>
    <dgm:cxn modelId="{2D284217-7866-436D-8358-0BD88B0E50DB}" type="presParOf" srcId="{1E711BF4-72AE-4886-B647-9F87D08A3A51}" destId="{C80F08BD-AD0C-49FA-B5D8-101168374BE0}" srcOrd="1" destOrd="0" presId="urn:microsoft.com/office/officeart/2005/8/layout/hierarchy1"/>
    <dgm:cxn modelId="{F4E009A5-889C-4C3B-9AE9-734000E4523D}" type="presParOf" srcId="{C80F08BD-AD0C-49FA-B5D8-101168374BE0}" destId="{EB40726B-23A2-48E0-93E9-D4633F7AAA65}" srcOrd="0" destOrd="0" presId="urn:microsoft.com/office/officeart/2005/8/layout/hierarchy1"/>
    <dgm:cxn modelId="{DBB64B39-30A6-4F2D-B070-EA693B4C1362}" type="presParOf" srcId="{EB40726B-23A2-48E0-93E9-D4633F7AAA65}" destId="{086B5B0C-FF19-4DCE-A5A2-D6BCEA76397C}" srcOrd="0" destOrd="0" presId="urn:microsoft.com/office/officeart/2005/8/layout/hierarchy1"/>
    <dgm:cxn modelId="{2AEA001E-6B2B-4147-A6F0-1A4DE6123B53}" type="presParOf" srcId="{EB40726B-23A2-48E0-93E9-D4633F7AAA65}" destId="{B07DBC9C-3A13-4664-A301-29C3717F17C9}" srcOrd="1" destOrd="0" presId="urn:microsoft.com/office/officeart/2005/8/layout/hierarchy1"/>
    <dgm:cxn modelId="{FE31B625-FA00-40D3-897C-E16AC8254550}" type="presParOf" srcId="{C80F08BD-AD0C-49FA-B5D8-101168374BE0}" destId="{AE3E8CAD-971D-4F66-B237-112F44624F35}"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FCEBFFB-FEA7-4718-B7A1-DCD47B28E99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2E018E56-261B-4ADD-BCBC-D6388104F20E}">
      <dgm:prSet phldrT="[Κείμενο]"/>
      <dgm:spPr/>
      <dgm:t>
        <a:bodyPr/>
        <a:lstStyle/>
        <a:p>
          <a:r>
            <a:rPr lang="el-GR" dirty="0" smtClean="0"/>
            <a:t>Φύλο </a:t>
          </a:r>
        </a:p>
        <a:p>
          <a:r>
            <a:rPr lang="en-US" i="1" dirty="0" smtClean="0"/>
            <a:t>Firmicutes</a:t>
          </a:r>
          <a:r>
            <a:rPr lang="en-US" dirty="0" smtClean="0"/>
            <a:t> </a:t>
          </a:r>
          <a:endParaRPr lang="el-GR" dirty="0"/>
        </a:p>
      </dgm:t>
    </dgm:pt>
    <dgm:pt modelId="{EC65D663-91FB-4E73-B330-12A32A4DA14C}" type="parTrans" cxnId="{641A3234-15E9-47A9-BEB4-0ECAD7C4A4CE}">
      <dgm:prSet/>
      <dgm:spPr/>
      <dgm:t>
        <a:bodyPr/>
        <a:lstStyle/>
        <a:p>
          <a:endParaRPr lang="el-GR"/>
        </a:p>
      </dgm:t>
    </dgm:pt>
    <dgm:pt modelId="{8C563494-7F03-49A1-8312-1134D4D1E0FE}" type="sibTrans" cxnId="{641A3234-15E9-47A9-BEB4-0ECAD7C4A4CE}">
      <dgm:prSet/>
      <dgm:spPr/>
      <dgm:t>
        <a:bodyPr/>
        <a:lstStyle/>
        <a:p>
          <a:endParaRPr lang="el-GR"/>
        </a:p>
      </dgm:t>
    </dgm:pt>
    <dgm:pt modelId="{612F0577-CD8A-4617-9461-04122CDB671F}">
      <dgm:prSet phldrT="[Κείμενο]"/>
      <dgm:spPr/>
      <dgm:t>
        <a:bodyPr/>
        <a:lstStyle/>
        <a:p>
          <a:r>
            <a:rPr lang="el-GR" i="0" dirty="0" smtClean="0"/>
            <a:t>Τάξη</a:t>
          </a:r>
        </a:p>
        <a:p>
          <a:r>
            <a:rPr lang="el-GR" i="0" dirty="0" smtClean="0"/>
            <a:t> </a:t>
          </a:r>
          <a:r>
            <a:rPr lang="en-US" i="1" dirty="0" err="1" smtClean="0"/>
            <a:t>Lactobacillales</a:t>
          </a:r>
          <a:r>
            <a:rPr lang="en-US" i="1" dirty="0" smtClean="0"/>
            <a:t> </a:t>
          </a:r>
          <a:endParaRPr lang="el-GR" i="1" dirty="0"/>
        </a:p>
      </dgm:t>
    </dgm:pt>
    <dgm:pt modelId="{2C55ABFC-AF58-4BAE-A89D-AE4767630EAE}" type="parTrans" cxnId="{E96E3815-EFC0-4E26-961B-C5FF949E0053}">
      <dgm:prSet/>
      <dgm:spPr/>
      <dgm:t>
        <a:bodyPr/>
        <a:lstStyle/>
        <a:p>
          <a:endParaRPr lang="el-GR"/>
        </a:p>
      </dgm:t>
    </dgm:pt>
    <dgm:pt modelId="{AA144068-4799-4506-9114-C8B535C4220E}" type="sibTrans" cxnId="{E96E3815-EFC0-4E26-961B-C5FF949E0053}">
      <dgm:prSet/>
      <dgm:spPr/>
      <dgm:t>
        <a:bodyPr/>
        <a:lstStyle/>
        <a:p>
          <a:endParaRPr lang="el-GR"/>
        </a:p>
      </dgm:t>
    </dgm:pt>
    <dgm:pt modelId="{1BC74854-757B-4723-8B8F-6F9DD1906B15}">
      <dgm:prSet phldrT="[Κείμενο]"/>
      <dgm:spPr/>
      <dgm:t>
        <a:bodyPr/>
        <a:lstStyle/>
        <a:p>
          <a:r>
            <a:rPr lang="el-GR" dirty="0" smtClean="0"/>
            <a:t>Οικογένεια  </a:t>
          </a:r>
          <a:r>
            <a:rPr lang="en-US" i="1" dirty="0" smtClean="0"/>
            <a:t>Streptococcaceae</a:t>
          </a:r>
          <a:r>
            <a:rPr lang="el-GR" dirty="0" smtClean="0"/>
            <a:t> </a:t>
          </a:r>
          <a:endParaRPr lang="el-GR" dirty="0"/>
        </a:p>
      </dgm:t>
    </dgm:pt>
    <dgm:pt modelId="{852BBDD1-9C65-4D05-A65B-49F08F9049CD}" type="parTrans" cxnId="{2EFB2A2A-02E8-4ACE-9285-E9736529C82F}">
      <dgm:prSet/>
      <dgm:spPr/>
      <dgm:t>
        <a:bodyPr/>
        <a:lstStyle/>
        <a:p>
          <a:endParaRPr lang="el-GR"/>
        </a:p>
      </dgm:t>
    </dgm:pt>
    <dgm:pt modelId="{90C78750-C6B9-4088-9B93-E3C208F9823A}" type="sibTrans" cxnId="{2EFB2A2A-02E8-4ACE-9285-E9736529C82F}">
      <dgm:prSet/>
      <dgm:spPr/>
      <dgm:t>
        <a:bodyPr/>
        <a:lstStyle/>
        <a:p>
          <a:endParaRPr lang="el-GR"/>
        </a:p>
      </dgm:t>
    </dgm:pt>
    <dgm:pt modelId="{909E5D62-86A9-4CAA-BF14-C60E80290FAB}">
      <dgm:prSet/>
      <dgm:spPr/>
      <dgm:t>
        <a:bodyPr/>
        <a:lstStyle/>
        <a:p>
          <a:r>
            <a:rPr lang="el-GR" dirty="0" smtClean="0"/>
            <a:t>Γένος</a:t>
          </a:r>
        </a:p>
        <a:p>
          <a:r>
            <a:rPr lang="el-GR" dirty="0" smtClean="0"/>
            <a:t> </a:t>
          </a:r>
          <a:r>
            <a:rPr lang="en-US" i="1" dirty="0" smtClean="0"/>
            <a:t>Enterococcus </a:t>
          </a:r>
          <a:endParaRPr lang="el-GR" i="1" dirty="0"/>
        </a:p>
      </dgm:t>
    </dgm:pt>
    <dgm:pt modelId="{27340B9E-0012-456D-A295-1702C713E6F9}" type="parTrans" cxnId="{FAE48C0E-94A7-4547-82BE-A39E85D7D48E}">
      <dgm:prSet/>
      <dgm:spPr/>
      <dgm:t>
        <a:bodyPr/>
        <a:lstStyle/>
        <a:p>
          <a:endParaRPr lang="el-GR"/>
        </a:p>
      </dgm:t>
    </dgm:pt>
    <dgm:pt modelId="{F9CB3121-F97C-4BCF-BD21-F7AFB08F8D39}" type="sibTrans" cxnId="{FAE48C0E-94A7-4547-82BE-A39E85D7D48E}">
      <dgm:prSet/>
      <dgm:spPr/>
      <dgm:t>
        <a:bodyPr/>
        <a:lstStyle/>
        <a:p>
          <a:endParaRPr lang="el-GR"/>
        </a:p>
      </dgm:t>
    </dgm:pt>
    <dgm:pt modelId="{59C5CD42-2660-4D93-B320-9E4D4C6C9488}">
      <dgm:prSet/>
      <dgm:spPr/>
      <dgm:t>
        <a:bodyPr/>
        <a:lstStyle/>
        <a:p>
          <a:r>
            <a:rPr lang="el-GR" dirty="0" smtClean="0"/>
            <a:t>Γένος</a:t>
          </a:r>
          <a:endParaRPr lang="en-US" dirty="0" smtClean="0"/>
        </a:p>
        <a:p>
          <a:r>
            <a:rPr lang="en-US" i="1" dirty="0" smtClean="0"/>
            <a:t>Streptococcus</a:t>
          </a:r>
          <a:r>
            <a:rPr lang="el-GR" i="1" dirty="0" smtClean="0"/>
            <a:t> </a:t>
          </a:r>
        </a:p>
        <a:p>
          <a:r>
            <a:rPr lang="el-GR" dirty="0" smtClean="0"/>
            <a:t> </a:t>
          </a:r>
          <a:endParaRPr lang="el-GR" dirty="0"/>
        </a:p>
      </dgm:t>
    </dgm:pt>
    <dgm:pt modelId="{4A6C6637-FCF0-49D7-AC48-17926D22F0EA}" type="parTrans" cxnId="{959FAA5B-64C6-4814-A4D4-BE89F89D9CD6}">
      <dgm:prSet/>
      <dgm:spPr/>
      <dgm:t>
        <a:bodyPr/>
        <a:lstStyle/>
        <a:p>
          <a:endParaRPr lang="el-GR"/>
        </a:p>
      </dgm:t>
    </dgm:pt>
    <dgm:pt modelId="{E598008F-0A30-432E-88E4-BD6B5F5F6748}" type="sibTrans" cxnId="{959FAA5B-64C6-4814-A4D4-BE89F89D9CD6}">
      <dgm:prSet/>
      <dgm:spPr/>
      <dgm:t>
        <a:bodyPr/>
        <a:lstStyle/>
        <a:p>
          <a:endParaRPr lang="el-GR"/>
        </a:p>
      </dgm:t>
    </dgm:pt>
    <dgm:pt modelId="{9BEAD5AD-1C0D-4C4B-9235-8D664D0F2B34}">
      <dgm:prSet/>
      <dgm:spPr/>
      <dgm:t>
        <a:bodyPr/>
        <a:lstStyle/>
        <a:p>
          <a:r>
            <a:rPr lang="el-GR" dirty="0" smtClean="0"/>
            <a:t>Γένος </a:t>
          </a:r>
          <a:r>
            <a:rPr lang="en-US" i="1" dirty="0" smtClean="0"/>
            <a:t>Peptostreptococcus</a:t>
          </a:r>
          <a:r>
            <a:rPr lang="en-US" dirty="0" smtClean="0"/>
            <a:t> </a:t>
          </a:r>
          <a:endParaRPr lang="el-GR" dirty="0"/>
        </a:p>
      </dgm:t>
    </dgm:pt>
    <dgm:pt modelId="{38704044-C503-4B07-AA2D-B4BA711665AC}" type="parTrans" cxnId="{E62D092C-D763-4A34-BD1C-AE77DEE60B16}">
      <dgm:prSet/>
      <dgm:spPr/>
      <dgm:t>
        <a:bodyPr/>
        <a:lstStyle/>
        <a:p>
          <a:endParaRPr lang="el-GR"/>
        </a:p>
      </dgm:t>
    </dgm:pt>
    <dgm:pt modelId="{E9744842-A83C-44B3-B166-79AE62CD1032}" type="sibTrans" cxnId="{E62D092C-D763-4A34-BD1C-AE77DEE60B16}">
      <dgm:prSet/>
      <dgm:spPr/>
      <dgm:t>
        <a:bodyPr/>
        <a:lstStyle/>
        <a:p>
          <a:endParaRPr lang="el-GR"/>
        </a:p>
      </dgm:t>
    </dgm:pt>
    <dgm:pt modelId="{8B2A6C45-8538-49EA-A1C6-5E36A3065589}" type="pres">
      <dgm:prSet presAssocID="{9FCEBFFB-FEA7-4718-B7A1-DCD47B28E99E}" presName="hierChild1" presStyleCnt="0">
        <dgm:presLayoutVars>
          <dgm:chPref val="1"/>
          <dgm:dir/>
          <dgm:animOne val="branch"/>
          <dgm:animLvl val="lvl"/>
          <dgm:resizeHandles/>
        </dgm:presLayoutVars>
      </dgm:prSet>
      <dgm:spPr/>
      <dgm:t>
        <a:bodyPr/>
        <a:lstStyle/>
        <a:p>
          <a:endParaRPr lang="el-GR"/>
        </a:p>
      </dgm:t>
    </dgm:pt>
    <dgm:pt modelId="{9D973C2C-ABE0-4550-92E4-3C11649FABB0}" type="pres">
      <dgm:prSet presAssocID="{2E018E56-261B-4ADD-BCBC-D6388104F20E}" presName="hierRoot1" presStyleCnt="0"/>
      <dgm:spPr/>
    </dgm:pt>
    <dgm:pt modelId="{E8A4D4D7-21F4-4D27-B53B-45D1D548F50D}" type="pres">
      <dgm:prSet presAssocID="{2E018E56-261B-4ADD-BCBC-D6388104F20E}" presName="composite" presStyleCnt="0"/>
      <dgm:spPr/>
    </dgm:pt>
    <dgm:pt modelId="{6EC24AF0-5FBF-428A-AA88-7EAD2AEBA535}" type="pres">
      <dgm:prSet presAssocID="{2E018E56-261B-4ADD-BCBC-D6388104F20E}" presName="background" presStyleLbl="node0" presStyleIdx="0" presStyleCnt="1"/>
      <dgm:spPr/>
    </dgm:pt>
    <dgm:pt modelId="{59900796-8FC2-409E-9C53-4BE2E336EB3B}" type="pres">
      <dgm:prSet presAssocID="{2E018E56-261B-4ADD-BCBC-D6388104F20E}" presName="text" presStyleLbl="fgAcc0" presStyleIdx="0" presStyleCnt="1">
        <dgm:presLayoutVars>
          <dgm:chPref val="3"/>
        </dgm:presLayoutVars>
      </dgm:prSet>
      <dgm:spPr/>
      <dgm:t>
        <a:bodyPr/>
        <a:lstStyle/>
        <a:p>
          <a:endParaRPr lang="el-GR"/>
        </a:p>
      </dgm:t>
    </dgm:pt>
    <dgm:pt modelId="{A5CC7F2C-2B0B-40EA-91CA-203EC06EA0F5}" type="pres">
      <dgm:prSet presAssocID="{2E018E56-261B-4ADD-BCBC-D6388104F20E}" presName="hierChild2" presStyleCnt="0"/>
      <dgm:spPr/>
    </dgm:pt>
    <dgm:pt modelId="{5C9AFE79-AF3E-4396-A1C1-7F06EA047825}" type="pres">
      <dgm:prSet presAssocID="{2C55ABFC-AF58-4BAE-A89D-AE4767630EAE}" presName="Name10" presStyleLbl="parChTrans1D2" presStyleIdx="0" presStyleCnt="1"/>
      <dgm:spPr/>
      <dgm:t>
        <a:bodyPr/>
        <a:lstStyle/>
        <a:p>
          <a:endParaRPr lang="el-GR"/>
        </a:p>
      </dgm:t>
    </dgm:pt>
    <dgm:pt modelId="{DAE2BB64-B923-4ACD-9415-C6A3D48B35C7}" type="pres">
      <dgm:prSet presAssocID="{612F0577-CD8A-4617-9461-04122CDB671F}" presName="hierRoot2" presStyleCnt="0"/>
      <dgm:spPr/>
    </dgm:pt>
    <dgm:pt modelId="{664D3BFD-8A36-4E6C-8CB1-A8B3D672FA6F}" type="pres">
      <dgm:prSet presAssocID="{612F0577-CD8A-4617-9461-04122CDB671F}" presName="composite2" presStyleCnt="0"/>
      <dgm:spPr/>
    </dgm:pt>
    <dgm:pt modelId="{F1F069FB-69F6-40A1-99A3-24C65F6F71EB}" type="pres">
      <dgm:prSet presAssocID="{612F0577-CD8A-4617-9461-04122CDB671F}" presName="background2" presStyleLbl="node2" presStyleIdx="0" presStyleCnt="1"/>
      <dgm:spPr/>
    </dgm:pt>
    <dgm:pt modelId="{32674D14-6A39-41BB-827C-E67EE14C4A21}" type="pres">
      <dgm:prSet presAssocID="{612F0577-CD8A-4617-9461-04122CDB671F}" presName="text2" presStyleLbl="fgAcc2" presStyleIdx="0" presStyleCnt="1">
        <dgm:presLayoutVars>
          <dgm:chPref val="3"/>
        </dgm:presLayoutVars>
      </dgm:prSet>
      <dgm:spPr/>
      <dgm:t>
        <a:bodyPr/>
        <a:lstStyle/>
        <a:p>
          <a:endParaRPr lang="el-GR"/>
        </a:p>
      </dgm:t>
    </dgm:pt>
    <dgm:pt modelId="{46BD59E8-321C-480B-A6E6-0214F2EBD94E}" type="pres">
      <dgm:prSet presAssocID="{612F0577-CD8A-4617-9461-04122CDB671F}" presName="hierChild3" presStyleCnt="0"/>
      <dgm:spPr/>
    </dgm:pt>
    <dgm:pt modelId="{A9E402C8-A3D8-4780-A493-5496EC8B3EA0}" type="pres">
      <dgm:prSet presAssocID="{852BBDD1-9C65-4D05-A65B-49F08F9049CD}" presName="Name17" presStyleLbl="parChTrans1D3" presStyleIdx="0" presStyleCnt="1"/>
      <dgm:spPr/>
      <dgm:t>
        <a:bodyPr/>
        <a:lstStyle/>
        <a:p>
          <a:endParaRPr lang="el-GR"/>
        </a:p>
      </dgm:t>
    </dgm:pt>
    <dgm:pt modelId="{6FEE52E2-31C2-4C38-B541-3355337452F8}" type="pres">
      <dgm:prSet presAssocID="{1BC74854-757B-4723-8B8F-6F9DD1906B15}" presName="hierRoot3" presStyleCnt="0"/>
      <dgm:spPr/>
    </dgm:pt>
    <dgm:pt modelId="{5C690832-AD1D-4209-AF3F-391E4EA09391}" type="pres">
      <dgm:prSet presAssocID="{1BC74854-757B-4723-8B8F-6F9DD1906B15}" presName="composite3" presStyleCnt="0"/>
      <dgm:spPr/>
    </dgm:pt>
    <dgm:pt modelId="{48C77331-0DB3-461D-BDEC-EB77802E6234}" type="pres">
      <dgm:prSet presAssocID="{1BC74854-757B-4723-8B8F-6F9DD1906B15}" presName="background3" presStyleLbl="node3" presStyleIdx="0" presStyleCnt="1"/>
      <dgm:spPr/>
    </dgm:pt>
    <dgm:pt modelId="{7D69DE72-8BA1-43D0-8907-F29DC286F235}" type="pres">
      <dgm:prSet presAssocID="{1BC74854-757B-4723-8B8F-6F9DD1906B15}" presName="text3" presStyleLbl="fgAcc3" presStyleIdx="0" presStyleCnt="1">
        <dgm:presLayoutVars>
          <dgm:chPref val="3"/>
        </dgm:presLayoutVars>
      </dgm:prSet>
      <dgm:spPr/>
      <dgm:t>
        <a:bodyPr/>
        <a:lstStyle/>
        <a:p>
          <a:endParaRPr lang="el-GR"/>
        </a:p>
      </dgm:t>
    </dgm:pt>
    <dgm:pt modelId="{9468E103-FFC4-4C02-9D53-BA97C266AB25}" type="pres">
      <dgm:prSet presAssocID="{1BC74854-757B-4723-8B8F-6F9DD1906B15}" presName="hierChild4" presStyleCnt="0"/>
      <dgm:spPr/>
    </dgm:pt>
    <dgm:pt modelId="{1B77849F-E396-4B7D-8581-761FAA7C0AE1}" type="pres">
      <dgm:prSet presAssocID="{4A6C6637-FCF0-49D7-AC48-17926D22F0EA}" presName="Name23" presStyleLbl="parChTrans1D4" presStyleIdx="0" presStyleCnt="3"/>
      <dgm:spPr/>
      <dgm:t>
        <a:bodyPr/>
        <a:lstStyle/>
        <a:p>
          <a:endParaRPr lang="el-GR"/>
        </a:p>
      </dgm:t>
    </dgm:pt>
    <dgm:pt modelId="{545F64DD-0ECF-4971-8BED-7E3737E88787}" type="pres">
      <dgm:prSet presAssocID="{59C5CD42-2660-4D93-B320-9E4D4C6C9488}" presName="hierRoot4" presStyleCnt="0"/>
      <dgm:spPr/>
    </dgm:pt>
    <dgm:pt modelId="{EA74C19A-CB92-459E-93BB-4DF72B7E36FC}" type="pres">
      <dgm:prSet presAssocID="{59C5CD42-2660-4D93-B320-9E4D4C6C9488}" presName="composite4" presStyleCnt="0"/>
      <dgm:spPr/>
    </dgm:pt>
    <dgm:pt modelId="{C18B6A40-F246-4623-8594-9AB341CF44D7}" type="pres">
      <dgm:prSet presAssocID="{59C5CD42-2660-4D93-B320-9E4D4C6C9488}" presName="background4" presStyleLbl="node4" presStyleIdx="0" presStyleCnt="3"/>
      <dgm:spPr/>
    </dgm:pt>
    <dgm:pt modelId="{130648A2-89CF-4FDA-B4E8-0049818F82B6}" type="pres">
      <dgm:prSet presAssocID="{59C5CD42-2660-4D93-B320-9E4D4C6C9488}" presName="text4" presStyleLbl="fgAcc4" presStyleIdx="0" presStyleCnt="3">
        <dgm:presLayoutVars>
          <dgm:chPref val="3"/>
        </dgm:presLayoutVars>
      </dgm:prSet>
      <dgm:spPr/>
      <dgm:t>
        <a:bodyPr/>
        <a:lstStyle/>
        <a:p>
          <a:endParaRPr lang="el-GR"/>
        </a:p>
      </dgm:t>
    </dgm:pt>
    <dgm:pt modelId="{A210C84A-69D0-41AD-9BC1-A95B0612297A}" type="pres">
      <dgm:prSet presAssocID="{59C5CD42-2660-4D93-B320-9E4D4C6C9488}" presName="hierChild5" presStyleCnt="0"/>
      <dgm:spPr/>
    </dgm:pt>
    <dgm:pt modelId="{BE9737B9-499E-4107-8F3E-19B721BF6FE4}" type="pres">
      <dgm:prSet presAssocID="{27340B9E-0012-456D-A295-1702C713E6F9}" presName="Name23" presStyleLbl="parChTrans1D4" presStyleIdx="1" presStyleCnt="3"/>
      <dgm:spPr/>
      <dgm:t>
        <a:bodyPr/>
        <a:lstStyle/>
        <a:p>
          <a:endParaRPr lang="el-GR"/>
        </a:p>
      </dgm:t>
    </dgm:pt>
    <dgm:pt modelId="{EBE775CB-997B-499C-97CF-205494FC709F}" type="pres">
      <dgm:prSet presAssocID="{909E5D62-86A9-4CAA-BF14-C60E80290FAB}" presName="hierRoot4" presStyleCnt="0"/>
      <dgm:spPr/>
    </dgm:pt>
    <dgm:pt modelId="{F6607BF3-FFFC-468F-BBBB-D1D25D192469}" type="pres">
      <dgm:prSet presAssocID="{909E5D62-86A9-4CAA-BF14-C60E80290FAB}" presName="composite4" presStyleCnt="0"/>
      <dgm:spPr/>
    </dgm:pt>
    <dgm:pt modelId="{EC710B97-9EAF-43C4-BFED-F4A29A9DE4A9}" type="pres">
      <dgm:prSet presAssocID="{909E5D62-86A9-4CAA-BF14-C60E80290FAB}" presName="background4" presStyleLbl="node4" presStyleIdx="1" presStyleCnt="3"/>
      <dgm:spPr/>
    </dgm:pt>
    <dgm:pt modelId="{AEE7CCDB-5229-4F83-B28D-B6BE6628FE32}" type="pres">
      <dgm:prSet presAssocID="{909E5D62-86A9-4CAA-BF14-C60E80290FAB}" presName="text4" presStyleLbl="fgAcc4" presStyleIdx="1" presStyleCnt="3">
        <dgm:presLayoutVars>
          <dgm:chPref val="3"/>
        </dgm:presLayoutVars>
      </dgm:prSet>
      <dgm:spPr/>
      <dgm:t>
        <a:bodyPr/>
        <a:lstStyle/>
        <a:p>
          <a:endParaRPr lang="el-GR"/>
        </a:p>
      </dgm:t>
    </dgm:pt>
    <dgm:pt modelId="{04CF5506-43FE-4CE0-9741-B09895A094B1}" type="pres">
      <dgm:prSet presAssocID="{909E5D62-86A9-4CAA-BF14-C60E80290FAB}" presName="hierChild5" presStyleCnt="0"/>
      <dgm:spPr/>
    </dgm:pt>
    <dgm:pt modelId="{21A0E0D6-BD22-4C13-9BAA-57C64098E54C}" type="pres">
      <dgm:prSet presAssocID="{38704044-C503-4B07-AA2D-B4BA711665AC}" presName="Name23" presStyleLbl="parChTrans1D4" presStyleIdx="2" presStyleCnt="3"/>
      <dgm:spPr/>
      <dgm:t>
        <a:bodyPr/>
        <a:lstStyle/>
        <a:p>
          <a:endParaRPr lang="el-GR"/>
        </a:p>
      </dgm:t>
    </dgm:pt>
    <dgm:pt modelId="{B980C37C-7CFD-4F77-97BA-2293DD88A21B}" type="pres">
      <dgm:prSet presAssocID="{9BEAD5AD-1C0D-4C4B-9235-8D664D0F2B34}" presName="hierRoot4" presStyleCnt="0"/>
      <dgm:spPr/>
    </dgm:pt>
    <dgm:pt modelId="{7C425BC9-FB9C-4049-B071-BDB2289CA718}" type="pres">
      <dgm:prSet presAssocID="{9BEAD5AD-1C0D-4C4B-9235-8D664D0F2B34}" presName="composite4" presStyleCnt="0"/>
      <dgm:spPr/>
    </dgm:pt>
    <dgm:pt modelId="{97CA659F-3CF9-4236-886B-90064F22A7F3}" type="pres">
      <dgm:prSet presAssocID="{9BEAD5AD-1C0D-4C4B-9235-8D664D0F2B34}" presName="background4" presStyleLbl="node4" presStyleIdx="2" presStyleCnt="3"/>
      <dgm:spPr/>
    </dgm:pt>
    <dgm:pt modelId="{4557A1E2-92A9-4958-B513-CE58AE939666}" type="pres">
      <dgm:prSet presAssocID="{9BEAD5AD-1C0D-4C4B-9235-8D664D0F2B34}" presName="text4" presStyleLbl="fgAcc4" presStyleIdx="2" presStyleCnt="3">
        <dgm:presLayoutVars>
          <dgm:chPref val="3"/>
        </dgm:presLayoutVars>
      </dgm:prSet>
      <dgm:spPr/>
      <dgm:t>
        <a:bodyPr/>
        <a:lstStyle/>
        <a:p>
          <a:endParaRPr lang="el-GR"/>
        </a:p>
      </dgm:t>
    </dgm:pt>
    <dgm:pt modelId="{570C6DDF-025E-4A82-BB71-B4F128DC3CA4}" type="pres">
      <dgm:prSet presAssocID="{9BEAD5AD-1C0D-4C4B-9235-8D664D0F2B34}" presName="hierChild5" presStyleCnt="0"/>
      <dgm:spPr/>
    </dgm:pt>
  </dgm:ptLst>
  <dgm:cxnLst>
    <dgm:cxn modelId="{543F1375-ED6D-4FAE-9E9D-F5802D75061D}" type="presOf" srcId="{9FCEBFFB-FEA7-4718-B7A1-DCD47B28E99E}" destId="{8B2A6C45-8538-49EA-A1C6-5E36A3065589}" srcOrd="0" destOrd="0" presId="urn:microsoft.com/office/officeart/2005/8/layout/hierarchy1"/>
    <dgm:cxn modelId="{E96E3815-EFC0-4E26-961B-C5FF949E0053}" srcId="{2E018E56-261B-4ADD-BCBC-D6388104F20E}" destId="{612F0577-CD8A-4617-9461-04122CDB671F}" srcOrd="0" destOrd="0" parTransId="{2C55ABFC-AF58-4BAE-A89D-AE4767630EAE}" sibTransId="{AA144068-4799-4506-9114-C8B535C4220E}"/>
    <dgm:cxn modelId="{8DF87CA1-2142-4B82-B017-5CBC6E08B32F}" type="presOf" srcId="{612F0577-CD8A-4617-9461-04122CDB671F}" destId="{32674D14-6A39-41BB-827C-E67EE14C4A21}" srcOrd="0" destOrd="0" presId="urn:microsoft.com/office/officeart/2005/8/layout/hierarchy1"/>
    <dgm:cxn modelId="{959FAA5B-64C6-4814-A4D4-BE89F89D9CD6}" srcId="{1BC74854-757B-4723-8B8F-6F9DD1906B15}" destId="{59C5CD42-2660-4D93-B320-9E4D4C6C9488}" srcOrd="0" destOrd="0" parTransId="{4A6C6637-FCF0-49D7-AC48-17926D22F0EA}" sibTransId="{E598008F-0A30-432E-88E4-BD6B5F5F6748}"/>
    <dgm:cxn modelId="{72E7D18B-EFB5-4CC2-B8F3-2254D6419EDA}" type="presOf" srcId="{852BBDD1-9C65-4D05-A65B-49F08F9049CD}" destId="{A9E402C8-A3D8-4780-A493-5496EC8B3EA0}" srcOrd="0" destOrd="0" presId="urn:microsoft.com/office/officeart/2005/8/layout/hierarchy1"/>
    <dgm:cxn modelId="{AE968D95-CE7F-44D5-8E97-D38F09A3FDA6}" type="presOf" srcId="{59C5CD42-2660-4D93-B320-9E4D4C6C9488}" destId="{130648A2-89CF-4FDA-B4E8-0049818F82B6}" srcOrd="0" destOrd="0" presId="urn:microsoft.com/office/officeart/2005/8/layout/hierarchy1"/>
    <dgm:cxn modelId="{FAE48C0E-94A7-4547-82BE-A39E85D7D48E}" srcId="{1BC74854-757B-4723-8B8F-6F9DD1906B15}" destId="{909E5D62-86A9-4CAA-BF14-C60E80290FAB}" srcOrd="1" destOrd="0" parTransId="{27340B9E-0012-456D-A295-1702C713E6F9}" sibTransId="{F9CB3121-F97C-4BCF-BD21-F7AFB08F8D39}"/>
    <dgm:cxn modelId="{2EFB2A2A-02E8-4ACE-9285-E9736529C82F}" srcId="{612F0577-CD8A-4617-9461-04122CDB671F}" destId="{1BC74854-757B-4723-8B8F-6F9DD1906B15}" srcOrd="0" destOrd="0" parTransId="{852BBDD1-9C65-4D05-A65B-49F08F9049CD}" sibTransId="{90C78750-C6B9-4088-9B93-E3C208F9823A}"/>
    <dgm:cxn modelId="{7F31BC92-A24A-419E-B5E4-104B5855A813}" type="presOf" srcId="{909E5D62-86A9-4CAA-BF14-C60E80290FAB}" destId="{AEE7CCDB-5229-4F83-B28D-B6BE6628FE32}" srcOrd="0" destOrd="0" presId="urn:microsoft.com/office/officeart/2005/8/layout/hierarchy1"/>
    <dgm:cxn modelId="{2D029DCA-3D82-423A-BDF4-42C0E73893E3}" type="presOf" srcId="{27340B9E-0012-456D-A295-1702C713E6F9}" destId="{BE9737B9-499E-4107-8F3E-19B721BF6FE4}" srcOrd="0" destOrd="0" presId="urn:microsoft.com/office/officeart/2005/8/layout/hierarchy1"/>
    <dgm:cxn modelId="{E62D092C-D763-4A34-BD1C-AE77DEE60B16}" srcId="{1BC74854-757B-4723-8B8F-6F9DD1906B15}" destId="{9BEAD5AD-1C0D-4C4B-9235-8D664D0F2B34}" srcOrd="2" destOrd="0" parTransId="{38704044-C503-4B07-AA2D-B4BA711665AC}" sibTransId="{E9744842-A83C-44B3-B166-79AE62CD1032}"/>
    <dgm:cxn modelId="{F9C10A24-EACD-422A-8B86-C05AF721E823}" type="presOf" srcId="{1BC74854-757B-4723-8B8F-6F9DD1906B15}" destId="{7D69DE72-8BA1-43D0-8907-F29DC286F235}" srcOrd="0" destOrd="0" presId="urn:microsoft.com/office/officeart/2005/8/layout/hierarchy1"/>
    <dgm:cxn modelId="{641A3234-15E9-47A9-BEB4-0ECAD7C4A4CE}" srcId="{9FCEBFFB-FEA7-4718-B7A1-DCD47B28E99E}" destId="{2E018E56-261B-4ADD-BCBC-D6388104F20E}" srcOrd="0" destOrd="0" parTransId="{EC65D663-91FB-4E73-B330-12A32A4DA14C}" sibTransId="{8C563494-7F03-49A1-8312-1134D4D1E0FE}"/>
    <dgm:cxn modelId="{A9AF9FDF-E21D-484C-BB00-B8F3D89EA7D0}" type="presOf" srcId="{2E018E56-261B-4ADD-BCBC-D6388104F20E}" destId="{59900796-8FC2-409E-9C53-4BE2E336EB3B}" srcOrd="0" destOrd="0" presId="urn:microsoft.com/office/officeart/2005/8/layout/hierarchy1"/>
    <dgm:cxn modelId="{4157DD80-263A-4A3B-96E3-B0E1093B7AE0}" type="presOf" srcId="{2C55ABFC-AF58-4BAE-A89D-AE4767630EAE}" destId="{5C9AFE79-AF3E-4396-A1C1-7F06EA047825}" srcOrd="0" destOrd="0" presId="urn:microsoft.com/office/officeart/2005/8/layout/hierarchy1"/>
    <dgm:cxn modelId="{934309CC-3F77-467B-93A7-C87A948C9AE8}" type="presOf" srcId="{9BEAD5AD-1C0D-4C4B-9235-8D664D0F2B34}" destId="{4557A1E2-92A9-4958-B513-CE58AE939666}" srcOrd="0" destOrd="0" presId="urn:microsoft.com/office/officeart/2005/8/layout/hierarchy1"/>
    <dgm:cxn modelId="{786654E8-8323-4011-9A26-0CA6202B3BAB}" type="presOf" srcId="{38704044-C503-4B07-AA2D-B4BA711665AC}" destId="{21A0E0D6-BD22-4C13-9BAA-57C64098E54C}" srcOrd="0" destOrd="0" presId="urn:microsoft.com/office/officeart/2005/8/layout/hierarchy1"/>
    <dgm:cxn modelId="{B4B334BE-8585-4FCE-B4E1-3DE7CC7D3DCE}" type="presOf" srcId="{4A6C6637-FCF0-49D7-AC48-17926D22F0EA}" destId="{1B77849F-E396-4B7D-8581-761FAA7C0AE1}" srcOrd="0" destOrd="0" presId="urn:microsoft.com/office/officeart/2005/8/layout/hierarchy1"/>
    <dgm:cxn modelId="{914BEBE8-1377-4396-BBF7-FE68970534B0}" type="presParOf" srcId="{8B2A6C45-8538-49EA-A1C6-5E36A3065589}" destId="{9D973C2C-ABE0-4550-92E4-3C11649FABB0}" srcOrd="0" destOrd="0" presId="urn:microsoft.com/office/officeart/2005/8/layout/hierarchy1"/>
    <dgm:cxn modelId="{0BFF4F5C-E3A5-4D25-B000-A4196DA1AD0F}" type="presParOf" srcId="{9D973C2C-ABE0-4550-92E4-3C11649FABB0}" destId="{E8A4D4D7-21F4-4D27-B53B-45D1D548F50D}" srcOrd="0" destOrd="0" presId="urn:microsoft.com/office/officeart/2005/8/layout/hierarchy1"/>
    <dgm:cxn modelId="{77AE7B3C-8B26-4BC4-A69A-565B7EABF211}" type="presParOf" srcId="{E8A4D4D7-21F4-4D27-B53B-45D1D548F50D}" destId="{6EC24AF0-5FBF-428A-AA88-7EAD2AEBA535}" srcOrd="0" destOrd="0" presId="urn:microsoft.com/office/officeart/2005/8/layout/hierarchy1"/>
    <dgm:cxn modelId="{537A04C0-E887-41BE-88D5-290F162FFB48}" type="presParOf" srcId="{E8A4D4D7-21F4-4D27-B53B-45D1D548F50D}" destId="{59900796-8FC2-409E-9C53-4BE2E336EB3B}" srcOrd="1" destOrd="0" presId="urn:microsoft.com/office/officeart/2005/8/layout/hierarchy1"/>
    <dgm:cxn modelId="{03B2F2B9-7FDF-4A1C-AD0D-1DD70CEBD896}" type="presParOf" srcId="{9D973C2C-ABE0-4550-92E4-3C11649FABB0}" destId="{A5CC7F2C-2B0B-40EA-91CA-203EC06EA0F5}" srcOrd="1" destOrd="0" presId="urn:microsoft.com/office/officeart/2005/8/layout/hierarchy1"/>
    <dgm:cxn modelId="{D972EB63-6168-4867-88F3-22541DC0B4EC}" type="presParOf" srcId="{A5CC7F2C-2B0B-40EA-91CA-203EC06EA0F5}" destId="{5C9AFE79-AF3E-4396-A1C1-7F06EA047825}" srcOrd="0" destOrd="0" presId="urn:microsoft.com/office/officeart/2005/8/layout/hierarchy1"/>
    <dgm:cxn modelId="{372D9C14-6073-4771-A181-ED3FAB974825}" type="presParOf" srcId="{A5CC7F2C-2B0B-40EA-91CA-203EC06EA0F5}" destId="{DAE2BB64-B923-4ACD-9415-C6A3D48B35C7}" srcOrd="1" destOrd="0" presId="urn:microsoft.com/office/officeart/2005/8/layout/hierarchy1"/>
    <dgm:cxn modelId="{40B01A78-F449-448E-8B02-D2B7A2E4069D}" type="presParOf" srcId="{DAE2BB64-B923-4ACD-9415-C6A3D48B35C7}" destId="{664D3BFD-8A36-4E6C-8CB1-A8B3D672FA6F}" srcOrd="0" destOrd="0" presId="urn:microsoft.com/office/officeart/2005/8/layout/hierarchy1"/>
    <dgm:cxn modelId="{E95D58E9-64D4-4BA6-9613-1AFEE384A1F3}" type="presParOf" srcId="{664D3BFD-8A36-4E6C-8CB1-A8B3D672FA6F}" destId="{F1F069FB-69F6-40A1-99A3-24C65F6F71EB}" srcOrd="0" destOrd="0" presId="urn:microsoft.com/office/officeart/2005/8/layout/hierarchy1"/>
    <dgm:cxn modelId="{3CBFABD1-C862-4A9F-91BB-841B746F453A}" type="presParOf" srcId="{664D3BFD-8A36-4E6C-8CB1-A8B3D672FA6F}" destId="{32674D14-6A39-41BB-827C-E67EE14C4A21}" srcOrd="1" destOrd="0" presId="urn:microsoft.com/office/officeart/2005/8/layout/hierarchy1"/>
    <dgm:cxn modelId="{3F94EDD2-F0F0-4254-B8D0-1157623CEE71}" type="presParOf" srcId="{DAE2BB64-B923-4ACD-9415-C6A3D48B35C7}" destId="{46BD59E8-321C-480B-A6E6-0214F2EBD94E}" srcOrd="1" destOrd="0" presId="urn:microsoft.com/office/officeart/2005/8/layout/hierarchy1"/>
    <dgm:cxn modelId="{279A2A1D-A7F1-455C-A9D2-E60D6EA387B4}" type="presParOf" srcId="{46BD59E8-321C-480B-A6E6-0214F2EBD94E}" destId="{A9E402C8-A3D8-4780-A493-5496EC8B3EA0}" srcOrd="0" destOrd="0" presId="urn:microsoft.com/office/officeart/2005/8/layout/hierarchy1"/>
    <dgm:cxn modelId="{909D1041-156E-425F-96DE-125CEBA1179B}" type="presParOf" srcId="{46BD59E8-321C-480B-A6E6-0214F2EBD94E}" destId="{6FEE52E2-31C2-4C38-B541-3355337452F8}" srcOrd="1" destOrd="0" presId="urn:microsoft.com/office/officeart/2005/8/layout/hierarchy1"/>
    <dgm:cxn modelId="{DA28F87C-B757-4EB4-B002-E9D2DD301991}" type="presParOf" srcId="{6FEE52E2-31C2-4C38-B541-3355337452F8}" destId="{5C690832-AD1D-4209-AF3F-391E4EA09391}" srcOrd="0" destOrd="0" presId="urn:microsoft.com/office/officeart/2005/8/layout/hierarchy1"/>
    <dgm:cxn modelId="{C829010B-8C7D-4128-B43E-8BB73C5989EE}" type="presParOf" srcId="{5C690832-AD1D-4209-AF3F-391E4EA09391}" destId="{48C77331-0DB3-461D-BDEC-EB77802E6234}" srcOrd="0" destOrd="0" presId="urn:microsoft.com/office/officeart/2005/8/layout/hierarchy1"/>
    <dgm:cxn modelId="{EE8C6610-F8C4-4F74-97D3-0158E8661281}" type="presParOf" srcId="{5C690832-AD1D-4209-AF3F-391E4EA09391}" destId="{7D69DE72-8BA1-43D0-8907-F29DC286F235}" srcOrd="1" destOrd="0" presId="urn:microsoft.com/office/officeart/2005/8/layout/hierarchy1"/>
    <dgm:cxn modelId="{F5E05682-DE34-4C6B-805B-1DABF6C5DBF4}" type="presParOf" srcId="{6FEE52E2-31C2-4C38-B541-3355337452F8}" destId="{9468E103-FFC4-4C02-9D53-BA97C266AB25}" srcOrd="1" destOrd="0" presId="urn:microsoft.com/office/officeart/2005/8/layout/hierarchy1"/>
    <dgm:cxn modelId="{AB8D55F5-B8F7-468F-BAD5-0106B63E016B}" type="presParOf" srcId="{9468E103-FFC4-4C02-9D53-BA97C266AB25}" destId="{1B77849F-E396-4B7D-8581-761FAA7C0AE1}" srcOrd="0" destOrd="0" presId="urn:microsoft.com/office/officeart/2005/8/layout/hierarchy1"/>
    <dgm:cxn modelId="{EEC86514-2E4A-4588-9759-CCBE1E2B3658}" type="presParOf" srcId="{9468E103-FFC4-4C02-9D53-BA97C266AB25}" destId="{545F64DD-0ECF-4971-8BED-7E3737E88787}" srcOrd="1" destOrd="0" presId="urn:microsoft.com/office/officeart/2005/8/layout/hierarchy1"/>
    <dgm:cxn modelId="{46599899-D881-4869-9744-3D5EE7FA87CE}" type="presParOf" srcId="{545F64DD-0ECF-4971-8BED-7E3737E88787}" destId="{EA74C19A-CB92-459E-93BB-4DF72B7E36FC}" srcOrd="0" destOrd="0" presId="urn:microsoft.com/office/officeart/2005/8/layout/hierarchy1"/>
    <dgm:cxn modelId="{81DB56DE-6371-4629-87B3-F41B00F3680B}" type="presParOf" srcId="{EA74C19A-CB92-459E-93BB-4DF72B7E36FC}" destId="{C18B6A40-F246-4623-8594-9AB341CF44D7}" srcOrd="0" destOrd="0" presId="urn:microsoft.com/office/officeart/2005/8/layout/hierarchy1"/>
    <dgm:cxn modelId="{01FFB67B-9BD9-4063-82E7-82EE14A5A3D3}" type="presParOf" srcId="{EA74C19A-CB92-459E-93BB-4DF72B7E36FC}" destId="{130648A2-89CF-4FDA-B4E8-0049818F82B6}" srcOrd="1" destOrd="0" presId="urn:microsoft.com/office/officeart/2005/8/layout/hierarchy1"/>
    <dgm:cxn modelId="{BA41A329-DC66-444A-970D-2D3314D955B7}" type="presParOf" srcId="{545F64DD-0ECF-4971-8BED-7E3737E88787}" destId="{A210C84A-69D0-41AD-9BC1-A95B0612297A}" srcOrd="1" destOrd="0" presId="urn:microsoft.com/office/officeart/2005/8/layout/hierarchy1"/>
    <dgm:cxn modelId="{7ADF048D-FC47-40B6-820E-BD4551E017BF}" type="presParOf" srcId="{9468E103-FFC4-4C02-9D53-BA97C266AB25}" destId="{BE9737B9-499E-4107-8F3E-19B721BF6FE4}" srcOrd="2" destOrd="0" presId="urn:microsoft.com/office/officeart/2005/8/layout/hierarchy1"/>
    <dgm:cxn modelId="{1C7833CF-C5D6-4905-A5DB-8294D91C3333}" type="presParOf" srcId="{9468E103-FFC4-4C02-9D53-BA97C266AB25}" destId="{EBE775CB-997B-499C-97CF-205494FC709F}" srcOrd="3" destOrd="0" presId="urn:microsoft.com/office/officeart/2005/8/layout/hierarchy1"/>
    <dgm:cxn modelId="{C89CD95A-6732-471E-9CB1-AA4D0D612721}" type="presParOf" srcId="{EBE775CB-997B-499C-97CF-205494FC709F}" destId="{F6607BF3-FFFC-468F-BBBB-D1D25D192469}" srcOrd="0" destOrd="0" presId="urn:microsoft.com/office/officeart/2005/8/layout/hierarchy1"/>
    <dgm:cxn modelId="{EC625A45-D0A7-46D6-8580-11A1D834E2D7}" type="presParOf" srcId="{F6607BF3-FFFC-468F-BBBB-D1D25D192469}" destId="{EC710B97-9EAF-43C4-BFED-F4A29A9DE4A9}" srcOrd="0" destOrd="0" presId="urn:microsoft.com/office/officeart/2005/8/layout/hierarchy1"/>
    <dgm:cxn modelId="{D67700A1-48C1-4D08-B25A-D67100F8CAEE}" type="presParOf" srcId="{F6607BF3-FFFC-468F-BBBB-D1D25D192469}" destId="{AEE7CCDB-5229-4F83-B28D-B6BE6628FE32}" srcOrd="1" destOrd="0" presId="urn:microsoft.com/office/officeart/2005/8/layout/hierarchy1"/>
    <dgm:cxn modelId="{328099CA-48BE-449D-811A-6C1874406824}" type="presParOf" srcId="{EBE775CB-997B-499C-97CF-205494FC709F}" destId="{04CF5506-43FE-4CE0-9741-B09895A094B1}" srcOrd="1" destOrd="0" presId="urn:microsoft.com/office/officeart/2005/8/layout/hierarchy1"/>
    <dgm:cxn modelId="{FE04522B-390B-41CC-80D9-2658216BAA3C}" type="presParOf" srcId="{9468E103-FFC4-4C02-9D53-BA97C266AB25}" destId="{21A0E0D6-BD22-4C13-9BAA-57C64098E54C}" srcOrd="4" destOrd="0" presId="urn:microsoft.com/office/officeart/2005/8/layout/hierarchy1"/>
    <dgm:cxn modelId="{55F8D5E9-7C31-4552-943A-E8229878B10A}" type="presParOf" srcId="{9468E103-FFC4-4C02-9D53-BA97C266AB25}" destId="{B980C37C-7CFD-4F77-97BA-2293DD88A21B}" srcOrd="5" destOrd="0" presId="urn:microsoft.com/office/officeart/2005/8/layout/hierarchy1"/>
    <dgm:cxn modelId="{A2251118-736C-4902-8408-C015BFBB2A69}" type="presParOf" srcId="{B980C37C-7CFD-4F77-97BA-2293DD88A21B}" destId="{7C425BC9-FB9C-4049-B071-BDB2289CA718}" srcOrd="0" destOrd="0" presId="urn:microsoft.com/office/officeart/2005/8/layout/hierarchy1"/>
    <dgm:cxn modelId="{C35CCC5C-8597-4FFB-B732-FACDB074A4B4}" type="presParOf" srcId="{7C425BC9-FB9C-4049-B071-BDB2289CA718}" destId="{97CA659F-3CF9-4236-886B-90064F22A7F3}" srcOrd="0" destOrd="0" presId="urn:microsoft.com/office/officeart/2005/8/layout/hierarchy1"/>
    <dgm:cxn modelId="{98C88591-D95F-4AA6-A933-71D02415B046}" type="presParOf" srcId="{7C425BC9-FB9C-4049-B071-BDB2289CA718}" destId="{4557A1E2-92A9-4958-B513-CE58AE939666}" srcOrd="1" destOrd="0" presId="urn:microsoft.com/office/officeart/2005/8/layout/hierarchy1"/>
    <dgm:cxn modelId="{C97EFE14-5E0C-490F-997C-FD67F01A92F4}" type="presParOf" srcId="{B980C37C-7CFD-4F77-97BA-2293DD88A21B}" destId="{570C6DDF-025E-4A82-BB71-B4F128DC3CA4}"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7EE8E58-37A2-4D67-899E-B8F71D00518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A89F0DE-AE32-4DBA-A766-3ED8EADD81D8}">
      <dgm:prSet/>
      <dgm:spPr/>
      <dgm:t>
        <a:bodyPr/>
        <a:lstStyle/>
        <a:p>
          <a:r>
            <a:rPr lang="el-GR" i="0" dirty="0" smtClean="0"/>
            <a:t>Τάξη </a:t>
          </a:r>
          <a:r>
            <a:rPr lang="en-US" i="1" dirty="0" err="1" smtClean="0"/>
            <a:t>Lactobacillalus</a:t>
          </a:r>
          <a:endParaRPr lang="el-GR" i="1" dirty="0"/>
        </a:p>
      </dgm:t>
    </dgm:pt>
    <dgm:pt modelId="{633C6F3E-95F4-49EB-989E-635C7BE54DDD}" type="parTrans" cxnId="{A41F3ABA-F6AA-4A91-9009-BA41790F1BAD}">
      <dgm:prSet/>
      <dgm:spPr/>
      <dgm:t>
        <a:bodyPr/>
        <a:lstStyle/>
        <a:p>
          <a:endParaRPr lang="el-GR"/>
        </a:p>
      </dgm:t>
    </dgm:pt>
    <dgm:pt modelId="{56CDC922-18B9-46DB-B472-4FB6ADDBD64C}" type="sibTrans" cxnId="{A41F3ABA-F6AA-4A91-9009-BA41790F1BAD}">
      <dgm:prSet/>
      <dgm:spPr/>
      <dgm:t>
        <a:bodyPr/>
        <a:lstStyle/>
        <a:p>
          <a:endParaRPr lang="el-GR"/>
        </a:p>
      </dgm:t>
    </dgm:pt>
    <dgm:pt modelId="{77A3865F-BAA3-41C0-BF75-BF29603FC37A}">
      <dgm:prSet/>
      <dgm:spPr/>
      <dgm:t>
        <a:bodyPr/>
        <a:lstStyle/>
        <a:p>
          <a:r>
            <a:rPr lang="el-GR" dirty="0" smtClean="0"/>
            <a:t>Οικογένεια </a:t>
          </a:r>
          <a:r>
            <a:rPr lang="en-US" dirty="0" smtClean="0"/>
            <a:t>Enterococcaceae</a:t>
          </a:r>
          <a:endParaRPr lang="el-GR" dirty="0"/>
        </a:p>
      </dgm:t>
    </dgm:pt>
    <dgm:pt modelId="{2CA44098-02CB-445F-920A-878AB850729D}" type="parTrans" cxnId="{816F88B8-D95E-4CDF-8185-DC512B6A5CA5}">
      <dgm:prSet/>
      <dgm:spPr/>
      <dgm:t>
        <a:bodyPr/>
        <a:lstStyle/>
        <a:p>
          <a:endParaRPr lang="el-GR"/>
        </a:p>
      </dgm:t>
    </dgm:pt>
    <dgm:pt modelId="{F0888344-A7F8-424A-953A-32D356E20AD6}" type="sibTrans" cxnId="{816F88B8-D95E-4CDF-8185-DC512B6A5CA5}">
      <dgm:prSet/>
      <dgm:spPr/>
      <dgm:t>
        <a:bodyPr/>
        <a:lstStyle/>
        <a:p>
          <a:endParaRPr lang="el-GR"/>
        </a:p>
      </dgm:t>
    </dgm:pt>
    <dgm:pt modelId="{02ECBB05-B2B3-4259-813A-8CF512337D7A}">
      <dgm:prSet/>
      <dgm:spPr/>
      <dgm:t>
        <a:bodyPr/>
        <a:lstStyle/>
        <a:p>
          <a:r>
            <a:rPr lang="el-GR" dirty="0" smtClean="0"/>
            <a:t>Γένος </a:t>
          </a:r>
          <a:r>
            <a:rPr lang="en-US" i="1" dirty="0" smtClean="0"/>
            <a:t>Enterococcus </a:t>
          </a:r>
          <a:endParaRPr lang="el-GR" dirty="0"/>
        </a:p>
      </dgm:t>
    </dgm:pt>
    <dgm:pt modelId="{709A5DBE-6E75-4EE1-A844-F96B9331C4AC}" type="parTrans" cxnId="{7F4BFBDF-0F2A-4115-871F-B3E40371D2F3}">
      <dgm:prSet/>
      <dgm:spPr/>
      <dgm:t>
        <a:bodyPr/>
        <a:lstStyle/>
        <a:p>
          <a:endParaRPr lang="el-GR"/>
        </a:p>
      </dgm:t>
    </dgm:pt>
    <dgm:pt modelId="{D2BE2AD3-6804-4CED-BA36-E9D6801F8199}" type="sibTrans" cxnId="{7F4BFBDF-0F2A-4115-871F-B3E40371D2F3}">
      <dgm:prSet/>
      <dgm:spPr/>
      <dgm:t>
        <a:bodyPr/>
        <a:lstStyle/>
        <a:p>
          <a:endParaRPr lang="el-GR"/>
        </a:p>
      </dgm:t>
    </dgm:pt>
    <dgm:pt modelId="{829BBBDD-F090-4652-B517-CA5118C44DA8}">
      <dgm:prSet/>
      <dgm:spPr/>
      <dgm:t>
        <a:bodyPr/>
        <a:lstStyle/>
        <a:p>
          <a:r>
            <a:rPr lang="en-US" i="1" dirty="0" smtClean="0"/>
            <a:t>E. faecalis</a:t>
          </a:r>
          <a:r>
            <a:rPr lang="el-GR" i="1" dirty="0" smtClean="0"/>
            <a:t> </a:t>
          </a:r>
          <a:endParaRPr lang="el-GR" dirty="0"/>
        </a:p>
      </dgm:t>
    </dgm:pt>
    <dgm:pt modelId="{BCA819F6-462F-42AF-835C-F352D0D65A50}" type="parTrans" cxnId="{A609E915-DBC9-4C8A-94AE-9BEEC624A4EB}">
      <dgm:prSet/>
      <dgm:spPr/>
      <dgm:t>
        <a:bodyPr/>
        <a:lstStyle/>
        <a:p>
          <a:endParaRPr lang="el-GR"/>
        </a:p>
      </dgm:t>
    </dgm:pt>
    <dgm:pt modelId="{DEA4D1FA-961E-45B1-8A60-9C6A77976E67}" type="sibTrans" cxnId="{A609E915-DBC9-4C8A-94AE-9BEEC624A4EB}">
      <dgm:prSet/>
      <dgm:spPr/>
      <dgm:t>
        <a:bodyPr/>
        <a:lstStyle/>
        <a:p>
          <a:endParaRPr lang="el-GR"/>
        </a:p>
      </dgm:t>
    </dgm:pt>
    <dgm:pt modelId="{47DE07A9-D3A1-4BF8-AE52-39587283367B}">
      <dgm:prSet/>
      <dgm:spPr/>
      <dgm:t>
        <a:bodyPr/>
        <a:lstStyle/>
        <a:p>
          <a:r>
            <a:rPr lang="en-US" i="1" dirty="0" smtClean="0"/>
            <a:t>E. faecium</a:t>
          </a:r>
          <a:endParaRPr lang="el-GR" i="1" dirty="0"/>
        </a:p>
      </dgm:t>
    </dgm:pt>
    <dgm:pt modelId="{1F41B2FF-6E25-4380-B6CA-BDA9EAF8C9D9}" type="parTrans" cxnId="{74E8DD93-6629-4138-9B19-269AB9ADD72D}">
      <dgm:prSet/>
      <dgm:spPr/>
      <dgm:t>
        <a:bodyPr/>
        <a:lstStyle/>
        <a:p>
          <a:endParaRPr lang="el-GR"/>
        </a:p>
      </dgm:t>
    </dgm:pt>
    <dgm:pt modelId="{3611D186-9E32-4229-8066-5DD89BFF0512}" type="sibTrans" cxnId="{74E8DD93-6629-4138-9B19-269AB9ADD72D}">
      <dgm:prSet/>
      <dgm:spPr/>
      <dgm:t>
        <a:bodyPr/>
        <a:lstStyle/>
        <a:p>
          <a:endParaRPr lang="el-GR"/>
        </a:p>
      </dgm:t>
    </dgm:pt>
    <dgm:pt modelId="{D0D8396B-9A93-407E-BA7C-EE7558126A5E}" type="pres">
      <dgm:prSet presAssocID="{77EE8E58-37A2-4D67-899E-B8F71D00518D}" presName="hierChild1" presStyleCnt="0">
        <dgm:presLayoutVars>
          <dgm:chPref val="1"/>
          <dgm:dir/>
          <dgm:animOne val="branch"/>
          <dgm:animLvl val="lvl"/>
          <dgm:resizeHandles/>
        </dgm:presLayoutVars>
      </dgm:prSet>
      <dgm:spPr/>
      <dgm:t>
        <a:bodyPr/>
        <a:lstStyle/>
        <a:p>
          <a:endParaRPr lang="el-GR"/>
        </a:p>
      </dgm:t>
    </dgm:pt>
    <dgm:pt modelId="{0143E8CE-04FA-4E07-A38D-53743FA4E94E}" type="pres">
      <dgm:prSet presAssocID="{0A89F0DE-AE32-4DBA-A766-3ED8EADD81D8}" presName="hierRoot1" presStyleCnt="0"/>
      <dgm:spPr/>
    </dgm:pt>
    <dgm:pt modelId="{6AFD1C86-DA45-4EAA-8543-7C0E8BE59A7A}" type="pres">
      <dgm:prSet presAssocID="{0A89F0DE-AE32-4DBA-A766-3ED8EADD81D8}" presName="composite" presStyleCnt="0"/>
      <dgm:spPr/>
    </dgm:pt>
    <dgm:pt modelId="{36465E60-DB33-4A6F-96D3-4521E2B781E7}" type="pres">
      <dgm:prSet presAssocID="{0A89F0DE-AE32-4DBA-A766-3ED8EADD81D8}" presName="background" presStyleLbl="node0" presStyleIdx="0" presStyleCnt="1"/>
      <dgm:spPr/>
    </dgm:pt>
    <dgm:pt modelId="{2903AA32-FAD4-4815-A3AC-40D885D8AF3A}" type="pres">
      <dgm:prSet presAssocID="{0A89F0DE-AE32-4DBA-A766-3ED8EADD81D8}" presName="text" presStyleLbl="fgAcc0" presStyleIdx="0" presStyleCnt="1">
        <dgm:presLayoutVars>
          <dgm:chPref val="3"/>
        </dgm:presLayoutVars>
      </dgm:prSet>
      <dgm:spPr/>
      <dgm:t>
        <a:bodyPr/>
        <a:lstStyle/>
        <a:p>
          <a:endParaRPr lang="el-GR"/>
        </a:p>
      </dgm:t>
    </dgm:pt>
    <dgm:pt modelId="{3B961957-2BA2-4EF6-9960-B913B0886A6E}" type="pres">
      <dgm:prSet presAssocID="{0A89F0DE-AE32-4DBA-A766-3ED8EADD81D8}" presName="hierChild2" presStyleCnt="0"/>
      <dgm:spPr/>
    </dgm:pt>
    <dgm:pt modelId="{D2240CBC-C452-4609-B00B-C4627D218B18}" type="pres">
      <dgm:prSet presAssocID="{2CA44098-02CB-445F-920A-878AB850729D}" presName="Name10" presStyleLbl="parChTrans1D2" presStyleIdx="0" presStyleCnt="1"/>
      <dgm:spPr/>
      <dgm:t>
        <a:bodyPr/>
        <a:lstStyle/>
        <a:p>
          <a:endParaRPr lang="el-GR"/>
        </a:p>
      </dgm:t>
    </dgm:pt>
    <dgm:pt modelId="{219AB0E3-C462-4970-83C3-9BF0C3ED50FB}" type="pres">
      <dgm:prSet presAssocID="{77A3865F-BAA3-41C0-BF75-BF29603FC37A}" presName="hierRoot2" presStyleCnt="0"/>
      <dgm:spPr/>
    </dgm:pt>
    <dgm:pt modelId="{652AAC3C-3FBA-41E5-B884-8B03EBBDCBE2}" type="pres">
      <dgm:prSet presAssocID="{77A3865F-BAA3-41C0-BF75-BF29603FC37A}" presName="composite2" presStyleCnt="0"/>
      <dgm:spPr/>
    </dgm:pt>
    <dgm:pt modelId="{6CBD8F5E-CF00-4349-B0CD-4AC7D96DAC8E}" type="pres">
      <dgm:prSet presAssocID="{77A3865F-BAA3-41C0-BF75-BF29603FC37A}" presName="background2" presStyleLbl="node2" presStyleIdx="0" presStyleCnt="1"/>
      <dgm:spPr/>
    </dgm:pt>
    <dgm:pt modelId="{DA9EE976-65FE-4191-8A4D-7001FB7AC7E3}" type="pres">
      <dgm:prSet presAssocID="{77A3865F-BAA3-41C0-BF75-BF29603FC37A}" presName="text2" presStyleLbl="fgAcc2" presStyleIdx="0" presStyleCnt="1">
        <dgm:presLayoutVars>
          <dgm:chPref val="3"/>
        </dgm:presLayoutVars>
      </dgm:prSet>
      <dgm:spPr/>
      <dgm:t>
        <a:bodyPr/>
        <a:lstStyle/>
        <a:p>
          <a:endParaRPr lang="el-GR"/>
        </a:p>
      </dgm:t>
    </dgm:pt>
    <dgm:pt modelId="{10E4C659-78C9-4966-BA61-F637C56D9C46}" type="pres">
      <dgm:prSet presAssocID="{77A3865F-BAA3-41C0-BF75-BF29603FC37A}" presName="hierChild3" presStyleCnt="0"/>
      <dgm:spPr/>
    </dgm:pt>
    <dgm:pt modelId="{AC8D19F7-8467-4D8B-8819-D55F8B198D80}" type="pres">
      <dgm:prSet presAssocID="{709A5DBE-6E75-4EE1-A844-F96B9331C4AC}" presName="Name17" presStyleLbl="parChTrans1D3" presStyleIdx="0" presStyleCnt="1"/>
      <dgm:spPr/>
      <dgm:t>
        <a:bodyPr/>
        <a:lstStyle/>
        <a:p>
          <a:endParaRPr lang="el-GR"/>
        </a:p>
      </dgm:t>
    </dgm:pt>
    <dgm:pt modelId="{8ABF48B5-7091-485B-BD81-CA91DA53ACEC}" type="pres">
      <dgm:prSet presAssocID="{02ECBB05-B2B3-4259-813A-8CF512337D7A}" presName="hierRoot3" presStyleCnt="0"/>
      <dgm:spPr/>
    </dgm:pt>
    <dgm:pt modelId="{07CAAE75-0972-42B0-BFB1-49DBCB0AD1C7}" type="pres">
      <dgm:prSet presAssocID="{02ECBB05-B2B3-4259-813A-8CF512337D7A}" presName="composite3" presStyleCnt="0"/>
      <dgm:spPr/>
    </dgm:pt>
    <dgm:pt modelId="{14D19B4F-AB73-44FA-B7A3-BBF119AEBBF9}" type="pres">
      <dgm:prSet presAssocID="{02ECBB05-B2B3-4259-813A-8CF512337D7A}" presName="background3" presStyleLbl="node3" presStyleIdx="0" presStyleCnt="1"/>
      <dgm:spPr/>
    </dgm:pt>
    <dgm:pt modelId="{7A11ECF1-AE09-47E7-A54C-31F59E2BB827}" type="pres">
      <dgm:prSet presAssocID="{02ECBB05-B2B3-4259-813A-8CF512337D7A}" presName="text3" presStyleLbl="fgAcc3" presStyleIdx="0" presStyleCnt="1">
        <dgm:presLayoutVars>
          <dgm:chPref val="3"/>
        </dgm:presLayoutVars>
      </dgm:prSet>
      <dgm:spPr/>
      <dgm:t>
        <a:bodyPr/>
        <a:lstStyle/>
        <a:p>
          <a:endParaRPr lang="el-GR"/>
        </a:p>
      </dgm:t>
    </dgm:pt>
    <dgm:pt modelId="{B49AF80F-7073-4D02-A6D3-F46ABDA82296}" type="pres">
      <dgm:prSet presAssocID="{02ECBB05-B2B3-4259-813A-8CF512337D7A}" presName="hierChild4" presStyleCnt="0"/>
      <dgm:spPr/>
    </dgm:pt>
    <dgm:pt modelId="{3514E98D-FE05-4D28-A221-44CF86A58C32}" type="pres">
      <dgm:prSet presAssocID="{BCA819F6-462F-42AF-835C-F352D0D65A50}" presName="Name23" presStyleLbl="parChTrans1D4" presStyleIdx="0" presStyleCnt="2"/>
      <dgm:spPr/>
      <dgm:t>
        <a:bodyPr/>
        <a:lstStyle/>
        <a:p>
          <a:endParaRPr lang="el-GR"/>
        </a:p>
      </dgm:t>
    </dgm:pt>
    <dgm:pt modelId="{CB68E275-58A9-4236-9D84-351771E7A8BF}" type="pres">
      <dgm:prSet presAssocID="{829BBBDD-F090-4652-B517-CA5118C44DA8}" presName="hierRoot4" presStyleCnt="0"/>
      <dgm:spPr/>
    </dgm:pt>
    <dgm:pt modelId="{26A037E6-CFB2-483D-8436-46B29F999D11}" type="pres">
      <dgm:prSet presAssocID="{829BBBDD-F090-4652-B517-CA5118C44DA8}" presName="composite4" presStyleCnt="0"/>
      <dgm:spPr/>
    </dgm:pt>
    <dgm:pt modelId="{7C031D69-4715-416E-AD59-05B563E3B14A}" type="pres">
      <dgm:prSet presAssocID="{829BBBDD-F090-4652-B517-CA5118C44DA8}" presName="background4" presStyleLbl="node4" presStyleIdx="0" presStyleCnt="2"/>
      <dgm:spPr/>
    </dgm:pt>
    <dgm:pt modelId="{FC520E6A-D957-415A-99F7-1447D85BF7AD}" type="pres">
      <dgm:prSet presAssocID="{829BBBDD-F090-4652-B517-CA5118C44DA8}" presName="text4" presStyleLbl="fgAcc4" presStyleIdx="0" presStyleCnt="2">
        <dgm:presLayoutVars>
          <dgm:chPref val="3"/>
        </dgm:presLayoutVars>
      </dgm:prSet>
      <dgm:spPr/>
      <dgm:t>
        <a:bodyPr/>
        <a:lstStyle/>
        <a:p>
          <a:endParaRPr lang="el-GR"/>
        </a:p>
      </dgm:t>
    </dgm:pt>
    <dgm:pt modelId="{E9DD4095-ECDF-48D4-8BE5-1202631EB162}" type="pres">
      <dgm:prSet presAssocID="{829BBBDD-F090-4652-B517-CA5118C44DA8}" presName="hierChild5" presStyleCnt="0"/>
      <dgm:spPr/>
    </dgm:pt>
    <dgm:pt modelId="{AABC0845-DE26-45D8-A87B-C9E61D63837E}" type="pres">
      <dgm:prSet presAssocID="{1F41B2FF-6E25-4380-B6CA-BDA9EAF8C9D9}" presName="Name23" presStyleLbl="parChTrans1D4" presStyleIdx="1" presStyleCnt="2"/>
      <dgm:spPr/>
      <dgm:t>
        <a:bodyPr/>
        <a:lstStyle/>
        <a:p>
          <a:endParaRPr lang="el-GR"/>
        </a:p>
      </dgm:t>
    </dgm:pt>
    <dgm:pt modelId="{BBB3B7B6-5E39-464C-8ED3-A0405436AA9C}" type="pres">
      <dgm:prSet presAssocID="{47DE07A9-D3A1-4BF8-AE52-39587283367B}" presName="hierRoot4" presStyleCnt="0"/>
      <dgm:spPr/>
    </dgm:pt>
    <dgm:pt modelId="{933F206B-6773-4C40-83C9-0815785654A6}" type="pres">
      <dgm:prSet presAssocID="{47DE07A9-D3A1-4BF8-AE52-39587283367B}" presName="composite4" presStyleCnt="0"/>
      <dgm:spPr/>
    </dgm:pt>
    <dgm:pt modelId="{CAF033C1-B67C-4CB3-97A3-CB613F470442}" type="pres">
      <dgm:prSet presAssocID="{47DE07A9-D3A1-4BF8-AE52-39587283367B}" presName="background4" presStyleLbl="node4" presStyleIdx="1" presStyleCnt="2"/>
      <dgm:spPr/>
    </dgm:pt>
    <dgm:pt modelId="{AFFE1856-52C5-4A2B-80ED-B84DD9EB4F8C}" type="pres">
      <dgm:prSet presAssocID="{47DE07A9-D3A1-4BF8-AE52-39587283367B}" presName="text4" presStyleLbl="fgAcc4" presStyleIdx="1" presStyleCnt="2">
        <dgm:presLayoutVars>
          <dgm:chPref val="3"/>
        </dgm:presLayoutVars>
      </dgm:prSet>
      <dgm:spPr/>
      <dgm:t>
        <a:bodyPr/>
        <a:lstStyle/>
        <a:p>
          <a:endParaRPr lang="el-GR"/>
        </a:p>
      </dgm:t>
    </dgm:pt>
    <dgm:pt modelId="{9CB67374-6D74-4847-BD22-AB344A047BED}" type="pres">
      <dgm:prSet presAssocID="{47DE07A9-D3A1-4BF8-AE52-39587283367B}" presName="hierChild5" presStyleCnt="0"/>
      <dgm:spPr/>
    </dgm:pt>
  </dgm:ptLst>
  <dgm:cxnLst>
    <dgm:cxn modelId="{B1D80E6F-61C2-4248-BF04-A4BE640F2F31}" type="presOf" srcId="{829BBBDD-F090-4652-B517-CA5118C44DA8}" destId="{FC520E6A-D957-415A-99F7-1447D85BF7AD}" srcOrd="0" destOrd="0" presId="urn:microsoft.com/office/officeart/2005/8/layout/hierarchy1"/>
    <dgm:cxn modelId="{A609E915-DBC9-4C8A-94AE-9BEEC624A4EB}" srcId="{02ECBB05-B2B3-4259-813A-8CF512337D7A}" destId="{829BBBDD-F090-4652-B517-CA5118C44DA8}" srcOrd="0" destOrd="0" parTransId="{BCA819F6-462F-42AF-835C-F352D0D65A50}" sibTransId="{DEA4D1FA-961E-45B1-8A60-9C6A77976E67}"/>
    <dgm:cxn modelId="{7F4BFBDF-0F2A-4115-871F-B3E40371D2F3}" srcId="{77A3865F-BAA3-41C0-BF75-BF29603FC37A}" destId="{02ECBB05-B2B3-4259-813A-8CF512337D7A}" srcOrd="0" destOrd="0" parTransId="{709A5DBE-6E75-4EE1-A844-F96B9331C4AC}" sibTransId="{D2BE2AD3-6804-4CED-BA36-E9D6801F8199}"/>
    <dgm:cxn modelId="{2F27A41F-6A64-4E2A-8E7A-846F68F21BA1}" type="presOf" srcId="{77EE8E58-37A2-4D67-899E-B8F71D00518D}" destId="{D0D8396B-9A93-407E-BA7C-EE7558126A5E}" srcOrd="0" destOrd="0" presId="urn:microsoft.com/office/officeart/2005/8/layout/hierarchy1"/>
    <dgm:cxn modelId="{A41F3ABA-F6AA-4A91-9009-BA41790F1BAD}" srcId="{77EE8E58-37A2-4D67-899E-B8F71D00518D}" destId="{0A89F0DE-AE32-4DBA-A766-3ED8EADD81D8}" srcOrd="0" destOrd="0" parTransId="{633C6F3E-95F4-49EB-989E-635C7BE54DDD}" sibTransId="{56CDC922-18B9-46DB-B472-4FB6ADDBD64C}"/>
    <dgm:cxn modelId="{77740B3B-AD84-4642-B551-FDF9960DE994}" type="presOf" srcId="{47DE07A9-D3A1-4BF8-AE52-39587283367B}" destId="{AFFE1856-52C5-4A2B-80ED-B84DD9EB4F8C}" srcOrd="0" destOrd="0" presId="urn:microsoft.com/office/officeart/2005/8/layout/hierarchy1"/>
    <dgm:cxn modelId="{17146C8F-8867-4254-B343-9D464759DB0A}" type="presOf" srcId="{BCA819F6-462F-42AF-835C-F352D0D65A50}" destId="{3514E98D-FE05-4D28-A221-44CF86A58C32}" srcOrd="0" destOrd="0" presId="urn:microsoft.com/office/officeart/2005/8/layout/hierarchy1"/>
    <dgm:cxn modelId="{74E8DD93-6629-4138-9B19-269AB9ADD72D}" srcId="{02ECBB05-B2B3-4259-813A-8CF512337D7A}" destId="{47DE07A9-D3A1-4BF8-AE52-39587283367B}" srcOrd="1" destOrd="0" parTransId="{1F41B2FF-6E25-4380-B6CA-BDA9EAF8C9D9}" sibTransId="{3611D186-9E32-4229-8066-5DD89BFF0512}"/>
    <dgm:cxn modelId="{DB2CD339-2B0D-4733-9756-30DCFDD74C72}" type="presOf" srcId="{0A89F0DE-AE32-4DBA-A766-3ED8EADD81D8}" destId="{2903AA32-FAD4-4815-A3AC-40D885D8AF3A}" srcOrd="0" destOrd="0" presId="urn:microsoft.com/office/officeart/2005/8/layout/hierarchy1"/>
    <dgm:cxn modelId="{E91CA36D-8E38-4FFE-A6B8-97C818356C44}" type="presOf" srcId="{02ECBB05-B2B3-4259-813A-8CF512337D7A}" destId="{7A11ECF1-AE09-47E7-A54C-31F59E2BB827}" srcOrd="0" destOrd="0" presId="urn:microsoft.com/office/officeart/2005/8/layout/hierarchy1"/>
    <dgm:cxn modelId="{9BAF73DA-9760-4BD8-9665-805B75A57924}" type="presOf" srcId="{1F41B2FF-6E25-4380-B6CA-BDA9EAF8C9D9}" destId="{AABC0845-DE26-45D8-A87B-C9E61D63837E}" srcOrd="0" destOrd="0" presId="urn:microsoft.com/office/officeart/2005/8/layout/hierarchy1"/>
    <dgm:cxn modelId="{816F88B8-D95E-4CDF-8185-DC512B6A5CA5}" srcId="{0A89F0DE-AE32-4DBA-A766-3ED8EADD81D8}" destId="{77A3865F-BAA3-41C0-BF75-BF29603FC37A}" srcOrd="0" destOrd="0" parTransId="{2CA44098-02CB-445F-920A-878AB850729D}" sibTransId="{F0888344-A7F8-424A-953A-32D356E20AD6}"/>
    <dgm:cxn modelId="{324C03FB-01DE-4B72-8524-CA749DC4612B}" type="presOf" srcId="{77A3865F-BAA3-41C0-BF75-BF29603FC37A}" destId="{DA9EE976-65FE-4191-8A4D-7001FB7AC7E3}" srcOrd="0" destOrd="0" presId="urn:microsoft.com/office/officeart/2005/8/layout/hierarchy1"/>
    <dgm:cxn modelId="{94DEDD96-A9C0-4090-B628-74912F60B7BE}" type="presOf" srcId="{2CA44098-02CB-445F-920A-878AB850729D}" destId="{D2240CBC-C452-4609-B00B-C4627D218B18}" srcOrd="0" destOrd="0" presId="urn:microsoft.com/office/officeart/2005/8/layout/hierarchy1"/>
    <dgm:cxn modelId="{812619C6-2910-4E92-AABE-AB5C13AFB4AE}" type="presOf" srcId="{709A5DBE-6E75-4EE1-A844-F96B9331C4AC}" destId="{AC8D19F7-8467-4D8B-8819-D55F8B198D80}" srcOrd="0" destOrd="0" presId="urn:microsoft.com/office/officeart/2005/8/layout/hierarchy1"/>
    <dgm:cxn modelId="{9910D25C-E581-4F91-A57A-1A24A95E2DF4}" type="presParOf" srcId="{D0D8396B-9A93-407E-BA7C-EE7558126A5E}" destId="{0143E8CE-04FA-4E07-A38D-53743FA4E94E}" srcOrd="0" destOrd="0" presId="urn:microsoft.com/office/officeart/2005/8/layout/hierarchy1"/>
    <dgm:cxn modelId="{0365E695-7AC5-4F81-97C3-5342F435FDE1}" type="presParOf" srcId="{0143E8CE-04FA-4E07-A38D-53743FA4E94E}" destId="{6AFD1C86-DA45-4EAA-8543-7C0E8BE59A7A}" srcOrd="0" destOrd="0" presId="urn:microsoft.com/office/officeart/2005/8/layout/hierarchy1"/>
    <dgm:cxn modelId="{87CB8A60-B6C5-4993-8837-272E7866BDBB}" type="presParOf" srcId="{6AFD1C86-DA45-4EAA-8543-7C0E8BE59A7A}" destId="{36465E60-DB33-4A6F-96D3-4521E2B781E7}" srcOrd="0" destOrd="0" presId="urn:microsoft.com/office/officeart/2005/8/layout/hierarchy1"/>
    <dgm:cxn modelId="{131ABCC8-0579-4DAB-BC86-9DD883064697}" type="presParOf" srcId="{6AFD1C86-DA45-4EAA-8543-7C0E8BE59A7A}" destId="{2903AA32-FAD4-4815-A3AC-40D885D8AF3A}" srcOrd="1" destOrd="0" presId="urn:microsoft.com/office/officeart/2005/8/layout/hierarchy1"/>
    <dgm:cxn modelId="{9DB5DA7D-693A-40B4-8077-BD50D24FA27B}" type="presParOf" srcId="{0143E8CE-04FA-4E07-A38D-53743FA4E94E}" destId="{3B961957-2BA2-4EF6-9960-B913B0886A6E}" srcOrd="1" destOrd="0" presId="urn:microsoft.com/office/officeart/2005/8/layout/hierarchy1"/>
    <dgm:cxn modelId="{9A3C8E7D-55DF-4A48-BC35-C5B69F28C1FA}" type="presParOf" srcId="{3B961957-2BA2-4EF6-9960-B913B0886A6E}" destId="{D2240CBC-C452-4609-B00B-C4627D218B18}" srcOrd="0" destOrd="0" presId="urn:microsoft.com/office/officeart/2005/8/layout/hierarchy1"/>
    <dgm:cxn modelId="{B38A3208-A5A9-4128-9D70-D86DDE5A9283}" type="presParOf" srcId="{3B961957-2BA2-4EF6-9960-B913B0886A6E}" destId="{219AB0E3-C462-4970-83C3-9BF0C3ED50FB}" srcOrd="1" destOrd="0" presId="urn:microsoft.com/office/officeart/2005/8/layout/hierarchy1"/>
    <dgm:cxn modelId="{E4065ADA-0AF5-4284-B8EA-6D3BEBAED4AF}" type="presParOf" srcId="{219AB0E3-C462-4970-83C3-9BF0C3ED50FB}" destId="{652AAC3C-3FBA-41E5-B884-8B03EBBDCBE2}" srcOrd="0" destOrd="0" presId="urn:microsoft.com/office/officeart/2005/8/layout/hierarchy1"/>
    <dgm:cxn modelId="{E78A652C-E7D4-4163-B2D3-1DAB2E023C11}" type="presParOf" srcId="{652AAC3C-3FBA-41E5-B884-8B03EBBDCBE2}" destId="{6CBD8F5E-CF00-4349-B0CD-4AC7D96DAC8E}" srcOrd="0" destOrd="0" presId="urn:microsoft.com/office/officeart/2005/8/layout/hierarchy1"/>
    <dgm:cxn modelId="{7E06CC3F-9B41-44E4-AB34-AEF9454DC710}" type="presParOf" srcId="{652AAC3C-3FBA-41E5-B884-8B03EBBDCBE2}" destId="{DA9EE976-65FE-4191-8A4D-7001FB7AC7E3}" srcOrd="1" destOrd="0" presId="urn:microsoft.com/office/officeart/2005/8/layout/hierarchy1"/>
    <dgm:cxn modelId="{552EDE46-3F1D-4551-BBF0-353CE19F98D2}" type="presParOf" srcId="{219AB0E3-C462-4970-83C3-9BF0C3ED50FB}" destId="{10E4C659-78C9-4966-BA61-F637C56D9C46}" srcOrd="1" destOrd="0" presId="urn:microsoft.com/office/officeart/2005/8/layout/hierarchy1"/>
    <dgm:cxn modelId="{2FBF9733-F18B-43A0-8F42-73A9B3649D64}" type="presParOf" srcId="{10E4C659-78C9-4966-BA61-F637C56D9C46}" destId="{AC8D19F7-8467-4D8B-8819-D55F8B198D80}" srcOrd="0" destOrd="0" presId="urn:microsoft.com/office/officeart/2005/8/layout/hierarchy1"/>
    <dgm:cxn modelId="{01BDDF9F-41CC-4656-A03E-F56BF097D7EF}" type="presParOf" srcId="{10E4C659-78C9-4966-BA61-F637C56D9C46}" destId="{8ABF48B5-7091-485B-BD81-CA91DA53ACEC}" srcOrd="1" destOrd="0" presId="urn:microsoft.com/office/officeart/2005/8/layout/hierarchy1"/>
    <dgm:cxn modelId="{826DE032-05FF-4896-9729-F59CFE47FA2C}" type="presParOf" srcId="{8ABF48B5-7091-485B-BD81-CA91DA53ACEC}" destId="{07CAAE75-0972-42B0-BFB1-49DBCB0AD1C7}" srcOrd="0" destOrd="0" presId="urn:microsoft.com/office/officeart/2005/8/layout/hierarchy1"/>
    <dgm:cxn modelId="{F13C3A00-17E5-4DF8-B190-9140C3FDF124}" type="presParOf" srcId="{07CAAE75-0972-42B0-BFB1-49DBCB0AD1C7}" destId="{14D19B4F-AB73-44FA-B7A3-BBF119AEBBF9}" srcOrd="0" destOrd="0" presId="urn:microsoft.com/office/officeart/2005/8/layout/hierarchy1"/>
    <dgm:cxn modelId="{04F1DB0A-BAC4-41E0-90F1-D40430C2143F}" type="presParOf" srcId="{07CAAE75-0972-42B0-BFB1-49DBCB0AD1C7}" destId="{7A11ECF1-AE09-47E7-A54C-31F59E2BB827}" srcOrd="1" destOrd="0" presId="urn:microsoft.com/office/officeart/2005/8/layout/hierarchy1"/>
    <dgm:cxn modelId="{E6A62B20-2685-4168-8BC2-C0F635BCE5AC}" type="presParOf" srcId="{8ABF48B5-7091-485B-BD81-CA91DA53ACEC}" destId="{B49AF80F-7073-4D02-A6D3-F46ABDA82296}" srcOrd="1" destOrd="0" presId="urn:microsoft.com/office/officeart/2005/8/layout/hierarchy1"/>
    <dgm:cxn modelId="{85016220-4A75-4396-8F28-0DEAD768BD90}" type="presParOf" srcId="{B49AF80F-7073-4D02-A6D3-F46ABDA82296}" destId="{3514E98D-FE05-4D28-A221-44CF86A58C32}" srcOrd="0" destOrd="0" presId="urn:microsoft.com/office/officeart/2005/8/layout/hierarchy1"/>
    <dgm:cxn modelId="{B6C4B67B-D5FF-4FF1-89FE-769E21C0C1EF}" type="presParOf" srcId="{B49AF80F-7073-4D02-A6D3-F46ABDA82296}" destId="{CB68E275-58A9-4236-9D84-351771E7A8BF}" srcOrd="1" destOrd="0" presId="urn:microsoft.com/office/officeart/2005/8/layout/hierarchy1"/>
    <dgm:cxn modelId="{C57A164A-AA0E-4F38-B3C9-2FD28075CFD0}" type="presParOf" srcId="{CB68E275-58A9-4236-9D84-351771E7A8BF}" destId="{26A037E6-CFB2-483D-8436-46B29F999D11}" srcOrd="0" destOrd="0" presId="urn:microsoft.com/office/officeart/2005/8/layout/hierarchy1"/>
    <dgm:cxn modelId="{D52D33C3-0949-4143-808C-4F1FD937258B}" type="presParOf" srcId="{26A037E6-CFB2-483D-8436-46B29F999D11}" destId="{7C031D69-4715-416E-AD59-05B563E3B14A}" srcOrd="0" destOrd="0" presId="urn:microsoft.com/office/officeart/2005/8/layout/hierarchy1"/>
    <dgm:cxn modelId="{A8876891-4120-424C-8488-508BFF69ED4D}" type="presParOf" srcId="{26A037E6-CFB2-483D-8436-46B29F999D11}" destId="{FC520E6A-D957-415A-99F7-1447D85BF7AD}" srcOrd="1" destOrd="0" presId="urn:microsoft.com/office/officeart/2005/8/layout/hierarchy1"/>
    <dgm:cxn modelId="{69D83183-18FA-48F5-9D74-EABFE3A7DF31}" type="presParOf" srcId="{CB68E275-58A9-4236-9D84-351771E7A8BF}" destId="{E9DD4095-ECDF-48D4-8BE5-1202631EB162}" srcOrd="1" destOrd="0" presId="urn:microsoft.com/office/officeart/2005/8/layout/hierarchy1"/>
    <dgm:cxn modelId="{0DA413C5-CEE1-4DAA-8AB1-AD137D4FCC7C}" type="presParOf" srcId="{B49AF80F-7073-4D02-A6D3-F46ABDA82296}" destId="{AABC0845-DE26-45D8-A87B-C9E61D63837E}" srcOrd="2" destOrd="0" presId="urn:microsoft.com/office/officeart/2005/8/layout/hierarchy1"/>
    <dgm:cxn modelId="{15C2783B-6B14-4068-8ED8-86DF29FA3818}" type="presParOf" srcId="{B49AF80F-7073-4D02-A6D3-F46ABDA82296}" destId="{BBB3B7B6-5E39-464C-8ED3-A0405436AA9C}" srcOrd="3" destOrd="0" presId="urn:microsoft.com/office/officeart/2005/8/layout/hierarchy1"/>
    <dgm:cxn modelId="{F6A8BAED-55C1-4CFE-B190-69BD30BE54C8}" type="presParOf" srcId="{BBB3B7B6-5E39-464C-8ED3-A0405436AA9C}" destId="{933F206B-6773-4C40-83C9-0815785654A6}" srcOrd="0" destOrd="0" presId="urn:microsoft.com/office/officeart/2005/8/layout/hierarchy1"/>
    <dgm:cxn modelId="{ADC55E9E-F561-4352-AD11-68B2DEB5D3FE}" type="presParOf" srcId="{933F206B-6773-4C40-83C9-0815785654A6}" destId="{CAF033C1-B67C-4CB3-97A3-CB613F470442}" srcOrd="0" destOrd="0" presId="urn:microsoft.com/office/officeart/2005/8/layout/hierarchy1"/>
    <dgm:cxn modelId="{6EA2F1EB-4391-4742-8D5D-26E1ED60DCFA}" type="presParOf" srcId="{933F206B-6773-4C40-83C9-0815785654A6}" destId="{AFFE1856-52C5-4A2B-80ED-B84DD9EB4F8C}" srcOrd="1" destOrd="0" presId="urn:microsoft.com/office/officeart/2005/8/layout/hierarchy1"/>
    <dgm:cxn modelId="{5D102B45-E86F-4435-881F-66D0423F53CF}" type="presParOf" srcId="{BBB3B7B6-5E39-464C-8ED3-A0405436AA9C}" destId="{9CB67374-6D74-4847-BD22-AB344A047BED}"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ABE61F-64A0-4E50-82A4-15F659D8C6AD}" type="doc">
      <dgm:prSet loTypeId="urn:microsoft.com/office/officeart/2005/8/layout/hProcess11" loCatId="process" qsTypeId="urn:microsoft.com/office/officeart/2005/8/quickstyle/3d5" qsCatId="3D" csTypeId="urn:microsoft.com/office/officeart/2005/8/colors/accent5_2" csCatId="accent5" phldr="1"/>
      <dgm:spPr/>
    </dgm:pt>
    <dgm:pt modelId="{8B8C90A3-A714-41D3-8327-99A2E583E311}">
      <dgm:prSet phldrT="[Κείμενο]" custT="1">
        <dgm:style>
          <a:lnRef idx="2">
            <a:schemeClr val="accent1"/>
          </a:lnRef>
          <a:fillRef idx="1">
            <a:schemeClr val="lt1"/>
          </a:fillRef>
          <a:effectRef idx="0">
            <a:schemeClr val="accent1"/>
          </a:effectRef>
          <a:fontRef idx="minor">
            <a:schemeClr val="dk1"/>
          </a:fontRef>
        </dgm:style>
      </dgm:prSet>
      <dgm:spPr/>
      <dgm:t>
        <a:bodyPr/>
        <a:lstStyle/>
        <a:p>
          <a:r>
            <a:rPr lang="en-US" sz="1400" b="1" dirty="0" smtClean="0"/>
            <a:t>Alexander Fleming</a:t>
          </a:r>
          <a:r>
            <a:rPr lang="el-GR" sz="1400" b="1" dirty="0" smtClean="0"/>
            <a:t>:</a:t>
          </a:r>
        </a:p>
        <a:p>
          <a:r>
            <a:rPr lang="el-GR" sz="1400" b="1" dirty="0" smtClean="0"/>
            <a:t>(</a:t>
          </a:r>
          <a:r>
            <a:rPr lang="en-US" sz="1400" b="1" dirty="0" smtClean="0"/>
            <a:t>1</a:t>
          </a:r>
          <a:r>
            <a:rPr lang="el-GR" sz="1400" b="1" dirty="0" smtClean="0"/>
            <a:t>881-1955)</a:t>
          </a:r>
          <a:r>
            <a:rPr lang="en-US" sz="1400" b="1" dirty="0" smtClean="0"/>
            <a:t>  </a:t>
          </a:r>
          <a:r>
            <a:rPr lang="el-GR" sz="1400" b="1" dirty="0" smtClean="0"/>
            <a:t>Ανακάλυψε την πενικιλίνη το 1928</a:t>
          </a:r>
          <a:endParaRPr lang="el-GR" sz="1400" b="1" dirty="0"/>
        </a:p>
      </dgm:t>
    </dgm:pt>
    <dgm:pt modelId="{77D7ADED-529F-4DDA-86DF-5D29A819633E}" type="parTrans" cxnId="{BFEAEB25-DB50-4F66-852A-D452E370CBBF}">
      <dgm:prSet/>
      <dgm:spPr/>
      <dgm:t>
        <a:bodyPr/>
        <a:lstStyle/>
        <a:p>
          <a:endParaRPr lang="el-GR"/>
        </a:p>
      </dgm:t>
    </dgm:pt>
    <dgm:pt modelId="{707A2DEB-72D1-4C27-B04C-896A131F9036}" type="sibTrans" cxnId="{BFEAEB25-DB50-4F66-852A-D452E370CBBF}">
      <dgm:prSet/>
      <dgm:spPr/>
      <dgm:t>
        <a:bodyPr/>
        <a:lstStyle/>
        <a:p>
          <a:endParaRPr lang="el-GR"/>
        </a:p>
      </dgm:t>
    </dgm:pt>
    <dgm:pt modelId="{6B47E6DB-D59E-42F6-A528-DC504D1FA38F}">
      <dgm:prSet phldrT="[Κείμενο]" custT="1">
        <dgm:style>
          <a:lnRef idx="2">
            <a:schemeClr val="accent1"/>
          </a:lnRef>
          <a:fillRef idx="1">
            <a:schemeClr val="lt1"/>
          </a:fillRef>
          <a:effectRef idx="0">
            <a:schemeClr val="accent1"/>
          </a:effectRef>
          <a:fontRef idx="minor">
            <a:schemeClr val="dk1"/>
          </a:fontRef>
        </dgm:style>
      </dgm:prSet>
      <dgm:spPr/>
      <dgm:t>
        <a:bodyPr/>
        <a:lstStyle/>
        <a:p>
          <a:r>
            <a:rPr lang="en-US" sz="1400" b="1" dirty="0" smtClean="0"/>
            <a:t>F. </a:t>
          </a:r>
          <a:r>
            <a:rPr lang="en-US" sz="1400" b="1" dirty="0" err="1" smtClean="0"/>
            <a:t>Barr;e-Sinoussi</a:t>
          </a:r>
          <a:r>
            <a:rPr lang="en-US" sz="1400" b="1" dirty="0" smtClean="0"/>
            <a:t>, L. A. </a:t>
          </a:r>
          <a:r>
            <a:rPr lang="en-US" sz="1400" b="1" dirty="0" err="1" smtClean="0"/>
            <a:t>Montagnier</a:t>
          </a:r>
          <a:r>
            <a:rPr lang="en-US" sz="1400" b="1" dirty="0" smtClean="0"/>
            <a:t> </a:t>
          </a:r>
          <a:r>
            <a:rPr lang="el-GR" sz="1400" b="1" dirty="0" smtClean="0"/>
            <a:t> το 1983 και ο </a:t>
          </a:r>
          <a:r>
            <a:rPr lang="en-US" sz="1400" b="1" dirty="0" smtClean="0"/>
            <a:t>R. Gallo</a:t>
          </a:r>
          <a:r>
            <a:rPr lang="el-GR" sz="1400" b="1" dirty="0" smtClean="0"/>
            <a:t> το 1984 απομόνωσαν τον ιό που ευθύνεται για το </a:t>
          </a:r>
          <a:r>
            <a:rPr lang="en-US" sz="1400" b="1" dirty="0" smtClean="0"/>
            <a:t>AIDS</a:t>
          </a:r>
          <a:r>
            <a:rPr lang="el-GR" sz="1400" b="1" dirty="0" smtClean="0"/>
            <a:t> </a:t>
          </a:r>
          <a:r>
            <a:rPr lang="en-US" sz="1400" b="1" dirty="0" smtClean="0"/>
            <a:t>  </a:t>
          </a:r>
          <a:r>
            <a:rPr lang="el-GR" sz="1400" b="1" dirty="0" smtClean="0"/>
            <a:t>  </a:t>
          </a:r>
          <a:endParaRPr lang="el-GR" sz="1400" b="1" dirty="0"/>
        </a:p>
      </dgm:t>
    </dgm:pt>
    <dgm:pt modelId="{EC2BF310-B35B-4D93-B326-B80B0149406A}" type="parTrans" cxnId="{AC4E6BEA-8252-4466-9CC1-2A3EFF34415A}">
      <dgm:prSet/>
      <dgm:spPr/>
      <dgm:t>
        <a:bodyPr/>
        <a:lstStyle/>
        <a:p>
          <a:endParaRPr lang="el-GR"/>
        </a:p>
      </dgm:t>
    </dgm:pt>
    <dgm:pt modelId="{27FDF213-4132-42AC-92BC-7C3E3D3BCCCF}" type="sibTrans" cxnId="{AC4E6BEA-8252-4466-9CC1-2A3EFF34415A}">
      <dgm:prSet/>
      <dgm:spPr/>
      <dgm:t>
        <a:bodyPr/>
        <a:lstStyle/>
        <a:p>
          <a:endParaRPr lang="el-GR"/>
        </a:p>
      </dgm:t>
    </dgm:pt>
    <dgm:pt modelId="{F6B73D86-50E1-4D87-BA37-181AE21CBC5F}">
      <dgm:prSet phldrT="[Κείμενο]" custT="1">
        <dgm:style>
          <a:lnRef idx="2">
            <a:schemeClr val="accent1"/>
          </a:lnRef>
          <a:fillRef idx="1">
            <a:schemeClr val="lt1"/>
          </a:fillRef>
          <a:effectRef idx="0">
            <a:schemeClr val="accent1"/>
          </a:effectRef>
          <a:fontRef idx="minor">
            <a:schemeClr val="dk1"/>
          </a:fontRef>
        </dgm:style>
      </dgm:prSet>
      <dgm:spPr/>
      <dgm:t>
        <a:bodyPr/>
        <a:lstStyle/>
        <a:p>
          <a:r>
            <a:rPr lang="en-US" sz="1400" b="1" dirty="0" smtClean="0"/>
            <a:t>Stanley Ben </a:t>
          </a:r>
          <a:r>
            <a:rPr lang="en-US" sz="1400" b="1" dirty="0" err="1" smtClean="0"/>
            <a:t>Prusiner</a:t>
          </a:r>
          <a:r>
            <a:rPr lang="el-GR" sz="1400" b="1" dirty="0" smtClean="0"/>
            <a:t> </a:t>
          </a:r>
          <a:r>
            <a:rPr lang="el-GR" sz="1400" b="1" dirty="0" err="1" smtClean="0"/>
            <a:t>βραβεύτικε</a:t>
          </a:r>
          <a:r>
            <a:rPr lang="el-GR" sz="1400" b="1" dirty="0" smtClean="0"/>
            <a:t> με το Νόμπελ Ιατρικής το 1997 για την ανακάλυψη των </a:t>
          </a:r>
          <a:r>
            <a:rPr lang="en-US" sz="1400" b="1" dirty="0" smtClean="0"/>
            <a:t>Prions</a:t>
          </a:r>
          <a:endParaRPr lang="el-GR" sz="1400" b="1" dirty="0"/>
        </a:p>
      </dgm:t>
    </dgm:pt>
    <dgm:pt modelId="{3737B84F-192A-44A8-A4B6-E6A9DC468B8C}" type="parTrans" cxnId="{F3CEC917-CEB0-406A-81CC-F86D0A726610}">
      <dgm:prSet/>
      <dgm:spPr/>
      <dgm:t>
        <a:bodyPr/>
        <a:lstStyle/>
        <a:p>
          <a:endParaRPr lang="el-GR"/>
        </a:p>
      </dgm:t>
    </dgm:pt>
    <dgm:pt modelId="{FFC56C95-4747-494D-9D5E-F6846B47B35D}" type="sibTrans" cxnId="{F3CEC917-CEB0-406A-81CC-F86D0A726610}">
      <dgm:prSet/>
      <dgm:spPr/>
      <dgm:t>
        <a:bodyPr/>
        <a:lstStyle/>
        <a:p>
          <a:endParaRPr lang="el-GR"/>
        </a:p>
      </dgm:t>
    </dgm:pt>
    <dgm:pt modelId="{C0A71473-B9EB-4212-8E99-43077908D34F}">
      <dgm:prSet phldrT="[Κείμενο]" custT="1">
        <dgm:style>
          <a:lnRef idx="2">
            <a:schemeClr val="accent1"/>
          </a:lnRef>
          <a:fillRef idx="1">
            <a:schemeClr val="lt1"/>
          </a:fillRef>
          <a:effectRef idx="0">
            <a:schemeClr val="accent1"/>
          </a:effectRef>
          <a:fontRef idx="minor">
            <a:schemeClr val="dk1"/>
          </a:fontRef>
        </dgm:style>
      </dgm:prSet>
      <dgm:spPr/>
      <dgm:t>
        <a:bodyPr/>
        <a:lstStyle/>
        <a:p>
          <a:r>
            <a:rPr lang="en-US" sz="1400" b="1" dirty="0" smtClean="0"/>
            <a:t>Barry Marshall</a:t>
          </a:r>
          <a:r>
            <a:rPr lang="el-GR" sz="1400" b="1" dirty="0" smtClean="0"/>
            <a:t> και</a:t>
          </a:r>
          <a:r>
            <a:rPr lang="en-US" sz="1400" b="1" dirty="0" smtClean="0"/>
            <a:t> Robin Warren</a:t>
          </a:r>
          <a:r>
            <a:rPr lang="el-GR" sz="1400" b="1" dirty="0" smtClean="0"/>
            <a:t>:    </a:t>
          </a:r>
          <a:r>
            <a:rPr lang="el-GR" sz="1400" b="1" dirty="0" err="1" smtClean="0"/>
            <a:t>βραβεέυτηκαν</a:t>
          </a:r>
          <a:r>
            <a:rPr lang="el-GR" sz="1400" b="1" dirty="0" smtClean="0"/>
            <a:t> με το βραβείο Νόμπελ το 2005 για την ανακάλυψή τους ότι το βακτήριο </a:t>
          </a:r>
          <a:r>
            <a:rPr lang="en-US" sz="1400" b="1" i="1" dirty="0" smtClean="0"/>
            <a:t>Helicobacter pylori </a:t>
          </a:r>
          <a:r>
            <a:rPr lang="el-GR" sz="1400" b="1" i="0" dirty="0" smtClean="0"/>
            <a:t>προκαλεί φλεγμονή και έλκος στομάχου</a:t>
          </a:r>
          <a:endParaRPr lang="el-GR" sz="1400" b="1" dirty="0"/>
        </a:p>
      </dgm:t>
    </dgm:pt>
    <dgm:pt modelId="{2351458E-55D9-4C12-AE29-8255CF12EE90}" type="parTrans" cxnId="{0CC34F7C-D33F-4AF8-AE97-03CE32B19A8E}">
      <dgm:prSet/>
      <dgm:spPr/>
      <dgm:t>
        <a:bodyPr/>
        <a:lstStyle/>
        <a:p>
          <a:endParaRPr lang="el-GR"/>
        </a:p>
      </dgm:t>
    </dgm:pt>
    <dgm:pt modelId="{79D41D32-E325-4501-A854-F853D8C2315C}" type="sibTrans" cxnId="{0CC34F7C-D33F-4AF8-AE97-03CE32B19A8E}">
      <dgm:prSet/>
      <dgm:spPr/>
      <dgm:t>
        <a:bodyPr/>
        <a:lstStyle/>
        <a:p>
          <a:endParaRPr lang="el-GR"/>
        </a:p>
      </dgm:t>
    </dgm:pt>
    <dgm:pt modelId="{A0D77EFC-DE0B-46D0-A68C-22B938E0CA70}">
      <dgm:prSet phldrT="[Κείμενο]" custT="1">
        <dgm:style>
          <a:lnRef idx="2">
            <a:schemeClr val="accent1"/>
          </a:lnRef>
          <a:fillRef idx="1">
            <a:schemeClr val="lt1"/>
          </a:fillRef>
          <a:effectRef idx="0">
            <a:schemeClr val="accent1"/>
          </a:effectRef>
          <a:fontRef idx="minor">
            <a:schemeClr val="dk1"/>
          </a:fontRef>
        </dgm:style>
      </dgm:prSet>
      <dgm:spPr/>
      <dgm:t>
        <a:bodyPr/>
        <a:lstStyle/>
        <a:p>
          <a:r>
            <a:rPr lang="en-US" sz="1400" b="1" dirty="0" err="1" smtClean="0"/>
            <a:t>Harald</a:t>
          </a:r>
          <a:r>
            <a:rPr lang="en-US" sz="1400" b="1" dirty="0" smtClean="0"/>
            <a:t> </a:t>
          </a:r>
          <a:r>
            <a:rPr lang="en-US" sz="1400" b="1" dirty="0" err="1" smtClean="0"/>
            <a:t>zur</a:t>
          </a:r>
          <a:r>
            <a:rPr lang="en-US" sz="1400" b="1" dirty="0" smtClean="0"/>
            <a:t> </a:t>
          </a:r>
          <a:r>
            <a:rPr lang="en-US" sz="1400" b="1" dirty="0" err="1" smtClean="0"/>
            <a:t>Hausen</a:t>
          </a:r>
          <a:r>
            <a:rPr lang="el-GR" sz="1400" b="1" dirty="0" smtClean="0"/>
            <a:t>:</a:t>
          </a:r>
        </a:p>
        <a:p>
          <a:r>
            <a:rPr lang="en-US" sz="1400" b="1" dirty="0" smtClean="0"/>
            <a:t>  </a:t>
          </a:r>
          <a:r>
            <a:rPr lang="el-GR" sz="1400" b="1" dirty="0" smtClean="0"/>
            <a:t>Το 2008 βραβεύεται με το βραβείο Νόμπελ για την </a:t>
          </a:r>
          <a:r>
            <a:rPr lang="en-US" sz="1400" b="1" dirty="0" smtClean="0"/>
            <a:t>  </a:t>
          </a:r>
          <a:r>
            <a:rPr lang="el-GR" sz="1400" b="1" dirty="0" smtClean="0"/>
            <a:t>ανακάλυψή του ότι ο </a:t>
          </a:r>
          <a:r>
            <a:rPr lang="en-US" sz="1400" b="1" dirty="0" smtClean="0"/>
            <a:t>HPV</a:t>
          </a:r>
          <a:r>
            <a:rPr lang="el-GR" sz="1400" b="1" dirty="0" smtClean="0"/>
            <a:t> προκαλεί καρκίνο του τραχήλου</a:t>
          </a:r>
          <a:endParaRPr lang="el-GR" sz="1400" b="1" dirty="0"/>
        </a:p>
      </dgm:t>
    </dgm:pt>
    <dgm:pt modelId="{7D5D7777-D1CB-4A27-A18E-D3C1CE6A9C06}" type="parTrans" cxnId="{D621859D-47A7-4DC4-9963-C7E3CD771AF2}">
      <dgm:prSet/>
      <dgm:spPr/>
      <dgm:t>
        <a:bodyPr/>
        <a:lstStyle/>
        <a:p>
          <a:endParaRPr lang="el-GR"/>
        </a:p>
      </dgm:t>
    </dgm:pt>
    <dgm:pt modelId="{057A0FE0-1DB5-4CC3-9EF8-AD4F12E68523}" type="sibTrans" cxnId="{D621859D-47A7-4DC4-9963-C7E3CD771AF2}">
      <dgm:prSet/>
      <dgm:spPr/>
      <dgm:t>
        <a:bodyPr/>
        <a:lstStyle/>
        <a:p>
          <a:endParaRPr lang="el-GR"/>
        </a:p>
      </dgm:t>
    </dgm:pt>
    <dgm:pt modelId="{4F473A13-FB99-4973-824F-E23AA95B8C4B}" type="pres">
      <dgm:prSet presAssocID="{07ABE61F-64A0-4E50-82A4-15F659D8C6AD}" presName="Name0" presStyleCnt="0">
        <dgm:presLayoutVars>
          <dgm:dir/>
          <dgm:resizeHandles val="exact"/>
        </dgm:presLayoutVars>
      </dgm:prSet>
      <dgm:spPr/>
    </dgm:pt>
    <dgm:pt modelId="{A08C38BE-8CF1-4A7E-99A4-A964FC95B2D7}" type="pres">
      <dgm:prSet presAssocID="{07ABE61F-64A0-4E50-82A4-15F659D8C6AD}" presName="arrow" presStyleLbl="bgShp" presStyleIdx="0" presStyleCnt="1"/>
      <dgm:spPr/>
    </dgm:pt>
    <dgm:pt modelId="{7445E6CC-715A-4DB1-B29B-9ECCA4B43000}" type="pres">
      <dgm:prSet presAssocID="{07ABE61F-64A0-4E50-82A4-15F659D8C6AD}" presName="points" presStyleCnt="0"/>
      <dgm:spPr/>
    </dgm:pt>
    <dgm:pt modelId="{A52C1059-F014-44DB-8640-6793C2E1DD74}" type="pres">
      <dgm:prSet presAssocID="{8B8C90A3-A714-41D3-8327-99A2E583E311}" presName="compositeA" presStyleCnt="0"/>
      <dgm:spPr/>
    </dgm:pt>
    <dgm:pt modelId="{2042319E-9F89-48BB-AF4D-9DFC56594B26}" type="pres">
      <dgm:prSet presAssocID="{8B8C90A3-A714-41D3-8327-99A2E583E311}" presName="textA" presStyleLbl="revTx" presStyleIdx="0" presStyleCnt="5">
        <dgm:presLayoutVars>
          <dgm:bulletEnabled val="1"/>
        </dgm:presLayoutVars>
      </dgm:prSet>
      <dgm:spPr/>
      <dgm:t>
        <a:bodyPr/>
        <a:lstStyle/>
        <a:p>
          <a:endParaRPr lang="el-GR"/>
        </a:p>
      </dgm:t>
    </dgm:pt>
    <dgm:pt modelId="{824A5AF9-FFBD-4547-BC4D-F7A5520589B9}" type="pres">
      <dgm:prSet presAssocID="{8B8C90A3-A714-41D3-8327-99A2E583E311}" presName="circleA" presStyleLbl="node1" presStyleIdx="0" presStyleCnt="5"/>
      <dgm:spPr/>
    </dgm:pt>
    <dgm:pt modelId="{1CBCD492-F1A5-44A6-A041-69CCB5E2D165}" type="pres">
      <dgm:prSet presAssocID="{8B8C90A3-A714-41D3-8327-99A2E583E311}" presName="spaceA" presStyleCnt="0"/>
      <dgm:spPr/>
    </dgm:pt>
    <dgm:pt modelId="{0980171F-E102-49CB-B700-3DEB7D43D4A7}" type="pres">
      <dgm:prSet presAssocID="{707A2DEB-72D1-4C27-B04C-896A131F9036}" presName="space" presStyleCnt="0"/>
      <dgm:spPr/>
    </dgm:pt>
    <dgm:pt modelId="{EB981B42-6E8D-4146-B3E6-AE5BE7E83138}" type="pres">
      <dgm:prSet presAssocID="{6B47E6DB-D59E-42F6-A528-DC504D1FA38F}" presName="compositeB" presStyleCnt="0"/>
      <dgm:spPr/>
    </dgm:pt>
    <dgm:pt modelId="{78C287E4-AD4C-49DC-A775-983F81C4B211}" type="pres">
      <dgm:prSet presAssocID="{6B47E6DB-D59E-42F6-A528-DC504D1FA38F}" presName="textB" presStyleLbl="revTx" presStyleIdx="1" presStyleCnt="5">
        <dgm:presLayoutVars>
          <dgm:bulletEnabled val="1"/>
        </dgm:presLayoutVars>
      </dgm:prSet>
      <dgm:spPr/>
      <dgm:t>
        <a:bodyPr/>
        <a:lstStyle/>
        <a:p>
          <a:endParaRPr lang="el-GR"/>
        </a:p>
      </dgm:t>
    </dgm:pt>
    <dgm:pt modelId="{C0BA3305-CAC0-4A37-8945-435D3D6AB526}" type="pres">
      <dgm:prSet presAssocID="{6B47E6DB-D59E-42F6-A528-DC504D1FA38F}" presName="circleB" presStyleLbl="node1" presStyleIdx="1" presStyleCnt="5"/>
      <dgm:spPr/>
    </dgm:pt>
    <dgm:pt modelId="{92BD18E2-B395-4AA2-92D8-06AA914EF259}" type="pres">
      <dgm:prSet presAssocID="{6B47E6DB-D59E-42F6-A528-DC504D1FA38F}" presName="spaceB" presStyleCnt="0"/>
      <dgm:spPr/>
    </dgm:pt>
    <dgm:pt modelId="{6D1FEDED-223E-4972-ACF6-3572B7610805}" type="pres">
      <dgm:prSet presAssocID="{27FDF213-4132-42AC-92BC-7C3E3D3BCCCF}" presName="space" presStyleCnt="0"/>
      <dgm:spPr/>
    </dgm:pt>
    <dgm:pt modelId="{E5AB7DED-646C-4478-B5BD-E78698AE51A2}" type="pres">
      <dgm:prSet presAssocID="{F6B73D86-50E1-4D87-BA37-181AE21CBC5F}" presName="compositeA" presStyleCnt="0"/>
      <dgm:spPr/>
    </dgm:pt>
    <dgm:pt modelId="{2985249C-56E8-46EA-8BE3-67A064EFA2E6}" type="pres">
      <dgm:prSet presAssocID="{F6B73D86-50E1-4D87-BA37-181AE21CBC5F}" presName="textA" presStyleLbl="revTx" presStyleIdx="2" presStyleCnt="5">
        <dgm:presLayoutVars>
          <dgm:bulletEnabled val="1"/>
        </dgm:presLayoutVars>
      </dgm:prSet>
      <dgm:spPr/>
      <dgm:t>
        <a:bodyPr/>
        <a:lstStyle/>
        <a:p>
          <a:endParaRPr lang="el-GR"/>
        </a:p>
      </dgm:t>
    </dgm:pt>
    <dgm:pt modelId="{65417D6C-958E-4E8F-BB1E-D80D22555819}" type="pres">
      <dgm:prSet presAssocID="{F6B73D86-50E1-4D87-BA37-181AE21CBC5F}" presName="circleA" presStyleLbl="node1" presStyleIdx="2" presStyleCnt="5"/>
      <dgm:spPr/>
    </dgm:pt>
    <dgm:pt modelId="{BA46AFA1-018E-4C65-B6CD-823788CF0BFB}" type="pres">
      <dgm:prSet presAssocID="{F6B73D86-50E1-4D87-BA37-181AE21CBC5F}" presName="spaceA" presStyleCnt="0"/>
      <dgm:spPr/>
    </dgm:pt>
    <dgm:pt modelId="{B2D10920-6DEE-4F17-B0F7-70BBD159B48C}" type="pres">
      <dgm:prSet presAssocID="{FFC56C95-4747-494D-9D5E-F6846B47B35D}" presName="space" presStyleCnt="0"/>
      <dgm:spPr/>
    </dgm:pt>
    <dgm:pt modelId="{FEE41BE6-B151-4DAA-8B77-CBEE8269416C}" type="pres">
      <dgm:prSet presAssocID="{C0A71473-B9EB-4212-8E99-43077908D34F}" presName="compositeB" presStyleCnt="0"/>
      <dgm:spPr/>
    </dgm:pt>
    <dgm:pt modelId="{BD035415-9610-44FA-A723-C2FCC5CD87D8}" type="pres">
      <dgm:prSet presAssocID="{C0A71473-B9EB-4212-8E99-43077908D34F}" presName="textB" presStyleLbl="revTx" presStyleIdx="3" presStyleCnt="5">
        <dgm:presLayoutVars>
          <dgm:bulletEnabled val="1"/>
        </dgm:presLayoutVars>
      </dgm:prSet>
      <dgm:spPr/>
      <dgm:t>
        <a:bodyPr/>
        <a:lstStyle/>
        <a:p>
          <a:endParaRPr lang="el-GR"/>
        </a:p>
      </dgm:t>
    </dgm:pt>
    <dgm:pt modelId="{4EE2933C-ED65-4628-90FA-A112450FA3EE}" type="pres">
      <dgm:prSet presAssocID="{C0A71473-B9EB-4212-8E99-43077908D34F}" presName="circleB" presStyleLbl="node1" presStyleIdx="3" presStyleCnt="5"/>
      <dgm:spPr/>
    </dgm:pt>
    <dgm:pt modelId="{2BD76200-8E34-4F36-B0F5-278E754A3AA0}" type="pres">
      <dgm:prSet presAssocID="{C0A71473-B9EB-4212-8E99-43077908D34F}" presName="spaceB" presStyleCnt="0"/>
      <dgm:spPr/>
    </dgm:pt>
    <dgm:pt modelId="{065773A9-4F30-4FC2-9164-B6D92881B188}" type="pres">
      <dgm:prSet presAssocID="{79D41D32-E325-4501-A854-F853D8C2315C}" presName="space" presStyleCnt="0"/>
      <dgm:spPr/>
    </dgm:pt>
    <dgm:pt modelId="{854E1ADD-C3D7-484A-8536-F9A34F86D23B}" type="pres">
      <dgm:prSet presAssocID="{A0D77EFC-DE0B-46D0-A68C-22B938E0CA70}" presName="compositeA" presStyleCnt="0"/>
      <dgm:spPr/>
    </dgm:pt>
    <dgm:pt modelId="{2CD133C6-16B9-4997-8DB9-1E8D2A35D45F}" type="pres">
      <dgm:prSet presAssocID="{A0D77EFC-DE0B-46D0-A68C-22B938E0CA70}" presName="textA" presStyleLbl="revTx" presStyleIdx="4" presStyleCnt="5">
        <dgm:presLayoutVars>
          <dgm:bulletEnabled val="1"/>
        </dgm:presLayoutVars>
      </dgm:prSet>
      <dgm:spPr/>
      <dgm:t>
        <a:bodyPr/>
        <a:lstStyle/>
        <a:p>
          <a:endParaRPr lang="el-GR"/>
        </a:p>
      </dgm:t>
    </dgm:pt>
    <dgm:pt modelId="{86D8657A-B581-4D0D-AC2B-13913CC81E9E}" type="pres">
      <dgm:prSet presAssocID="{A0D77EFC-DE0B-46D0-A68C-22B938E0CA70}" presName="circleA" presStyleLbl="node1" presStyleIdx="4" presStyleCnt="5"/>
      <dgm:spPr/>
    </dgm:pt>
    <dgm:pt modelId="{A6B0A1A5-3CA3-41B0-AF36-0B0B7A418D38}" type="pres">
      <dgm:prSet presAssocID="{A0D77EFC-DE0B-46D0-A68C-22B938E0CA70}" presName="spaceA" presStyleCnt="0"/>
      <dgm:spPr/>
    </dgm:pt>
  </dgm:ptLst>
  <dgm:cxnLst>
    <dgm:cxn modelId="{D3D26339-A38B-4D2C-BD3A-577E09C76981}" type="presOf" srcId="{07ABE61F-64A0-4E50-82A4-15F659D8C6AD}" destId="{4F473A13-FB99-4973-824F-E23AA95B8C4B}" srcOrd="0" destOrd="0" presId="urn:microsoft.com/office/officeart/2005/8/layout/hProcess11"/>
    <dgm:cxn modelId="{54A8AC6C-C690-4B4A-B39F-7BC9C62BC459}" type="presOf" srcId="{C0A71473-B9EB-4212-8E99-43077908D34F}" destId="{BD035415-9610-44FA-A723-C2FCC5CD87D8}" srcOrd="0" destOrd="0" presId="urn:microsoft.com/office/officeart/2005/8/layout/hProcess11"/>
    <dgm:cxn modelId="{AC4E6BEA-8252-4466-9CC1-2A3EFF34415A}" srcId="{07ABE61F-64A0-4E50-82A4-15F659D8C6AD}" destId="{6B47E6DB-D59E-42F6-A528-DC504D1FA38F}" srcOrd="1" destOrd="0" parTransId="{EC2BF310-B35B-4D93-B326-B80B0149406A}" sibTransId="{27FDF213-4132-42AC-92BC-7C3E3D3BCCCF}"/>
    <dgm:cxn modelId="{D621859D-47A7-4DC4-9963-C7E3CD771AF2}" srcId="{07ABE61F-64A0-4E50-82A4-15F659D8C6AD}" destId="{A0D77EFC-DE0B-46D0-A68C-22B938E0CA70}" srcOrd="4" destOrd="0" parTransId="{7D5D7777-D1CB-4A27-A18E-D3C1CE6A9C06}" sibTransId="{057A0FE0-1DB5-4CC3-9EF8-AD4F12E68523}"/>
    <dgm:cxn modelId="{BDA3B54A-B265-4783-BDC4-97E02EBF5392}" type="presOf" srcId="{A0D77EFC-DE0B-46D0-A68C-22B938E0CA70}" destId="{2CD133C6-16B9-4997-8DB9-1E8D2A35D45F}" srcOrd="0" destOrd="0" presId="urn:microsoft.com/office/officeart/2005/8/layout/hProcess11"/>
    <dgm:cxn modelId="{9E08DE51-DC07-4DED-A84E-3A0345C644EC}" type="presOf" srcId="{6B47E6DB-D59E-42F6-A528-DC504D1FA38F}" destId="{78C287E4-AD4C-49DC-A775-983F81C4B211}" srcOrd="0" destOrd="0" presId="urn:microsoft.com/office/officeart/2005/8/layout/hProcess11"/>
    <dgm:cxn modelId="{BFEAEB25-DB50-4F66-852A-D452E370CBBF}" srcId="{07ABE61F-64A0-4E50-82A4-15F659D8C6AD}" destId="{8B8C90A3-A714-41D3-8327-99A2E583E311}" srcOrd="0" destOrd="0" parTransId="{77D7ADED-529F-4DDA-86DF-5D29A819633E}" sibTransId="{707A2DEB-72D1-4C27-B04C-896A131F9036}"/>
    <dgm:cxn modelId="{A537508F-7D11-4545-B465-844B9E7A47DA}" type="presOf" srcId="{8B8C90A3-A714-41D3-8327-99A2E583E311}" destId="{2042319E-9F89-48BB-AF4D-9DFC56594B26}" srcOrd="0" destOrd="0" presId="urn:microsoft.com/office/officeart/2005/8/layout/hProcess11"/>
    <dgm:cxn modelId="{0CC34F7C-D33F-4AF8-AE97-03CE32B19A8E}" srcId="{07ABE61F-64A0-4E50-82A4-15F659D8C6AD}" destId="{C0A71473-B9EB-4212-8E99-43077908D34F}" srcOrd="3" destOrd="0" parTransId="{2351458E-55D9-4C12-AE29-8255CF12EE90}" sibTransId="{79D41D32-E325-4501-A854-F853D8C2315C}"/>
    <dgm:cxn modelId="{F3CEC917-CEB0-406A-81CC-F86D0A726610}" srcId="{07ABE61F-64A0-4E50-82A4-15F659D8C6AD}" destId="{F6B73D86-50E1-4D87-BA37-181AE21CBC5F}" srcOrd="2" destOrd="0" parTransId="{3737B84F-192A-44A8-A4B6-E6A9DC468B8C}" sibTransId="{FFC56C95-4747-494D-9D5E-F6846B47B35D}"/>
    <dgm:cxn modelId="{AA5C7FAA-C86F-4A1B-A15E-81373EF63478}" type="presOf" srcId="{F6B73D86-50E1-4D87-BA37-181AE21CBC5F}" destId="{2985249C-56E8-46EA-8BE3-67A064EFA2E6}" srcOrd="0" destOrd="0" presId="urn:microsoft.com/office/officeart/2005/8/layout/hProcess11"/>
    <dgm:cxn modelId="{4897BCB6-2B9F-47D2-A031-BCE9DA8D9590}" type="presParOf" srcId="{4F473A13-FB99-4973-824F-E23AA95B8C4B}" destId="{A08C38BE-8CF1-4A7E-99A4-A964FC95B2D7}" srcOrd="0" destOrd="0" presId="urn:microsoft.com/office/officeart/2005/8/layout/hProcess11"/>
    <dgm:cxn modelId="{9651B8C1-3F96-4B37-8387-B5084F4FFE13}" type="presParOf" srcId="{4F473A13-FB99-4973-824F-E23AA95B8C4B}" destId="{7445E6CC-715A-4DB1-B29B-9ECCA4B43000}" srcOrd="1" destOrd="0" presId="urn:microsoft.com/office/officeart/2005/8/layout/hProcess11"/>
    <dgm:cxn modelId="{82FB97BF-0283-4795-94F6-1282F1CE6327}" type="presParOf" srcId="{7445E6CC-715A-4DB1-B29B-9ECCA4B43000}" destId="{A52C1059-F014-44DB-8640-6793C2E1DD74}" srcOrd="0" destOrd="0" presId="urn:microsoft.com/office/officeart/2005/8/layout/hProcess11"/>
    <dgm:cxn modelId="{13A45EAF-080A-4307-AF05-21D5D7D95050}" type="presParOf" srcId="{A52C1059-F014-44DB-8640-6793C2E1DD74}" destId="{2042319E-9F89-48BB-AF4D-9DFC56594B26}" srcOrd="0" destOrd="0" presId="urn:microsoft.com/office/officeart/2005/8/layout/hProcess11"/>
    <dgm:cxn modelId="{FE5DDE21-E79A-41C0-9B28-BB3A35EC1360}" type="presParOf" srcId="{A52C1059-F014-44DB-8640-6793C2E1DD74}" destId="{824A5AF9-FFBD-4547-BC4D-F7A5520589B9}" srcOrd="1" destOrd="0" presId="urn:microsoft.com/office/officeart/2005/8/layout/hProcess11"/>
    <dgm:cxn modelId="{ED0098F8-65F4-4734-A1AA-1C7C85691269}" type="presParOf" srcId="{A52C1059-F014-44DB-8640-6793C2E1DD74}" destId="{1CBCD492-F1A5-44A6-A041-69CCB5E2D165}" srcOrd="2" destOrd="0" presId="urn:microsoft.com/office/officeart/2005/8/layout/hProcess11"/>
    <dgm:cxn modelId="{79CE21C1-885A-40DE-8E13-D64A8847F3B2}" type="presParOf" srcId="{7445E6CC-715A-4DB1-B29B-9ECCA4B43000}" destId="{0980171F-E102-49CB-B700-3DEB7D43D4A7}" srcOrd="1" destOrd="0" presId="urn:microsoft.com/office/officeart/2005/8/layout/hProcess11"/>
    <dgm:cxn modelId="{6C2D10C7-551D-4998-BE70-C711D09CE6EA}" type="presParOf" srcId="{7445E6CC-715A-4DB1-B29B-9ECCA4B43000}" destId="{EB981B42-6E8D-4146-B3E6-AE5BE7E83138}" srcOrd="2" destOrd="0" presId="urn:microsoft.com/office/officeart/2005/8/layout/hProcess11"/>
    <dgm:cxn modelId="{5231E41F-FECC-49AB-B4DE-F7DD2F267775}" type="presParOf" srcId="{EB981B42-6E8D-4146-B3E6-AE5BE7E83138}" destId="{78C287E4-AD4C-49DC-A775-983F81C4B211}" srcOrd="0" destOrd="0" presId="urn:microsoft.com/office/officeart/2005/8/layout/hProcess11"/>
    <dgm:cxn modelId="{712BDAB2-E404-4F29-8D1F-0053F133EFB6}" type="presParOf" srcId="{EB981B42-6E8D-4146-B3E6-AE5BE7E83138}" destId="{C0BA3305-CAC0-4A37-8945-435D3D6AB526}" srcOrd="1" destOrd="0" presId="urn:microsoft.com/office/officeart/2005/8/layout/hProcess11"/>
    <dgm:cxn modelId="{2136D38D-2F6A-4077-A154-70509D311671}" type="presParOf" srcId="{EB981B42-6E8D-4146-B3E6-AE5BE7E83138}" destId="{92BD18E2-B395-4AA2-92D8-06AA914EF259}" srcOrd="2" destOrd="0" presId="urn:microsoft.com/office/officeart/2005/8/layout/hProcess11"/>
    <dgm:cxn modelId="{5B023305-7DB5-429F-B25A-7F4F8D542880}" type="presParOf" srcId="{7445E6CC-715A-4DB1-B29B-9ECCA4B43000}" destId="{6D1FEDED-223E-4972-ACF6-3572B7610805}" srcOrd="3" destOrd="0" presId="urn:microsoft.com/office/officeart/2005/8/layout/hProcess11"/>
    <dgm:cxn modelId="{6D594654-87FB-4D86-8347-94B492755974}" type="presParOf" srcId="{7445E6CC-715A-4DB1-B29B-9ECCA4B43000}" destId="{E5AB7DED-646C-4478-B5BD-E78698AE51A2}" srcOrd="4" destOrd="0" presId="urn:microsoft.com/office/officeart/2005/8/layout/hProcess11"/>
    <dgm:cxn modelId="{C6BB6BF0-3ABB-4F0A-9009-B2D927E3AAC9}" type="presParOf" srcId="{E5AB7DED-646C-4478-B5BD-E78698AE51A2}" destId="{2985249C-56E8-46EA-8BE3-67A064EFA2E6}" srcOrd="0" destOrd="0" presId="urn:microsoft.com/office/officeart/2005/8/layout/hProcess11"/>
    <dgm:cxn modelId="{CD1298A8-A3A7-4232-A092-BAB66655961E}" type="presParOf" srcId="{E5AB7DED-646C-4478-B5BD-E78698AE51A2}" destId="{65417D6C-958E-4E8F-BB1E-D80D22555819}" srcOrd="1" destOrd="0" presId="urn:microsoft.com/office/officeart/2005/8/layout/hProcess11"/>
    <dgm:cxn modelId="{48BD7F26-24BC-4648-B869-66701543A8C6}" type="presParOf" srcId="{E5AB7DED-646C-4478-B5BD-E78698AE51A2}" destId="{BA46AFA1-018E-4C65-B6CD-823788CF0BFB}" srcOrd="2" destOrd="0" presId="urn:microsoft.com/office/officeart/2005/8/layout/hProcess11"/>
    <dgm:cxn modelId="{65699C7D-7BA2-4C78-BFBA-01E611016BF0}" type="presParOf" srcId="{7445E6CC-715A-4DB1-B29B-9ECCA4B43000}" destId="{B2D10920-6DEE-4F17-B0F7-70BBD159B48C}" srcOrd="5" destOrd="0" presId="urn:microsoft.com/office/officeart/2005/8/layout/hProcess11"/>
    <dgm:cxn modelId="{DDAEBC3D-E233-4678-85A3-E3945FAD01A4}" type="presParOf" srcId="{7445E6CC-715A-4DB1-B29B-9ECCA4B43000}" destId="{FEE41BE6-B151-4DAA-8B77-CBEE8269416C}" srcOrd="6" destOrd="0" presId="urn:microsoft.com/office/officeart/2005/8/layout/hProcess11"/>
    <dgm:cxn modelId="{2B80B1C4-1683-4CCB-AC89-9957E93FDD2C}" type="presParOf" srcId="{FEE41BE6-B151-4DAA-8B77-CBEE8269416C}" destId="{BD035415-9610-44FA-A723-C2FCC5CD87D8}" srcOrd="0" destOrd="0" presId="urn:microsoft.com/office/officeart/2005/8/layout/hProcess11"/>
    <dgm:cxn modelId="{E2A68FF4-69A5-4BDE-A7A5-BE5C52DDB0A1}" type="presParOf" srcId="{FEE41BE6-B151-4DAA-8B77-CBEE8269416C}" destId="{4EE2933C-ED65-4628-90FA-A112450FA3EE}" srcOrd="1" destOrd="0" presId="urn:microsoft.com/office/officeart/2005/8/layout/hProcess11"/>
    <dgm:cxn modelId="{46D6EE2E-F569-4D7A-BA81-D94B8DD03E75}" type="presParOf" srcId="{FEE41BE6-B151-4DAA-8B77-CBEE8269416C}" destId="{2BD76200-8E34-4F36-B0F5-278E754A3AA0}" srcOrd="2" destOrd="0" presId="urn:microsoft.com/office/officeart/2005/8/layout/hProcess11"/>
    <dgm:cxn modelId="{738D04C2-41AF-4973-8B24-525CDC6B00C2}" type="presParOf" srcId="{7445E6CC-715A-4DB1-B29B-9ECCA4B43000}" destId="{065773A9-4F30-4FC2-9164-B6D92881B188}" srcOrd="7" destOrd="0" presId="urn:microsoft.com/office/officeart/2005/8/layout/hProcess11"/>
    <dgm:cxn modelId="{71F19E6F-CBF4-4E7E-A5A9-518A78D22E9E}" type="presParOf" srcId="{7445E6CC-715A-4DB1-B29B-9ECCA4B43000}" destId="{854E1ADD-C3D7-484A-8536-F9A34F86D23B}" srcOrd="8" destOrd="0" presId="urn:microsoft.com/office/officeart/2005/8/layout/hProcess11"/>
    <dgm:cxn modelId="{76F27B32-4832-4D00-B097-AA58716AA460}" type="presParOf" srcId="{854E1ADD-C3D7-484A-8536-F9A34F86D23B}" destId="{2CD133C6-16B9-4997-8DB9-1E8D2A35D45F}" srcOrd="0" destOrd="0" presId="urn:microsoft.com/office/officeart/2005/8/layout/hProcess11"/>
    <dgm:cxn modelId="{90497D94-ED75-4462-B18E-FA36DEB9C873}" type="presParOf" srcId="{854E1ADD-C3D7-484A-8536-F9A34F86D23B}" destId="{86D8657A-B581-4D0D-AC2B-13913CC81E9E}" srcOrd="1" destOrd="0" presId="urn:microsoft.com/office/officeart/2005/8/layout/hProcess11"/>
    <dgm:cxn modelId="{DB7F2942-1284-48B1-AA65-D1EAD61C7573}" type="presParOf" srcId="{854E1ADD-C3D7-484A-8536-F9A34F86D23B}" destId="{A6B0A1A5-3CA3-41B0-AF36-0B0B7A418D38}" srcOrd="2" destOrd="0" presId="urn:microsoft.com/office/officeart/2005/8/layout/hProcess1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7EE8E58-37A2-4D67-899E-B8F71D00518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A89F0DE-AE32-4DBA-A766-3ED8EADD81D8}">
      <dgm:prSet/>
      <dgm:spPr/>
      <dgm:t>
        <a:bodyPr/>
        <a:lstStyle/>
        <a:p>
          <a:r>
            <a:rPr lang="el-GR" i="0" dirty="0" smtClean="0"/>
            <a:t>Φύλο </a:t>
          </a:r>
          <a:r>
            <a:rPr lang="en-US" i="1" dirty="0" err="1" smtClean="0"/>
            <a:t>Actinobacteria</a:t>
          </a:r>
          <a:endParaRPr lang="el-GR" i="1" dirty="0"/>
        </a:p>
      </dgm:t>
    </dgm:pt>
    <dgm:pt modelId="{633C6F3E-95F4-49EB-989E-635C7BE54DDD}" type="parTrans" cxnId="{A41F3ABA-F6AA-4A91-9009-BA41790F1BAD}">
      <dgm:prSet/>
      <dgm:spPr/>
      <dgm:t>
        <a:bodyPr/>
        <a:lstStyle/>
        <a:p>
          <a:endParaRPr lang="el-GR"/>
        </a:p>
      </dgm:t>
    </dgm:pt>
    <dgm:pt modelId="{56CDC922-18B9-46DB-B472-4FB6ADDBD64C}" type="sibTrans" cxnId="{A41F3ABA-F6AA-4A91-9009-BA41790F1BAD}">
      <dgm:prSet/>
      <dgm:spPr/>
      <dgm:t>
        <a:bodyPr/>
        <a:lstStyle/>
        <a:p>
          <a:endParaRPr lang="el-GR"/>
        </a:p>
      </dgm:t>
    </dgm:pt>
    <dgm:pt modelId="{77A3865F-BAA3-41C0-BF75-BF29603FC37A}">
      <dgm:prSet/>
      <dgm:spPr/>
      <dgm:t>
        <a:bodyPr/>
        <a:lstStyle/>
        <a:p>
          <a:r>
            <a:rPr lang="el-GR" dirty="0" smtClean="0"/>
            <a:t>Οικογένεια </a:t>
          </a:r>
          <a:r>
            <a:rPr lang="en-US" i="1" dirty="0" err="1" smtClean="0"/>
            <a:t>corynebacteriaceae</a:t>
          </a:r>
          <a:endParaRPr lang="el-GR" dirty="0"/>
        </a:p>
      </dgm:t>
    </dgm:pt>
    <dgm:pt modelId="{2CA44098-02CB-445F-920A-878AB850729D}" type="parTrans" cxnId="{816F88B8-D95E-4CDF-8185-DC512B6A5CA5}">
      <dgm:prSet/>
      <dgm:spPr/>
      <dgm:t>
        <a:bodyPr/>
        <a:lstStyle/>
        <a:p>
          <a:endParaRPr lang="el-GR"/>
        </a:p>
      </dgm:t>
    </dgm:pt>
    <dgm:pt modelId="{F0888344-A7F8-424A-953A-32D356E20AD6}" type="sibTrans" cxnId="{816F88B8-D95E-4CDF-8185-DC512B6A5CA5}">
      <dgm:prSet/>
      <dgm:spPr/>
      <dgm:t>
        <a:bodyPr/>
        <a:lstStyle/>
        <a:p>
          <a:endParaRPr lang="el-GR"/>
        </a:p>
      </dgm:t>
    </dgm:pt>
    <dgm:pt modelId="{02ECBB05-B2B3-4259-813A-8CF512337D7A}">
      <dgm:prSet/>
      <dgm:spPr/>
      <dgm:t>
        <a:bodyPr/>
        <a:lstStyle/>
        <a:p>
          <a:r>
            <a:rPr lang="el-GR" dirty="0" smtClean="0"/>
            <a:t>Γένος </a:t>
          </a:r>
          <a:r>
            <a:rPr lang="en-US" dirty="0" smtClean="0"/>
            <a:t>Corynebacterium </a:t>
          </a:r>
          <a:r>
            <a:rPr lang="en-US" i="1" dirty="0" smtClean="0"/>
            <a:t> </a:t>
          </a:r>
          <a:endParaRPr lang="el-GR" dirty="0"/>
        </a:p>
      </dgm:t>
    </dgm:pt>
    <dgm:pt modelId="{709A5DBE-6E75-4EE1-A844-F96B9331C4AC}" type="parTrans" cxnId="{7F4BFBDF-0F2A-4115-871F-B3E40371D2F3}">
      <dgm:prSet/>
      <dgm:spPr/>
      <dgm:t>
        <a:bodyPr/>
        <a:lstStyle/>
        <a:p>
          <a:endParaRPr lang="el-GR"/>
        </a:p>
      </dgm:t>
    </dgm:pt>
    <dgm:pt modelId="{D2BE2AD3-6804-4CED-BA36-E9D6801F8199}" type="sibTrans" cxnId="{7F4BFBDF-0F2A-4115-871F-B3E40371D2F3}">
      <dgm:prSet/>
      <dgm:spPr/>
      <dgm:t>
        <a:bodyPr/>
        <a:lstStyle/>
        <a:p>
          <a:endParaRPr lang="el-GR"/>
        </a:p>
      </dgm:t>
    </dgm:pt>
    <dgm:pt modelId="{829BBBDD-F090-4652-B517-CA5118C44DA8}">
      <dgm:prSet/>
      <dgm:spPr/>
      <dgm:t>
        <a:bodyPr/>
        <a:lstStyle/>
        <a:p>
          <a:r>
            <a:rPr lang="en-US" i="1" dirty="0" smtClean="0"/>
            <a:t>C. </a:t>
          </a:r>
          <a:r>
            <a:rPr lang="en-US" i="1" dirty="0" err="1" smtClean="0"/>
            <a:t>diphtheriae</a:t>
          </a:r>
          <a:r>
            <a:rPr lang="el-GR" i="1" dirty="0" smtClean="0"/>
            <a:t> </a:t>
          </a:r>
          <a:endParaRPr lang="el-GR" dirty="0"/>
        </a:p>
      </dgm:t>
    </dgm:pt>
    <dgm:pt modelId="{BCA819F6-462F-42AF-835C-F352D0D65A50}" type="parTrans" cxnId="{A609E915-DBC9-4C8A-94AE-9BEEC624A4EB}">
      <dgm:prSet/>
      <dgm:spPr/>
      <dgm:t>
        <a:bodyPr/>
        <a:lstStyle/>
        <a:p>
          <a:endParaRPr lang="el-GR"/>
        </a:p>
      </dgm:t>
    </dgm:pt>
    <dgm:pt modelId="{DEA4D1FA-961E-45B1-8A60-9C6A77976E67}" type="sibTrans" cxnId="{A609E915-DBC9-4C8A-94AE-9BEEC624A4EB}">
      <dgm:prSet/>
      <dgm:spPr/>
      <dgm:t>
        <a:bodyPr/>
        <a:lstStyle/>
        <a:p>
          <a:endParaRPr lang="el-GR"/>
        </a:p>
      </dgm:t>
    </dgm:pt>
    <dgm:pt modelId="{47DE07A9-D3A1-4BF8-AE52-39587283367B}">
      <dgm:prSet/>
      <dgm:spPr/>
      <dgm:t>
        <a:bodyPr/>
        <a:lstStyle/>
        <a:p>
          <a:r>
            <a:rPr lang="en-US" i="1" dirty="0" smtClean="0"/>
            <a:t>C. </a:t>
          </a:r>
          <a:r>
            <a:rPr lang="en-US" i="1" dirty="0" err="1" smtClean="0"/>
            <a:t>ulcerans</a:t>
          </a:r>
          <a:r>
            <a:rPr lang="en-US" i="1" dirty="0" smtClean="0"/>
            <a:t> </a:t>
          </a:r>
          <a:endParaRPr lang="el-GR" i="1" dirty="0"/>
        </a:p>
      </dgm:t>
    </dgm:pt>
    <dgm:pt modelId="{1F41B2FF-6E25-4380-B6CA-BDA9EAF8C9D9}" type="parTrans" cxnId="{74E8DD93-6629-4138-9B19-269AB9ADD72D}">
      <dgm:prSet/>
      <dgm:spPr/>
      <dgm:t>
        <a:bodyPr/>
        <a:lstStyle/>
        <a:p>
          <a:endParaRPr lang="el-GR"/>
        </a:p>
      </dgm:t>
    </dgm:pt>
    <dgm:pt modelId="{3611D186-9E32-4229-8066-5DD89BFF0512}" type="sibTrans" cxnId="{74E8DD93-6629-4138-9B19-269AB9ADD72D}">
      <dgm:prSet/>
      <dgm:spPr/>
      <dgm:t>
        <a:bodyPr/>
        <a:lstStyle/>
        <a:p>
          <a:endParaRPr lang="el-GR"/>
        </a:p>
      </dgm:t>
    </dgm:pt>
    <dgm:pt modelId="{9E37472F-4744-42DF-A92B-9BCBDE18526A}">
      <dgm:prSet/>
      <dgm:spPr/>
      <dgm:t>
        <a:bodyPr/>
        <a:lstStyle/>
        <a:p>
          <a:r>
            <a:rPr lang="en-US" i="1" dirty="0" smtClean="0"/>
            <a:t>C. </a:t>
          </a:r>
          <a:r>
            <a:rPr lang="en-US" i="1" dirty="0" err="1" smtClean="0"/>
            <a:t>jeikeium</a:t>
          </a:r>
          <a:endParaRPr lang="el-GR" i="1" dirty="0"/>
        </a:p>
      </dgm:t>
    </dgm:pt>
    <dgm:pt modelId="{0673EC37-FE7E-4470-8E7E-3F84A5C676BA}" type="parTrans" cxnId="{421B7357-7B86-4206-BAE2-FC31DA890F76}">
      <dgm:prSet/>
      <dgm:spPr/>
      <dgm:t>
        <a:bodyPr/>
        <a:lstStyle/>
        <a:p>
          <a:endParaRPr lang="el-GR"/>
        </a:p>
      </dgm:t>
    </dgm:pt>
    <dgm:pt modelId="{7DC51701-4E01-4650-AA40-8AD2556F2379}" type="sibTrans" cxnId="{421B7357-7B86-4206-BAE2-FC31DA890F76}">
      <dgm:prSet/>
      <dgm:spPr/>
      <dgm:t>
        <a:bodyPr/>
        <a:lstStyle/>
        <a:p>
          <a:endParaRPr lang="el-GR"/>
        </a:p>
      </dgm:t>
    </dgm:pt>
    <dgm:pt modelId="{324374FC-FBBA-49F6-BC74-528D76DFF202}">
      <dgm:prSet/>
      <dgm:spPr/>
      <dgm:t>
        <a:bodyPr/>
        <a:lstStyle/>
        <a:p>
          <a:r>
            <a:rPr lang="en-US" i="1" dirty="0" smtClean="0"/>
            <a:t>C. urealyticum </a:t>
          </a:r>
          <a:endParaRPr lang="el-GR" i="1" dirty="0"/>
        </a:p>
      </dgm:t>
    </dgm:pt>
    <dgm:pt modelId="{9A29991B-701E-4E52-95B2-35E16A63A717}" type="parTrans" cxnId="{D6E0D244-E9C7-43FD-B5CD-558D8B42A256}">
      <dgm:prSet/>
      <dgm:spPr/>
      <dgm:t>
        <a:bodyPr/>
        <a:lstStyle/>
        <a:p>
          <a:endParaRPr lang="el-GR"/>
        </a:p>
      </dgm:t>
    </dgm:pt>
    <dgm:pt modelId="{BBABF824-3E02-419F-8AC3-3578A60B47BA}" type="sibTrans" cxnId="{D6E0D244-E9C7-43FD-B5CD-558D8B42A256}">
      <dgm:prSet/>
      <dgm:spPr/>
      <dgm:t>
        <a:bodyPr/>
        <a:lstStyle/>
        <a:p>
          <a:endParaRPr lang="el-GR"/>
        </a:p>
      </dgm:t>
    </dgm:pt>
    <dgm:pt modelId="{D0D8396B-9A93-407E-BA7C-EE7558126A5E}" type="pres">
      <dgm:prSet presAssocID="{77EE8E58-37A2-4D67-899E-B8F71D00518D}" presName="hierChild1" presStyleCnt="0">
        <dgm:presLayoutVars>
          <dgm:chPref val="1"/>
          <dgm:dir/>
          <dgm:animOne val="branch"/>
          <dgm:animLvl val="lvl"/>
          <dgm:resizeHandles/>
        </dgm:presLayoutVars>
      </dgm:prSet>
      <dgm:spPr/>
      <dgm:t>
        <a:bodyPr/>
        <a:lstStyle/>
        <a:p>
          <a:endParaRPr lang="el-GR"/>
        </a:p>
      </dgm:t>
    </dgm:pt>
    <dgm:pt modelId="{0143E8CE-04FA-4E07-A38D-53743FA4E94E}" type="pres">
      <dgm:prSet presAssocID="{0A89F0DE-AE32-4DBA-A766-3ED8EADD81D8}" presName="hierRoot1" presStyleCnt="0"/>
      <dgm:spPr/>
    </dgm:pt>
    <dgm:pt modelId="{6AFD1C86-DA45-4EAA-8543-7C0E8BE59A7A}" type="pres">
      <dgm:prSet presAssocID="{0A89F0DE-AE32-4DBA-A766-3ED8EADD81D8}" presName="composite" presStyleCnt="0"/>
      <dgm:spPr/>
    </dgm:pt>
    <dgm:pt modelId="{36465E60-DB33-4A6F-96D3-4521E2B781E7}" type="pres">
      <dgm:prSet presAssocID="{0A89F0DE-AE32-4DBA-A766-3ED8EADD81D8}" presName="background" presStyleLbl="node0" presStyleIdx="0" presStyleCnt="1"/>
      <dgm:spPr/>
    </dgm:pt>
    <dgm:pt modelId="{2903AA32-FAD4-4815-A3AC-40D885D8AF3A}" type="pres">
      <dgm:prSet presAssocID="{0A89F0DE-AE32-4DBA-A766-3ED8EADD81D8}" presName="text" presStyleLbl="fgAcc0" presStyleIdx="0" presStyleCnt="1">
        <dgm:presLayoutVars>
          <dgm:chPref val="3"/>
        </dgm:presLayoutVars>
      </dgm:prSet>
      <dgm:spPr/>
      <dgm:t>
        <a:bodyPr/>
        <a:lstStyle/>
        <a:p>
          <a:endParaRPr lang="el-GR"/>
        </a:p>
      </dgm:t>
    </dgm:pt>
    <dgm:pt modelId="{3B961957-2BA2-4EF6-9960-B913B0886A6E}" type="pres">
      <dgm:prSet presAssocID="{0A89F0DE-AE32-4DBA-A766-3ED8EADD81D8}" presName="hierChild2" presStyleCnt="0"/>
      <dgm:spPr/>
    </dgm:pt>
    <dgm:pt modelId="{D2240CBC-C452-4609-B00B-C4627D218B18}" type="pres">
      <dgm:prSet presAssocID="{2CA44098-02CB-445F-920A-878AB850729D}" presName="Name10" presStyleLbl="parChTrans1D2" presStyleIdx="0" presStyleCnt="1"/>
      <dgm:spPr/>
      <dgm:t>
        <a:bodyPr/>
        <a:lstStyle/>
        <a:p>
          <a:endParaRPr lang="el-GR"/>
        </a:p>
      </dgm:t>
    </dgm:pt>
    <dgm:pt modelId="{219AB0E3-C462-4970-83C3-9BF0C3ED50FB}" type="pres">
      <dgm:prSet presAssocID="{77A3865F-BAA3-41C0-BF75-BF29603FC37A}" presName="hierRoot2" presStyleCnt="0"/>
      <dgm:spPr/>
    </dgm:pt>
    <dgm:pt modelId="{652AAC3C-3FBA-41E5-B884-8B03EBBDCBE2}" type="pres">
      <dgm:prSet presAssocID="{77A3865F-BAA3-41C0-BF75-BF29603FC37A}" presName="composite2" presStyleCnt="0"/>
      <dgm:spPr/>
    </dgm:pt>
    <dgm:pt modelId="{6CBD8F5E-CF00-4349-B0CD-4AC7D96DAC8E}" type="pres">
      <dgm:prSet presAssocID="{77A3865F-BAA3-41C0-BF75-BF29603FC37A}" presName="background2" presStyleLbl="node2" presStyleIdx="0" presStyleCnt="1"/>
      <dgm:spPr/>
    </dgm:pt>
    <dgm:pt modelId="{DA9EE976-65FE-4191-8A4D-7001FB7AC7E3}" type="pres">
      <dgm:prSet presAssocID="{77A3865F-BAA3-41C0-BF75-BF29603FC37A}" presName="text2" presStyleLbl="fgAcc2" presStyleIdx="0" presStyleCnt="1">
        <dgm:presLayoutVars>
          <dgm:chPref val="3"/>
        </dgm:presLayoutVars>
      </dgm:prSet>
      <dgm:spPr/>
      <dgm:t>
        <a:bodyPr/>
        <a:lstStyle/>
        <a:p>
          <a:endParaRPr lang="el-GR"/>
        </a:p>
      </dgm:t>
    </dgm:pt>
    <dgm:pt modelId="{10E4C659-78C9-4966-BA61-F637C56D9C46}" type="pres">
      <dgm:prSet presAssocID="{77A3865F-BAA3-41C0-BF75-BF29603FC37A}" presName="hierChild3" presStyleCnt="0"/>
      <dgm:spPr/>
    </dgm:pt>
    <dgm:pt modelId="{AC8D19F7-8467-4D8B-8819-D55F8B198D80}" type="pres">
      <dgm:prSet presAssocID="{709A5DBE-6E75-4EE1-A844-F96B9331C4AC}" presName="Name17" presStyleLbl="parChTrans1D3" presStyleIdx="0" presStyleCnt="1"/>
      <dgm:spPr/>
      <dgm:t>
        <a:bodyPr/>
        <a:lstStyle/>
        <a:p>
          <a:endParaRPr lang="el-GR"/>
        </a:p>
      </dgm:t>
    </dgm:pt>
    <dgm:pt modelId="{8ABF48B5-7091-485B-BD81-CA91DA53ACEC}" type="pres">
      <dgm:prSet presAssocID="{02ECBB05-B2B3-4259-813A-8CF512337D7A}" presName="hierRoot3" presStyleCnt="0"/>
      <dgm:spPr/>
    </dgm:pt>
    <dgm:pt modelId="{07CAAE75-0972-42B0-BFB1-49DBCB0AD1C7}" type="pres">
      <dgm:prSet presAssocID="{02ECBB05-B2B3-4259-813A-8CF512337D7A}" presName="composite3" presStyleCnt="0"/>
      <dgm:spPr/>
    </dgm:pt>
    <dgm:pt modelId="{14D19B4F-AB73-44FA-B7A3-BBF119AEBBF9}" type="pres">
      <dgm:prSet presAssocID="{02ECBB05-B2B3-4259-813A-8CF512337D7A}" presName="background3" presStyleLbl="node3" presStyleIdx="0" presStyleCnt="1"/>
      <dgm:spPr/>
    </dgm:pt>
    <dgm:pt modelId="{7A11ECF1-AE09-47E7-A54C-31F59E2BB827}" type="pres">
      <dgm:prSet presAssocID="{02ECBB05-B2B3-4259-813A-8CF512337D7A}" presName="text3" presStyleLbl="fgAcc3" presStyleIdx="0" presStyleCnt="1">
        <dgm:presLayoutVars>
          <dgm:chPref val="3"/>
        </dgm:presLayoutVars>
      </dgm:prSet>
      <dgm:spPr/>
      <dgm:t>
        <a:bodyPr/>
        <a:lstStyle/>
        <a:p>
          <a:endParaRPr lang="el-GR"/>
        </a:p>
      </dgm:t>
    </dgm:pt>
    <dgm:pt modelId="{B49AF80F-7073-4D02-A6D3-F46ABDA82296}" type="pres">
      <dgm:prSet presAssocID="{02ECBB05-B2B3-4259-813A-8CF512337D7A}" presName="hierChild4" presStyleCnt="0"/>
      <dgm:spPr/>
    </dgm:pt>
    <dgm:pt modelId="{3514E98D-FE05-4D28-A221-44CF86A58C32}" type="pres">
      <dgm:prSet presAssocID="{BCA819F6-462F-42AF-835C-F352D0D65A50}" presName="Name23" presStyleLbl="parChTrans1D4" presStyleIdx="0" presStyleCnt="4"/>
      <dgm:spPr/>
      <dgm:t>
        <a:bodyPr/>
        <a:lstStyle/>
        <a:p>
          <a:endParaRPr lang="el-GR"/>
        </a:p>
      </dgm:t>
    </dgm:pt>
    <dgm:pt modelId="{CB68E275-58A9-4236-9D84-351771E7A8BF}" type="pres">
      <dgm:prSet presAssocID="{829BBBDD-F090-4652-B517-CA5118C44DA8}" presName="hierRoot4" presStyleCnt="0"/>
      <dgm:spPr/>
    </dgm:pt>
    <dgm:pt modelId="{26A037E6-CFB2-483D-8436-46B29F999D11}" type="pres">
      <dgm:prSet presAssocID="{829BBBDD-F090-4652-B517-CA5118C44DA8}" presName="composite4" presStyleCnt="0"/>
      <dgm:spPr/>
    </dgm:pt>
    <dgm:pt modelId="{7C031D69-4715-416E-AD59-05B563E3B14A}" type="pres">
      <dgm:prSet presAssocID="{829BBBDD-F090-4652-B517-CA5118C44DA8}" presName="background4" presStyleLbl="node4" presStyleIdx="0" presStyleCnt="4"/>
      <dgm:spPr/>
    </dgm:pt>
    <dgm:pt modelId="{FC520E6A-D957-415A-99F7-1447D85BF7AD}" type="pres">
      <dgm:prSet presAssocID="{829BBBDD-F090-4652-B517-CA5118C44DA8}" presName="text4" presStyleLbl="fgAcc4" presStyleIdx="0" presStyleCnt="4">
        <dgm:presLayoutVars>
          <dgm:chPref val="3"/>
        </dgm:presLayoutVars>
      </dgm:prSet>
      <dgm:spPr/>
      <dgm:t>
        <a:bodyPr/>
        <a:lstStyle/>
        <a:p>
          <a:endParaRPr lang="el-GR"/>
        </a:p>
      </dgm:t>
    </dgm:pt>
    <dgm:pt modelId="{E9DD4095-ECDF-48D4-8BE5-1202631EB162}" type="pres">
      <dgm:prSet presAssocID="{829BBBDD-F090-4652-B517-CA5118C44DA8}" presName="hierChild5" presStyleCnt="0"/>
      <dgm:spPr/>
    </dgm:pt>
    <dgm:pt modelId="{AABC0845-DE26-45D8-A87B-C9E61D63837E}" type="pres">
      <dgm:prSet presAssocID="{1F41B2FF-6E25-4380-B6CA-BDA9EAF8C9D9}" presName="Name23" presStyleLbl="parChTrans1D4" presStyleIdx="1" presStyleCnt="4"/>
      <dgm:spPr/>
      <dgm:t>
        <a:bodyPr/>
        <a:lstStyle/>
        <a:p>
          <a:endParaRPr lang="el-GR"/>
        </a:p>
      </dgm:t>
    </dgm:pt>
    <dgm:pt modelId="{BBB3B7B6-5E39-464C-8ED3-A0405436AA9C}" type="pres">
      <dgm:prSet presAssocID="{47DE07A9-D3A1-4BF8-AE52-39587283367B}" presName="hierRoot4" presStyleCnt="0"/>
      <dgm:spPr/>
    </dgm:pt>
    <dgm:pt modelId="{933F206B-6773-4C40-83C9-0815785654A6}" type="pres">
      <dgm:prSet presAssocID="{47DE07A9-D3A1-4BF8-AE52-39587283367B}" presName="composite4" presStyleCnt="0"/>
      <dgm:spPr/>
    </dgm:pt>
    <dgm:pt modelId="{CAF033C1-B67C-4CB3-97A3-CB613F470442}" type="pres">
      <dgm:prSet presAssocID="{47DE07A9-D3A1-4BF8-AE52-39587283367B}" presName="background4" presStyleLbl="node4" presStyleIdx="1" presStyleCnt="4"/>
      <dgm:spPr/>
    </dgm:pt>
    <dgm:pt modelId="{AFFE1856-52C5-4A2B-80ED-B84DD9EB4F8C}" type="pres">
      <dgm:prSet presAssocID="{47DE07A9-D3A1-4BF8-AE52-39587283367B}" presName="text4" presStyleLbl="fgAcc4" presStyleIdx="1" presStyleCnt="4">
        <dgm:presLayoutVars>
          <dgm:chPref val="3"/>
        </dgm:presLayoutVars>
      </dgm:prSet>
      <dgm:spPr/>
      <dgm:t>
        <a:bodyPr/>
        <a:lstStyle/>
        <a:p>
          <a:endParaRPr lang="el-GR"/>
        </a:p>
      </dgm:t>
    </dgm:pt>
    <dgm:pt modelId="{9CB67374-6D74-4847-BD22-AB344A047BED}" type="pres">
      <dgm:prSet presAssocID="{47DE07A9-D3A1-4BF8-AE52-39587283367B}" presName="hierChild5" presStyleCnt="0"/>
      <dgm:spPr/>
    </dgm:pt>
    <dgm:pt modelId="{A420AAD4-35B8-4637-AED7-DA5F45E0A9DD}" type="pres">
      <dgm:prSet presAssocID="{0673EC37-FE7E-4470-8E7E-3F84A5C676BA}" presName="Name23" presStyleLbl="parChTrans1D4" presStyleIdx="2" presStyleCnt="4"/>
      <dgm:spPr/>
      <dgm:t>
        <a:bodyPr/>
        <a:lstStyle/>
        <a:p>
          <a:endParaRPr lang="el-GR"/>
        </a:p>
      </dgm:t>
    </dgm:pt>
    <dgm:pt modelId="{71512F5E-0244-48C7-BE75-199BCC33FD8C}" type="pres">
      <dgm:prSet presAssocID="{9E37472F-4744-42DF-A92B-9BCBDE18526A}" presName="hierRoot4" presStyleCnt="0"/>
      <dgm:spPr/>
    </dgm:pt>
    <dgm:pt modelId="{42DEC7DD-15B2-4756-B814-734A8BF7397E}" type="pres">
      <dgm:prSet presAssocID="{9E37472F-4744-42DF-A92B-9BCBDE18526A}" presName="composite4" presStyleCnt="0"/>
      <dgm:spPr/>
    </dgm:pt>
    <dgm:pt modelId="{F2C7CB13-8C52-466E-AC5E-5964195A00CC}" type="pres">
      <dgm:prSet presAssocID="{9E37472F-4744-42DF-A92B-9BCBDE18526A}" presName="background4" presStyleLbl="node4" presStyleIdx="2" presStyleCnt="4"/>
      <dgm:spPr/>
    </dgm:pt>
    <dgm:pt modelId="{174CADC2-3AAE-41C3-AEB8-4F5648FF8A41}" type="pres">
      <dgm:prSet presAssocID="{9E37472F-4744-42DF-A92B-9BCBDE18526A}" presName="text4" presStyleLbl="fgAcc4" presStyleIdx="2" presStyleCnt="4" custLinFactNeighborX="-292" custLinFactNeighborY="-2551">
        <dgm:presLayoutVars>
          <dgm:chPref val="3"/>
        </dgm:presLayoutVars>
      </dgm:prSet>
      <dgm:spPr/>
      <dgm:t>
        <a:bodyPr/>
        <a:lstStyle/>
        <a:p>
          <a:endParaRPr lang="el-GR"/>
        </a:p>
      </dgm:t>
    </dgm:pt>
    <dgm:pt modelId="{F5448047-13DC-434C-9D4D-0A400754438A}" type="pres">
      <dgm:prSet presAssocID="{9E37472F-4744-42DF-A92B-9BCBDE18526A}" presName="hierChild5" presStyleCnt="0"/>
      <dgm:spPr/>
    </dgm:pt>
    <dgm:pt modelId="{498EC69F-D42F-4E16-95B4-10C68B676537}" type="pres">
      <dgm:prSet presAssocID="{9A29991B-701E-4E52-95B2-35E16A63A717}" presName="Name23" presStyleLbl="parChTrans1D4" presStyleIdx="3" presStyleCnt="4"/>
      <dgm:spPr/>
      <dgm:t>
        <a:bodyPr/>
        <a:lstStyle/>
        <a:p>
          <a:endParaRPr lang="el-GR"/>
        </a:p>
      </dgm:t>
    </dgm:pt>
    <dgm:pt modelId="{B45EB753-2632-4E15-9190-F26038FAB127}" type="pres">
      <dgm:prSet presAssocID="{324374FC-FBBA-49F6-BC74-528D76DFF202}" presName="hierRoot4" presStyleCnt="0"/>
      <dgm:spPr/>
    </dgm:pt>
    <dgm:pt modelId="{4CBDA136-14F6-478D-BDC5-B88D213B0B70}" type="pres">
      <dgm:prSet presAssocID="{324374FC-FBBA-49F6-BC74-528D76DFF202}" presName="composite4" presStyleCnt="0"/>
      <dgm:spPr/>
    </dgm:pt>
    <dgm:pt modelId="{22B2ED5A-615E-4FA0-8A83-DAA7E6BC790B}" type="pres">
      <dgm:prSet presAssocID="{324374FC-FBBA-49F6-BC74-528D76DFF202}" presName="background4" presStyleLbl="node4" presStyleIdx="3" presStyleCnt="4"/>
      <dgm:spPr/>
    </dgm:pt>
    <dgm:pt modelId="{079294C5-73E7-4DE4-86F6-31AFC73C0D88}" type="pres">
      <dgm:prSet presAssocID="{324374FC-FBBA-49F6-BC74-528D76DFF202}" presName="text4" presStyleLbl="fgAcc4" presStyleIdx="3" presStyleCnt="4">
        <dgm:presLayoutVars>
          <dgm:chPref val="3"/>
        </dgm:presLayoutVars>
      </dgm:prSet>
      <dgm:spPr/>
      <dgm:t>
        <a:bodyPr/>
        <a:lstStyle/>
        <a:p>
          <a:endParaRPr lang="el-GR"/>
        </a:p>
      </dgm:t>
    </dgm:pt>
    <dgm:pt modelId="{123199F2-0037-438E-AEBE-2FDD8370143A}" type="pres">
      <dgm:prSet presAssocID="{324374FC-FBBA-49F6-BC74-528D76DFF202}" presName="hierChild5" presStyleCnt="0"/>
      <dgm:spPr/>
    </dgm:pt>
  </dgm:ptLst>
  <dgm:cxnLst>
    <dgm:cxn modelId="{E4987FC2-8D9B-402B-BB47-D1AAACAD0AD3}" type="presOf" srcId="{709A5DBE-6E75-4EE1-A844-F96B9331C4AC}" destId="{AC8D19F7-8467-4D8B-8819-D55F8B198D80}" srcOrd="0" destOrd="0" presId="urn:microsoft.com/office/officeart/2005/8/layout/hierarchy1"/>
    <dgm:cxn modelId="{74E8DD93-6629-4138-9B19-269AB9ADD72D}" srcId="{02ECBB05-B2B3-4259-813A-8CF512337D7A}" destId="{47DE07A9-D3A1-4BF8-AE52-39587283367B}" srcOrd="1" destOrd="0" parTransId="{1F41B2FF-6E25-4380-B6CA-BDA9EAF8C9D9}" sibTransId="{3611D186-9E32-4229-8066-5DD89BFF0512}"/>
    <dgm:cxn modelId="{4D45EFD6-1725-4DE3-8161-D41EC1D19806}" type="presOf" srcId="{829BBBDD-F090-4652-B517-CA5118C44DA8}" destId="{FC520E6A-D957-415A-99F7-1447D85BF7AD}" srcOrd="0" destOrd="0" presId="urn:microsoft.com/office/officeart/2005/8/layout/hierarchy1"/>
    <dgm:cxn modelId="{A41F3ABA-F6AA-4A91-9009-BA41790F1BAD}" srcId="{77EE8E58-37A2-4D67-899E-B8F71D00518D}" destId="{0A89F0DE-AE32-4DBA-A766-3ED8EADD81D8}" srcOrd="0" destOrd="0" parTransId="{633C6F3E-95F4-49EB-989E-635C7BE54DDD}" sibTransId="{56CDC922-18B9-46DB-B472-4FB6ADDBD64C}"/>
    <dgm:cxn modelId="{816F88B8-D95E-4CDF-8185-DC512B6A5CA5}" srcId="{0A89F0DE-AE32-4DBA-A766-3ED8EADD81D8}" destId="{77A3865F-BAA3-41C0-BF75-BF29603FC37A}" srcOrd="0" destOrd="0" parTransId="{2CA44098-02CB-445F-920A-878AB850729D}" sibTransId="{F0888344-A7F8-424A-953A-32D356E20AD6}"/>
    <dgm:cxn modelId="{3997FF4E-AE49-4622-88DE-6F63FCF98BC1}" type="presOf" srcId="{9A29991B-701E-4E52-95B2-35E16A63A717}" destId="{498EC69F-D42F-4E16-95B4-10C68B676537}" srcOrd="0" destOrd="0" presId="urn:microsoft.com/office/officeart/2005/8/layout/hierarchy1"/>
    <dgm:cxn modelId="{6D4E1659-2CB4-4401-8025-0CCFA45F0D9C}" type="presOf" srcId="{2CA44098-02CB-445F-920A-878AB850729D}" destId="{D2240CBC-C452-4609-B00B-C4627D218B18}" srcOrd="0" destOrd="0" presId="urn:microsoft.com/office/officeart/2005/8/layout/hierarchy1"/>
    <dgm:cxn modelId="{6D747DEF-23BB-4609-86E5-3955257CA97A}" type="presOf" srcId="{77EE8E58-37A2-4D67-899E-B8F71D00518D}" destId="{D0D8396B-9A93-407E-BA7C-EE7558126A5E}" srcOrd="0" destOrd="0" presId="urn:microsoft.com/office/officeart/2005/8/layout/hierarchy1"/>
    <dgm:cxn modelId="{B13903F1-9C8A-4078-946A-C5E7BCEE55F8}" type="presOf" srcId="{47DE07A9-D3A1-4BF8-AE52-39587283367B}" destId="{AFFE1856-52C5-4A2B-80ED-B84DD9EB4F8C}" srcOrd="0" destOrd="0" presId="urn:microsoft.com/office/officeart/2005/8/layout/hierarchy1"/>
    <dgm:cxn modelId="{1BF4D06B-EE29-4CCF-8E05-974C72292C65}" type="presOf" srcId="{0673EC37-FE7E-4470-8E7E-3F84A5C676BA}" destId="{A420AAD4-35B8-4637-AED7-DA5F45E0A9DD}" srcOrd="0" destOrd="0" presId="urn:microsoft.com/office/officeart/2005/8/layout/hierarchy1"/>
    <dgm:cxn modelId="{421B7357-7B86-4206-BAE2-FC31DA890F76}" srcId="{02ECBB05-B2B3-4259-813A-8CF512337D7A}" destId="{9E37472F-4744-42DF-A92B-9BCBDE18526A}" srcOrd="2" destOrd="0" parTransId="{0673EC37-FE7E-4470-8E7E-3F84A5C676BA}" sibTransId="{7DC51701-4E01-4650-AA40-8AD2556F2379}"/>
    <dgm:cxn modelId="{7F4BFBDF-0F2A-4115-871F-B3E40371D2F3}" srcId="{77A3865F-BAA3-41C0-BF75-BF29603FC37A}" destId="{02ECBB05-B2B3-4259-813A-8CF512337D7A}" srcOrd="0" destOrd="0" parTransId="{709A5DBE-6E75-4EE1-A844-F96B9331C4AC}" sibTransId="{D2BE2AD3-6804-4CED-BA36-E9D6801F8199}"/>
    <dgm:cxn modelId="{25F033FF-A11B-4EDE-A1FD-3BA802557764}" type="presOf" srcId="{02ECBB05-B2B3-4259-813A-8CF512337D7A}" destId="{7A11ECF1-AE09-47E7-A54C-31F59E2BB827}" srcOrd="0" destOrd="0" presId="urn:microsoft.com/office/officeart/2005/8/layout/hierarchy1"/>
    <dgm:cxn modelId="{2F5BFA07-4F28-40A1-A533-D356052AC3BC}" type="presOf" srcId="{BCA819F6-462F-42AF-835C-F352D0D65A50}" destId="{3514E98D-FE05-4D28-A221-44CF86A58C32}" srcOrd="0" destOrd="0" presId="urn:microsoft.com/office/officeart/2005/8/layout/hierarchy1"/>
    <dgm:cxn modelId="{10735704-AC5E-4A9E-8CAE-D559AC170770}" type="presOf" srcId="{9E37472F-4744-42DF-A92B-9BCBDE18526A}" destId="{174CADC2-3AAE-41C3-AEB8-4F5648FF8A41}" srcOrd="0" destOrd="0" presId="urn:microsoft.com/office/officeart/2005/8/layout/hierarchy1"/>
    <dgm:cxn modelId="{FA699B06-3ED1-4891-B3EC-4FDCE2D7569A}" type="presOf" srcId="{0A89F0DE-AE32-4DBA-A766-3ED8EADD81D8}" destId="{2903AA32-FAD4-4815-A3AC-40D885D8AF3A}" srcOrd="0" destOrd="0" presId="urn:microsoft.com/office/officeart/2005/8/layout/hierarchy1"/>
    <dgm:cxn modelId="{A609E915-DBC9-4C8A-94AE-9BEEC624A4EB}" srcId="{02ECBB05-B2B3-4259-813A-8CF512337D7A}" destId="{829BBBDD-F090-4652-B517-CA5118C44DA8}" srcOrd="0" destOrd="0" parTransId="{BCA819F6-462F-42AF-835C-F352D0D65A50}" sibTransId="{DEA4D1FA-961E-45B1-8A60-9C6A77976E67}"/>
    <dgm:cxn modelId="{388314A3-BEB2-414C-9C3F-47230CF6B433}" type="presOf" srcId="{324374FC-FBBA-49F6-BC74-528D76DFF202}" destId="{079294C5-73E7-4DE4-86F6-31AFC73C0D88}" srcOrd="0" destOrd="0" presId="urn:microsoft.com/office/officeart/2005/8/layout/hierarchy1"/>
    <dgm:cxn modelId="{B3F652BA-A81B-4637-95F2-F32B1B7D01B6}" type="presOf" srcId="{77A3865F-BAA3-41C0-BF75-BF29603FC37A}" destId="{DA9EE976-65FE-4191-8A4D-7001FB7AC7E3}" srcOrd="0" destOrd="0" presId="urn:microsoft.com/office/officeart/2005/8/layout/hierarchy1"/>
    <dgm:cxn modelId="{D6E0D244-E9C7-43FD-B5CD-558D8B42A256}" srcId="{02ECBB05-B2B3-4259-813A-8CF512337D7A}" destId="{324374FC-FBBA-49F6-BC74-528D76DFF202}" srcOrd="3" destOrd="0" parTransId="{9A29991B-701E-4E52-95B2-35E16A63A717}" sibTransId="{BBABF824-3E02-419F-8AC3-3578A60B47BA}"/>
    <dgm:cxn modelId="{A3C337D3-3A6A-440A-821C-E9F68CBF25FB}" type="presOf" srcId="{1F41B2FF-6E25-4380-B6CA-BDA9EAF8C9D9}" destId="{AABC0845-DE26-45D8-A87B-C9E61D63837E}" srcOrd="0" destOrd="0" presId="urn:microsoft.com/office/officeart/2005/8/layout/hierarchy1"/>
    <dgm:cxn modelId="{DD3AC97A-70D1-459A-8399-002DA6B69367}" type="presParOf" srcId="{D0D8396B-9A93-407E-BA7C-EE7558126A5E}" destId="{0143E8CE-04FA-4E07-A38D-53743FA4E94E}" srcOrd="0" destOrd="0" presId="urn:microsoft.com/office/officeart/2005/8/layout/hierarchy1"/>
    <dgm:cxn modelId="{3A4F3D14-A37F-43AB-A795-B2DE2109980E}" type="presParOf" srcId="{0143E8CE-04FA-4E07-A38D-53743FA4E94E}" destId="{6AFD1C86-DA45-4EAA-8543-7C0E8BE59A7A}" srcOrd="0" destOrd="0" presId="urn:microsoft.com/office/officeart/2005/8/layout/hierarchy1"/>
    <dgm:cxn modelId="{8F04FA06-065D-44B0-A469-0F018EC0BF0C}" type="presParOf" srcId="{6AFD1C86-DA45-4EAA-8543-7C0E8BE59A7A}" destId="{36465E60-DB33-4A6F-96D3-4521E2B781E7}" srcOrd="0" destOrd="0" presId="urn:microsoft.com/office/officeart/2005/8/layout/hierarchy1"/>
    <dgm:cxn modelId="{EF85F505-5ED5-409C-95D9-66A7166E14F4}" type="presParOf" srcId="{6AFD1C86-DA45-4EAA-8543-7C0E8BE59A7A}" destId="{2903AA32-FAD4-4815-A3AC-40D885D8AF3A}" srcOrd="1" destOrd="0" presId="urn:microsoft.com/office/officeart/2005/8/layout/hierarchy1"/>
    <dgm:cxn modelId="{F76E2C29-A19B-4D21-80D0-CFB86769A8E1}" type="presParOf" srcId="{0143E8CE-04FA-4E07-A38D-53743FA4E94E}" destId="{3B961957-2BA2-4EF6-9960-B913B0886A6E}" srcOrd="1" destOrd="0" presId="urn:microsoft.com/office/officeart/2005/8/layout/hierarchy1"/>
    <dgm:cxn modelId="{3214DBFD-13AE-4B40-909A-451AC60B27C0}" type="presParOf" srcId="{3B961957-2BA2-4EF6-9960-B913B0886A6E}" destId="{D2240CBC-C452-4609-B00B-C4627D218B18}" srcOrd="0" destOrd="0" presId="urn:microsoft.com/office/officeart/2005/8/layout/hierarchy1"/>
    <dgm:cxn modelId="{4FDB6675-2ACE-42CC-9FDE-135CA70E9653}" type="presParOf" srcId="{3B961957-2BA2-4EF6-9960-B913B0886A6E}" destId="{219AB0E3-C462-4970-83C3-9BF0C3ED50FB}" srcOrd="1" destOrd="0" presId="urn:microsoft.com/office/officeart/2005/8/layout/hierarchy1"/>
    <dgm:cxn modelId="{A3DE1611-328D-411A-82B6-420B0290AED7}" type="presParOf" srcId="{219AB0E3-C462-4970-83C3-9BF0C3ED50FB}" destId="{652AAC3C-3FBA-41E5-B884-8B03EBBDCBE2}" srcOrd="0" destOrd="0" presId="urn:microsoft.com/office/officeart/2005/8/layout/hierarchy1"/>
    <dgm:cxn modelId="{263DB7BE-10DF-47B4-9800-E5FA2FE1A41B}" type="presParOf" srcId="{652AAC3C-3FBA-41E5-B884-8B03EBBDCBE2}" destId="{6CBD8F5E-CF00-4349-B0CD-4AC7D96DAC8E}" srcOrd="0" destOrd="0" presId="urn:microsoft.com/office/officeart/2005/8/layout/hierarchy1"/>
    <dgm:cxn modelId="{9E711175-72A6-4771-81E9-E95F3ABBB741}" type="presParOf" srcId="{652AAC3C-3FBA-41E5-B884-8B03EBBDCBE2}" destId="{DA9EE976-65FE-4191-8A4D-7001FB7AC7E3}" srcOrd="1" destOrd="0" presId="urn:microsoft.com/office/officeart/2005/8/layout/hierarchy1"/>
    <dgm:cxn modelId="{DDFDACA3-A5DC-4FE1-BCCE-AEAE08886F02}" type="presParOf" srcId="{219AB0E3-C462-4970-83C3-9BF0C3ED50FB}" destId="{10E4C659-78C9-4966-BA61-F637C56D9C46}" srcOrd="1" destOrd="0" presId="urn:microsoft.com/office/officeart/2005/8/layout/hierarchy1"/>
    <dgm:cxn modelId="{B93B4705-DD51-4ECC-9564-836D133E965D}" type="presParOf" srcId="{10E4C659-78C9-4966-BA61-F637C56D9C46}" destId="{AC8D19F7-8467-4D8B-8819-D55F8B198D80}" srcOrd="0" destOrd="0" presId="urn:microsoft.com/office/officeart/2005/8/layout/hierarchy1"/>
    <dgm:cxn modelId="{2FEA6B29-D5F4-4E28-A70E-5AD65FA5F4D0}" type="presParOf" srcId="{10E4C659-78C9-4966-BA61-F637C56D9C46}" destId="{8ABF48B5-7091-485B-BD81-CA91DA53ACEC}" srcOrd="1" destOrd="0" presId="urn:microsoft.com/office/officeart/2005/8/layout/hierarchy1"/>
    <dgm:cxn modelId="{9799F1BF-4E5A-4191-AB7A-858AED5896BD}" type="presParOf" srcId="{8ABF48B5-7091-485B-BD81-CA91DA53ACEC}" destId="{07CAAE75-0972-42B0-BFB1-49DBCB0AD1C7}" srcOrd="0" destOrd="0" presId="urn:microsoft.com/office/officeart/2005/8/layout/hierarchy1"/>
    <dgm:cxn modelId="{1C529409-2261-4AA4-969E-11EE6195115C}" type="presParOf" srcId="{07CAAE75-0972-42B0-BFB1-49DBCB0AD1C7}" destId="{14D19B4F-AB73-44FA-B7A3-BBF119AEBBF9}" srcOrd="0" destOrd="0" presId="urn:microsoft.com/office/officeart/2005/8/layout/hierarchy1"/>
    <dgm:cxn modelId="{C518F65F-AA74-4B7A-9F38-95A4C5334DF5}" type="presParOf" srcId="{07CAAE75-0972-42B0-BFB1-49DBCB0AD1C7}" destId="{7A11ECF1-AE09-47E7-A54C-31F59E2BB827}" srcOrd="1" destOrd="0" presId="urn:microsoft.com/office/officeart/2005/8/layout/hierarchy1"/>
    <dgm:cxn modelId="{F14705D6-E37B-4162-948C-E49D1D011852}" type="presParOf" srcId="{8ABF48B5-7091-485B-BD81-CA91DA53ACEC}" destId="{B49AF80F-7073-4D02-A6D3-F46ABDA82296}" srcOrd="1" destOrd="0" presId="urn:microsoft.com/office/officeart/2005/8/layout/hierarchy1"/>
    <dgm:cxn modelId="{17C59A75-630C-410A-80F0-A4331EEC5CD2}" type="presParOf" srcId="{B49AF80F-7073-4D02-A6D3-F46ABDA82296}" destId="{3514E98D-FE05-4D28-A221-44CF86A58C32}" srcOrd="0" destOrd="0" presId="urn:microsoft.com/office/officeart/2005/8/layout/hierarchy1"/>
    <dgm:cxn modelId="{34DD3CD0-2056-4E2B-A20F-54A795FE7913}" type="presParOf" srcId="{B49AF80F-7073-4D02-A6D3-F46ABDA82296}" destId="{CB68E275-58A9-4236-9D84-351771E7A8BF}" srcOrd="1" destOrd="0" presId="urn:microsoft.com/office/officeart/2005/8/layout/hierarchy1"/>
    <dgm:cxn modelId="{71782355-47BC-4B9D-9F34-F1962CE3455D}" type="presParOf" srcId="{CB68E275-58A9-4236-9D84-351771E7A8BF}" destId="{26A037E6-CFB2-483D-8436-46B29F999D11}" srcOrd="0" destOrd="0" presId="urn:microsoft.com/office/officeart/2005/8/layout/hierarchy1"/>
    <dgm:cxn modelId="{45D43861-1B1C-4633-B630-F3C8FF103A4C}" type="presParOf" srcId="{26A037E6-CFB2-483D-8436-46B29F999D11}" destId="{7C031D69-4715-416E-AD59-05B563E3B14A}" srcOrd="0" destOrd="0" presId="urn:microsoft.com/office/officeart/2005/8/layout/hierarchy1"/>
    <dgm:cxn modelId="{AF5633C3-41F2-4581-AB1E-301A06F92202}" type="presParOf" srcId="{26A037E6-CFB2-483D-8436-46B29F999D11}" destId="{FC520E6A-D957-415A-99F7-1447D85BF7AD}" srcOrd="1" destOrd="0" presId="urn:microsoft.com/office/officeart/2005/8/layout/hierarchy1"/>
    <dgm:cxn modelId="{3D25270B-E517-48D0-8FD9-4B3E2C6462DE}" type="presParOf" srcId="{CB68E275-58A9-4236-9D84-351771E7A8BF}" destId="{E9DD4095-ECDF-48D4-8BE5-1202631EB162}" srcOrd="1" destOrd="0" presId="urn:microsoft.com/office/officeart/2005/8/layout/hierarchy1"/>
    <dgm:cxn modelId="{A1A6FCF0-3E34-43FC-9AC7-1DA7AEBB79DF}" type="presParOf" srcId="{B49AF80F-7073-4D02-A6D3-F46ABDA82296}" destId="{AABC0845-DE26-45D8-A87B-C9E61D63837E}" srcOrd="2" destOrd="0" presId="urn:microsoft.com/office/officeart/2005/8/layout/hierarchy1"/>
    <dgm:cxn modelId="{91298D6F-139B-4C73-A345-14AA3C2FB65F}" type="presParOf" srcId="{B49AF80F-7073-4D02-A6D3-F46ABDA82296}" destId="{BBB3B7B6-5E39-464C-8ED3-A0405436AA9C}" srcOrd="3" destOrd="0" presId="urn:microsoft.com/office/officeart/2005/8/layout/hierarchy1"/>
    <dgm:cxn modelId="{024F7937-7D16-420E-AA80-D6934518E4DB}" type="presParOf" srcId="{BBB3B7B6-5E39-464C-8ED3-A0405436AA9C}" destId="{933F206B-6773-4C40-83C9-0815785654A6}" srcOrd="0" destOrd="0" presId="urn:microsoft.com/office/officeart/2005/8/layout/hierarchy1"/>
    <dgm:cxn modelId="{E61CD801-D9D6-4146-A3B5-6D375D53F0BB}" type="presParOf" srcId="{933F206B-6773-4C40-83C9-0815785654A6}" destId="{CAF033C1-B67C-4CB3-97A3-CB613F470442}" srcOrd="0" destOrd="0" presId="urn:microsoft.com/office/officeart/2005/8/layout/hierarchy1"/>
    <dgm:cxn modelId="{FBA6E88B-8E37-431F-BF03-CE21F0BD25E4}" type="presParOf" srcId="{933F206B-6773-4C40-83C9-0815785654A6}" destId="{AFFE1856-52C5-4A2B-80ED-B84DD9EB4F8C}" srcOrd="1" destOrd="0" presId="urn:microsoft.com/office/officeart/2005/8/layout/hierarchy1"/>
    <dgm:cxn modelId="{8E11F181-1622-4C8F-94D3-25CCEC7958E9}" type="presParOf" srcId="{BBB3B7B6-5E39-464C-8ED3-A0405436AA9C}" destId="{9CB67374-6D74-4847-BD22-AB344A047BED}" srcOrd="1" destOrd="0" presId="urn:microsoft.com/office/officeart/2005/8/layout/hierarchy1"/>
    <dgm:cxn modelId="{35E33B4B-BED6-4754-8056-47ACF92681D4}" type="presParOf" srcId="{B49AF80F-7073-4D02-A6D3-F46ABDA82296}" destId="{A420AAD4-35B8-4637-AED7-DA5F45E0A9DD}" srcOrd="4" destOrd="0" presId="urn:microsoft.com/office/officeart/2005/8/layout/hierarchy1"/>
    <dgm:cxn modelId="{7B88091B-2D61-4B14-9E1C-F870800FB610}" type="presParOf" srcId="{B49AF80F-7073-4D02-A6D3-F46ABDA82296}" destId="{71512F5E-0244-48C7-BE75-199BCC33FD8C}" srcOrd="5" destOrd="0" presId="urn:microsoft.com/office/officeart/2005/8/layout/hierarchy1"/>
    <dgm:cxn modelId="{DB890AFC-B650-4760-A4D7-B79DBE456364}" type="presParOf" srcId="{71512F5E-0244-48C7-BE75-199BCC33FD8C}" destId="{42DEC7DD-15B2-4756-B814-734A8BF7397E}" srcOrd="0" destOrd="0" presId="urn:microsoft.com/office/officeart/2005/8/layout/hierarchy1"/>
    <dgm:cxn modelId="{B0304471-CB5F-4D2C-AE01-4BEB5185D180}" type="presParOf" srcId="{42DEC7DD-15B2-4756-B814-734A8BF7397E}" destId="{F2C7CB13-8C52-466E-AC5E-5964195A00CC}" srcOrd="0" destOrd="0" presId="urn:microsoft.com/office/officeart/2005/8/layout/hierarchy1"/>
    <dgm:cxn modelId="{C8FF438E-1E45-4D7F-BEC5-CF5643AD2087}" type="presParOf" srcId="{42DEC7DD-15B2-4756-B814-734A8BF7397E}" destId="{174CADC2-3AAE-41C3-AEB8-4F5648FF8A41}" srcOrd="1" destOrd="0" presId="urn:microsoft.com/office/officeart/2005/8/layout/hierarchy1"/>
    <dgm:cxn modelId="{EE8B3DA3-65F1-41DC-A557-9897C9B90680}" type="presParOf" srcId="{71512F5E-0244-48C7-BE75-199BCC33FD8C}" destId="{F5448047-13DC-434C-9D4D-0A400754438A}" srcOrd="1" destOrd="0" presId="urn:microsoft.com/office/officeart/2005/8/layout/hierarchy1"/>
    <dgm:cxn modelId="{9FF77E5E-48C6-4F08-831A-D3837BC98FD7}" type="presParOf" srcId="{B49AF80F-7073-4D02-A6D3-F46ABDA82296}" destId="{498EC69F-D42F-4E16-95B4-10C68B676537}" srcOrd="6" destOrd="0" presId="urn:microsoft.com/office/officeart/2005/8/layout/hierarchy1"/>
    <dgm:cxn modelId="{4C84AB2D-C6FC-4DBA-9C35-46F7E930F6AA}" type="presParOf" srcId="{B49AF80F-7073-4D02-A6D3-F46ABDA82296}" destId="{B45EB753-2632-4E15-9190-F26038FAB127}" srcOrd="7" destOrd="0" presId="urn:microsoft.com/office/officeart/2005/8/layout/hierarchy1"/>
    <dgm:cxn modelId="{66D6F4EB-6336-4424-8418-D428E7D9FE0D}" type="presParOf" srcId="{B45EB753-2632-4E15-9190-F26038FAB127}" destId="{4CBDA136-14F6-478D-BDC5-B88D213B0B70}" srcOrd="0" destOrd="0" presId="urn:microsoft.com/office/officeart/2005/8/layout/hierarchy1"/>
    <dgm:cxn modelId="{3FB56BF9-A541-400D-9CE7-C04F96F3A032}" type="presParOf" srcId="{4CBDA136-14F6-478D-BDC5-B88D213B0B70}" destId="{22B2ED5A-615E-4FA0-8A83-DAA7E6BC790B}" srcOrd="0" destOrd="0" presId="urn:microsoft.com/office/officeart/2005/8/layout/hierarchy1"/>
    <dgm:cxn modelId="{4F7D62A4-F097-435D-A6BE-552673346F1B}" type="presParOf" srcId="{4CBDA136-14F6-478D-BDC5-B88D213B0B70}" destId="{079294C5-73E7-4DE4-86F6-31AFC73C0D88}" srcOrd="1" destOrd="0" presId="urn:microsoft.com/office/officeart/2005/8/layout/hierarchy1"/>
    <dgm:cxn modelId="{E407A789-CCA8-4913-ADAA-9020137FCD0D}" type="presParOf" srcId="{B45EB753-2632-4E15-9190-F26038FAB127}" destId="{123199F2-0037-438E-AEBE-2FDD8370143A}"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7EE8E58-37A2-4D67-899E-B8F71D00518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A89F0DE-AE32-4DBA-A766-3ED8EADD81D8}">
      <dgm:prSet/>
      <dgm:spPr/>
      <dgm:t>
        <a:bodyPr/>
        <a:lstStyle/>
        <a:p>
          <a:r>
            <a:rPr lang="el-GR" i="0" dirty="0" smtClean="0"/>
            <a:t>Φύλο</a:t>
          </a:r>
          <a:endParaRPr lang="en-US" i="0" dirty="0" smtClean="0"/>
        </a:p>
        <a:p>
          <a:r>
            <a:rPr lang="el-GR" i="0" dirty="0" smtClean="0"/>
            <a:t> </a:t>
          </a:r>
          <a:r>
            <a:rPr lang="en-US" i="1" dirty="0" smtClean="0"/>
            <a:t>Firmicutes</a:t>
          </a:r>
          <a:endParaRPr lang="el-GR" i="1" dirty="0"/>
        </a:p>
      </dgm:t>
    </dgm:pt>
    <dgm:pt modelId="{633C6F3E-95F4-49EB-989E-635C7BE54DDD}" type="parTrans" cxnId="{A41F3ABA-F6AA-4A91-9009-BA41790F1BAD}">
      <dgm:prSet/>
      <dgm:spPr/>
      <dgm:t>
        <a:bodyPr/>
        <a:lstStyle/>
        <a:p>
          <a:endParaRPr lang="el-GR"/>
        </a:p>
      </dgm:t>
    </dgm:pt>
    <dgm:pt modelId="{56CDC922-18B9-46DB-B472-4FB6ADDBD64C}" type="sibTrans" cxnId="{A41F3ABA-F6AA-4A91-9009-BA41790F1BAD}">
      <dgm:prSet/>
      <dgm:spPr/>
      <dgm:t>
        <a:bodyPr/>
        <a:lstStyle/>
        <a:p>
          <a:endParaRPr lang="el-GR"/>
        </a:p>
      </dgm:t>
    </dgm:pt>
    <dgm:pt modelId="{77A3865F-BAA3-41C0-BF75-BF29603FC37A}">
      <dgm:prSet/>
      <dgm:spPr/>
      <dgm:t>
        <a:bodyPr/>
        <a:lstStyle/>
        <a:p>
          <a:r>
            <a:rPr lang="el-GR" dirty="0" smtClean="0"/>
            <a:t>Οικογένεια </a:t>
          </a:r>
          <a:r>
            <a:rPr lang="en-US" i="1" dirty="0" err="1" smtClean="0"/>
            <a:t>Listeriaceae</a:t>
          </a:r>
          <a:endParaRPr lang="el-GR" i="1" dirty="0"/>
        </a:p>
      </dgm:t>
    </dgm:pt>
    <dgm:pt modelId="{2CA44098-02CB-445F-920A-878AB850729D}" type="parTrans" cxnId="{816F88B8-D95E-4CDF-8185-DC512B6A5CA5}">
      <dgm:prSet/>
      <dgm:spPr/>
      <dgm:t>
        <a:bodyPr/>
        <a:lstStyle/>
        <a:p>
          <a:endParaRPr lang="el-GR"/>
        </a:p>
      </dgm:t>
    </dgm:pt>
    <dgm:pt modelId="{F0888344-A7F8-424A-953A-32D356E20AD6}" type="sibTrans" cxnId="{816F88B8-D95E-4CDF-8185-DC512B6A5CA5}">
      <dgm:prSet/>
      <dgm:spPr/>
      <dgm:t>
        <a:bodyPr/>
        <a:lstStyle/>
        <a:p>
          <a:endParaRPr lang="el-GR"/>
        </a:p>
      </dgm:t>
    </dgm:pt>
    <dgm:pt modelId="{02ECBB05-B2B3-4259-813A-8CF512337D7A}">
      <dgm:prSet/>
      <dgm:spPr/>
      <dgm:t>
        <a:bodyPr/>
        <a:lstStyle/>
        <a:p>
          <a:r>
            <a:rPr lang="el-GR" dirty="0" smtClean="0"/>
            <a:t>Γένος </a:t>
          </a:r>
          <a:endParaRPr lang="en-US" dirty="0" smtClean="0"/>
        </a:p>
        <a:p>
          <a:r>
            <a:rPr lang="en-US" i="1" dirty="0" err="1" smtClean="0"/>
            <a:t>Listeria</a:t>
          </a:r>
          <a:r>
            <a:rPr lang="en-US" dirty="0" smtClean="0"/>
            <a:t> </a:t>
          </a:r>
          <a:r>
            <a:rPr lang="en-US" i="1" dirty="0" smtClean="0"/>
            <a:t> </a:t>
          </a:r>
          <a:endParaRPr lang="el-GR" dirty="0"/>
        </a:p>
      </dgm:t>
    </dgm:pt>
    <dgm:pt modelId="{709A5DBE-6E75-4EE1-A844-F96B9331C4AC}" type="parTrans" cxnId="{7F4BFBDF-0F2A-4115-871F-B3E40371D2F3}">
      <dgm:prSet/>
      <dgm:spPr/>
      <dgm:t>
        <a:bodyPr/>
        <a:lstStyle/>
        <a:p>
          <a:endParaRPr lang="el-GR"/>
        </a:p>
      </dgm:t>
    </dgm:pt>
    <dgm:pt modelId="{D2BE2AD3-6804-4CED-BA36-E9D6801F8199}" type="sibTrans" cxnId="{7F4BFBDF-0F2A-4115-871F-B3E40371D2F3}">
      <dgm:prSet/>
      <dgm:spPr/>
      <dgm:t>
        <a:bodyPr/>
        <a:lstStyle/>
        <a:p>
          <a:endParaRPr lang="el-GR"/>
        </a:p>
      </dgm:t>
    </dgm:pt>
    <dgm:pt modelId="{829BBBDD-F090-4652-B517-CA5118C44DA8}">
      <dgm:prSet/>
      <dgm:spPr/>
      <dgm:t>
        <a:bodyPr/>
        <a:lstStyle/>
        <a:p>
          <a:r>
            <a:rPr lang="en-US" i="1" dirty="0" smtClean="0"/>
            <a:t>L. monocytogenes</a:t>
          </a:r>
          <a:r>
            <a:rPr lang="el-GR" i="1" dirty="0" smtClean="0"/>
            <a:t> </a:t>
          </a:r>
          <a:endParaRPr lang="el-GR" dirty="0"/>
        </a:p>
      </dgm:t>
    </dgm:pt>
    <dgm:pt modelId="{BCA819F6-462F-42AF-835C-F352D0D65A50}" type="parTrans" cxnId="{A609E915-DBC9-4C8A-94AE-9BEEC624A4EB}">
      <dgm:prSet/>
      <dgm:spPr/>
      <dgm:t>
        <a:bodyPr/>
        <a:lstStyle/>
        <a:p>
          <a:endParaRPr lang="el-GR"/>
        </a:p>
      </dgm:t>
    </dgm:pt>
    <dgm:pt modelId="{DEA4D1FA-961E-45B1-8A60-9C6A77976E67}" type="sibTrans" cxnId="{A609E915-DBC9-4C8A-94AE-9BEEC624A4EB}">
      <dgm:prSet/>
      <dgm:spPr/>
      <dgm:t>
        <a:bodyPr/>
        <a:lstStyle/>
        <a:p>
          <a:endParaRPr lang="el-GR"/>
        </a:p>
      </dgm:t>
    </dgm:pt>
    <dgm:pt modelId="{47DE07A9-D3A1-4BF8-AE52-39587283367B}">
      <dgm:prSet/>
      <dgm:spPr/>
      <dgm:t>
        <a:bodyPr/>
        <a:lstStyle/>
        <a:p>
          <a:r>
            <a:rPr lang="en-US" i="1" dirty="0" smtClean="0"/>
            <a:t>L. </a:t>
          </a:r>
          <a:r>
            <a:rPr lang="en-US" i="1" dirty="0" err="1" smtClean="0"/>
            <a:t>ivanovii</a:t>
          </a:r>
          <a:r>
            <a:rPr lang="en-US" i="1" dirty="0" smtClean="0"/>
            <a:t> </a:t>
          </a:r>
          <a:endParaRPr lang="el-GR" i="1" dirty="0"/>
        </a:p>
      </dgm:t>
    </dgm:pt>
    <dgm:pt modelId="{1F41B2FF-6E25-4380-B6CA-BDA9EAF8C9D9}" type="parTrans" cxnId="{74E8DD93-6629-4138-9B19-269AB9ADD72D}">
      <dgm:prSet/>
      <dgm:spPr/>
      <dgm:t>
        <a:bodyPr/>
        <a:lstStyle/>
        <a:p>
          <a:endParaRPr lang="el-GR"/>
        </a:p>
      </dgm:t>
    </dgm:pt>
    <dgm:pt modelId="{3611D186-9E32-4229-8066-5DD89BFF0512}" type="sibTrans" cxnId="{74E8DD93-6629-4138-9B19-269AB9ADD72D}">
      <dgm:prSet/>
      <dgm:spPr/>
      <dgm:t>
        <a:bodyPr/>
        <a:lstStyle/>
        <a:p>
          <a:endParaRPr lang="el-GR"/>
        </a:p>
      </dgm:t>
    </dgm:pt>
    <dgm:pt modelId="{9E37472F-4744-42DF-A92B-9BCBDE18526A}">
      <dgm:prSet/>
      <dgm:spPr/>
      <dgm:t>
        <a:bodyPr/>
        <a:lstStyle/>
        <a:p>
          <a:r>
            <a:rPr lang="en-US" i="1" dirty="0" smtClean="0"/>
            <a:t>L. </a:t>
          </a:r>
          <a:r>
            <a:rPr lang="en-US" i="1" dirty="0" err="1" smtClean="0"/>
            <a:t>seeligeri</a:t>
          </a:r>
          <a:r>
            <a:rPr lang="en-US" i="1" dirty="0" smtClean="0"/>
            <a:t> </a:t>
          </a:r>
          <a:endParaRPr lang="el-GR" i="1" dirty="0"/>
        </a:p>
      </dgm:t>
    </dgm:pt>
    <dgm:pt modelId="{0673EC37-FE7E-4470-8E7E-3F84A5C676BA}" type="parTrans" cxnId="{421B7357-7B86-4206-BAE2-FC31DA890F76}">
      <dgm:prSet/>
      <dgm:spPr/>
      <dgm:t>
        <a:bodyPr/>
        <a:lstStyle/>
        <a:p>
          <a:endParaRPr lang="el-GR"/>
        </a:p>
      </dgm:t>
    </dgm:pt>
    <dgm:pt modelId="{7DC51701-4E01-4650-AA40-8AD2556F2379}" type="sibTrans" cxnId="{421B7357-7B86-4206-BAE2-FC31DA890F76}">
      <dgm:prSet/>
      <dgm:spPr/>
      <dgm:t>
        <a:bodyPr/>
        <a:lstStyle/>
        <a:p>
          <a:endParaRPr lang="el-GR"/>
        </a:p>
      </dgm:t>
    </dgm:pt>
    <dgm:pt modelId="{D0D8396B-9A93-407E-BA7C-EE7558126A5E}" type="pres">
      <dgm:prSet presAssocID="{77EE8E58-37A2-4D67-899E-B8F71D00518D}" presName="hierChild1" presStyleCnt="0">
        <dgm:presLayoutVars>
          <dgm:chPref val="1"/>
          <dgm:dir/>
          <dgm:animOne val="branch"/>
          <dgm:animLvl val="lvl"/>
          <dgm:resizeHandles/>
        </dgm:presLayoutVars>
      </dgm:prSet>
      <dgm:spPr/>
      <dgm:t>
        <a:bodyPr/>
        <a:lstStyle/>
        <a:p>
          <a:endParaRPr lang="el-GR"/>
        </a:p>
      </dgm:t>
    </dgm:pt>
    <dgm:pt modelId="{0143E8CE-04FA-4E07-A38D-53743FA4E94E}" type="pres">
      <dgm:prSet presAssocID="{0A89F0DE-AE32-4DBA-A766-3ED8EADD81D8}" presName="hierRoot1" presStyleCnt="0"/>
      <dgm:spPr/>
    </dgm:pt>
    <dgm:pt modelId="{6AFD1C86-DA45-4EAA-8543-7C0E8BE59A7A}" type="pres">
      <dgm:prSet presAssocID="{0A89F0DE-AE32-4DBA-A766-3ED8EADD81D8}" presName="composite" presStyleCnt="0"/>
      <dgm:spPr/>
    </dgm:pt>
    <dgm:pt modelId="{36465E60-DB33-4A6F-96D3-4521E2B781E7}" type="pres">
      <dgm:prSet presAssocID="{0A89F0DE-AE32-4DBA-A766-3ED8EADD81D8}" presName="background" presStyleLbl="node0" presStyleIdx="0" presStyleCnt="1"/>
      <dgm:spPr/>
    </dgm:pt>
    <dgm:pt modelId="{2903AA32-FAD4-4815-A3AC-40D885D8AF3A}" type="pres">
      <dgm:prSet presAssocID="{0A89F0DE-AE32-4DBA-A766-3ED8EADD81D8}" presName="text" presStyleLbl="fgAcc0" presStyleIdx="0" presStyleCnt="1">
        <dgm:presLayoutVars>
          <dgm:chPref val="3"/>
        </dgm:presLayoutVars>
      </dgm:prSet>
      <dgm:spPr/>
      <dgm:t>
        <a:bodyPr/>
        <a:lstStyle/>
        <a:p>
          <a:endParaRPr lang="el-GR"/>
        </a:p>
      </dgm:t>
    </dgm:pt>
    <dgm:pt modelId="{3B961957-2BA2-4EF6-9960-B913B0886A6E}" type="pres">
      <dgm:prSet presAssocID="{0A89F0DE-AE32-4DBA-A766-3ED8EADD81D8}" presName="hierChild2" presStyleCnt="0"/>
      <dgm:spPr/>
    </dgm:pt>
    <dgm:pt modelId="{D2240CBC-C452-4609-B00B-C4627D218B18}" type="pres">
      <dgm:prSet presAssocID="{2CA44098-02CB-445F-920A-878AB850729D}" presName="Name10" presStyleLbl="parChTrans1D2" presStyleIdx="0" presStyleCnt="1"/>
      <dgm:spPr/>
      <dgm:t>
        <a:bodyPr/>
        <a:lstStyle/>
        <a:p>
          <a:endParaRPr lang="el-GR"/>
        </a:p>
      </dgm:t>
    </dgm:pt>
    <dgm:pt modelId="{219AB0E3-C462-4970-83C3-9BF0C3ED50FB}" type="pres">
      <dgm:prSet presAssocID="{77A3865F-BAA3-41C0-BF75-BF29603FC37A}" presName="hierRoot2" presStyleCnt="0"/>
      <dgm:spPr/>
    </dgm:pt>
    <dgm:pt modelId="{652AAC3C-3FBA-41E5-B884-8B03EBBDCBE2}" type="pres">
      <dgm:prSet presAssocID="{77A3865F-BAA3-41C0-BF75-BF29603FC37A}" presName="composite2" presStyleCnt="0"/>
      <dgm:spPr/>
    </dgm:pt>
    <dgm:pt modelId="{6CBD8F5E-CF00-4349-B0CD-4AC7D96DAC8E}" type="pres">
      <dgm:prSet presAssocID="{77A3865F-BAA3-41C0-BF75-BF29603FC37A}" presName="background2" presStyleLbl="node2" presStyleIdx="0" presStyleCnt="1"/>
      <dgm:spPr/>
    </dgm:pt>
    <dgm:pt modelId="{DA9EE976-65FE-4191-8A4D-7001FB7AC7E3}" type="pres">
      <dgm:prSet presAssocID="{77A3865F-BAA3-41C0-BF75-BF29603FC37A}" presName="text2" presStyleLbl="fgAcc2" presStyleIdx="0" presStyleCnt="1">
        <dgm:presLayoutVars>
          <dgm:chPref val="3"/>
        </dgm:presLayoutVars>
      </dgm:prSet>
      <dgm:spPr/>
      <dgm:t>
        <a:bodyPr/>
        <a:lstStyle/>
        <a:p>
          <a:endParaRPr lang="el-GR"/>
        </a:p>
      </dgm:t>
    </dgm:pt>
    <dgm:pt modelId="{10E4C659-78C9-4966-BA61-F637C56D9C46}" type="pres">
      <dgm:prSet presAssocID="{77A3865F-BAA3-41C0-BF75-BF29603FC37A}" presName="hierChild3" presStyleCnt="0"/>
      <dgm:spPr/>
    </dgm:pt>
    <dgm:pt modelId="{AC8D19F7-8467-4D8B-8819-D55F8B198D80}" type="pres">
      <dgm:prSet presAssocID="{709A5DBE-6E75-4EE1-A844-F96B9331C4AC}" presName="Name17" presStyleLbl="parChTrans1D3" presStyleIdx="0" presStyleCnt="1"/>
      <dgm:spPr/>
      <dgm:t>
        <a:bodyPr/>
        <a:lstStyle/>
        <a:p>
          <a:endParaRPr lang="el-GR"/>
        </a:p>
      </dgm:t>
    </dgm:pt>
    <dgm:pt modelId="{8ABF48B5-7091-485B-BD81-CA91DA53ACEC}" type="pres">
      <dgm:prSet presAssocID="{02ECBB05-B2B3-4259-813A-8CF512337D7A}" presName="hierRoot3" presStyleCnt="0"/>
      <dgm:spPr/>
    </dgm:pt>
    <dgm:pt modelId="{07CAAE75-0972-42B0-BFB1-49DBCB0AD1C7}" type="pres">
      <dgm:prSet presAssocID="{02ECBB05-B2B3-4259-813A-8CF512337D7A}" presName="composite3" presStyleCnt="0"/>
      <dgm:spPr/>
    </dgm:pt>
    <dgm:pt modelId="{14D19B4F-AB73-44FA-B7A3-BBF119AEBBF9}" type="pres">
      <dgm:prSet presAssocID="{02ECBB05-B2B3-4259-813A-8CF512337D7A}" presName="background3" presStyleLbl="node3" presStyleIdx="0" presStyleCnt="1"/>
      <dgm:spPr/>
    </dgm:pt>
    <dgm:pt modelId="{7A11ECF1-AE09-47E7-A54C-31F59E2BB827}" type="pres">
      <dgm:prSet presAssocID="{02ECBB05-B2B3-4259-813A-8CF512337D7A}" presName="text3" presStyleLbl="fgAcc3" presStyleIdx="0" presStyleCnt="1">
        <dgm:presLayoutVars>
          <dgm:chPref val="3"/>
        </dgm:presLayoutVars>
      </dgm:prSet>
      <dgm:spPr/>
      <dgm:t>
        <a:bodyPr/>
        <a:lstStyle/>
        <a:p>
          <a:endParaRPr lang="el-GR"/>
        </a:p>
      </dgm:t>
    </dgm:pt>
    <dgm:pt modelId="{B49AF80F-7073-4D02-A6D3-F46ABDA82296}" type="pres">
      <dgm:prSet presAssocID="{02ECBB05-B2B3-4259-813A-8CF512337D7A}" presName="hierChild4" presStyleCnt="0"/>
      <dgm:spPr/>
    </dgm:pt>
    <dgm:pt modelId="{3514E98D-FE05-4D28-A221-44CF86A58C32}" type="pres">
      <dgm:prSet presAssocID="{BCA819F6-462F-42AF-835C-F352D0D65A50}" presName="Name23" presStyleLbl="parChTrans1D4" presStyleIdx="0" presStyleCnt="3"/>
      <dgm:spPr/>
      <dgm:t>
        <a:bodyPr/>
        <a:lstStyle/>
        <a:p>
          <a:endParaRPr lang="el-GR"/>
        </a:p>
      </dgm:t>
    </dgm:pt>
    <dgm:pt modelId="{CB68E275-58A9-4236-9D84-351771E7A8BF}" type="pres">
      <dgm:prSet presAssocID="{829BBBDD-F090-4652-B517-CA5118C44DA8}" presName="hierRoot4" presStyleCnt="0"/>
      <dgm:spPr/>
    </dgm:pt>
    <dgm:pt modelId="{26A037E6-CFB2-483D-8436-46B29F999D11}" type="pres">
      <dgm:prSet presAssocID="{829BBBDD-F090-4652-B517-CA5118C44DA8}" presName="composite4" presStyleCnt="0"/>
      <dgm:spPr/>
    </dgm:pt>
    <dgm:pt modelId="{7C031D69-4715-416E-AD59-05B563E3B14A}" type="pres">
      <dgm:prSet presAssocID="{829BBBDD-F090-4652-B517-CA5118C44DA8}" presName="background4" presStyleLbl="node4" presStyleIdx="0" presStyleCnt="3"/>
      <dgm:spPr/>
    </dgm:pt>
    <dgm:pt modelId="{FC520E6A-D957-415A-99F7-1447D85BF7AD}" type="pres">
      <dgm:prSet presAssocID="{829BBBDD-F090-4652-B517-CA5118C44DA8}" presName="text4" presStyleLbl="fgAcc4" presStyleIdx="0" presStyleCnt="3">
        <dgm:presLayoutVars>
          <dgm:chPref val="3"/>
        </dgm:presLayoutVars>
      </dgm:prSet>
      <dgm:spPr/>
      <dgm:t>
        <a:bodyPr/>
        <a:lstStyle/>
        <a:p>
          <a:endParaRPr lang="el-GR"/>
        </a:p>
      </dgm:t>
    </dgm:pt>
    <dgm:pt modelId="{E9DD4095-ECDF-48D4-8BE5-1202631EB162}" type="pres">
      <dgm:prSet presAssocID="{829BBBDD-F090-4652-B517-CA5118C44DA8}" presName="hierChild5" presStyleCnt="0"/>
      <dgm:spPr/>
    </dgm:pt>
    <dgm:pt modelId="{AABC0845-DE26-45D8-A87B-C9E61D63837E}" type="pres">
      <dgm:prSet presAssocID="{1F41B2FF-6E25-4380-B6CA-BDA9EAF8C9D9}" presName="Name23" presStyleLbl="parChTrans1D4" presStyleIdx="1" presStyleCnt="3"/>
      <dgm:spPr/>
      <dgm:t>
        <a:bodyPr/>
        <a:lstStyle/>
        <a:p>
          <a:endParaRPr lang="el-GR"/>
        </a:p>
      </dgm:t>
    </dgm:pt>
    <dgm:pt modelId="{BBB3B7B6-5E39-464C-8ED3-A0405436AA9C}" type="pres">
      <dgm:prSet presAssocID="{47DE07A9-D3A1-4BF8-AE52-39587283367B}" presName="hierRoot4" presStyleCnt="0"/>
      <dgm:spPr/>
    </dgm:pt>
    <dgm:pt modelId="{933F206B-6773-4C40-83C9-0815785654A6}" type="pres">
      <dgm:prSet presAssocID="{47DE07A9-D3A1-4BF8-AE52-39587283367B}" presName="composite4" presStyleCnt="0"/>
      <dgm:spPr/>
    </dgm:pt>
    <dgm:pt modelId="{CAF033C1-B67C-4CB3-97A3-CB613F470442}" type="pres">
      <dgm:prSet presAssocID="{47DE07A9-D3A1-4BF8-AE52-39587283367B}" presName="background4" presStyleLbl="node4" presStyleIdx="1" presStyleCnt="3"/>
      <dgm:spPr/>
    </dgm:pt>
    <dgm:pt modelId="{AFFE1856-52C5-4A2B-80ED-B84DD9EB4F8C}" type="pres">
      <dgm:prSet presAssocID="{47DE07A9-D3A1-4BF8-AE52-39587283367B}" presName="text4" presStyleLbl="fgAcc4" presStyleIdx="1" presStyleCnt="3">
        <dgm:presLayoutVars>
          <dgm:chPref val="3"/>
        </dgm:presLayoutVars>
      </dgm:prSet>
      <dgm:spPr/>
      <dgm:t>
        <a:bodyPr/>
        <a:lstStyle/>
        <a:p>
          <a:endParaRPr lang="el-GR"/>
        </a:p>
      </dgm:t>
    </dgm:pt>
    <dgm:pt modelId="{9CB67374-6D74-4847-BD22-AB344A047BED}" type="pres">
      <dgm:prSet presAssocID="{47DE07A9-D3A1-4BF8-AE52-39587283367B}" presName="hierChild5" presStyleCnt="0"/>
      <dgm:spPr/>
    </dgm:pt>
    <dgm:pt modelId="{A420AAD4-35B8-4637-AED7-DA5F45E0A9DD}" type="pres">
      <dgm:prSet presAssocID="{0673EC37-FE7E-4470-8E7E-3F84A5C676BA}" presName="Name23" presStyleLbl="parChTrans1D4" presStyleIdx="2" presStyleCnt="3"/>
      <dgm:spPr/>
      <dgm:t>
        <a:bodyPr/>
        <a:lstStyle/>
        <a:p>
          <a:endParaRPr lang="el-GR"/>
        </a:p>
      </dgm:t>
    </dgm:pt>
    <dgm:pt modelId="{71512F5E-0244-48C7-BE75-199BCC33FD8C}" type="pres">
      <dgm:prSet presAssocID="{9E37472F-4744-42DF-A92B-9BCBDE18526A}" presName="hierRoot4" presStyleCnt="0"/>
      <dgm:spPr/>
    </dgm:pt>
    <dgm:pt modelId="{42DEC7DD-15B2-4756-B814-734A8BF7397E}" type="pres">
      <dgm:prSet presAssocID="{9E37472F-4744-42DF-A92B-9BCBDE18526A}" presName="composite4" presStyleCnt="0"/>
      <dgm:spPr/>
    </dgm:pt>
    <dgm:pt modelId="{F2C7CB13-8C52-466E-AC5E-5964195A00CC}" type="pres">
      <dgm:prSet presAssocID="{9E37472F-4744-42DF-A92B-9BCBDE18526A}" presName="background4" presStyleLbl="node4" presStyleIdx="2" presStyleCnt="3"/>
      <dgm:spPr/>
    </dgm:pt>
    <dgm:pt modelId="{174CADC2-3AAE-41C3-AEB8-4F5648FF8A41}" type="pres">
      <dgm:prSet presAssocID="{9E37472F-4744-42DF-A92B-9BCBDE18526A}" presName="text4" presStyleLbl="fgAcc4" presStyleIdx="2" presStyleCnt="3" custLinFactNeighborX="-292" custLinFactNeighborY="-2551">
        <dgm:presLayoutVars>
          <dgm:chPref val="3"/>
        </dgm:presLayoutVars>
      </dgm:prSet>
      <dgm:spPr/>
      <dgm:t>
        <a:bodyPr/>
        <a:lstStyle/>
        <a:p>
          <a:endParaRPr lang="el-GR"/>
        </a:p>
      </dgm:t>
    </dgm:pt>
    <dgm:pt modelId="{F5448047-13DC-434C-9D4D-0A400754438A}" type="pres">
      <dgm:prSet presAssocID="{9E37472F-4744-42DF-A92B-9BCBDE18526A}" presName="hierChild5" presStyleCnt="0"/>
      <dgm:spPr/>
    </dgm:pt>
  </dgm:ptLst>
  <dgm:cxnLst>
    <dgm:cxn modelId="{C5D749A9-0A1D-4C5C-8A1D-66BB74EBCC60}" type="presOf" srcId="{77A3865F-BAA3-41C0-BF75-BF29603FC37A}" destId="{DA9EE976-65FE-4191-8A4D-7001FB7AC7E3}" srcOrd="0" destOrd="0" presId="urn:microsoft.com/office/officeart/2005/8/layout/hierarchy1"/>
    <dgm:cxn modelId="{74E8DD93-6629-4138-9B19-269AB9ADD72D}" srcId="{02ECBB05-B2B3-4259-813A-8CF512337D7A}" destId="{47DE07A9-D3A1-4BF8-AE52-39587283367B}" srcOrd="1" destOrd="0" parTransId="{1F41B2FF-6E25-4380-B6CA-BDA9EAF8C9D9}" sibTransId="{3611D186-9E32-4229-8066-5DD89BFF0512}"/>
    <dgm:cxn modelId="{CA4397E4-FDA5-4208-85E5-364B73C26BC7}" type="presOf" srcId="{0673EC37-FE7E-4470-8E7E-3F84A5C676BA}" destId="{A420AAD4-35B8-4637-AED7-DA5F45E0A9DD}" srcOrd="0" destOrd="0" presId="urn:microsoft.com/office/officeart/2005/8/layout/hierarchy1"/>
    <dgm:cxn modelId="{79937122-DA5B-4BE7-9254-7A4D10D4A1CD}" type="presOf" srcId="{1F41B2FF-6E25-4380-B6CA-BDA9EAF8C9D9}" destId="{AABC0845-DE26-45D8-A87B-C9E61D63837E}" srcOrd="0" destOrd="0" presId="urn:microsoft.com/office/officeart/2005/8/layout/hierarchy1"/>
    <dgm:cxn modelId="{A41F3ABA-F6AA-4A91-9009-BA41790F1BAD}" srcId="{77EE8E58-37A2-4D67-899E-B8F71D00518D}" destId="{0A89F0DE-AE32-4DBA-A766-3ED8EADD81D8}" srcOrd="0" destOrd="0" parTransId="{633C6F3E-95F4-49EB-989E-635C7BE54DDD}" sibTransId="{56CDC922-18B9-46DB-B472-4FB6ADDBD64C}"/>
    <dgm:cxn modelId="{816F88B8-D95E-4CDF-8185-DC512B6A5CA5}" srcId="{0A89F0DE-AE32-4DBA-A766-3ED8EADD81D8}" destId="{77A3865F-BAA3-41C0-BF75-BF29603FC37A}" srcOrd="0" destOrd="0" parTransId="{2CA44098-02CB-445F-920A-878AB850729D}" sibTransId="{F0888344-A7F8-424A-953A-32D356E20AD6}"/>
    <dgm:cxn modelId="{483A0E29-B23D-4910-9892-1C9EE7FB5DDA}" type="presOf" srcId="{0A89F0DE-AE32-4DBA-A766-3ED8EADD81D8}" destId="{2903AA32-FAD4-4815-A3AC-40D885D8AF3A}" srcOrd="0" destOrd="0" presId="urn:microsoft.com/office/officeart/2005/8/layout/hierarchy1"/>
    <dgm:cxn modelId="{DA53B83A-6A99-4D2D-9D49-FBCA917A39C0}" type="presOf" srcId="{02ECBB05-B2B3-4259-813A-8CF512337D7A}" destId="{7A11ECF1-AE09-47E7-A54C-31F59E2BB827}" srcOrd="0" destOrd="0" presId="urn:microsoft.com/office/officeart/2005/8/layout/hierarchy1"/>
    <dgm:cxn modelId="{C41DDC0C-6BA8-4BB6-800E-A6B3EB320F09}" type="presOf" srcId="{829BBBDD-F090-4652-B517-CA5118C44DA8}" destId="{FC520E6A-D957-415A-99F7-1447D85BF7AD}" srcOrd="0" destOrd="0" presId="urn:microsoft.com/office/officeart/2005/8/layout/hierarchy1"/>
    <dgm:cxn modelId="{421B7357-7B86-4206-BAE2-FC31DA890F76}" srcId="{02ECBB05-B2B3-4259-813A-8CF512337D7A}" destId="{9E37472F-4744-42DF-A92B-9BCBDE18526A}" srcOrd="2" destOrd="0" parTransId="{0673EC37-FE7E-4470-8E7E-3F84A5C676BA}" sibTransId="{7DC51701-4E01-4650-AA40-8AD2556F2379}"/>
    <dgm:cxn modelId="{7F4BFBDF-0F2A-4115-871F-B3E40371D2F3}" srcId="{77A3865F-BAA3-41C0-BF75-BF29603FC37A}" destId="{02ECBB05-B2B3-4259-813A-8CF512337D7A}" srcOrd="0" destOrd="0" parTransId="{709A5DBE-6E75-4EE1-A844-F96B9331C4AC}" sibTransId="{D2BE2AD3-6804-4CED-BA36-E9D6801F8199}"/>
    <dgm:cxn modelId="{DAFEAC04-EE2C-47DA-8E72-3C1142CEB80B}" type="presOf" srcId="{709A5DBE-6E75-4EE1-A844-F96B9331C4AC}" destId="{AC8D19F7-8467-4D8B-8819-D55F8B198D80}" srcOrd="0" destOrd="0" presId="urn:microsoft.com/office/officeart/2005/8/layout/hierarchy1"/>
    <dgm:cxn modelId="{291C36FD-BA68-4AF7-9DAF-FF805F91E269}" type="presOf" srcId="{9E37472F-4744-42DF-A92B-9BCBDE18526A}" destId="{174CADC2-3AAE-41C3-AEB8-4F5648FF8A41}" srcOrd="0" destOrd="0" presId="urn:microsoft.com/office/officeart/2005/8/layout/hierarchy1"/>
    <dgm:cxn modelId="{A609E915-DBC9-4C8A-94AE-9BEEC624A4EB}" srcId="{02ECBB05-B2B3-4259-813A-8CF512337D7A}" destId="{829BBBDD-F090-4652-B517-CA5118C44DA8}" srcOrd="0" destOrd="0" parTransId="{BCA819F6-462F-42AF-835C-F352D0D65A50}" sibTransId="{DEA4D1FA-961E-45B1-8A60-9C6A77976E67}"/>
    <dgm:cxn modelId="{BBF64CC8-945C-4648-9FCF-C7BDC7771ACB}" type="presOf" srcId="{47DE07A9-D3A1-4BF8-AE52-39587283367B}" destId="{AFFE1856-52C5-4A2B-80ED-B84DD9EB4F8C}" srcOrd="0" destOrd="0" presId="urn:microsoft.com/office/officeart/2005/8/layout/hierarchy1"/>
    <dgm:cxn modelId="{8FA22847-8CFE-4464-907D-37022520174C}" type="presOf" srcId="{2CA44098-02CB-445F-920A-878AB850729D}" destId="{D2240CBC-C452-4609-B00B-C4627D218B18}" srcOrd="0" destOrd="0" presId="urn:microsoft.com/office/officeart/2005/8/layout/hierarchy1"/>
    <dgm:cxn modelId="{560C62C4-97B4-49C7-BEDE-D023CCD94341}" type="presOf" srcId="{77EE8E58-37A2-4D67-899E-B8F71D00518D}" destId="{D0D8396B-9A93-407E-BA7C-EE7558126A5E}" srcOrd="0" destOrd="0" presId="urn:microsoft.com/office/officeart/2005/8/layout/hierarchy1"/>
    <dgm:cxn modelId="{89354414-04A7-48BE-9448-CF8FF11A17C5}" type="presOf" srcId="{BCA819F6-462F-42AF-835C-F352D0D65A50}" destId="{3514E98D-FE05-4D28-A221-44CF86A58C32}" srcOrd="0" destOrd="0" presId="urn:microsoft.com/office/officeart/2005/8/layout/hierarchy1"/>
    <dgm:cxn modelId="{99C9BFF9-1C2C-4FD8-9524-4BBFC9591B89}" type="presParOf" srcId="{D0D8396B-9A93-407E-BA7C-EE7558126A5E}" destId="{0143E8CE-04FA-4E07-A38D-53743FA4E94E}" srcOrd="0" destOrd="0" presId="urn:microsoft.com/office/officeart/2005/8/layout/hierarchy1"/>
    <dgm:cxn modelId="{9EA0544C-BECB-4384-B600-B91AAAB9FA6F}" type="presParOf" srcId="{0143E8CE-04FA-4E07-A38D-53743FA4E94E}" destId="{6AFD1C86-DA45-4EAA-8543-7C0E8BE59A7A}" srcOrd="0" destOrd="0" presId="urn:microsoft.com/office/officeart/2005/8/layout/hierarchy1"/>
    <dgm:cxn modelId="{E950774B-1697-4829-9F4C-5A979C2113FB}" type="presParOf" srcId="{6AFD1C86-DA45-4EAA-8543-7C0E8BE59A7A}" destId="{36465E60-DB33-4A6F-96D3-4521E2B781E7}" srcOrd="0" destOrd="0" presId="urn:microsoft.com/office/officeart/2005/8/layout/hierarchy1"/>
    <dgm:cxn modelId="{F63BEBB1-DABC-40C9-B51A-B177927E3798}" type="presParOf" srcId="{6AFD1C86-DA45-4EAA-8543-7C0E8BE59A7A}" destId="{2903AA32-FAD4-4815-A3AC-40D885D8AF3A}" srcOrd="1" destOrd="0" presId="urn:microsoft.com/office/officeart/2005/8/layout/hierarchy1"/>
    <dgm:cxn modelId="{1A350256-B614-45EF-80F5-DF718248A978}" type="presParOf" srcId="{0143E8CE-04FA-4E07-A38D-53743FA4E94E}" destId="{3B961957-2BA2-4EF6-9960-B913B0886A6E}" srcOrd="1" destOrd="0" presId="urn:microsoft.com/office/officeart/2005/8/layout/hierarchy1"/>
    <dgm:cxn modelId="{8BBA8AB3-031A-42BF-991D-3A1AC11A5648}" type="presParOf" srcId="{3B961957-2BA2-4EF6-9960-B913B0886A6E}" destId="{D2240CBC-C452-4609-B00B-C4627D218B18}" srcOrd="0" destOrd="0" presId="urn:microsoft.com/office/officeart/2005/8/layout/hierarchy1"/>
    <dgm:cxn modelId="{FB65991A-311E-40A6-A02F-FF8268BEB4E6}" type="presParOf" srcId="{3B961957-2BA2-4EF6-9960-B913B0886A6E}" destId="{219AB0E3-C462-4970-83C3-9BF0C3ED50FB}" srcOrd="1" destOrd="0" presId="urn:microsoft.com/office/officeart/2005/8/layout/hierarchy1"/>
    <dgm:cxn modelId="{4FE73CC5-CFEB-4D88-91A2-30A665532373}" type="presParOf" srcId="{219AB0E3-C462-4970-83C3-9BF0C3ED50FB}" destId="{652AAC3C-3FBA-41E5-B884-8B03EBBDCBE2}" srcOrd="0" destOrd="0" presId="urn:microsoft.com/office/officeart/2005/8/layout/hierarchy1"/>
    <dgm:cxn modelId="{C38FB101-9649-4A19-A593-D34DD3EB769E}" type="presParOf" srcId="{652AAC3C-3FBA-41E5-B884-8B03EBBDCBE2}" destId="{6CBD8F5E-CF00-4349-B0CD-4AC7D96DAC8E}" srcOrd="0" destOrd="0" presId="urn:microsoft.com/office/officeart/2005/8/layout/hierarchy1"/>
    <dgm:cxn modelId="{7FE7AF78-76B3-46DF-B680-1F54037E92CA}" type="presParOf" srcId="{652AAC3C-3FBA-41E5-B884-8B03EBBDCBE2}" destId="{DA9EE976-65FE-4191-8A4D-7001FB7AC7E3}" srcOrd="1" destOrd="0" presId="urn:microsoft.com/office/officeart/2005/8/layout/hierarchy1"/>
    <dgm:cxn modelId="{4CF03E8D-255C-456F-AA15-8E78C4E9D4ED}" type="presParOf" srcId="{219AB0E3-C462-4970-83C3-9BF0C3ED50FB}" destId="{10E4C659-78C9-4966-BA61-F637C56D9C46}" srcOrd="1" destOrd="0" presId="urn:microsoft.com/office/officeart/2005/8/layout/hierarchy1"/>
    <dgm:cxn modelId="{18AADA72-21DF-4F12-8DE5-8F0085854C44}" type="presParOf" srcId="{10E4C659-78C9-4966-BA61-F637C56D9C46}" destId="{AC8D19F7-8467-4D8B-8819-D55F8B198D80}" srcOrd="0" destOrd="0" presId="urn:microsoft.com/office/officeart/2005/8/layout/hierarchy1"/>
    <dgm:cxn modelId="{EDD31760-88DB-4B15-AB65-9B2C1EF16B7B}" type="presParOf" srcId="{10E4C659-78C9-4966-BA61-F637C56D9C46}" destId="{8ABF48B5-7091-485B-BD81-CA91DA53ACEC}" srcOrd="1" destOrd="0" presId="urn:microsoft.com/office/officeart/2005/8/layout/hierarchy1"/>
    <dgm:cxn modelId="{EC98E62B-40AD-4C95-BAAD-4E35947405CD}" type="presParOf" srcId="{8ABF48B5-7091-485B-BD81-CA91DA53ACEC}" destId="{07CAAE75-0972-42B0-BFB1-49DBCB0AD1C7}" srcOrd="0" destOrd="0" presId="urn:microsoft.com/office/officeart/2005/8/layout/hierarchy1"/>
    <dgm:cxn modelId="{78637909-D5E8-4727-A388-F052C9D663D6}" type="presParOf" srcId="{07CAAE75-0972-42B0-BFB1-49DBCB0AD1C7}" destId="{14D19B4F-AB73-44FA-B7A3-BBF119AEBBF9}" srcOrd="0" destOrd="0" presId="urn:microsoft.com/office/officeart/2005/8/layout/hierarchy1"/>
    <dgm:cxn modelId="{DF899EBC-D21B-4692-8873-930923B2A8CF}" type="presParOf" srcId="{07CAAE75-0972-42B0-BFB1-49DBCB0AD1C7}" destId="{7A11ECF1-AE09-47E7-A54C-31F59E2BB827}" srcOrd="1" destOrd="0" presId="urn:microsoft.com/office/officeart/2005/8/layout/hierarchy1"/>
    <dgm:cxn modelId="{3628F082-5569-47AF-B53E-57EFEBD6BB12}" type="presParOf" srcId="{8ABF48B5-7091-485B-BD81-CA91DA53ACEC}" destId="{B49AF80F-7073-4D02-A6D3-F46ABDA82296}" srcOrd="1" destOrd="0" presId="urn:microsoft.com/office/officeart/2005/8/layout/hierarchy1"/>
    <dgm:cxn modelId="{D62CB032-8643-41D3-AEC9-2A0608B06588}" type="presParOf" srcId="{B49AF80F-7073-4D02-A6D3-F46ABDA82296}" destId="{3514E98D-FE05-4D28-A221-44CF86A58C32}" srcOrd="0" destOrd="0" presId="urn:microsoft.com/office/officeart/2005/8/layout/hierarchy1"/>
    <dgm:cxn modelId="{E59C2D15-E151-4BBF-8EB4-97B3677ACCFE}" type="presParOf" srcId="{B49AF80F-7073-4D02-A6D3-F46ABDA82296}" destId="{CB68E275-58A9-4236-9D84-351771E7A8BF}" srcOrd="1" destOrd="0" presId="urn:microsoft.com/office/officeart/2005/8/layout/hierarchy1"/>
    <dgm:cxn modelId="{85CC1177-A017-4017-B674-3F2D88BC9CB2}" type="presParOf" srcId="{CB68E275-58A9-4236-9D84-351771E7A8BF}" destId="{26A037E6-CFB2-483D-8436-46B29F999D11}" srcOrd="0" destOrd="0" presId="urn:microsoft.com/office/officeart/2005/8/layout/hierarchy1"/>
    <dgm:cxn modelId="{7453AED0-CA3C-45E7-B142-62DABC994E5C}" type="presParOf" srcId="{26A037E6-CFB2-483D-8436-46B29F999D11}" destId="{7C031D69-4715-416E-AD59-05B563E3B14A}" srcOrd="0" destOrd="0" presId="urn:microsoft.com/office/officeart/2005/8/layout/hierarchy1"/>
    <dgm:cxn modelId="{938C6C2E-FA85-479C-B255-6542051D6A61}" type="presParOf" srcId="{26A037E6-CFB2-483D-8436-46B29F999D11}" destId="{FC520E6A-D957-415A-99F7-1447D85BF7AD}" srcOrd="1" destOrd="0" presId="urn:microsoft.com/office/officeart/2005/8/layout/hierarchy1"/>
    <dgm:cxn modelId="{CB62C114-C69C-434D-A61C-25B2D8C85130}" type="presParOf" srcId="{CB68E275-58A9-4236-9D84-351771E7A8BF}" destId="{E9DD4095-ECDF-48D4-8BE5-1202631EB162}" srcOrd="1" destOrd="0" presId="urn:microsoft.com/office/officeart/2005/8/layout/hierarchy1"/>
    <dgm:cxn modelId="{5DA3E204-2A46-4491-8DB8-5AE2F3E759F1}" type="presParOf" srcId="{B49AF80F-7073-4D02-A6D3-F46ABDA82296}" destId="{AABC0845-DE26-45D8-A87B-C9E61D63837E}" srcOrd="2" destOrd="0" presId="urn:microsoft.com/office/officeart/2005/8/layout/hierarchy1"/>
    <dgm:cxn modelId="{25760A0F-BA7E-41C6-BFEF-CA8DCE573C0C}" type="presParOf" srcId="{B49AF80F-7073-4D02-A6D3-F46ABDA82296}" destId="{BBB3B7B6-5E39-464C-8ED3-A0405436AA9C}" srcOrd="3" destOrd="0" presId="urn:microsoft.com/office/officeart/2005/8/layout/hierarchy1"/>
    <dgm:cxn modelId="{E84C9AF7-D0BC-450A-BB2A-A7CF7C17811E}" type="presParOf" srcId="{BBB3B7B6-5E39-464C-8ED3-A0405436AA9C}" destId="{933F206B-6773-4C40-83C9-0815785654A6}" srcOrd="0" destOrd="0" presId="urn:microsoft.com/office/officeart/2005/8/layout/hierarchy1"/>
    <dgm:cxn modelId="{0F357855-B6C6-4850-95D5-94CD538E146E}" type="presParOf" srcId="{933F206B-6773-4C40-83C9-0815785654A6}" destId="{CAF033C1-B67C-4CB3-97A3-CB613F470442}" srcOrd="0" destOrd="0" presId="urn:microsoft.com/office/officeart/2005/8/layout/hierarchy1"/>
    <dgm:cxn modelId="{82884FF5-E0CD-49B5-B4E5-ABAD7EBA007D}" type="presParOf" srcId="{933F206B-6773-4C40-83C9-0815785654A6}" destId="{AFFE1856-52C5-4A2B-80ED-B84DD9EB4F8C}" srcOrd="1" destOrd="0" presId="urn:microsoft.com/office/officeart/2005/8/layout/hierarchy1"/>
    <dgm:cxn modelId="{399A6FFC-0473-49EE-8663-D5E07DD03A0A}" type="presParOf" srcId="{BBB3B7B6-5E39-464C-8ED3-A0405436AA9C}" destId="{9CB67374-6D74-4847-BD22-AB344A047BED}" srcOrd="1" destOrd="0" presId="urn:microsoft.com/office/officeart/2005/8/layout/hierarchy1"/>
    <dgm:cxn modelId="{6849EDB7-F8D3-4EB9-9742-19FEB376AFEA}" type="presParOf" srcId="{B49AF80F-7073-4D02-A6D3-F46ABDA82296}" destId="{A420AAD4-35B8-4637-AED7-DA5F45E0A9DD}" srcOrd="4" destOrd="0" presId="urn:microsoft.com/office/officeart/2005/8/layout/hierarchy1"/>
    <dgm:cxn modelId="{843C698E-4040-4CBB-AFE7-94FD3B170B56}" type="presParOf" srcId="{B49AF80F-7073-4D02-A6D3-F46ABDA82296}" destId="{71512F5E-0244-48C7-BE75-199BCC33FD8C}" srcOrd="5" destOrd="0" presId="urn:microsoft.com/office/officeart/2005/8/layout/hierarchy1"/>
    <dgm:cxn modelId="{A05374C6-7F83-4F98-821A-244792F48247}" type="presParOf" srcId="{71512F5E-0244-48C7-BE75-199BCC33FD8C}" destId="{42DEC7DD-15B2-4756-B814-734A8BF7397E}" srcOrd="0" destOrd="0" presId="urn:microsoft.com/office/officeart/2005/8/layout/hierarchy1"/>
    <dgm:cxn modelId="{2160EDBA-6085-4CF8-967F-957324D4C9E6}" type="presParOf" srcId="{42DEC7DD-15B2-4756-B814-734A8BF7397E}" destId="{F2C7CB13-8C52-466E-AC5E-5964195A00CC}" srcOrd="0" destOrd="0" presId="urn:microsoft.com/office/officeart/2005/8/layout/hierarchy1"/>
    <dgm:cxn modelId="{62A87442-C9B7-48ED-8C3F-EB25832F4DCD}" type="presParOf" srcId="{42DEC7DD-15B2-4756-B814-734A8BF7397E}" destId="{174CADC2-3AAE-41C3-AEB8-4F5648FF8A41}" srcOrd="1" destOrd="0" presId="urn:microsoft.com/office/officeart/2005/8/layout/hierarchy1"/>
    <dgm:cxn modelId="{0E07DC8C-7616-4E08-B788-C3DF5BD6D3B6}" type="presParOf" srcId="{71512F5E-0244-48C7-BE75-199BCC33FD8C}" destId="{F5448047-13DC-434C-9D4D-0A400754438A}"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7EE8E58-37A2-4D67-899E-B8F71D00518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A89F0DE-AE32-4DBA-A766-3ED8EADD81D8}">
      <dgm:prSet/>
      <dgm:spPr/>
      <dgm:t>
        <a:bodyPr/>
        <a:lstStyle/>
        <a:p>
          <a:r>
            <a:rPr lang="el-GR" i="0" dirty="0" smtClean="0"/>
            <a:t>Φύλο</a:t>
          </a:r>
          <a:endParaRPr lang="en-US" i="0" dirty="0" smtClean="0"/>
        </a:p>
        <a:p>
          <a:r>
            <a:rPr lang="el-GR" i="0" dirty="0" smtClean="0"/>
            <a:t> </a:t>
          </a:r>
          <a:r>
            <a:rPr lang="en-US" i="1" dirty="0" smtClean="0"/>
            <a:t>Firmicutes</a:t>
          </a:r>
          <a:endParaRPr lang="el-GR" i="1" dirty="0"/>
        </a:p>
      </dgm:t>
    </dgm:pt>
    <dgm:pt modelId="{633C6F3E-95F4-49EB-989E-635C7BE54DDD}" type="parTrans" cxnId="{A41F3ABA-F6AA-4A91-9009-BA41790F1BAD}">
      <dgm:prSet/>
      <dgm:spPr/>
      <dgm:t>
        <a:bodyPr/>
        <a:lstStyle/>
        <a:p>
          <a:endParaRPr lang="el-GR"/>
        </a:p>
      </dgm:t>
    </dgm:pt>
    <dgm:pt modelId="{56CDC922-18B9-46DB-B472-4FB6ADDBD64C}" type="sibTrans" cxnId="{A41F3ABA-F6AA-4A91-9009-BA41790F1BAD}">
      <dgm:prSet/>
      <dgm:spPr/>
      <dgm:t>
        <a:bodyPr/>
        <a:lstStyle/>
        <a:p>
          <a:endParaRPr lang="el-GR"/>
        </a:p>
      </dgm:t>
    </dgm:pt>
    <dgm:pt modelId="{77A3865F-BAA3-41C0-BF75-BF29603FC37A}">
      <dgm:prSet/>
      <dgm:spPr/>
      <dgm:t>
        <a:bodyPr/>
        <a:lstStyle/>
        <a:p>
          <a:r>
            <a:rPr lang="el-GR" dirty="0" smtClean="0"/>
            <a:t>Οικογένεια </a:t>
          </a:r>
          <a:r>
            <a:rPr lang="en-US" i="1" dirty="0" err="1" smtClean="0"/>
            <a:t>bacillaceae</a:t>
          </a:r>
          <a:endParaRPr lang="el-GR" i="1" dirty="0"/>
        </a:p>
      </dgm:t>
    </dgm:pt>
    <dgm:pt modelId="{2CA44098-02CB-445F-920A-878AB850729D}" type="parTrans" cxnId="{816F88B8-D95E-4CDF-8185-DC512B6A5CA5}">
      <dgm:prSet/>
      <dgm:spPr/>
      <dgm:t>
        <a:bodyPr/>
        <a:lstStyle/>
        <a:p>
          <a:endParaRPr lang="el-GR"/>
        </a:p>
      </dgm:t>
    </dgm:pt>
    <dgm:pt modelId="{F0888344-A7F8-424A-953A-32D356E20AD6}" type="sibTrans" cxnId="{816F88B8-D95E-4CDF-8185-DC512B6A5CA5}">
      <dgm:prSet/>
      <dgm:spPr/>
      <dgm:t>
        <a:bodyPr/>
        <a:lstStyle/>
        <a:p>
          <a:endParaRPr lang="el-GR"/>
        </a:p>
      </dgm:t>
    </dgm:pt>
    <dgm:pt modelId="{02ECBB05-B2B3-4259-813A-8CF512337D7A}">
      <dgm:prSet/>
      <dgm:spPr/>
      <dgm:t>
        <a:bodyPr/>
        <a:lstStyle/>
        <a:p>
          <a:r>
            <a:rPr lang="el-GR" dirty="0" smtClean="0"/>
            <a:t>Γένος </a:t>
          </a:r>
          <a:endParaRPr lang="en-US" dirty="0" smtClean="0"/>
        </a:p>
        <a:p>
          <a:r>
            <a:rPr lang="en-US" i="1" dirty="0" smtClean="0"/>
            <a:t>Bacillus </a:t>
          </a:r>
          <a:r>
            <a:rPr lang="en-US" dirty="0" smtClean="0"/>
            <a:t> </a:t>
          </a:r>
          <a:r>
            <a:rPr lang="en-US" i="1" dirty="0" smtClean="0"/>
            <a:t> </a:t>
          </a:r>
          <a:endParaRPr lang="el-GR" dirty="0"/>
        </a:p>
      </dgm:t>
    </dgm:pt>
    <dgm:pt modelId="{709A5DBE-6E75-4EE1-A844-F96B9331C4AC}" type="parTrans" cxnId="{7F4BFBDF-0F2A-4115-871F-B3E40371D2F3}">
      <dgm:prSet/>
      <dgm:spPr/>
      <dgm:t>
        <a:bodyPr/>
        <a:lstStyle/>
        <a:p>
          <a:endParaRPr lang="el-GR"/>
        </a:p>
      </dgm:t>
    </dgm:pt>
    <dgm:pt modelId="{D2BE2AD3-6804-4CED-BA36-E9D6801F8199}" type="sibTrans" cxnId="{7F4BFBDF-0F2A-4115-871F-B3E40371D2F3}">
      <dgm:prSet/>
      <dgm:spPr/>
      <dgm:t>
        <a:bodyPr/>
        <a:lstStyle/>
        <a:p>
          <a:endParaRPr lang="el-GR"/>
        </a:p>
      </dgm:t>
    </dgm:pt>
    <dgm:pt modelId="{829BBBDD-F090-4652-B517-CA5118C44DA8}">
      <dgm:prSet/>
      <dgm:spPr/>
      <dgm:t>
        <a:bodyPr/>
        <a:lstStyle/>
        <a:p>
          <a:r>
            <a:rPr lang="en-US" i="1" dirty="0" smtClean="0"/>
            <a:t>B. </a:t>
          </a:r>
          <a:r>
            <a:rPr lang="en-US" i="1" dirty="0" err="1" smtClean="0"/>
            <a:t>anthracis</a:t>
          </a:r>
          <a:r>
            <a:rPr lang="el-GR" i="1" dirty="0" smtClean="0"/>
            <a:t> </a:t>
          </a:r>
          <a:endParaRPr lang="el-GR" dirty="0"/>
        </a:p>
      </dgm:t>
    </dgm:pt>
    <dgm:pt modelId="{BCA819F6-462F-42AF-835C-F352D0D65A50}" type="parTrans" cxnId="{A609E915-DBC9-4C8A-94AE-9BEEC624A4EB}">
      <dgm:prSet/>
      <dgm:spPr/>
      <dgm:t>
        <a:bodyPr/>
        <a:lstStyle/>
        <a:p>
          <a:endParaRPr lang="el-GR"/>
        </a:p>
      </dgm:t>
    </dgm:pt>
    <dgm:pt modelId="{DEA4D1FA-961E-45B1-8A60-9C6A77976E67}" type="sibTrans" cxnId="{A609E915-DBC9-4C8A-94AE-9BEEC624A4EB}">
      <dgm:prSet/>
      <dgm:spPr/>
      <dgm:t>
        <a:bodyPr/>
        <a:lstStyle/>
        <a:p>
          <a:endParaRPr lang="el-GR"/>
        </a:p>
      </dgm:t>
    </dgm:pt>
    <dgm:pt modelId="{47DE07A9-D3A1-4BF8-AE52-39587283367B}">
      <dgm:prSet/>
      <dgm:spPr/>
      <dgm:t>
        <a:bodyPr/>
        <a:lstStyle/>
        <a:p>
          <a:r>
            <a:rPr lang="en-US" i="1" dirty="0" smtClean="0"/>
            <a:t>B. cereus </a:t>
          </a:r>
          <a:endParaRPr lang="el-GR" i="1" dirty="0"/>
        </a:p>
      </dgm:t>
    </dgm:pt>
    <dgm:pt modelId="{1F41B2FF-6E25-4380-B6CA-BDA9EAF8C9D9}" type="parTrans" cxnId="{74E8DD93-6629-4138-9B19-269AB9ADD72D}">
      <dgm:prSet/>
      <dgm:spPr/>
      <dgm:t>
        <a:bodyPr/>
        <a:lstStyle/>
        <a:p>
          <a:endParaRPr lang="el-GR"/>
        </a:p>
      </dgm:t>
    </dgm:pt>
    <dgm:pt modelId="{3611D186-9E32-4229-8066-5DD89BFF0512}" type="sibTrans" cxnId="{74E8DD93-6629-4138-9B19-269AB9ADD72D}">
      <dgm:prSet/>
      <dgm:spPr/>
      <dgm:t>
        <a:bodyPr/>
        <a:lstStyle/>
        <a:p>
          <a:endParaRPr lang="el-GR"/>
        </a:p>
      </dgm:t>
    </dgm:pt>
    <dgm:pt modelId="{D0D8396B-9A93-407E-BA7C-EE7558126A5E}" type="pres">
      <dgm:prSet presAssocID="{77EE8E58-37A2-4D67-899E-B8F71D00518D}" presName="hierChild1" presStyleCnt="0">
        <dgm:presLayoutVars>
          <dgm:chPref val="1"/>
          <dgm:dir/>
          <dgm:animOne val="branch"/>
          <dgm:animLvl val="lvl"/>
          <dgm:resizeHandles/>
        </dgm:presLayoutVars>
      </dgm:prSet>
      <dgm:spPr/>
      <dgm:t>
        <a:bodyPr/>
        <a:lstStyle/>
        <a:p>
          <a:endParaRPr lang="el-GR"/>
        </a:p>
      </dgm:t>
    </dgm:pt>
    <dgm:pt modelId="{0143E8CE-04FA-4E07-A38D-53743FA4E94E}" type="pres">
      <dgm:prSet presAssocID="{0A89F0DE-AE32-4DBA-A766-3ED8EADD81D8}" presName="hierRoot1" presStyleCnt="0"/>
      <dgm:spPr/>
    </dgm:pt>
    <dgm:pt modelId="{6AFD1C86-DA45-4EAA-8543-7C0E8BE59A7A}" type="pres">
      <dgm:prSet presAssocID="{0A89F0DE-AE32-4DBA-A766-3ED8EADD81D8}" presName="composite" presStyleCnt="0"/>
      <dgm:spPr/>
    </dgm:pt>
    <dgm:pt modelId="{36465E60-DB33-4A6F-96D3-4521E2B781E7}" type="pres">
      <dgm:prSet presAssocID="{0A89F0DE-AE32-4DBA-A766-3ED8EADD81D8}" presName="background" presStyleLbl="node0" presStyleIdx="0" presStyleCnt="1"/>
      <dgm:spPr/>
    </dgm:pt>
    <dgm:pt modelId="{2903AA32-FAD4-4815-A3AC-40D885D8AF3A}" type="pres">
      <dgm:prSet presAssocID="{0A89F0DE-AE32-4DBA-A766-3ED8EADD81D8}" presName="text" presStyleLbl="fgAcc0" presStyleIdx="0" presStyleCnt="1">
        <dgm:presLayoutVars>
          <dgm:chPref val="3"/>
        </dgm:presLayoutVars>
      </dgm:prSet>
      <dgm:spPr/>
      <dgm:t>
        <a:bodyPr/>
        <a:lstStyle/>
        <a:p>
          <a:endParaRPr lang="el-GR"/>
        </a:p>
      </dgm:t>
    </dgm:pt>
    <dgm:pt modelId="{3B961957-2BA2-4EF6-9960-B913B0886A6E}" type="pres">
      <dgm:prSet presAssocID="{0A89F0DE-AE32-4DBA-A766-3ED8EADD81D8}" presName="hierChild2" presStyleCnt="0"/>
      <dgm:spPr/>
    </dgm:pt>
    <dgm:pt modelId="{D2240CBC-C452-4609-B00B-C4627D218B18}" type="pres">
      <dgm:prSet presAssocID="{2CA44098-02CB-445F-920A-878AB850729D}" presName="Name10" presStyleLbl="parChTrans1D2" presStyleIdx="0" presStyleCnt="1"/>
      <dgm:spPr/>
      <dgm:t>
        <a:bodyPr/>
        <a:lstStyle/>
        <a:p>
          <a:endParaRPr lang="el-GR"/>
        </a:p>
      </dgm:t>
    </dgm:pt>
    <dgm:pt modelId="{219AB0E3-C462-4970-83C3-9BF0C3ED50FB}" type="pres">
      <dgm:prSet presAssocID="{77A3865F-BAA3-41C0-BF75-BF29603FC37A}" presName="hierRoot2" presStyleCnt="0"/>
      <dgm:spPr/>
    </dgm:pt>
    <dgm:pt modelId="{652AAC3C-3FBA-41E5-B884-8B03EBBDCBE2}" type="pres">
      <dgm:prSet presAssocID="{77A3865F-BAA3-41C0-BF75-BF29603FC37A}" presName="composite2" presStyleCnt="0"/>
      <dgm:spPr/>
    </dgm:pt>
    <dgm:pt modelId="{6CBD8F5E-CF00-4349-B0CD-4AC7D96DAC8E}" type="pres">
      <dgm:prSet presAssocID="{77A3865F-BAA3-41C0-BF75-BF29603FC37A}" presName="background2" presStyleLbl="node2" presStyleIdx="0" presStyleCnt="1"/>
      <dgm:spPr/>
    </dgm:pt>
    <dgm:pt modelId="{DA9EE976-65FE-4191-8A4D-7001FB7AC7E3}" type="pres">
      <dgm:prSet presAssocID="{77A3865F-BAA3-41C0-BF75-BF29603FC37A}" presName="text2" presStyleLbl="fgAcc2" presStyleIdx="0" presStyleCnt="1">
        <dgm:presLayoutVars>
          <dgm:chPref val="3"/>
        </dgm:presLayoutVars>
      </dgm:prSet>
      <dgm:spPr/>
      <dgm:t>
        <a:bodyPr/>
        <a:lstStyle/>
        <a:p>
          <a:endParaRPr lang="el-GR"/>
        </a:p>
      </dgm:t>
    </dgm:pt>
    <dgm:pt modelId="{10E4C659-78C9-4966-BA61-F637C56D9C46}" type="pres">
      <dgm:prSet presAssocID="{77A3865F-BAA3-41C0-BF75-BF29603FC37A}" presName="hierChild3" presStyleCnt="0"/>
      <dgm:spPr/>
    </dgm:pt>
    <dgm:pt modelId="{AC8D19F7-8467-4D8B-8819-D55F8B198D80}" type="pres">
      <dgm:prSet presAssocID="{709A5DBE-6E75-4EE1-A844-F96B9331C4AC}" presName="Name17" presStyleLbl="parChTrans1D3" presStyleIdx="0" presStyleCnt="1"/>
      <dgm:spPr/>
      <dgm:t>
        <a:bodyPr/>
        <a:lstStyle/>
        <a:p>
          <a:endParaRPr lang="el-GR"/>
        </a:p>
      </dgm:t>
    </dgm:pt>
    <dgm:pt modelId="{8ABF48B5-7091-485B-BD81-CA91DA53ACEC}" type="pres">
      <dgm:prSet presAssocID="{02ECBB05-B2B3-4259-813A-8CF512337D7A}" presName="hierRoot3" presStyleCnt="0"/>
      <dgm:spPr/>
    </dgm:pt>
    <dgm:pt modelId="{07CAAE75-0972-42B0-BFB1-49DBCB0AD1C7}" type="pres">
      <dgm:prSet presAssocID="{02ECBB05-B2B3-4259-813A-8CF512337D7A}" presName="composite3" presStyleCnt="0"/>
      <dgm:spPr/>
    </dgm:pt>
    <dgm:pt modelId="{14D19B4F-AB73-44FA-B7A3-BBF119AEBBF9}" type="pres">
      <dgm:prSet presAssocID="{02ECBB05-B2B3-4259-813A-8CF512337D7A}" presName="background3" presStyleLbl="node3" presStyleIdx="0" presStyleCnt="1"/>
      <dgm:spPr/>
    </dgm:pt>
    <dgm:pt modelId="{7A11ECF1-AE09-47E7-A54C-31F59E2BB827}" type="pres">
      <dgm:prSet presAssocID="{02ECBB05-B2B3-4259-813A-8CF512337D7A}" presName="text3" presStyleLbl="fgAcc3" presStyleIdx="0" presStyleCnt="1">
        <dgm:presLayoutVars>
          <dgm:chPref val="3"/>
        </dgm:presLayoutVars>
      </dgm:prSet>
      <dgm:spPr/>
      <dgm:t>
        <a:bodyPr/>
        <a:lstStyle/>
        <a:p>
          <a:endParaRPr lang="el-GR"/>
        </a:p>
      </dgm:t>
    </dgm:pt>
    <dgm:pt modelId="{B49AF80F-7073-4D02-A6D3-F46ABDA82296}" type="pres">
      <dgm:prSet presAssocID="{02ECBB05-B2B3-4259-813A-8CF512337D7A}" presName="hierChild4" presStyleCnt="0"/>
      <dgm:spPr/>
    </dgm:pt>
    <dgm:pt modelId="{3514E98D-FE05-4D28-A221-44CF86A58C32}" type="pres">
      <dgm:prSet presAssocID="{BCA819F6-462F-42AF-835C-F352D0D65A50}" presName="Name23" presStyleLbl="parChTrans1D4" presStyleIdx="0" presStyleCnt="2"/>
      <dgm:spPr/>
      <dgm:t>
        <a:bodyPr/>
        <a:lstStyle/>
        <a:p>
          <a:endParaRPr lang="el-GR"/>
        </a:p>
      </dgm:t>
    </dgm:pt>
    <dgm:pt modelId="{CB68E275-58A9-4236-9D84-351771E7A8BF}" type="pres">
      <dgm:prSet presAssocID="{829BBBDD-F090-4652-B517-CA5118C44DA8}" presName="hierRoot4" presStyleCnt="0"/>
      <dgm:spPr/>
    </dgm:pt>
    <dgm:pt modelId="{26A037E6-CFB2-483D-8436-46B29F999D11}" type="pres">
      <dgm:prSet presAssocID="{829BBBDD-F090-4652-B517-CA5118C44DA8}" presName="composite4" presStyleCnt="0"/>
      <dgm:spPr/>
    </dgm:pt>
    <dgm:pt modelId="{7C031D69-4715-416E-AD59-05B563E3B14A}" type="pres">
      <dgm:prSet presAssocID="{829BBBDD-F090-4652-B517-CA5118C44DA8}" presName="background4" presStyleLbl="node4" presStyleIdx="0" presStyleCnt="2"/>
      <dgm:spPr/>
    </dgm:pt>
    <dgm:pt modelId="{FC520E6A-D957-415A-99F7-1447D85BF7AD}" type="pres">
      <dgm:prSet presAssocID="{829BBBDD-F090-4652-B517-CA5118C44DA8}" presName="text4" presStyleLbl="fgAcc4" presStyleIdx="0" presStyleCnt="2">
        <dgm:presLayoutVars>
          <dgm:chPref val="3"/>
        </dgm:presLayoutVars>
      </dgm:prSet>
      <dgm:spPr/>
      <dgm:t>
        <a:bodyPr/>
        <a:lstStyle/>
        <a:p>
          <a:endParaRPr lang="el-GR"/>
        </a:p>
      </dgm:t>
    </dgm:pt>
    <dgm:pt modelId="{E9DD4095-ECDF-48D4-8BE5-1202631EB162}" type="pres">
      <dgm:prSet presAssocID="{829BBBDD-F090-4652-B517-CA5118C44DA8}" presName="hierChild5" presStyleCnt="0"/>
      <dgm:spPr/>
    </dgm:pt>
    <dgm:pt modelId="{AABC0845-DE26-45D8-A87B-C9E61D63837E}" type="pres">
      <dgm:prSet presAssocID="{1F41B2FF-6E25-4380-B6CA-BDA9EAF8C9D9}" presName="Name23" presStyleLbl="parChTrans1D4" presStyleIdx="1" presStyleCnt="2"/>
      <dgm:spPr/>
      <dgm:t>
        <a:bodyPr/>
        <a:lstStyle/>
        <a:p>
          <a:endParaRPr lang="el-GR"/>
        </a:p>
      </dgm:t>
    </dgm:pt>
    <dgm:pt modelId="{BBB3B7B6-5E39-464C-8ED3-A0405436AA9C}" type="pres">
      <dgm:prSet presAssocID="{47DE07A9-D3A1-4BF8-AE52-39587283367B}" presName="hierRoot4" presStyleCnt="0"/>
      <dgm:spPr/>
    </dgm:pt>
    <dgm:pt modelId="{933F206B-6773-4C40-83C9-0815785654A6}" type="pres">
      <dgm:prSet presAssocID="{47DE07A9-D3A1-4BF8-AE52-39587283367B}" presName="composite4" presStyleCnt="0"/>
      <dgm:spPr/>
    </dgm:pt>
    <dgm:pt modelId="{CAF033C1-B67C-4CB3-97A3-CB613F470442}" type="pres">
      <dgm:prSet presAssocID="{47DE07A9-D3A1-4BF8-AE52-39587283367B}" presName="background4" presStyleLbl="node4" presStyleIdx="1" presStyleCnt="2"/>
      <dgm:spPr/>
    </dgm:pt>
    <dgm:pt modelId="{AFFE1856-52C5-4A2B-80ED-B84DD9EB4F8C}" type="pres">
      <dgm:prSet presAssocID="{47DE07A9-D3A1-4BF8-AE52-39587283367B}" presName="text4" presStyleLbl="fgAcc4" presStyleIdx="1" presStyleCnt="2">
        <dgm:presLayoutVars>
          <dgm:chPref val="3"/>
        </dgm:presLayoutVars>
      </dgm:prSet>
      <dgm:spPr/>
      <dgm:t>
        <a:bodyPr/>
        <a:lstStyle/>
        <a:p>
          <a:endParaRPr lang="el-GR"/>
        </a:p>
      </dgm:t>
    </dgm:pt>
    <dgm:pt modelId="{9CB67374-6D74-4847-BD22-AB344A047BED}" type="pres">
      <dgm:prSet presAssocID="{47DE07A9-D3A1-4BF8-AE52-39587283367B}" presName="hierChild5" presStyleCnt="0"/>
      <dgm:spPr/>
    </dgm:pt>
  </dgm:ptLst>
  <dgm:cxnLst>
    <dgm:cxn modelId="{A609E915-DBC9-4C8A-94AE-9BEEC624A4EB}" srcId="{02ECBB05-B2B3-4259-813A-8CF512337D7A}" destId="{829BBBDD-F090-4652-B517-CA5118C44DA8}" srcOrd="0" destOrd="0" parTransId="{BCA819F6-462F-42AF-835C-F352D0D65A50}" sibTransId="{DEA4D1FA-961E-45B1-8A60-9C6A77976E67}"/>
    <dgm:cxn modelId="{550659BB-253A-47C5-99DE-FC31C76D7DD4}" type="presOf" srcId="{77A3865F-BAA3-41C0-BF75-BF29603FC37A}" destId="{DA9EE976-65FE-4191-8A4D-7001FB7AC7E3}" srcOrd="0" destOrd="0" presId="urn:microsoft.com/office/officeart/2005/8/layout/hierarchy1"/>
    <dgm:cxn modelId="{3439FE75-1D61-44C1-9ED6-BF3518AD7B37}" type="presOf" srcId="{709A5DBE-6E75-4EE1-A844-F96B9331C4AC}" destId="{AC8D19F7-8467-4D8B-8819-D55F8B198D80}" srcOrd="0" destOrd="0" presId="urn:microsoft.com/office/officeart/2005/8/layout/hierarchy1"/>
    <dgm:cxn modelId="{7F4BFBDF-0F2A-4115-871F-B3E40371D2F3}" srcId="{77A3865F-BAA3-41C0-BF75-BF29603FC37A}" destId="{02ECBB05-B2B3-4259-813A-8CF512337D7A}" srcOrd="0" destOrd="0" parTransId="{709A5DBE-6E75-4EE1-A844-F96B9331C4AC}" sibTransId="{D2BE2AD3-6804-4CED-BA36-E9D6801F8199}"/>
    <dgm:cxn modelId="{975D619B-845C-40D1-B371-860648E7F4E8}" type="presOf" srcId="{BCA819F6-462F-42AF-835C-F352D0D65A50}" destId="{3514E98D-FE05-4D28-A221-44CF86A58C32}" srcOrd="0" destOrd="0" presId="urn:microsoft.com/office/officeart/2005/8/layout/hierarchy1"/>
    <dgm:cxn modelId="{A41F3ABA-F6AA-4A91-9009-BA41790F1BAD}" srcId="{77EE8E58-37A2-4D67-899E-B8F71D00518D}" destId="{0A89F0DE-AE32-4DBA-A766-3ED8EADD81D8}" srcOrd="0" destOrd="0" parTransId="{633C6F3E-95F4-49EB-989E-635C7BE54DDD}" sibTransId="{56CDC922-18B9-46DB-B472-4FB6ADDBD64C}"/>
    <dgm:cxn modelId="{B9BF53A4-F51B-47B8-9353-5D08015A3750}" type="presOf" srcId="{47DE07A9-D3A1-4BF8-AE52-39587283367B}" destId="{AFFE1856-52C5-4A2B-80ED-B84DD9EB4F8C}" srcOrd="0" destOrd="0" presId="urn:microsoft.com/office/officeart/2005/8/layout/hierarchy1"/>
    <dgm:cxn modelId="{C138EDBF-7BA3-4833-9F3C-6363C8D045DB}" type="presOf" srcId="{1F41B2FF-6E25-4380-B6CA-BDA9EAF8C9D9}" destId="{AABC0845-DE26-45D8-A87B-C9E61D63837E}" srcOrd="0" destOrd="0" presId="urn:microsoft.com/office/officeart/2005/8/layout/hierarchy1"/>
    <dgm:cxn modelId="{81FEBBF2-39DE-44C8-9D15-88E103DCB614}" type="presOf" srcId="{02ECBB05-B2B3-4259-813A-8CF512337D7A}" destId="{7A11ECF1-AE09-47E7-A54C-31F59E2BB827}" srcOrd="0" destOrd="0" presId="urn:microsoft.com/office/officeart/2005/8/layout/hierarchy1"/>
    <dgm:cxn modelId="{3FC85FC9-6CDE-4494-A73F-CAC8507B9411}" type="presOf" srcId="{2CA44098-02CB-445F-920A-878AB850729D}" destId="{D2240CBC-C452-4609-B00B-C4627D218B18}" srcOrd="0" destOrd="0" presId="urn:microsoft.com/office/officeart/2005/8/layout/hierarchy1"/>
    <dgm:cxn modelId="{6C72D67E-D66D-4AE6-9BDD-1BE48811AC6A}" type="presOf" srcId="{77EE8E58-37A2-4D67-899E-B8F71D00518D}" destId="{D0D8396B-9A93-407E-BA7C-EE7558126A5E}" srcOrd="0" destOrd="0" presId="urn:microsoft.com/office/officeart/2005/8/layout/hierarchy1"/>
    <dgm:cxn modelId="{74E8DD93-6629-4138-9B19-269AB9ADD72D}" srcId="{02ECBB05-B2B3-4259-813A-8CF512337D7A}" destId="{47DE07A9-D3A1-4BF8-AE52-39587283367B}" srcOrd="1" destOrd="0" parTransId="{1F41B2FF-6E25-4380-B6CA-BDA9EAF8C9D9}" sibTransId="{3611D186-9E32-4229-8066-5DD89BFF0512}"/>
    <dgm:cxn modelId="{4B88C0C6-8A47-48BA-B77E-276A42EC7534}" type="presOf" srcId="{0A89F0DE-AE32-4DBA-A766-3ED8EADD81D8}" destId="{2903AA32-FAD4-4815-A3AC-40D885D8AF3A}" srcOrd="0" destOrd="0" presId="urn:microsoft.com/office/officeart/2005/8/layout/hierarchy1"/>
    <dgm:cxn modelId="{816F88B8-D95E-4CDF-8185-DC512B6A5CA5}" srcId="{0A89F0DE-AE32-4DBA-A766-3ED8EADD81D8}" destId="{77A3865F-BAA3-41C0-BF75-BF29603FC37A}" srcOrd="0" destOrd="0" parTransId="{2CA44098-02CB-445F-920A-878AB850729D}" sibTransId="{F0888344-A7F8-424A-953A-32D356E20AD6}"/>
    <dgm:cxn modelId="{FBF70185-892C-4DEA-B3A2-172FAFCBA1DE}" type="presOf" srcId="{829BBBDD-F090-4652-B517-CA5118C44DA8}" destId="{FC520E6A-D957-415A-99F7-1447D85BF7AD}" srcOrd="0" destOrd="0" presId="urn:microsoft.com/office/officeart/2005/8/layout/hierarchy1"/>
    <dgm:cxn modelId="{398B2838-D5A2-403E-AD67-97B16D9A2E2E}" type="presParOf" srcId="{D0D8396B-9A93-407E-BA7C-EE7558126A5E}" destId="{0143E8CE-04FA-4E07-A38D-53743FA4E94E}" srcOrd="0" destOrd="0" presId="urn:microsoft.com/office/officeart/2005/8/layout/hierarchy1"/>
    <dgm:cxn modelId="{CB0294D9-0BEA-4F4F-B266-B9A3A07DE672}" type="presParOf" srcId="{0143E8CE-04FA-4E07-A38D-53743FA4E94E}" destId="{6AFD1C86-DA45-4EAA-8543-7C0E8BE59A7A}" srcOrd="0" destOrd="0" presId="urn:microsoft.com/office/officeart/2005/8/layout/hierarchy1"/>
    <dgm:cxn modelId="{F8275A0D-9EE7-4446-A085-98FABEE5A771}" type="presParOf" srcId="{6AFD1C86-DA45-4EAA-8543-7C0E8BE59A7A}" destId="{36465E60-DB33-4A6F-96D3-4521E2B781E7}" srcOrd="0" destOrd="0" presId="urn:microsoft.com/office/officeart/2005/8/layout/hierarchy1"/>
    <dgm:cxn modelId="{5DFD1153-A591-4EB8-AABC-05EB43252011}" type="presParOf" srcId="{6AFD1C86-DA45-4EAA-8543-7C0E8BE59A7A}" destId="{2903AA32-FAD4-4815-A3AC-40D885D8AF3A}" srcOrd="1" destOrd="0" presId="urn:microsoft.com/office/officeart/2005/8/layout/hierarchy1"/>
    <dgm:cxn modelId="{3DE7F2AC-C0D9-4C12-9F15-D40EFB61F9C1}" type="presParOf" srcId="{0143E8CE-04FA-4E07-A38D-53743FA4E94E}" destId="{3B961957-2BA2-4EF6-9960-B913B0886A6E}" srcOrd="1" destOrd="0" presId="urn:microsoft.com/office/officeart/2005/8/layout/hierarchy1"/>
    <dgm:cxn modelId="{82BB27C3-DE39-40C1-A92C-30E8E70E95AA}" type="presParOf" srcId="{3B961957-2BA2-4EF6-9960-B913B0886A6E}" destId="{D2240CBC-C452-4609-B00B-C4627D218B18}" srcOrd="0" destOrd="0" presId="urn:microsoft.com/office/officeart/2005/8/layout/hierarchy1"/>
    <dgm:cxn modelId="{693AE02D-A7AE-44A3-8685-6C12DE53F2A2}" type="presParOf" srcId="{3B961957-2BA2-4EF6-9960-B913B0886A6E}" destId="{219AB0E3-C462-4970-83C3-9BF0C3ED50FB}" srcOrd="1" destOrd="0" presId="urn:microsoft.com/office/officeart/2005/8/layout/hierarchy1"/>
    <dgm:cxn modelId="{62AB257A-9CBF-43AB-8577-261BF0810BAF}" type="presParOf" srcId="{219AB0E3-C462-4970-83C3-9BF0C3ED50FB}" destId="{652AAC3C-3FBA-41E5-B884-8B03EBBDCBE2}" srcOrd="0" destOrd="0" presId="urn:microsoft.com/office/officeart/2005/8/layout/hierarchy1"/>
    <dgm:cxn modelId="{B76A2BFC-5FCB-4ADF-A327-584205E5757A}" type="presParOf" srcId="{652AAC3C-3FBA-41E5-B884-8B03EBBDCBE2}" destId="{6CBD8F5E-CF00-4349-B0CD-4AC7D96DAC8E}" srcOrd="0" destOrd="0" presId="urn:microsoft.com/office/officeart/2005/8/layout/hierarchy1"/>
    <dgm:cxn modelId="{D3FA3641-FDC7-492C-A15D-D28760A0CBD5}" type="presParOf" srcId="{652AAC3C-3FBA-41E5-B884-8B03EBBDCBE2}" destId="{DA9EE976-65FE-4191-8A4D-7001FB7AC7E3}" srcOrd="1" destOrd="0" presId="urn:microsoft.com/office/officeart/2005/8/layout/hierarchy1"/>
    <dgm:cxn modelId="{62631599-B4D1-4650-B148-42A2883A26BA}" type="presParOf" srcId="{219AB0E3-C462-4970-83C3-9BF0C3ED50FB}" destId="{10E4C659-78C9-4966-BA61-F637C56D9C46}" srcOrd="1" destOrd="0" presId="urn:microsoft.com/office/officeart/2005/8/layout/hierarchy1"/>
    <dgm:cxn modelId="{DE2A2B3F-BF8F-4840-8771-E021B258F2A9}" type="presParOf" srcId="{10E4C659-78C9-4966-BA61-F637C56D9C46}" destId="{AC8D19F7-8467-4D8B-8819-D55F8B198D80}" srcOrd="0" destOrd="0" presId="urn:microsoft.com/office/officeart/2005/8/layout/hierarchy1"/>
    <dgm:cxn modelId="{9A062B7A-1261-481C-B67A-D8F1E4089AC7}" type="presParOf" srcId="{10E4C659-78C9-4966-BA61-F637C56D9C46}" destId="{8ABF48B5-7091-485B-BD81-CA91DA53ACEC}" srcOrd="1" destOrd="0" presId="urn:microsoft.com/office/officeart/2005/8/layout/hierarchy1"/>
    <dgm:cxn modelId="{E8E659C6-05FB-40FB-897A-435039ACB150}" type="presParOf" srcId="{8ABF48B5-7091-485B-BD81-CA91DA53ACEC}" destId="{07CAAE75-0972-42B0-BFB1-49DBCB0AD1C7}" srcOrd="0" destOrd="0" presId="urn:microsoft.com/office/officeart/2005/8/layout/hierarchy1"/>
    <dgm:cxn modelId="{6CDE2957-9819-4EDB-BAB8-7670E3AE0FE4}" type="presParOf" srcId="{07CAAE75-0972-42B0-BFB1-49DBCB0AD1C7}" destId="{14D19B4F-AB73-44FA-B7A3-BBF119AEBBF9}" srcOrd="0" destOrd="0" presId="urn:microsoft.com/office/officeart/2005/8/layout/hierarchy1"/>
    <dgm:cxn modelId="{E2F6C47E-82AB-4B83-9A49-B16574EA26CE}" type="presParOf" srcId="{07CAAE75-0972-42B0-BFB1-49DBCB0AD1C7}" destId="{7A11ECF1-AE09-47E7-A54C-31F59E2BB827}" srcOrd="1" destOrd="0" presId="urn:microsoft.com/office/officeart/2005/8/layout/hierarchy1"/>
    <dgm:cxn modelId="{43F914D8-7DE0-4E6F-8A0B-338866F964CF}" type="presParOf" srcId="{8ABF48B5-7091-485B-BD81-CA91DA53ACEC}" destId="{B49AF80F-7073-4D02-A6D3-F46ABDA82296}" srcOrd="1" destOrd="0" presId="urn:microsoft.com/office/officeart/2005/8/layout/hierarchy1"/>
    <dgm:cxn modelId="{80FFF352-E87B-47D9-AF24-5C34B1E115E4}" type="presParOf" srcId="{B49AF80F-7073-4D02-A6D3-F46ABDA82296}" destId="{3514E98D-FE05-4D28-A221-44CF86A58C32}" srcOrd="0" destOrd="0" presId="urn:microsoft.com/office/officeart/2005/8/layout/hierarchy1"/>
    <dgm:cxn modelId="{0960DE86-713D-40DA-9725-4B5962CC7DF0}" type="presParOf" srcId="{B49AF80F-7073-4D02-A6D3-F46ABDA82296}" destId="{CB68E275-58A9-4236-9D84-351771E7A8BF}" srcOrd="1" destOrd="0" presId="urn:microsoft.com/office/officeart/2005/8/layout/hierarchy1"/>
    <dgm:cxn modelId="{4F3CECF7-34DB-437D-A813-DD1A2E44986C}" type="presParOf" srcId="{CB68E275-58A9-4236-9D84-351771E7A8BF}" destId="{26A037E6-CFB2-483D-8436-46B29F999D11}" srcOrd="0" destOrd="0" presId="urn:microsoft.com/office/officeart/2005/8/layout/hierarchy1"/>
    <dgm:cxn modelId="{2CFFD34D-DFE3-497E-97DD-3FFF21B84030}" type="presParOf" srcId="{26A037E6-CFB2-483D-8436-46B29F999D11}" destId="{7C031D69-4715-416E-AD59-05B563E3B14A}" srcOrd="0" destOrd="0" presId="urn:microsoft.com/office/officeart/2005/8/layout/hierarchy1"/>
    <dgm:cxn modelId="{09F2D0D5-3DEE-4FA5-9087-B707F6E32116}" type="presParOf" srcId="{26A037E6-CFB2-483D-8436-46B29F999D11}" destId="{FC520E6A-D957-415A-99F7-1447D85BF7AD}" srcOrd="1" destOrd="0" presId="urn:microsoft.com/office/officeart/2005/8/layout/hierarchy1"/>
    <dgm:cxn modelId="{228D2149-CE7A-4D8F-BD96-514ACC8F3467}" type="presParOf" srcId="{CB68E275-58A9-4236-9D84-351771E7A8BF}" destId="{E9DD4095-ECDF-48D4-8BE5-1202631EB162}" srcOrd="1" destOrd="0" presId="urn:microsoft.com/office/officeart/2005/8/layout/hierarchy1"/>
    <dgm:cxn modelId="{E27DA847-DFFD-4AD7-9240-25C6A2903C62}" type="presParOf" srcId="{B49AF80F-7073-4D02-A6D3-F46ABDA82296}" destId="{AABC0845-DE26-45D8-A87B-C9E61D63837E}" srcOrd="2" destOrd="0" presId="urn:microsoft.com/office/officeart/2005/8/layout/hierarchy1"/>
    <dgm:cxn modelId="{4088AF72-C8D1-4CE3-B3A3-A6985E80EFC7}" type="presParOf" srcId="{B49AF80F-7073-4D02-A6D3-F46ABDA82296}" destId="{BBB3B7B6-5E39-464C-8ED3-A0405436AA9C}" srcOrd="3" destOrd="0" presId="urn:microsoft.com/office/officeart/2005/8/layout/hierarchy1"/>
    <dgm:cxn modelId="{28D711C8-6243-4910-AC20-04603C63F31C}" type="presParOf" srcId="{BBB3B7B6-5E39-464C-8ED3-A0405436AA9C}" destId="{933F206B-6773-4C40-83C9-0815785654A6}" srcOrd="0" destOrd="0" presId="urn:microsoft.com/office/officeart/2005/8/layout/hierarchy1"/>
    <dgm:cxn modelId="{5194C7F6-07FD-414C-9FC0-36071DCEF6FF}" type="presParOf" srcId="{933F206B-6773-4C40-83C9-0815785654A6}" destId="{CAF033C1-B67C-4CB3-97A3-CB613F470442}" srcOrd="0" destOrd="0" presId="urn:microsoft.com/office/officeart/2005/8/layout/hierarchy1"/>
    <dgm:cxn modelId="{D4D80C7B-B047-47C3-8322-295F75DA9AD3}" type="presParOf" srcId="{933F206B-6773-4C40-83C9-0815785654A6}" destId="{AFFE1856-52C5-4A2B-80ED-B84DD9EB4F8C}" srcOrd="1" destOrd="0" presId="urn:microsoft.com/office/officeart/2005/8/layout/hierarchy1"/>
    <dgm:cxn modelId="{0DE749A6-0C95-47DD-AB8D-1A45D3B3A503}" type="presParOf" srcId="{BBB3B7B6-5E39-464C-8ED3-A0405436AA9C}" destId="{9CB67374-6D74-4847-BD22-AB344A047BED}"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AD27C2E-B203-427A-BE2F-4F7BC899EB4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l-GR"/>
        </a:p>
      </dgm:t>
    </dgm:pt>
    <dgm:pt modelId="{011FE814-2189-4639-8BF6-9F6D9C6077AF}">
      <dgm:prSet phldrT="[Κείμενο]"/>
      <dgm:spPr/>
      <dgm:t>
        <a:bodyPr/>
        <a:lstStyle/>
        <a:p>
          <a:r>
            <a:rPr lang="el-GR" b="1" dirty="0" smtClean="0">
              <a:solidFill>
                <a:schemeClr val="tx1"/>
              </a:solidFill>
            </a:rPr>
            <a:t>Δερματικός άνθρακας </a:t>
          </a:r>
          <a:endParaRPr lang="el-GR" b="1" dirty="0">
            <a:solidFill>
              <a:schemeClr val="tx1"/>
            </a:solidFill>
          </a:endParaRPr>
        </a:p>
      </dgm:t>
    </dgm:pt>
    <dgm:pt modelId="{75EAFFA4-591C-49CA-8B05-282244B7D97C}" type="parTrans" cxnId="{43F26534-C2A0-4304-8B8B-FE421C2ABFB9}">
      <dgm:prSet/>
      <dgm:spPr/>
      <dgm:t>
        <a:bodyPr/>
        <a:lstStyle/>
        <a:p>
          <a:endParaRPr lang="el-GR"/>
        </a:p>
      </dgm:t>
    </dgm:pt>
    <dgm:pt modelId="{701C42AF-53AD-4A2D-AB5B-BC53864E2294}" type="sibTrans" cxnId="{43F26534-C2A0-4304-8B8B-FE421C2ABFB9}">
      <dgm:prSet/>
      <dgm:spPr/>
      <dgm:t>
        <a:bodyPr/>
        <a:lstStyle/>
        <a:p>
          <a:endParaRPr lang="el-GR"/>
        </a:p>
      </dgm:t>
    </dgm:pt>
    <dgm:pt modelId="{E08303B6-923C-4C81-8A1C-C1D8A82E592B}">
      <dgm:prSet phldrT="[Κείμενο]"/>
      <dgm:spPr/>
      <dgm:t>
        <a:bodyPr/>
        <a:lstStyle/>
        <a:p>
          <a:r>
            <a:rPr lang="el-GR" dirty="0" smtClean="0"/>
            <a:t>Η πιο συχνή μορφή της νόσου. Ο βάκιλλος ή οι σπόροι  του εισέρχονται από κάποια ασυνέχεια του δέρματος</a:t>
          </a:r>
          <a:endParaRPr lang="el-GR" dirty="0"/>
        </a:p>
      </dgm:t>
    </dgm:pt>
    <dgm:pt modelId="{3EB1BD01-B174-4D63-A0FC-8776FE00E8EF}" type="parTrans" cxnId="{41923E42-312B-46CE-9E5C-D4592CBEB85F}">
      <dgm:prSet/>
      <dgm:spPr/>
      <dgm:t>
        <a:bodyPr/>
        <a:lstStyle/>
        <a:p>
          <a:endParaRPr lang="el-GR"/>
        </a:p>
      </dgm:t>
    </dgm:pt>
    <dgm:pt modelId="{1C4A9EA6-8528-41A3-8E40-083372FCAEDE}" type="sibTrans" cxnId="{41923E42-312B-46CE-9E5C-D4592CBEB85F}">
      <dgm:prSet/>
      <dgm:spPr/>
      <dgm:t>
        <a:bodyPr/>
        <a:lstStyle/>
        <a:p>
          <a:endParaRPr lang="el-GR"/>
        </a:p>
      </dgm:t>
    </dgm:pt>
    <dgm:pt modelId="{DDC4FCEA-6A98-4331-9E0E-4FD55E9398A2}">
      <dgm:prSet phldrT="[Κείμενο]"/>
      <dgm:spPr/>
      <dgm:t>
        <a:bodyPr/>
        <a:lstStyle/>
        <a:p>
          <a:r>
            <a:rPr lang="el-GR" dirty="0" smtClean="0"/>
            <a:t>Στο σημείο εγκατάστασης του μικροβίου εμφανίζεται κακοήθεις φλύκταινα με νεκρωτική εσχάρα με χαρακτηριστικό μαύρο χρώμα</a:t>
          </a:r>
          <a:endParaRPr lang="el-GR" dirty="0"/>
        </a:p>
      </dgm:t>
    </dgm:pt>
    <dgm:pt modelId="{0142B6C2-447D-4A8A-90E7-7741E81960A7}" type="parTrans" cxnId="{4C107E35-3415-4897-AA3F-91FAE7A26787}">
      <dgm:prSet/>
      <dgm:spPr/>
      <dgm:t>
        <a:bodyPr/>
        <a:lstStyle/>
        <a:p>
          <a:endParaRPr lang="el-GR"/>
        </a:p>
      </dgm:t>
    </dgm:pt>
    <dgm:pt modelId="{8C585E4B-9193-4B5D-BC43-5B7AD3402D6E}" type="sibTrans" cxnId="{4C107E35-3415-4897-AA3F-91FAE7A26787}">
      <dgm:prSet/>
      <dgm:spPr/>
      <dgm:t>
        <a:bodyPr/>
        <a:lstStyle/>
        <a:p>
          <a:endParaRPr lang="el-GR"/>
        </a:p>
      </dgm:t>
    </dgm:pt>
    <dgm:pt modelId="{D41BBCE4-E5CA-42F8-BE74-098E15012F5F}">
      <dgm:prSet phldrT="[Κείμενο]"/>
      <dgm:spPr/>
      <dgm:t>
        <a:bodyPr/>
        <a:lstStyle/>
        <a:p>
          <a:r>
            <a:rPr lang="el-GR" b="1" dirty="0" smtClean="0">
              <a:solidFill>
                <a:schemeClr val="tx1"/>
              </a:solidFill>
            </a:rPr>
            <a:t>Γαστρεντερικός άνθρακας</a:t>
          </a:r>
          <a:endParaRPr lang="el-GR" b="1" dirty="0">
            <a:solidFill>
              <a:schemeClr val="tx1"/>
            </a:solidFill>
          </a:endParaRPr>
        </a:p>
      </dgm:t>
    </dgm:pt>
    <dgm:pt modelId="{8D80C5C9-21A5-4ACD-9C5F-BE02BCA0E1E1}" type="parTrans" cxnId="{C6A025A2-988D-489D-97B1-7E3690430B50}">
      <dgm:prSet/>
      <dgm:spPr/>
      <dgm:t>
        <a:bodyPr/>
        <a:lstStyle/>
        <a:p>
          <a:endParaRPr lang="el-GR"/>
        </a:p>
      </dgm:t>
    </dgm:pt>
    <dgm:pt modelId="{0423076D-98A8-427B-AF80-BC7EECD449A5}" type="sibTrans" cxnId="{C6A025A2-988D-489D-97B1-7E3690430B50}">
      <dgm:prSet/>
      <dgm:spPr/>
      <dgm:t>
        <a:bodyPr/>
        <a:lstStyle/>
        <a:p>
          <a:endParaRPr lang="el-GR"/>
        </a:p>
      </dgm:t>
    </dgm:pt>
    <dgm:pt modelId="{C64FABAE-7069-418F-82D6-4C14302F1C0F}">
      <dgm:prSet phldrT="[Κείμενο]"/>
      <dgm:spPr/>
      <dgm:t>
        <a:bodyPr/>
        <a:lstStyle/>
        <a:p>
          <a:r>
            <a:rPr lang="el-GR" dirty="0" smtClean="0"/>
            <a:t>Προκαλείται από κατανάλωση μολυσμένου κρέατος</a:t>
          </a:r>
          <a:endParaRPr lang="el-GR" dirty="0"/>
        </a:p>
      </dgm:t>
    </dgm:pt>
    <dgm:pt modelId="{807DA515-2EE9-46A6-9EC4-18800281AED4}" type="parTrans" cxnId="{61C11EE9-57E1-45DC-A05D-402649413FC3}">
      <dgm:prSet/>
      <dgm:spPr/>
      <dgm:t>
        <a:bodyPr/>
        <a:lstStyle/>
        <a:p>
          <a:endParaRPr lang="el-GR"/>
        </a:p>
      </dgm:t>
    </dgm:pt>
    <dgm:pt modelId="{53AA0D16-674D-4453-8068-93AD20AC6AC8}" type="sibTrans" cxnId="{61C11EE9-57E1-45DC-A05D-402649413FC3}">
      <dgm:prSet/>
      <dgm:spPr/>
      <dgm:t>
        <a:bodyPr/>
        <a:lstStyle/>
        <a:p>
          <a:endParaRPr lang="el-GR"/>
        </a:p>
      </dgm:t>
    </dgm:pt>
    <dgm:pt modelId="{61004531-B927-4272-992F-E6AF383CE04E}">
      <dgm:prSet phldrT="[Κείμενο]"/>
      <dgm:spPr/>
      <dgm:t>
        <a:bodyPr/>
        <a:lstStyle/>
        <a:p>
          <a:r>
            <a:rPr lang="el-GR" b="1" dirty="0" smtClean="0">
              <a:solidFill>
                <a:schemeClr val="tx1"/>
              </a:solidFill>
            </a:rPr>
            <a:t>Πνευμονικός άνθρακας</a:t>
          </a:r>
          <a:endParaRPr lang="el-GR" b="1" dirty="0">
            <a:solidFill>
              <a:schemeClr val="tx1"/>
            </a:solidFill>
          </a:endParaRPr>
        </a:p>
      </dgm:t>
    </dgm:pt>
    <dgm:pt modelId="{D026810C-CE8D-4733-B58B-DB50AD6547CF}" type="parTrans" cxnId="{875644BF-3FA9-4A69-8EB3-AAFCAA2D75CA}">
      <dgm:prSet/>
      <dgm:spPr/>
      <dgm:t>
        <a:bodyPr/>
        <a:lstStyle/>
        <a:p>
          <a:endParaRPr lang="el-GR"/>
        </a:p>
      </dgm:t>
    </dgm:pt>
    <dgm:pt modelId="{F1F13EC1-9399-4B57-8CD0-77D0D322C2A6}" type="sibTrans" cxnId="{875644BF-3FA9-4A69-8EB3-AAFCAA2D75CA}">
      <dgm:prSet/>
      <dgm:spPr/>
      <dgm:t>
        <a:bodyPr/>
        <a:lstStyle/>
        <a:p>
          <a:endParaRPr lang="el-GR"/>
        </a:p>
      </dgm:t>
    </dgm:pt>
    <dgm:pt modelId="{4DEA31F2-6991-4507-9A88-579CBB0A94ED}">
      <dgm:prSet phldrT="[Κείμενο]"/>
      <dgm:spPr/>
      <dgm:t>
        <a:bodyPr/>
        <a:lstStyle/>
        <a:p>
          <a:r>
            <a:rPr lang="el-GR" dirty="0" smtClean="0"/>
            <a:t>Προκαλείται από την εισπνοή σκόνης μολυσμένης με σπόρους </a:t>
          </a:r>
          <a:r>
            <a:rPr lang="el-GR" dirty="0" err="1" smtClean="0"/>
            <a:t>βακίλλου</a:t>
          </a:r>
          <a:endParaRPr lang="el-GR" dirty="0"/>
        </a:p>
      </dgm:t>
    </dgm:pt>
    <dgm:pt modelId="{DF13FC79-22FE-44E7-B5F3-07492F2ED8A5}" type="parTrans" cxnId="{1DD694E6-D7AD-4206-B7DD-3C01E48236C6}">
      <dgm:prSet/>
      <dgm:spPr/>
      <dgm:t>
        <a:bodyPr/>
        <a:lstStyle/>
        <a:p>
          <a:endParaRPr lang="el-GR"/>
        </a:p>
      </dgm:t>
    </dgm:pt>
    <dgm:pt modelId="{22691EEF-E45F-4195-9D11-2A1E326EE92B}" type="sibTrans" cxnId="{1DD694E6-D7AD-4206-B7DD-3C01E48236C6}">
      <dgm:prSet/>
      <dgm:spPr/>
      <dgm:t>
        <a:bodyPr/>
        <a:lstStyle/>
        <a:p>
          <a:endParaRPr lang="el-GR"/>
        </a:p>
      </dgm:t>
    </dgm:pt>
    <dgm:pt modelId="{1BD8BA30-8639-4F02-AF43-AB72A3111A09}">
      <dgm:prSet phldrT="[Κείμενο]"/>
      <dgm:spPr/>
      <dgm:t>
        <a:bodyPr/>
        <a:lstStyle/>
        <a:p>
          <a:r>
            <a:rPr lang="el-GR" dirty="0" smtClean="0"/>
            <a:t>Αρχικά παρουσιάζεται ερεθισμός στο λαιμό, ήπιος πυρετός και μυαλγίες και στη συνέχεια σοβαρή αναπνευστική δυσχέρεια, μηνιγγίτιδα και τελικά </a:t>
          </a:r>
          <a:r>
            <a:rPr lang="en-US" dirty="0" smtClean="0"/>
            <a:t>shock</a:t>
          </a:r>
          <a:r>
            <a:rPr lang="el-GR" dirty="0" smtClean="0"/>
            <a:t>. Το ποσοστό θνησιμότητας είναι υψηλό</a:t>
          </a:r>
          <a:endParaRPr lang="el-GR" dirty="0"/>
        </a:p>
      </dgm:t>
    </dgm:pt>
    <dgm:pt modelId="{F8B9F0FE-E168-4D8F-89EF-B436CEA125E7}" type="parTrans" cxnId="{5D721F7D-FD56-4502-829B-03126947AA34}">
      <dgm:prSet/>
      <dgm:spPr/>
      <dgm:t>
        <a:bodyPr/>
        <a:lstStyle/>
        <a:p>
          <a:endParaRPr lang="el-GR"/>
        </a:p>
      </dgm:t>
    </dgm:pt>
    <dgm:pt modelId="{4AADF1E5-16CB-4C0F-B267-F2C1669D608F}" type="sibTrans" cxnId="{5D721F7D-FD56-4502-829B-03126947AA34}">
      <dgm:prSet/>
      <dgm:spPr/>
      <dgm:t>
        <a:bodyPr/>
        <a:lstStyle/>
        <a:p>
          <a:endParaRPr lang="el-GR"/>
        </a:p>
      </dgm:t>
    </dgm:pt>
    <dgm:pt modelId="{4A951CD2-B6C0-4593-ADC8-CBA8B83172E6}">
      <dgm:prSet phldrT="[Κείμενο]"/>
      <dgm:spPr/>
      <dgm:t>
        <a:bodyPr/>
        <a:lstStyle/>
        <a:p>
          <a:r>
            <a:rPr lang="el-GR" dirty="0" smtClean="0"/>
            <a:t>Εκδηλώνεται με ναυτία, εμετό, κοιλιακό άλγος και αιμορραγική διάρροια. Ένα ποσοστό μεγαλύτερο του 50% των ασθενών καταλήγουν μετά από 2-5 ημέρες από την έναρξη των συμπτωμάτων.  Η μορφή αυτού του άνθρακα είναι εξαιρετικά σπάνια </a:t>
          </a:r>
          <a:endParaRPr lang="el-GR" dirty="0"/>
        </a:p>
      </dgm:t>
    </dgm:pt>
    <dgm:pt modelId="{0F8F97E2-C59F-415F-B79F-F95290962647}" type="parTrans" cxnId="{04249102-04DA-4CF1-AD3A-BCA9835B7BFF}">
      <dgm:prSet/>
      <dgm:spPr/>
    </dgm:pt>
    <dgm:pt modelId="{AC264B46-BDFE-494C-96C3-8843C37BDCD2}" type="sibTrans" cxnId="{04249102-04DA-4CF1-AD3A-BCA9835B7BFF}">
      <dgm:prSet/>
      <dgm:spPr/>
    </dgm:pt>
    <dgm:pt modelId="{C01A424E-390F-4623-A99E-33B70A422A5B}" type="pres">
      <dgm:prSet presAssocID="{3AD27C2E-B203-427A-BE2F-4F7BC899EB4A}" presName="Name0" presStyleCnt="0">
        <dgm:presLayoutVars>
          <dgm:dir/>
          <dgm:animLvl val="lvl"/>
          <dgm:resizeHandles val="exact"/>
        </dgm:presLayoutVars>
      </dgm:prSet>
      <dgm:spPr/>
      <dgm:t>
        <a:bodyPr/>
        <a:lstStyle/>
        <a:p>
          <a:endParaRPr lang="el-GR"/>
        </a:p>
      </dgm:t>
    </dgm:pt>
    <dgm:pt modelId="{A071038B-2286-40AE-9312-7ED0498DDACD}" type="pres">
      <dgm:prSet presAssocID="{011FE814-2189-4639-8BF6-9F6D9C6077AF}" presName="composite" presStyleCnt="0"/>
      <dgm:spPr/>
    </dgm:pt>
    <dgm:pt modelId="{68143B26-E82C-4CFE-B2CE-95601135F995}" type="pres">
      <dgm:prSet presAssocID="{011FE814-2189-4639-8BF6-9F6D9C6077AF}" presName="parTx" presStyleLbl="alignNode1" presStyleIdx="0" presStyleCnt="3">
        <dgm:presLayoutVars>
          <dgm:chMax val="0"/>
          <dgm:chPref val="0"/>
          <dgm:bulletEnabled val="1"/>
        </dgm:presLayoutVars>
      </dgm:prSet>
      <dgm:spPr/>
      <dgm:t>
        <a:bodyPr/>
        <a:lstStyle/>
        <a:p>
          <a:endParaRPr lang="el-GR"/>
        </a:p>
      </dgm:t>
    </dgm:pt>
    <dgm:pt modelId="{A829408D-2DC2-4C31-9BAE-FE534ADB9E29}" type="pres">
      <dgm:prSet presAssocID="{011FE814-2189-4639-8BF6-9F6D9C6077AF}" presName="desTx" presStyleLbl="alignAccFollowNode1" presStyleIdx="0" presStyleCnt="3">
        <dgm:presLayoutVars>
          <dgm:bulletEnabled val="1"/>
        </dgm:presLayoutVars>
      </dgm:prSet>
      <dgm:spPr/>
      <dgm:t>
        <a:bodyPr/>
        <a:lstStyle/>
        <a:p>
          <a:endParaRPr lang="el-GR"/>
        </a:p>
      </dgm:t>
    </dgm:pt>
    <dgm:pt modelId="{F1FCDD00-135A-40E9-B5F3-36913749B8EC}" type="pres">
      <dgm:prSet presAssocID="{701C42AF-53AD-4A2D-AB5B-BC53864E2294}" presName="space" presStyleCnt="0"/>
      <dgm:spPr/>
    </dgm:pt>
    <dgm:pt modelId="{50ED2220-541B-45D5-8A68-99A7573417C2}" type="pres">
      <dgm:prSet presAssocID="{D41BBCE4-E5CA-42F8-BE74-098E15012F5F}" presName="composite" presStyleCnt="0"/>
      <dgm:spPr/>
    </dgm:pt>
    <dgm:pt modelId="{A64A9B5A-5314-4A52-91F8-8C04A650EA48}" type="pres">
      <dgm:prSet presAssocID="{D41BBCE4-E5CA-42F8-BE74-098E15012F5F}" presName="parTx" presStyleLbl="alignNode1" presStyleIdx="1" presStyleCnt="3">
        <dgm:presLayoutVars>
          <dgm:chMax val="0"/>
          <dgm:chPref val="0"/>
          <dgm:bulletEnabled val="1"/>
        </dgm:presLayoutVars>
      </dgm:prSet>
      <dgm:spPr/>
      <dgm:t>
        <a:bodyPr/>
        <a:lstStyle/>
        <a:p>
          <a:endParaRPr lang="el-GR"/>
        </a:p>
      </dgm:t>
    </dgm:pt>
    <dgm:pt modelId="{1D678ED0-4AAC-4F37-A3DA-A7D931A79BBF}" type="pres">
      <dgm:prSet presAssocID="{D41BBCE4-E5CA-42F8-BE74-098E15012F5F}" presName="desTx" presStyleLbl="alignAccFollowNode1" presStyleIdx="1" presStyleCnt="3">
        <dgm:presLayoutVars>
          <dgm:bulletEnabled val="1"/>
        </dgm:presLayoutVars>
      </dgm:prSet>
      <dgm:spPr/>
      <dgm:t>
        <a:bodyPr/>
        <a:lstStyle/>
        <a:p>
          <a:endParaRPr lang="el-GR"/>
        </a:p>
      </dgm:t>
    </dgm:pt>
    <dgm:pt modelId="{871466A9-26A1-43AB-9B97-130D707F251C}" type="pres">
      <dgm:prSet presAssocID="{0423076D-98A8-427B-AF80-BC7EECD449A5}" presName="space" presStyleCnt="0"/>
      <dgm:spPr/>
    </dgm:pt>
    <dgm:pt modelId="{9637B14F-6980-4A66-84DD-FC2A75826446}" type="pres">
      <dgm:prSet presAssocID="{61004531-B927-4272-992F-E6AF383CE04E}" presName="composite" presStyleCnt="0"/>
      <dgm:spPr/>
    </dgm:pt>
    <dgm:pt modelId="{2A6A7E7E-5784-463C-ABC3-3C45B52511F6}" type="pres">
      <dgm:prSet presAssocID="{61004531-B927-4272-992F-E6AF383CE04E}" presName="parTx" presStyleLbl="alignNode1" presStyleIdx="2" presStyleCnt="3">
        <dgm:presLayoutVars>
          <dgm:chMax val="0"/>
          <dgm:chPref val="0"/>
          <dgm:bulletEnabled val="1"/>
        </dgm:presLayoutVars>
      </dgm:prSet>
      <dgm:spPr/>
      <dgm:t>
        <a:bodyPr/>
        <a:lstStyle/>
        <a:p>
          <a:endParaRPr lang="el-GR"/>
        </a:p>
      </dgm:t>
    </dgm:pt>
    <dgm:pt modelId="{4BC53A93-EA35-4A0F-A560-6D9AD98241B0}" type="pres">
      <dgm:prSet presAssocID="{61004531-B927-4272-992F-E6AF383CE04E}" presName="desTx" presStyleLbl="alignAccFollowNode1" presStyleIdx="2" presStyleCnt="3">
        <dgm:presLayoutVars>
          <dgm:bulletEnabled val="1"/>
        </dgm:presLayoutVars>
      </dgm:prSet>
      <dgm:spPr/>
      <dgm:t>
        <a:bodyPr/>
        <a:lstStyle/>
        <a:p>
          <a:endParaRPr lang="el-GR"/>
        </a:p>
      </dgm:t>
    </dgm:pt>
  </dgm:ptLst>
  <dgm:cxnLst>
    <dgm:cxn modelId="{254E0343-C386-43AC-883A-21CD7BA61705}" type="presOf" srcId="{D41BBCE4-E5CA-42F8-BE74-098E15012F5F}" destId="{A64A9B5A-5314-4A52-91F8-8C04A650EA48}" srcOrd="0" destOrd="0" presId="urn:microsoft.com/office/officeart/2005/8/layout/hList1"/>
    <dgm:cxn modelId="{7D3C8C76-F2CF-4D57-95B6-68EB00CE8427}" type="presOf" srcId="{3AD27C2E-B203-427A-BE2F-4F7BC899EB4A}" destId="{C01A424E-390F-4623-A99E-33B70A422A5B}" srcOrd="0" destOrd="0" presId="urn:microsoft.com/office/officeart/2005/8/layout/hList1"/>
    <dgm:cxn modelId="{41923E42-312B-46CE-9E5C-D4592CBEB85F}" srcId="{011FE814-2189-4639-8BF6-9F6D9C6077AF}" destId="{E08303B6-923C-4C81-8A1C-C1D8A82E592B}" srcOrd="0" destOrd="0" parTransId="{3EB1BD01-B174-4D63-A0FC-8776FE00E8EF}" sibTransId="{1C4A9EA6-8528-41A3-8E40-083372FCAEDE}"/>
    <dgm:cxn modelId="{7D8DEB33-8DD3-483F-9E70-511AC11D43A7}" type="presOf" srcId="{4A951CD2-B6C0-4593-ADC8-CBA8B83172E6}" destId="{1D678ED0-4AAC-4F37-A3DA-A7D931A79BBF}" srcOrd="0" destOrd="1" presId="urn:microsoft.com/office/officeart/2005/8/layout/hList1"/>
    <dgm:cxn modelId="{43F26534-C2A0-4304-8B8B-FE421C2ABFB9}" srcId="{3AD27C2E-B203-427A-BE2F-4F7BC899EB4A}" destId="{011FE814-2189-4639-8BF6-9F6D9C6077AF}" srcOrd="0" destOrd="0" parTransId="{75EAFFA4-591C-49CA-8B05-282244B7D97C}" sibTransId="{701C42AF-53AD-4A2D-AB5B-BC53864E2294}"/>
    <dgm:cxn modelId="{E85C7C33-4D3F-4E54-8291-935978A9C3A4}" type="presOf" srcId="{011FE814-2189-4639-8BF6-9F6D9C6077AF}" destId="{68143B26-E82C-4CFE-B2CE-95601135F995}" srcOrd="0" destOrd="0" presId="urn:microsoft.com/office/officeart/2005/8/layout/hList1"/>
    <dgm:cxn modelId="{C6A025A2-988D-489D-97B1-7E3690430B50}" srcId="{3AD27C2E-B203-427A-BE2F-4F7BC899EB4A}" destId="{D41BBCE4-E5CA-42F8-BE74-098E15012F5F}" srcOrd="1" destOrd="0" parTransId="{8D80C5C9-21A5-4ACD-9C5F-BE02BCA0E1E1}" sibTransId="{0423076D-98A8-427B-AF80-BC7EECD449A5}"/>
    <dgm:cxn modelId="{983035FE-C863-4741-8DE5-247FB15F058B}" type="presOf" srcId="{61004531-B927-4272-992F-E6AF383CE04E}" destId="{2A6A7E7E-5784-463C-ABC3-3C45B52511F6}" srcOrd="0" destOrd="0" presId="urn:microsoft.com/office/officeart/2005/8/layout/hList1"/>
    <dgm:cxn modelId="{B7973430-EF74-45DF-8827-D5836420EF3A}" type="presOf" srcId="{E08303B6-923C-4C81-8A1C-C1D8A82E592B}" destId="{A829408D-2DC2-4C31-9BAE-FE534ADB9E29}" srcOrd="0" destOrd="0" presId="urn:microsoft.com/office/officeart/2005/8/layout/hList1"/>
    <dgm:cxn modelId="{61C11EE9-57E1-45DC-A05D-402649413FC3}" srcId="{D41BBCE4-E5CA-42F8-BE74-098E15012F5F}" destId="{C64FABAE-7069-418F-82D6-4C14302F1C0F}" srcOrd="0" destOrd="0" parTransId="{807DA515-2EE9-46A6-9EC4-18800281AED4}" sibTransId="{53AA0D16-674D-4453-8068-93AD20AC6AC8}"/>
    <dgm:cxn modelId="{B3B5005F-E02C-4540-9A74-7E06D20CF61C}" type="presOf" srcId="{4DEA31F2-6991-4507-9A88-579CBB0A94ED}" destId="{4BC53A93-EA35-4A0F-A560-6D9AD98241B0}" srcOrd="0" destOrd="0" presId="urn:microsoft.com/office/officeart/2005/8/layout/hList1"/>
    <dgm:cxn modelId="{875644BF-3FA9-4A69-8EB3-AAFCAA2D75CA}" srcId="{3AD27C2E-B203-427A-BE2F-4F7BC899EB4A}" destId="{61004531-B927-4272-992F-E6AF383CE04E}" srcOrd="2" destOrd="0" parTransId="{D026810C-CE8D-4733-B58B-DB50AD6547CF}" sibTransId="{F1F13EC1-9399-4B57-8CD0-77D0D322C2A6}"/>
    <dgm:cxn modelId="{4C107E35-3415-4897-AA3F-91FAE7A26787}" srcId="{011FE814-2189-4639-8BF6-9F6D9C6077AF}" destId="{DDC4FCEA-6A98-4331-9E0E-4FD55E9398A2}" srcOrd="1" destOrd="0" parTransId="{0142B6C2-447D-4A8A-90E7-7741E81960A7}" sibTransId="{8C585E4B-9193-4B5D-BC43-5B7AD3402D6E}"/>
    <dgm:cxn modelId="{1407B330-A6A1-4EC9-869D-1B976B41662A}" type="presOf" srcId="{1BD8BA30-8639-4F02-AF43-AB72A3111A09}" destId="{4BC53A93-EA35-4A0F-A560-6D9AD98241B0}" srcOrd="0" destOrd="1" presId="urn:microsoft.com/office/officeart/2005/8/layout/hList1"/>
    <dgm:cxn modelId="{04249102-04DA-4CF1-AD3A-BCA9835B7BFF}" srcId="{D41BBCE4-E5CA-42F8-BE74-098E15012F5F}" destId="{4A951CD2-B6C0-4593-ADC8-CBA8B83172E6}" srcOrd="1" destOrd="0" parTransId="{0F8F97E2-C59F-415F-B79F-F95290962647}" sibTransId="{AC264B46-BDFE-494C-96C3-8843C37BDCD2}"/>
    <dgm:cxn modelId="{E048B51A-06D7-4565-BF8F-AF105CF9C725}" type="presOf" srcId="{C64FABAE-7069-418F-82D6-4C14302F1C0F}" destId="{1D678ED0-4AAC-4F37-A3DA-A7D931A79BBF}" srcOrd="0" destOrd="0" presId="urn:microsoft.com/office/officeart/2005/8/layout/hList1"/>
    <dgm:cxn modelId="{5D721F7D-FD56-4502-829B-03126947AA34}" srcId="{61004531-B927-4272-992F-E6AF383CE04E}" destId="{1BD8BA30-8639-4F02-AF43-AB72A3111A09}" srcOrd="1" destOrd="0" parTransId="{F8B9F0FE-E168-4D8F-89EF-B436CEA125E7}" sibTransId="{4AADF1E5-16CB-4C0F-B267-F2C1669D608F}"/>
    <dgm:cxn modelId="{C82ACB27-F1E3-4453-9E85-45F53AEDBE29}" type="presOf" srcId="{DDC4FCEA-6A98-4331-9E0E-4FD55E9398A2}" destId="{A829408D-2DC2-4C31-9BAE-FE534ADB9E29}" srcOrd="0" destOrd="1" presId="urn:microsoft.com/office/officeart/2005/8/layout/hList1"/>
    <dgm:cxn modelId="{1DD694E6-D7AD-4206-B7DD-3C01E48236C6}" srcId="{61004531-B927-4272-992F-E6AF383CE04E}" destId="{4DEA31F2-6991-4507-9A88-579CBB0A94ED}" srcOrd="0" destOrd="0" parTransId="{DF13FC79-22FE-44E7-B5F3-07492F2ED8A5}" sibTransId="{22691EEF-E45F-4195-9D11-2A1E326EE92B}"/>
    <dgm:cxn modelId="{E29F7B17-5899-41C9-BFE2-E1862B6A46BB}" type="presParOf" srcId="{C01A424E-390F-4623-A99E-33B70A422A5B}" destId="{A071038B-2286-40AE-9312-7ED0498DDACD}" srcOrd="0" destOrd="0" presId="urn:microsoft.com/office/officeart/2005/8/layout/hList1"/>
    <dgm:cxn modelId="{0D5C5C78-248B-474F-AC79-AC7E63F74CB4}" type="presParOf" srcId="{A071038B-2286-40AE-9312-7ED0498DDACD}" destId="{68143B26-E82C-4CFE-B2CE-95601135F995}" srcOrd="0" destOrd="0" presId="urn:microsoft.com/office/officeart/2005/8/layout/hList1"/>
    <dgm:cxn modelId="{51429F7F-6454-4612-BA95-5BC650A452E5}" type="presParOf" srcId="{A071038B-2286-40AE-9312-7ED0498DDACD}" destId="{A829408D-2DC2-4C31-9BAE-FE534ADB9E29}" srcOrd="1" destOrd="0" presId="urn:microsoft.com/office/officeart/2005/8/layout/hList1"/>
    <dgm:cxn modelId="{1C2F4343-06FE-4308-9A8B-A6B439E4F1F1}" type="presParOf" srcId="{C01A424E-390F-4623-A99E-33B70A422A5B}" destId="{F1FCDD00-135A-40E9-B5F3-36913749B8EC}" srcOrd="1" destOrd="0" presId="urn:microsoft.com/office/officeart/2005/8/layout/hList1"/>
    <dgm:cxn modelId="{C79A164A-0F21-466E-87BA-584A59E878B5}" type="presParOf" srcId="{C01A424E-390F-4623-A99E-33B70A422A5B}" destId="{50ED2220-541B-45D5-8A68-99A7573417C2}" srcOrd="2" destOrd="0" presId="urn:microsoft.com/office/officeart/2005/8/layout/hList1"/>
    <dgm:cxn modelId="{E1B524CD-67C1-4410-972A-1E03217BDC83}" type="presParOf" srcId="{50ED2220-541B-45D5-8A68-99A7573417C2}" destId="{A64A9B5A-5314-4A52-91F8-8C04A650EA48}" srcOrd="0" destOrd="0" presId="urn:microsoft.com/office/officeart/2005/8/layout/hList1"/>
    <dgm:cxn modelId="{FA831C43-EEE6-48C0-A5CD-62FC4AC22224}" type="presParOf" srcId="{50ED2220-541B-45D5-8A68-99A7573417C2}" destId="{1D678ED0-4AAC-4F37-A3DA-A7D931A79BBF}" srcOrd="1" destOrd="0" presId="urn:microsoft.com/office/officeart/2005/8/layout/hList1"/>
    <dgm:cxn modelId="{F95BE177-2BAB-4CD8-ADF5-F5ED46ECE8B5}" type="presParOf" srcId="{C01A424E-390F-4623-A99E-33B70A422A5B}" destId="{871466A9-26A1-43AB-9B97-130D707F251C}" srcOrd="3" destOrd="0" presId="urn:microsoft.com/office/officeart/2005/8/layout/hList1"/>
    <dgm:cxn modelId="{24028C90-9856-44B1-8CE0-C732B412D21E}" type="presParOf" srcId="{C01A424E-390F-4623-A99E-33B70A422A5B}" destId="{9637B14F-6980-4A66-84DD-FC2A75826446}" srcOrd="4" destOrd="0" presId="urn:microsoft.com/office/officeart/2005/8/layout/hList1"/>
    <dgm:cxn modelId="{8C47AAA4-0F1F-40B8-9971-C95182590DE3}" type="presParOf" srcId="{9637B14F-6980-4A66-84DD-FC2A75826446}" destId="{2A6A7E7E-5784-463C-ABC3-3C45B52511F6}" srcOrd="0" destOrd="0" presId="urn:microsoft.com/office/officeart/2005/8/layout/hList1"/>
    <dgm:cxn modelId="{49A9AFBF-9B69-489E-87CE-7E2CA0288419}" type="presParOf" srcId="{9637B14F-6980-4A66-84DD-FC2A75826446}" destId="{4BC53A93-EA35-4A0F-A560-6D9AD98241B0}"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FAAF0DD-CA3E-454B-BB32-5E83B9BB2D55}"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l-GR"/>
        </a:p>
      </dgm:t>
    </dgm:pt>
    <dgm:pt modelId="{2ED80F3F-525F-48DC-AFFF-020BA0031033}">
      <dgm:prSet phldrT="[Κείμενο]" custT="1"/>
      <dgm:spPr/>
      <dgm:t>
        <a:bodyPr/>
        <a:lstStyle/>
        <a:p>
          <a:r>
            <a:rPr lang="el-GR" sz="2000" dirty="0" smtClean="0">
              <a:solidFill>
                <a:schemeClr val="tx1"/>
              </a:solidFill>
            </a:rPr>
            <a:t>Πλασμίδιο </a:t>
          </a:r>
          <a:r>
            <a:rPr lang="en-US" sz="2000" dirty="0" smtClean="0">
              <a:solidFill>
                <a:schemeClr val="tx1"/>
              </a:solidFill>
            </a:rPr>
            <a:t>pXO1 (181,6Kb)</a:t>
          </a:r>
          <a:endParaRPr lang="el-GR" sz="2000" dirty="0">
            <a:solidFill>
              <a:schemeClr val="tx1"/>
            </a:solidFill>
          </a:endParaRPr>
        </a:p>
      </dgm:t>
    </dgm:pt>
    <dgm:pt modelId="{7E315A1A-5B0F-4327-B03F-D0A349A773CA}" type="parTrans" cxnId="{FFEB0594-D282-4593-99E1-D198DA96F6CD}">
      <dgm:prSet/>
      <dgm:spPr/>
      <dgm:t>
        <a:bodyPr/>
        <a:lstStyle/>
        <a:p>
          <a:endParaRPr lang="el-GR"/>
        </a:p>
      </dgm:t>
    </dgm:pt>
    <dgm:pt modelId="{B3DF31DA-B722-4674-97DF-FACF5EF9517B}" type="sibTrans" cxnId="{FFEB0594-D282-4593-99E1-D198DA96F6CD}">
      <dgm:prSet/>
      <dgm:spPr/>
      <dgm:t>
        <a:bodyPr/>
        <a:lstStyle/>
        <a:p>
          <a:endParaRPr lang="el-GR"/>
        </a:p>
      </dgm:t>
    </dgm:pt>
    <dgm:pt modelId="{3F7749D9-A330-408F-8759-84EE79F61AEF}">
      <dgm:prSet phldrT="[Κείμενο]"/>
      <dgm:spPr/>
      <dgm:t>
        <a:bodyPr/>
        <a:lstStyle/>
        <a:p>
          <a:r>
            <a:rPr lang="el-GR" dirty="0" smtClean="0"/>
            <a:t>Κωδικοποιεί τις πρωτεΐνες προστατευτικό αντιγόνο, το θανατηφόρο παράγοντα και τον </a:t>
          </a:r>
          <a:r>
            <a:rPr lang="el-GR" dirty="0" err="1" smtClean="0"/>
            <a:t>οιδηματογόνο</a:t>
          </a:r>
          <a:r>
            <a:rPr lang="el-GR" dirty="0" smtClean="0"/>
            <a:t> παράγοντα</a:t>
          </a:r>
          <a:endParaRPr lang="el-GR" dirty="0"/>
        </a:p>
      </dgm:t>
    </dgm:pt>
    <dgm:pt modelId="{1C1EE084-BE50-4344-AEA1-D9E971980F9B}" type="parTrans" cxnId="{D92149CC-5BC8-49BA-A04C-D63AB2655B65}">
      <dgm:prSet/>
      <dgm:spPr/>
      <dgm:t>
        <a:bodyPr/>
        <a:lstStyle/>
        <a:p>
          <a:endParaRPr lang="el-GR"/>
        </a:p>
      </dgm:t>
    </dgm:pt>
    <dgm:pt modelId="{A5D1A102-FA1B-4866-A8AF-448169A3A5E5}" type="sibTrans" cxnId="{D92149CC-5BC8-49BA-A04C-D63AB2655B65}">
      <dgm:prSet/>
      <dgm:spPr/>
      <dgm:t>
        <a:bodyPr/>
        <a:lstStyle/>
        <a:p>
          <a:endParaRPr lang="el-GR"/>
        </a:p>
      </dgm:t>
    </dgm:pt>
    <dgm:pt modelId="{B9B9F778-C2C0-4FE1-981F-ADD62EAE655C}">
      <dgm:prSet phldrT="[Κείμενο]" custT="1"/>
      <dgm:spPr/>
      <dgm:t>
        <a:bodyPr/>
        <a:lstStyle/>
        <a:p>
          <a:r>
            <a:rPr lang="el-GR" sz="2000" dirty="0" smtClean="0">
              <a:solidFill>
                <a:schemeClr val="tx1"/>
              </a:solidFill>
            </a:rPr>
            <a:t>Πλασμίδιο </a:t>
          </a:r>
          <a:r>
            <a:rPr lang="en-US" sz="2000" dirty="0" smtClean="0">
              <a:solidFill>
                <a:schemeClr val="tx1"/>
              </a:solidFill>
            </a:rPr>
            <a:t>pXO2 (96,2Kb)</a:t>
          </a:r>
          <a:endParaRPr lang="el-GR" sz="2000" dirty="0">
            <a:solidFill>
              <a:schemeClr val="tx1"/>
            </a:solidFill>
          </a:endParaRPr>
        </a:p>
      </dgm:t>
    </dgm:pt>
    <dgm:pt modelId="{7E83910B-5699-4ECC-816F-7C4079E80930}" type="parTrans" cxnId="{8BEAC599-1C3D-4013-8FE5-4F71109233BB}">
      <dgm:prSet/>
      <dgm:spPr/>
      <dgm:t>
        <a:bodyPr/>
        <a:lstStyle/>
        <a:p>
          <a:endParaRPr lang="el-GR"/>
        </a:p>
      </dgm:t>
    </dgm:pt>
    <dgm:pt modelId="{EB4CFFA6-2B99-4B3B-B413-2C4B2DA5C4B1}" type="sibTrans" cxnId="{8BEAC599-1C3D-4013-8FE5-4F71109233BB}">
      <dgm:prSet/>
      <dgm:spPr/>
      <dgm:t>
        <a:bodyPr/>
        <a:lstStyle/>
        <a:p>
          <a:endParaRPr lang="el-GR"/>
        </a:p>
      </dgm:t>
    </dgm:pt>
    <dgm:pt modelId="{C353EA99-00CA-418A-B778-C79D55BAE3F6}">
      <dgm:prSet phldrT="[Κείμενο]"/>
      <dgm:spPr/>
      <dgm:t>
        <a:bodyPr/>
        <a:lstStyle/>
        <a:p>
          <a:r>
            <a:rPr lang="el-GR" dirty="0" smtClean="0"/>
            <a:t>Περιέχει τα γονίδια </a:t>
          </a:r>
          <a:r>
            <a:rPr lang="en-US" dirty="0" err="1" smtClean="0"/>
            <a:t>capA</a:t>
          </a:r>
          <a:r>
            <a:rPr lang="en-US" dirty="0" smtClean="0"/>
            <a:t>, </a:t>
          </a:r>
          <a:r>
            <a:rPr lang="en-US" dirty="0" err="1" smtClean="0"/>
            <a:t>capB</a:t>
          </a:r>
          <a:r>
            <a:rPr lang="en-US" dirty="0" smtClean="0"/>
            <a:t> </a:t>
          </a:r>
          <a:r>
            <a:rPr lang="el-GR" dirty="0" smtClean="0"/>
            <a:t>και </a:t>
          </a:r>
          <a:r>
            <a:rPr lang="en-US" dirty="0" err="1" smtClean="0"/>
            <a:t>capC</a:t>
          </a:r>
          <a:r>
            <a:rPr lang="el-GR" dirty="0" smtClean="0"/>
            <a:t> που απαιτούνται στην σύνθεση του ελύτρου και το γονίδιο </a:t>
          </a:r>
          <a:r>
            <a:rPr lang="en-US" dirty="0" err="1" smtClean="0"/>
            <a:t>dep</a:t>
          </a:r>
          <a:r>
            <a:rPr lang="el-GR" dirty="0" smtClean="0"/>
            <a:t> που παίρνει μέρος στον </a:t>
          </a:r>
          <a:r>
            <a:rPr lang="el-GR" dirty="0" err="1" smtClean="0"/>
            <a:t>αποπολυμερισμό</a:t>
          </a:r>
          <a:r>
            <a:rPr lang="el-GR" dirty="0" smtClean="0"/>
            <a:t> του ελύτρου</a:t>
          </a:r>
          <a:endParaRPr lang="el-GR" dirty="0"/>
        </a:p>
      </dgm:t>
    </dgm:pt>
    <dgm:pt modelId="{25E70CD3-AD36-4295-8D55-F17B2EE1216C}" type="parTrans" cxnId="{FD061ED3-F5D6-4997-8646-E604C062EDD4}">
      <dgm:prSet/>
      <dgm:spPr/>
      <dgm:t>
        <a:bodyPr/>
        <a:lstStyle/>
        <a:p>
          <a:endParaRPr lang="el-GR"/>
        </a:p>
      </dgm:t>
    </dgm:pt>
    <dgm:pt modelId="{7CC419CB-0681-43EE-BBE8-5303C685346D}" type="sibTrans" cxnId="{FD061ED3-F5D6-4997-8646-E604C062EDD4}">
      <dgm:prSet/>
      <dgm:spPr/>
      <dgm:t>
        <a:bodyPr/>
        <a:lstStyle/>
        <a:p>
          <a:endParaRPr lang="el-GR"/>
        </a:p>
      </dgm:t>
    </dgm:pt>
    <dgm:pt modelId="{9E2F963C-B0F6-4FA2-9346-4FCDE3F4A208}">
      <dgm:prSet phldrT="[Κείμενο]"/>
      <dgm:spPr/>
      <dgm:t>
        <a:bodyPr/>
        <a:lstStyle/>
        <a:p>
          <a:r>
            <a:rPr lang="el-GR" dirty="0" smtClean="0"/>
            <a:t>Γονίδια </a:t>
          </a:r>
          <a:r>
            <a:rPr lang="en-US" dirty="0" err="1" smtClean="0"/>
            <a:t>atxA</a:t>
          </a:r>
          <a:r>
            <a:rPr lang="el-GR" dirty="0" smtClean="0"/>
            <a:t> και</a:t>
          </a:r>
          <a:r>
            <a:rPr lang="en-US" dirty="0" smtClean="0"/>
            <a:t> </a:t>
          </a:r>
          <a:r>
            <a:rPr lang="en-US" dirty="0" err="1" smtClean="0"/>
            <a:t>pagR</a:t>
          </a:r>
          <a:r>
            <a:rPr lang="el-GR" dirty="0" smtClean="0"/>
            <a:t> ρυθμιστικά γονίδια της παραγωγής της τοξίνης του ελύτρου</a:t>
          </a:r>
          <a:endParaRPr lang="el-GR" dirty="0"/>
        </a:p>
      </dgm:t>
    </dgm:pt>
    <dgm:pt modelId="{7D8740E9-A10F-42C1-B967-5DA76175A88C}" type="parTrans" cxnId="{FB552C44-B0D7-4EBF-AF1B-4E5E104FD708}">
      <dgm:prSet/>
      <dgm:spPr/>
      <dgm:t>
        <a:bodyPr/>
        <a:lstStyle/>
        <a:p>
          <a:endParaRPr lang="el-GR"/>
        </a:p>
      </dgm:t>
    </dgm:pt>
    <dgm:pt modelId="{7A09841F-89F0-470A-9FA0-E1EA02EA381C}" type="sibTrans" cxnId="{FB552C44-B0D7-4EBF-AF1B-4E5E104FD708}">
      <dgm:prSet/>
      <dgm:spPr/>
      <dgm:t>
        <a:bodyPr/>
        <a:lstStyle/>
        <a:p>
          <a:endParaRPr lang="el-GR"/>
        </a:p>
      </dgm:t>
    </dgm:pt>
    <dgm:pt modelId="{3B0DA9B7-874D-4D87-9472-EE9419F25528}">
      <dgm:prSet phldrT="[Κείμενο]"/>
      <dgm:spPr/>
      <dgm:t>
        <a:bodyPr/>
        <a:lstStyle/>
        <a:p>
          <a:r>
            <a:rPr lang="el-GR" dirty="0" smtClean="0"/>
            <a:t>Γονίδια </a:t>
          </a:r>
          <a:r>
            <a:rPr lang="en-US" dirty="0" err="1" smtClean="0"/>
            <a:t>acpA</a:t>
          </a:r>
          <a:r>
            <a:rPr lang="en-US" dirty="0" smtClean="0"/>
            <a:t>, </a:t>
          </a:r>
          <a:r>
            <a:rPr lang="en-US" dirty="0" err="1" smtClean="0"/>
            <a:t>acpB</a:t>
          </a:r>
          <a:r>
            <a:rPr lang="el-GR" dirty="0" smtClean="0"/>
            <a:t> ρυθμιστικά γονίδια της παραγωγής της τοξίνης του ελύτρου</a:t>
          </a:r>
          <a:endParaRPr lang="el-GR" dirty="0"/>
        </a:p>
      </dgm:t>
    </dgm:pt>
    <dgm:pt modelId="{8742CC9B-BF96-43B9-9501-ADE7FC9C4E20}" type="parTrans" cxnId="{8E79AEE9-A1FE-497D-A6B4-DC5DF5573D9C}">
      <dgm:prSet/>
      <dgm:spPr/>
      <dgm:t>
        <a:bodyPr/>
        <a:lstStyle/>
        <a:p>
          <a:endParaRPr lang="el-GR"/>
        </a:p>
      </dgm:t>
    </dgm:pt>
    <dgm:pt modelId="{890DF4CD-E21F-4E9F-B209-A01762594969}" type="sibTrans" cxnId="{8E79AEE9-A1FE-497D-A6B4-DC5DF5573D9C}">
      <dgm:prSet/>
      <dgm:spPr/>
      <dgm:t>
        <a:bodyPr/>
        <a:lstStyle/>
        <a:p>
          <a:endParaRPr lang="el-GR"/>
        </a:p>
      </dgm:t>
    </dgm:pt>
    <dgm:pt modelId="{4F536AAA-0DB6-4570-83EF-D0937315D18F}" type="pres">
      <dgm:prSet presAssocID="{9FAAF0DD-CA3E-454B-BB32-5E83B9BB2D55}" presName="Name0" presStyleCnt="0">
        <dgm:presLayoutVars>
          <dgm:dir/>
          <dgm:animLvl val="lvl"/>
          <dgm:resizeHandles/>
        </dgm:presLayoutVars>
      </dgm:prSet>
      <dgm:spPr/>
      <dgm:t>
        <a:bodyPr/>
        <a:lstStyle/>
        <a:p>
          <a:endParaRPr lang="el-GR"/>
        </a:p>
      </dgm:t>
    </dgm:pt>
    <dgm:pt modelId="{B82FD413-E6C5-489B-A26F-58F9D4FD5EF9}" type="pres">
      <dgm:prSet presAssocID="{2ED80F3F-525F-48DC-AFFF-020BA0031033}" presName="linNode" presStyleCnt="0"/>
      <dgm:spPr/>
    </dgm:pt>
    <dgm:pt modelId="{342288A9-0D44-47A7-8D19-F578BC320BB7}" type="pres">
      <dgm:prSet presAssocID="{2ED80F3F-525F-48DC-AFFF-020BA0031033}" presName="parentShp" presStyleLbl="node1" presStyleIdx="0" presStyleCnt="2">
        <dgm:presLayoutVars>
          <dgm:bulletEnabled val="1"/>
        </dgm:presLayoutVars>
      </dgm:prSet>
      <dgm:spPr/>
      <dgm:t>
        <a:bodyPr/>
        <a:lstStyle/>
        <a:p>
          <a:endParaRPr lang="el-GR"/>
        </a:p>
      </dgm:t>
    </dgm:pt>
    <dgm:pt modelId="{EA417D7F-1868-4A41-A0EF-59D7F05328DF}" type="pres">
      <dgm:prSet presAssocID="{2ED80F3F-525F-48DC-AFFF-020BA0031033}" presName="childShp" presStyleLbl="bgAccFollowNode1" presStyleIdx="0" presStyleCnt="2">
        <dgm:presLayoutVars>
          <dgm:bulletEnabled val="1"/>
        </dgm:presLayoutVars>
      </dgm:prSet>
      <dgm:spPr/>
      <dgm:t>
        <a:bodyPr/>
        <a:lstStyle/>
        <a:p>
          <a:endParaRPr lang="el-GR"/>
        </a:p>
      </dgm:t>
    </dgm:pt>
    <dgm:pt modelId="{14C9297E-4B7A-494E-8200-B783DFB533BB}" type="pres">
      <dgm:prSet presAssocID="{B3DF31DA-B722-4674-97DF-FACF5EF9517B}" presName="spacing" presStyleCnt="0"/>
      <dgm:spPr/>
    </dgm:pt>
    <dgm:pt modelId="{D01837DA-68B3-4AEC-9F98-E980C3DE3F60}" type="pres">
      <dgm:prSet presAssocID="{B9B9F778-C2C0-4FE1-981F-ADD62EAE655C}" presName="linNode" presStyleCnt="0"/>
      <dgm:spPr/>
    </dgm:pt>
    <dgm:pt modelId="{920ED5E9-4557-4B6F-B50A-A6CC40C31850}" type="pres">
      <dgm:prSet presAssocID="{B9B9F778-C2C0-4FE1-981F-ADD62EAE655C}" presName="parentShp" presStyleLbl="node1" presStyleIdx="1" presStyleCnt="2">
        <dgm:presLayoutVars>
          <dgm:bulletEnabled val="1"/>
        </dgm:presLayoutVars>
      </dgm:prSet>
      <dgm:spPr/>
      <dgm:t>
        <a:bodyPr/>
        <a:lstStyle/>
        <a:p>
          <a:endParaRPr lang="el-GR"/>
        </a:p>
      </dgm:t>
    </dgm:pt>
    <dgm:pt modelId="{6316330D-FE96-4EC4-B0E6-1D92A65EEF1F}" type="pres">
      <dgm:prSet presAssocID="{B9B9F778-C2C0-4FE1-981F-ADD62EAE655C}" presName="childShp" presStyleLbl="bgAccFollowNode1" presStyleIdx="1" presStyleCnt="2">
        <dgm:presLayoutVars>
          <dgm:bulletEnabled val="1"/>
        </dgm:presLayoutVars>
      </dgm:prSet>
      <dgm:spPr/>
      <dgm:t>
        <a:bodyPr/>
        <a:lstStyle/>
        <a:p>
          <a:endParaRPr lang="el-GR"/>
        </a:p>
      </dgm:t>
    </dgm:pt>
  </dgm:ptLst>
  <dgm:cxnLst>
    <dgm:cxn modelId="{2121D6C2-D100-4E7E-865C-DA3CDDA25FA9}" type="presOf" srcId="{3B0DA9B7-874D-4D87-9472-EE9419F25528}" destId="{6316330D-FE96-4EC4-B0E6-1D92A65EEF1F}" srcOrd="0" destOrd="1" presId="urn:microsoft.com/office/officeart/2005/8/layout/vList6"/>
    <dgm:cxn modelId="{D92149CC-5BC8-49BA-A04C-D63AB2655B65}" srcId="{2ED80F3F-525F-48DC-AFFF-020BA0031033}" destId="{3F7749D9-A330-408F-8759-84EE79F61AEF}" srcOrd="0" destOrd="0" parTransId="{1C1EE084-BE50-4344-AEA1-D9E971980F9B}" sibTransId="{A5D1A102-FA1B-4866-A8AF-448169A3A5E5}"/>
    <dgm:cxn modelId="{8BEAC599-1C3D-4013-8FE5-4F71109233BB}" srcId="{9FAAF0DD-CA3E-454B-BB32-5E83B9BB2D55}" destId="{B9B9F778-C2C0-4FE1-981F-ADD62EAE655C}" srcOrd="1" destOrd="0" parTransId="{7E83910B-5699-4ECC-816F-7C4079E80930}" sibTransId="{EB4CFFA6-2B99-4B3B-B413-2C4B2DA5C4B1}"/>
    <dgm:cxn modelId="{152D71BE-B426-4AF2-A481-4512E1B9F417}" type="presOf" srcId="{2ED80F3F-525F-48DC-AFFF-020BA0031033}" destId="{342288A9-0D44-47A7-8D19-F578BC320BB7}" srcOrd="0" destOrd="0" presId="urn:microsoft.com/office/officeart/2005/8/layout/vList6"/>
    <dgm:cxn modelId="{4195C1AD-D042-4151-8FA2-E850368B1C90}" type="presOf" srcId="{B9B9F778-C2C0-4FE1-981F-ADD62EAE655C}" destId="{920ED5E9-4557-4B6F-B50A-A6CC40C31850}" srcOrd="0" destOrd="0" presId="urn:microsoft.com/office/officeart/2005/8/layout/vList6"/>
    <dgm:cxn modelId="{FFEB0594-D282-4593-99E1-D198DA96F6CD}" srcId="{9FAAF0DD-CA3E-454B-BB32-5E83B9BB2D55}" destId="{2ED80F3F-525F-48DC-AFFF-020BA0031033}" srcOrd="0" destOrd="0" parTransId="{7E315A1A-5B0F-4327-B03F-D0A349A773CA}" sibTransId="{B3DF31DA-B722-4674-97DF-FACF5EF9517B}"/>
    <dgm:cxn modelId="{FD061ED3-F5D6-4997-8646-E604C062EDD4}" srcId="{B9B9F778-C2C0-4FE1-981F-ADD62EAE655C}" destId="{C353EA99-00CA-418A-B778-C79D55BAE3F6}" srcOrd="0" destOrd="0" parTransId="{25E70CD3-AD36-4295-8D55-F17B2EE1216C}" sibTransId="{7CC419CB-0681-43EE-BBE8-5303C685346D}"/>
    <dgm:cxn modelId="{7E041D60-46CD-4D2D-AFC6-C6D1AEB31A35}" type="presOf" srcId="{9E2F963C-B0F6-4FA2-9346-4FCDE3F4A208}" destId="{EA417D7F-1868-4A41-A0EF-59D7F05328DF}" srcOrd="0" destOrd="1" presId="urn:microsoft.com/office/officeart/2005/8/layout/vList6"/>
    <dgm:cxn modelId="{1C5739EB-4EE0-4454-A5E4-54E00550B95B}" type="presOf" srcId="{9FAAF0DD-CA3E-454B-BB32-5E83B9BB2D55}" destId="{4F536AAA-0DB6-4570-83EF-D0937315D18F}" srcOrd="0" destOrd="0" presId="urn:microsoft.com/office/officeart/2005/8/layout/vList6"/>
    <dgm:cxn modelId="{FB552C44-B0D7-4EBF-AF1B-4E5E104FD708}" srcId="{2ED80F3F-525F-48DC-AFFF-020BA0031033}" destId="{9E2F963C-B0F6-4FA2-9346-4FCDE3F4A208}" srcOrd="1" destOrd="0" parTransId="{7D8740E9-A10F-42C1-B967-5DA76175A88C}" sibTransId="{7A09841F-89F0-470A-9FA0-E1EA02EA381C}"/>
    <dgm:cxn modelId="{C91BDDD6-6240-494F-8C52-6A3A11CB223C}" type="presOf" srcId="{3F7749D9-A330-408F-8759-84EE79F61AEF}" destId="{EA417D7F-1868-4A41-A0EF-59D7F05328DF}" srcOrd="0" destOrd="0" presId="urn:microsoft.com/office/officeart/2005/8/layout/vList6"/>
    <dgm:cxn modelId="{8E79AEE9-A1FE-497D-A6B4-DC5DF5573D9C}" srcId="{B9B9F778-C2C0-4FE1-981F-ADD62EAE655C}" destId="{3B0DA9B7-874D-4D87-9472-EE9419F25528}" srcOrd="1" destOrd="0" parTransId="{8742CC9B-BF96-43B9-9501-ADE7FC9C4E20}" sibTransId="{890DF4CD-E21F-4E9F-B209-A01762594969}"/>
    <dgm:cxn modelId="{FFCFEB5A-ACD8-4199-88DB-041607C3394D}" type="presOf" srcId="{C353EA99-00CA-418A-B778-C79D55BAE3F6}" destId="{6316330D-FE96-4EC4-B0E6-1D92A65EEF1F}" srcOrd="0" destOrd="0" presId="urn:microsoft.com/office/officeart/2005/8/layout/vList6"/>
    <dgm:cxn modelId="{58C7C437-CE69-4683-9442-00BD6F6C0A3A}" type="presParOf" srcId="{4F536AAA-0DB6-4570-83EF-D0937315D18F}" destId="{B82FD413-E6C5-489B-A26F-58F9D4FD5EF9}" srcOrd="0" destOrd="0" presId="urn:microsoft.com/office/officeart/2005/8/layout/vList6"/>
    <dgm:cxn modelId="{E30AE0CA-8AC5-4594-8AC2-CB98AFB2BB7D}" type="presParOf" srcId="{B82FD413-E6C5-489B-A26F-58F9D4FD5EF9}" destId="{342288A9-0D44-47A7-8D19-F578BC320BB7}" srcOrd="0" destOrd="0" presId="urn:microsoft.com/office/officeart/2005/8/layout/vList6"/>
    <dgm:cxn modelId="{EE31FAFA-137E-428F-88CD-5E3B859FF706}" type="presParOf" srcId="{B82FD413-E6C5-489B-A26F-58F9D4FD5EF9}" destId="{EA417D7F-1868-4A41-A0EF-59D7F05328DF}" srcOrd="1" destOrd="0" presId="urn:microsoft.com/office/officeart/2005/8/layout/vList6"/>
    <dgm:cxn modelId="{7F2BD07B-1D52-4D5F-85B0-A4D3B44FBFA3}" type="presParOf" srcId="{4F536AAA-0DB6-4570-83EF-D0937315D18F}" destId="{14C9297E-4B7A-494E-8200-B783DFB533BB}" srcOrd="1" destOrd="0" presId="urn:microsoft.com/office/officeart/2005/8/layout/vList6"/>
    <dgm:cxn modelId="{BCF555B4-A2C6-4A78-A00D-D83F2F375745}" type="presParOf" srcId="{4F536AAA-0DB6-4570-83EF-D0937315D18F}" destId="{D01837DA-68B3-4AEC-9F98-E980C3DE3F60}" srcOrd="2" destOrd="0" presId="urn:microsoft.com/office/officeart/2005/8/layout/vList6"/>
    <dgm:cxn modelId="{94D3B070-6C6F-40DC-89D8-6E2F7C8A0515}" type="presParOf" srcId="{D01837DA-68B3-4AEC-9F98-E980C3DE3F60}" destId="{920ED5E9-4557-4B6F-B50A-A6CC40C31850}" srcOrd="0" destOrd="0" presId="urn:microsoft.com/office/officeart/2005/8/layout/vList6"/>
    <dgm:cxn modelId="{FFB29C5F-D613-4604-B1D3-DDDCB8A53E4B}" type="presParOf" srcId="{D01837DA-68B3-4AEC-9F98-E980C3DE3F60}" destId="{6316330D-FE96-4EC4-B0E6-1D92A65EEF1F}"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84CB740-6095-4294-91C9-7D7513BC6D2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l-GR"/>
        </a:p>
      </dgm:t>
    </dgm:pt>
    <dgm:pt modelId="{701D8CF5-2829-489F-914C-034998D068CD}">
      <dgm:prSet phldrT="[Κείμενο]" custT="1"/>
      <dgm:spPr/>
      <dgm:t>
        <a:bodyPr/>
        <a:lstStyle/>
        <a:p>
          <a:r>
            <a:rPr lang="el-GR" sz="1800" b="1" dirty="0" smtClean="0">
              <a:solidFill>
                <a:schemeClr val="tx1"/>
              </a:solidFill>
            </a:rPr>
            <a:t>Τροφική αλλαντίαση </a:t>
          </a:r>
          <a:endParaRPr lang="el-GR" sz="1800" dirty="0">
            <a:solidFill>
              <a:schemeClr val="tx1"/>
            </a:solidFill>
          </a:endParaRPr>
        </a:p>
      </dgm:t>
    </dgm:pt>
    <dgm:pt modelId="{2AADB8F4-250C-4153-A760-DE93CD7F6E8C}" type="parTrans" cxnId="{D71E0511-DA71-4BFF-B070-86640CB56936}">
      <dgm:prSet/>
      <dgm:spPr/>
      <dgm:t>
        <a:bodyPr/>
        <a:lstStyle/>
        <a:p>
          <a:endParaRPr lang="el-GR"/>
        </a:p>
      </dgm:t>
    </dgm:pt>
    <dgm:pt modelId="{855D21F1-3706-442C-AF83-CE792411C726}" type="sibTrans" cxnId="{D71E0511-DA71-4BFF-B070-86640CB56936}">
      <dgm:prSet/>
      <dgm:spPr/>
      <dgm:t>
        <a:bodyPr/>
        <a:lstStyle/>
        <a:p>
          <a:endParaRPr lang="el-GR"/>
        </a:p>
      </dgm:t>
    </dgm:pt>
    <dgm:pt modelId="{57162163-CECB-4753-876B-C32BD91A2B37}">
      <dgm:prSet phldrT="[Κείμενο]"/>
      <dgm:spPr/>
      <dgm:t>
        <a:bodyPr/>
        <a:lstStyle/>
        <a:p>
          <a:r>
            <a:rPr lang="el-GR" dirty="0" smtClean="0"/>
            <a:t>Χρόνος επώασης 12-36 ώρες ή πιο σπάνια 6 ώρες ως 10 ημέρες μετά τη κατανάλωση μολυσμένης τροφής.</a:t>
          </a:r>
          <a:endParaRPr lang="el-GR" dirty="0"/>
        </a:p>
      </dgm:t>
    </dgm:pt>
    <dgm:pt modelId="{708B2323-DD75-4332-86CD-07692FDA1D0F}" type="parTrans" cxnId="{1D0EC8BA-87DF-4A3C-8211-83350C0DB30B}">
      <dgm:prSet/>
      <dgm:spPr/>
      <dgm:t>
        <a:bodyPr/>
        <a:lstStyle/>
        <a:p>
          <a:endParaRPr lang="el-GR"/>
        </a:p>
      </dgm:t>
    </dgm:pt>
    <dgm:pt modelId="{C3DD42BF-EC0E-4EA6-BCEA-F887A78C6D6C}" type="sibTrans" cxnId="{1D0EC8BA-87DF-4A3C-8211-83350C0DB30B}">
      <dgm:prSet/>
      <dgm:spPr/>
      <dgm:t>
        <a:bodyPr/>
        <a:lstStyle/>
        <a:p>
          <a:endParaRPr lang="el-GR"/>
        </a:p>
      </dgm:t>
    </dgm:pt>
    <dgm:pt modelId="{467F182D-9853-42EF-89D1-18021A8ECC3D}">
      <dgm:prSet phldrT="[Κείμενο]" custT="1"/>
      <dgm:spPr/>
      <dgm:t>
        <a:bodyPr/>
        <a:lstStyle/>
        <a:p>
          <a:r>
            <a:rPr lang="el-GR" sz="1800" b="1" dirty="0" smtClean="0">
              <a:solidFill>
                <a:schemeClr val="tx1"/>
              </a:solidFill>
            </a:rPr>
            <a:t>Βρεφική αλλαντίαση</a:t>
          </a:r>
          <a:endParaRPr lang="el-GR" sz="1800" b="1" dirty="0">
            <a:solidFill>
              <a:schemeClr val="tx1"/>
            </a:solidFill>
          </a:endParaRPr>
        </a:p>
      </dgm:t>
    </dgm:pt>
    <dgm:pt modelId="{B035E2C4-AD10-410E-B878-766C60288145}" type="parTrans" cxnId="{E1465952-D27C-4844-8D61-109C37397A77}">
      <dgm:prSet/>
      <dgm:spPr/>
      <dgm:t>
        <a:bodyPr/>
        <a:lstStyle/>
        <a:p>
          <a:endParaRPr lang="el-GR"/>
        </a:p>
      </dgm:t>
    </dgm:pt>
    <dgm:pt modelId="{A3B5237A-D1AB-46C4-B190-E8F2DBDA2DB7}" type="sibTrans" cxnId="{E1465952-D27C-4844-8D61-109C37397A77}">
      <dgm:prSet/>
      <dgm:spPr/>
      <dgm:t>
        <a:bodyPr/>
        <a:lstStyle/>
        <a:p>
          <a:endParaRPr lang="el-GR"/>
        </a:p>
      </dgm:t>
    </dgm:pt>
    <dgm:pt modelId="{7DFE43AF-6ABC-4325-9125-09E4414F48C7}">
      <dgm:prSet phldrT="[Κείμενο]"/>
      <dgm:spPr/>
      <dgm:t>
        <a:bodyPr/>
        <a:lstStyle/>
        <a:p>
          <a:r>
            <a:rPr lang="el-GR" dirty="0" smtClean="0"/>
            <a:t>Μέση ηλικία προσβολής 13</a:t>
          </a:r>
          <a:r>
            <a:rPr lang="el-GR" baseline="30000" dirty="0" smtClean="0"/>
            <a:t>η</a:t>
          </a:r>
          <a:r>
            <a:rPr lang="el-GR" dirty="0" smtClean="0"/>
            <a:t>  εβδομάδα με εύρος 1-63</a:t>
          </a:r>
          <a:r>
            <a:rPr lang="el-GR" baseline="30000" dirty="0" smtClean="0"/>
            <a:t>η</a:t>
          </a:r>
          <a:r>
            <a:rPr lang="el-GR" dirty="0" smtClean="0"/>
            <a:t> εβδομάδα. Οφείλεται στο βακτήριο </a:t>
          </a:r>
          <a:r>
            <a:rPr lang="en-US" i="1" dirty="0" smtClean="0"/>
            <a:t>C. botulinum</a:t>
          </a:r>
          <a:r>
            <a:rPr lang="el-GR" i="0" dirty="0" smtClean="0"/>
            <a:t> που αποικίζει το έντερο των βρεφών. Συνδέεται με την κατανάλωση μελιού</a:t>
          </a:r>
          <a:endParaRPr lang="el-GR" dirty="0"/>
        </a:p>
      </dgm:t>
    </dgm:pt>
    <dgm:pt modelId="{4E444C99-ACA8-4F55-AF42-02B71B1C75B3}" type="parTrans" cxnId="{96C3FA46-2C14-47CB-8449-72E87CE8F5D1}">
      <dgm:prSet/>
      <dgm:spPr/>
      <dgm:t>
        <a:bodyPr/>
        <a:lstStyle/>
        <a:p>
          <a:endParaRPr lang="el-GR"/>
        </a:p>
      </dgm:t>
    </dgm:pt>
    <dgm:pt modelId="{9BFE27FF-10D4-4395-A79C-09555034B7AE}" type="sibTrans" cxnId="{96C3FA46-2C14-47CB-8449-72E87CE8F5D1}">
      <dgm:prSet/>
      <dgm:spPr/>
      <dgm:t>
        <a:bodyPr/>
        <a:lstStyle/>
        <a:p>
          <a:endParaRPr lang="el-GR"/>
        </a:p>
      </dgm:t>
    </dgm:pt>
    <dgm:pt modelId="{7E5AF5F6-E00C-47B6-B4D4-55F53DCF428E}">
      <dgm:prSet phldrT="[Κείμενο]"/>
      <dgm:spPr/>
      <dgm:t>
        <a:bodyPr/>
        <a:lstStyle/>
        <a:p>
          <a:r>
            <a:rPr lang="el-GR" dirty="0" smtClean="0"/>
            <a:t>Πρώτο σύμπτωμα δυσκοιλιότητα και στη συνέχεια  αδύναμο κλάμα, μειωμένο αντανακλαστικό θηλασμού και απώλεια ελέγχου της κεφαλής. Τα περισσότερα παιδιά αναλαμβάνουν μόνο με συντηρητική θεραπεία.</a:t>
          </a:r>
          <a:endParaRPr lang="el-GR" dirty="0"/>
        </a:p>
      </dgm:t>
    </dgm:pt>
    <dgm:pt modelId="{8DB982F0-D873-4249-BEAF-452E991214A8}" type="parTrans" cxnId="{995C2C27-57EC-4BED-ACF5-8CBFF3531442}">
      <dgm:prSet/>
      <dgm:spPr/>
      <dgm:t>
        <a:bodyPr/>
        <a:lstStyle/>
        <a:p>
          <a:endParaRPr lang="el-GR"/>
        </a:p>
      </dgm:t>
    </dgm:pt>
    <dgm:pt modelId="{444149DF-29C6-4E5F-9D54-C2B277404C19}" type="sibTrans" cxnId="{995C2C27-57EC-4BED-ACF5-8CBFF3531442}">
      <dgm:prSet/>
      <dgm:spPr/>
      <dgm:t>
        <a:bodyPr/>
        <a:lstStyle/>
        <a:p>
          <a:endParaRPr lang="el-GR"/>
        </a:p>
      </dgm:t>
    </dgm:pt>
    <dgm:pt modelId="{7D178F06-777F-42B8-ADDA-3AC2F0926FAB}">
      <dgm:prSet/>
      <dgm:spPr/>
      <dgm:t>
        <a:bodyPr/>
        <a:lstStyle/>
        <a:p>
          <a:r>
            <a:rPr lang="el-GR" dirty="0" smtClean="0"/>
            <a:t>Συμπτώματα: διπλωπία,</a:t>
          </a:r>
          <a:r>
            <a:rPr lang="en-US" dirty="0" smtClean="0"/>
            <a:t> </a:t>
          </a:r>
          <a:r>
            <a:rPr lang="el-GR" dirty="0" smtClean="0"/>
            <a:t> βλεφαρόπτωση, δυσαρθρία, δυσφωνία, δυσφαγία, ξηροστομία. Πιθανόν κοιλιακός πόνος, ναυτία, εμετός ή διάρροια. Τα συμπτώματα αυξάνονται προοδευτικά και επέρχεται θάνατος από αναπνευστική παράλυση ή παύση της καρδιακής λειτουργίας. Ο ασθενής διατηρεί πλήρη πνευματική διαύγεια μέχρι λίγο πριν το θάνατο. Οι ασθενείς που αναλαμβάνουν δεν αναπτύσσουν  αντισώματα </a:t>
          </a:r>
          <a:endParaRPr lang="el-GR" b="1" dirty="0"/>
        </a:p>
      </dgm:t>
    </dgm:pt>
    <dgm:pt modelId="{D65E7D7E-84D4-4DC1-AD03-FB6133575D80}" type="parTrans" cxnId="{881FD178-3750-48F3-9D5A-3F880E52A33F}">
      <dgm:prSet/>
      <dgm:spPr/>
      <dgm:t>
        <a:bodyPr/>
        <a:lstStyle/>
        <a:p>
          <a:endParaRPr lang="el-GR"/>
        </a:p>
      </dgm:t>
    </dgm:pt>
    <dgm:pt modelId="{CD87D2B7-351F-4B02-ADD8-25CB3661B698}" type="sibTrans" cxnId="{881FD178-3750-48F3-9D5A-3F880E52A33F}">
      <dgm:prSet/>
      <dgm:spPr/>
      <dgm:t>
        <a:bodyPr/>
        <a:lstStyle/>
        <a:p>
          <a:endParaRPr lang="el-GR"/>
        </a:p>
      </dgm:t>
    </dgm:pt>
    <dgm:pt modelId="{65BE5332-8054-4582-8FDC-B1693BFF7616}" type="pres">
      <dgm:prSet presAssocID="{584CB740-6095-4294-91C9-7D7513BC6D29}" presName="Name0" presStyleCnt="0">
        <dgm:presLayoutVars>
          <dgm:dir/>
          <dgm:animLvl val="lvl"/>
          <dgm:resizeHandles val="exact"/>
        </dgm:presLayoutVars>
      </dgm:prSet>
      <dgm:spPr/>
      <dgm:t>
        <a:bodyPr/>
        <a:lstStyle/>
        <a:p>
          <a:endParaRPr lang="el-GR"/>
        </a:p>
      </dgm:t>
    </dgm:pt>
    <dgm:pt modelId="{46A2D325-119B-414F-AA5B-592E44C50CDF}" type="pres">
      <dgm:prSet presAssocID="{701D8CF5-2829-489F-914C-034998D068CD}" presName="linNode" presStyleCnt="0"/>
      <dgm:spPr/>
    </dgm:pt>
    <dgm:pt modelId="{03141956-EE83-4278-A310-C468394A9756}" type="pres">
      <dgm:prSet presAssocID="{701D8CF5-2829-489F-914C-034998D068CD}" presName="parentText" presStyleLbl="node1" presStyleIdx="0" presStyleCnt="2">
        <dgm:presLayoutVars>
          <dgm:chMax val="1"/>
          <dgm:bulletEnabled val="1"/>
        </dgm:presLayoutVars>
      </dgm:prSet>
      <dgm:spPr/>
      <dgm:t>
        <a:bodyPr/>
        <a:lstStyle/>
        <a:p>
          <a:endParaRPr lang="el-GR"/>
        </a:p>
      </dgm:t>
    </dgm:pt>
    <dgm:pt modelId="{A46CA3B9-E53D-4470-9B0F-86B03C51B1BC}" type="pres">
      <dgm:prSet presAssocID="{701D8CF5-2829-489F-914C-034998D068CD}" presName="descendantText" presStyleLbl="alignAccFollowNode1" presStyleIdx="0" presStyleCnt="2" custLinFactNeighborX="1010" custLinFactNeighborY="2094">
        <dgm:presLayoutVars>
          <dgm:bulletEnabled val="1"/>
        </dgm:presLayoutVars>
      </dgm:prSet>
      <dgm:spPr/>
      <dgm:t>
        <a:bodyPr/>
        <a:lstStyle/>
        <a:p>
          <a:endParaRPr lang="el-GR"/>
        </a:p>
      </dgm:t>
    </dgm:pt>
    <dgm:pt modelId="{19988EFD-31DC-4654-BAA5-642C294D0872}" type="pres">
      <dgm:prSet presAssocID="{855D21F1-3706-442C-AF83-CE792411C726}" presName="sp" presStyleCnt="0"/>
      <dgm:spPr/>
    </dgm:pt>
    <dgm:pt modelId="{CD350FA1-66E4-4E65-9CFB-0FDE83FC24B0}" type="pres">
      <dgm:prSet presAssocID="{467F182D-9853-42EF-89D1-18021A8ECC3D}" presName="linNode" presStyleCnt="0"/>
      <dgm:spPr/>
    </dgm:pt>
    <dgm:pt modelId="{CF863CF3-4858-4D87-BFDE-46CE6CC130F7}" type="pres">
      <dgm:prSet presAssocID="{467F182D-9853-42EF-89D1-18021A8ECC3D}" presName="parentText" presStyleLbl="node1" presStyleIdx="1" presStyleCnt="2">
        <dgm:presLayoutVars>
          <dgm:chMax val="1"/>
          <dgm:bulletEnabled val="1"/>
        </dgm:presLayoutVars>
      </dgm:prSet>
      <dgm:spPr/>
      <dgm:t>
        <a:bodyPr/>
        <a:lstStyle/>
        <a:p>
          <a:endParaRPr lang="el-GR"/>
        </a:p>
      </dgm:t>
    </dgm:pt>
    <dgm:pt modelId="{6F6E0D29-520A-441E-B044-2E8E19CF6AD8}" type="pres">
      <dgm:prSet presAssocID="{467F182D-9853-42EF-89D1-18021A8ECC3D}" presName="descendantText" presStyleLbl="alignAccFollowNode1" presStyleIdx="1" presStyleCnt="2">
        <dgm:presLayoutVars>
          <dgm:bulletEnabled val="1"/>
        </dgm:presLayoutVars>
      </dgm:prSet>
      <dgm:spPr/>
      <dgm:t>
        <a:bodyPr/>
        <a:lstStyle/>
        <a:p>
          <a:endParaRPr lang="el-GR"/>
        </a:p>
      </dgm:t>
    </dgm:pt>
  </dgm:ptLst>
  <dgm:cxnLst>
    <dgm:cxn modelId="{96C3FA46-2C14-47CB-8449-72E87CE8F5D1}" srcId="{467F182D-9853-42EF-89D1-18021A8ECC3D}" destId="{7DFE43AF-6ABC-4325-9125-09E4414F48C7}" srcOrd="0" destOrd="0" parTransId="{4E444C99-ACA8-4F55-AF42-02B71B1C75B3}" sibTransId="{9BFE27FF-10D4-4395-A79C-09555034B7AE}"/>
    <dgm:cxn modelId="{995C2C27-57EC-4BED-ACF5-8CBFF3531442}" srcId="{467F182D-9853-42EF-89D1-18021A8ECC3D}" destId="{7E5AF5F6-E00C-47B6-B4D4-55F53DCF428E}" srcOrd="1" destOrd="0" parTransId="{8DB982F0-D873-4249-BEAF-452E991214A8}" sibTransId="{444149DF-29C6-4E5F-9D54-C2B277404C19}"/>
    <dgm:cxn modelId="{AFD4A8B6-7737-4707-80B9-A0311F664474}" type="presOf" srcId="{467F182D-9853-42EF-89D1-18021A8ECC3D}" destId="{CF863CF3-4858-4D87-BFDE-46CE6CC130F7}" srcOrd="0" destOrd="0" presId="urn:microsoft.com/office/officeart/2005/8/layout/vList5"/>
    <dgm:cxn modelId="{881FD178-3750-48F3-9D5A-3F880E52A33F}" srcId="{701D8CF5-2829-489F-914C-034998D068CD}" destId="{7D178F06-777F-42B8-ADDA-3AC2F0926FAB}" srcOrd="1" destOrd="0" parTransId="{D65E7D7E-84D4-4DC1-AD03-FB6133575D80}" sibTransId="{CD87D2B7-351F-4B02-ADD8-25CB3661B698}"/>
    <dgm:cxn modelId="{D66B779A-4A05-40C6-9077-2B001D28807E}" type="presOf" srcId="{7D178F06-777F-42B8-ADDA-3AC2F0926FAB}" destId="{A46CA3B9-E53D-4470-9B0F-86B03C51B1BC}" srcOrd="0" destOrd="1" presId="urn:microsoft.com/office/officeart/2005/8/layout/vList5"/>
    <dgm:cxn modelId="{8A8D4351-11B7-4F12-A5F4-C6419B9C6AFA}" type="presOf" srcId="{584CB740-6095-4294-91C9-7D7513BC6D29}" destId="{65BE5332-8054-4582-8FDC-B1693BFF7616}" srcOrd="0" destOrd="0" presId="urn:microsoft.com/office/officeart/2005/8/layout/vList5"/>
    <dgm:cxn modelId="{ECB8D01E-758E-4CDF-9681-74DF2C3BAEAD}" type="presOf" srcId="{57162163-CECB-4753-876B-C32BD91A2B37}" destId="{A46CA3B9-E53D-4470-9B0F-86B03C51B1BC}" srcOrd="0" destOrd="0" presId="urn:microsoft.com/office/officeart/2005/8/layout/vList5"/>
    <dgm:cxn modelId="{20705B4B-4734-41F0-A773-439B677EBB5D}" type="presOf" srcId="{701D8CF5-2829-489F-914C-034998D068CD}" destId="{03141956-EE83-4278-A310-C468394A9756}" srcOrd="0" destOrd="0" presId="urn:microsoft.com/office/officeart/2005/8/layout/vList5"/>
    <dgm:cxn modelId="{D71E0511-DA71-4BFF-B070-86640CB56936}" srcId="{584CB740-6095-4294-91C9-7D7513BC6D29}" destId="{701D8CF5-2829-489F-914C-034998D068CD}" srcOrd="0" destOrd="0" parTransId="{2AADB8F4-250C-4153-A760-DE93CD7F6E8C}" sibTransId="{855D21F1-3706-442C-AF83-CE792411C726}"/>
    <dgm:cxn modelId="{1D0EC8BA-87DF-4A3C-8211-83350C0DB30B}" srcId="{701D8CF5-2829-489F-914C-034998D068CD}" destId="{57162163-CECB-4753-876B-C32BD91A2B37}" srcOrd="0" destOrd="0" parTransId="{708B2323-DD75-4332-86CD-07692FDA1D0F}" sibTransId="{C3DD42BF-EC0E-4EA6-BCEA-F887A78C6D6C}"/>
    <dgm:cxn modelId="{35CB87C2-D39A-40F9-9796-B62F43966D60}" type="presOf" srcId="{7DFE43AF-6ABC-4325-9125-09E4414F48C7}" destId="{6F6E0D29-520A-441E-B044-2E8E19CF6AD8}" srcOrd="0" destOrd="0" presId="urn:microsoft.com/office/officeart/2005/8/layout/vList5"/>
    <dgm:cxn modelId="{E1465952-D27C-4844-8D61-109C37397A77}" srcId="{584CB740-6095-4294-91C9-7D7513BC6D29}" destId="{467F182D-9853-42EF-89D1-18021A8ECC3D}" srcOrd="1" destOrd="0" parTransId="{B035E2C4-AD10-410E-B878-766C60288145}" sibTransId="{A3B5237A-D1AB-46C4-B190-E8F2DBDA2DB7}"/>
    <dgm:cxn modelId="{DB18A21C-46C6-4483-836E-D27FED112860}" type="presOf" srcId="{7E5AF5F6-E00C-47B6-B4D4-55F53DCF428E}" destId="{6F6E0D29-520A-441E-B044-2E8E19CF6AD8}" srcOrd="0" destOrd="1" presId="urn:microsoft.com/office/officeart/2005/8/layout/vList5"/>
    <dgm:cxn modelId="{15B36C9E-992C-4BC9-BDF1-A395E3844EDE}" type="presParOf" srcId="{65BE5332-8054-4582-8FDC-B1693BFF7616}" destId="{46A2D325-119B-414F-AA5B-592E44C50CDF}" srcOrd="0" destOrd="0" presId="urn:microsoft.com/office/officeart/2005/8/layout/vList5"/>
    <dgm:cxn modelId="{6C629FE3-8E0B-4E60-B360-B8901CD51E93}" type="presParOf" srcId="{46A2D325-119B-414F-AA5B-592E44C50CDF}" destId="{03141956-EE83-4278-A310-C468394A9756}" srcOrd="0" destOrd="0" presId="urn:microsoft.com/office/officeart/2005/8/layout/vList5"/>
    <dgm:cxn modelId="{98BA546B-7D41-4CC3-8192-23A5C3E10E18}" type="presParOf" srcId="{46A2D325-119B-414F-AA5B-592E44C50CDF}" destId="{A46CA3B9-E53D-4470-9B0F-86B03C51B1BC}" srcOrd="1" destOrd="0" presId="urn:microsoft.com/office/officeart/2005/8/layout/vList5"/>
    <dgm:cxn modelId="{A5C4CF6C-A72D-4ABF-BE7D-A098D2849A93}" type="presParOf" srcId="{65BE5332-8054-4582-8FDC-B1693BFF7616}" destId="{19988EFD-31DC-4654-BAA5-642C294D0872}" srcOrd="1" destOrd="0" presId="urn:microsoft.com/office/officeart/2005/8/layout/vList5"/>
    <dgm:cxn modelId="{A12AF8DF-2842-4912-8083-1298BC67C623}" type="presParOf" srcId="{65BE5332-8054-4582-8FDC-B1693BFF7616}" destId="{CD350FA1-66E4-4E65-9CFB-0FDE83FC24B0}" srcOrd="2" destOrd="0" presId="urn:microsoft.com/office/officeart/2005/8/layout/vList5"/>
    <dgm:cxn modelId="{AA9330C7-5FD8-4C33-8B29-18818B81E634}" type="presParOf" srcId="{CD350FA1-66E4-4E65-9CFB-0FDE83FC24B0}" destId="{CF863CF3-4858-4D87-BFDE-46CE6CC130F7}" srcOrd="0" destOrd="0" presId="urn:microsoft.com/office/officeart/2005/8/layout/vList5"/>
    <dgm:cxn modelId="{5453012C-D209-4034-A399-A4626F101B63}" type="presParOf" srcId="{CD350FA1-66E4-4E65-9CFB-0FDE83FC24B0}" destId="{6F6E0D29-520A-441E-B044-2E8E19CF6AD8}"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D3BA8E0-639D-44F3-9B8B-6DD04CD0568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l-GR"/>
        </a:p>
      </dgm:t>
    </dgm:pt>
    <dgm:pt modelId="{F00BA3B3-2FC0-446C-B6AD-07D227345F0C}">
      <dgm:prSet phldrT="[Κείμενο]" custT="1"/>
      <dgm:spPr/>
      <dgm:t>
        <a:bodyPr/>
        <a:lstStyle/>
        <a:p>
          <a:r>
            <a:rPr lang="el-GR" sz="2000" dirty="0" smtClean="0">
              <a:solidFill>
                <a:schemeClr val="tx1"/>
              </a:solidFill>
            </a:rPr>
            <a:t>Τραυματική αλλαντίαση</a:t>
          </a:r>
          <a:endParaRPr lang="el-GR" sz="2000" dirty="0">
            <a:solidFill>
              <a:schemeClr val="tx1"/>
            </a:solidFill>
          </a:endParaRPr>
        </a:p>
      </dgm:t>
    </dgm:pt>
    <dgm:pt modelId="{9A24900E-4558-428C-BDAD-95FA890332AD}" type="parTrans" cxnId="{25944A18-7953-40EC-8A91-A9E10FB77F5F}">
      <dgm:prSet/>
      <dgm:spPr/>
      <dgm:t>
        <a:bodyPr/>
        <a:lstStyle/>
        <a:p>
          <a:endParaRPr lang="el-GR"/>
        </a:p>
      </dgm:t>
    </dgm:pt>
    <dgm:pt modelId="{C3B0C90F-E228-47B1-808B-92204C21C6F5}" type="sibTrans" cxnId="{25944A18-7953-40EC-8A91-A9E10FB77F5F}">
      <dgm:prSet/>
      <dgm:spPr/>
      <dgm:t>
        <a:bodyPr/>
        <a:lstStyle/>
        <a:p>
          <a:endParaRPr lang="el-GR"/>
        </a:p>
      </dgm:t>
    </dgm:pt>
    <dgm:pt modelId="{FE101B8E-D999-4F8A-939F-B6C7C21F090A}">
      <dgm:prSet phldrT="[Κείμενο]"/>
      <dgm:spPr/>
      <dgm:t>
        <a:bodyPr/>
        <a:lstStyle/>
        <a:p>
          <a:r>
            <a:rPr lang="el-GR" dirty="0" smtClean="0"/>
            <a:t>Σπάνια νόσος. Οφείλεται στην μόλυνση τραύματος με σπόρια του μικροβίου. Χρόνος επώασης μεγαλύτερος της τροφικής αλλαντίασης</a:t>
          </a:r>
          <a:endParaRPr lang="el-GR" dirty="0"/>
        </a:p>
      </dgm:t>
    </dgm:pt>
    <dgm:pt modelId="{9679AECC-0202-495A-92B6-3A5CE0387F74}" type="parTrans" cxnId="{F2D9AA21-419F-4561-A13B-611E9CD01655}">
      <dgm:prSet/>
      <dgm:spPr/>
      <dgm:t>
        <a:bodyPr/>
        <a:lstStyle/>
        <a:p>
          <a:endParaRPr lang="el-GR"/>
        </a:p>
      </dgm:t>
    </dgm:pt>
    <dgm:pt modelId="{02EBDA0F-7D00-4080-A706-5702320119CB}" type="sibTrans" cxnId="{F2D9AA21-419F-4561-A13B-611E9CD01655}">
      <dgm:prSet/>
      <dgm:spPr/>
      <dgm:t>
        <a:bodyPr/>
        <a:lstStyle/>
        <a:p>
          <a:endParaRPr lang="el-GR"/>
        </a:p>
      </dgm:t>
    </dgm:pt>
    <dgm:pt modelId="{817E903C-6EE0-4292-9EDC-E838E0E9B3BF}">
      <dgm:prSet phldrT="[Κείμενο]"/>
      <dgm:spPr/>
      <dgm:t>
        <a:bodyPr/>
        <a:lstStyle/>
        <a:p>
          <a:r>
            <a:rPr lang="el-GR" dirty="0" smtClean="0"/>
            <a:t>Συμπτώματα ίδια με αυτά της τροφικής δηλητηρίασης </a:t>
          </a:r>
          <a:endParaRPr lang="el-GR" dirty="0"/>
        </a:p>
      </dgm:t>
    </dgm:pt>
    <dgm:pt modelId="{0C91C1AE-02A9-4871-9E5C-E0A474395693}" type="parTrans" cxnId="{7D0F2B36-923C-4B92-9E44-A11A67D740A8}">
      <dgm:prSet/>
      <dgm:spPr/>
      <dgm:t>
        <a:bodyPr/>
        <a:lstStyle/>
        <a:p>
          <a:endParaRPr lang="el-GR"/>
        </a:p>
      </dgm:t>
    </dgm:pt>
    <dgm:pt modelId="{94C667AA-2E1A-4E85-899E-A1482BD12083}" type="sibTrans" cxnId="{7D0F2B36-923C-4B92-9E44-A11A67D740A8}">
      <dgm:prSet/>
      <dgm:spPr/>
      <dgm:t>
        <a:bodyPr/>
        <a:lstStyle/>
        <a:p>
          <a:endParaRPr lang="el-GR"/>
        </a:p>
      </dgm:t>
    </dgm:pt>
    <dgm:pt modelId="{392CEC8A-F9DF-4371-9B37-3749522B7555}">
      <dgm:prSet phldrT="[Κείμενο]" custT="1"/>
      <dgm:spPr/>
      <dgm:t>
        <a:bodyPr/>
        <a:lstStyle/>
        <a:p>
          <a:r>
            <a:rPr lang="el-GR" sz="2000" dirty="0" smtClean="0">
              <a:solidFill>
                <a:schemeClr val="tx1"/>
              </a:solidFill>
            </a:rPr>
            <a:t>Λοιμώδης αλλαντίαση ενηλίκων</a:t>
          </a:r>
          <a:endParaRPr lang="el-GR" sz="2000" dirty="0">
            <a:solidFill>
              <a:schemeClr val="tx1"/>
            </a:solidFill>
          </a:endParaRPr>
        </a:p>
      </dgm:t>
    </dgm:pt>
    <dgm:pt modelId="{357F38D7-449D-498A-BE4B-4709905F16A0}" type="parTrans" cxnId="{A0843A3A-93CA-4B04-A2FF-A06B97AF23DD}">
      <dgm:prSet/>
      <dgm:spPr/>
      <dgm:t>
        <a:bodyPr/>
        <a:lstStyle/>
        <a:p>
          <a:endParaRPr lang="el-GR"/>
        </a:p>
      </dgm:t>
    </dgm:pt>
    <dgm:pt modelId="{324C7194-E10A-4DA1-8BDD-502FD5ACE2BC}" type="sibTrans" cxnId="{A0843A3A-93CA-4B04-A2FF-A06B97AF23DD}">
      <dgm:prSet/>
      <dgm:spPr/>
      <dgm:t>
        <a:bodyPr/>
        <a:lstStyle/>
        <a:p>
          <a:endParaRPr lang="el-GR"/>
        </a:p>
      </dgm:t>
    </dgm:pt>
    <dgm:pt modelId="{A0A848DA-06BF-4950-B356-24097A5B3E10}">
      <dgm:prSet phldrT="[Κείμενο]"/>
      <dgm:spPr/>
      <dgm:t>
        <a:bodyPr/>
        <a:lstStyle/>
        <a:p>
          <a:r>
            <a:rPr lang="el-GR" dirty="0" smtClean="0"/>
            <a:t>Οφείλεται σε κλωστηρίδια που αποικίζουν το έντερο και στη συνέχεια παράγουν τοξίνη.</a:t>
          </a:r>
          <a:endParaRPr lang="el-GR" dirty="0"/>
        </a:p>
      </dgm:t>
    </dgm:pt>
    <dgm:pt modelId="{88B8369C-7E27-4331-8B0E-2B836EE49BF1}" type="parTrans" cxnId="{523D45F1-B419-42A0-B3F4-D529FCE6AB97}">
      <dgm:prSet/>
      <dgm:spPr/>
      <dgm:t>
        <a:bodyPr/>
        <a:lstStyle/>
        <a:p>
          <a:endParaRPr lang="el-GR"/>
        </a:p>
      </dgm:t>
    </dgm:pt>
    <dgm:pt modelId="{3915FA08-7AFD-4A6C-8D9B-82C8B5FAC2C0}" type="sibTrans" cxnId="{523D45F1-B419-42A0-B3F4-D529FCE6AB97}">
      <dgm:prSet/>
      <dgm:spPr/>
      <dgm:t>
        <a:bodyPr/>
        <a:lstStyle/>
        <a:p>
          <a:endParaRPr lang="el-GR"/>
        </a:p>
      </dgm:t>
    </dgm:pt>
    <dgm:pt modelId="{5F224916-3897-4391-BF83-02D5497D0FD6}">
      <dgm:prSet phldrT="[Κείμενο]"/>
      <dgm:spPr/>
      <dgm:t>
        <a:bodyPr/>
        <a:lstStyle/>
        <a:p>
          <a:r>
            <a:rPr lang="el-GR" dirty="0" smtClean="0"/>
            <a:t>Οι ασθενείς έχουν ιστορικό χειρουργικής επέμβασης στην κοιλιακή χώρα, </a:t>
          </a:r>
          <a:r>
            <a:rPr lang="el-GR" dirty="0" err="1" smtClean="0"/>
            <a:t>αχλωρυδρία</a:t>
          </a:r>
          <a:r>
            <a:rPr lang="el-GR" dirty="0" smtClean="0"/>
            <a:t> ή πρόσφατη λήψη αντιβιοτικών</a:t>
          </a:r>
          <a:endParaRPr lang="el-GR" dirty="0"/>
        </a:p>
      </dgm:t>
    </dgm:pt>
    <dgm:pt modelId="{7444008F-979E-49D6-A2C9-4220C7E1F6F7}" type="parTrans" cxnId="{BD4F3EBE-C5AB-4161-9A0C-E3110969B779}">
      <dgm:prSet/>
      <dgm:spPr/>
      <dgm:t>
        <a:bodyPr/>
        <a:lstStyle/>
        <a:p>
          <a:endParaRPr lang="el-GR"/>
        </a:p>
      </dgm:t>
    </dgm:pt>
    <dgm:pt modelId="{F969BC90-ABA1-427F-8B4F-BB39C8A67D31}" type="sibTrans" cxnId="{BD4F3EBE-C5AB-4161-9A0C-E3110969B779}">
      <dgm:prSet/>
      <dgm:spPr/>
      <dgm:t>
        <a:bodyPr/>
        <a:lstStyle/>
        <a:p>
          <a:endParaRPr lang="el-GR"/>
        </a:p>
      </dgm:t>
    </dgm:pt>
    <dgm:pt modelId="{5BE749A5-9A1F-4C6C-B096-78314FCF2C0F}">
      <dgm:prSet phldrT="[Κείμενο]" custT="1"/>
      <dgm:spPr/>
      <dgm:t>
        <a:bodyPr/>
        <a:lstStyle/>
        <a:p>
          <a:r>
            <a:rPr lang="el-GR" sz="2400" dirty="0" err="1" smtClean="0">
              <a:solidFill>
                <a:schemeClr val="tx1"/>
              </a:solidFill>
            </a:rPr>
            <a:t>Ιατρογενής</a:t>
          </a:r>
          <a:r>
            <a:rPr lang="el-GR" sz="2400" dirty="0" smtClean="0">
              <a:solidFill>
                <a:schemeClr val="tx1"/>
              </a:solidFill>
            </a:rPr>
            <a:t> αλλαντίαση</a:t>
          </a:r>
          <a:endParaRPr lang="el-GR" sz="2400" dirty="0">
            <a:solidFill>
              <a:schemeClr val="tx1"/>
            </a:solidFill>
          </a:endParaRPr>
        </a:p>
      </dgm:t>
    </dgm:pt>
    <dgm:pt modelId="{AC878861-AFA0-4597-A93E-785AFD6C19B2}" type="parTrans" cxnId="{71AB98E3-7D0A-47BE-AEDB-673E2B41E605}">
      <dgm:prSet/>
      <dgm:spPr/>
      <dgm:t>
        <a:bodyPr/>
        <a:lstStyle/>
        <a:p>
          <a:endParaRPr lang="el-GR"/>
        </a:p>
      </dgm:t>
    </dgm:pt>
    <dgm:pt modelId="{2D59AB4F-E6A2-4F7D-9DE9-F6B8518CBA3E}" type="sibTrans" cxnId="{71AB98E3-7D0A-47BE-AEDB-673E2B41E605}">
      <dgm:prSet/>
      <dgm:spPr/>
      <dgm:t>
        <a:bodyPr/>
        <a:lstStyle/>
        <a:p>
          <a:endParaRPr lang="el-GR"/>
        </a:p>
      </dgm:t>
    </dgm:pt>
    <dgm:pt modelId="{ECDE9039-B328-4223-BD87-99F9890A362F}">
      <dgm:prSet phldrT="[Κείμενο]"/>
      <dgm:spPr/>
      <dgm:t>
        <a:bodyPr/>
        <a:lstStyle/>
        <a:p>
          <a:r>
            <a:rPr lang="el-GR" dirty="0" smtClean="0"/>
            <a:t>Παρατηρείται σε ασθενείς που υποβάλλονται σε ενδομυϊκές εγχύσεις τοξίνης του </a:t>
          </a:r>
          <a:r>
            <a:rPr lang="en-US" i="1" dirty="0" smtClean="0"/>
            <a:t>C. botulinum </a:t>
          </a:r>
          <a:r>
            <a:rPr lang="en-US" i="0" dirty="0" smtClean="0"/>
            <a:t>(</a:t>
          </a:r>
          <a:r>
            <a:rPr lang="en-US" i="0" dirty="0" err="1" smtClean="0"/>
            <a:t>botox</a:t>
          </a:r>
          <a:r>
            <a:rPr lang="en-US" i="0" dirty="0" smtClean="0"/>
            <a:t>)</a:t>
          </a:r>
          <a:endParaRPr lang="el-GR" i="0" dirty="0"/>
        </a:p>
      </dgm:t>
    </dgm:pt>
    <dgm:pt modelId="{6A185049-19E7-4588-B341-F8DEC63B6186}" type="parTrans" cxnId="{7DDD6417-E121-4586-8DDA-9FC749038467}">
      <dgm:prSet/>
      <dgm:spPr/>
      <dgm:t>
        <a:bodyPr/>
        <a:lstStyle/>
        <a:p>
          <a:endParaRPr lang="el-GR"/>
        </a:p>
      </dgm:t>
    </dgm:pt>
    <dgm:pt modelId="{6BEE2A80-2174-40FC-A2E8-8D9AEF914417}" type="sibTrans" cxnId="{7DDD6417-E121-4586-8DDA-9FC749038467}">
      <dgm:prSet/>
      <dgm:spPr/>
      <dgm:t>
        <a:bodyPr/>
        <a:lstStyle/>
        <a:p>
          <a:endParaRPr lang="el-GR"/>
        </a:p>
      </dgm:t>
    </dgm:pt>
    <dgm:pt modelId="{C715A5F8-545E-4AE2-B8E2-BE221A9DE183}">
      <dgm:prSet phldrT="[Κείμενο]"/>
      <dgm:spPr/>
      <dgm:t>
        <a:bodyPr/>
        <a:lstStyle/>
        <a:p>
          <a:r>
            <a:rPr lang="el-GR" dirty="0" smtClean="0"/>
            <a:t>Χαρακτηρίζεται από μεγάλη αδυναμία</a:t>
          </a:r>
          <a:endParaRPr lang="el-GR" dirty="0"/>
        </a:p>
      </dgm:t>
    </dgm:pt>
    <dgm:pt modelId="{FD7A86BF-6C4E-4048-BB24-C8C10EEB38F5}" type="parTrans" cxnId="{D04D98D4-CE04-480E-A6DF-140A4CB69812}">
      <dgm:prSet/>
      <dgm:spPr/>
      <dgm:t>
        <a:bodyPr/>
        <a:lstStyle/>
        <a:p>
          <a:endParaRPr lang="el-GR"/>
        </a:p>
      </dgm:t>
    </dgm:pt>
    <dgm:pt modelId="{C4FD30CE-B2A9-4FE7-8EB0-C94633F715CC}" type="sibTrans" cxnId="{D04D98D4-CE04-480E-A6DF-140A4CB69812}">
      <dgm:prSet/>
      <dgm:spPr/>
      <dgm:t>
        <a:bodyPr/>
        <a:lstStyle/>
        <a:p>
          <a:endParaRPr lang="el-GR"/>
        </a:p>
      </dgm:t>
    </dgm:pt>
    <dgm:pt modelId="{90F2FCB4-A633-4A60-BCCD-D6E52B553D5A}" type="pres">
      <dgm:prSet presAssocID="{6D3BA8E0-639D-44F3-9B8B-6DD04CD0568B}" presName="Name0" presStyleCnt="0">
        <dgm:presLayoutVars>
          <dgm:dir/>
          <dgm:animLvl val="lvl"/>
          <dgm:resizeHandles val="exact"/>
        </dgm:presLayoutVars>
      </dgm:prSet>
      <dgm:spPr/>
      <dgm:t>
        <a:bodyPr/>
        <a:lstStyle/>
        <a:p>
          <a:endParaRPr lang="el-GR"/>
        </a:p>
      </dgm:t>
    </dgm:pt>
    <dgm:pt modelId="{D8565F8B-AC14-4243-9EE4-70C74DBB431B}" type="pres">
      <dgm:prSet presAssocID="{F00BA3B3-2FC0-446C-B6AD-07D227345F0C}" presName="linNode" presStyleCnt="0"/>
      <dgm:spPr/>
    </dgm:pt>
    <dgm:pt modelId="{74F49F27-A32D-44A2-8F19-9C7D0BD140BE}" type="pres">
      <dgm:prSet presAssocID="{F00BA3B3-2FC0-446C-B6AD-07D227345F0C}" presName="parentText" presStyleLbl="node1" presStyleIdx="0" presStyleCnt="3">
        <dgm:presLayoutVars>
          <dgm:chMax val="1"/>
          <dgm:bulletEnabled val="1"/>
        </dgm:presLayoutVars>
      </dgm:prSet>
      <dgm:spPr/>
      <dgm:t>
        <a:bodyPr/>
        <a:lstStyle/>
        <a:p>
          <a:endParaRPr lang="el-GR"/>
        </a:p>
      </dgm:t>
    </dgm:pt>
    <dgm:pt modelId="{06596C87-2DD7-4366-9F78-784ED245F414}" type="pres">
      <dgm:prSet presAssocID="{F00BA3B3-2FC0-446C-B6AD-07D227345F0C}" presName="descendantText" presStyleLbl="alignAccFollowNode1" presStyleIdx="0" presStyleCnt="3">
        <dgm:presLayoutVars>
          <dgm:bulletEnabled val="1"/>
        </dgm:presLayoutVars>
      </dgm:prSet>
      <dgm:spPr/>
      <dgm:t>
        <a:bodyPr/>
        <a:lstStyle/>
        <a:p>
          <a:endParaRPr lang="el-GR"/>
        </a:p>
      </dgm:t>
    </dgm:pt>
    <dgm:pt modelId="{CF890CB0-2E05-4451-873D-20EC95F98715}" type="pres">
      <dgm:prSet presAssocID="{C3B0C90F-E228-47B1-808B-92204C21C6F5}" presName="sp" presStyleCnt="0"/>
      <dgm:spPr/>
    </dgm:pt>
    <dgm:pt modelId="{031F3FF6-6399-4CF0-8A2C-2317761F18BB}" type="pres">
      <dgm:prSet presAssocID="{392CEC8A-F9DF-4371-9B37-3749522B7555}" presName="linNode" presStyleCnt="0"/>
      <dgm:spPr/>
    </dgm:pt>
    <dgm:pt modelId="{D26F38A4-D554-4723-A60B-658464845CB0}" type="pres">
      <dgm:prSet presAssocID="{392CEC8A-F9DF-4371-9B37-3749522B7555}" presName="parentText" presStyleLbl="node1" presStyleIdx="1" presStyleCnt="3">
        <dgm:presLayoutVars>
          <dgm:chMax val="1"/>
          <dgm:bulletEnabled val="1"/>
        </dgm:presLayoutVars>
      </dgm:prSet>
      <dgm:spPr/>
      <dgm:t>
        <a:bodyPr/>
        <a:lstStyle/>
        <a:p>
          <a:endParaRPr lang="el-GR"/>
        </a:p>
      </dgm:t>
    </dgm:pt>
    <dgm:pt modelId="{E6A7478C-B1CA-4392-A764-9FE92113FE66}" type="pres">
      <dgm:prSet presAssocID="{392CEC8A-F9DF-4371-9B37-3749522B7555}" presName="descendantText" presStyleLbl="alignAccFollowNode1" presStyleIdx="1" presStyleCnt="3">
        <dgm:presLayoutVars>
          <dgm:bulletEnabled val="1"/>
        </dgm:presLayoutVars>
      </dgm:prSet>
      <dgm:spPr/>
      <dgm:t>
        <a:bodyPr/>
        <a:lstStyle/>
        <a:p>
          <a:endParaRPr lang="el-GR"/>
        </a:p>
      </dgm:t>
    </dgm:pt>
    <dgm:pt modelId="{6FA68F04-7EF0-4781-A523-78D52985F35B}" type="pres">
      <dgm:prSet presAssocID="{324C7194-E10A-4DA1-8BDD-502FD5ACE2BC}" presName="sp" presStyleCnt="0"/>
      <dgm:spPr/>
    </dgm:pt>
    <dgm:pt modelId="{E1718022-5CFA-43BB-847C-ACD60F767BDE}" type="pres">
      <dgm:prSet presAssocID="{5BE749A5-9A1F-4C6C-B096-78314FCF2C0F}" presName="linNode" presStyleCnt="0"/>
      <dgm:spPr/>
    </dgm:pt>
    <dgm:pt modelId="{0970305D-BB9C-4C23-89D0-B8B0123086C9}" type="pres">
      <dgm:prSet presAssocID="{5BE749A5-9A1F-4C6C-B096-78314FCF2C0F}" presName="parentText" presStyleLbl="node1" presStyleIdx="2" presStyleCnt="3">
        <dgm:presLayoutVars>
          <dgm:chMax val="1"/>
          <dgm:bulletEnabled val="1"/>
        </dgm:presLayoutVars>
      </dgm:prSet>
      <dgm:spPr/>
      <dgm:t>
        <a:bodyPr/>
        <a:lstStyle/>
        <a:p>
          <a:endParaRPr lang="el-GR"/>
        </a:p>
      </dgm:t>
    </dgm:pt>
    <dgm:pt modelId="{EA7CE019-643F-4FA4-9FF5-F0DEB8295E82}" type="pres">
      <dgm:prSet presAssocID="{5BE749A5-9A1F-4C6C-B096-78314FCF2C0F}" presName="descendantText" presStyleLbl="alignAccFollowNode1" presStyleIdx="2" presStyleCnt="3">
        <dgm:presLayoutVars>
          <dgm:bulletEnabled val="1"/>
        </dgm:presLayoutVars>
      </dgm:prSet>
      <dgm:spPr/>
      <dgm:t>
        <a:bodyPr/>
        <a:lstStyle/>
        <a:p>
          <a:endParaRPr lang="el-GR"/>
        </a:p>
      </dgm:t>
    </dgm:pt>
  </dgm:ptLst>
  <dgm:cxnLst>
    <dgm:cxn modelId="{25944A18-7953-40EC-8A91-A9E10FB77F5F}" srcId="{6D3BA8E0-639D-44F3-9B8B-6DD04CD0568B}" destId="{F00BA3B3-2FC0-446C-B6AD-07D227345F0C}" srcOrd="0" destOrd="0" parTransId="{9A24900E-4558-428C-BDAD-95FA890332AD}" sibTransId="{C3B0C90F-E228-47B1-808B-92204C21C6F5}"/>
    <dgm:cxn modelId="{06E2F8F7-CE61-4725-B6A4-68651F9B0CCB}" type="presOf" srcId="{392CEC8A-F9DF-4371-9B37-3749522B7555}" destId="{D26F38A4-D554-4723-A60B-658464845CB0}" srcOrd="0" destOrd="0" presId="urn:microsoft.com/office/officeart/2005/8/layout/vList5"/>
    <dgm:cxn modelId="{7D0F2B36-923C-4B92-9E44-A11A67D740A8}" srcId="{F00BA3B3-2FC0-446C-B6AD-07D227345F0C}" destId="{817E903C-6EE0-4292-9EDC-E838E0E9B3BF}" srcOrd="1" destOrd="0" parTransId="{0C91C1AE-02A9-4871-9E5C-E0A474395693}" sibTransId="{94C667AA-2E1A-4E85-899E-A1482BD12083}"/>
    <dgm:cxn modelId="{BD4F3EBE-C5AB-4161-9A0C-E3110969B779}" srcId="{392CEC8A-F9DF-4371-9B37-3749522B7555}" destId="{5F224916-3897-4391-BF83-02D5497D0FD6}" srcOrd="1" destOrd="0" parTransId="{7444008F-979E-49D6-A2C9-4220C7E1F6F7}" sibTransId="{F969BC90-ABA1-427F-8B4F-BB39C8A67D31}"/>
    <dgm:cxn modelId="{D04D98D4-CE04-480E-A6DF-140A4CB69812}" srcId="{5BE749A5-9A1F-4C6C-B096-78314FCF2C0F}" destId="{C715A5F8-545E-4AE2-B8E2-BE221A9DE183}" srcOrd="1" destOrd="0" parTransId="{FD7A86BF-6C4E-4048-BB24-C8C10EEB38F5}" sibTransId="{C4FD30CE-B2A9-4FE7-8EB0-C94633F715CC}"/>
    <dgm:cxn modelId="{BDB83171-B5F9-48F2-BA2E-96F0FE81DB2E}" type="presOf" srcId="{ECDE9039-B328-4223-BD87-99F9890A362F}" destId="{EA7CE019-643F-4FA4-9FF5-F0DEB8295E82}" srcOrd="0" destOrd="0" presId="urn:microsoft.com/office/officeart/2005/8/layout/vList5"/>
    <dgm:cxn modelId="{C8D7DB3A-818A-4873-AE4C-6019A031DED1}" type="presOf" srcId="{817E903C-6EE0-4292-9EDC-E838E0E9B3BF}" destId="{06596C87-2DD7-4366-9F78-784ED245F414}" srcOrd="0" destOrd="1" presId="urn:microsoft.com/office/officeart/2005/8/layout/vList5"/>
    <dgm:cxn modelId="{7318718B-31FC-47B3-9BED-17ABFACA1A94}" type="presOf" srcId="{F00BA3B3-2FC0-446C-B6AD-07D227345F0C}" destId="{74F49F27-A32D-44A2-8F19-9C7D0BD140BE}" srcOrd="0" destOrd="0" presId="urn:microsoft.com/office/officeart/2005/8/layout/vList5"/>
    <dgm:cxn modelId="{523D45F1-B419-42A0-B3F4-D529FCE6AB97}" srcId="{392CEC8A-F9DF-4371-9B37-3749522B7555}" destId="{A0A848DA-06BF-4950-B356-24097A5B3E10}" srcOrd="0" destOrd="0" parTransId="{88B8369C-7E27-4331-8B0E-2B836EE49BF1}" sibTransId="{3915FA08-7AFD-4A6C-8D9B-82C8B5FAC2C0}"/>
    <dgm:cxn modelId="{A6167801-90DD-425F-AD7C-0465FFC2B33D}" type="presOf" srcId="{FE101B8E-D999-4F8A-939F-B6C7C21F090A}" destId="{06596C87-2DD7-4366-9F78-784ED245F414}" srcOrd="0" destOrd="0" presId="urn:microsoft.com/office/officeart/2005/8/layout/vList5"/>
    <dgm:cxn modelId="{7DDD6417-E121-4586-8DDA-9FC749038467}" srcId="{5BE749A5-9A1F-4C6C-B096-78314FCF2C0F}" destId="{ECDE9039-B328-4223-BD87-99F9890A362F}" srcOrd="0" destOrd="0" parTransId="{6A185049-19E7-4588-B341-F8DEC63B6186}" sibTransId="{6BEE2A80-2174-40FC-A2E8-8D9AEF914417}"/>
    <dgm:cxn modelId="{71AB98E3-7D0A-47BE-AEDB-673E2B41E605}" srcId="{6D3BA8E0-639D-44F3-9B8B-6DD04CD0568B}" destId="{5BE749A5-9A1F-4C6C-B096-78314FCF2C0F}" srcOrd="2" destOrd="0" parTransId="{AC878861-AFA0-4597-A93E-785AFD6C19B2}" sibTransId="{2D59AB4F-E6A2-4F7D-9DE9-F6B8518CBA3E}"/>
    <dgm:cxn modelId="{C0AE2208-32C8-473F-839D-2EC651BF6D4A}" type="presOf" srcId="{A0A848DA-06BF-4950-B356-24097A5B3E10}" destId="{E6A7478C-B1CA-4392-A764-9FE92113FE66}" srcOrd="0" destOrd="0" presId="urn:microsoft.com/office/officeart/2005/8/layout/vList5"/>
    <dgm:cxn modelId="{3514D511-52E6-4280-9522-D4C0E0C7CE50}" type="presOf" srcId="{5F224916-3897-4391-BF83-02D5497D0FD6}" destId="{E6A7478C-B1CA-4392-A764-9FE92113FE66}" srcOrd="0" destOrd="1" presId="urn:microsoft.com/office/officeart/2005/8/layout/vList5"/>
    <dgm:cxn modelId="{A86E3E4C-46B4-450B-BE55-D2B71F1BB01B}" type="presOf" srcId="{C715A5F8-545E-4AE2-B8E2-BE221A9DE183}" destId="{EA7CE019-643F-4FA4-9FF5-F0DEB8295E82}" srcOrd="0" destOrd="1" presId="urn:microsoft.com/office/officeart/2005/8/layout/vList5"/>
    <dgm:cxn modelId="{5D5BD5E7-0719-4ECE-AA70-D226F6682EAD}" type="presOf" srcId="{5BE749A5-9A1F-4C6C-B096-78314FCF2C0F}" destId="{0970305D-BB9C-4C23-89D0-B8B0123086C9}" srcOrd="0" destOrd="0" presId="urn:microsoft.com/office/officeart/2005/8/layout/vList5"/>
    <dgm:cxn modelId="{A0843A3A-93CA-4B04-A2FF-A06B97AF23DD}" srcId="{6D3BA8E0-639D-44F3-9B8B-6DD04CD0568B}" destId="{392CEC8A-F9DF-4371-9B37-3749522B7555}" srcOrd="1" destOrd="0" parTransId="{357F38D7-449D-498A-BE4B-4709905F16A0}" sibTransId="{324C7194-E10A-4DA1-8BDD-502FD5ACE2BC}"/>
    <dgm:cxn modelId="{090F1BB0-3C39-4328-951D-5A57220915C8}" type="presOf" srcId="{6D3BA8E0-639D-44F3-9B8B-6DD04CD0568B}" destId="{90F2FCB4-A633-4A60-BCCD-D6E52B553D5A}" srcOrd="0" destOrd="0" presId="urn:microsoft.com/office/officeart/2005/8/layout/vList5"/>
    <dgm:cxn modelId="{F2D9AA21-419F-4561-A13B-611E9CD01655}" srcId="{F00BA3B3-2FC0-446C-B6AD-07D227345F0C}" destId="{FE101B8E-D999-4F8A-939F-B6C7C21F090A}" srcOrd="0" destOrd="0" parTransId="{9679AECC-0202-495A-92B6-3A5CE0387F74}" sibTransId="{02EBDA0F-7D00-4080-A706-5702320119CB}"/>
    <dgm:cxn modelId="{603F34AC-2C7D-4264-A053-A30D30695A16}" type="presParOf" srcId="{90F2FCB4-A633-4A60-BCCD-D6E52B553D5A}" destId="{D8565F8B-AC14-4243-9EE4-70C74DBB431B}" srcOrd="0" destOrd="0" presId="urn:microsoft.com/office/officeart/2005/8/layout/vList5"/>
    <dgm:cxn modelId="{3B45E8C3-8172-4597-A184-0E4CC700C013}" type="presParOf" srcId="{D8565F8B-AC14-4243-9EE4-70C74DBB431B}" destId="{74F49F27-A32D-44A2-8F19-9C7D0BD140BE}" srcOrd="0" destOrd="0" presId="urn:microsoft.com/office/officeart/2005/8/layout/vList5"/>
    <dgm:cxn modelId="{6E2D3600-D553-40A6-B021-98D6A36A2F39}" type="presParOf" srcId="{D8565F8B-AC14-4243-9EE4-70C74DBB431B}" destId="{06596C87-2DD7-4366-9F78-784ED245F414}" srcOrd="1" destOrd="0" presId="urn:microsoft.com/office/officeart/2005/8/layout/vList5"/>
    <dgm:cxn modelId="{2082E55F-3780-49BF-8122-35BAF0CF7748}" type="presParOf" srcId="{90F2FCB4-A633-4A60-BCCD-D6E52B553D5A}" destId="{CF890CB0-2E05-4451-873D-20EC95F98715}" srcOrd="1" destOrd="0" presId="urn:microsoft.com/office/officeart/2005/8/layout/vList5"/>
    <dgm:cxn modelId="{A6282A0C-A738-498C-993F-183AA2148991}" type="presParOf" srcId="{90F2FCB4-A633-4A60-BCCD-D6E52B553D5A}" destId="{031F3FF6-6399-4CF0-8A2C-2317761F18BB}" srcOrd="2" destOrd="0" presId="urn:microsoft.com/office/officeart/2005/8/layout/vList5"/>
    <dgm:cxn modelId="{5E0F5A13-CB4C-4F26-AE9F-8B4D84D05C3A}" type="presParOf" srcId="{031F3FF6-6399-4CF0-8A2C-2317761F18BB}" destId="{D26F38A4-D554-4723-A60B-658464845CB0}" srcOrd="0" destOrd="0" presId="urn:microsoft.com/office/officeart/2005/8/layout/vList5"/>
    <dgm:cxn modelId="{1959FF85-6A45-4F33-9A52-3BBFB804ABA7}" type="presParOf" srcId="{031F3FF6-6399-4CF0-8A2C-2317761F18BB}" destId="{E6A7478C-B1CA-4392-A764-9FE92113FE66}" srcOrd="1" destOrd="0" presId="urn:microsoft.com/office/officeart/2005/8/layout/vList5"/>
    <dgm:cxn modelId="{C34014DF-8141-46F4-989C-B39DBAD9BF41}" type="presParOf" srcId="{90F2FCB4-A633-4A60-BCCD-D6E52B553D5A}" destId="{6FA68F04-7EF0-4781-A523-78D52985F35B}" srcOrd="3" destOrd="0" presId="urn:microsoft.com/office/officeart/2005/8/layout/vList5"/>
    <dgm:cxn modelId="{E9D63548-4E76-499A-A72C-4DC0D645EF76}" type="presParOf" srcId="{90F2FCB4-A633-4A60-BCCD-D6E52B553D5A}" destId="{E1718022-5CFA-43BB-847C-ACD60F767BDE}" srcOrd="4" destOrd="0" presId="urn:microsoft.com/office/officeart/2005/8/layout/vList5"/>
    <dgm:cxn modelId="{A40BD877-CACF-44EA-A84E-7E47F3C9BDD8}" type="presParOf" srcId="{E1718022-5CFA-43BB-847C-ACD60F767BDE}" destId="{0970305D-BB9C-4C23-89D0-B8B0123086C9}" srcOrd="0" destOrd="0" presId="urn:microsoft.com/office/officeart/2005/8/layout/vList5"/>
    <dgm:cxn modelId="{7E285F48-4712-4BA9-A2EA-4A64F418D826}" type="presParOf" srcId="{E1718022-5CFA-43BB-847C-ACD60F767BDE}" destId="{EA7CE019-643F-4FA4-9FF5-F0DEB8295E82}"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F3C3577-E6DA-4E76-9E10-48A5D8F0792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l-GR"/>
        </a:p>
      </dgm:t>
    </dgm:pt>
    <dgm:pt modelId="{CCE80586-B7FE-4550-A700-5354A46C6BEB}">
      <dgm:prSet phldrT="[Κείμενο]" custT="1"/>
      <dgm:spPr/>
      <dgm:t>
        <a:bodyPr/>
        <a:lstStyle/>
        <a:p>
          <a:r>
            <a:rPr lang="el-GR" sz="2000" dirty="0" smtClean="0">
              <a:solidFill>
                <a:schemeClr val="tx1"/>
              </a:solidFill>
            </a:rPr>
            <a:t>Αεριογόνος γάγγραινα ή </a:t>
          </a:r>
          <a:r>
            <a:rPr lang="el-GR" sz="2000" dirty="0" err="1" smtClean="0">
              <a:solidFill>
                <a:schemeClr val="tx1"/>
              </a:solidFill>
            </a:rPr>
            <a:t>μυονέκρωση</a:t>
          </a:r>
          <a:endParaRPr lang="el-GR" sz="2000" dirty="0">
            <a:solidFill>
              <a:schemeClr val="tx1"/>
            </a:solidFill>
          </a:endParaRPr>
        </a:p>
      </dgm:t>
    </dgm:pt>
    <dgm:pt modelId="{BAA387A2-F02D-4D2E-9B88-B2806D0E064B}" type="parTrans" cxnId="{F1DB1643-6AE5-4D34-8BCA-BAE16E1BA837}">
      <dgm:prSet/>
      <dgm:spPr/>
      <dgm:t>
        <a:bodyPr/>
        <a:lstStyle/>
        <a:p>
          <a:endParaRPr lang="el-GR"/>
        </a:p>
      </dgm:t>
    </dgm:pt>
    <dgm:pt modelId="{9F1FF380-964B-43E4-A85B-974FCF424AEC}" type="sibTrans" cxnId="{F1DB1643-6AE5-4D34-8BCA-BAE16E1BA837}">
      <dgm:prSet/>
      <dgm:spPr/>
      <dgm:t>
        <a:bodyPr/>
        <a:lstStyle/>
        <a:p>
          <a:endParaRPr lang="el-GR"/>
        </a:p>
      </dgm:t>
    </dgm:pt>
    <dgm:pt modelId="{C5A11CEB-9636-4B3A-B66F-05A8CAD1D87B}">
      <dgm:prSet phldrT="[Κείμενο]"/>
      <dgm:spPr/>
      <dgm:t>
        <a:bodyPr/>
        <a:lstStyle/>
        <a:p>
          <a:r>
            <a:rPr lang="el-GR" dirty="0" smtClean="0"/>
            <a:t>Τα σπόρια του μικροβίου βρίσκονται στο έδαφος, ενώ οι βλαστιτικές του μορφές αποτελούν μέλη της φυσιολογικής χλωρίδας του εντέρου. Η νόσος συνδέεται με τραύματα και χειρουργικές επεμβάσεις στο έντερο ή τα χοληφόρα</a:t>
          </a:r>
          <a:endParaRPr lang="el-GR" dirty="0"/>
        </a:p>
      </dgm:t>
    </dgm:pt>
    <dgm:pt modelId="{B60FFCD4-0C25-40A0-9F35-4E9C6BAA6AC1}" type="parTrans" cxnId="{84E52F06-89B0-4C78-9D9F-35DDCFB3CF96}">
      <dgm:prSet/>
      <dgm:spPr/>
      <dgm:t>
        <a:bodyPr/>
        <a:lstStyle/>
        <a:p>
          <a:endParaRPr lang="el-GR"/>
        </a:p>
      </dgm:t>
    </dgm:pt>
    <dgm:pt modelId="{160023B4-E6F0-47AC-BFCE-6744F4D92058}" type="sibTrans" cxnId="{84E52F06-89B0-4C78-9D9F-35DDCFB3CF96}">
      <dgm:prSet/>
      <dgm:spPr/>
      <dgm:t>
        <a:bodyPr/>
        <a:lstStyle/>
        <a:p>
          <a:endParaRPr lang="el-GR"/>
        </a:p>
      </dgm:t>
    </dgm:pt>
    <dgm:pt modelId="{3C8ACFE5-14A5-4E15-9B7B-ACFEA93A1CF9}">
      <dgm:prSet phldrT="[Κείμενο]" custT="1"/>
      <dgm:spPr/>
      <dgm:t>
        <a:bodyPr/>
        <a:lstStyle/>
        <a:p>
          <a:r>
            <a:rPr lang="el-GR" sz="2000" dirty="0" smtClean="0">
              <a:solidFill>
                <a:schemeClr val="tx1"/>
              </a:solidFill>
            </a:rPr>
            <a:t>Τροφική δηλητηρίαση</a:t>
          </a:r>
          <a:endParaRPr lang="el-GR" sz="2000" dirty="0">
            <a:solidFill>
              <a:schemeClr val="tx1"/>
            </a:solidFill>
          </a:endParaRPr>
        </a:p>
      </dgm:t>
    </dgm:pt>
    <dgm:pt modelId="{1C7ECB64-43BF-417B-95EE-70BEAEEAF414}" type="parTrans" cxnId="{DC7954E2-815E-4668-95AA-0294EF1E1378}">
      <dgm:prSet/>
      <dgm:spPr/>
      <dgm:t>
        <a:bodyPr/>
        <a:lstStyle/>
        <a:p>
          <a:endParaRPr lang="el-GR"/>
        </a:p>
      </dgm:t>
    </dgm:pt>
    <dgm:pt modelId="{46A1D1FE-54E2-4A0C-BBC6-1510B21C5CB0}" type="sibTrans" cxnId="{DC7954E2-815E-4668-95AA-0294EF1E1378}">
      <dgm:prSet/>
      <dgm:spPr/>
      <dgm:t>
        <a:bodyPr/>
        <a:lstStyle/>
        <a:p>
          <a:endParaRPr lang="el-GR"/>
        </a:p>
      </dgm:t>
    </dgm:pt>
    <dgm:pt modelId="{8385060F-D3F3-449F-AA12-F8B17974212E}">
      <dgm:prSet phldrT="[Κείμενο]"/>
      <dgm:spPr/>
      <dgm:t>
        <a:bodyPr/>
        <a:lstStyle/>
        <a:p>
          <a:r>
            <a:rPr lang="el-GR" dirty="0" smtClean="0"/>
            <a:t>Τα σπόρια του μικροβίου που βρίσκονται στο έδαφος μπορεί να μολύνουν τα τρόφιμα. Τα σπόρια επιβιώνουν σε χαμηλές θερμοκρασίες (ψυγείου), όπως και σε θερμοκρασία βρασμού για περισσότερο από μία ώρα. Η ιδανική θερμοκρασία παραγωγής της εντεροτοξίνης είναι 35-49</a:t>
          </a:r>
          <a:r>
            <a:rPr lang="el-GR" baseline="30000" dirty="0" smtClean="0"/>
            <a:t>ο</a:t>
          </a:r>
          <a:r>
            <a:rPr lang="el-GR" dirty="0" smtClean="0"/>
            <a:t> </a:t>
          </a:r>
          <a:r>
            <a:rPr lang="en-US" dirty="0" smtClean="0"/>
            <a:t>C</a:t>
          </a:r>
          <a:r>
            <a:rPr lang="el-GR" dirty="0" smtClean="0"/>
            <a:t>, ενώ αδρανοποιείται σε θερμοκρασία 60</a:t>
          </a:r>
          <a:r>
            <a:rPr lang="el-GR" baseline="30000" dirty="0" smtClean="0"/>
            <a:t>ο</a:t>
          </a:r>
          <a:r>
            <a:rPr lang="en-US" dirty="0" smtClean="0"/>
            <a:t> C </a:t>
          </a:r>
          <a:r>
            <a:rPr lang="el-GR" dirty="0" smtClean="0"/>
            <a:t>για 5 </a:t>
          </a:r>
          <a:r>
            <a:rPr lang="en-US" dirty="0" smtClean="0"/>
            <a:t>min</a:t>
          </a:r>
          <a:r>
            <a:rPr lang="el-GR" dirty="0" smtClean="0"/>
            <a:t> </a:t>
          </a:r>
          <a:endParaRPr lang="el-GR" dirty="0"/>
        </a:p>
      </dgm:t>
    </dgm:pt>
    <dgm:pt modelId="{5494B8F4-81B8-4F4D-8DBE-7704E2F699CD}" type="parTrans" cxnId="{5E101EB5-B0E7-4726-9A62-89BA4E5E7BF8}">
      <dgm:prSet/>
      <dgm:spPr/>
      <dgm:t>
        <a:bodyPr/>
        <a:lstStyle/>
        <a:p>
          <a:endParaRPr lang="el-GR"/>
        </a:p>
      </dgm:t>
    </dgm:pt>
    <dgm:pt modelId="{AA6BE5E9-F73F-4CFD-AF82-67D713809334}" type="sibTrans" cxnId="{5E101EB5-B0E7-4726-9A62-89BA4E5E7BF8}">
      <dgm:prSet/>
      <dgm:spPr/>
      <dgm:t>
        <a:bodyPr/>
        <a:lstStyle/>
        <a:p>
          <a:endParaRPr lang="el-GR"/>
        </a:p>
      </dgm:t>
    </dgm:pt>
    <dgm:pt modelId="{D80159A7-94EE-4EFF-94F1-C69ED6B1175F}" type="pres">
      <dgm:prSet presAssocID="{1F3C3577-E6DA-4E76-9E10-48A5D8F07922}" presName="Name0" presStyleCnt="0">
        <dgm:presLayoutVars>
          <dgm:dir/>
          <dgm:animLvl val="lvl"/>
          <dgm:resizeHandles/>
        </dgm:presLayoutVars>
      </dgm:prSet>
      <dgm:spPr/>
      <dgm:t>
        <a:bodyPr/>
        <a:lstStyle/>
        <a:p>
          <a:endParaRPr lang="el-GR"/>
        </a:p>
      </dgm:t>
    </dgm:pt>
    <dgm:pt modelId="{7AB57484-4532-49F0-B67D-53356FC8BDBC}" type="pres">
      <dgm:prSet presAssocID="{CCE80586-B7FE-4550-A700-5354A46C6BEB}" presName="linNode" presStyleCnt="0"/>
      <dgm:spPr/>
    </dgm:pt>
    <dgm:pt modelId="{AA1C3027-9F92-4B2E-B195-291CB88063B4}" type="pres">
      <dgm:prSet presAssocID="{CCE80586-B7FE-4550-A700-5354A46C6BEB}" presName="parentShp" presStyleLbl="node1" presStyleIdx="0" presStyleCnt="2">
        <dgm:presLayoutVars>
          <dgm:bulletEnabled val="1"/>
        </dgm:presLayoutVars>
      </dgm:prSet>
      <dgm:spPr/>
      <dgm:t>
        <a:bodyPr/>
        <a:lstStyle/>
        <a:p>
          <a:endParaRPr lang="el-GR"/>
        </a:p>
      </dgm:t>
    </dgm:pt>
    <dgm:pt modelId="{DFF0F1F0-09A0-4B86-B318-4B6AC347EAEC}" type="pres">
      <dgm:prSet presAssocID="{CCE80586-B7FE-4550-A700-5354A46C6BEB}" presName="childShp" presStyleLbl="bgAccFollowNode1" presStyleIdx="0" presStyleCnt="2">
        <dgm:presLayoutVars>
          <dgm:bulletEnabled val="1"/>
        </dgm:presLayoutVars>
      </dgm:prSet>
      <dgm:spPr/>
      <dgm:t>
        <a:bodyPr/>
        <a:lstStyle/>
        <a:p>
          <a:endParaRPr lang="el-GR"/>
        </a:p>
      </dgm:t>
    </dgm:pt>
    <dgm:pt modelId="{F5493012-0181-4749-B9C1-416DFBA9ED30}" type="pres">
      <dgm:prSet presAssocID="{9F1FF380-964B-43E4-A85B-974FCF424AEC}" presName="spacing" presStyleCnt="0"/>
      <dgm:spPr/>
    </dgm:pt>
    <dgm:pt modelId="{50CD3B65-EB72-45BE-A4DC-813A3136214E}" type="pres">
      <dgm:prSet presAssocID="{3C8ACFE5-14A5-4E15-9B7B-ACFEA93A1CF9}" presName="linNode" presStyleCnt="0"/>
      <dgm:spPr/>
    </dgm:pt>
    <dgm:pt modelId="{540B7E3F-0F08-43C8-9052-5ACE2379101C}" type="pres">
      <dgm:prSet presAssocID="{3C8ACFE5-14A5-4E15-9B7B-ACFEA93A1CF9}" presName="parentShp" presStyleLbl="node1" presStyleIdx="1" presStyleCnt="2">
        <dgm:presLayoutVars>
          <dgm:bulletEnabled val="1"/>
        </dgm:presLayoutVars>
      </dgm:prSet>
      <dgm:spPr/>
      <dgm:t>
        <a:bodyPr/>
        <a:lstStyle/>
        <a:p>
          <a:endParaRPr lang="el-GR"/>
        </a:p>
      </dgm:t>
    </dgm:pt>
    <dgm:pt modelId="{99C5F382-24B0-4358-A6B6-B267D4C6168B}" type="pres">
      <dgm:prSet presAssocID="{3C8ACFE5-14A5-4E15-9B7B-ACFEA93A1CF9}" presName="childShp" presStyleLbl="bgAccFollowNode1" presStyleIdx="1" presStyleCnt="2">
        <dgm:presLayoutVars>
          <dgm:bulletEnabled val="1"/>
        </dgm:presLayoutVars>
      </dgm:prSet>
      <dgm:spPr/>
      <dgm:t>
        <a:bodyPr/>
        <a:lstStyle/>
        <a:p>
          <a:endParaRPr lang="el-GR"/>
        </a:p>
      </dgm:t>
    </dgm:pt>
  </dgm:ptLst>
  <dgm:cxnLst>
    <dgm:cxn modelId="{8B3D0707-FE8F-4867-8164-C342E0B23DCB}" type="presOf" srcId="{CCE80586-B7FE-4550-A700-5354A46C6BEB}" destId="{AA1C3027-9F92-4B2E-B195-291CB88063B4}" srcOrd="0" destOrd="0" presId="urn:microsoft.com/office/officeart/2005/8/layout/vList6"/>
    <dgm:cxn modelId="{96885417-C45F-400F-8884-26C507516135}" type="presOf" srcId="{1F3C3577-E6DA-4E76-9E10-48A5D8F07922}" destId="{D80159A7-94EE-4EFF-94F1-C69ED6B1175F}" srcOrd="0" destOrd="0" presId="urn:microsoft.com/office/officeart/2005/8/layout/vList6"/>
    <dgm:cxn modelId="{5E101EB5-B0E7-4726-9A62-89BA4E5E7BF8}" srcId="{3C8ACFE5-14A5-4E15-9B7B-ACFEA93A1CF9}" destId="{8385060F-D3F3-449F-AA12-F8B17974212E}" srcOrd="0" destOrd="0" parTransId="{5494B8F4-81B8-4F4D-8DBE-7704E2F699CD}" sibTransId="{AA6BE5E9-F73F-4CFD-AF82-67D713809334}"/>
    <dgm:cxn modelId="{DC7954E2-815E-4668-95AA-0294EF1E1378}" srcId="{1F3C3577-E6DA-4E76-9E10-48A5D8F07922}" destId="{3C8ACFE5-14A5-4E15-9B7B-ACFEA93A1CF9}" srcOrd="1" destOrd="0" parTransId="{1C7ECB64-43BF-417B-95EE-70BEAEEAF414}" sibTransId="{46A1D1FE-54E2-4A0C-BBC6-1510B21C5CB0}"/>
    <dgm:cxn modelId="{F1DB1643-6AE5-4D34-8BCA-BAE16E1BA837}" srcId="{1F3C3577-E6DA-4E76-9E10-48A5D8F07922}" destId="{CCE80586-B7FE-4550-A700-5354A46C6BEB}" srcOrd="0" destOrd="0" parTransId="{BAA387A2-F02D-4D2E-9B88-B2806D0E064B}" sibTransId="{9F1FF380-964B-43E4-A85B-974FCF424AEC}"/>
    <dgm:cxn modelId="{D2AAA4A1-A101-4630-8A3D-D375916B41C9}" type="presOf" srcId="{C5A11CEB-9636-4B3A-B66F-05A8CAD1D87B}" destId="{DFF0F1F0-09A0-4B86-B318-4B6AC347EAEC}" srcOrd="0" destOrd="0" presId="urn:microsoft.com/office/officeart/2005/8/layout/vList6"/>
    <dgm:cxn modelId="{CEDED0C8-EC83-402C-9EC7-9EE699D40D9C}" type="presOf" srcId="{8385060F-D3F3-449F-AA12-F8B17974212E}" destId="{99C5F382-24B0-4358-A6B6-B267D4C6168B}" srcOrd="0" destOrd="0" presId="urn:microsoft.com/office/officeart/2005/8/layout/vList6"/>
    <dgm:cxn modelId="{9F4DB30D-F2F2-48D4-AC4F-32CDD19EEED1}" type="presOf" srcId="{3C8ACFE5-14A5-4E15-9B7B-ACFEA93A1CF9}" destId="{540B7E3F-0F08-43C8-9052-5ACE2379101C}" srcOrd="0" destOrd="0" presId="urn:microsoft.com/office/officeart/2005/8/layout/vList6"/>
    <dgm:cxn modelId="{84E52F06-89B0-4C78-9D9F-35DDCFB3CF96}" srcId="{CCE80586-B7FE-4550-A700-5354A46C6BEB}" destId="{C5A11CEB-9636-4B3A-B66F-05A8CAD1D87B}" srcOrd="0" destOrd="0" parTransId="{B60FFCD4-0C25-40A0-9F35-4E9C6BAA6AC1}" sibTransId="{160023B4-E6F0-47AC-BFCE-6744F4D92058}"/>
    <dgm:cxn modelId="{33190D28-2449-42B9-B628-982B7E4470C3}" type="presParOf" srcId="{D80159A7-94EE-4EFF-94F1-C69ED6B1175F}" destId="{7AB57484-4532-49F0-B67D-53356FC8BDBC}" srcOrd="0" destOrd="0" presId="urn:microsoft.com/office/officeart/2005/8/layout/vList6"/>
    <dgm:cxn modelId="{111DAF91-B569-454A-AD05-F409D616AB11}" type="presParOf" srcId="{7AB57484-4532-49F0-B67D-53356FC8BDBC}" destId="{AA1C3027-9F92-4B2E-B195-291CB88063B4}" srcOrd="0" destOrd="0" presId="urn:microsoft.com/office/officeart/2005/8/layout/vList6"/>
    <dgm:cxn modelId="{08CDD013-26B3-4456-AD12-44AB6C0D3FE0}" type="presParOf" srcId="{7AB57484-4532-49F0-B67D-53356FC8BDBC}" destId="{DFF0F1F0-09A0-4B86-B318-4B6AC347EAEC}" srcOrd="1" destOrd="0" presId="urn:microsoft.com/office/officeart/2005/8/layout/vList6"/>
    <dgm:cxn modelId="{3AE5C1BE-12F7-45A0-8500-7170869CDB3C}" type="presParOf" srcId="{D80159A7-94EE-4EFF-94F1-C69ED6B1175F}" destId="{F5493012-0181-4749-B9C1-416DFBA9ED30}" srcOrd="1" destOrd="0" presId="urn:microsoft.com/office/officeart/2005/8/layout/vList6"/>
    <dgm:cxn modelId="{9A7DC15D-4279-4326-9495-FB10A13A9138}" type="presParOf" srcId="{D80159A7-94EE-4EFF-94F1-C69ED6B1175F}" destId="{50CD3B65-EB72-45BE-A4DC-813A3136214E}" srcOrd="2" destOrd="0" presId="urn:microsoft.com/office/officeart/2005/8/layout/vList6"/>
    <dgm:cxn modelId="{A96887B4-FFC3-4E65-82D9-FCD9A5197458}" type="presParOf" srcId="{50CD3B65-EB72-45BE-A4DC-813A3136214E}" destId="{540B7E3F-0F08-43C8-9052-5ACE2379101C}" srcOrd="0" destOrd="0" presId="urn:microsoft.com/office/officeart/2005/8/layout/vList6"/>
    <dgm:cxn modelId="{4317C949-FA6F-442E-8E93-07336E764EC9}" type="presParOf" srcId="{50CD3B65-EB72-45BE-A4DC-813A3136214E}" destId="{99C5F382-24B0-4358-A6B6-B267D4C6168B}"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7EE8E58-37A2-4D67-899E-B8F71D00518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A89F0DE-AE32-4DBA-A766-3ED8EADD81D8}">
      <dgm:prSet/>
      <dgm:spPr/>
      <dgm:t>
        <a:bodyPr/>
        <a:lstStyle/>
        <a:p>
          <a:r>
            <a:rPr lang="el-GR" i="0" dirty="0" smtClean="0"/>
            <a:t>Φύλο</a:t>
          </a:r>
          <a:endParaRPr lang="en-US" i="0" dirty="0" smtClean="0"/>
        </a:p>
        <a:p>
          <a:r>
            <a:rPr lang="el-GR" i="0" dirty="0" smtClean="0"/>
            <a:t> </a:t>
          </a:r>
          <a:r>
            <a:rPr lang="en-US" i="1" dirty="0" err="1" smtClean="0"/>
            <a:t>Actinobacteria</a:t>
          </a:r>
          <a:endParaRPr lang="el-GR" i="1" dirty="0"/>
        </a:p>
      </dgm:t>
    </dgm:pt>
    <dgm:pt modelId="{633C6F3E-95F4-49EB-989E-635C7BE54DDD}" type="parTrans" cxnId="{A41F3ABA-F6AA-4A91-9009-BA41790F1BAD}">
      <dgm:prSet/>
      <dgm:spPr/>
      <dgm:t>
        <a:bodyPr/>
        <a:lstStyle/>
        <a:p>
          <a:endParaRPr lang="el-GR"/>
        </a:p>
      </dgm:t>
    </dgm:pt>
    <dgm:pt modelId="{56CDC922-18B9-46DB-B472-4FB6ADDBD64C}" type="sibTrans" cxnId="{A41F3ABA-F6AA-4A91-9009-BA41790F1BAD}">
      <dgm:prSet/>
      <dgm:spPr/>
      <dgm:t>
        <a:bodyPr/>
        <a:lstStyle/>
        <a:p>
          <a:endParaRPr lang="el-GR"/>
        </a:p>
      </dgm:t>
    </dgm:pt>
    <dgm:pt modelId="{77A3865F-BAA3-41C0-BF75-BF29603FC37A}">
      <dgm:prSet/>
      <dgm:spPr/>
      <dgm:t>
        <a:bodyPr/>
        <a:lstStyle/>
        <a:p>
          <a:r>
            <a:rPr lang="el-GR" dirty="0" smtClean="0"/>
            <a:t>Οικογένεια </a:t>
          </a:r>
          <a:r>
            <a:rPr lang="en-US" i="1" dirty="0" smtClean="0"/>
            <a:t>Actinomycetaceae</a:t>
          </a:r>
          <a:endParaRPr lang="el-GR" i="1" dirty="0"/>
        </a:p>
      </dgm:t>
    </dgm:pt>
    <dgm:pt modelId="{2CA44098-02CB-445F-920A-878AB850729D}" type="parTrans" cxnId="{816F88B8-D95E-4CDF-8185-DC512B6A5CA5}">
      <dgm:prSet/>
      <dgm:spPr/>
      <dgm:t>
        <a:bodyPr/>
        <a:lstStyle/>
        <a:p>
          <a:endParaRPr lang="el-GR"/>
        </a:p>
      </dgm:t>
    </dgm:pt>
    <dgm:pt modelId="{F0888344-A7F8-424A-953A-32D356E20AD6}" type="sibTrans" cxnId="{816F88B8-D95E-4CDF-8185-DC512B6A5CA5}">
      <dgm:prSet/>
      <dgm:spPr/>
      <dgm:t>
        <a:bodyPr/>
        <a:lstStyle/>
        <a:p>
          <a:endParaRPr lang="el-GR"/>
        </a:p>
      </dgm:t>
    </dgm:pt>
    <dgm:pt modelId="{02ECBB05-B2B3-4259-813A-8CF512337D7A}">
      <dgm:prSet/>
      <dgm:spPr/>
      <dgm:t>
        <a:bodyPr/>
        <a:lstStyle/>
        <a:p>
          <a:r>
            <a:rPr lang="el-GR" dirty="0" smtClean="0"/>
            <a:t>Γένος</a:t>
          </a:r>
          <a:r>
            <a:rPr lang="en-US" dirty="0" smtClean="0"/>
            <a:t> </a:t>
          </a:r>
          <a:r>
            <a:rPr lang="en-US" i="1" dirty="0" smtClean="0"/>
            <a:t>Actinomyces</a:t>
          </a:r>
          <a:r>
            <a:rPr lang="el-GR" dirty="0" smtClean="0"/>
            <a:t> </a:t>
          </a:r>
          <a:endParaRPr lang="en-US" dirty="0" smtClean="0"/>
        </a:p>
        <a:p>
          <a:r>
            <a:rPr lang="en-US" i="1" dirty="0" smtClean="0"/>
            <a:t> </a:t>
          </a:r>
          <a:r>
            <a:rPr lang="en-US" dirty="0" smtClean="0"/>
            <a:t> </a:t>
          </a:r>
          <a:r>
            <a:rPr lang="en-US" i="1" dirty="0" smtClean="0"/>
            <a:t> </a:t>
          </a:r>
          <a:endParaRPr lang="el-GR" dirty="0"/>
        </a:p>
      </dgm:t>
    </dgm:pt>
    <dgm:pt modelId="{709A5DBE-6E75-4EE1-A844-F96B9331C4AC}" type="parTrans" cxnId="{7F4BFBDF-0F2A-4115-871F-B3E40371D2F3}">
      <dgm:prSet/>
      <dgm:spPr/>
      <dgm:t>
        <a:bodyPr/>
        <a:lstStyle/>
        <a:p>
          <a:endParaRPr lang="el-GR"/>
        </a:p>
      </dgm:t>
    </dgm:pt>
    <dgm:pt modelId="{D2BE2AD3-6804-4CED-BA36-E9D6801F8199}" type="sibTrans" cxnId="{7F4BFBDF-0F2A-4115-871F-B3E40371D2F3}">
      <dgm:prSet/>
      <dgm:spPr/>
      <dgm:t>
        <a:bodyPr/>
        <a:lstStyle/>
        <a:p>
          <a:endParaRPr lang="el-GR"/>
        </a:p>
      </dgm:t>
    </dgm:pt>
    <dgm:pt modelId="{829BBBDD-F090-4652-B517-CA5118C44DA8}">
      <dgm:prSet/>
      <dgm:spPr/>
      <dgm:t>
        <a:bodyPr/>
        <a:lstStyle/>
        <a:p>
          <a:r>
            <a:rPr lang="el-GR" i="1" dirty="0" smtClean="0"/>
            <a:t>Είδος  </a:t>
          </a:r>
        </a:p>
        <a:p>
          <a:r>
            <a:rPr lang="en-US" i="1" dirty="0" smtClean="0"/>
            <a:t>A. israelii</a:t>
          </a:r>
          <a:r>
            <a:rPr lang="el-GR" i="1" dirty="0" smtClean="0"/>
            <a:t> </a:t>
          </a:r>
          <a:endParaRPr lang="el-GR" dirty="0"/>
        </a:p>
      </dgm:t>
    </dgm:pt>
    <dgm:pt modelId="{BCA819F6-462F-42AF-835C-F352D0D65A50}" type="parTrans" cxnId="{A609E915-DBC9-4C8A-94AE-9BEEC624A4EB}">
      <dgm:prSet/>
      <dgm:spPr/>
      <dgm:t>
        <a:bodyPr/>
        <a:lstStyle/>
        <a:p>
          <a:endParaRPr lang="el-GR"/>
        </a:p>
      </dgm:t>
    </dgm:pt>
    <dgm:pt modelId="{DEA4D1FA-961E-45B1-8A60-9C6A77976E67}" type="sibTrans" cxnId="{A609E915-DBC9-4C8A-94AE-9BEEC624A4EB}">
      <dgm:prSet/>
      <dgm:spPr/>
      <dgm:t>
        <a:bodyPr/>
        <a:lstStyle/>
        <a:p>
          <a:endParaRPr lang="el-GR"/>
        </a:p>
      </dgm:t>
    </dgm:pt>
    <dgm:pt modelId="{D0D8396B-9A93-407E-BA7C-EE7558126A5E}" type="pres">
      <dgm:prSet presAssocID="{77EE8E58-37A2-4D67-899E-B8F71D00518D}" presName="hierChild1" presStyleCnt="0">
        <dgm:presLayoutVars>
          <dgm:chPref val="1"/>
          <dgm:dir/>
          <dgm:animOne val="branch"/>
          <dgm:animLvl val="lvl"/>
          <dgm:resizeHandles/>
        </dgm:presLayoutVars>
      </dgm:prSet>
      <dgm:spPr/>
      <dgm:t>
        <a:bodyPr/>
        <a:lstStyle/>
        <a:p>
          <a:endParaRPr lang="el-GR"/>
        </a:p>
      </dgm:t>
    </dgm:pt>
    <dgm:pt modelId="{0143E8CE-04FA-4E07-A38D-53743FA4E94E}" type="pres">
      <dgm:prSet presAssocID="{0A89F0DE-AE32-4DBA-A766-3ED8EADD81D8}" presName="hierRoot1" presStyleCnt="0"/>
      <dgm:spPr/>
    </dgm:pt>
    <dgm:pt modelId="{6AFD1C86-DA45-4EAA-8543-7C0E8BE59A7A}" type="pres">
      <dgm:prSet presAssocID="{0A89F0DE-AE32-4DBA-A766-3ED8EADD81D8}" presName="composite" presStyleCnt="0"/>
      <dgm:spPr/>
    </dgm:pt>
    <dgm:pt modelId="{36465E60-DB33-4A6F-96D3-4521E2B781E7}" type="pres">
      <dgm:prSet presAssocID="{0A89F0DE-AE32-4DBA-A766-3ED8EADD81D8}" presName="background" presStyleLbl="node0" presStyleIdx="0" presStyleCnt="1"/>
      <dgm:spPr/>
    </dgm:pt>
    <dgm:pt modelId="{2903AA32-FAD4-4815-A3AC-40D885D8AF3A}" type="pres">
      <dgm:prSet presAssocID="{0A89F0DE-AE32-4DBA-A766-3ED8EADD81D8}" presName="text" presStyleLbl="fgAcc0" presStyleIdx="0" presStyleCnt="1">
        <dgm:presLayoutVars>
          <dgm:chPref val="3"/>
        </dgm:presLayoutVars>
      </dgm:prSet>
      <dgm:spPr/>
      <dgm:t>
        <a:bodyPr/>
        <a:lstStyle/>
        <a:p>
          <a:endParaRPr lang="el-GR"/>
        </a:p>
      </dgm:t>
    </dgm:pt>
    <dgm:pt modelId="{3B961957-2BA2-4EF6-9960-B913B0886A6E}" type="pres">
      <dgm:prSet presAssocID="{0A89F0DE-AE32-4DBA-A766-3ED8EADD81D8}" presName="hierChild2" presStyleCnt="0"/>
      <dgm:spPr/>
    </dgm:pt>
    <dgm:pt modelId="{D2240CBC-C452-4609-B00B-C4627D218B18}" type="pres">
      <dgm:prSet presAssocID="{2CA44098-02CB-445F-920A-878AB850729D}" presName="Name10" presStyleLbl="parChTrans1D2" presStyleIdx="0" presStyleCnt="1"/>
      <dgm:spPr/>
      <dgm:t>
        <a:bodyPr/>
        <a:lstStyle/>
        <a:p>
          <a:endParaRPr lang="el-GR"/>
        </a:p>
      </dgm:t>
    </dgm:pt>
    <dgm:pt modelId="{219AB0E3-C462-4970-83C3-9BF0C3ED50FB}" type="pres">
      <dgm:prSet presAssocID="{77A3865F-BAA3-41C0-BF75-BF29603FC37A}" presName="hierRoot2" presStyleCnt="0"/>
      <dgm:spPr/>
    </dgm:pt>
    <dgm:pt modelId="{652AAC3C-3FBA-41E5-B884-8B03EBBDCBE2}" type="pres">
      <dgm:prSet presAssocID="{77A3865F-BAA3-41C0-BF75-BF29603FC37A}" presName="composite2" presStyleCnt="0"/>
      <dgm:spPr/>
    </dgm:pt>
    <dgm:pt modelId="{6CBD8F5E-CF00-4349-B0CD-4AC7D96DAC8E}" type="pres">
      <dgm:prSet presAssocID="{77A3865F-BAA3-41C0-BF75-BF29603FC37A}" presName="background2" presStyleLbl="node2" presStyleIdx="0" presStyleCnt="1"/>
      <dgm:spPr/>
    </dgm:pt>
    <dgm:pt modelId="{DA9EE976-65FE-4191-8A4D-7001FB7AC7E3}" type="pres">
      <dgm:prSet presAssocID="{77A3865F-BAA3-41C0-BF75-BF29603FC37A}" presName="text2" presStyleLbl="fgAcc2" presStyleIdx="0" presStyleCnt="1">
        <dgm:presLayoutVars>
          <dgm:chPref val="3"/>
        </dgm:presLayoutVars>
      </dgm:prSet>
      <dgm:spPr/>
      <dgm:t>
        <a:bodyPr/>
        <a:lstStyle/>
        <a:p>
          <a:endParaRPr lang="el-GR"/>
        </a:p>
      </dgm:t>
    </dgm:pt>
    <dgm:pt modelId="{10E4C659-78C9-4966-BA61-F637C56D9C46}" type="pres">
      <dgm:prSet presAssocID="{77A3865F-BAA3-41C0-BF75-BF29603FC37A}" presName="hierChild3" presStyleCnt="0"/>
      <dgm:spPr/>
    </dgm:pt>
    <dgm:pt modelId="{AC8D19F7-8467-4D8B-8819-D55F8B198D80}" type="pres">
      <dgm:prSet presAssocID="{709A5DBE-6E75-4EE1-A844-F96B9331C4AC}" presName="Name17" presStyleLbl="parChTrans1D3" presStyleIdx="0" presStyleCnt="1"/>
      <dgm:spPr/>
      <dgm:t>
        <a:bodyPr/>
        <a:lstStyle/>
        <a:p>
          <a:endParaRPr lang="el-GR"/>
        </a:p>
      </dgm:t>
    </dgm:pt>
    <dgm:pt modelId="{8ABF48B5-7091-485B-BD81-CA91DA53ACEC}" type="pres">
      <dgm:prSet presAssocID="{02ECBB05-B2B3-4259-813A-8CF512337D7A}" presName="hierRoot3" presStyleCnt="0"/>
      <dgm:spPr/>
    </dgm:pt>
    <dgm:pt modelId="{07CAAE75-0972-42B0-BFB1-49DBCB0AD1C7}" type="pres">
      <dgm:prSet presAssocID="{02ECBB05-B2B3-4259-813A-8CF512337D7A}" presName="composite3" presStyleCnt="0"/>
      <dgm:spPr/>
    </dgm:pt>
    <dgm:pt modelId="{14D19B4F-AB73-44FA-B7A3-BBF119AEBBF9}" type="pres">
      <dgm:prSet presAssocID="{02ECBB05-B2B3-4259-813A-8CF512337D7A}" presName="background3" presStyleLbl="node3" presStyleIdx="0" presStyleCnt="1"/>
      <dgm:spPr/>
    </dgm:pt>
    <dgm:pt modelId="{7A11ECF1-AE09-47E7-A54C-31F59E2BB827}" type="pres">
      <dgm:prSet presAssocID="{02ECBB05-B2B3-4259-813A-8CF512337D7A}" presName="text3" presStyleLbl="fgAcc3" presStyleIdx="0" presStyleCnt="1">
        <dgm:presLayoutVars>
          <dgm:chPref val="3"/>
        </dgm:presLayoutVars>
      </dgm:prSet>
      <dgm:spPr/>
      <dgm:t>
        <a:bodyPr/>
        <a:lstStyle/>
        <a:p>
          <a:endParaRPr lang="el-GR"/>
        </a:p>
      </dgm:t>
    </dgm:pt>
    <dgm:pt modelId="{B49AF80F-7073-4D02-A6D3-F46ABDA82296}" type="pres">
      <dgm:prSet presAssocID="{02ECBB05-B2B3-4259-813A-8CF512337D7A}" presName="hierChild4" presStyleCnt="0"/>
      <dgm:spPr/>
    </dgm:pt>
    <dgm:pt modelId="{3514E98D-FE05-4D28-A221-44CF86A58C32}" type="pres">
      <dgm:prSet presAssocID="{BCA819F6-462F-42AF-835C-F352D0D65A50}" presName="Name23" presStyleLbl="parChTrans1D4" presStyleIdx="0" presStyleCnt="1"/>
      <dgm:spPr/>
      <dgm:t>
        <a:bodyPr/>
        <a:lstStyle/>
        <a:p>
          <a:endParaRPr lang="el-GR"/>
        </a:p>
      </dgm:t>
    </dgm:pt>
    <dgm:pt modelId="{CB68E275-58A9-4236-9D84-351771E7A8BF}" type="pres">
      <dgm:prSet presAssocID="{829BBBDD-F090-4652-B517-CA5118C44DA8}" presName="hierRoot4" presStyleCnt="0"/>
      <dgm:spPr/>
    </dgm:pt>
    <dgm:pt modelId="{26A037E6-CFB2-483D-8436-46B29F999D11}" type="pres">
      <dgm:prSet presAssocID="{829BBBDD-F090-4652-B517-CA5118C44DA8}" presName="composite4" presStyleCnt="0"/>
      <dgm:spPr/>
    </dgm:pt>
    <dgm:pt modelId="{7C031D69-4715-416E-AD59-05B563E3B14A}" type="pres">
      <dgm:prSet presAssocID="{829BBBDD-F090-4652-B517-CA5118C44DA8}" presName="background4" presStyleLbl="node4" presStyleIdx="0" presStyleCnt="1"/>
      <dgm:spPr/>
    </dgm:pt>
    <dgm:pt modelId="{FC520E6A-D957-415A-99F7-1447D85BF7AD}" type="pres">
      <dgm:prSet presAssocID="{829BBBDD-F090-4652-B517-CA5118C44DA8}" presName="text4" presStyleLbl="fgAcc4" presStyleIdx="0" presStyleCnt="1">
        <dgm:presLayoutVars>
          <dgm:chPref val="3"/>
        </dgm:presLayoutVars>
      </dgm:prSet>
      <dgm:spPr/>
      <dgm:t>
        <a:bodyPr/>
        <a:lstStyle/>
        <a:p>
          <a:endParaRPr lang="el-GR"/>
        </a:p>
      </dgm:t>
    </dgm:pt>
    <dgm:pt modelId="{E9DD4095-ECDF-48D4-8BE5-1202631EB162}" type="pres">
      <dgm:prSet presAssocID="{829BBBDD-F090-4652-B517-CA5118C44DA8}" presName="hierChild5" presStyleCnt="0"/>
      <dgm:spPr/>
    </dgm:pt>
  </dgm:ptLst>
  <dgm:cxnLst>
    <dgm:cxn modelId="{E7EEF850-F79F-40F1-BB71-A64AC51C8192}" type="presOf" srcId="{02ECBB05-B2B3-4259-813A-8CF512337D7A}" destId="{7A11ECF1-AE09-47E7-A54C-31F59E2BB827}" srcOrd="0" destOrd="0" presId="urn:microsoft.com/office/officeart/2005/8/layout/hierarchy1"/>
    <dgm:cxn modelId="{A609E915-DBC9-4C8A-94AE-9BEEC624A4EB}" srcId="{02ECBB05-B2B3-4259-813A-8CF512337D7A}" destId="{829BBBDD-F090-4652-B517-CA5118C44DA8}" srcOrd="0" destOrd="0" parTransId="{BCA819F6-462F-42AF-835C-F352D0D65A50}" sibTransId="{DEA4D1FA-961E-45B1-8A60-9C6A77976E67}"/>
    <dgm:cxn modelId="{7F4BFBDF-0F2A-4115-871F-B3E40371D2F3}" srcId="{77A3865F-BAA3-41C0-BF75-BF29603FC37A}" destId="{02ECBB05-B2B3-4259-813A-8CF512337D7A}" srcOrd="0" destOrd="0" parTransId="{709A5DBE-6E75-4EE1-A844-F96B9331C4AC}" sibTransId="{D2BE2AD3-6804-4CED-BA36-E9D6801F8199}"/>
    <dgm:cxn modelId="{53B6D407-71DF-4931-B339-636493F4CC06}" type="presOf" srcId="{829BBBDD-F090-4652-B517-CA5118C44DA8}" destId="{FC520E6A-D957-415A-99F7-1447D85BF7AD}" srcOrd="0" destOrd="0" presId="urn:microsoft.com/office/officeart/2005/8/layout/hierarchy1"/>
    <dgm:cxn modelId="{A41F3ABA-F6AA-4A91-9009-BA41790F1BAD}" srcId="{77EE8E58-37A2-4D67-899E-B8F71D00518D}" destId="{0A89F0DE-AE32-4DBA-A766-3ED8EADD81D8}" srcOrd="0" destOrd="0" parTransId="{633C6F3E-95F4-49EB-989E-635C7BE54DDD}" sibTransId="{56CDC922-18B9-46DB-B472-4FB6ADDBD64C}"/>
    <dgm:cxn modelId="{79BFB438-4771-45E7-A8F9-591F6076E35F}" type="presOf" srcId="{709A5DBE-6E75-4EE1-A844-F96B9331C4AC}" destId="{AC8D19F7-8467-4D8B-8819-D55F8B198D80}" srcOrd="0" destOrd="0" presId="urn:microsoft.com/office/officeart/2005/8/layout/hierarchy1"/>
    <dgm:cxn modelId="{1D3888DF-3DBD-48C9-B735-5AC50609033E}" type="presOf" srcId="{0A89F0DE-AE32-4DBA-A766-3ED8EADD81D8}" destId="{2903AA32-FAD4-4815-A3AC-40D885D8AF3A}" srcOrd="0" destOrd="0" presId="urn:microsoft.com/office/officeart/2005/8/layout/hierarchy1"/>
    <dgm:cxn modelId="{9E5AD471-D71E-42F0-8C70-53622CC3C3BF}" type="presOf" srcId="{BCA819F6-462F-42AF-835C-F352D0D65A50}" destId="{3514E98D-FE05-4D28-A221-44CF86A58C32}" srcOrd="0" destOrd="0" presId="urn:microsoft.com/office/officeart/2005/8/layout/hierarchy1"/>
    <dgm:cxn modelId="{97BCB3BB-7ED0-4CE9-A975-C680EF63E641}" type="presOf" srcId="{77EE8E58-37A2-4D67-899E-B8F71D00518D}" destId="{D0D8396B-9A93-407E-BA7C-EE7558126A5E}" srcOrd="0" destOrd="0" presId="urn:microsoft.com/office/officeart/2005/8/layout/hierarchy1"/>
    <dgm:cxn modelId="{816F88B8-D95E-4CDF-8185-DC512B6A5CA5}" srcId="{0A89F0DE-AE32-4DBA-A766-3ED8EADD81D8}" destId="{77A3865F-BAA3-41C0-BF75-BF29603FC37A}" srcOrd="0" destOrd="0" parTransId="{2CA44098-02CB-445F-920A-878AB850729D}" sibTransId="{F0888344-A7F8-424A-953A-32D356E20AD6}"/>
    <dgm:cxn modelId="{CC0F3EE8-CF2A-4B75-812D-A5B3E28B749D}" type="presOf" srcId="{2CA44098-02CB-445F-920A-878AB850729D}" destId="{D2240CBC-C452-4609-B00B-C4627D218B18}" srcOrd="0" destOrd="0" presId="urn:microsoft.com/office/officeart/2005/8/layout/hierarchy1"/>
    <dgm:cxn modelId="{0E4EF25C-7F51-47A5-BFCC-5FE721013A2C}" type="presOf" srcId="{77A3865F-BAA3-41C0-BF75-BF29603FC37A}" destId="{DA9EE976-65FE-4191-8A4D-7001FB7AC7E3}" srcOrd="0" destOrd="0" presId="urn:microsoft.com/office/officeart/2005/8/layout/hierarchy1"/>
    <dgm:cxn modelId="{D9C2BB4A-D5C5-4231-8D00-BA13E8AD5E58}" type="presParOf" srcId="{D0D8396B-9A93-407E-BA7C-EE7558126A5E}" destId="{0143E8CE-04FA-4E07-A38D-53743FA4E94E}" srcOrd="0" destOrd="0" presId="urn:microsoft.com/office/officeart/2005/8/layout/hierarchy1"/>
    <dgm:cxn modelId="{2D361645-9B7A-4D3B-AE14-596971AD131C}" type="presParOf" srcId="{0143E8CE-04FA-4E07-A38D-53743FA4E94E}" destId="{6AFD1C86-DA45-4EAA-8543-7C0E8BE59A7A}" srcOrd="0" destOrd="0" presId="urn:microsoft.com/office/officeart/2005/8/layout/hierarchy1"/>
    <dgm:cxn modelId="{FA5373A1-CCC5-49FA-B024-A8F9CAD6339B}" type="presParOf" srcId="{6AFD1C86-DA45-4EAA-8543-7C0E8BE59A7A}" destId="{36465E60-DB33-4A6F-96D3-4521E2B781E7}" srcOrd="0" destOrd="0" presId="urn:microsoft.com/office/officeart/2005/8/layout/hierarchy1"/>
    <dgm:cxn modelId="{CABEAF92-A6DD-429C-A39B-915D63E3FD71}" type="presParOf" srcId="{6AFD1C86-DA45-4EAA-8543-7C0E8BE59A7A}" destId="{2903AA32-FAD4-4815-A3AC-40D885D8AF3A}" srcOrd="1" destOrd="0" presId="urn:microsoft.com/office/officeart/2005/8/layout/hierarchy1"/>
    <dgm:cxn modelId="{7FD98C24-BEA8-42B9-8F81-5530EB10F661}" type="presParOf" srcId="{0143E8CE-04FA-4E07-A38D-53743FA4E94E}" destId="{3B961957-2BA2-4EF6-9960-B913B0886A6E}" srcOrd="1" destOrd="0" presId="urn:microsoft.com/office/officeart/2005/8/layout/hierarchy1"/>
    <dgm:cxn modelId="{504C2782-AA7B-41A5-8545-E7636D1FE561}" type="presParOf" srcId="{3B961957-2BA2-4EF6-9960-B913B0886A6E}" destId="{D2240CBC-C452-4609-B00B-C4627D218B18}" srcOrd="0" destOrd="0" presId="urn:microsoft.com/office/officeart/2005/8/layout/hierarchy1"/>
    <dgm:cxn modelId="{BCBF8EF9-8531-4425-B2BE-06EC512AC63B}" type="presParOf" srcId="{3B961957-2BA2-4EF6-9960-B913B0886A6E}" destId="{219AB0E3-C462-4970-83C3-9BF0C3ED50FB}" srcOrd="1" destOrd="0" presId="urn:microsoft.com/office/officeart/2005/8/layout/hierarchy1"/>
    <dgm:cxn modelId="{654AED72-50AD-4A35-9A80-FC633A368156}" type="presParOf" srcId="{219AB0E3-C462-4970-83C3-9BF0C3ED50FB}" destId="{652AAC3C-3FBA-41E5-B884-8B03EBBDCBE2}" srcOrd="0" destOrd="0" presId="urn:microsoft.com/office/officeart/2005/8/layout/hierarchy1"/>
    <dgm:cxn modelId="{88B35E87-1E63-4CD9-94E1-A299FD07A545}" type="presParOf" srcId="{652AAC3C-3FBA-41E5-B884-8B03EBBDCBE2}" destId="{6CBD8F5E-CF00-4349-B0CD-4AC7D96DAC8E}" srcOrd="0" destOrd="0" presId="urn:microsoft.com/office/officeart/2005/8/layout/hierarchy1"/>
    <dgm:cxn modelId="{B10D740B-98C1-4DD8-B33A-1C8ABE608FE8}" type="presParOf" srcId="{652AAC3C-3FBA-41E5-B884-8B03EBBDCBE2}" destId="{DA9EE976-65FE-4191-8A4D-7001FB7AC7E3}" srcOrd="1" destOrd="0" presId="urn:microsoft.com/office/officeart/2005/8/layout/hierarchy1"/>
    <dgm:cxn modelId="{F340904C-BDC6-4F19-88A9-11241C63C1E9}" type="presParOf" srcId="{219AB0E3-C462-4970-83C3-9BF0C3ED50FB}" destId="{10E4C659-78C9-4966-BA61-F637C56D9C46}" srcOrd="1" destOrd="0" presId="urn:microsoft.com/office/officeart/2005/8/layout/hierarchy1"/>
    <dgm:cxn modelId="{223AEC62-6FAC-471F-95C0-2B2234F5667D}" type="presParOf" srcId="{10E4C659-78C9-4966-BA61-F637C56D9C46}" destId="{AC8D19F7-8467-4D8B-8819-D55F8B198D80}" srcOrd="0" destOrd="0" presId="urn:microsoft.com/office/officeart/2005/8/layout/hierarchy1"/>
    <dgm:cxn modelId="{734EAD51-0DB8-4B26-90D2-C7BF5C8588E4}" type="presParOf" srcId="{10E4C659-78C9-4966-BA61-F637C56D9C46}" destId="{8ABF48B5-7091-485B-BD81-CA91DA53ACEC}" srcOrd="1" destOrd="0" presId="urn:microsoft.com/office/officeart/2005/8/layout/hierarchy1"/>
    <dgm:cxn modelId="{6DBCF99F-83BC-45DC-81EC-AC15C910CC65}" type="presParOf" srcId="{8ABF48B5-7091-485B-BD81-CA91DA53ACEC}" destId="{07CAAE75-0972-42B0-BFB1-49DBCB0AD1C7}" srcOrd="0" destOrd="0" presId="urn:microsoft.com/office/officeart/2005/8/layout/hierarchy1"/>
    <dgm:cxn modelId="{082FDEBF-82BE-4278-9AE1-1FF550BF25B4}" type="presParOf" srcId="{07CAAE75-0972-42B0-BFB1-49DBCB0AD1C7}" destId="{14D19B4F-AB73-44FA-B7A3-BBF119AEBBF9}" srcOrd="0" destOrd="0" presId="urn:microsoft.com/office/officeart/2005/8/layout/hierarchy1"/>
    <dgm:cxn modelId="{742EB6DC-3744-4961-8C1F-7E227E4808C4}" type="presParOf" srcId="{07CAAE75-0972-42B0-BFB1-49DBCB0AD1C7}" destId="{7A11ECF1-AE09-47E7-A54C-31F59E2BB827}" srcOrd="1" destOrd="0" presId="urn:microsoft.com/office/officeart/2005/8/layout/hierarchy1"/>
    <dgm:cxn modelId="{8772BB29-5CBB-49B4-BF33-F33251687DF3}" type="presParOf" srcId="{8ABF48B5-7091-485B-BD81-CA91DA53ACEC}" destId="{B49AF80F-7073-4D02-A6D3-F46ABDA82296}" srcOrd="1" destOrd="0" presId="urn:microsoft.com/office/officeart/2005/8/layout/hierarchy1"/>
    <dgm:cxn modelId="{A1475FEB-8A86-4B5C-81B4-DDEBE39DBB38}" type="presParOf" srcId="{B49AF80F-7073-4D02-A6D3-F46ABDA82296}" destId="{3514E98D-FE05-4D28-A221-44CF86A58C32}" srcOrd="0" destOrd="0" presId="urn:microsoft.com/office/officeart/2005/8/layout/hierarchy1"/>
    <dgm:cxn modelId="{93C6394E-68BD-417C-AA4E-7E0CAC6CFFB8}" type="presParOf" srcId="{B49AF80F-7073-4D02-A6D3-F46ABDA82296}" destId="{CB68E275-58A9-4236-9D84-351771E7A8BF}" srcOrd="1" destOrd="0" presId="urn:microsoft.com/office/officeart/2005/8/layout/hierarchy1"/>
    <dgm:cxn modelId="{948C896B-26D7-4F35-A000-FC352A206C1B}" type="presParOf" srcId="{CB68E275-58A9-4236-9D84-351771E7A8BF}" destId="{26A037E6-CFB2-483D-8436-46B29F999D11}" srcOrd="0" destOrd="0" presId="urn:microsoft.com/office/officeart/2005/8/layout/hierarchy1"/>
    <dgm:cxn modelId="{B521CFD8-8000-42E4-96C9-F7AEF4DBA5B6}" type="presParOf" srcId="{26A037E6-CFB2-483D-8436-46B29F999D11}" destId="{7C031D69-4715-416E-AD59-05B563E3B14A}" srcOrd="0" destOrd="0" presId="urn:microsoft.com/office/officeart/2005/8/layout/hierarchy1"/>
    <dgm:cxn modelId="{9D03470A-A46F-4F6F-BBBB-253B6296202D}" type="presParOf" srcId="{26A037E6-CFB2-483D-8436-46B29F999D11}" destId="{FC520E6A-D957-415A-99F7-1447D85BF7AD}" srcOrd="1" destOrd="0" presId="urn:microsoft.com/office/officeart/2005/8/layout/hierarchy1"/>
    <dgm:cxn modelId="{1F4A613F-BAE5-4328-BD70-51F2F1B1F3BE}" type="presParOf" srcId="{CB68E275-58A9-4236-9D84-351771E7A8BF}" destId="{E9DD4095-ECDF-48D4-8BE5-1202631EB162}"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7EE8E58-37A2-4D67-899E-B8F71D00518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A89F0DE-AE32-4DBA-A766-3ED8EADD81D8}">
      <dgm:prSet/>
      <dgm:spPr/>
      <dgm:t>
        <a:bodyPr/>
        <a:lstStyle/>
        <a:p>
          <a:r>
            <a:rPr lang="el-GR" i="0" dirty="0" smtClean="0"/>
            <a:t>Φύλο</a:t>
          </a:r>
          <a:endParaRPr lang="en-US" i="0" dirty="0" smtClean="0"/>
        </a:p>
        <a:p>
          <a:r>
            <a:rPr lang="el-GR" i="0" dirty="0" smtClean="0"/>
            <a:t> </a:t>
          </a:r>
          <a:r>
            <a:rPr lang="en-US" i="1" dirty="0" err="1" smtClean="0"/>
            <a:t>Actinobacteria</a:t>
          </a:r>
          <a:endParaRPr lang="el-GR" i="1" dirty="0"/>
        </a:p>
      </dgm:t>
    </dgm:pt>
    <dgm:pt modelId="{633C6F3E-95F4-49EB-989E-635C7BE54DDD}" type="parTrans" cxnId="{A41F3ABA-F6AA-4A91-9009-BA41790F1BAD}">
      <dgm:prSet/>
      <dgm:spPr/>
      <dgm:t>
        <a:bodyPr/>
        <a:lstStyle/>
        <a:p>
          <a:endParaRPr lang="el-GR"/>
        </a:p>
      </dgm:t>
    </dgm:pt>
    <dgm:pt modelId="{56CDC922-18B9-46DB-B472-4FB6ADDBD64C}" type="sibTrans" cxnId="{A41F3ABA-F6AA-4A91-9009-BA41790F1BAD}">
      <dgm:prSet/>
      <dgm:spPr/>
      <dgm:t>
        <a:bodyPr/>
        <a:lstStyle/>
        <a:p>
          <a:endParaRPr lang="el-GR"/>
        </a:p>
      </dgm:t>
    </dgm:pt>
    <dgm:pt modelId="{77A3865F-BAA3-41C0-BF75-BF29603FC37A}">
      <dgm:prSet/>
      <dgm:spPr/>
      <dgm:t>
        <a:bodyPr/>
        <a:lstStyle/>
        <a:p>
          <a:r>
            <a:rPr lang="el-GR" dirty="0" smtClean="0"/>
            <a:t>Οικογένεια </a:t>
          </a:r>
          <a:r>
            <a:rPr lang="en-US" i="1" dirty="0" err="1" smtClean="0"/>
            <a:t>Nocardiaceae</a:t>
          </a:r>
          <a:endParaRPr lang="el-GR" i="1" dirty="0"/>
        </a:p>
      </dgm:t>
    </dgm:pt>
    <dgm:pt modelId="{2CA44098-02CB-445F-920A-878AB850729D}" type="parTrans" cxnId="{816F88B8-D95E-4CDF-8185-DC512B6A5CA5}">
      <dgm:prSet/>
      <dgm:spPr/>
      <dgm:t>
        <a:bodyPr/>
        <a:lstStyle/>
        <a:p>
          <a:endParaRPr lang="el-GR"/>
        </a:p>
      </dgm:t>
    </dgm:pt>
    <dgm:pt modelId="{F0888344-A7F8-424A-953A-32D356E20AD6}" type="sibTrans" cxnId="{816F88B8-D95E-4CDF-8185-DC512B6A5CA5}">
      <dgm:prSet/>
      <dgm:spPr/>
      <dgm:t>
        <a:bodyPr/>
        <a:lstStyle/>
        <a:p>
          <a:endParaRPr lang="el-GR"/>
        </a:p>
      </dgm:t>
    </dgm:pt>
    <dgm:pt modelId="{02ECBB05-B2B3-4259-813A-8CF512337D7A}">
      <dgm:prSet/>
      <dgm:spPr/>
      <dgm:t>
        <a:bodyPr/>
        <a:lstStyle/>
        <a:p>
          <a:r>
            <a:rPr lang="el-GR" dirty="0" smtClean="0"/>
            <a:t>Γένος</a:t>
          </a:r>
          <a:r>
            <a:rPr lang="en-US" dirty="0" smtClean="0"/>
            <a:t> </a:t>
          </a:r>
        </a:p>
        <a:p>
          <a:r>
            <a:rPr lang="en-US" i="1" dirty="0" err="1" smtClean="0"/>
            <a:t>Nocardia</a:t>
          </a:r>
          <a:r>
            <a:rPr lang="el-GR" dirty="0" smtClean="0"/>
            <a:t> </a:t>
          </a:r>
          <a:endParaRPr lang="en-US" dirty="0" smtClean="0"/>
        </a:p>
        <a:p>
          <a:r>
            <a:rPr lang="en-US" i="1" dirty="0" smtClean="0"/>
            <a:t> </a:t>
          </a:r>
          <a:r>
            <a:rPr lang="en-US" dirty="0" smtClean="0"/>
            <a:t> </a:t>
          </a:r>
          <a:r>
            <a:rPr lang="en-US" i="1" dirty="0" smtClean="0"/>
            <a:t> </a:t>
          </a:r>
          <a:endParaRPr lang="el-GR" dirty="0"/>
        </a:p>
      </dgm:t>
    </dgm:pt>
    <dgm:pt modelId="{709A5DBE-6E75-4EE1-A844-F96B9331C4AC}" type="parTrans" cxnId="{7F4BFBDF-0F2A-4115-871F-B3E40371D2F3}">
      <dgm:prSet/>
      <dgm:spPr/>
      <dgm:t>
        <a:bodyPr/>
        <a:lstStyle/>
        <a:p>
          <a:endParaRPr lang="el-GR"/>
        </a:p>
      </dgm:t>
    </dgm:pt>
    <dgm:pt modelId="{D2BE2AD3-6804-4CED-BA36-E9D6801F8199}" type="sibTrans" cxnId="{7F4BFBDF-0F2A-4115-871F-B3E40371D2F3}">
      <dgm:prSet/>
      <dgm:spPr/>
      <dgm:t>
        <a:bodyPr/>
        <a:lstStyle/>
        <a:p>
          <a:endParaRPr lang="el-GR"/>
        </a:p>
      </dgm:t>
    </dgm:pt>
    <dgm:pt modelId="{829BBBDD-F090-4652-B517-CA5118C44DA8}">
      <dgm:prSet/>
      <dgm:spPr/>
      <dgm:t>
        <a:bodyPr/>
        <a:lstStyle/>
        <a:p>
          <a:r>
            <a:rPr lang="el-GR" i="1" dirty="0" smtClean="0"/>
            <a:t>Είδος  </a:t>
          </a:r>
        </a:p>
        <a:p>
          <a:r>
            <a:rPr lang="el-GR" i="0" dirty="0" smtClean="0"/>
            <a:t>90 είδη, από τα οποία 33 προκαλούν λοιμώξεις στον άνθρωπο </a:t>
          </a:r>
          <a:endParaRPr lang="el-GR" i="0" dirty="0"/>
        </a:p>
      </dgm:t>
    </dgm:pt>
    <dgm:pt modelId="{BCA819F6-462F-42AF-835C-F352D0D65A50}" type="parTrans" cxnId="{A609E915-DBC9-4C8A-94AE-9BEEC624A4EB}">
      <dgm:prSet/>
      <dgm:spPr/>
      <dgm:t>
        <a:bodyPr/>
        <a:lstStyle/>
        <a:p>
          <a:endParaRPr lang="el-GR"/>
        </a:p>
      </dgm:t>
    </dgm:pt>
    <dgm:pt modelId="{DEA4D1FA-961E-45B1-8A60-9C6A77976E67}" type="sibTrans" cxnId="{A609E915-DBC9-4C8A-94AE-9BEEC624A4EB}">
      <dgm:prSet/>
      <dgm:spPr/>
      <dgm:t>
        <a:bodyPr/>
        <a:lstStyle/>
        <a:p>
          <a:endParaRPr lang="el-GR"/>
        </a:p>
      </dgm:t>
    </dgm:pt>
    <dgm:pt modelId="{D0D8396B-9A93-407E-BA7C-EE7558126A5E}" type="pres">
      <dgm:prSet presAssocID="{77EE8E58-37A2-4D67-899E-B8F71D00518D}" presName="hierChild1" presStyleCnt="0">
        <dgm:presLayoutVars>
          <dgm:chPref val="1"/>
          <dgm:dir/>
          <dgm:animOne val="branch"/>
          <dgm:animLvl val="lvl"/>
          <dgm:resizeHandles/>
        </dgm:presLayoutVars>
      </dgm:prSet>
      <dgm:spPr/>
      <dgm:t>
        <a:bodyPr/>
        <a:lstStyle/>
        <a:p>
          <a:endParaRPr lang="el-GR"/>
        </a:p>
      </dgm:t>
    </dgm:pt>
    <dgm:pt modelId="{0143E8CE-04FA-4E07-A38D-53743FA4E94E}" type="pres">
      <dgm:prSet presAssocID="{0A89F0DE-AE32-4DBA-A766-3ED8EADD81D8}" presName="hierRoot1" presStyleCnt="0"/>
      <dgm:spPr/>
    </dgm:pt>
    <dgm:pt modelId="{6AFD1C86-DA45-4EAA-8543-7C0E8BE59A7A}" type="pres">
      <dgm:prSet presAssocID="{0A89F0DE-AE32-4DBA-A766-3ED8EADD81D8}" presName="composite" presStyleCnt="0"/>
      <dgm:spPr/>
    </dgm:pt>
    <dgm:pt modelId="{36465E60-DB33-4A6F-96D3-4521E2B781E7}" type="pres">
      <dgm:prSet presAssocID="{0A89F0DE-AE32-4DBA-A766-3ED8EADD81D8}" presName="background" presStyleLbl="node0" presStyleIdx="0" presStyleCnt="1"/>
      <dgm:spPr/>
    </dgm:pt>
    <dgm:pt modelId="{2903AA32-FAD4-4815-A3AC-40D885D8AF3A}" type="pres">
      <dgm:prSet presAssocID="{0A89F0DE-AE32-4DBA-A766-3ED8EADD81D8}" presName="text" presStyleLbl="fgAcc0" presStyleIdx="0" presStyleCnt="1">
        <dgm:presLayoutVars>
          <dgm:chPref val="3"/>
        </dgm:presLayoutVars>
      </dgm:prSet>
      <dgm:spPr/>
      <dgm:t>
        <a:bodyPr/>
        <a:lstStyle/>
        <a:p>
          <a:endParaRPr lang="el-GR"/>
        </a:p>
      </dgm:t>
    </dgm:pt>
    <dgm:pt modelId="{3B961957-2BA2-4EF6-9960-B913B0886A6E}" type="pres">
      <dgm:prSet presAssocID="{0A89F0DE-AE32-4DBA-A766-3ED8EADD81D8}" presName="hierChild2" presStyleCnt="0"/>
      <dgm:spPr/>
    </dgm:pt>
    <dgm:pt modelId="{D2240CBC-C452-4609-B00B-C4627D218B18}" type="pres">
      <dgm:prSet presAssocID="{2CA44098-02CB-445F-920A-878AB850729D}" presName="Name10" presStyleLbl="parChTrans1D2" presStyleIdx="0" presStyleCnt="1"/>
      <dgm:spPr/>
      <dgm:t>
        <a:bodyPr/>
        <a:lstStyle/>
        <a:p>
          <a:endParaRPr lang="el-GR"/>
        </a:p>
      </dgm:t>
    </dgm:pt>
    <dgm:pt modelId="{219AB0E3-C462-4970-83C3-9BF0C3ED50FB}" type="pres">
      <dgm:prSet presAssocID="{77A3865F-BAA3-41C0-BF75-BF29603FC37A}" presName="hierRoot2" presStyleCnt="0"/>
      <dgm:spPr/>
    </dgm:pt>
    <dgm:pt modelId="{652AAC3C-3FBA-41E5-B884-8B03EBBDCBE2}" type="pres">
      <dgm:prSet presAssocID="{77A3865F-BAA3-41C0-BF75-BF29603FC37A}" presName="composite2" presStyleCnt="0"/>
      <dgm:spPr/>
    </dgm:pt>
    <dgm:pt modelId="{6CBD8F5E-CF00-4349-B0CD-4AC7D96DAC8E}" type="pres">
      <dgm:prSet presAssocID="{77A3865F-BAA3-41C0-BF75-BF29603FC37A}" presName="background2" presStyleLbl="node2" presStyleIdx="0" presStyleCnt="1"/>
      <dgm:spPr/>
    </dgm:pt>
    <dgm:pt modelId="{DA9EE976-65FE-4191-8A4D-7001FB7AC7E3}" type="pres">
      <dgm:prSet presAssocID="{77A3865F-BAA3-41C0-BF75-BF29603FC37A}" presName="text2" presStyleLbl="fgAcc2" presStyleIdx="0" presStyleCnt="1">
        <dgm:presLayoutVars>
          <dgm:chPref val="3"/>
        </dgm:presLayoutVars>
      </dgm:prSet>
      <dgm:spPr/>
      <dgm:t>
        <a:bodyPr/>
        <a:lstStyle/>
        <a:p>
          <a:endParaRPr lang="el-GR"/>
        </a:p>
      </dgm:t>
    </dgm:pt>
    <dgm:pt modelId="{10E4C659-78C9-4966-BA61-F637C56D9C46}" type="pres">
      <dgm:prSet presAssocID="{77A3865F-BAA3-41C0-BF75-BF29603FC37A}" presName="hierChild3" presStyleCnt="0"/>
      <dgm:spPr/>
    </dgm:pt>
    <dgm:pt modelId="{AC8D19F7-8467-4D8B-8819-D55F8B198D80}" type="pres">
      <dgm:prSet presAssocID="{709A5DBE-6E75-4EE1-A844-F96B9331C4AC}" presName="Name17" presStyleLbl="parChTrans1D3" presStyleIdx="0" presStyleCnt="1"/>
      <dgm:spPr/>
      <dgm:t>
        <a:bodyPr/>
        <a:lstStyle/>
        <a:p>
          <a:endParaRPr lang="el-GR"/>
        </a:p>
      </dgm:t>
    </dgm:pt>
    <dgm:pt modelId="{8ABF48B5-7091-485B-BD81-CA91DA53ACEC}" type="pres">
      <dgm:prSet presAssocID="{02ECBB05-B2B3-4259-813A-8CF512337D7A}" presName="hierRoot3" presStyleCnt="0"/>
      <dgm:spPr/>
    </dgm:pt>
    <dgm:pt modelId="{07CAAE75-0972-42B0-BFB1-49DBCB0AD1C7}" type="pres">
      <dgm:prSet presAssocID="{02ECBB05-B2B3-4259-813A-8CF512337D7A}" presName="composite3" presStyleCnt="0"/>
      <dgm:spPr/>
    </dgm:pt>
    <dgm:pt modelId="{14D19B4F-AB73-44FA-B7A3-BBF119AEBBF9}" type="pres">
      <dgm:prSet presAssocID="{02ECBB05-B2B3-4259-813A-8CF512337D7A}" presName="background3" presStyleLbl="node3" presStyleIdx="0" presStyleCnt="1"/>
      <dgm:spPr/>
    </dgm:pt>
    <dgm:pt modelId="{7A11ECF1-AE09-47E7-A54C-31F59E2BB827}" type="pres">
      <dgm:prSet presAssocID="{02ECBB05-B2B3-4259-813A-8CF512337D7A}" presName="text3" presStyleLbl="fgAcc3" presStyleIdx="0" presStyleCnt="1">
        <dgm:presLayoutVars>
          <dgm:chPref val="3"/>
        </dgm:presLayoutVars>
      </dgm:prSet>
      <dgm:spPr/>
      <dgm:t>
        <a:bodyPr/>
        <a:lstStyle/>
        <a:p>
          <a:endParaRPr lang="el-GR"/>
        </a:p>
      </dgm:t>
    </dgm:pt>
    <dgm:pt modelId="{B49AF80F-7073-4D02-A6D3-F46ABDA82296}" type="pres">
      <dgm:prSet presAssocID="{02ECBB05-B2B3-4259-813A-8CF512337D7A}" presName="hierChild4" presStyleCnt="0"/>
      <dgm:spPr/>
    </dgm:pt>
    <dgm:pt modelId="{3514E98D-FE05-4D28-A221-44CF86A58C32}" type="pres">
      <dgm:prSet presAssocID="{BCA819F6-462F-42AF-835C-F352D0D65A50}" presName="Name23" presStyleLbl="parChTrans1D4" presStyleIdx="0" presStyleCnt="1"/>
      <dgm:spPr/>
      <dgm:t>
        <a:bodyPr/>
        <a:lstStyle/>
        <a:p>
          <a:endParaRPr lang="el-GR"/>
        </a:p>
      </dgm:t>
    </dgm:pt>
    <dgm:pt modelId="{CB68E275-58A9-4236-9D84-351771E7A8BF}" type="pres">
      <dgm:prSet presAssocID="{829BBBDD-F090-4652-B517-CA5118C44DA8}" presName="hierRoot4" presStyleCnt="0"/>
      <dgm:spPr/>
    </dgm:pt>
    <dgm:pt modelId="{26A037E6-CFB2-483D-8436-46B29F999D11}" type="pres">
      <dgm:prSet presAssocID="{829BBBDD-F090-4652-B517-CA5118C44DA8}" presName="composite4" presStyleCnt="0"/>
      <dgm:spPr/>
    </dgm:pt>
    <dgm:pt modelId="{7C031D69-4715-416E-AD59-05B563E3B14A}" type="pres">
      <dgm:prSet presAssocID="{829BBBDD-F090-4652-B517-CA5118C44DA8}" presName="background4" presStyleLbl="node4" presStyleIdx="0" presStyleCnt="1"/>
      <dgm:spPr/>
    </dgm:pt>
    <dgm:pt modelId="{FC520E6A-D957-415A-99F7-1447D85BF7AD}" type="pres">
      <dgm:prSet presAssocID="{829BBBDD-F090-4652-B517-CA5118C44DA8}" presName="text4" presStyleLbl="fgAcc4" presStyleIdx="0" presStyleCnt="1" custScaleX="119353" custLinFactNeighborX="-9931" custLinFactNeighborY="-9224">
        <dgm:presLayoutVars>
          <dgm:chPref val="3"/>
        </dgm:presLayoutVars>
      </dgm:prSet>
      <dgm:spPr/>
      <dgm:t>
        <a:bodyPr/>
        <a:lstStyle/>
        <a:p>
          <a:endParaRPr lang="el-GR"/>
        </a:p>
      </dgm:t>
    </dgm:pt>
    <dgm:pt modelId="{E9DD4095-ECDF-48D4-8BE5-1202631EB162}" type="pres">
      <dgm:prSet presAssocID="{829BBBDD-F090-4652-B517-CA5118C44DA8}" presName="hierChild5" presStyleCnt="0"/>
      <dgm:spPr/>
    </dgm:pt>
  </dgm:ptLst>
  <dgm:cxnLst>
    <dgm:cxn modelId="{108548C7-FA68-4463-9EDE-C28F66D7BCEA}" type="presOf" srcId="{0A89F0DE-AE32-4DBA-A766-3ED8EADD81D8}" destId="{2903AA32-FAD4-4815-A3AC-40D885D8AF3A}" srcOrd="0" destOrd="0" presId="urn:microsoft.com/office/officeart/2005/8/layout/hierarchy1"/>
    <dgm:cxn modelId="{FCA2C96A-BCF4-472D-8EC4-FE26922F6718}" type="presOf" srcId="{02ECBB05-B2B3-4259-813A-8CF512337D7A}" destId="{7A11ECF1-AE09-47E7-A54C-31F59E2BB827}" srcOrd="0" destOrd="0" presId="urn:microsoft.com/office/officeart/2005/8/layout/hierarchy1"/>
    <dgm:cxn modelId="{A609E915-DBC9-4C8A-94AE-9BEEC624A4EB}" srcId="{02ECBB05-B2B3-4259-813A-8CF512337D7A}" destId="{829BBBDD-F090-4652-B517-CA5118C44DA8}" srcOrd="0" destOrd="0" parTransId="{BCA819F6-462F-42AF-835C-F352D0D65A50}" sibTransId="{DEA4D1FA-961E-45B1-8A60-9C6A77976E67}"/>
    <dgm:cxn modelId="{50870B26-E9C8-4F48-806A-9AA937797D2C}" type="presOf" srcId="{2CA44098-02CB-445F-920A-878AB850729D}" destId="{D2240CBC-C452-4609-B00B-C4627D218B18}" srcOrd="0" destOrd="0" presId="urn:microsoft.com/office/officeart/2005/8/layout/hierarchy1"/>
    <dgm:cxn modelId="{7F4BFBDF-0F2A-4115-871F-B3E40371D2F3}" srcId="{77A3865F-BAA3-41C0-BF75-BF29603FC37A}" destId="{02ECBB05-B2B3-4259-813A-8CF512337D7A}" srcOrd="0" destOrd="0" parTransId="{709A5DBE-6E75-4EE1-A844-F96B9331C4AC}" sibTransId="{D2BE2AD3-6804-4CED-BA36-E9D6801F8199}"/>
    <dgm:cxn modelId="{147DD235-7E73-4B8B-965F-BDC96E5D6605}" type="presOf" srcId="{77A3865F-BAA3-41C0-BF75-BF29603FC37A}" destId="{DA9EE976-65FE-4191-8A4D-7001FB7AC7E3}" srcOrd="0" destOrd="0" presId="urn:microsoft.com/office/officeart/2005/8/layout/hierarchy1"/>
    <dgm:cxn modelId="{A41F3ABA-F6AA-4A91-9009-BA41790F1BAD}" srcId="{77EE8E58-37A2-4D67-899E-B8F71D00518D}" destId="{0A89F0DE-AE32-4DBA-A766-3ED8EADD81D8}" srcOrd="0" destOrd="0" parTransId="{633C6F3E-95F4-49EB-989E-635C7BE54DDD}" sibTransId="{56CDC922-18B9-46DB-B472-4FB6ADDBD64C}"/>
    <dgm:cxn modelId="{F8F55D37-EAB2-46AB-828F-7FD0EDD9BD18}" type="presOf" srcId="{77EE8E58-37A2-4D67-899E-B8F71D00518D}" destId="{D0D8396B-9A93-407E-BA7C-EE7558126A5E}" srcOrd="0" destOrd="0" presId="urn:microsoft.com/office/officeart/2005/8/layout/hierarchy1"/>
    <dgm:cxn modelId="{86ADEBA4-92DF-49D0-AA70-0ECC764E9D2D}" type="presOf" srcId="{829BBBDD-F090-4652-B517-CA5118C44DA8}" destId="{FC520E6A-D957-415A-99F7-1447D85BF7AD}" srcOrd="0" destOrd="0" presId="urn:microsoft.com/office/officeart/2005/8/layout/hierarchy1"/>
    <dgm:cxn modelId="{8A376315-52F5-40E1-9083-3E7177FF0ED5}" type="presOf" srcId="{709A5DBE-6E75-4EE1-A844-F96B9331C4AC}" destId="{AC8D19F7-8467-4D8B-8819-D55F8B198D80}" srcOrd="0" destOrd="0" presId="urn:microsoft.com/office/officeart/2005/8/layout/hierarchy1"/>
    <dgm:cxn modelId="{816F88B8-D95E-4CDF-8185-DC512B6A5CA5}" srcId="{0A89F0DE-AE32-4DBA-A766-3ED8EADD81D8}" destId="{77A3865F-BAA3-41C0-BF75-BF29603FC37A}" srcOrd="0" destOrd="0" parTransId="{2CA44098-02CB-445F-920A-878AB850729D}" sibTransId="{F0888344-A7F8-424A-953A-32D356E20AD6}"/>
    <dgm:cxn modelId="{B1E68FC9-CD79-4082-AA04-8D7AEA8059D0}" type="presOf" srcId="{BCA819F6-462F-42AF-835C-F352D0D65A50}" destId="{3514E98D-FE05-4D28-A221-44CF86A58C32}" srcOrd="0" destOrd="0" presId="urn:microsoft.com/office/officeart/2005/8/layout/hierarchy1"/>
    <dgm:cxn modelId="{ED8AD9C9-2238-4B8B-A740-6C2A15B062E6}" type="presParOf" srcId="{D0D8396B-9A93-407E-BA7C-EE7558126A5E}" destId="{0143E8CE-04FA-4E07-A38D-53743FA4E94E}" srcOrd="0" destOrd="0" presId="urn:microsoft.com/office/officeart/2005/8/layout/hierarchy1"/>
    <dgm:cxn modelId="{87451F79-0DC7-4602-94C0-7B402ED333BD}" type="presParOf" srcId="{0143E8CE-04FA-4E07-A38D-53743FA4E94E}" destId="{6AFD1C86-DA45-4EAA-8543-7C0E8BE59A7A}" srcOrd="0" destOrd="0" presId="urn:microsoft.com/office/officeart/2005/8/layout/hierarchy1"/>
    <dgm:cxn modelId="{4A75DAC2-5238-4403-847E-76EA61E5B5E9}" type="presParOf" srcId="{6AFD1C86-DA45-4EAA-8543-7C0E8BE59A7A}" destId="{36465E60-DB33-4A6F-96D3-4521E2B781E7}" srcOrd="0" destOrd="0" presId="urn:microsoft.com/office/officeart/2005/8/layout/hierarchy1"/>
    <dgm:cxn modelId="{39B49226-4AC4-4C16-B980-32079BD8E2DD}" type="presParOf" srcId="{6AFD1C86-DA45-4EAA-8543-7C0E8BE59A7A}" destId="{2903AA32-FAD4-4815-A3AC-40D885D8AF3A}" srcOrd="1" destOrd="0" presId="urn:microsoft.com/office/officeart/2005/8/layout/hierarchy1"/>
    <dgm:cxn modelId="{A87A3725-35FC-4868-8645-CCA2CCBC0549}" type="presParOf" srcId="{0143E8CE-04FA-4E07-A38D-53743FA4E94E}" destId="{3B961957-2BA2-4EF6-9960-B913B0886A6E}" srcOrd="1" destOrd="0" presId="urn:microsoft.com/office/officeart/2005/8/layout/hierarchy1"/>
    <dgm:cxn modelId="{CFB54C11-E80D-44BB-AE71-AC9F19E795DF}" type="presParOf" srcId="{3B961957-2BA2-4EF6-9960-B913B0886A6E}" destId="{D2240CBC-C452-4609-B00B-C4627D218B18}" srcOrd="0" destOrd="0" presId="urn:microsoft.com/office/officeart/2005/8/layout/hierarchy1"/>
    <dgm:cxn modelId="{1764A11D-842D-407B-A7C4-6EF357E915F6}" type="presParOf" srcId="{3B961957-2BA2-4EF6-9960-B913B0886A6E}" destId="{219AB0E3-C462-4970-83C3-9BF0C3ED50FB}" srcOrd="1" destOrd="0" presId="urn:microsoft.com/office/officeart/2005/8/layout/hierarchy1"/>
    <dgm:cxn modelId="{30230D37-C20A-466B-98DB-96B64CE60D4F}" type="presParOf" srcId="{219AB0E3-C462-4970-83C3-9BF0C3ED50FB}" destId="{652AAC3C-3FBA-41E5-B884-8B03EBBDCBE2}" srcOrd="0" destOrd="0" presId="urn:microsoft.com/office/officeart/2005/8/layout/hierarchy1"/>
    <dgm:cxn modelId="{A31B3235-3A10-49FB-BDAF-5779DC3AAAD3}" type="presParOf" srcId="{652AAC3C-3FBA-41E5-B884-8B03EBBDCBE2}" destId="{6CBD8F5E-CF00-4349-B0CD-4AC7D96DAC8E}" srcOrd="0" destOrd="0" presId="urn:microsoft.com/office/officeart/2005/8/layout/hierarchy1"/>
    <dgm:cxn modelId="{29554A3E-757D-4C4D-B634-AE1632234982}" type="presParOf" srcId="{652AAC3C-3FBA-41E5-B884-8B03EBBDCBE2}" destId="{DA9EE976-65FE-4191-8A4D-7001FB7AC7E3}" srcOrd="1" destOrd="0" presId="urn:microsoft.com/office/officeart/2005/8/layout/hierarchy1"/>
    <dgm:cxn modelId="{6AF5F289-A427-4097-9907-5AA3EBBE944E}" type="presParOf" srcId="{219AB0E3-C462-4970-83C3-9BF0C3ED50FB}" destId="{10E4C659-78C9-4966-BA61-F637C56D9C46}" srcOrd="1" destOrd="0" presId="urn:microsoft.com/office/officeart/2005/8/layout/hierarchy1"/>
    <dgm:cxn modelId="{F8053DD3-D023-4146-808E-C1D5DF7772BF}" type="presParOf" srcId="{10E4C659-78C9-4966-BA61-F637C56D9C46}" destId="{AC8D19F7-8467-4D8B-8819-D55F8B198D80}" srcOrd="0" destOrd="0" presId="urn:microsoft.com/office/officeart/2005/8/layout/hierarchy1"/>
    <dgm:cxn modelId="{262E3939-09F7-4262-8449-10B680DEB3E2}" type="presParOf" srcId="{10E4C659-78C9-4966-BA61-F637C56D9C46}" destId="{8ABF48B5-7091-485B-BD81-CA91DA53ACEC}" srcOrd="1" destOrd="0" presId="urn:microsoft.com/office/officeart/2005/8/layout/hierarchy1"/>
    <dgm:cxn modelId="{9E400A6C-32A9-442C-B00E-5C4F2E376CF9}" type="presParOf" srcId="{8ABF48B5-7091-485B-BD81-CA91DA53ACEC}" destId="{07CAAE75-0972-42B0-BFB1-49DBCB0AD1C7}" srcOrd="0" destOrd="0" presId="urn:microsoft.com/office/officeart/2005/8/layout/hierarchy1"/>
    <dgm:cxn modelId="{FE293A1E-0A42-49F0-9E2F-A067A1582095}" type="presParOf" srcId="{07CAAE75-0972-42B0-BFB1-49DBCB0AD1C7}" destId="{14D19B4F-AB73-44FA-B7A3-BBF119AEBBF9}" srcOrd="0" destOrd="0" presId="urn:microsoft.com/office/officeart/2005/8/layout/hierarchy1"/>
    <dgm:cxn modelId="{1179B664-D07D-4B45-B1D6-278317057E36}" type="presParOf" srcId="{07CAAE75-0972-42B0-BFB1-49DBCB0AD1C7}" destId="{7A11ECF1-AE09-47E7-A54C-31F59E2BB827}" srcOrd="1" destOrd="0" presId="urn:microsoft.com/office/officeart/2005/8/layout/hierarchy1"/>
    <dgm:cxn modelId="{C48E3B30-2734-40AA-8389-C51B3A19CD78}" type="presParOf" srcId="{8ABF48B5-7091-485B-BD81-CA91DA53ACEC}" destId="{B49AF80F-7073-4D02-A6D3-F46ABDA82296}" srcOrd="1" destOrd="0" presId="urn:microsoft.com/office/officeart/2005/8/layout/hierarchy1"/>
    <dgm:cxn modelId="{7D59FC90-2041-4F09-BF7A-72EF2ACB8976}" type="presParOf" srcId="{B49AF80F-7073-4D02-A6D3-F46ABDA82296}" destId="{3514E98D-FE05-4D28-A221-44CF86A58C32}" srcOrd="0" destOrd="0" presId="urn:microsoft.com/office/officeart/2005/8/layout/hierarchy1"/>
    <dgm:cxn modelId="{2C4598D9-B43B-4E6F-971A-BAEA2F7F7614}" type="presParOf" srcId="{B49AF80F-7073-4D02-A6D3-F46ABDA82296}" destId="{CB68E275-58A9-4236-9D84-351771E7A8BF}" srcOrd="1" destOrd="0" presId="urn:microsoft.com/office/officeart/2005/8/layout/hierarchy1"/>
    <dgm:cxn modelId="{21CFC21D-603E-45DC-B15C-98A10DF12DB6}" type="presParOf" srcId="{CB68E275-58A9-4236-9D84-351771E7A8BF}" destId="{26A037E6-CFB2-483D-8436-46B29F999D11}" srcOrd="0" destOrd="0" presId="urn:microsoft.com/office/officeart/2005/8/layout/hierarchy1"/>
    <dgm:cxn modelId="{166BA6C2-2677-4D65-A140-7D17B3247405}" type="presParOf" srcId="{26A037E6-CFB2-483D-8436-46B29F999D11}" destId="{7C031D69-4715-416E-AD59-05B563E3B14A}" srcOrd="0" destOrd="0" presId="urn:microsoft.com/office/officeart/2005/8/layout/hierarchy1"/>
    <dgm:cxn modelId="{9AD24AFD-60F1-4CA3-AA8C-E2023D76B274}" type="presParOf" srcId="{26A037E6-CFB2-483D-8436-46B29F999D11}" destId="{FC520E6A-D957-415A-99F7-1447D85BF7AD}" srcOrd="1" destOrd="0" presId="urn:microsoft.com/office/officeart/2005/8/layout/hierarchy1"/>
    <dgm:cxn modelId="{6ABF7271-EAE4-4EB4-8E4C-8FA51F4AE0D1}" type="presParOf" srcId="{CB68E275-58A9-4236-9D84-351771E7A8BF}" destId="{E9DD4095-ECDF-48D4-8BE5-1202631EB162}"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D3C976-6CE6-47DA-B915-F24DA09870FD}"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l-GR"/>
        </a:p>
      </dgm:t>
    </dgm:pt>
    <dgm:pt modelId="{63C70CE0-2A72-42CF-A529-78AC3142CF6B}">
      <dgm:prSet phldrT="[Κείμενο]" custT="1"/>
      <dgm:spPr>
        <a:ln>
          <a:noFill/>
        </a:ln>
      </dgm:spPr>
      <dgm:t>
        <a:bodyPr/>
        <a:lstStyle/>
        <a:p>
          <a:r>
            <a:rPr lang="el-GR" sz="1600" dirty="0" smtClean="0"/>
            <a:t>Οργανισμοί</a:t>
          </a:r>
          <a:endParaRPr lang="el-GR" sz="1600" dirty="0"/>
        </a:p>
      </dgm:t>
    </dgm:pt>
    <dgm:pt modelId="{B12A4809-FC4C-4F52-8C70-9E3A03BE6F5A}" type="parTrans" cxnId="{3BE56EDF-59D6-424F-8D74-B3803B9A4C2C}">
      <dgm:prSet/>
      <dgm:spPr/>
      <dgm:t>
        <a:bodyPr/>
        <a:lstStyle/>
        <a:p>
          <a:endParaRPr lang="el-GR"/>
        </a:p>
      </dgm:t>
    </dgm:pt>
    <dgm:pt modelId="{530B013B-76BF-4290-9ED6-9C6E9F92CB3F}" type="sibTrans" cxnId="{3BE56EDF-59D6-424F-8D74-B3803B9A4C2C}">
      <dgm:prSet/>
      <dgm:spPr/>
      <dgm:t>
        <a:bodyPr/>
        <a:lstStyle/>
        <a:p>
          <a:endParaRPr lang="el-GR"/>
        </a:p>
      </dgm:t>
    </dgm:pt>
    <dgm:pt modelId="{C4C3B3F7-25FA-4898-87C9-D94A38BE550E}">
      <dgm:prSet phldrT="[Κείμενο]" custT="1"/>
      <dgm:spPr>
        <a:ln>
          <a:noFill/>
        </a:ln>
      </dgm:spPr>
      <dgm:t>
        <a:bodyPr/>
        <a:lstStyle/>
        <a:p>
          <a:r>
            <a:rPr lang="el-GR" sz="1600" dirty="0" smtClean="0"/>
            <a:t>Ζώα  </a:t>
          </a:r>
          <a:endParaRPr lang="el-GR" sz="1600" dirty="0"/>
        </a:p>
      </dgm:t>
    </dgm:pt>
    <dgm:pt modelId="{C68C8128-F5C6-4688-8383-3FFEC18A300E}" type="parTrans" cxnId="{800AA8DD-383B-4FBA-A673-EC217DF66924}">
      <dgm:prSet/>
      <dgm:spPr/>
      <dgm:t>
        <a:bodyPr/>
        <a:lstStyle/>
        <a:p>
          <a:endParaRPr lang="el-GR"/>
        </a:p>
      </dgm:t>
    </dgm:pt>
    <dgm:pt modelId="{B893FDA4-434F-41EE-9D1E-58DBD629561D}" type="sibTrans" cxnId="{800AA8DD-383B-4FBA-A673-EC217DF66924}">
      <dgm:prSet/>
      <dgm:spPr/>
      <dgm:t>
        <a:bodyPr/>
        <a:lstStyle/>
        <a:p>
          <a:endParaRPr lang="el-GR"/>
        </a:p>
      </dgm:t>
    </dgm:pt>
    <dgm:pt modelId="{FCDE7325-4435-4BFA-BC15-7B13B7542978}">
      <dgm:prSet phldrT="[Κείμενο]" custT="1"/>
      <dgm:spPr>
        <a:ln>
          <a:noFill/>
        </a:ln>
      </dgm:spPr>
      <dgm:t>
        <a:bodyPr/>
        <a:lstStyle/>
        <a:p>
          <a:r>
            <a:rPr lang="el-GR" sz="1600" dirty="0" smtClean="0"/>
            <a:t>Φυτά  </a:t>
          </a:r>
          <a:endParaRPr lang="el-GR" sz="1600" dirty="0"/>
        </a:p>
      </dgm:t>
    </dgm:pt>
    <dgm:pt modelId="{22CB126E-4ECE-4D6A-A99A-E7F3291DF300}" type="parTrans" cxnId="{BF56A215-87BE-4B1A-BCC0-22F1CF502808}">
      <dgm:prSet/>
      <dgm:spPr/>
      <dgm:t>
        <a:bodyPr/>
        <a:lstStyle/>
        <a:p>
          <a:endParaRPr lang="el-GR"/>
        </a:p>
      </dgm:t>
    </dgm:pt>
    <dgm:pt modelId="{E4307204-5C56-4C2E-9B88-0BB7327943E8}" type="sibTrans" cxnId="{BF56A215-87BE-4B1A-BCC0-22F1CF502808}">
      <dgm:prSet/>
      <dgm:spPr/>
      <dgm:t>
        <a:bodyPr/>
        <a:lstStyle/>
        <a:p>
          <a:endParaRPr lang="el-GR"/>
        </a:p>
      </dgm:t>
    </dgm:pt>
    <dgm:pt modelId="{8568C007-A258-4848-98CC-F2E36EACF35A}" type="pres">
      <dgm:prSet presAssocID="{0AD3C976-6CE6-47DA-B915-F24DA09870FD}" presName="hierChild1" presStyleCnt="0">
        <dgm:presLayoutVars>
          <dgm:chPref val="1"/>
          <dgm:dir/>
          <dgm:animOne val="branch"/>
          <dgm:animLvl val="lvl"/>
          <dgm:resizeHandles/>
        </dgm:presLayoutVars>
      </dgm:prSet>
      <dgm:spPr/>
      <dgm:t>
        <a:bodyPr/>
        <a:lstStyle/>
        <a:p>
          <a:endParaRPr lang="el-GR"/>
        </a:p>
      </dgm:t>
    </dgm:pt>
    <dgm:pt modelId="{76829828-2865-4B8B-A238-65C0E35D5482}" type="pres">
      <dgm:prSet presAssocID="{63C70CE0-2A72-42CF-A529-78AC3142CF6B}" presName="hierRoot1" presStyleCnt="0"/>
      <dgm:spPr/>
      <dgm:t>
        <a:bodyPr/>
        <a:lstStyle/>
        <a:p>
          <a:endParaRPr lang="el-GR"/>
        </a:p>
      </dgm:t>
    </dgm:pt>
    <dgm:pt modelId="{6E14B475-C46B-49C0-B661-C762FF65832C}" type="pres">
      <dgm:prSet presAssocID="{63C70CE0-2A72-42CF-A529-78AC3142CF6B}" presName="composite" presStyleCnt="0"/>
      <dgm:spPr/>
      <dgm:t>
        <a:bodyPr/>
        <a:lstStyle/>
        <a:p>
          <a:endParaRPr lang="el-GR"/>
        </a:p>
      </dgm:t>
    </dgm:pt>
    <dgm:pt modelId="{882B341B-25C7-4ACD-A36D-80B23BEBA545}" type="pres">
      <dgm:prSet presAssocID="{63C70CE0-2A72-42CF-A529-78AC3142CF6B}" presName="background" presStyleLbl="node0" presStyleIdx="0" presStyleCnt="1"/>
      <dgm:spPr>
        <a:ln>
          <a:noFill/>
        </a:ln>
      </dgm:spPr>
      <dgm:t>
        <a:bodyPr/>
        <a:lstStyle/>
        <a:p>
          <a:endParaRPr lang="el-GR"/>
        </a:p>
      </dgm:t>
    </dgm:pt>
    <dgm:pt modelId="{14BE9175-08D2-4220-8E46-8464C5C48DA5}" type="pres">
      <dgm:prSet presAssocID="{63C70CE0-2A72-42CF-A529-78AC3142CF6B}" presName="text" presStyleLbl="fgAcc0" presStyleIdx="0" presStyleCnt="1">
        <dgm:presLayoutVars>
          <dgm:chPref val="3"/>
        </dgm:presLayoutVars>
      </dgm:prSet>
      <dgm:spPr/>
      <dgm:t>
        <a:bodyPr/>
        <a:lstStyle/>
        <a:p>
          <a:endParaRPr lang="el-GR"/>
        </a:p>
      </dgm:t>
    </dgm:pt>
    <dgm:pt modelId="{BA2CFB16-FE88-44A7-9794-3A6293E37574}" type="pres">
      <dgm:prSet presAssocID="{63C70CE0-2A72-42CF-A529-78AC3142CF6B}" presName="hierChild2" presStyleCnt="0"/>
      <dgm:spPr/>
      <dgm:t>
        <a:bodyPr/>
        <a:lstStyle/>
        <a:p>
          <a:endParaRPr lang="el-GR"/>
        </a:p>
      </dgm:t>
    </dgm:pt>
    <dgm:pt modelId="{6A318458-CB24-4C6A-9FF3-90E0A48EDE43}" type="pres">
      <dgm:prSet presAssocID="{C68C8128-F5C6-4688-8383-3FFEC18A300E}" presName="Name10" presStyleLbl="parChTrans1D2" presStyleIdx="0" presStyleCnt="2"/>
      <dgm:spPr/>
      <dgm:t>
        <a:bodyPr/>
        <a:lstStyle/>
        <a:p>
          <a:endParaRPr lang="el-GR"/>
        </a:p>
      </dgm:t>
    </dgm:pt>
    <dgm:pt modelId="{6A175B75-9360-4194-9D57-5496BDA92A5B}" type="pres">
      <dgm:prSet presAssocID="{C4C3B3F7-25FA-4898-87C9-D94A38BE550E}" presName="hierRoot2" presStyleCnt="0"/>
      <dgm:spPr/>
      <dgm:t>
        <a:bodyPr/>
        <a:lstStyle/>
        <a:p>
          <a:endParaRPr lang="el-GR"/>
        </a:p>
      </dgm:t>
    </dgm:pt>
    <dgm:pt modelId="{3A659AC2-CB8B-401D-B2AA-219210EAC37F}" type="pres">
      <dgm:prSet presAssocID="{C4C3B3F7-25FA-4898-87C9-D94A38BE550E}" presName="composite2" presStyleCnt="0"/>
      <dgm:spPr/>
      <dgm:t>
        <a:bodyPr/>
        <a:lstStyle/>
        <a:p>
          <a:endParaRPr lang="el-GR"/>
        </a:p>
      </dgm:t>
    </dgm:pt>
    <dgm:pt modelId="{7F23B73B-436E-4C76-9FF2-CA84F02FA09C}" type="pres">
      <dgm:prSet presAssocID="{C4C3B3F7-25FA-4898-87C9-D94A38BE550E}" presName="background2" presStyleLbl="node2" presStyleIdx="0" presStyleCnt="2"/>
      <dgm:spPr>
        <a:ln>
          <a:noFill/>
        </a:ln>
      </dgm:spPr>
      <dgm:t>
        <a:bodyPr/>
        <a:lstStyle/>
        <a:p>
          <a:endParaRPr lang="el-GR"/>
        </a:p>
      </dgm:t>
    </dgm:pt>
    <dgm:pt modelId="{A4948B49-8C1E-4FE7-975F-1173370B6590}" type="pres">
      <dgm:prSet presAssocID="{C4C3B3F7-25FA-4898-87C9-D94A38BE550E}" presName="text2" presStyleLbl="fgAcc2" presStyleIdx="0" presStyleCnt="2">
        <dgm:presLayoutVars>
          <dgm:chPref val="3"/>
        </dgm:presLayoutVars>
      </dgm:prSet>
      <dgm:spPr/>
      <dgm:t>
        <a:bodyPr/>
        <a:lstStyle/>
        <a:p>
          <a:endParaRPr lang="el-GR"/>
        </a:p>
      </dgm:t>
    </dgm:pt>
    <dgm:pt modelId="{1B32481B-C832-4003-BAC3-91C18136CC18}" type="pres">
      <dgm:prSet presAssocID="{C4C3B3F7-25FA-4898-87C9-D94A38BE550E}" presName="hierChild3" presStyleCnt="0"/>
      <dgm:spPr/>
      <dgm:t>
        <a:bodyPr/>
        <a:lstStyle/>
        <a:p>
          <a:endParaRPr lang="el-GR"/>
        </a:p>
      </dgm:t>
    </dgm:pt>
    <dgm:pt modelId="{014E138E-348C-42DC-A322-8866C1ACEF71}" type="pres">
      <dgm:prSet presAssocID="{22CB126E-4ECE-4D6A-A99A-E7F3291DF300}" presName="Name10" presStyleLbl="parChTrans1D2" presStyleIdx="1" presStyleCnt="2"/>
      <dgm:spPr/>
      <dgm:t>
        <a:bodyPr/>
        <a:lstStyle/>
        <a:p>
          <a:endParaRPr lang="el-GR"/>
        </a:p>
      </dgm:t>
    </dgm:pt>
    <dgm:pt modelId="{2AB6F407-AFBB-4CFF-848F-7629B98672C9}" type="pres">
      <dgm:prSet presAssocID="{FCDE7325-4435-4BFA-BC15-7B13B7542978}" presName="hierRoot2" presStyleCnt="0"/>
      <dgm:spPr/>
      <dgm:t>
        <a:bodyPr/>
        <a:lstStyle/>
        <a:p>
          <a:endParaRPr lang="el-GR"/>
        </a:p>
      </dgm:t>
    </dgm:pt>
    <dgm:pt modelId="{70985B97-7B9B-4B3B-9BF3-B634B984E7A4}" type="pres">
      <dgm:prSet presAssocID="{FCDE7325-4435-4BFA-BC15-7B13B7542978}" presName="composite2" presStyleCnt="0"/>
      <dgm:spPr/>
      <dgm:t>
        <a:bodyPr/>
        <a:lstStyle/>
        <a:p>
          <a:endParaRPr lang="el-GR"/>
        </a:p>
      </dgm:t>
    </dgm:pt>
    <dgm:pt modelId="{E27CC53A-3A53-40B0-AE64-D12129066BD2}" type="pres">
      <dgm:prSet presAssocID="{FCDE7325-4435-4BFA-BC15-7B13B7542978}" presName="background2" presStyleLbl="node2" presStyleIdx="1" presStyleCnt="2"/>
      <dgm:spPr>
        <a:ln>
          <a:noFill/>
        </a:ln>
      </dgm:spPr>
      <dgm:t>
        <a:bodyPr/>
        <a:lstStyle/>
        <a:p>
          <a:endParaRPr lang="el-GR"/>
        </a:p>
      </dgm:t>
    </dgm:pt>
    <dgm:pt modelId="{89BCB6B0-4660-4BDB-8EE7-82407DE8D5D5}" type="pres">
      <dgm:prSet presAssocID="{FCDE7325-4435-4BFA-BC15-7B13B7542978}" presName="text2" presStyleLbl="fgAcc2" presStyleIdx="1" presStyleCnt="2">
        <dgm:presLayoutVars>
          <dgm:chPref val="3"/>
        </dgm:presLayoutVars>
      </dgm:prSet>
      <dgm:spPr/>
      <dgm:t>
        <a:bodyPr/>
        <a:lstStyle/>
        <a:p>
          <a:endParaRPr lang="el-GR"/>
        </a:p>
      </dgm:t>
    </dgm:pt>
    <dgm:pt modelId="{60E999AB-CB2C-4A62-BC20-865C4761C42B}" type="pres">
      <dgm:prSet presAssocID="{FCDE7325-4435-4BFA-BC15-7B13B7542978}" presName="hierChild3" presStyleCnt="0"/>
      <dgm:spPr/>
      <dgm:t>
        <a:bodyPr/>
        <a:lstStyle/>
        <a:p>
          <a:endParaRPr lang="el-GR"/>
        </a:p>
      </dgm:t>
    </dgm:pt>
  </dgm:ptLst>
  <dgm:cxnLst>
    <dgm:cxn modelId="{78D98921-FB0C-43EC-AABA-7AF42413B2A9}" type="presOf" srcId="{0AD3C976-6CE6-47DA-B915-F24DA09870FD}" destId="{8568C007-A258-4848-98CC-F2E36EACF35A}" srcOrd="0" destOrd="0" presId="urn:microsoft.com/office/officeart/2005/8/layout/hierarchy1"/>
    <dgm:cxn modelId="{BF56A215-87BE-4B1A-BCC0-22F1CF502808}" srcId="{63C70CE0-2A72-42CF-A529-78AC3142CF6B}" destId="{FCDE7325-4435-4BFA-BC15-7B13B7542978}" srcOrd="1" destOrd="0" parTransId="{22CB126E-4ECE-4D6A-A99A-E7F3291DF300}" sibTransId="{E4307204-5C56-4C2E-9B88-0BB7327943E8}"/>
    <dgm:cxn modelId="{ABE1DE99-0315-444D-A2D4-F86E3877C4A9}" type="presOf" srcId="{FCDE7325-4435-4BFA-BC15-7B13B7542978}" destId="{89BCB6B0-4660-4BDB-8EE7-82407DE8D5D5}" srcOrd="0" destOrd="0" presId="urn:microsoft.com/office/officeart/2005/8/layout/hierarchy1"/>
    <dgm:cxn modelId="{E3B6BCFF-3C08-4EB2-9732-0F500E606150}" type="presOf" srcId="{63C70CE0-2A72-42CF-A529-78AC3142CF6B}" destId="{14BE9175-08D2-4220-8E46-8464C5C48DA5}" srcOrd="0" destOrd="0" presId="urn:microsoft.com/office/officeart/2005/8/layout/hierarchy1"/>
    <dgm:cxn modelId="{800AA8DD-383B-4FBA-A673-EC217DF66924}" srcId="{63C70CE0-2A72-42CF-A529-78AC3142CF6B}" destId="{C4C3B3F7-25FA-4898-87C9-D94A38BE550E}" srcOrd="0" destOrd="0" parTransId="{C68C8128-F5C6-4688-8383-3FFEC18A300E}" sibTransId="{B893FDA4-434F-41EE-9D1E-58DBD629561D}"/>
    <dgm:cxn modelId="{3BE56EDF-59D6-424F-8D74-B3803B9A4C2C}" srcId="{0AD3C976-6CE6-47DA-B915-F24DA09870FD}" destId="{63C70CE0-2A72-42CF-A529-78AC3142CF6B}" srcOrd="0" destOrd="0" parTransId="{B12A4809-FC4C-4F52-8C70-9E3A03BE6F5A}" sibTransId="{530B013B-76BF-4290-9ED6-9C6E9F92CB3F}"/>
    <dgm:cxn modelId="{D78F25D4-09A8-4451-AF97-BE140A7678CE}" type="presOf" srcId="{22CB126E-4ECE-4D6A-A99A-E7F3291DF300}" destId="{014E138E-348C-42DC-A322-8866C1ACEF71}" srcOrd="0" destOrd="0" presId="urn:microsoft.com/office/officeart/2005/8/layout/hierarchy1"/>
    <dgm:cxn modelId="{9654BAFD-5125-4E1E-A894-CFB4767D0A5C}" type="presOf" srcId="{C68C8128-F5C6-4688-8383-3FFEC18A300E}" destId="{6A318458-CB24-4C6A-9FF3-90E0A48EDE43}" srcOrd="0" destOrd="0" presId="urn:microsoft.com/office/officeart/2005/8/layout/hierarchy1"/>
    <dgm:cxn modelId="{991ED4DC-4E07-4D82-90B2-5E5C2EBCEC08}" type="presOf" srcId="{C4C3B3F7-25FA-4898-87C9-D94A38BE550E}" destId="{A4948B49-8C1E-4FE7-975F-1173370B6590}" srcOrd="0" destOrd="0" presId="urn:microsoft.com/office/officeart/2005/8/layout/hierarchy1"/>
    <dgm:cxn modelId="{CBC975A2-614F-4A7E-9886-E20A4AC4D956}" type="presParOf" srcId="{8568C007-A258-4848-98CC-F2E36EACF35A}" destId="{76829828-2865-4B8B-A238-65C0E35D5482}" srcOrd="0" destOrd="0" presId="urn:microsoft.com/office/officeart/2005/8/layout/hierarchy1"/>
    <dgm:cxn modelId="{23293B05-DE56-4C47-863E-9C9E769DD12F}" type="presParOf" srcId="{76829828-2865-4B8B-A238-65C0E35D5482}" destId="{6E14B475-C46B-49C0-B661-C762FF65832C}" srcOrd="0" destOrd="0" presId="urn:microsoft.com/office/officeart/2005/8/layout/hierarchy1"/>
    <dgm:cxn modelId="{F606A052-81B8-4B79-9430-FFF0B9E3D332}" type="presParOf" srcId="{6E14B475-C46B-49C0-B661-C762FF65832C}" destId="{882B341B-25C7-4ACD-A36D-80B23BEBA545}" srcOrd="0" destOrd="0" presId="urn:microsoft.com/office/officeart/2005/8/layout/hierarchy1"/>
    <dgm:cxn modelId="{666F0105-52AC-4737-BD5B-D57D52021A46}" type="presParOf" srcId="{6E14B475-C46B-49C0-B661-C762FF65832C}" destId="{14BE9175-08D2-4220-8E46-8464C5C48DA5}" srcOrd="1" destOrd="0" presId="urn:microsoft.com/office/officeart/2005/8/layout/hierarchy1"/>
    <dgm:cxn modelId="{7E58463E-828A-47BD-AB70-8CBDB7B2A936}" type="presParOf" srcId="{76829828-2865-4B8B-A238-65C0E35D5482}" destId="{BA2CFB16-FE88-44A7-9794-3A6293E37574}" srcOrd="1" destOrd="0" presId="urn:microsoft.com/office/officeart/2005/8/layout/hierarchy1"/>
    <dgm:cxn modelId="{336E814E-F0BC-4C81-A0D4-4C3DDD81D9EA}" type="presParOf" srcId="{BA2CFB16-FE88-44A7-9794-3A6293E37574}" destId="{6A318458-CB24-4C6A-9FF3-90E0A48EDE43}" srcOrd="0" destOrd="0" presId="urn:microsoft.com/office/officeart/2005/8/layout/hierarchy1"/>
    <dgm:cxn modelId="{D02D785C-98B9-483A-92E3-850BC00BDFD6}" type="presParOf" srcId="{BA2CFB16-FE88-44A7-9794-3A6293E37574}" destId="{6A175B75-9360-4194-9D57-5496BDA92A5B}" srcOrd="1" destOrd="0" presId="urn:microsoft.com/office/officeart/2005/8/layout/hierarchy1"/>
    <dgm:cxn modelId="{D3A10807-134C-4F85-A9CA-D8FC6728C8CF}" type="presParOf" srcId="{6A175B75-9360-4194-9D57-5496BDA92A5B}" destId="{3A659AC2-CB8B-401D-B2AA-219210EAC37F}" srcOrd="0" destOrd="0" presId="urn:microsoft.com/office/officeart/2005/8/layout/hierarchy1"/>
    <dgm:cxn modelId="{BF819041-8132-4993-8159-1C452E2AA4BF}" type="presParOf" srcId="{3A659AC2-CB8B-401D-B2AA-219210EAC37F}" destId="{7F23B73B-436E-4C76-9FF2-CA84F02FA09C}" srcOrd="0" destOrd="0" presId="urn:microsoft.com/office/officeart/2005/8/layout/hierarchy1"/>
    <dgm:cxn modelId="{FCDD6C75-B819-413F-9593-CD38B0FE5453}" type="presParOf" srcId="{3A659AC2-CB8B-401D-B2AA-219210EAC37F}" destId="{A4948B49-8C1E-4FE7-975F-1173370B6590}" srcOrd="1" destOrd="0" presId="urn:microsoft.com/office/officeart/2005/8/layout/hierarchy1"/>
    <dgm:cxn modelId="{A12F54A0-D7C5-4A7D-B37E-6804CB4E3D47}" type="presParOf" srcId="{6A175B75-9360-4194-9D57-5496BDA92A5B}" destId="{1B32481B-C832-4003-BAC3-91C18136CC18}" srcOrd="1" destOrd="0" presId="urn:microsoft.com/office/officeart/2005/8/layout/hierarchy1"/>
    <dgm:cxn modelId="{96B0A1BD-2AF2-4FBF-A4A3-E690EEFA89E2}" type="presParOf" srcId="{BA2CFB16-FE88-44A7-9794-3A6293E37574}" destId="{014E138E-348C-42DC-A322-8866C1ACEF71}" srcOrd="2" destOrd="0" presId="urn:microsoft.com/office/officeart/2005/8/layout/hierarchy1"/>
    <dgm:cxn modelId="{B1B53C55-2BCB-4E46-8779-AE79E791F250}" type="presParOf" srcId="{BA2CFB16-FE88-44A7-9794-3A6293E37574}" destId="{2AB6F407-AFBB-4CFF-848F-7629B98672C9}" srcOrd="3" destOrd="0" presId="urn:microsoft.com/office/officeart/2005/8/layout/hierarchy1"/>
    <dgm:cxn modelId="{30F98678-F320-4AC2-80AF-659C5654B056}" type="presParOf" srcId="{2AB6F407-AFBB-4CFF-848F-7629B98672C9}" destId="{70985B97-7B9B-4B3B-9BF3-B634B984E7A4}" srcOrd="0" destOrd="0" presId="urn:microsoft.com/office/officeart/2005/8/layout/hierarchy1"/>
    <dgm:cxn modelId="{38D18AB4-91E7-45D3-9846-C3125FBD8547}" type="presParOf" srcId="{70985B97-7B9B-4B3B-9BF3-B634B984E7A4}" destId="{E27CC53A-3A53-40B0-AE64-D12129066BD2}" srcOrd="0" destOrd="0" presId="urn:microsoft.com/office/officeart/2005/8/layout/hierarchy1"/>
    <dgm:cxn modelId="{C0DD65E8-4EFB-4404-A687-F8AEA116E43D}" type="presParOf" srcId="{70985B97-7B9B-4B3B-9BF3-B634B984E7A4}" destId="{89BCB6B0-4660-4BDB-8EE7-82407DE8D5D5}" srcOrd="1" destOrd="0" presId="urn:microsoft.com/office/officeart/2005/8/layout/hierarchy1"/>
    <dgm:cxn modelId="{DB725E0C-D019-4A81-B928-5310CDD8EB89}" type="presParOf" srcId="{2AB6F407-AFBB-4CFF-848F-7629B98672C9}" destId="{60E999AB-CB2C-4A62-BC20-865C4761C42B}" srcOrd="1" destOrd="0" presId="urn:microsoft.com/office/officeart/2005/8/layout/hierarchy1"/>
  </dgm:cxnLst>
  <dgm:bg>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7EE8E58-37A2-4D67-899E-B8F71D00518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0A89F0DE-AE32-4DBA-A766-3ED8EADD81D8}">
      <dgm:prSet/>
      <dgm:spPr/>
      <dgm:t>
        <a:bodyPr/>
        <a:lstStyle/>
        <a:p>
          <a:r>
            <a:rPr lang="el-GR" i="0" dirty="0" smtClean="0"/>
            <a:t>Φύλο</a:t>
          </a:r>
          <a:endParaRPr lang="en-US" i="0" dirty="0" smtClean="0"/>
        </a:p>
        <a:p>
          <a:r>
            <a:rPr lang="el-GR" i="0" dirty="0" smtClean="0"/>
            <a:t> </a:t>
          </a:r>
          <a:r>
            <a:rPr lang="en-US" i="1" dirty="0" err="1" smtClean="0"/>
            <a:t>Actinobacteria</a:t>
          </a:r>
          <a:endParaRPr lang="el-GR" i="1" dirty="0"/>
        </a:p>
      </dgm:t>
    </dgm:pt>
    <dgm:pt modelId="{633C6F3E-95F4-49EB-989E-635C7BE54DDD}" type="parTrans" cxnId="{A41F3ABA-F6AA-4A91-9009-BA41790F1BAD}">
      <dgm:prSet/>
      <dgm:spPr/>
      <dgm:t>
        <a:bodyPr/>
        <a:lstStyle/>
        <a:p>
          <a:endParaRPr lang="el-GR"/>
        </a:p>
      </dgm:t>
    </dgm:pt>
    <dgm:pt modelId="{56CDC922-18B9-46DB-B472-4FB6ADDBD64C}" type="sibTrans" cxnId="{A41F3ABA-F6AA-4A91-9009-BA41790F1BAD}">
      <dgm:prSet/>
      <dgm:spPr/>
      <dgm:t>
        <a:bodyPr/>
        <a:lstStyle/>
        <a:p>
          <a:endParaRPr lang="el-GR"/>
        </a:p>
      </dgm:t>
    </dgm:pt>
    <dgm:pt modelId="{77A3865F-BAA3-41C0-BF75-BF29603FC37A}">
      <dgm:prSet/>
      <dgm:spPr/>
      <dgm:t>
        <a:bodyPr/>
        <a:lstStyle/>
        <a:p>
          <a:r>
            <a:rPr lang="el-GR" dirty="0" smtClean="0"/>
            <a:t>Οικογένεια </a:t>
          </a:r>
          <a:r>
            <a:rPr lang="en-US" i="1" dirty="0" smtClean="0"/>
            <a:t> </a:t>
          </a:r>
          <a:r>
            <a:rPr lang="en-US" i="1" dirty="0" err="1" smtClean="0"/>
            <a:t>Streptomycetaceae</a:t>
          </a:r>
          <a:endParaRPr lang="el-GR" i="1" dirty="0"/>
        </a:p>
      </dgm:t>
    </dgm:pt>
    <dgm:pt modelId="{2CA44098-02CB-445F-920A-878AB850729D}" type="parTrans" cxnId="{816F88B8-D95E-4CDF-8185-DC512B6A5CA5}">
      <dgm:prSet/>
      <dgm:spPr/>
      <dgm:t>
        <a:bodyPr/>
        <a:lstStyle/>
        <a:p>
          <a:endParaRPr lang="el-GR"/>
        </a:p>
      </dgm:t>
    </dgm:pt>
    <dgm:pt modelId="{F0888344-A7F8-424A-953A-32D356E20AD6}" type="sibTrans" cxnId="{816F88B8-D95E-4CDF-8185-DC512B6A5CA5}">
      <dgm:prSet/>
      <dgm:spPr/>
      <dgm:t>
        <a:bodyPr/>
        <a:lstStyle/>
        <a:p>
          <a:endParaRPr lang="el-GR"/>
        </a:p>
      </dgm:t>
    </dgm:pt>
    <dgm:pt modelId="{02ECBB05-B2B3-4259-813A-8CF512337D7A}">
      <dgm:prSet/>
      <dgm:spPr/>
      <dgm:t>
        <a:bodyPr/>
        <a:lstStyle/>
        <a:p>
          <a:r>
            <a:rPr lang="el-GR" dirty="0" smtClean="0"/>
            <a:t>Γένος</a:t>
          </a:r>
          <a:r>
            <a:rPr lang="en-US" dirty="0" smtClean="0"/>
            <a:t> </a:t>
          </a:r>
        </a:p>
        <a:p>
          <a:r>
            <a:rPr lang="en-US" i="1" dirty="0" err="1" smtClean="0"/>
            <a:t>Streptomyces</a:t>
          </a:r>
          <a:r>
            <a:rPr lang="el-GR" dirty="0" smtClean="0"/>
            <a:t> </a:t>
          </a:r>
          <a:endParaRPr lang="en-US" dirty="0" smtClean="0"/>
        </a:p>
        <a:p>
          <a:r>
            <a:rPr lang="en-US" i="1" dirty="0" smtClean="0"/>
            <a:t> </a:t>
          </a:r>
          <a:r>
            <a:rPr lang="en-US" dirty="0" smtClean="0"/>
            <a:t> </a:t>
          </a:r>
          <a:r>
            <a:rPr lang="en-US" i="1" dirty="0" smtClean="0"/>
            <a:t> </a:t>
          </a:r>
          <a:endParaRPr lang="el-GR" dirty="0"/>
        </a:p>
      </dgm:t>
    </dgm:pt>
    <dgm:pt modelId="{709A5DBE-6E75-4EE1-A844-F96B9331C4AC}" type="parTrans" cxnId="{7F4BFBDF-0F2A-4115-871F-B3E40371D2F3}">
      <dgm:prSet/>
      <dgm:spPr/>
      <dgm:t>
        <a:bodyPr/>
        <a:lstStyle/>
        <a:p>
          <a:endParaRPr lang="el-GR"/>
        </a:p>
      </dgm:t>
    </dgm:pt>
    <dgm:pt modelId="{D2BE2AD3-6804-4CED-BA36-E9D6801F8199}" type="sibTrans" cxnId="{7F4BFBDF-0F2A-4115-871F-B3E40371D2F3}">
      <dgm:prSet/>
      <dgm:spPr/>
      <dgm:t>
        <a:bodyPr/>
        <a:lstStyle/>
        <a:p>
          <a:endParaRPr lang="el-GR"/>
        </a:p>
      </dgm:t>
    </dgm:pt>
    <dgm:pt modelId="{829BBBDD-F090-4652-B517-CA5118C44DA8}">
      <dgm:prSet/>
      <dgm:spPr/>
      <dgm:t>
        <a:bodyPr/>
        <a:lstStyle/>
        <a:p>
          <a:r>
            <a:rPr lang="el-GR" i="1" dirty="0" smtClean="0"/>
            <a:t>Είδος  </a:t>
          </a:r>
        </a:p>
        <a:p>
          <a:r>
            <a:rPr lang="el-GR" i="0" dirty="0" smtClean="0"/>
            <a:t>Περισσότερα από 500 είδη</a:t>
          </a:r>
          <a:endParaRPr lang="el-GR" i="0" dirty="0"/>
        </a:p>
      </dgm:t>
    </dgm:pt>
    <dgm:pt modelId="{BCA819F6-462F-42AF-835C-F352D0D65A50}" type="parTrans" cxnId="{A609E915-DBC9-4C8A-94AE-9BEEC624A4EB}">
      <dgm:prSet/>
      <dgm:spPr/>
      <dgm:t>
        <a:bodyPr/>
        <a:lstStyle/>
        <a:p>
          <a:endParaRPr lang="el-GR"/>
        </a:p>
      </dgm:t>
    </dgm:pt>
    <dgm:pt modelId="{DEA4D1FA-961E-45B1-8A60-9C6A77976E67}" type="sibTrans" cxnId="{A609E915-DBC9-4C8A-94AE-9BEEC624A4EB}">
      <dgm:prSet/>
      <dgm:spPr/>
      <dgm:t>
        <a:bodyPr/>
        <a:lstStyle/>
        <a:p>
          <a:endParaRPr lang="el-GR"/>
        </a:p>
      </dgm:t>
    </dgm:pt>
    <dgm:pt modelId="{D0D8396B-9A93-407E-BA7C-EE7558126A5E}" type="pres">
      <dgm:prSet presAssocID="{77EE8E58-37A2-4D67-899E-B8F71D00518D}" presName="hierChild1" presStyleCnt="0">
        <dgm:presLayoutVars>
          <dgm:chPref val="1"/>
          <dgm:dir/>
          <dgm:animOne val="branch"/>
          <dgm:animLvl val="lvl"/>
          <dgm:resizeHandles/>
        </dgm:presLayoutVars>
      </dgm:prSet>
      <dgm:spPr/>
      <dgm:t>
        <a:bodyPr/>
        <a:lstStyle/>
        <a:p>
          <a:endParaRPr lang="el-GR"/>
        </a:p>
      </dgm:t>
    </dgm:pt>
    <dgm:pt modelId="{0143E8CE-04FA-4E07-A38D-53743FA4E94E}" type="pres">
      <dgm:prSet presAssocID="{0A89F0DE-AE32-4DBA-A766-3ED8EADD81D8}" presName="hierRoot1" presStyleCnt="0"/>
      <dgm:spPr/>
    </dgm:pt>
    <dgm:pt modelId="{6AFD1C86-DA45-4EAA-8543-7C0E8BE59A7A}" type="pres">
      <dgm:prSet presAssocID="{0A89F0DE-AE32-4DBA-A766-3ED8EADD81D8}" presName="composite" presStyleCnt="0"/>
      <dgm:spPr/>
    </dgm:pt>
    <dgm:pt modelId="{36465E60-DB33-4A6F-96D3-4521E2B781E7}" type="pres">
      <dgm:prSet presAssocID="{0A89F0DE-AE32-4DBA-A766-3ED8EADD81D8}" presName="background" presStyleLbl="node0" presStyleIdx="0" presStyleCnt="1"/>
      <dgm:spPr/>
    </dgm:pt>
    <dgm:pt modelId="{2903AA32-FAD4-4815-A3AC-40D885D8AF3A}" type="pres">
      <dgm:prSet presAssocID="{0A89F0DE-AE32-4DBA-A766-3ED8EADD81D8}" presName="text" presStyleLbl="fgAcc0" presStyleIdx="0" presStyleCnt="1">
        <dgm:presLayoutVars>
          <dgm:chPref val="3"/>
        </dgm:presLayoutVars>
      </dgm:prSet>
      <dgm:spPr/>
      <dgm:t>
        <a:bodyPr/>
        <a:lstStyle/>
        <a:p>
          <a:endParaRPr lang="el-GR"/>
        </a:p>
      </dgm:t>
    </dgm:pt>
    <dgm:pt modelId="{3B961957-2BA2-4EF6-9960-B913B0886A6E}" type="pres">
      <dgm:prSet presAssocID="{0A89F0DE-AE32-4DBA-A766-3ED8EADD81D8}" presName="hierChild2" presStyleCnt="0"/>
      <dgm:spPr/>
    </dgm:pt>
    <dgm:pt modelId="{D2240CBC-C452-4609-B00B-C4627D218B18}" type="pres">
      <dgm:prSet presAssocID="{2CA44098-02CB-445F-920A-878AB850729D}" presName="Name10" presStyleLbl="parChTrans1D2" presStyleIdx="0" presStyleCnt="1"/>
      <dgm:spPr/>
      <dgm:t>
        <a:bodyPr/>
        <a:lstStyle/>
        <a:p>
          <a:endParaRPr lang="el-GR"/>
        </a:p>
      </dgm:t>
    </dgm:pt>
    <dgm:pt modelId="{219AB0E3-C462-4970-83C3-9BF0C3ED50FB}" type="pres">
      <dgm:prSet presAssocID="{77A3865F-BAA3-41C0-BF75-BF29603FC37A}" presName="hierRoot2" presStyleCnt="0"/>
      <dgm:spPr/>
    </dgm:pt>
    <dgm:pt modelId="{652AAC3C-3FBA-41E5-B884-8B03EBBDCBE2}" type="pres">
      <dgm:prSet presAssocID="{77A3865F-BAA3-41C0-BF75-BF29603FC37A}" presName="composite2" presStyleCnt="0"/>
      <dgm:spPr/>
    </dgm:pt>
    <dgm:pt modelId="{6CBD8F5E-CF00-4349-B0CD-4AC7D96DAC8E}" type="pres">
      <dgm:prSet presAssocID="{77A3865F-BAA3-41C0-BF75-BF29603FC37A}" presName="background2" presStyleLbl="node2" presStyleIdx="0" presStyleCnt="1"/>
      <dgm:spPr/>
    </dgm:pt>
    <dgm:pt modelId="{DA9EE976-65FE-4191-8A4D-7001FB7AC7E3}" type="pres">
      <dgm:prSet presAssocID="{77A3865F-BAA3-41C0-BF75-BF29603FC37A}" presName="text2" presStyleLbl="fgAcc2" presStyleIdx="0" presStyleCnt="1">
        <dgm:presLayoutVars>
          <dgm:chPref val="3"/>
        </dgm:presLayoutVars>
      </dgm:prSet>
      <dgm:spPr/>
      <dgm:t>
        <a:bodyPr/>
        <a:lstStyle/>
        <a:p>
          <a:endParaRPr lang="el-GR"/>
        </a:p>
      </dgm:t>
    </dgm:pt>
    <dgm:pt modelId="{10E4C659-78C9-4966-BA61-F637C56D9C46}" type="pres">
      <dgm:prSet presAssocID="{77A3865F-BAA3-41C0-BF75-BF29603FC37A}" presName="hierChild3" presStyleCnt="0"/>
      <dgm:spPr/>
    </dgm:pt>
    <dgm:pt modelId="{AC8D19F7-8467-4D8B-8819-D55F8B198D80}" type="pres">
      <dgm:prSet presAssocID="{709A5DBE-6E75-4EE1-A844-F96B9331C4AC}" presName="Name17" presStyleLbl="parChTrans1D3" presStyleIdx="0" presStyleCnt="1"/>
      <dgm:spPr/>
      <dgm:t>
        <a:bodyPr/>
        <a:lstStyle/>
        <a:p>
          <a:endParaRPr lang="el-GR"/>
        </a:p>
      </dgm:t>
    </dgm:pt>
    <dgm:pt modelId="{8ABF48B5-7091-485B-BD81-CA91DA53ACEC}" type="pres">
      <dgm:prSet presAssocID="{02ECBB05-B2B3-4259-813A-8CF512337D7A}" presName="hierRoot3" presStyleCnt="0"/>
      <dgm:spPr/>
    </dgm:pt>
    <dgm:pt modelId="{07CAAE75-0972-42B0-BFB1-49DBCB0AD1C7}" type="pres">
      <dgm:prSet presAssocID="{02ECBB05-B2B3-4259-813A-8CF512337D7A}" presName="composite3" presStyleCnt="0"/>
      <dgm:spPr/>
    </dgm:pt>
    <dgm:pt modelId="{14D19B4F-AB73-44FA-B7A3-BBF119AEBBF9}" type="pres">
      <dgm:prSet presAssocID="{02ECBB05-B2B3-4259-813A-8CF512337D7A}" presName="background3" presStyleLbl="node3" presStyleIdx="0" presStyleCnt="1"/>
      <dgm:spPr/>
    </dgm:pt>
    <dgm:pt modelId="{7A11ECF1-AE09-47E7-A54C-31F59E2BB827}" type="pres">
      <dgm:prSet presAssocID="{02ECBB05-B2B3-4259-813A-8CF512337D7A}" presName="text3" presStyleLbl="fgAcc3" presStyleIdx="0" presStyleCnt="1">
        <dgm:presLayoutVars>
          <dgm:chPref val="3"/>
        </dgm:presLayoutVars>
      </dgm:prSet>
      <dgm:spPr/>
      <dgm:t>
        <a:bodyPr/>
        <a:lstStyle/>
        <a:p>
          <a:endParaRPr lang="el-GR"/>
        </a:p>
      </dgm:t>
    </dgm:pt>
    <dgm:pt modelId="{B49AF80F-7073-4D02-A6D3-F46ABDA82296}" type="pres">
      <dgm:prSet presAssocID="{02ECBB05-B2B3-4259-813A-8CF512337D7A}" presName="hierChild4" presStyleCnt="0"/>
      <dgm:spPr/>
    </dgm:pt>
    <dgm:pt modelId="{3514E98D-FE05-4D28-A221-44CF86A58C32}" type="pres">
      <dgm:prSet presAssocID="{BCA819F6-462F-42AF-835C-F352D0D65A50}" presName="Name23" presStyleLbl="parChTrans1D4" presStyleIdx="0" presStyleCnt="1"/>
      <dgm:spPr/>
      <dgm:t>
        <a:bodyPr/>
        <a:lstStyle/>
        <a:p>
          <a:endParaRPr lang="el-GR"/>
        </a:p>
      </dgm:t>
    </dgm:pt>
    <dgm:pt modelId="{CB68E275-58A9-4236-9D84-351771E7A8BF}" type="pres">
      <dgm:prSet presAssocID="{829BBBDD-F090-4652-B517-CA5118C44DA8}" presName="hierRoot4" presStyleCnt="0"/>
      <dgm:spPr/>
    </dgm:pt>
    <dgm:pt modelId="{26A037E6-CFB2-483D-8436-46B29F999D11}" type="pres">
      <dgm:prSet presAssocID="{829BBBDD-F090-4652-B517-CA5118C44DA8}" presName="composite4" presStyleCnt="0"/>
      <dgm:spPr/>
    </dgm:pt>
    <dgm:pt modelId="{7C031D69-4715-416E-AD59-05B563E3B14A}" type="pres">
      <dgm:prSet presAssocID="{829BBBDD-F090-4652-B517-CA5118C44DA8}" presName="background4" presStyleLbl="node4" presStyleIdx="0" presStyleCnt="1"/>
      <dgm:spPr/>
    </dgm:pt>
    <dgm:pt modelId="{FC520E6A-D957-415A-99F7-1447D85BF7AD}" type="pres">
      <dgm:prSet presAssocID="{829BBBDD-F090-4652-B517-CA5118C44DA8}" presName="text4" presStyleLbl="fgAcc4" presStyleIdx="0" presStyleCnt="1" custScaleX="119353" custLinFactNeighborX="-9931" custLinFactNeighborY="-9224">
        <dgm:presLayoutVars>
          <dgm:chPref val="3"/>
        </dgm:presLayoutVars>
      </dgm:prSet>
      <dgm:spPr/>
      <dgm:t>
        <a:bodyPr/>
        <a:lstStyle/>
        <a:p>
          <a:endParaRPr lang="el-GR"/>
        </a:p>
      </dgm:t>
    </dgm:pt>
    <dgm:pt modelId="{E9DD4095-ECDF-48D4-8BE5-1202631EB162}" type="pres">
      <dgm:prSet presAssocID="{829BBBDD-F090-4652-B517-CA5118C44DA8}" presName="hierChild5" presStyleCnt="0"/>
      <dgm:spPr/>
    </dgm:pt>
  </dgm:ptLst>
  <dgm:cxnLst>
    <dgm:cxn modelId="{F00A1269-1E0E-44F3-9EE1-CD4C7B00A00D}" type="presOf" srcId="{02ECBB05-B2B3-4259-813A-8CF512337D7A}" destId="{7A11ECF1-AE09-47E7-A54C-31F59E2BB827}" srcOrd="0" destOrd="0" presId="urn:microsoft.com/office/officeart/2005/8/layout/hierarchy1"/>
    <dgm:cxn modelId="{A609E915-DBC9-4C8A-94AE-9BEEC624A4EB}" srcId="{02ECBB05-B2B3-4259-813A-8CF512337D7A}" destId="{829BBBDD-F090-4652-B517-CA5118C44DA8}" srcOrd="0" destOrd="0" parTransId="{BCA819F6-462F-42AF-835C-F352D0D65A50}" sibTransId="{DEA4D1FA-961E-45B1-8A60-9C6A77976E67}"/>
    <dgm:cxn modelId="{7F4BFBDF-0F2A-4115-871F-B3E40371D2F3}" srcId="{77A3865F-BAA3-41C0-BF75-BF29603FC37A}" destId="{02ECBB05-B2B3-4259-813A-8CF512337D7A}" srcOrd="0" destOrd="0" parTransId="{709A5DBE-6E75-4EE1-A844-F96B9331C4AC}" sibTransId="{D2BE2AD3-6804-4CED-BA36-E9D6801F8199}"/>
    <dgm:cxn modelId="{E4136BC6-6E1F-4D6F-8AD5-77B00428B943}" type="presOf" srcId="{0A89F0DE-AE32-4DBA-A766-3ED8EADD81D8}" destId="{2903AA32-FAD4-4815-A3AC-40D885D8AF3A}" srcOrd="0" destOrd="0" presId="urn:microsoft.com/office/officeart/2005/8/layout/hierarchy1"/>
    <dgm:cxn modelId="{83977C42-94BF-402B-A40C-DF36C230186D}" type="presOf" srcId="{2CA44098-02CB-445F-920A-878AB850729D}" destId="{D2240CBC-C452-4609-B00B-C4627D218B18}" srcOrd="0" destOrd="0" presId="urn:microsoft.com/office/officeart/2005/8/layout/hierarchy1"/>
    <dgm:cxn modelId="{A41F3ABA-F6AA-4A91-9009-BA41790F1BAD}" srcId="{77EE8E58-37A2-4D67-899E-B8F71D00518D}" destId="{0A89F0DE-AE32-4DBA-A766-3ED8EADD81D8}" srcOrd="0" destOrd="0" parTransId="{633C6F3E-95F4-49EB-989E-635C7BE54DDD}" sibTransId="{56CDC922-18B9-46DB-B472-4FB6ADDBD64C}"/>
    <dgm:cxn modelId="{0B5FFA60-8D35-402F-841C-296EA243DA21}" type="presOf" srcId="{BCA819F6-462F-42AF-835C-F352D0D65A50}" destId="{3514E98D-FE05-4D28-A221-44CF86A58C32}" srcOrd="0" destOrd="0" presId="urn:microsoft.com/office/officeart/2005/8/layout/hierarchy1"/>
    <dgm:cxn modelId="{2E817ECF-5363-45D4-8E8F-2EBFD0DA8E01}" type="presOf" srcId="{829BBBDD-F090-4652-B517-CA5118C44DA8}" destId="{FC520E6A-D957-415A-99F7-1447D85BF7AD}" srcOrd="0" destOrd="0" presId="urn:microsoft.com/office/officeart/2005/8/layout/hierarchy1"/>
    <dgm:cxn modelId="{4FF60423-D170-48CB-BAE2-F40795AF9943}" type="presOf" srcId="{77EE8E58-37A2-4D67-899E-B8F71D00518D}" destId="{D0D8396B-9A93-407E-BA7C-EE7558126A5E}" srcOrd="0" destOrd="0" presId="urn:microsoft.com/office/officeart/2005/8/layout/hierarchy1"/>
    <dgm:cxn modelId="{58E04FED-0B2C-4480-BE2C-312C8B593749}" type="presOf" srcId="{77A3865F-BAA3-41C0-BF75-BF29603FC37A}" destId="{DA9EE976-65FE-4191-8A4D-7001FB7AC7E3}" srcOrd="0" destOrd="0" presId="urn:microsoft.com/office/officeart/2005/8/layout/hierarchy1"/>
    <dgm:cxn modelId="{816F88B8-D95E-4CDF-8185-DC512B6A5CA5}" srcId="{0A89F0DE-AE32-4DBA-A766-3ED8EADD81D8}" destId="{77A3865F-BAA3-41C0-BF75-BF29603FC37A}" srcOrd="0" destOrd="0" parTransId="{2CA44098-02CB-445F-920A-878AB850729D}" sibTransId="{F0888344-A7F8-424A-953A-32D356E20AD6}"/>
    <dgm:cxn modelId="{63CA0934-856E-44E8-BC82-C8A00D086CBB}" type="presOf" srcId="{709A5DBE-6E75-4EE1-A844-F96B9331C4AC}" destId="{AC8D19F7-8467-4D8B-8819-D55F8B198D80}" srcOrd="0" destOrd="0" presId="urn:microsoft.com/office/officeart/2005/8/layout/hierarchy1"/>
    <dgm:cxn modelId="{CD9B8E6F-2DD9-4495-A03B-179D6F611191}" type="presParOf" srcId="{D0D8396B-9A93-407E-BA7C-EE7558126A5E}" destId="{0143E8CE-04FA-4E07-A38D-53743FA4E94E}" srcOrd="0" destOrd="0" presId="urn:microsoft.com/office/officeart/2005/8/layout/hierarchy1"/>
    <dgm:cxn modelId="{CB3D0E82-B7FF-456C-AEFA-C2DF51A21E31}" type="presParOf" srcId="{0143E8CE-04FA-4E07-A38D-53743FA4E94E}" destId="{6AFD1C86-DA45-4EAA-8543-7C0E8BE59A7A}" srcOrd="0" destOrd="0" presId="urn:microsoft.com/office/officeart/2005/8/layout/hierarchy1"/>
    <dgm:cxn modelId="{5173515C-432C-4288-99E5-C20976EB0992}" type="presParOf" srcId="{6AFD1C86-DA45-4EAA-8543-7C0E8BE59A7A}" destId="{36465E60-DB33-4A6F-96D3-4521E2B781E7}" srcOrd="0" destOrd="0" presId="urn:microsoft.com/office/officeart/2005/8/layout/hierarchy1"/>
    <dgm:cxn modelId="{983EB3DD-875D-40BC-964A-EE18AA49C9DD}" type="presParOf" srcId="{6AFD1C86-DA45-4EAA-8543-7C0E8BE59A7A}" destId="{2903AA32-FAD4-4815-A3AC-40D885D8AF3A}" srcOrd="1" destOrd="0" presId="urn:microsoft.com/office/officeart/2005/8/layout/hierarchy1"/>
    <dgm:cxn modelId="{DD288719-06A6-4D9B-8713-A7E8A50F2B61}" type="presParOf" srcId="{0143E8CE-04FA-4E07-A38D-53743FA4E94E}" destId="{3B961957-2BA2-4EF6-9960-B913B0886A6E}" srcOrd="1" destOrd="0" presId="urn:microsoft.com/office/officeart/2005/8/layout/hierarchy1"/>
    <dgm:cxn modelId="{17B3BB54-156F-4746-841E-01F519444934}" type="presParOf" srcId="{3B961957-2BA2-4EF6-9960-B913B0886A6E}" destId="{D2240CBC-C452-4609-B00B-C4627D218B18}" srcOrd="0" destOrd="0" presId="urn:microsoft.com/office/officeart/2005/8/layout/hierarchy1"/>
    <dgm:cxn modelId="{188C294D-EAA2-4381-8AAE-E7D33A73DCEC}" type="presParOf" srcId="{3B961957-2BA2-4EF6-9960-B913B0886A6E}" destId="{219AB0E3-C462-4970-83C3-9BF0C3ED50FB}" srcOrd="1" destOrd="0" presId="urn:microsoft.com/office/officeart/2005/8/layout/hierarchy1"/>
    <dgm:cxn modelId="{1FC3DE31-7720-420C-ADFC-717FBF7EAE5C}" type="presParOf" srcId="{219AB0E3-C462-4970-83C3-9BF0C3ED50FB}" destId="{652AAC3C-3FBA-41E5-B884-8B03EBBDCBE2}" srcOrd="0" destOrd="0" presId="urn:microsoft.com/office/officeart/2005/8/layout/hierarchy1"/>
    <dgm:cxn modelId="{FD91AC58-0953-444E-B2C0-8A0116D2F4F3}" type="presParOf" srcId="{652AAC3C-3FBA-41E5-B884-8B03EBBDCBE2}" destId="{6CBD8F5E-CF00-4349-B0CD-4AC7D96DAC8E}" srcOrd="0" destOrd="0" presId="urn:microsoft.com/office/officeart/2005/8/layout/hierarchy1"/>
    <dgm:cxn modelId="{8B6ADA51-470C-4725-9EC6-F47BDED93E91}" type="presParOf" srcId="{652AAC3C-3FBA-41E5-B884-8B03EBBDCBE2}" destId="{DA9EE976-65FE-4191-8A4D-7001FB7AC7E3}" srcOrd="1" destOrd="0" presId="urn:microsoft.com/office/officeart/2005/8/layout/hierarchy1"/>
    <dgm:cxn modelId="{849AE4DE-235F-4007-AB13-5A96C39F32B6}" type="presParOf" srcId="{219AB0E3-C462-4970-83C3-9BF0C3ED50FB}" destId="{10E4C659-78C9-4966-BA61-F637C56D9C46}" srcOrd="1" destOrd="0" presId="urn:microsoft.com/office/officeart/2005/8/layout/hierarchy1"/>
    <dgm:cxn modelId="{22231FD6-9B57-4DF2-99EC-BF4A67C64B15}" type="presParOf" srcId="{10E4C659-78C9-4966-BA61-F637C56D9C46}" destId="{AC8D19F7-8467-4D8B-8819-D55F8B198D80}" srcOrd="0" destOrd="0" presId="urn:microsoft.com/office/officeart/2005/8/layout/hierarchy1"/>
    <dgm:cxn modelId="{E3C4D7EF-EDE3-4E13-88AA-1DD2F7E88058}" type="presParOf" srcId="{10E4C659-78C9-4966-BA61-F637C56D9C46}" destId="{8ABF48B5-7091-485B-BD81-CA91DA53ACEC}" srcOrd="1" destOrd="0" presId="urn:microsoft.com/office/officeart/2005/8/layout/hierarchy1"/>
    <dgm:cxn modelId="{6E42034F-3029-4499-B66E-36A73BB9DD36}" type="presParOf" srcId="{8ABF48B5-7091-485B-BD81-CA91DA53ACEC}" destId="{07CAAE75-0972-42B0-BFB1-49DBCB0AD1C7}" srcOrd="0" destOrd="0" presId="urn:microsoft.com/office/officeart/2005/8/layout/hierarchy1"/>
    <dgm:cxn modelId="{57998AE5-BAAC-410A-B24B-2CE2ECA638FE}" type="presParOf" srcId="{07CAAE75-0972-42B0-BFB1-49DBCB0AD1C7}" destId="{14D19B4F-AB73-44FA-B7A3-BBF119AEBBF9}" srcOrd="0" destOrd="0" presId="urn:microsoft.com/office/officeart/2005/8/layout/hierarchy1"/>
    <dgm:cxn modelId="{29947687-4404-4D7D-ABED-65B3ED2AB320}" type="presParOf" srcId="{07CAAE75-0972-42B0-BFB1-49DBCB0AD1C7}" destId="{7A11ECF1-AE09-47E7-A54C-31F59E2BB827}" srcOrd="1" destOrd="0" presId="urn:microsoft.com/office/officeart/2005/8/layout/hierarchy1"/>
    <dgm:cxn modelId="{6C28E71F-80B2-4B3A-94D8-8274E619091F}" type="presParOf" srcId="{8ABF48B5-7091-485B-BD81-CA91DA53ACEC}" destId="{B49AF80F-7073-4D02-A6D3-F46ABDA82296}" srcOrd="1" destOrd="0" presId="urn:microsoft.com/office/officeart/2005/8/layout/hierarchy1"/>
    <dgm:cxn modelId="{DE0F85F2-2D21-420E-82B4-2859AC57ED9F}" type="presParOf" srcId="{B49AF80F-7073-4D02-A6D3-F46ABDA82296}" destId="{3514E98D-FE05-4D28-A221-44CF86A58C32}" srcOrd="0" destOrd="0" presId="urn:microsoft.com/office/officeart/2005/8/layout/hierarchy1"/>
    <dgm:cxn modelId="{02D9A779-B98A-4EB1-B1E7-CF33DA227ADB}" type="presParOf" srcId="{B49AF80F-7073-4D02-A6D3-F46ABDA82296}" destId="{CB68E275-58A9-4236-9D84-351771E7A8BF}" srcOrd="1" destOrd="0" presId="urn:microsoft.com/office/officeart/2005/8/layout/hierarchy1"/>
    <dgm:cxn modelId="{083320A8-5F7E-4279-9B85-9C0EC7099BB5}" type="presParOf" srcId="{CB68E275-58A9-4236-9D84-351771E7A8BF}" destId="{26A037E6-CFB2-483D-8436-46B29F999D11}" srcOrd="0" destOrd="0" presId="urn:microsoft.com/office/officeart/2005/8/layout/hierarchy1"/>
    <dgm:cxn modelId="{9B4C5259-AE6C-461D-86DB-C6E190542BCD}" type="presParOf" srcId="{26A037E6-CFB2-483D-8436-46B29F999D11}" destId="{7C031D69-4715-416E-AD59-05B563E3B14A}" srcOrd="0" destOrd="0" presId="urn:microsoft.com/office/officeart/2005/8/layout/hierarchy1"/>
    <dgm:cxn modelId="{90389348-49DE-46F9-B769-39DCEFCAFF88}" type="presParOf" srcId="{26A037E6-CFB2-483D-8436-46B29F999D11}" destId="{FC520E6A-D957-415A-99F7-1447D85BF7AD}" srcOrd="1" destOrd="0" presId="urn:microsoft.com/office/officeart/2005/8/layout/hierarchy1"/>
    <dgm:cxn modelId="{7DEEB874-2083-4588-905D-4E57D753E936}" type="presParOf" srcId="{CB68E275-58A9-4236-9D84-351771E7A8BF}" destId="{E9DD4095-ECDF-48D4-8BE5-1202631EB162}"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4443C8-56F3-45DD-A8D1-80E7864BFAD3}"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l-GR"/>
        </a:p>
      </dgm:t>
    </dgm:pt>
    <dgm:pt modelId="{75F692DB-1FC2-44C4-AB3E-FF159EC6AF53}">
      <dgm:prSet phldrT="[Κείμενο]" custT="1"/>
      <dgm:spPr>
        <a:ln>
          <a:noFill/>
        </a:ln>
      </dgm:spPr>
      <dgm:t>
        <a:bodyPr/>
        <a:lstStyle/>
        <a:p>
          <a:r>
            <a:rPr lang="en-US" sz="1600" dirty="0" smtClean="0"/>
            <a:t>O</a:t>
          </a:r>
          <a:r>
            <a:rPr lang="el-GR" sz="1600" dirty="0" smtClean="0"/>
            <a:t>ργανισμοί</a:t>
          </a:r>
          <a:endParaRPr lang="el-GR" sz="1600" dirty="0"/>
        </a:p>
      </dgm:t>
    </dgm:pt>
    <dgm:pt modelId="{AD68678C-8C64-4ABE-9E66-2BDC887D04D1}" type="parTrans" cxnId="{7C355382-03B8-4CBC-8BCF-2483B896CA2D}">
      <dgm:prSet/>
      <dgm:spPr/>
      <dgm:t>
        <a:bodyPr/>
        <a:lstStyle/>
        <a:p>
          <a:endParaRPr lang="el-GR"/>
        </a:p>
      </dgm:t>
    </dgm:pt>
    <dgm:pt modelId="{D5FD0323-B64B-4163-A4E8-B869BAE89D65}" type="sibTrans" cxnId="{7C355382-03B8-4CBC-8BCF-2483B896CA2D}">
      <dgm:prSet/>
      <dgm:spPr/>
      <dgm:t>
        <a:bodyPr/>
        <a:lstStyle/>
        <a:p>
          <a:endParaRPr lang="el-GR"/>
        </a:p>
      </dgm:t>
    </dgm:pt>
    <dgm:pt modelId="{397DB5ED-5553-42B2-AD1B-3DB7B6C18E64}">
      <dgm:prSet phldrT="[Κείμενο]" custT="1"/>
      <dgm:spPr>
        <a:ln>
          <a:noFill/>
        </a:ln>
      </dgm:spPr>
      <dgm:t>
        <a:bodyPr/>
        <a:lstStyle/>
        <a:p>
          <a:r>
            <a:rPr lang="el-GR" sz="1600" dirty="0" smtClean="0"/>
            <a:t>Ζώα  </a:t>
          </a:r>
          <a:endParaRPr lang="el-GR" sz="1600" dirty="0"/>
        </a:p>
      </dgm:t>
    </dgm:pt>
    <dgm:pt modelId="{DF94A5BE-C3E2-45D0-AE89-30396F890856}" type="parTrans" cxnId="{B46F6D55-FEFA-40C9-9374-1B9C36C3EB42}">
      <dgm:prSet/>
      <dgm:spPr/>
      <dgm:t>
        <a:bodyPr/>
        <a:lstStyle/>
        <a:p>
          <a:endParaRPr lang="el-GR"/>
        </a:p>
      </dgm:t>
    </dgm:pt>
    <dgm:pt modelId="{3E276FB0-DF89-47AC-8D58-3B2A5A6A11FF}" type="sibTrans" cxnId="{B46F6D55-FEFA-40C9-9374-1B9C36C3EB42}">
      <dgm:prSet/>
      <dgm:spPr/>
      <dgm:t>
        <a:bodyPr/>
        <a:lstStyle/>
        <a:p>
          <a:endParaRPr lang="el-GR"/>
        </a:p>
      </dgm:t>
    </dgm:pt>
    <dgm:pt modelId="{080BD93A-FF77-499D-9CF3-F882EC4DBA3B}">
      <dgm:prSet phldrT="[Κείμενο]" custT="1"/>
      <dgm:spPr>
        <a:ln>
          <a:noFill/>
        </a:ln>
      </dgm:spPr>
      <dgm:t>
        <a:bodyPr/>
        <a:lstStyle/>
        <a:p>
          <a:r>
            <a:rPr lang="el-GR" sz="1600" dirty="0" smtClean="0"/>
            <a:t>Φυτά </a:t>
          </a:r>
          <a:endParaRPr lang="el-GR" sz="1600" dirty="0"/>
        </a:p>
      </dgm:t>
    </dgm:pt>
    <dgm:pt modelId="{987F9B31-2D9F-4C63-8BEF-D41EDE800238}" type="parTrans" cxnId="{BC476924-8931-4CEE-8DC0-23107160ADCD}">
      <dgm:prSet/>
      <dgm:spPr/>
      <dgm:t>
        <a:bodyPr/>
        <a:lstStyle/>
        <a:p>
          <a:endParaRPr lang="el-GR"/>
        </a:p>
      </dgm:t>
    </dgm:pt>
    <dgm:pt modelId="{EE4D0008-1CFE-4A43-B803-904C1C79F2BF}" type="sibTrans" cxnId="{BC476924-8931-4CEE-8DC0-23107160ADCD}">
      <dgm:prSet/>
      <dgm:spPr/>
      <dgm:t>
        <a:bodyPr/>
        <a:lstStyle/>
        <a:p>
          <a:endParaRPr lang="el-GR"/>
        </a:p>
      </dgm:t>
    </dgm:pt>
    <dgm:pt modelId="{2ECB923E-AD7E-4D40-A7FE-81A7586FB25E}">
      <dgm:prSet custT="1"/>
      <dgm:spPr>
        <a:ln>
          <a:noFill/>
        </a:ln>
      </dgm:spPr>
      <dgm:t>
        <a:bodyPr/>
        <a:lstStyle/>
        <a:p>
          <a:r>
            <a:rPr lang="el-GR" sz="1600" dirty="0" smtClean="0"/>
            <a:t>Μικρόβια(Μονή</a:t>
          </a:r>
          <a:r>
            <a:rPr lang="en-US" sz="1600" dirty="0" smtClean="0"/>
            <a:t>-</a:t>
          </a:r>
          <a:r>
            <a:rPr lang="el-GR" sz="1600" dirty="0" smtClean="0"/>
            <a:t>ρη ή Πρώτιστα)</a:t>
          </a:r>
          <a:endParaRPr lang="el-GR" sz="1600" dirty="0"/>
        </a:p>
      </dgm:t>
    </dgm:pt>
    <dgm:pt modelId="{6D22C3D9-7290-4DC0-AD50-350BC8E5B35D}" type="parTrans" cxnId="{9754A9FA-336F-4F46-9792-FF8AB2C8FEC3}">
      <dgm:prSet/>
      <dgm:spPr/>
      <dgm:t>
        <a:bodyPr/>
        <a:lstStyle/>
        <a:p>
          <a:endParaRPr lang="el-GR"/>
        </a:p>
      </dgm:t>
    </dgm:pt>
    <dgm:pt modelId="{FEFE0DB3-1A74-439A-85C5-5E30FC23EA9F}" type="sibTrans" cxnId="{9754A9FA-336F-4F46-9792-FF8AB2C8FEC3}">
      <dgm:prSet/>
      <dgm:spPr/>
      <dgm:t>
        <a:bodyPr/>
        <a:lstStyle/>
        <a:p>
          <a:endParaRPr lang="el-GR"/>
        </a:p>
      </dgm:t>
    </dgm:pt>
    <dgm:pt modelId="{03A633FA-F4DD-4B3E-A47C-0C0F670750FD}" type="pres">
      <dgm:prSet presAssocID="{B84443C8-56F3-45DD-A8D1-80E7864BFAD3}" presName="hierChild1" presStyleCnt="0">
        <dgm:presLayoutVars>
          <dgm:chPref val="1"/>
          <dgm:dir/>
          <dgm:animOne val="branch"/>
          <dgm:animLvl val="lvl"/>
          <dgm:resizeHandles/>
        </dgm:presLayoutVars>
      </dgm:prSet>
      <dgm:spPr/>
      <dgm:t>
        <a:bodyPr/>
        <a:lstStyle/>
        <a:p>
          <a:endParaRPr lang="el-GR"/>
        </a:p>
      </dgm:t>
    </dgm:pt>
    <dgm:pt modelId="{3088C4EA-99E5-40BD-81E1-D0ECAC950D00}" type="pres">
      <dgm:prSet presAssocID="{75F692DB-1FC2-44C4-AB3E-FF159EC6AF53}" presName="hierRoot1" presStyleCnt="0"/>
      <dgm:spPr/>
      <dgm:t>
        <a:bodyPr/>
        <a:lstStyle/>
        <a:p>
          <a:endParaRPr lang="el-GR"/>
        </a:p>
      </dgm:t>
    </dgm:pt>
    <dgm:pt modelId="{DE4B5D8C-AEEC-4A18-A40B-0B5AD1106B1D}" type="pres">
      <dgm:prSet presAssocID="{75F692DB-1FC2-44C4-AB3E-FF159EC6AF53}" presName="composite" presStyleCnt="0"/>
      <dgm:spPr/>
      <dgm:t>
        <a:bodyPr/>
        <a:lstStyle/>
        <a:p>
          <a:endParaRPr lang="el-GR"/>
        </a:p>
      </dgm:t>
    </dgm:pt>
    <dgm:pt modelId="{36E8875C-A6E7-425B-B8BB-601B1B574196}" type="pres">
      <dgm:prSet presAssocID="{75F692DB-1FC2-44C4-AB3E-FF159EC6AF53}" presName="background" presStyleLbl="node0" presStyleIdx="0" presStyleCnt="1"/>
      <dgm:spPr>
        <a:ln>
          <a:noFill/>
        </a:ln>
      </dgm:spPr>
      <dgm:t>
        <a:bodyPr/>
        <a:lstStyle/>
        <a:p>
          <a:endParaRPr lang="el-GR"/>
        </a:p>
      </dgm:t>
    </dgm:pt>
    <dgm:pt modelId="{11923A73-B836-48BE-9B53-70C6384AC740}" type="pres">
      <dgm:prSet presAssocID="{75F692DB-1FC2-44C4-AB3E-FF159EC6AF53}" presName="text" presStyleLbl="fgAcc0" presStyleIdx="0" presStyleCnt="1" custScaleX="116515" custLinFactNeighborX="2929">
        <dgm:presLayoutVars>
          <dgm:chPref val="3"/>
        </dgm:presLayoutVars>
      </dgm:prSet>
      <dgm:spPr/>
      <dgm:t>
        <a:bodyPr/>
        <a:lstStyle/>
        <a:p>
          <a:endParaRPr lang="el-GR"/>
        </a:p>
      </dgm:t>
    </dgm:pt>
    <dgm:pt modelId="{4103D2BC-EB65-4C87-B972-1E63D3619C91}" type="pres">
      <dgm:prSet presAssocID="{75F692DB-1FC2-44C4-AB3E-FF159EC6AF53}" presName="hierChild2" presStyleCnt="0"/>
      <dgm:spPr/>
      <dgm:t>
        <a:bodyPr/>
        <a:lstStyle/>
        <a:p>
          <a:endParaRPr lang="el-GR"/>
        </a:p>
      </dgm:t>
    </dgm:pt>
    <dgm:pt modelId="{90301065-74FE-48BF-988C-12563F9AF5AC}" type="pres">
      <dgm:prSet presAssocID="{DF94A5BE-C3E2-45D0-AE89-30396F890856}" presName="Name10" presStyleLbl="parChTrans1D2" presStyleIdx="0" presStyleCnt="3"/>
      <dgm:spPr/>
      <dgm:t>
        <a:bodyPr/>
        <a:lstStyle/>
        <a:p>
          <a:endParaRPr lang="el-GR"/>
        </a:p>
      </dgm:t>
    </dgm:pt>
    <dgm:pt modelId="{AFB4FA3C-16CF-4A74-9808-00F07770FB69}" type="pres">
      <dgm:prSet presAssocID="{397DB5ED-5553-42B2-AD1B-3DB7B6C18E64}" presName="hierRoot2" presStyleCnt="0"/>
      <dgm:spPr/>
      <dgm:t>
        <a:bodyPr/>
        <a:lstStyle/>
        <a:p>
          <a:endParaRPr lang="el-GR"/>
        </a:p>
      </dgm:t>
    </dgm:pt>
    <dgm:pt modelId="{CB251F6F-C858-4813-A4CF-A467ED565779}" type="pres">
      <dgm:prSet presAssocID="{397DB5ED-5553-42B2-AD1B-3DB7B6C18E64}" presName="composite2" presStyleCnt="0"/>
      <dgm:spPr/>
      <dgm:t>
        <a:bodyPr/>
        <a:lstStyle/>
        <a:p>
          <a:endParaRPr lang="el-GR"/>
        </a:p>
      </dgm:t>
    </dgm:pt>
    <dgm:pt modelId="{204FE798-15B5-4650-B4B0-326D0B479A9D}" type="pres">
      <dgm:prSet presAssocID="{397DB5ED-5553-42B2-AD1B-3DB7B6C18E64}" presName="background2" presStyleLbl="node2" presStyleIdx="0" presStyleCnt="3"/>
      <dgm:spPr>
        <a:ln>
          <a:noFill/>
        </a:ln>
      </dgm:spPr>
      <dgm:t>
        <a:bodyPr/>
        <a:lstStyle/>
        <a:p>
          <a:endParaRPr lang="el-GR"/>
        </a:p>
      </dgm:t>
    </dgm:pt>
    <dgm:pt modelId="{B4B945E5-9FB8-42A9-93B3-25509F4FC478}" type="pres">
      <dgm:prSet presAssocID="{397DB5ED-5553-42B2-AD1B-3DB7B6C18E64}" presName="text2" presStyleLbl="fgAcc2" presStyleIdx="0" presStyleCnt="3" custScaleX="150703">
        <dgm:presLayoutVars>
          <dgm:chPref val="3"/>
        </dgm:presLayoutVars>
      </dgm:prSet>
      <dgm:spPr/>
      <dgm:t>
        <a:bodyPr/>
        <a:lstStyle/>
        <a:p>
          <a:endParaRPr lang="el-GR"/>
        </a:p>
      </dgm:t>
    </dgm:pt>
    <dgm:pt modelId="{C34C17B9-2B58-48C3-9CB4-940925DFE5B6}" type="pres">
      <dgm:prSet presAssocID="{397DB5ED-5553-42B2-AD1B-3DB7B6C18E64}" presName="hierChild3" presStyleCnt="0"/>
      <dgm:spPr/>
      <dgm:t>
        <a:bodyPr/>
        <a:lstStyle/>
        <a:p>
          <a:endParaRPr lang="el-GR"/>
        </a:p>
      </dgm:t>
    </dgm:pt>
    <dgm:pt modelId="{D8610863-0DB3-4773-B9FA-CC455FC37B4A}" type="pres">
      <dgm:prSet presAssocID="{987F9B31-2D9F-4C63-8BEF-D41EDE800238}" presName="Name10" presStyleLbl="parChTrans1D2" presStyleIdx="1" presStyleCnt="3"/>
      <dgm:spPr/>
      <dgm:t>
        <a:bodyPr/>
        <a:lstStyle/>
        <a:p>
          <a:endParaRPr lang="el-GR"/>
        </a:p>
      </dgm:t>
    </dgm:pt>
    <dgm:pt modelId="{A85B5413-6DDC-4FFF-842D-123F0ED0501A}" type="pres">
      <dgm:prSet presAssocID="{080BD93A-FF77-499D-9CF3-F882EC4DBA3B}" presName="hierRoot2" presStyleCnt="0"/>
      <dgm:spPr/>
      <dgm:t>
        <a:bodyPr/>
        <a:lstStyle/>
        <a:p>
          <a:endParaRPr lang="el-GR"/>
        </a:p>
      </dgm:t>
    </dgm:pt>
    <dgm:pt modelId="{F5532C3C-2BBD-45B7-91BC-A70D081CC1F8}" type="pres">
      <dgm:prSet presAssocID="{080BD93A-FF77-499D-9CF3-F882EC4DBA3B}" presName="composite2" presStyleCnt="0"/>
      <dgm:spPr/>
      <dgm:t>
        <a:bodyPr/>
        <a:lstStyle/>
        <a:p>
          <a:endParaRPr lang="el-GR"/>
        </a:p>
      </dgm:t>
    </dgm:pt>
    <dgm:pt modelId="{02CA8583-186C-4E80-812B-AF64540A35BA}" type="pres">
      <dgm:prSet presAssocID="{080BD93A-FF77-499D-9CF3-F882EC4DBA3B}" presName="background2" presStyleLbl="node2" presStyleIdx="1" presStyleCnt="3"/>
      <dgm:spPr>
        <a:ln>
          <a:noFill/>
        </a:ln>
      </dgm:spPr>
      <dgm:t>
        <a:bodyPr/>
        <a:lstStyle/>
        <a:p>
          <a:endParaRPr lang="el-GR"/>
        </a:p>
      </dgm:t>
    </dgm:pt>
    <dgm:pt modelId="{2A9724F8-D2E5-4F03-B128-848CD16BA744}" type="pres">
      <dgm:prSet presAssocID="{080BD93A-FF77-499D-9CF3-F882EC4DBA3B}" presName="text2" presStyleLbl="fgAcc2" presStyleIdx="1" presStyleCnt="3" custScaleX="147307">
        <dgm:presLayoutVars>
          <dgm:chPref val="3"/>
        </dgm:presLayoutVars>
      </dgm:prSet>
      <dgm:spPr/>
      <dgm:t>
        <a:bodyPr/>
        <a:lstStyle/>
        <a:p>
          <a:endParaRPr lang="el-GR"/>
        </a:p>
      </dgm:t>
    </dgm:pt>
    <dgm:pt modelId="{5D762412-0C12-498B-AD18-8E163C1773CF}" type="pres">
      <dgm:prSet presAssocID="{080BD93A-FF77-499D-9CF3-F882EC4DBA3B}" presName="hierChild3" presStyleCnt="0"/>
      <dgm:spPr/>
      <dgm:t>
        <a:bodyPr/>
        <a:lstStyle/>
        <a:p>
          <a:endParaRPr lang="el-GR"/>
        </a:p>
      </dgm:t>
    </dgm:pt>
    <dgm:pt modelId="{213EB445-B479-471A-92CE-73952A02C033}" type="pres">
      <dgm:prSet presAssocID="{6D22C3D9-7290-4DC0-AD50-350BC8E5B35D}" presName="Name10" presStyleLbl="parChTrans1D2" presStyleIdx="2" presStyleCnt="3"/>
      <dgm:spPr/>
      <dgm:t>
        <a:bodyPr/>
        <a:lstStyle/>
        <a:p>
          <a:endParaRPr lang="el-GR"/>
        </a:p>
      </dgm:t>
    </dgm:pt>
    <dgm:pt modelId="{2B7C1B55-53A1-4E4C-B9E8-D8E66EC0681B}" type="pres">
      <dgm:prSet presAssocID="{2ECB923E-AD7E-4D40-A7FE-81A7586FB25E}" presName="hierRoot2" presStyleCnt="0"/>
      <dgm:spPr/>
      <dgm:t>
        <a:bodyPr/>
        <a:lstStyle/>
        <a:p>
          <a:endParaRPr lang="el-GR"/>
        </a:p>
      </dgm:t>
    </dgm:pt>
    <dgm:pt modelId="{3725519C-970B-496A-8524-7FA1CA697A98}" type="pres">
      <dgm:prSet presAssocID="{2ECB923E-AD7E-4D40-A7FE-81A7586FB25E}" presName="composite2" presStyleCnt="0"/>
      <dgm:spPr/>
      <dgm:t>
        <a:bodyPr/>
        <a:lstStyle/>
        <a:p>
          <a:endParaRPr lang="el-GR"/>
        </a:p>
      </dgm:t>
    </dgm:pt>
    <dgm:pt modelId="{83891001-C714-4FEA-8A50-37541F0850BD}" type="pres">
      <dgm:prSet presAssocID="{2ECB923E-AD7E-4D40-A7FE-81A7586FB25E}" presName="background2" presStyleLbl="node2" presStyleIdx="2" presStyleCnt="3"/>
      <dgm:spPr>
        <a:ln>
          <a:noFill/>
        </a:ln>
      </dgm:spPr>
      <dgm:t>
        <a:bodyPr/>
        <a:lstStyle/>
        <a:p>
          <a:endParaRPr lang="el-GR"/>
        </a:p>
      </dgm:t>
    </dgm:pt>
    <dgm:pt modelId="{C6DDF89C-E45A-482F-B8F5-FFBCAC03F842}" type="pres">
      <dgm:prSet presAssocID="{2ECB923E-AD7E-4D40-A7FE-81A7586FB25E}" presName="text2" presStyleLbl="fgAcc2" presStyleIdx="2" presStyleCnt="3" custScaleX="145329">
        <dgm:presLayoutVars>
          <dgm:chPref val="3"/>
        </dgm:presLayoutVars>
      </dgm:prSet>
      <dgm:spPr/>
      <dgm:t>
        <a:bodyPr/>
        <a:lstStyle/>
        <a:p>
          <a:endParaRPr lang="el-GR"/>
        </a:p>
      </dgm:t>
    </dgm:pt>
    <dgm:pt modelId="{53AF06AB-A9A1-49B3-9364-670DDC424AE3}" type="pres">
      <dgm:prSet presAssocID="{2ECB923E-AD7E-4D40-A7FE-81A7586FB25E}" presName="hierChild3" presStyleCnt="0"/>
      <dgm:spPr/>
      <dgm:t>
        <a:bodyPr/>
        <a:lstStyle/>
        <a:p>
          <a:endParaRPr lang="el-GR"/>
        </a:p>
      </dgm:t>
    </dgm:pt>
  </dgm:ptLst>
  <dgm:cxnLst>
    <dgm:cxn modelId="{BC476924-8931-4CEE-8DC0-23107160ADCD}" srcId="{75F692DB-1FC2-44C4-AB3E-FF159EC6AF53}" destId="{080BD93A-FF77-499D-9CF3-F882EC4DBA3B}" srcOrd="1" destOrd="0" parTransId="{987F9B31-2D9F-4C63-8BEF-D41EDE800238}" sibTransId="{EE4D0008-1CFE-4A43-B803-904C1C79F2BF}"/>
    <dgm:cxn modelId="{8F490F91-3CE2-4D78-BA6A-F784F0816700}" type="presOf" srcId="{397DB5ED-5553-42B2-AD1B-3DB7B6C18E64}" destId="{B4B945E5-9FB8-42A9-93B3-25509F4FC478}" srcOrd="0" destOrd="0" presId="urn:microsoft.com/office/officeart/2005/8/layout/hierarchy1"/>
    <dgm:cxn modelId="{7C355382-03B8-4CBC-8BCF-2483B896CA2D}" srcId="{B84443C8-56F3-45DD-A8D1-80E7864BFAD3}" destId="{75F692DB-1FC2-44C4-AB3E-FF159EC6AF53}" srcOrd="0" destOrd="0" parTransId="{AD68678C-8C64-4ABE-9E66-2BDC887D04D1}" sibTransId="{D5FD0323-B64B-4163-A4E8-B869BAE89D65}"/>
    <dgm:cxn modelId="{9754A9FA-336F-4F46-9792-FF8AB2C8FEC3}" srcId="{75F692DB-1FC2-44C4-AB3E-FF159EC6AF53}" destId="{2ECB923E-AD7E-4D40-A7FE-81A7586FB25E}" srcOrd="2" destOrd="0" parTransId="{6D22C3D9-7290-4DC0-AD50-350BC8E5B35D}" sibTransId="{FEFE0DB3-1A74-439A-85C5-5E30FC23EA9F}"/>
    <dgm:cxn modelId="{31D0C4CA-614C-478E-8494-F3E9417C19E7}" type="presOf" srcId="{987F9B31-2D9F-4C63-8BEF-D41EDE800238}" destId="{D8610863-0DB3-4773-B9FA-CC455FC37B4A}" srcOrd="0" destOrd="0" presId="urn:microsoft.com/office/officeart/2005/8/layout/hierarchy1"/>
    <dgm:cxn modelId="{894A1D84-FFF9-4697-907E-57321A11691E}" type="presOf" srcId="{DF94A5BE-C3E2-45D0-AE89-30396F890856}" destId="{90301065-74FE-48BF-988C-12563F9AF5AC}" srcOrd="0" destOrd="0" presId="urn:microsoft.com/office/officeart/2005/8/layout/hierarchy1"/>
    <dgm:cxn modelId="{8726ACCF-6BE2-415B-AECE-0269F8A258B3}" type="presOf" srcId="{B84443C8-56F3-45DD-A8D1-80E7864BFAD3}" destId="{03A633FA-F4DD-4B3E-A47C-0C0F670750FD}" srcOrd="0" destOrd="0" presId="urn:microsoft.com/office/officeart/2005/8/layout/hierarchy1"/>
    <dgm:cxn modelId="{2E02A939-EB36-41AF-B024-779E630C7BD0}" type="presOf" srcId="{080BD93A-FF77-499D-9CF3-F882EC4DBA3B}" destId="{2A9724F8-D2E5-4F03-B128-848CD16BA744}" srcOrd="0" destOrd="0" presId="urn:microsoft.com/office/officeart/2005/8/layout/hierarchy1"/>
    <dgm:cxn modelId="{ECB5B47D-FBF4-405F-9EC8-9A17FD082069}" type="presOf" srcId="{2ECB923E-AD7E-4D40-A7FE-81A7586FB25E}" destId="{C6DDF89C-E45A-482F-B8F5-FFBCAC03F842}" srcOrd="0" destOrd="0" presId="urn:microsoft.com/office/officeart/2005/8/layout/hierarchy1"/>
    <dgm:cxn modelId="{9AF59E8C-2A3A-45C1-9E2C-460DCE014BE4}" type="presOf" srcId="{75F692DB-1FC2-44C4-AB3E-FF159EC6AF53}" destId="{11923A73-B836-48BE-9B53-70C6384AC740}" srcOrd="0" destOrd="0" presId="urn:microsoft.com/office/officeart/2005/8/layout/hierarchy1"/>
    <dgm:cxn modelId="{B46F6D55-FEFA-40C9-9374-1B9C36C3EB42}" srcId="{75F692DB-1FC2-44C4-AB3E-FF159EC6AF53}" destId="{397DB5ED-5553-42B2-AD1B-3DB7B6C18E64}" srcOrd="0" destOrd="0" parTransId="{DF94A5BE-C3E2-45D0-AE89-30396F890856}" sibTransId="{3E276FB0-DF89-47AC-8D58-3B2A5A6A11FF}"/>
    <dgm:cxn modelId="{57F57290-05B1-46B1-9051-BAF7B496F9AC}" type="presOf" srcId="{6D22C3D9-7290-4DC0-AD50-350BC8E5B35D}" destId="{213EB445-B479-471A-92CE-73952A02C033}" srcOrd="0" destOrd="0" presId="urn:microsoft.com/office/officeart/2005/8/layout/hierarchy1"/>
    <dgm:cxn modelId="{E96B4108-2F8F-4C16-BDBF-B6E412F2AEF8}" type="presParOf" srcId="{03A633FA-F4DD-4B3E-A47C-0C0F670750FD}" destId="{3088C4EA-99E5-40BD-81E1-D0ECAC950D00}" srcOrd="0" destOrd="0" presId="urn:microsoft.com/office/officeart/2005/8/layout/hierarchy1"/>
    <dgm:cxn modelId="{B32EC1B4-33CA-4D07-8A45-11800B7C2C15}" type="presParOf" srcId="{3088C4EA-99E5-40BD-81E1-D0ECAC950D00}" destId="{DE4B5D8C-AEEC-4A18-A40B-0B5AD1106B1D}" srcOrd="0" destOrd="0" presId="urn:microsoft.com/office/officeart/2005/8/layout/hierarchy1"/>
    <dgm:cxn modelId="{CDB7BB7B-E36A-4DCC-BB2A-6914F00B4CD8}" type="presParOf" srcId="{DE4B5D8C-AEEC-4A18-A40B-0B5AD1106B1D}" destId="{36E8875C-A6E7-425B-B8BB-601B1B574196}" srcOrd="0" destOrd="0" presId="urn:microsoft.com/office/officeart/2005/8/layout/hierarchy1"/>
    <dgm:cxn modelId="{4681EFCE-577B-4354-9144-6D92D25E4FFF}" type="presParOf" srcId="{DE4B5D8C-AEEC-4A18-A40B-0B5AD1106B1D}" destId="{11923A73-B836-48BE-9B53-70C6384AC740}" srcOrd="1" destOrd="0" presId="urn:microsoft.com/office/officeart/2005/8/layout/hierarchy1"/>
    <dgm:cxn modelId="{5ADDAAB3-1257-4E3A-852D-C4E12182F787}" type="presParOf" srcId="{3088C4EA-99E5-40BD-81E1-D0ECAC950D00}" destId="{4103D2BC-EB65-4C87-B972-1E63D3619C91}" srcOrd="1" destOrd="0" presId="urn:microsoft.com/office/officeart/2005/8/layout/hierarchy1"/>
    <dgm:cxn modelId="{DF57D22D-91E6-40CE-9308-BB9632F7908F}" type="presParOf" srcId="{4103D2BC-EB65-4C87-B972-1E63D3619C91}" destId="{90301065-74FE-48BF-988C-12563F9AF5AC}" srcOrd="0" destOrd="0" presId="urn:microsoft.com/office/officeart/2005/8/layout/hierarchy1"/>
    <dgm:cxn modelId="{69B43FC2-E7D7-4BC4-B836-0E27A674D58D}" type="presParOf" srcId="{4103D2BC-EB65-4C87-B972-1E63D3619C91}" destId="{AFB4FA3C-16CF-4A74-9808-00F07770FB69}" srcOrd="1" destOrd="0" presId="urn:microsoft.com/office/officeart/2005/8/layout/hierarchy1"/>
    <dgm:cxn modelId="{7248D8C0-5992-4D0B-BE81-13A2A88D1774}" type="presParOf" srcId="{AFB4FA3C-16CF-4A74-9808-00F07770FB69}" destId="{CB251F6F-C858-4813-A4CF-A467ED565779}" srcOrd="0" destOrd="0" presId="urn:microsoft.com/office/officeart/2005/8/layout/hierarchy1"/>
    <dgm:cxn modelId="{BD29F414-66C6-4302-A1DD-5DF0A6A5D5B2}" type="presParOf" srcId="{CB251F6F-C858-4813-A4CF-A467ED565779}" destId="{204FE798-15B5-4650-B4B0-326D0B479A9D}" srcOrd="0" destOrd="0" presId="urn:microsoft.com/office/officeart/2005/8/layout/hierarchy1"/>
    <dgm:cxn modelId="{D0E8282B-E830-4F77-A922-4E8EAD6A3235}" type="presParOf" srcId="{CB251F6F-C858-4813-A4CF-A467ED565779}" destId="{B4B945E5-9FB8-42A9-93B3-25509F4FC478}" srcOrd="1" destOrd="0" presId="urn:microsoft.com/office/officeart/2005/8/layout/hierarchy1"/>
    <dgm:cxn modelId="{85266FEE-C810-4139-AE5B-C5B1AA4FFF5E}" type="presParOf" srcId="{AFB4FA3C-16CF-4A74-9808-00F07770FB69}" destId="{C34C17B9-2B58-48C3-9CB4-940925DFE5B6}" srcOrd="1" destOrd="0" presId="urn:microsoft.com/office/officeart/2005/8/layout/hierarchy1"/>
    <dgm:cxn modelId="{C4D992C1-BE80-49CD-8965-F80C93ED6591}" type="presParOf" srcId="{4103D2BC-EB65-4C87-B972-1E63D3619C91}" destId="{D8610863-0DB3-4773-B9FA-CC455FC37B4A}" srcOrd="2" destOrd="0" presId="urn:microsoft.com/office/officeart/2005/8/layout/hierarchy1"/>
    <dgm:cxn modelId="{4F6F3D6C-3A27-4BAA-8E8B-816513F44908}" type="presParOf" srcId="{4103D2BC-EB65-4C87-B972-1E63D3619C91}" destId="{A85B5413-6DDC-4FFF-842D-123F0ED0501A}" srcOrd="3" destOrd="0" presId="urn:microsoft.com/office/officeart/2005/8/layout/hierarchy1"/>
    <dgm:cxn modelId="{BF2B77C2-8A56-4FF3-94C0-8784D9879939}" type="presParOf" srcId="{A85B5413-6DDC-4FFF-842D-123F0ED0501A}" destId="{F5532C3C-2BBD-45B7-91BC-A70D081CC1F8}" srcOrd="0" destOrd="0" presId="urn:microsoft.com/office/officeart/2005/8/layout/hierarchy1"/>
    <dgm:cxn modelId="{BA3FC7FA-78F3-4149-B0C6-DBDCB8DC9C39}" type="presParOf" srcId="{F5532C3C-2BBD-45B7-91BC-A70D081CC1F8}" destId="{02CA8583-186C-4E80-812B-AF64540A35BA}" srcOrd="0" destOrd="0" presId="urn:microsoft.com/office/officeart/2005/8/layout/hierarchy1"/>
    <dgm:cxn modelId="{2741F4AF-C85A-4A3E-B48A-2E59E877952E}" type="presParOf" srcId="{F5532C3C-2BBD-45B7-91BC-A70D081CC1F8}" destId="{2A9724F8-D2E5-4F03-B128-848CD16BA744}" srcOrd="1" destOrd="0" presId="urn:microsoft.com/office/officeart/2005/8/layout/hierarchy1"/>
    <dgm:cxn modelId="{918158CB-FA80-412F-8559-535DDC6D6C60}" type="presParOf" srcId="{A85B5413-6DDC-4FFF-842D-123F0ED0501A}" destId="{5D762412-0C12-498B-AD18-8E163C1773CF}" srcOrd="1" destOrd="0" presId="urn:microsoft.com/office/officeart/2005/8/layout/hierarchy1"/>
    <dgm:cxn modelId="{992D9530-3FAD-48A8-82F1-8FF5CAB6C0B9}" type="presParOf" srcId="{4103D2BC-EB65-4C87-B972-1E63D3619C91}" destId="{213EB445-B479-471A-92CE-73952A02C033}" srcOrd="4" destOrd="0" presId="urn:microsoft.com/office/officeart/2005/8/layout/hierarchy1"/>
    <dgm:cxn modelId="{9A1EAB7E-A681-4438-890E-42E0ABA05052}" type="presParOf" srcId="{4103D2BC-EB65-4C87-B972-1E63D3619C91}" destId="{2B7C1B55-53A1-4E4C-B9E8-D8E66EC0681B}" srcOrd="5" destOrd="0" presId="urn:microsoft.com/office/officeart/2005/8/layout/hierarchy1"/>
    <dgm:cxn modelId="{5AE623F6-3050-4292-ADB2-D87BEAC021E8}" type="presParOf" srcId="{2B7C1B55-53A1-4E4C-B9E8-D8E66EC0681B}" destId="{3725519C-970B-496A-8524-7FA1CA697A98}" srcOrd="0" destOrd="0" presId="urn:microsoft.com/office/officeart/2005/8/layout/hierarchy1"/>
    <dgm:cxn modelId="{65BF2A3A-341D-4975-AD0B-BFD8AEBCF290}" type="presParOf" srcId="{3725519C-970B-496A-8524-7FA1CA697A98}" destId="{83891001-C714-4FEA-8A50-37541F0850BD}" srcOrd="0" destOrd="0" presId="urn:microsoft.com/office/officeart/2005/8/layout/hierarchy1"/>
    <dgm:cxn modelId="{DED40D7C-D806-46CD-A73C-02A7B62E1498}" type="presParOf" srcId="{3725519C-970B-496A-8524-7FA1CA697A98}" destId="{C6DDF89C-E45A-482F-B8F5-FFBCAC03F842}" srcOrd="1" destOrd="0" presId="urn:microsoft.com/office/officeart/2005/8/layout/hierarchy1"/>
    <dgm:cxn modelId="{4B71B21D-43CD-4873-88EE-19194708744C}" type="presParOf" srcId="{2B7C1B55-53A1-4E4C-B9E8-D8E66EC0681B}" destId="{53AF06AB-A9A1-49B3-9364-670DDC424AE3}" srcOrd="1" destOrd="0" presId="urn:microsoft.com/office/officeart/2005/8/layout/hierarchy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C7731A-DE25-4612-A736-347E5EBF83BF}"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l-GR"/>
        </a:p>
      </dgm:t>
    </dgm:pt>
    <dgm:pt modelId="{6521D1FE-3E6F-46E8-8592-33F353FDA067}">
      <dgm:prSet phldrT="[Κείμενο]" custT="1"/>
      <dgm:spPr>
        <a:ln>
          <a:noFill/>
        </a:ln>
      </dgm:spPr>
      <dgm:t>
        <a:bodyPr/>
        <a:lstStyle/>
        <a:p>
          <a:r>
            <a:rPr lang="el-GR" sz="1600" dirty="0" smtClean="0"/>
            <a:t>Οργανισμοί </a:t>
          </a:r>
          <a:endParaRPr lang="el-GR" sz="1600" dirty="0"/>
        </a:p>
      </dgm:t>
    </dgm:pt>
    <dgm:pt modelId="{34026835-4B2B-4F0A-AAB9-01F3FA91AB26}" type="parTrans" cxnId="{24676E26-87A2-40B5-BBA9-EFC9908B6991}">
      <dgm:prSet/>
      <dgm:spPr/>
      <dgm:t>
        <a:bodyPr/>
        <a:lstStyle/>
        <a:p>
          <a:endParaRPr lang="el-GR"/>
        </a:p>
      </dgm:t>
    </dgm:pt>
    <dgm:pt modelId="{BF9FB0EA-82AA-4BB2-A8BE-F96948E9826D}" type="sibTrans" cxnId="{24676E26-87A2-40B5-BBA9-EFC9908B6991}">
      <dgm:prSet/>
      <dgm:spPr/>
      <dgm:t>
        <a:bodyPr/>
        <a:lstStyle/>
        <a:p>
          <a:endParaRPr lang="el-GR"/>
        </a:p>
      </dgm:t>
    </dgm:pt>
    <dgm:pt modelId="{65C7F2A9-9002-40E2-ABFA-AF6FB04FC02F}">
      <dgm:prSet phldrT="[Κείμενο]" custT="1"/>
      <dgm:spPr>
        <a:ln>
          <a:noFill/>
        </a:ln>
      </dgm:spPr>
      <dgm:t>
        <a:bodyPr/>
        <a:lstStyle/>
        <a:p>
          <a:r>
            <a:rPr lang="el-GR" sz="1600" dirty="0" smtClean="0"/>
            <a:t>Ζώα </a:t>
          </a:r>
          <a:r>
            <a:rPr lang="el-GR" sz="4100" dirty="0" smtClean="0"/>
            <a:t> </a:t>
          </a:r>
          <a:endParaRPr lang="el-GR" sz="4100" dirty="0"/>
        </a:p>
      </dgm:t>
    </dgm:pt>
    <dgm:pt modelId="{6E5E5A78-28B9-4B11-8192-6240C428D1B0}" type="parTrans" cxnId="{AAABDDF6-B6A8-491D-A429-4D0B670BD089}">
      <dgm:prSet/>
      <dgm:spPr/>
      <dgm:t>
        <a:bodyPr/>
        <a:lstStyle/>
        <a:p>
          <a:endParaRPr lang="el-GR"/>
        </a:p>
      </dgm:t>
    </dgm:pt>
    <dgm:pt modelId="{20081B0B-EAE6-4D6D-9E11-6AB39E30BBF6}" type="sibTrans" cxnId="{AAABDDF6-B6A8-491D-A429-4D0B670BD089}">
      <dgm:prSet/>
      <dgm:spPr/>
      <dgm:t>
        <a:bodyPr/>
        <a:lstStyle/>
        <a:p>
          <a:endParaRPr lang="el-GR"/>
        </a:p>
      </dgm:t>
    </dgm:pt>
    <dgm:pt modelId="{6B4F2072-3632-4AE2-9C5F-543D5E7E1B09}">
      <dgm:prSet phldrT="[Κείμενο]" custT="1"/>
      <dgm:spPr>
        <a:ln>
          <a:noFill/>
        </a:ln>
      </dgm:spPr>
      <dgm:t>
        <a:bodyPr/>
        <a:lstStyle/>
        <a:p>
          <a:r>
            <a:rPr lang="el-GR" sz="1600" dirty="0" smtClean="0"/>
            <a:t>Φυτά  </a:t>
          </a:r>
          <a:endParaRPr lang="el-GR" sz="1600" dirty="0"/>
        </a:p>
      </dgm:t>
    </dgm:pt>
    <dgm:pt modelId="{ED3F7915-280C-4C31-B1B1-943D5193335D}" type="parTrans" cxnId="{30E3AFD5-304D-4DB5-B06D-5012C752E00F}">
      <dgm:prSet/>
      <dgm:spPr/>
      <dgm:t>
        <a:bodyPr/>
        <a:lstStyle/>
        <a:p>
          <a:endParaRPr lang="el-GR"/>
        </a:p>
      </dgm:t>
    </dgm:pt>
    <dgm:pt modelId="{EB9ADE77-D02C-47B8-B4C3-E64581F9EAD0}" type="sibTrans" cxnId="{30E3AFD5-304D-4DB5-B06D-5012C752E00F}">
      <dgm:prSet/>
      <dgm:spPr/>
      <dgm:t>
        <a:bodyPr/>
        <a:lstStyle/>
        <a:p>
          <a:endParaRPr lang="el-GR"/>
        </a:p>
      </dgm:t>
    </dgm:pt>
    <dgm:pt modelId="{A1B5F124-1190-45CF-905E-C022B90117C1}">
      <dgm:prSet custT="1"/>
      <dgm:spPr>
        <a:ln>
          <a:noFill/>
        </a:ln>
      </dgm:spPr>
      <dgm:t>
        <a:bodyPr/>
        <a:lstStyle/>
        <a:p>
          <a:r>
            <a:rPr lang="el-GR" sz="1600" dirty="0" smtClean="0"/>
            <a:t>Μικρόβια </a:t>
          </a:r>
          <a:endParaRPr lang="el-GR" sz="1600" dirty="0"/>
        </a:p>
      </dgm:t>
    </dgm:pt>
    <dgm:pt modelId="{27573A91-C4FA-40D7-B30B-ADC099CAB470}" type="parTrans" cxnId="{AEEA7D7D-0D74-4C34-B561-0E9F54B19DFD}">
      <dgm:prSet/>
      <dgm:spPr/>
      <dgm:t>
        <a:bodyPr/>
        <a:lstStyle/>
        <a:p>
          <a:endParaRPr lang="el-GR"/>
        </a:p>
      </dgm:t>
    </dgm:pt>
    <dgm:pt modelId="{0FB29398-2A88-4578-B701-FD6F9E81E508}" type="sibTrans" cxnId="{AEEA7D7D-0D74-4C34-B561-0E9F54B19DFD}">
      <dgm:prSet/>
      <dgm:spPr/>
      <dgm:t>
        <a:bodyPr/>
        <a:lstStyle/>
        <a:p>
          <a:endParaRPr lang="el-GR"/>
        </a:p>
      </dgm:t>
    </dgm:pt>
    <dgm:pt modelId="{252A824F-67D4-4525-8E14-AF622BB8841C}">
      <dgm:prSet custT="1"/>
      <dgm:spPr>
        <a:ln>
          <a:noFill/>
        </a:ln>
      </dgm:spPr>
      <dgm:t>
        <a:bodyPr/>
        <a:lstStyle/>
        <a:p>
          <a:r>
            <a:rPr lang="el-GR" sz="1600" dirty="0" smtClean="0"/>
            <a:t>Πρώτιστα </a:t>
          </a:r>
          <a:endParaRPr lang="el-GR" sz="1600" dirty="0"/>
        </a:p>
      </dgm:t>
    </dgm:pt>
    <dgm:pt modelId="{A82598FF-FEA3-46EB-B57B-0F6B35F846E7}" type="parTrans" cxnId="{AE2804E7-A79F-4178-8E86-11B63E743192}">
      <dgm:prSet/>
      <dgm:spPr/>
      <dgm:t>
        <a:bodyPr/>
        <a:lstStyle/>
        <a:p>
          <a:endParaRPr lang="el-GR"/>
        </a:p>
      </dgm:t>
    </dgm:pt>
    <dgm:pt modelId="{8940E429-65BC-434E-8D44-B8126F17D06C}" type="sibTrans" cxnId="{AE2804E7-A79F-4178-8E86-11B63E743192}">
      <dgm:prSet/>
      <dgm:spPr/>
      <dgm:t>
        <a:bodyPr/>
        <a:lstStyle/>
        <a:p>
          <a:endParaRPr lang="el-GR"/>
        </a:p>
      </dgm:t>
    </dgm:pt>
    <dgm:pt modelId="{783DD812-87A7-4C37-9094-497152B137E9}">
      <dgm:prSet custT="1"/>
      <dgm:spPr>
        <a:ln>
          <a:noFill/>
        </a:ln>
      </dgm:spPr>
      <dgm:t>
        <a:bodyPr/>
        <a:lstStyle/>
        <a:p>
          <a:r>
            <a:rPr lang="el-GR" sz="1600" dirty="0" smtClean="0"/>
            <a:t>Προκαρυωτικά </a:t>
          </a:r>
          <a:endParaRPr lang="el-GR" sz="1600" dirty="0"/>
        </a:p>
      </dgm:t>
    </dgm:pt>
    <dgm:pt modelId="{9987B43C-E445-4EA9-9275-7B8C12E887D6}" type="parTrans" cxnId="{A5F93F1E-A390-49E4-BB6A-7ECC8E262792}">
      <dgm:prSet/>
      <dgm:spPr/>
      <dgm:t>
        <a:bodyPr/>
        <a:lstStyle/>
        <a:p>
          <a:endParaRPr lang="el-GR"/>
        </a:p>
      </dgm:t>
    </dgm:pt>
    <dgm:pt modelId="{9D73414E-B8B7-46F1-9DA9-503FA23837A1}" type="sibTrans" cxnId="{A5F93F1E-A390-49E4-BB6A-7ECC8E262792}">
      <dgm:prSet/>
      <dgm:spPr/>
      <dgm:t>
        <a:bodyPr/>
        <a:lstStyle/>
        <a:p>
          <a:endParaRPr lang="el-GR"/>
        </a:p>
      </dgm:t>
    </dgm:pt>
    <dgm:pt modelId="{EB757B09-2108-45C6-AB4E-C62FF5F882B9}">
      <dgm:prSet custT="1"/>
      <dgm:spPr>
        <a:ln>
          <a:noFill/>
        </a:ln>
      </dgm:spPr>
      <dgm:t>
        <a:bodyPr/>
        <a:lstStyle/>
        <a:p>
          <a:r>
            <a:rPr lang="el-GR" sz="1600" dirty="0" smtClean="0"/>
            <a:t>Πρωτόζωα </a:t>
          </a:r>
          <a:endParaRPr lang="el-GR" sz="1600" dirty="0"/>
        </a:p>
      </dgm:t>
    </dgm:pt>
    <dgm:pt modelId="{0AF4D749-CD89-4307-A3A3-2A91768DA0F7}" type="parTrans" cxnId="{1A699157-D4BC-4BD1-AF5A-64EF6DE858BF}">
      <dgm:prSet/>
      <dgm:spPr/>
      <dgm:t>
        <a:bodyPr/>
        <a:lstStyle/>
        <a:p>
          <a:endParaRPr lang="el-GR"/>
        </a:p>
      </dgm:t>
    </dgm:pt>
    <dgm:pt modelId="{665963B7-B8A4-44B5-8A33-AF3FF279845D}" type="sibTrans" cxnId="{1A699157-D4BC-4BD1-AF5A-64EF6DE858BF}">
      <dgm:prSet/>
      <dgm:spPr/>
      <dgm:t>
        <a:bodyPr/>
        <a:lstStyle/>
        <a:p>
          <a:endParaRPr lang="el-GR"/>
        </a:p>
      </dgm:t>
    </dgm:pt>
    <dgm:pt modelId="{75587851-692F-4985-B0CD-A6870750AD85}">
      <dgm:prSet custT="1"/>
      <dgm:spPr>
        <a:ln>
          <a:noFill/>
        </a:ln>
      </dgm:spPr>
      <dgm:t>
        <a:bodyPr/>
        <a:lstStyle/>
        <a:p>
          <a:r>
            <a:rPr lang="el-GR" sz="1600" dirty="0" smtClean="0"/>
            <a:t>Πρωτόφυτα </a:t>
          </a:r>
          <a:endParaRPr lang="el-GR" sz="1600" dirty="0"/>
        </a:p>
      </dgm:t>
    </dgm:pt>
    <dgm:pt modelId="{C9D4D239-CDE7-458A-9B05-34D8C1AF89E2}" type="parTrans" cxnId="{E0D38693-BC16-4FAC-809A-CBA40916CDF0}">
      <dgm:prSet/>
      <dgm:spPr/>
      <dgm:t>
        <a:bodyPr/>
        <a:lstStyle/>
        <a:p>
          <a:endParaRPr lang="el-GR"/>
        </a:p>
      </dgm:t>
    </dgm:pt>
    <dgm:pt modelId="{DC0AEF23-85E4-493D-91E6-5D558CFB9F64}" type="sibTrans" cxnId="{E0D38693-BC16-4FAC-809A-CBA40916CDF0}">
      <dgm:prSet/>
      <dgm:spPr/>
      <dgm:t>
        <a:bodyPr/>
        <a:lstStyle/>
        <a:p>
          <a:endParaRPr lang="el-GR"/>
        </a:p>
      </dgm:t>
    </dgm:pt>
    <dgm:pt modelId="{EFF94AD0-924E-410B-99B8-12A448FC8EFB}" type="pres">
      <dgm:prSet presAssocID="{ABC7731A-DE25-4612-A736-347E5EBF83BF}" presName="hierChild1" presStyleCnt="0">
        <dgm:presLayoutVars>
          <dgm:chPref val="1"/>
          <dgm:dir/>
          <dgm:animOne val="branch"/>
          <dgm:animLvl val="lvl"/>
          <dgm:resizeHandles/>
        </dgm:presLayoutVars>
      </dgm:prSet>
      <dgm:spPr/>
      <dgm:t>
        <a:bodyPr/>
        <a:lstStyle/>
        <a:p>
          <a:endParaRPr lang="el-GR"/>
        </a:p>
      </dgm:t>
    </dgm:pt>
    <dgm:pt modelId="{7B0318CD-CCC5-4805-ABD8-160EF4445E75}" type="pres">
      <dgm:prSet presAssocID="{6521D1FE-3E6F-46E8-8592-33F353FDA067}" presName="hierRoot1" presStyleCnt="0"/>
      <dgm:spPr/>
      <dgm:t>
        <a:bodyPr/>
        <a:lstStyle/>
        <a:p>
          <a:endParaRPr lang="el-GR"/>
        </a:p>
      </dgm:t>
    </dgm:pt>
    <dgm:pt modelId="{85DE1B36-A0FA-41D5-835C-185EEC3711DF}" type="pres">
      <dgm:prSet presAssocID="{6521D1FE-3E6F-46E8-8592-33F353FDA067}" presName="composite" presStyleCnt="0"/>
      <dgm:spPr/>
      <dgm:t>
        <a:bodyPr/>
        <a:lstStyle/>
        <a:p>
          <a:endParaRPr lang="el-GR"/>
        </a:p>
      </dgm:t>
    </dgm:pt>
    <dgm:pt modelId="{01D21F93-75B4-47FC-8C9B-3992E74D1695}" type="pres">
      <dgm:prSet presAssocID="{6521D1FE-3E6F-46E8-8592-33F353FDA067}" presName="background" presStyleLbl="node0" presStyleIdx="0" presStyleCnt="1"/>
      <dgm:spPr>
        <a:ln>
          <a:noFill/>
        </a:ln>
      </dgm:spPr>
      <dgm:t>
        <a:bodyPr/>
        <a:lstStyle/>
        <a:p>
          <a:endParaRPr lang="el-GR"/>
        </a:p>
      </dgm:t>
    </dgm:pt>
    <dgm:pt modelId="{90B08EF9-4368-4BFA-BFAB-53E5B789D64E}" type="pres">
      <dgm:prSet presAssocID="{6521D1FE-3E6F-46E8-8592-33F353FDA067}" presName="text" presStyleLbl="fgAcc0" presStyleIdx="0" presStyleCnt="1">
        <dgm:presLayoutVars>
          <dgm:chPref val="3"/>
        </dgm:presLayoutVars>
      </dgm:prSet>
      <dgm:spPr/>
      <dgm:t>
        <a:bodyPr/>
        <a:lstStyle/>
        <a:p>
          <a:endParaRPr lang="el-GR"/>
        </a:p>
      </dgm:t>
    </dgm:pt>
    <dgm:pt modelId="{C72BA795-31C5-492A-98F5-1091FC8F6104}" type="pres">
      <dgm:prSet presAssocID="{6521D1FE-3E6F-46E8-8592-33F353FDA067}" presName="hierChild2" presStyleCnt="0"/>
      <dgm:spPr/>
      <dgm:t>
        <a:bodyPr/>
        <a:lstStyle/>
        <a:p>
          <a:endParaRPr lang="el-GR"/>
        </a:p>
      </dgm:t>
    </dgm:pt>
    <dgm:pt modelId="{D118EA05-7216-491C-B2EB-E3E1D51A35D2}" type="pres">
      <dgm:prSet presAssocID="{6E5E5A78-28B9-4B11-8192-6240C428D1B0}" presName="Name10" presStyleLbl="parChTrans1D2" presStyleIdx="0" presStyleCnt="3"/>
      <dgm:spPr/>
      <dgm:t>
        <a:bodyPr/>
        <a:lstStyle/>
        <a:p>
          <a:endParaRPr lang="el-GR"/>
        </a:p>
      </dgm:t>
    </dgm:pt>
    <dgm:pt modelId="{5177C302-CF07-4EE9-A32D-4FF96B366231}" type="pres">
      <dgm:prSet presAssocID="{65C7F2A9-9002-40E2-ABFA-AF6FB04FC02F}" presName="hierRoot2" presStyleCnt="0"/>
      <dgm:spPr/>
      <dgm:t>
        <a:bodyPr/>
        <a:lstStyle/>
        <a:p>
          <a:endParaRPr lang="el-GR"/>
        </a:p>
      </dgm:t>
    </dgm:pt>
    <dgm:pt modelId="{D837FFC5-3B17-404B-B1C1-3E6593800BF8}" type="pres">
      <dgm:prSet presAssocID="{65C7F2A9-9002-40E2-ABFA-AF6FB04FC02F}" presName="composite2" presStyleCnt="0"/>
      <dgm:spPr/>
      <dgm:t>
        <a:bodyPr/>
        <a:lstStyle/>
        <a:p>
          <a:endParaRPr lang="el-GR"/>
        </a:p>
      </dgm:t>
    </dgm:pt>
    <dgm:pt modelId="{FF15C49C-B857-4751-8A2D-FB72D0F4D03A}" type="pres">
      <dgm:prSet presAssocID="{65C7F2A9-9002-40E2-ABFA-AF6FB04FC02F}" presName="background2" presStyleLbl="node2" presStyleIdx="0" presStyleCnt="3"/>
      <dgm:spPr>
        <a:ln>
          <a:noFill/>
        </a:ln>
      </dgm:spPr>
      <dgm:t>
        <a:bodyPr/>
        <a:lstStyle/>
        <a:p>
          <a:endParaRPr lang="el-GR"/>
        </a:p>
      </dgm:t>
    </dgm:pt>
    <dgm:pt modelId="{BBCD0223-126D-447E-B9CC-0EAA13BA5CA3}" type="pres">
      <dgm:prSet presAssocID="{65C7F2A9-9002-40E2-ABFA-AF6FB04FC02F}" presName="text2" presStyleLbl="fgAcc2" presStyleIdx="0" presStyleCnt="3">
        <dgm:presLayoutVars>
          <dgm:chPref val="3"/>
        </dgm:presLayoutVars>
      </dgm:prSet>
      <dgm:spPr/>
      <dgm:t>
        <a:bodyPr/>
        <a:lstStyle/>
        <a:p>
          <a:endParaRPr lang="el-GR"/>
        </a:p>
      </dgm:t>
    </dgm:pt>
    <dgm:pt modelId="{F9B2CECD-0DC9-4C48-95BC-323478412707}" type="pres">
      <dgm:prSet presAssocID="{65C7F2A9-9002-40E2-ABFA-AF6FB04FC02F}" presName="hierChild3" presStyleCnt="0"/>
      <dgm:spPr/>
      <dgm:t>
        <a:bodyPr/>
        <a:lstStyle/>
        <a:p>
          <a:endParaRPr lang="el-GR"/>
        </a:p>
      </dgm:t>
    </dgm:pt>
    <dgm:pt modelId="{8618C751-3E37-424B-A4B6-C697AF0493F6}" type="pres">
      <dgm:prSet presAssocID="{ED3F7915-280C-4C31-B1B1-943D5193335D}" presName="Name10" presStyleLbl="parChTrans1D2" presStyleIdx="1" presStyleCnt="3"/>
      <dgm:spPr/>
      <dgm:t>
        <a:bodyPr/>
        <a:lstStyle/>
        <a:p>
          <a:endParaRPr lang="el-GR"/>
        </a:p>
      </dgm:t>
    </dgm:pt>
    <dgm:pt modelId="{7A5AF58F-6C0F-465F-B6FB-DF64780BF1B3}" type="pres">
      <dgm:prSet presAssocID="{6B4F2072-3632-4AE2-9C5F-543D5E7E1B09}" presName="hierRoot2" presStyleCnt="0"/>
      <dgm:spPr/>
      <dgm:t>
        <a:bodyPr/>
        <a:lstStyle/>
        <a:p>
          <a:endParaRPr lang="el-GR"/>
        </a:p>
      </dgm:t>
    </dgm:pt>
    <dgm:pt modelId="{347D3D99-95BB-4AA1-BF63-963BF01FECA8}" type="pres">
      <dgm:prSet presAssocID="{6B4F2072-3632-4AE2-9C5F-543D5E7E1B09}" presName="composite2" presStyleCnt="0"/>
      <dgm:spPr/>
      <dgm:t>
        <a:bodyPr/>
        <a:lstStyle/>
        <a:p>
          <a:endParaRPr lang="el-GR"/>
        </a:p>
      </dgm:t>
    </dgm:pt>
    <dgm:pt modelId="{F81A5EC8-3B0E-42A8-B9DC-F4C077022F2B}" type="pres">
      <dgm:prSet presAssocID="{6B4F2072-3632-4AE2-9C5F-543D5E7E1B09}" presName="background2" presStyleLbl="node2" presStyleIdx="1" presStyleCnt="3"/>
      <dgm:spPr>
        <a:ln>
          <a:noFill/>
        </a:ln>
      </dgm:spPr>
      <dgm:t>
        <a:bodyPr/>
        <a:lstStyle/>
        <a:p>
          <a:endParaRPr lang="el-GR"/>
        </a:p>
      </dgm:t>
    </dgm:pt>
    <dgm:pt modelId="{0AD8CB7D-C145-466F-85E6-0D5D99B5B435}" type="pres">
      <dgm:prSet presAssocID="{6B4F2072-3632-4AE2-9C5F-543D5E7E1B09}" presName="text2" presStyleLbl="fgAcc2" presStyleIdx="1" presStyleCnt="3">
        <dgm:presLayoutVars>
          <dgm:chPref val="3"/>
        </dgm:presLayoutVars>
      </dgm:prSet>
      <dgm:spPr/>
      <dgm:t>
        <a:bodyPr/>
        <a:lstStyle/>
        <a:p>
          <a:endParaRPr lang="el-GR"/>
        </a:p>
      </dgm:t>
    </dgm:pt>
    <dgm:pt modelId="{48DD8E67-357D-46E2-8C22-F55A59C5C75F}" type="pres">
      <dgm:prSet presAssocID="{6B4F2072-3632-4AE2-9C5F-543D5E7E1B09}" presName="hierChild3" presStyleCnt="0"/>
      <dgm:spPr/>
      <dgm:t>
        <a:bodyPr/>
        <a:lstStyle/>
        <a:p>
          <a:endParaRPr lang="el-GR"/>
        </a:p>
      </dgm:t>
    </dgm:pt>
    <dgm:pt modelId="{3818227C-A45B-4335-BCBB-C71AEFEA10F7}" type="pres">
      <dgm:prSet presAssocID="{27573A91-C4FA-40D7-B30B-ADC099CAB470}" presName="Name10" presStyleLbl="parChTrans1D2" presStyleIdx="2" presStyleCnt="3"/>
      <dgm:spPr/>
      <dgm:t>
        <a:bodyPr/>
        <a:lstStyle/>
        <a:p>
          <a:endParaRPr lang="el-GR"/>
        </a:p>
      </dgm:t>
    </dgm:pt>
    <dgm:pt modelId="{B4EEC4B0-F194-4B91-BEE8-DFD9634FD5F0}" type="pres">
      <dgm:prSet presAssocID="{A1B5F124-1190-45CF-905E-C022B90117C1}" presName="hierRoot2" presStyleCnt="0"/>
      <dgm:spPr/>
      <dgm:t>
        <a:bodyPr/>
        <a:lstStyle/>
        <a:p>
          <a:endParaRPr lang="el-GR"/>
        </a:p>
      </dgm:t>
    </dgm:pt>
    <dgm:pt modelId="{E2A8CE51-EA65-4646-A93D-EDB31C658126}" type="pres">
      <dgm:prSet presAssocID="{A1B5F124-1190-45CF-905E-C022B90117C1}" presName="composite2" presStyleCnt="0"/>
      <dgm:spPr/>
      <dgm:t>
        <a:bodyPr/>
        <a:lstStyle/>
        <a:p>
          <a:endParaRPr lang="el-GR"/>
        </a:p>
      </dgm:t>
    </dgm:pt>
    <dgm:pt modelId="{6C48B482-E94E-4261-9A1B-4085CC41192C}" type="pres">
      <dgm:prSet presAssocID="{A1B5F124-1190-45CF-905E-C022B90117C1}" presName="background2" presStyleLbl="node2" presStyleIdx="2" presStyleCnt="3"/>
      <dgm:spPr>
        <a:ln>
          <a:noFill/>
        </a:ln>
      </dgm:spPr>
      <dgm:t>
        <a:bodyPr/>
        <a:lstStyle/>
        <a:p>
          <a:endParaRPr lang="el-GR"/>
        </a:p>
      </dgm:t>
    </dgm:pt>
    <dgm:pt modelId="{21B95C4A-56E1-4726-AC52-15B6879D597E}" type="pres">
      <dgm:prSet presAssocID="{A1B5F124-1190-45CF-905E-C022B90117C1}" presName="text2" presStyleLbl="fgAcc2" presStyleIdx="2" presStyleCnt="3">
        <dgm:presLayoutVars>
          <dgm:chPref val="3"/>
        </dgm:presLayoutVars>
      </dgm:prSet>
      <dgm:spPr/>
      <dgm:t>
        <a:bodyPr/>
        <a:lstStyle/>
        <a:p>
          <a:endParaRPr lang="el-GR"/>
        </a:p>
      </dgm:t>
    </dgm:pt>
    <dgm:pt modelId="{F4DB012F-4F74-4F3F-8E04-2A70C24CF7D9}" type="pres">
      <dgm:prSet presAssocID="{A1B5F124-1190-45CF-905E-C022B90117C1}" presName="hierChild3" presStyleCnt="0"/>
      <dgm:spPr/>
      <dgm:t>
        <a:bodyPr/>
        <a:lstStyle/>
        <a:p>
          <a:endParaRPr lang="el-GR"/>
        </a:p>
      </dgm:t>
    </dgm:pt>
    <dgm:pt modelId="{5DF3C94F-991A-4C08-A140-9862B39AF5B3}" type="pres">
      <dgm:prSet presAssocID="{A82598FF-FEA3-46EB-B57B-0F6B35F846E7}" presName="Name17" presStyleLbl="parChTrans1D3" presStyleIdx="0" presStyleCnt="2"/>
      <dgm:spPr/>
      <dgm:t>
        <a:bodyPr/>
        <a:lstStyle/>
        <a:p>
          <a:endParaRPr lang="el-GR"/>
        </a:p>
      </dgm:t>
    </dgm:pt>
    <dgm:pt modelId="{BD10770E-96CD-48C2-80EC-B68FCC0B051E}" type="pres">
      <dgm:prSet presAssocID="{252A824F-67D4-4525-8E14-AF622BB8841C}" presName="hierRoot3" presStyleCnt="0"/>
      <dgm:spPr/>
      <dgm:t>
        <a:bodyPr/>
        <a:lstStyle/>
        <a:p>
          <a:endParaRPr lang="el-GR"/>
        </a:p>
      </dgm:t>
    </dgm:pt>
    <dgm:pt modelId="{B981E42C-8719-4968-BB48-74364FF601B5}" type="pres">
      <dgm:prSet presAssocID="{252A824F-67D4-4525-8E14-AF622BB8841C}" presName="composite3" presStyleCnt="0"/>
      <dgm:spPr/>
      <dgm:t>
        <a:bodyPr/>
        <a:lstStyle/>
        <a:p>
          <a:endParaRPr lang="el-GR"/>
        </a:p>
      </dgm:t>
    </dgm:pt>
    <dgm:pt modelId="{6DABF94F-950D-4363-A1EE-9FA35DAA0360}" type="pres">
      <dgm:prSet presAssocID="{252A824F-67D4-4525-8E14-AF622BB8841C}" presName="background3" presStyleLbl="node3" presStyleIdx="0" presStyleCnt="2"/>
      <dgm:spPr>
        <a:ln>
          <a:noFill/>
        </a:ln>
      </dgm:spPr>
      <dgm:t>
        <a:bodyPr/>
        <a:lstStyle/>
        <a:p>
          <a:endParaRPr lang="el-GR"/>
        </a:p>
      </dgm:t>
    </dgm:pt>
    <dgm:pt modelId="{C6A94604-4951-423C-A080-B83F607762C6}" type="pres">
      <dgm:prSet presAssocID="{252A824F-67D4-4525-8E14-AF622BB8841C}" presName="text3" presStyleLbl="fgAcc3" presStyleIdx="0" presStyleCnt="2" custScaleX="127246">
        <dgm:presLayoutVars>
          <dgm:chPref val="3"/>
        </dgm:presLayoutVars>
      </dgm:prSet>
      <dgm:spPr/>
      <dgm:t>
        <a:bodyPr/>
        <a:lstStyle/>
        <a:p>
          <a:endParaRPr lang="el-GR"/>
        </a:p>
      </dgm:t>
    </dgm:pt>
    <dgm:pt modelId="{AC20DB59-DB2B-4C93-B348-D0BBA0E9CBC7}" type="pres">
      <dgm:prSet presAssocID="{252A824F-67D4-4525-8E14-AF622BB8841C}" presName="hierChild4" presStyleCnt="0"/>
      <dgm:spPr/>
      <dgm:t>
        <a:bodyPr/>
        <a:lstStyle/>
        <a:p>
          <a:endParaRPr lang="el-GR"/>
        </a:p>
      </dgm:t>
    </dgm:pt>
    <dgm:pt modelId="{D0AC85FB-1F48-4E8B-A618-24AA49CE0D28}" type="pres">
      <dgm:prSet presAssocID="{0AF4D749-CD89-4307-A3A3-2A91768DA0F7}" presName="Name23" presStyleLbl="parChTrans1D4" presStyleIdx="0" presStyleCnt="2"/>
      <dgm:spPr/>
      <dgm:t>
        <a:bodyPr/>
        <a:lstStyle/>
        <a:p>
          <a:endParaRPr lang="el-GR"/>
        </a:p>
      </dgm:t>
    </dgm:pt>
    <dgm:pt modelId="{E095EB98-F4A7-44CF-AB55-ECE26D152FED}" type="pres">
      <dgm:prSet presAssocID="{EB757B09-2108-45C6-AB4E-C62FF5F882B9}" presName="hierRoot4" presStyleCnt="0"/>
      <dgm:spPr/>
      <dgm:t>
        <a:bodyPr/>
        <a:lstStyle/>
        <a:p>
          <a:endParaRPr lang="el-GR"/>
        </a:p>
      </dgm:t>
    </dgm:pt>
    <dgm:pt modelId="{B0458E09-7F8E-459B-84BD-16E3B006A863}" type="pres">
      <dgm:prSet presAssocID="{EB757B09-2108-45C6-AB4E-C62FF5F882B9}" presName="composite4" presStyleCnt="0"/>
      <dgm:spPr/>
      <dgm:t>
        <a:bodyPr/>
        <a:lstStyle/>
        <a:p>
          <a:endParaRPr lang="el-GR"/>
        </a:p>
      </dgm:t>
    </dgm:pt>
    <dgm:pt modelId="{F65BD6ED-9759-4F09-A13F-438C03225B64}" type="pres">
      <dgm:prSet presAssocID="{EB757B09-2108-45C6-AB4E-C62FF5F882B9}" presName="background4" presStyleLbl="node4" presStyleIdx="0" presStyleCnt="2"/>
      <dgm:spPr>
        <a:ln>
          <a:noFill/>
        </a:ln>
      </dgm:spPr>
      <dgm:t>
        <a:bodyPr/>
        <a:lstStyle/>
        <a:p>
          <a:endParaRPr lang="el-GR"/>
        </a:p>
      </dgm:t>
    </dgm:pt>
    <dgm:pt modelId="{D91BA853-48FC-4107-8BC9-CAE5C2A38E4F}" type="pres">
      <dgm:prSet presAssocID="{EB757B09-2108-45C6-AB4E-C62FF5F882B9}" presName="text4" presStyleLbl="fgAcc4" presStyleIdx="0" presStyleCnt="2" custScaleX="114478">
        <dgm:presLayoutVars>
          <dgm:chPref val="3"/>
        </dgm:presLayoutVars>
      </dgm:prSet>
      <dgm:spPr/>
      <dgm:t>
        <a:bodyPr/>
        <a:lstStyle/>
        <a:p>
          <a:endParaRPr lang="el-GR"/>
        </a:p>
      </dgm:t>
    </dgm:pt>
    <dgm:pt modelId="{C7FD4868-7BC3-457B-B766-A5083F7727FA}" type="pres">
      <dgm:prSet presAssocID="{EB757B09-2108-45C6-AB4E-C62FF5F882B9}" presName="hierChild5" presStyleCnt="0"/>
      <dgm:spPr/>
      <dgm:t>
        <a:bodyPr/>
        <a:lstStyle/>
        <a:p>
          <a:endParaRPr lang="el-GR"/>
        </a:p>
      </dgm:t>
    </dgm:pt>
    <dgm:pt modelId="{0C76BB9A-07FC-48C5-B7D3-8734F25F11CC}" type="pres">
      <dgm:prSet presAssocID="{C9D4D239-CDE7-458A-9B05-34D8C1AF89E2}" presName="Name23" presStyleLbl="parChTrans1D4" presStyleIdx="1" presStyleCnt="2"/>
      <dgm:spPr/>
      <dgm:t>
        <a:bodyPr/>
        <a:lstStyle/>
        <a:p>
          <a:endParaRPr lang="el-GR"/>
        </a:p>
      </dgm:t>
    </dgm:pt>
    <dgm:pt modelId="{68A69897-91D0-42C0-AD39-1AC8D68FC789}" type="pres">
      <dgm:prSet presAssocID="{75587851-692F-4985-B0CD-A6870750AD85}" presName="hierRoot4" presStyleCnt="0"/>
      <dgm:spPr/>
      <dgm:t>
        <a:bodyPr/>
        <a:lstStyle/>
        <a:p>
          <a:endParaRPr lang="el-GR"/>
        </a:p>
      </dgm:t>
    </dgm:pt>
    <dgm:pt modelId="{C6ED073F-913D-4434-BA3B-7073673A90CB}" type="pres">
      <dgm:prSet presAssocID="{75587851-692F-4985-B0CD-A6870750AD85}" presName="composite4" presStyleCnt="0"/>
      <dgm:spPr/>
      <dgm:t>
        <a:bodyPr/>
        <a:lstStyle/>
        <a:p>
          <a:endParaRPr lang="el-GR"/>
        </a:p>
      </dgm:t>
    </dgm:pt>
    <dgm:pt modelId="{97278601-283A-481C-A262-D188A68E7DFC}" type="pres">
      <dgm:prSet presAssocID="{75587851-692F-4985-B0CD-A6870750AD85}" presName="background4" presStyleLbl="node4" presStyleIdx="1" presStyleCnt="2"/>
      <dgm:spPr>
        <a:ln>
          <a:noFill/>
        </a:ln>
      </dgm:spPr>
      <dgm:t>
        <a:bodyPr/>
        <a:lstStyle/>
        <a:p>
          <a:endParaRPr lang="el-GR"/>
        </a:p>
      </dgm:t>
    </dgm:pt>
    <dgm:pt modelId="{FB30E593-6A4E-494E-BE02-1AA517CC5DB1}" type="pres">
      <dgm:prSet presAssocID="{75587851-692F-4985-B0CD-A6870750AD85}" presName="text4" presStyleLbl="fgAcc4" presStyleIdx="1" presStyleCnt="2" custScaleX="110146">
        <dgm:presLayoutVars>
          <dgm:chPref val="3"/>
        </dgm:presLayoutVars>
      </dgm:prSet>
      <dgm:spPr/>
      <dgm:t>
        <a:bodyPr/>
        <a:lstStyle/>
        <a:p>
          <a:endParaRPr lang="el-GR"/>
        </a:p>
      </dgm:t>
    </dgm:pt>
    <dgm:pt modelId="{D0CB014B-B1A2-4933-B7D8-C06017B971D6}" type="pres">
      <dgm:prSet presAssocID="{75587851-692F-4985-B0CD-A6870750AD85}" presName="hierChild5" presStyleCnt="0"/>
      <dgm:spPr/>
      <dgm:t>
        <a:bodyPr/>
        <a:lstStyle/>
        <a:p>
          <a:endParaRPr lang="el-GR"/>
        </a:p>
      </dgm:t>
    </dgm:pt>
    <dgm:pt modelId="{F447BF3F-733C-4956-936D-F13756D262DA}" type="pres">
      <dgm:prSet presAssocID="{9987B43C-E445-4EA9-9275-7B8C12E887D6}" presName="Name17" presStyleLbl="parChTrans1D3" presStyleIdx="1" presStyleCnt="2"/>
      <dgm:spPr/>
      <dgm:t>
        <a:bodyPr/>
        <a:lstStyle/>
        <a:p>
          <a:endParaRPr lang="el-GR"/>
        </a:p>
      </dgm:t>
    </dgm:pt>
    <dgm:pt modelId="{3B613868-5696-458B-8C7E-BBF8089386C2}" type="pres">
      <dgm:prSet presAssocID="{783DD812-87A7-4C37-9094-497152B137E9}" presName="hierRoot3" presStyleCnt="0"/>
      <dgm:spPr/>
      <dgm:t>
        <a:bodyPr/>
        <a:lstStyle/>
        <a:p>
          <a:endParaRPr lang="el-GR"/>
        </a:p>
      </dgm:t>
    </dgm:pt>
    <dgm:pt modelId="{9BB4B7C3-52BB-4E53-A33F-A8BCDEF8C240}" type="pres">
      <dgm:prSet presAssocID="{783DD812-87A7-4C37-9094-497152B137E9}" presName="composite3" presStyleCnt="0"/>
      <dgm:spPr/>
      <dgm:t>
        <a:bodyPr/>
        <a:lstStyle/>
        <a:p>
          <a:endParaRPr lang="el-GR"/>
        </a:p>
      </dgm:t>
    </dgm:pt>
    <dgm:pt modelId="{BD7618B1-4306-451A-B600-60B013026875}" type="pres">
      <dgm:prSet presAssocID="{783DD812-87A7-4C37-9094-497152B137E9}" presName="background3" presStyleLbl="node3" presStyleIdx="1" presStyleCnt="2"/>
      <dgm:spPr>
        <a:ln>
          <a:noFill/>
        </a:ln>
      </dgm:spPr>
      <dgm:t>
        <a:bodyPr/>
        <a:lstStyle/>
        <a:p>
          <a:endParaRPr lang="el-GR"/>
        </a:p>
      </dgm:t>
    </dgm:pt>
    <dgm:pt modelId="{26FD83B8-4A47-47ED-A85D-F4F9366BDED3}" type="pres">
      <dgm:prSet presAssocID="{783DD812-87A7-4C37-9094-497152B137E9}" presName="text3" presStyleLbl="fgAcc3" presStyleIdx="1" presStyleCnt="2" custScaleX="129841">
        <dgm:presLayoutVars>
          <dgm:chPref val="3"/>
        </dgm:presLayoutVars>
      </dgm:prSet>
      <dgm:spPr/>
      <dgm:t>
        <a:bodyPr/>
        <a:lstStyle/>
        <a:p>
          <a:endParaRPr lang="el-GR"/>
        </a:p>
      </dgm:t>
    </dgm:pt>
    <dgm:pt modelId="{C946DAD3-FF41-4E39-8CA6-3E82B17FE67A}" type="pres">
      <dgm:prSet presAssocID="{783DD812-87A7-4C37-9094-497152B137E9}" presName="hierChild4" presStyleCnt="0"/>
      <dgm:spPr/>
      <dgm:t>
        <a:bodyPr/>
        <a:lstStyle/>
        <a:p>
          <a:endParaRPr lang="el-GR"/>
        </a:p>
      </dgm:t>
    </dgm:pt>
  </dgm:ptLst>
  <dgm:cxnLst>
    <dgm:cxn modelId="{AEEA7D7D-0D74-4C34-B561-0E9F54B19DFD}" srcId="{6521D1FE-3E6F-46E8-8592-33F353FDA067}" destId="{A1B5F124-1190-45CF-905E-C022B90117C1}" srcOrd="2" destOrd="0" parTransId="{27573A91-C4FA-40D7-B30B-ADC099CAB470}" sibTransId="{0FB29398-2A88-4578-B701-FD6F9E81E508}"/>
    <dgm:cxn modelId="{A5F93F1E-A390-49E4-BB6A-7ECC8E262792}" srcId="{A1B5F124-1190-45CF-905E-C022B90117C1}" destId="{783DD812-87A7-4C37-9094-497152B137E9}" srcOrd="1" destOrd="0" parTransId="{9987B43C-E445-4EA9-9275-7B8C12E887D6}" sibTransId="{9D73414E-B8B7-46F1-9DA9-503FA23837A1}"/>
    <dgm:cxn modelId="{1A699157-D4BC-4BD1-AF5A-64EF6DE858BF}" srcId="{252A824F-67D4-4525-8E14-AF622BB8841C}" destId="{EB757B09-2108-45C6-AB4E-C62FF5F882B9}" srcOrd="0" destOrd="0" parTransId="{0AF4D749-CD89-4307-A3A3-2A91768DA0F7}" sibTransId="{665963B7-B8A4-44B5-8A33-AF3FF279845D}"/>
    <dgm:cxn modelId="{369BAA31-9B59-4F7F-B49E-A003FA9E5CFE}" type="presOf" srcId="{75587851-692F-4985-B0CD-A6870750AD85}" destId="{FB30E593-6A4E-494E-BE02-1AA517CC5DB1}" srcOrd="0" destOrd="0" presId="urn:microsoft.com/office/officeart/2005/8/layout/hierarchy1"/>
    <dgm:cxn modelId="{24676E26-87A2-40B5-BBA9-EFC9908B6991}" srcId="{ABC7731A-DE25-4612-A736-347E5EBF83BF}" destId="{6521D1FE-3E6F-46E8-8592-33F353FDA067}" srcOrd="0" destOrd="0" parTransId="{34026835-4B2B-4F0A-AAB9-01F3FA91AB26}" sibTransId="{BF9FB0EA-82AA-4BB2-A8BE-F96948E9826D}"/>
    <dgm:cxn modelId="{1B5C8404-4B41-4B3E-8456-3773D5BF11BC}" type="presOf" srcId="{6B4F2072-3632-4AE2-9C5F-543D5E7E1B09}" destId="{0AD8CB7D-C145-466F-85E6-0D5D99B5B435}" srcOrd="0" destOrd="0" presId="urn:microsoft.com/office/officeart/2005/8/layout/hierarchy1"/>
    <dgm:cxn modelId="{A043FB16-53C3-41D7-BAA4-957C47A5AE4A}" type="presOf" srcId="{A1B5F124-1190-45CF-905E-C022B90117C1}" destId="{21B95C4A-56E1-4726-AC52-15B6879D597E}" srcOrd="0" destOrd="0" presId="urn:microsoft.com/office/officeart/2005/8/layout/hierarchy1"/>
    <dgm:cxn modelId="{C11E5D61-7142-426B-9089-BF08FDC08465}" type="presOf" srcId="{65C7F2A9-9002-40E2-ABFA-AF6FB04FC02F}" destId="{BBCD0223-126D-447E-B9CC-0EAA13BA5CA3}" srcOrd="0" destOrd="0" presId="urn:microsoft.com/office/officeart/2005/8/layout/hierarchy1"/>
    <dgm:cxn modelId="{A372B40B-4212-48F2-84A3-F3B5B455731B}" type="presOf" srcId="{0AF4D749-CD89-4307-A3A3-2A91768DA0F7}" destId="{D0AC85FB-1F48-4E8B-A618-24AA49CE0D28}" srcOrd="0" destOrd="0" presId="urn:microsoft.com/office/officeart/2005/8/layout/hierarchy1"/>
    <dgm:cxn modelId="{AAABDDF6-B6A8-491D-A429-4D0B670BD089}" srcId="{6521D1FE-3E6F-46E8-8592-33F353FDA067}" destId="{65C7F2A9-9002-40E2-ABFA-AF6FB04FC02F}" srcOrd="0" destOrd="0" parTransId="{6E5E5A78-28B9-4B11-8192-6240C428D1B0}" sibTransId="{20081B0B-EAE6-4D6D-9E11-6AB39E30BBF6}"/>
    <dgm:cxn modelId="{E0D38693-BC16-4FAC-809A-CBA40916CDF0}" srcId="{252A824F-67D4-4525-8E14-AF622BB8841C}" destId="{75587851-692F-4985-B0CD-A6870750AD85}" srcOrd="1" destOrd="0" parTransId="{C9D4D239-CDE7-458A-9B05-34D8C1AF89E2}" sibTransId="{DC0AEF23-85E4-493D-91E6-5D558CFB9F64}"/>
    <dgm:cxn modelId="{2441CD81-5E91-4E2A-A235-A966A74CAEDC}" type="presOf" srcId="{ABC7731A-DE25-4612-A736-347E5EBF83BF}" destId="{EFF94AD0-924E-410B-99B8-12A448FC8EFB}" srcOrd="0" destOrd="0" presId="urn:microsoft.com/office/officeart/2005/8/layout/hierarchy1"/>
    <dgm:cxn modelId="{30E3AFD5-304D-4DB5-B06D-5012C752E00F}" srcId="{6521D1FE-3E6F-46E8-8592-33F353FDA067}" destId="{6B4F2072-3632-4AE2-9C5F-543D5E7E1B09}" srcOrd="1" destOrd="0" parTransId="{ED3F7915-280C-4C31-B1B1-943D5193335D}" sibTransId="{EB9ADE77-D02C-47B8-B4C3-E64581F9EAD0}"/>
    <dgm:cxn modelId="{1D12CEEA-2378-462D-AB28-BCF8E986D959}" type="presOf" srcId="{EB757B09-2108-45C6-AB4E-C62FF5F882B9}" destId="{D91BA853-48FC-4107-8BC9-CAE5C2A38E4F}" srcOrd="0" destOrd="0" presId="urn:microsoft.com/office/officeart/2005/8/layout/hierarchy1"/>
    <dgm:cxn modelId="{B129A900-D62D-41CB-B873-EE74EC433AC7}" type="presOf" srcId="{ED3F7915-280C-4C31-B1B1-943D5193335D}" destId="{8618C751-3E37-424B-A4B6-C697AF0493F6}" srcOrd="0" destOrd="0" presId="urn:microsoft.com/office/officeart/2005/8/layout/hierarchy1"/>
    <dgm:cxn modelId="{09894CE6-C0BD-4413-A130-C423033003C3}" type="presOf" srcId="{9987B43C-E445-4EA9-9275-7B8C12E887D6}" destId="{F447BF3F-733C-4956-936D-F13756D262DA}" srcOrd="0" destOrd="0" presId="urn:microsoft.com/office/officeart/2005/8/layout/hierarchy1"/>
    <dgm:cxn modelId="{A1E2A314-380B-4129-8FD9-0155486F2E5E}" type="presOf" srcId="{A82598FF-FEA3-46EB-B57B-0F6B35F846E7}" destId="{5DF3C94F-991A-4C08-A140-9862B39AF5B3}" srcOrd="0" destOrd="0" presId="urn:microsoft.com/office/officeart/2005/8/layout/hierarchy1"/>
    <dgm:cxn modelId="{1E174E0F-949D-4740-A8E0-04D7CDB2DCF2}" type="presOf" srcId="{C9D4D239-CDE7-458A-9B05-34D8C1AF89E2}" destId="{0C76BB9A-07FC-48C5-B7D3-8734F25F11CC}" srcOrd="0" destOrd="0" presId="urn:microsoft.com/office/officeart/2005/8/layout/hierarchy1"/>
    <dgm:cxn modelId="{07AC8465-4092-41BD-A765-51D3254BA97C}" type="presOf" srcId="{252A824F-67D4-4525-8E14-AF622BB8841C}" destId="{C6A94604-4951-423C-A080-B83F607762C6}" srcOrd="0" destOrd="0" presId="urn:microsoft.com/office/officeart/2005/8/layout/hierarchy1"/>
    <dgm:cxn modelId="{65AD8D14-7552-45C0-B95C-70B63A0C5B65}" type="presOf" srcId="{6521D1FE-3E6F-46E8-8592-33F353FDA067}" destId="{90B08EF9-4368-4BFA-BFAB-53E5B789D64E}" srcOrd="0" destOrd="0" presId="urn:microsoft.com/office/officeart/2005/8/layout/hierarchy1"/>
    <dgm:cxn modelId="{AE2804E7-A79F-4178-8E86-11B63E743192}" srcId="{A1B5F124-1190-45CF-905E-C022B90117C1}" destId="{252A824F-67D4-4525-8E14-AF622BB8841C}" srcOrd="0" destOrd="0" parTransId="{A82598FF-FEA3-46EB-B57B-0F6B35F846E7}" sibTransId="{8940E429-65BC-434E-8D44-B8126F17D06C}"/>
    <dgm:cxn modelId="{6E715930-8F59-4B15-A5C5-E0056B6DE4C9}" type="presOf" srcId="{783DD812-87A7-4C37-9094-497152B137E9}" destId="{26FD83B8-4A47-47ED-A85D-F4F9366BDED3}" srcOrd="0" destOrd="0" presId="urn:microsoft.com/office/officeart/2005/8/layout/hierarchy1"/>
    <dgm:cxn modelId="{5CB65872-F8CF-4846-95B3-0080583CFCCB}" type="presOf" srcId="{6E5E5A78-28B9-4B11-8192-6240C428D1B0}" destId="{D118EA05-7216-491C-B2EB-E3E1D51A35D2}" srcOrd="0" destOrd="0" presId="urn:microsoft.com/office/officeart/2005/8/layout/hierarchy1"/>
    <dgm:cxn modelId="{E38A1668-6AFA-4D3A-AC93-E96BFF12B580}" type="presOf" srcId="{27573A91-C4FA-40D7-B30B-ADC099CAB470}" destId="{3818227C-A45B-4335-BCBB-C71AEFEA10F7}" srcOrd="0" destOrd="0" presId="urn:microsoft.com/office/officeart/2005/8/layout/hierarchy1"/>
    <dgm:cxn modelId="{24953C99-D5A2-4184-949B-440EBCE97733}" type="presParOf" srcId="{EFF94AD0-924E-410B-99B8-12A448FC8EFB}" destId="{7B0318CD-CCC5-4805-ABD8-160EF4445E75}" srcOrd="0" destOrd="0" presId="urn:microsoft.com/office/officeart/2005/8/layout/hierarchy1"/>
    <dgm:cxn modelId="{5F6A427E-9989-4FCD-B9EC-C70C6F1A9263}" type="presParOf" srcId="{7B0318CD-CCC5-4805-ABD8-160EF4445E75}" destId="{85DE1B36-A0FA-41D5-835C-185EEC3711DF}" srcOrd="0" destOrd="0" presId="urn:microsoft.com/office/officeart/2005/8/layout/hierarchy1"/>
    <dgm:cxn modelId="{042B462B-31F9-4E43-8FCA-F3B519026F3B}" type="presParOf" srcId="{85DE1B36-A0FA-41D5-835C-185EEC3711DF}" destId="{01D21F93-75B4-47FC-8C9B-3992E74D1695}" srcOrd="0" destOrd="0" presId="urn:microsoft.com/office/officeart/2005/8/layout/hierarchy1"/>
    <dgm:cxn modelId="{5C12CB2A-2567-4E8C-8E1E-B8DB26A4A1E6}" type="presParOf" srcId="{85DE1B36-A0FA-41D5-835C-185EEC3711DF}" destId="{90B08EF9-4368-4BFA-BFAB-53E5B789D64E}" srcOrd="1" destOrd="0" presId="urn:microsoft.com/office/officeart/2005/8/layout/hierarchy1"/>
    <dgm:cxn modelId="{B5A200DB-6040-4D9D-B583-360C16BE560A}" type="presParOf" srcId="{7B0318CD-CCC5-4805-ABD8-160EF4445E75}" destId="{C72BA795-31C5-492A-98F5-1091FC8F6104}" srcOrd="1" destOrd="0" presId="urn:microsoft.com/office/officeart/2005/8/layout/hierarchy1"/>
    <dgm:cxn modelId="{1A6CC155-4741-4083-AAAA-DD48496466FC}" type="presParOf" srcId="{C72BA795-31C5-492A-98F5-1091FC8F6104}" destId="{D118EA05-7216-491C-B2EB-E3E1D51A35D2}" srcOrd="0" destOrd="0" presId="urn:microsoft.com/office/officeart/2005/8/layout/hierarchy1"/>
    <dgm:cxn modelId="{A925ADAA-3517-4B47-BA51-8079A647DB5E}" type="presParOf" srcId="{C72BA795-31C5-492A-98F5-1091FC8F6104}" destId="{5177C302-CF07-4EE9-A32D-4FF96B366231}" srcOrd="1" destOrd="0" presId="urn:microsoft.com/office/officeart/2005/8/layout/hierarchy1"/>
    <dgm:cxn modelId="{CACFF532-3581-4AF6-8FC7-BBA41C30B9C0}" type="presParOf" srcId="{5177C302-CF07-4EE9-A32D-4FF96B366231}" destId="{D837FFC5-3B17-404B-B1C1-3E6593800BF8}" srcOrd="0" destOrd="0" presId="urn:microsoft.com/office/officeart/2005/8/layout/hierarchy1"/>
    <dgm:cxn modelId="{03EA8729-F2EA-43DB-BEEF-C981C502376B}" type="presParOf" srcId="{D837FFC5-3B17-404B-B1C1-3E6593800BF8}" destId="{FF15C49C-B857-4751-8A2D-FB72D0F4D03A}" srcOrd="0" destOrd="0" presId="urn:microsoft.com/office/officeart/2005/8/layout/hierarchy1"/>
    <dgm:cxn modelId="{67F5388C-13A5-48B1-86D4-1CD01C137029}" type="presParOf" srcId="{D837FFC5-3B17-404B-B1C1-3E6593800BF8}" destId="{BBCD0223-126D-447E-B9CC-0EAA13BA5CA3}" srcOrd="1" destOrd="0" presId="urn:microsoft.com/office/officeart/2005/8/layout/hierarchy1"/>
    <dgm:cxn modelId="{C59E3664-A953-4B30-B689-783C4B68C3ED}" type="presParOf" srcId="{5177C302-CF07-4EE9-A32D-4FF96B366231}" destId="{F9B2CECD-0DC9-4C48-95BC-323478412707}" srcOrd="1" destOrd="0" presId="urn:microsoft.com/office/officeart/2005/8/layout/hierarchy1"/>
    <dgm:cxn modelId="{B249E726-46DD-4923-B710-4ACECAC95313}" type="presParOf" srcId="{C72BA795-31C5-492A-98F5-1091FC8F6104}" destId="{8618C751-3E37-424B-A4B6-C697AF0493F6}" srcOrd="2" destOrd="0" presId="urn:microsoft.com/office/officeart/2005/8/layout/hierarchy1"/>
    <dgm:cxn modelId="{E1A22E9D-BE16-4089-A9EF-CB63D33F2564}" type="presParOf" srcId="{C72BA795-31C5-492A-98F5-1091FC8F6104}" destId="{7A5AF58F-6C0F-465F-B6FB-DF64780BF1B3}" srcOrd="3" destOrd="0" presId="urn:microsoft.com/office/officeart/2005/8/layout/hierarchy1"/>
    <dgm:cxn modelId="{730C459F-4146-459F-9990-83F553ED1D1A}" type="presParOf" srcId="{7A5AF58F-6C0F-465F-B6FB-DF64780BF1B3}" destId="{347D3D99-95BB-4AA1-BF63-963BF01FECA8}" srcOrd="0" destOrd="0" presId="urn:microsoft.com/office/officeart/2005/8/layout/hierarchy1"/>
    <dgm:cxn modelId="{EF2BF21D-785F-451F-8EF8-B66F5600F0D2}" type="presParOf" srcId="{347D3D99-95BB-4AA1-BF63-963BF01FECA8}" destId="{F81A5EC8-3B0E-42A8-B9DC-F4C077022F2B}" srcOrd="0" destOrd="0" presId="urn:microsoft.com/office/officeart/2005/8/layout/hierarchy1"/>
    <dgm:cxn modelId="{99D14EFE-4BBD-4DBD-9A07-C0A7D9FD0083}" type="presParOf" srcId="{347D3D99-95BB-4AA1-BF63-963BF01FECA8}" destId="{0AD8CB7D-C145-466F-85E6-0D5D99B5B435}" srcOrd="1" destOrd="0" presId="urn:microsoft.com/office/officeart/2005/8/layout/hierarchy1"/>
    <dgm:cxn modelId="{A84E84E8-666B-4337-B7CC-1E529676F24B}" type="presParOf" srcId="{7A5AF58F-6C0F-465F-B6FB-DF64780BF1B3}" destId="{48DD8E67-357D-46E2-8C22-F55A59C5C75F}" srcOrd="1" destOrd="0" presId="urn:microsoft.com/office/officeart/2005/8/layout/hierarchy1"/>
    <dgm:cxn modelId="{919ECDB6-95F1-4B10-B544-E603D47BC3CE}" type="presParOf" srcId="{C72BA795-31C5-492A-98F5-1091FC8F6104}" destId="{3818227C-A45B-4335-BCBB-C71AEFEA10F7}" srcOrd="4" destOrd="0" presId="urn:microsoft.com/office/officeart/2005/8/layout/hierarchy1"/>
    <dgm:cxn modelId="{E7E88D22-1D50-4F2A-AA3B-7D7970EF3320}" type="presParOf" srcId="{C72BA795-31C5-492A-98F5-1091FC8F6104}" destId="{B4EEC4B0-F194-4B91-BEE8-DFD9634FD5F0}" srcOrd="5" destOrd="0" presId="urn:microsoft.com/office/officeart/2005/8/layout/hierarchy1"/>
    <dgm:cxn modelId="{EF64A22C-EFA5-4A49-B55C-596ED09DCB1C}" type="presParOf" srcId="{B4EEC4B0-F194-4B91-BEE8-DFD9634FD5F0}" destId="{E2A8CE51-EA65-4646-A93D-EDB31C658126}" srcOrd="0" destOrd="0" presId="urn:microsoft.com/office/officeart/2005/8/layout/hierarchy1"/>
    <dgm:cxn modelId="{E13EBA72-105A-4BDB-ADC0-FED5371747B7}" type="presParOf" srcId="{E2A8CE51-EA65-4646-A93D-EDB31C658126}" destId="{6C48B482-E94E-4261-9A1B-4085CC41192C}" srcOrd="0" destOrd="0" presId="urn:microsoft.com/office/officeart/2005/8/layout/hierarchy1"/>
    <dgm:cxn modelId="{2227701E-E72C-4040-817C-50BC244D9A88}" type="presParOf" srcId="{E2A8CE51-EA65-4646-A93D-EDB31C658126}" destId="{21B95C4A-56E1-4726-AC52-15B6879D597E}" srcOrd="1" destOrd="0" presId="urn:microsoft.com/office/officeart/2005/8/layout/hierarchy1"/>
    <dgm:cxn modelId="{BF06CE7C-1B5D-4022-A66A-60A5CF7B7DEC}" type="presParOf" srcId="{B4EEC4B0-F194-4B91-BEE8-DFD9634FD5F0}" destId="{F4DB012F-4F74-4F3F-8E04-2A70C24CF7D9}" srcOrd="1" destOrd="0" presId="urn:microsoft.com/office/officeart/2005/8/layout/hierarchy1"/>
    <dgm:cxn modelId="{8D5D2B6E-AAC9-4E44-870D-653EC0139C81}" type="presParOf" srcId="{F4DB012F-4F74-4F3F-8E04-2A70C24CF7D9}" destId="{5DF3C94F-991A-4C08-A140-9862B39AF5B3}" srcOrd="0" destOrd="0" presId="urn:microsoft.com/office/officeart/2005/8/layout/hierarchy1"/>
    <dgm:cxn modelId="{58E4E645-F7F8-4711-A5A1-E856CB68967A}" type="presParOf" srcId="{F4DB012F-4F74-4F3F-8E04-2A70C24CF7D9}" destId="{BD10770E-96CD-48C2-80EC-B68FCC0B051E}" srcOrd="1" destOrd="0" presId="urn:microsoft.com/office/officeart/2005/8/layout/hierarchy1"/>
    <dgm:cxn modelId="{C8FD93F8-F486-46D0-A135-0DD635E97767}" type="presParOf" srcId="{BD10770E-96CD-48C2-80EC-B68FCC0B051E}" destId="{B981E42C-8719-4968-BB48-74364FF601B5}" srcOrd="0" destOrd="0" presId="urn:microsoft.com/office/officeart/2005/8/layout/hierarchy1"/>
    <dgm:cxn modelId="{32F0CEF9-B6CB-4B98-8FC1-B351C37872AC}" type="presParOf" srcId="{B981E42C-8719-4968-BB48-74364FF601B5}" destId="{6DABF94F-950D-4363-A1EE-9FA35DAA0360}" srcOrd="0" destOrd="0" presId="urn:microsoft.com/office/officeart/2005/8/layout/hierarchy1"/>
    <dgm:cxn modelId="{E0A25287-C661-4E2E-A76B-FED0CDCE0CF2}" type="presParOf" srcId="{B981E42C-8719-4968-BB48-74364FF601B5}" destId="{C6A94604-4951-423C-A080-B83F607762C6}" srcOrd="1" destOrd="0" presId="urn:microsoft.com/office/officeart/2005/8/layout/hierarchy1"/>
    <dgm:cxn modelId="{3FED3BA6-F918-4F52-99D7-A651A1E1129C}" type="presParOf" srcId="{BD10770E-96CD-48C2-80EC-B68FCC0B051E}" destId="{AC20DB59-DB2B-4C93-B348-D0BBA0E9CBC7}" srcOrd="1" destOrd="0" presId="urn:microsoft.com/office/officeart/2005/8/layout/hierarchy1"/>
    <dgm:cxn modelId="{D673C002-2E8B-4C5B-BD09-B4D05B88DF06}" type="presParOf" srcId="{AC20DB59-DB2B-4C93-B348-D0BBA0E9CBC7}" destId="{D0AC85FB-1F48-4E8B-A618-24AA49CE0D28}" srcOrd="0" destOrd="0" presId="urn:microsoft.com/office/officeart/2005/8/layout/hierarchy1"/>
    <dgm:cxn modelId="{8E15F5BC-E232-438A-802C-513BFEDF946E}" type="presParOf" srcId="{AC20DB59-DB2B-4C93-B348-D0BBA0E9CBC7}" destId="{E095EB98-F4A7-44CF-AB55-ECE26D152FED}" srcOrd="1" destOrd="0" presId="urn:microsoft.com/office/officeart/2005/8/layout/hierarchy1"/>
    <dgm:cxn modelId="{DF720C29-E8D7-4731-A5BB-E222ADA5AA5C}" type="presParOf" srcId="{E095EB98-F4A7-44CF-AB55-ECE26D152FED}" destId="{B0458E09-7F8E-459B-84BD-16E3B006A863}" srcOrd="0" destOrd="0" presId="urn:microsoft.com/office/officeart/2005/8/layout/hierarchy1"/>
    <dgm:cxn modelId="{7DB9680A-1C96-4150-AF4D-A26EC0B7D8B2}" type="presParOf" srcId="{B0458E09-7F8E-459B-84BD-16E3B006A863}" destId="{F65BD6ED-9759-4F09-A13F-438C03225B64}" srcOrd="0" destOrd="0" presId="urn:microsoft.com/office/officeart/2005/8/layout/hierarchy1"/>
    <dgm:cxn modelId="{7C4A62E5-FE4D-4A8A-970A-A65C94A578C6}" type="presParOf" srcId="{B0458E09-7F8E-459B-84BD-16E3B006A863}" destId="{D91BA853-48FC-4107-8BC9-CAE5C2A38E4F}" srcOrd="1" destOrd="0" presId="urn:microsoft.com/office/officeart/2005/8/layout/hierarchy1"/>
    <dgm:cxn modelId="{45EB3B9F-8BBB-48FD-8A0B-791B42AF17B5}" type="presParOf" srcId="{E095EB98-F4A7-44CF-AB55-ECE26D152FED}" destId="{C7FD4868-7BC3-457B-B766-A5083F7727FA}" srcOrd="1" destOrd="0" presId="urn:microsoft.com/office/officeart/2005/8/layout/hierarchy1"/>
    <dgm:cxn modelId="{07048CE3-1166-42EA-B757-87186D2493DA}" type="presParOf" srcId="{AC20DB59-DB2B-4C93-B348-D0BBA0E9CBC7}" destId="{0C76BB9A-07FC-48C5-B7D3-8734F25F11CC}" srcOrd="2" destOrd="0" presId="urn:microsoft.com/office/officeart/2005/8/layout/hierarchy1"/>
    <dgm:cxn modelId="{4370FA4A-1245-4933-912E-ACDB0A33783F}" type="presParOf" srcId="{AC20DB59-DB2B-4C93-B348-D0BBA0E9CBC7}" destId="{68A69897-91D0-42C0-AD39-1AC8D68FC789}" srcOrd="3" destOrd="0" presId="urn:microsoft.com/office/officeart/2005/8/layout/hierarchy1"/>
    <dgm:cxn modelId="{E012C4B0-051D-433A-899A-2F5D374FC7DE}" type="presParOf" srcId="{68A69897-91D0-42C0-AD39-1AC8D68FC789}" destId="{C6ED073F-913D-4434-BA3B-7073673A90CB}" srcOrd="0" destOrd="0" presId="urn:microsoft.com/office/officeart/2005/8/layout/hierarchy1"/>
    <dgm:cxn modelId="{8A6103F6-53DA-4F59-995E-652E3B2D23ED}" type="presParOf" srcId="{C6ED073F-913D-4434-BA3B-7073673A90CB}" destId="{97278601-283A-481C-A262-D188A68E7DFC}" srcOrd="0" destOrd="0" presId="urn:microsoft.com/office/officeart/2005/8/layout/hierarchy1"/>
    <dgm:cxn modelId="{D4BF9E08-1EBC-4570-A8CE-55FCC32BA927}" type="presParOf" srcId="{C6ED073F-913D-4434-BA3B-7073673A90CB}" destId="{FB30E593-6A4E-494E-BE02-1AA517CC5DB1}" srcOrd="1" destOrd="0" presId="urn:microsoft.com/office/officeart/2005/8/layout/hierarchy1"/>
    <dgm:cxn modelId="{3D51821E-67F1-4B64-8F9C-2EFF15C5C5A8}" type="presParOf" srcId="{68A69897-91D0-42C0-AD39-1AC8D68FC789}" destId="{D0CB014B-B1A2-4933-B7D8-C06017B971D6}" srcOrd="1" destOrd="0" presId="urn:microsoft.com/office/officeart/2005/8/layout/hierarchy1"/>
    <dgm:cxn modelId="{9B954377-FDF3-4211-9991-54012831724B}" type="presParOf" srcId="{F4DB012F-4F74-4F3F-8E04-2A70C24CF7D9}" destId="{F447BF3F-733C-4956-936D-F13756D262DA}" srcOrd="2" destOrd="0" presId="urn:microsoft.com/office/officeart/2005/8/layout/hierarchy1"/>
    <dgm:cxn modelId="{1000B2B0-0207-4E4B-A676-E5F368750E2B}" type="presParOf" srcId="{F4DB012F-4F74-4F3F-8E04-2A70C24CF7D9}" destId="{3B613868-5696-458B-8C7E-BBF8089386C2}" srcOrd="3" destOrd="0" presId="urn:microsoft.com/office/officeart/2005/8/layout/hierarchy1"/>
    <dgm:cxn modelId="{C07DD8FA-7A4C-427F-9C9F-9F01135AFB25}" type="presParOf" srcId="{3B613868-5696-458B-8C7E-BBF8089386C2}" destId="{9BB4B7C3-52BB-4E53-A33F-A8BCDEF8C240}" srcOrd="0" destOrd="0" presId="urn:microsoft.com/office/officeart/2005/8/layout/hierarchy1"/>
    <dgm:cxn modelId="{FB27AD27-E0BB-459A-96DD-2AA207295A99}" type="presParOf" srcId="{9BB4B7C3-52BB-4E53-A33F-A8BCDEF8C240}" destId="{BD7618B1-4306-451A-B600-60B013026875}" srcOrd="0" destOrd="0" presId="urn:microsoft.com/office/officeart/2005/8/layout/hierarchy1"/>
    <dgm:cxn modelId="{E511A502-FE51-442B-AC4C-D08B9CE0CC3F}" type="presParOf" srcId="{9BB4B7C3-52BB-4E53-A33F-A8BCDEF8C240}" destId="{26FD83B8-4A47-47ED-A85D-F4F9366BDED3}" srcOrd="1" destOrd="0" presId="urn:microsoft.com/office/officeart/2005/8/layout/hierarchy1"/>
    <dgm:cxn modelId="{5E886099-69ED-4DA6-8EC5-77000CF84BE9}" type="presParOf" srcId="{3B613868-5696-458B-8C7E-BBF8089386C2}" destId="{C946DAD3-FF41-4E39-8CA6-3E82B17FE67A}"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DDA3D5-53BF-4338-B647-30F3663B7981}"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l-GR"/>
        </a:p>
      </dgm:t>
    </dgm:pt>
    <dgm:pt modelId="{6A00A892-D863-4B80-803A-F723B8B57524}">
      <dgm:prSet phldrT="[Κείμενο]" custT="1"/>
      <dgm:spPr>
        <a:ln>
          <a:noFill/>
        </a:ln>
      </dgm:spPr>
      <dgm:t>
        <a:bodyPr/>
        <a:lstStyle/>
        <a:p>
          <a:r>
            <a:rPr lang="el-GR" sz="1600" dirty="0" smtClean="0"/>
            <a:t>Βασίλεια οργανισμών</a:t>
          </a:r>
          <a:endParaRPr lang="el-GR" sz="1600" dirty="0"/>
        </a:p>
      </dgm:t>
    </dgm:pt>
    <dgm:pt modelId="{2181B02B-EF4A-4ED2-9A06-9DCC28693816}" type="parTrans" cxnId="{6D955877-3CBF-48AD-93DF-184D00ED054F}">
      <dgm:prSet/>
      <dgm:spPr/>
      <dgm:t>
        <a:bodyPr/>
        <a:lstStyle/>
        <a:p>
          <a:endParaRPr lang="el-GR"/>
        </a:p>
      </dgm:t>
    </dgm:pt>
    <dgm:pt modelId="{829F6C63-1F27-46E9-A99A-6E6031088B3B}" type="sibTrans" cxnId="{6D955877-3CBF-48AD-93DF-184D00ED054F}">
      <dgm:prSet/>
      <dgm:spPr/>
      <dgm:t>
        <a:bodyPr/>
        <a:lstStyle/>
        <a:p>
          <a:endParaRPr lang="el-GR"/>
        </a:p>
      </dgm:t>
    </dgm:pt>
    <dgm:pt modelId="{1B7F5258-9D2B-4C66-BC52-D73D1525CBC7}">
      <dgm:prSet phldrT="[Κείμενο]" custT="1"/>
      <dgm:spPr>
        <a:ln>
          <a:noFill/>
        </a:ln>
      </dgm:spPr>
      <dgm:t>
        <a:bodyPr/>
        <a:lstStyle/>
        <a:p>
          <a:r>
            <a:rPr lang="el-GR" sz="1600" dirty="0" smtClean="0"/>
            <a:t>Ζώα  </a:t>
          </a:r>
          <a:endParaRPr lang="el-GR" sz="1600" dirty="0"/>
        </a:p>
      </dgm:t>
    </dgm:pt>
    <dgm:pt modelId="{68CC7FCC-248E-40CE-89EB-90A6D553CD3E}" type="parTrans" cxnId="{ACC71148-0E52-46FA-92A7-A8321334DCAC}">
      <dgm:prSet/>
      <dgm:spPr/>
      <dgm:t>
        <a:bodyPr/>
        <a:lstStyle/>
        <a:p>
          <a:endParaRPr lang="el-GR"/>
        </a:p>
      </dgm:t>
    </dgm:pt>
    <dgm:pt modelId="{97F657C1-7EBC-4A3D-B0C6-9CACCE83F142}" type="sibTrans" cxnId="{ACC71148-0E52-46FA-92A7-A8321334DCAC}">
      <dgm:prSet/>
      <dgm:spPr/>
      <dgm:t>
        <a:bodyPr/>
        <a:lstStyle/>
        <a:p>
          <a:endParaRPr lang="el-GR"/>
        </a:p>
      </dgm:t>
    </dgm:pt>
    <dgm:pt modelId="{6E00DB7C-325A-4B53-894C-FB8D5A349CD7}">
      <dgm:prSet phldrT="[Κείμενο]" custT="1"/>
      <dgm:spPr>
        <a:ln>
          <a:noFill/>
        </a:ln>
      </dgm:spPr>
      <dgm:t>
        <a:bodyPr/>
        <a:lstStyle/>
        <a:p>
          <a:r>
            <a:rPr lang="el-GR" sz="1600" dirty="0" smtClean="0"/>
            <a:t>Φυτά  </a:t>
          </a:r>
          <a:endParaRPr lang="el-GR" sz="1600" dirty="0"/>
        </a:p>
      </dgm:t>
    </dgm:pt>
    <dgm:pt modelId="{23602F99-322C-4189-B0B4-3965ABAA8BDA}" type="parTrans" cxnId="{C7204DF3-6EA8-4E25-AFDA-8EC1CD16FEF3}">
      <dgm:prSet/>
      <dgm:spPr/>
      <dgm:t>
        <a:bodyPr/>
        <a:lstStyle/>
        <a:p>
          <a:endParaRPr lang="el-GR"/>
        </a:p>
      </dgm:t>
    </dgm:pt>
    <dgm:pt modelId="{6A7EEF56-C0F9-4607-8DD1-3CCDC84F3114}" type="sibTrans" cxnId="{C7204DF3-6EA8-4E25-AFDA-8EC1CD16FEF3}">
      <dgm:prSet/>
      <dgm:spPr/>
      <dgm:t>
        <a:bodyPr/>
        <a:lstStyle/>
        <a:p>
          <a:endParaRPr lang="el-GR"/>
        </a:p>
      </dgm:t>
    </dgm:pt>
    <dgm:pt modelId="{0F2B6961-7C8B-4884-9A8A-3439121DABD2}">
      <dgm:prSet custT="1"/>
      <dgm:spPr>
        <a:ln>
          <a:noFill/>
        </a:ln>
      </dgm:spPr>
      <dgm:t>
        <a:bodyPr/>
        <a:lstStyle/>
        <a:p>
          <a:r>
            <a:rPr lang="el-GR" sz="1600" dirty="0" smtClean="0"/>
            <a:t>Μύκητες </a:t>
          </a:r>
          <a:endParaRPr lang="el-GR" sz="1600" dirty="0"/>
        </a:p>
      </dgm:t>
    </dgm:pt>
    <dgm:pt modelId="{C8ECC499-4C6A-4C92-9B74-0C911D19A7F6}" type="parTrans" cxnId="{CFEEB759-3BAB-42E3-85DF-8F824D8F125D}">
      <dgm:prSet/>
      <dgm:spPr/>
      <dgm:t>
        <a:bodyPr/>
        <a:lstStyle/>
        <a:p>
          <a:endParaRPr lang="el-GR"/>
        </a:p>
      </dgm:t>
    </dgm:pt>
    <dgm:pt modelId="{ADFD00DE-8A6A-4ABF-B1DA-8B769A4C21AC}" type="sibTrans" cxnId="{CFEEB759-3BAB-42E3-85DF-8F824D8F125D}">
      <dgm:prSet/>
      <dgm:spPr/>
      <dgm:t>
        <a:bodyPr/>
        <a:lstStyle/>
        <a:p>
          <a:endParaRPr lang="el-GR"/>
        </a:p>
      </dgm:t>
    </dgm:pt>
    <dgm:pt modelId="{9C5D4C08-238F-4C7C-A487-C16BD00C2401}">
      <dgm:prSet custT="1"/>
      <dgm:spPr>
        <a:ln>
          <a:noFill/>
        </a:ln>
      </dgm:spPr>
      <dgm:t>
        <a:bodyPr/>
        <a:lstStyle/>
        <a:p>
          <a:r>
            <a:rPr lang="el-GR" sz="1600" dirty="0" smtClean="0"/>
            <a:t>Πρώτιστα </a:t>
          </a:r>
          <a:endParaRPr lang="el-GR" sz="1600" dirty="0"/>
        </a:p>
      </dgm:t>
    </dgm:pt>
    <dgm:pt modelId="{FBACDE66-8751-4A44-9D0E-AAB45248E621}" type="parTrans" cxnId="{06FD37F6-CD82-488D-84DC-D5336C172FE2}">
      <dgm:prSet/>
      <dgm:spPr/>
      <dgm:t>
        <a:bodyPr/>
        <a:lstStyle/>
        <a:p>
          <a:endParaRPr lang="el-GR"/>
        </a:p>
      </dgm:t>
    </dgm:pt>
    <dgm:pt modelId="{B105CF11-50BD-4D1F-9A71-5B66CD3F6A2B}" type="sibTrans" cxnId="{06FD37F6-CD82-488D-84DC-D5336C172FE2}">
      <dgm:prSet/>
      <dgm:spPr/>
      <dgm:t>
        <a:bodyPr/>
        <a:lstStyle/>
        <a:p>
          <a:endParaRPr lang="el-GR"/>
        </a:p>
      </dgm:t>
    </dgm:pt>
    <dgm:pt modelId="{9D0108DA-3AF0-4367-9A35-441D6FBDB869}">
      <dgm:prSet custT="1"/>
      <dgm:spPr>
        <a:ln>
          <a:noFill/>
        </a:ln>
      </dgm:spPr>
      <dgm:t>
        <a:bodyPr/>
        <a:lstStyle/>
        <a:p>
          <a:r>
            <a:rPr lang="el-GR" sz="1600" dirty="0" smtClean="0"/>
            <a:t>Προκαρυωτικά </a:t>
          </a:r>
          <a:endParaRPr lang="el-GR" sz="1600" dirty="0"/>
        </a:p>
      </dgm:t>
    </dgm:pt>
    <dgm:pt modelId="{37C6B872-CE6D-49BB-A9DE-D1A80F9DF9CE}" type="parTrans" cxnId="{BD528279-0B38-4C81-8BDC-EF47DB13FB6C}">
      <dgm:prSet/>
      <dgm:spPr/>
      <dgm:t>
        <a:bodyPr/>
        <a:lstStyle/>
        <a:p>
          <a:endParaRPr lang="el-GR"/>
        </a:p>
      </dgm:t>
    </dgm:pt>
    <dgm:pt modelId="{80411845-6059-4FDD-9B92-FAEAC9BD15BD}" type="sibTrans" cxnId="{BD528279-0B38-4C81-8BDC-EF47DB13FB6C}">
      <dgm:prSet/>
      <dgm:spPr/>
      <dgm:t>
        <a:bodyPr/>
        <a:lstStyle/>
        <a:p>
          <a:endParaRPr lang="el-GR"/>
        </a:p>
      </dgm:t>
    </dgm:pt>
    <dgm:pt modelId="{B4D2617B-C484-4DDD-8FAA-CD451DEC4C26}" type="pres">
      <dgm:prSet presAssocID="{D6DDA3D5-53BF-4338-B647-30F3663B7981}" presName="hierChild1" presStyleCnt="0">
        <dgm:presLayoutVars>
          <dgm:chPref val="1"/>
          <dgm:dir/>
          <dgm:animOne val="branch"/>
          <dgm:animLvl val="lvl"/>
          <dgm:resizeHandles/>
        </dgm:presLayoutVars>
      </dgm:prSet>
      <dgm:spPr/>
      <dgm:t>
        <a:bodyPr/>
        <a:lstStyle/>
        <a:p>
          <a:endParaRPr lang="el-GR"/>
        </a:p>
      </dgm:t>
    </dgm:pt>
    <dgm:pt modelId="{EE152D27-F573-4C34-AA7A-7DA72B41DAD5}" type="pres">
      <dgm:prSet presAssocID="{6A00A892-D863-4B80-803A-F723B8B57524}" presName="hierRoot1" presStyleCnt="0"/>
      <dgm:spPr/>
      <dgm:t>
        <a:bodyPr/>
        <a:lstStyle/>
        <a:p>
          <a:endParaRPr lang="el-GR"/>
        </a:p>
      </dgm:t>
    </dgm:pt>
    <dgm:pt modelId="{8807E104-245C-434F-82C6-D478153E4BA3}" type="pres">
      <dgm:prSet presAssocID="{6A00A892-D863-4B80-803A-F723B8B57524}" presName="composite" presStyleCnt="0"/>
      <dgm:spPr/>
      <dgm:t>
        <a:bodyPr/>
        <a:lstStyle/>
        <a:p>
          <a:endParaRPr lang="el-GR"/>
        </a:p>
      </dgm:t>
    </dgm:pt>
    <dgm:pt modelId="{BAD8BCBF-7F1C-4209-9491-213F476A7E2A}" type="pres">
      <dgm:prSet presAssocID="{6A00A892-D863-4B80-803A-F723B8B57524}" presName="background" presStyleLbl="node0" presStyleIdx="0" presStyleCnt="1"/>
      <dgm:spPr/>
      <dgm:t>
        <a:bodyPr/>
        <a:lstStyle/>
        <a:p>
          <a:endParaRPr lang="el-GR"/>
        </a:p>
      </dgm:t>
    </dgm:pt>
    <dgm:pt modelId="{AB67C9CE-D84A-455F-9754-B944E3CE241E}" type="pres">
      <dgm:prSet presAssocID="{6A00A892-D863-4B80-803A-F723B8B57524}" presName="text" presStyleLbl="fgAcc0" presStyleIdx="0" presStyleCnt="1" custScaleX="191167">
        <dgm:presLayoutVars>
          <dgm:chPref val="3"/>
        </dgm:presLayoutVars>
      </dgm:prSet>
      <dgm:spPr/>
      <dgm:t>
        <a:bodyPr/>
        <a:lstStyle/>
        <a:p>
          <a:endParaRPr lang="el-GR"/>
        </a:p>
      </dgm:t>
    </dgm:pt>
    <dgm:pt modelId="{BD9763A9-7A2F-4C32-B555-CDA50B8F0793}" type="pres">
      <dgm:prSet presAssocID="{6A00A892-D863-4B80-803A-F723B8B57524}" presName="hierChild2" presStyleCnt="0"/>
      <dgm:spPr/>
      <dgm:t>
        <a:bodyPr/>
        <a:lstStyle/>
        <a:p>
          <a:endParaRPr lang="el-GR"/>
        </a:p>
      </dgm:t>
    </dgm:pt>
    <dgm:pt modelId="{39F16889-C4E1-406D-A6C4-2FE01B5B86B5}" type="pres">
      <dgm:prSet presAssocID="{68CC7FCC-248E-40CE-89EB-90A6D553CD3E}" presName="Name10" presStyleLbl="parChTrans1D2" presStyleIdx="0" presStyleCnt="5"/>
      <dgm:spPr/>
      <dgm:t>
        <a:bodyPr/>
        <a:lstStyle/>
        <a:p>
          <a:endParaRPr lang="el-GR"/>
        </a:p>
      </dgm:t>
    </dgm:pt>
    <dgm:pt modelId="{7A920425-A919-4EF0-92B7-320FB7B1C8A9}" type="pres">
      <dgm:prSet presAssocID="{1B7F5258-9D2B-4C66-BC52-D73D1525CBC7}" presName="hierRoot2" presStyleCnt="0"/>
      <dgm:spPr/>
      <dgm:t>
        <a:bodyPr/>
        <a:lstStyle/>
        <a:p>
          <a:endParaRPr lang="el-GR"/>
        </a:p>
      </dgm:t>
    </dgm:pt>
    <dgm:pt modelId="{FD2860FE-29F7-4DC8-8532-32A3749F9A55}" type="pres">
      <dgm:prSet presAssocID="{1B7F5258-9D2B-4C66-BC52-D73D1525CBC7}" presName="composite2" presStyleCnt="0"/>
      <dgm:spPr/>
      <dgm:t>
        <a:bodyPr/>
        <a:lstStyle/>
        <a:p>
          <a:endParaRPr lang="el-GR"/>
        </a:p>
      </dgm:t>
    </dgm:pt>
    <dgm:pt modelId="{12662838-174C-43F6-AF86-C5C413241B45}" type="pres">
      <dgm:prSet presAssocID="{1B7F5258-9D2B-4C66-BC52-D73D1525CBC7}" presName="background2" presStyleLbl="node2" presStyleIdx="0" presStyleCnt="5"/>
      <dgm:spPr/>
      <dgm:t>
        <a:bodyPr/>
        <a:lstStyle/>
        <a:p>
          <a:endParaRPr lang="el-GR"/>
        </a:p>
      </dgm:t>
    </dgm:pt>
    <dgm:pt modelId="{8D181EDA-E692-4D3E-84A8-8D0AA8DDDE1D}" type="pres">
      <dgm:prSet presAssocID="{1B7F5258-9D2B-4C66-BC52-D73D1525CBC7}" presName="text2" presStyleLbl="fgAcc2" presStyleIdx="0" presStyleCnt="5">
        <dgm:presLayoutVars>
          <dgm:chPref val="3"/>
        </dgm:presLayoutVars>
      </dgm:prSet>
      <dgm:spPr/>
      <dgm:t>
        <a:bodyPr/>
        <a:lstStyle/>
        <a:p>
          <a:endParaRPr lang="el-GR"/>
        </a:p>
      </dgm:t>
    </dgm:pt>
    <dgm:pt modelId="{FDD9EA06-A233-4F86-958E-0414190641D7}" type="pres">
      <dgm:prSet presAssocID="{1B7F5258-9D2B-4C66-BC52-D73D1525CBC7}" presName="hierChild3" presStyleCnt="0"/>
      <dgm:spPr/>
      <dgm:t>
        <a:bodyPr/>
        <a:lstStyle/>
        <a:p>
          <a:endParaRPr lang="el-GR"/>
        </a:p>
      </dgm:t>
    </dgm:pt>
    <dgm:pt modelId="{D84CCF97-5684-42B5-BC83-1459D1535F1B}" type="pres">
      <dgm:prSet presAssocID="{23602F99-322C-4189-B0B4-3965ABAA8BDA}" presName="Name10" presStyleLbl="parChTrans1D2" presStyleIdx="1" presStyleCnt="5"/>
      <dgm:spPr/>
      <dgm:t>
        <a:bodyPr/>
        <a:lstStyle/>
        <a:p>
          <a:endParaRPr lang="el-GR"/>
        </a:p>
      </dgm:t>
    </dgm:pt>
    <dgm:pt modelId="{C7E56B80-1C1B-4939-BCE0-CB4A93D2F9DA}" type="pres">
      <dgm:prSet presAssocID="{6E00DB7C-325A-4B53-894C-FB8D5A349CD7}" presName="hierRoot2" presStyleCnt="0"/>
      <dgm:spPr/>
      <dgm:t>
        <a:bodyPr/>
        <a:lstStyle/>
        <a:p>
          <a:endParaRPr lang="el-GR"/>
        </a:p>
      </dgm:t>
    </dgm:pt>
    <dgm:pt modelId="{F32AF571-8D89-4287-B68A-EEFF226C9404}" type="pres">
      <dgm:prSet presAssocID="{6E00DB7C-325A-4B53-894C-FB8D5A349CD7}" presName="composite2" presStyleCnt="0"/>
      <dgm:spPr/>
      <dgm:t>
        <a:bodyPr/>
        <a:lstStyle/>
        <a:p>
          <a:endParaRPr lang="el-GR"/>
        </a:p>
      </dgm:t>
    </dgm:pt>
    <dgm:pt modelId="{094AEB8E-1F85-4939-8922-CD69D7CDF8E3}" type="pres">
      <dgm:prSet presAssocID="{6E00DB7C-325A-4B53-894C-FB8D5A349CD7}" presName="background2" presStyleLbl="node2" presStyleIdx="1" presStyleCnt="5"/>
      <dgm:spPr/>
      <dgm:t>
        <a:bodyPr/>
        <a:lstStyle/>
        <a:p>
          <a:endParaRPr lang="el-GR"/>
        </a:p>
      </dgm:t>
    </dgm:pt>
    <dgm:pt modelId="{71CCEF99-A788-4278-B7B5-409A971B71EA}" type="pres">
      <dgm:prSet presAssocID="{6E00DB7C-325A-4B53-894C-FB8D5A349CD7}" presName="text2" presStyleLbl="fgAcc2" presStyleIdx="1" presStyleCnt="5">
        <dgm:presLayoutVars>
          <dgm:chPref val="3"/>
        </dgm:presLayoutVars>
      </dgm:prSet>
      <dgm:spPr/>
      <dgm:t>
        <a:bodyPr/>
        <a:lstStyle/>
        <a:p>
          <a:endParaRPr lang="el-GR"/>
        </a:p>
      </dgm:t>
    </dgm:pt>
    <dgm:pt modelId="{A8E4C927-373C-4CA7-869C-3634C894B1CE}" type="pres">
      <dgm:prSet presAssocID="{6E00DB7C-325A-4B53-894C-FB8D5A349CD7}" presName="hierChild3" presStyleCnt="0"/>
      <dgm:spPr/>
      <dgm:t>
        <a:bodyPr/>
        <a:lstStyle/>
        <a:p>
          <a:endParaRPr lang="el-GR"/>
        </a:p>
      </dgm:t>
    </dgm:pt>
    <dgm:pt modelId="{798E7E29-99C7-4A40-A505-F7784E40885A}" type="pres">
      <dgm:prSet presAssocID="{C8ECC499-4C6A-4C92-9B74-0C911D19A7F6}" presName="Name10" presStyleLbl="parChTrans1D2" presStyleIdx="2" presStyleCnt="5"/>
      <dgm:spPr/>
      <dgm:t>
        <a:bodyPr/>
        <a:lstStyle/>
        <a:p>
          <a:endParaRPr lang="el-GR"/>
        </a:p>
      </dgm:t>
    </dgm:pt>
    <dgm:pt modelId="{79490A00-761C-480C-96DD-0C47D3D973D4}" type="pres">
      <dgm:prSet presAssocID="{0F2B6961-7C8B-4884-9A8A-3439121DABD2}" presName="hierRoot2" presStyleCnt="0"/>
      <dgm:spPr/>
      <dgm:t>
        <a:bodyPr/>
        <a:lstStyle/>
        <a:p>
          <a:endParaRPr lang="el-GR"/>
        </a:p>
      </dgm:t>
    </dgm:pt>
    <dgm:pt modelId="{63878D10-68E5-4782-9E3F-3525F8DFEC63}" type="pres">
      <dgm:prSet presAssocID="{0F2B6961-7C8B-4884-9A8A-3439121DABD2}" presName="composite2" presStyleCnt="0"/>
      <dgm:spPr/>
      <dgm:t>
        <a:bodyPr/>
        <a:lstStyle/>
        <a:p>
          <a:endParaRPr lang="el-GR"/>
        </a:p>
      </dgm:t>
    </dgm:pt>
    <dgm:pt modelId="{CCCE4A98-B561-4594-9ED3-270545A6BCFA}" type="pres">
      <dgm:prSet presAssocID="{0F2B6961-7C8B-4884-9A8A-3439121DABD2}" presName="background2" presStyleLbl="node2" presStyleIdx="2" presStyleCnt="5"/>
      <dgm:spPr/>
      <dgm:t>
        <a:bodyPr/>
        <a:lstStyle/>
        <a:p>
          <a:endParaRPr lang="el-GR"/>
        </a:p>
      </dgm:t>
    </dgm:pt>
    <dgm:pt modelId="{A6ADBD26-19F2-4B74-B475-1D0D872F0BD7}" type="pres">
      <dgm:prSet presAssocID="{0F2B6961-7C8B-4884-9A8A-3439121DABD2}" presName="text2" presStyleLbl="fgAcc2" presStyleIdx="2" presStyleCnt="5">
        <dgm:presLayoutVars>
          <dgm:chPref val="3"/>
        </dgm:presLayoutVars>
      </dgm:prSet>
      <dgm:spPr/>
      <dgm:t>
        <a:bodyPr/>
        <a:lstStyle/>
        <a:p>
          <a:endParaRPr lang="el-GR"/>
        </a:p>
      </dgm:t>
    </dgm:pt>
    <dgm:pt modelId="{3B2623A2-0308-4AE5-95D3-71A701CB8ABD}" type="pres">
      <dgm:prSet presAssocID="{0F2B6961-7C8B-4884-9A8A-3439121DABD2}" presName="hierChild3" presStyleCnt="0"/>
      <dgm:spPr/>
      <dgm:t>
        <a:bodyPr/>
        <a:lstStyle/>
        <a:p>
          <a:endParaRPr lang="el-GR"/>
        </a:p>
      </dgm:t>
    </dgm:pt>
    <dgm:pt modelId="{F10CD73C-2CB4-4951-B238-DA04A805C5D5}" type="pres">
      <dgm:prSet presAssocID="{FBACDE66-8751-4A44-9D0E-AAB45248E621}" presName="Name10" presStyleLbl="parChTrans1D2" presStyleIdx="3" presStyleCnt="5"/>
      <dgm:spPr/>
      <dgm:t>
        <a:bodyPr/>
        <a:lstStyle/>
        <a:p>
          <a:endParaRPr lang="el-GR"/>
        </a:p>
      </dgm:t>
    </dgm:pt>
    <dgm:pt modelId="{5299800E-2974-462E-BCD6-18AD797A0B78}" type="pres">
      <dgm:prSet presAssocID="{9C5D4C08-238F-4C7C-A487-C16BD00C2401}" presName="hierRoot2" presStyleCnt="0"/>
      <dgm:spPr/>
      <dgm:t>
        <a:bodyPr/>
        <a:lstStyle/>
        <a:p>
          <a:endParaRPr lang="el-GR"/>
        </a:p>
      </dgm:t>
    </dgm:pt>
    <dgm:pt modelId="{F67BA5F0-FCCD-448D-B03C-B469F43C6F8F}" type="pres">
      <dgm:prSet presAssocID="{9C5D4C08-238F-4C7C-A487-C16BD00C2401}" presName="composite2" presStyleCnt="0"/>
      <dgm:spPr/>
      <dgm:t>
        <a:bodyPr/>
        <a:lstStyle/>
        <a:p>
          <a:endParaRPr lang="el-GR"/>
        </a:p>
      </dgm:t>
    </dgm:pt>
    <dgm:pt modelId="{5192611F-9451-4DFE-A385-8B5D46559FE6}" type="pres">
      <dgm:prSet presAssocID="{9C5D4C08-238F-4C7C-A487-C16BD00C2401}" presName="background2" presStyleLbl="node2" presStyleIdx="3" presStyleCnt="5"/>
      <dgm:spPr/>
      <dgm:t>
        <a:bodyPr/>
        <a:lstStyle/>
        <a:p>
          <a:endParaRPr lang="el-GR"/>
        </a:p>
      </dgm:t>
    </dgm:pt>
    <dgm:pt modelId="{631E594F-A887-4B6E-A793-F0F47E9A9BC9}" type="pres">
      <dgm:prSet presAssocID="{9C5D4C08-238F-4C7C-A487-C16BD00C2401}" presName="text2" presStyleLbl="fgAcc2" presStyleIdx="3" presStyleCnt="5" custScaleX="105450">
        <dgm:presLayoutVars>
          <dgm:chPref val="3"/>
        </dgm:presLayoutVars>
      </dgm:prSet>
      <dgm:spPr/>
      <dgm:t>
        <a:bodyPr/>
        <a:lstStyle/>
        <a:p>
          <a:endParaRPr lang="el-GR"/>
        </a:p>
      </dgm:t>
    </dgm:pt>
    <dgm:pt modelId="{C3226CFD-0EBA-4E77-A8C7-99BA61BB4D23}" type="pres">
      <dgm:prSet presAssocID="{9C5D4C08-238F-4C7C-A487-C16BD00C2401}" presName="hierChild3" presStyleCnt="0"/>
      <dgm:spPr/>
      <dgm:t>
        <a:bodyPr/>
        <a:lstStyle/>
        <a:p>
          <a:endParaRPr lang="el-GR"/>
        </a:p>
      </dgm:t>
    </dgm:pt>
    <dgm:pt modelId="{EE06457F-2DF5-4B86-B280-4E800FAB9D85}" type="pres">
      <dgm:prSet presAssocID="{37C6B872-CE6D-49BB-A9DE-D1A80F9DF9CE}" presName="Name10" presStyleLbl="parChTrans1D2" presStyleIdx="4" presStyleCnt="5"/>
      <dgm:spPr/>
      <dgm:t>
        <a:bodyPr/>
        <a:lstStyle/>
        <a:p>
          <a:endParaRPr lang="el-GR"/>
        </a:p>
      </dgm:t>
    </dgm:pt>
    <dgm:pt modelId="{7543C797-1998-41F3-BBC5-299FFD3B3805}" type="pres">
      <dgm:prSet presAssocID="{9D0108DA-3AF0-4367-9A35-441D6FBDB869}" presName="hierRoot2" presStyleCnt="0"/>
      <dgm:spPr/>
      <dgm:t>
        <a:bodyPr/>
        <a:lstStyle/>
        <a:p>
          <a:endParaRPr lang="el-GR"/>
        </a:p>
      </dgm:t>
    </dgm:pt>
    <dgm:pt modelId="{AE15D00B-574E-4720-B487-4B08CA70C640}" type="pres">
      <dgm:prSet presAssocID="{9D0108DA-3AF0-4367-9A35-441D6FBDB869}" presName="composite2" presStyleCnt="0"/>
      <dgm:spPr/>
      <dgm:t>
        <a:bodyPr/>
        <a:lstStyle/>
        <a:p>
          <a:endParaRPr lang="el-GR"/>
        </a:p>
      </dgm:t>
    </dgm:pt>
    <dgm:pt modelId="{7949FB3A-2580-4E63-BFC5-974D624B9728}" type="pres">
      <dgm:prSet presAssocID="{9D0108DA-3AF0-4367-9A35-441D6FBDB869}" presName="background2" presStyleLbl="node2" presStyleIdx="4" presStyleCnt="5"/>
      <dgm:spPr/>
      <dgm:t>
        <a:bodyPr/>
        <a:lstStyle/>
        <a:p>
          <a:endParaRPr lang="el-GR"/>
        </a:p>
      </dgm:t>
    </dgm:pt>
    <dgm:pt modelId="{B133E680-E06F-451A-81E4-B7A54D0185BD}" type="pres">
      <dgm:prSet presAssocID="{9D0108DA-3AF0-4367-9A35-441D6FBDB869}" presName="text2" presStyleLbl="fgAcc2" presStyleIdx="4" presStyleCnt="5" custScaleX="152487">
        <dgm:presLayoutVars>
          <dgm:chPref val="3"/>
        </dgm:presLayoutVars>
      </dgm:prSet>
      <dgm:spPr/>
      <dgm:t>
        <a:bodyPr/>
        <a:lstStyle/>
        <a:p>
          <a:endParaRPr lang="el-GR"/>
        </a:p>
      </dgm:t>
    </dgm:pt>
    <dgm:pt modelId="{119CAB8D-643E-4D46-8FD1-4757955D85F7}" type="pres">
      <dgm:prSet presAssocID="{9D0108DA-3AF0-4367-9A35-441D6FBDB869}" presName="hierChild3" presStyleCnt="0"/>
      <dgm:spPr/>
      <dgm:t>
        <a:bodyPr/>
        <a:lstStyle/>
        <a:p>
          <a:endParaRPr lang="el-GR"/>
        </a:p>
      </dgm:t>
    </dgm:pt>
  </dgm:ptLst>
  <dgm:cxnLst>
    <dgm:cxn modelId="{D2DAF95E-1A49-46ED-A95B-920D13B4BF53}" type="presOf" srcId="{68CC7FCC-248E-40CE-89EB-90A6D553CD3E}" destId="{39F16889-C4E1-406D-A6C4-2FE01B5B86B5}" srcOrd="0" destOrd="0" presId="urn:microsoft.com/office/officeart/2005/8/layout/hierarchy1"/>
    <dgm:cxn modelId="{06FD37F6-CD82-488D-84DC-D5336C172FE2}" srcId="{6A00A892-D863-4B80-803A-F723B8B57524}" destId="{9C5D4C08-238F-4C7C-A487-C16BD00C2401}" srcOrd="3" destOrd="0" parTransId="{FBACDE66-8751-4A44-9D0E-AAB45248E621}" sibTransId="{B105CF11-50BD-4D1F-9A71-5B66CD3F6A2B}"/>
    <dgm:cxn modelId="{BD528279-0B38-4C81-8BDC-EF47DB13FB6C}" srcId="{6A00A892-D863-4B80-803A-F723B8B57524}" destId="{9D0108DA-3AF0-4367-9A35-441D6FBDB869}" srcOrd="4" destOrd="0" parTransId="{37C6B872-CE6D-49BB-A9DE-D1A80F9DF9CE}" sibTransId="{80411845-6059-4FDD-9B92-FAEAC9BD15BD}"/>
    <dgm:cxn modelId="{ED0B8F12-24FD-4A04-959B-2B3F2CEF00CA}" type="presOf" srcId="{23602F99-322C-4189-B0B4-3965ABAA8BDA}" destId="{D84CCF97-5684-42B5-BC83-1459D1535F1B}" srcOrd="0" destOrd="0" presId="urn:microsoft.com/office/officeart/2005/8/layout/hierarchy1"/>
    <dgm:cxn modelId="{CFEEB759-3BAB-42E3-85DF-8F824D8F125D}" srcId="{6A00A892-D863-4B80-803A-F723B8B57524}" destId="{0F2B6961-7C8B-4884-9A8A-3439121DABD2}" srcOrd="2" destOrd="0" parTransId="{C8ECC499-4C6A-4C92-9B74-0C911D19A7F6}" sibTransId="{ADFD00DE-8A6A-4ABF-B1DA-8B769A4C21AC}"/>
    <dgm:cxn modelId="{20855BE8-E4D0-48FE-B4BA-3E7C5F7190F0}" type="presOf" srcId="{9C5D4C08-238F-4C7C-A487-C16BD00C2401}" destId="{631E594F-A887-4B6E-A793-F0F47E9A9BC9}" srcOrd="0" destOrd="0" presId="urn:microsoft.com/office/officeart/2005/8/layout/hierarchy1"/>
    <dgm:cxn modelId="{41AF594C-82FC-4E7C-B071-BA2AFFF9522A}" type="presOf" srcId="{6A00A892-D863-4B80-803A-F723B8B57524}" destId="{AB67C9CE-D84A-455F-9754-B944E3CE241E}" srcOrd="0" destOrd="0" presId="urn:microsoft.com/office/officeart/2005/8/layout/hierarchy1"/>
    <dgm:cxn modelId="{C491210E-B326-45F1-8BAB-2DE1214D8AF5}" type="presOf" srcId="{6E00DB7C-325A-4B53-894C-FB8D5A349CD7}" destId="{71CCEF99-A788-4278-B7B5-409A971B71EA}" srcOrd="0" destOrd="0" presId="urn:microsoft.com/office/officeart/2005/8/layout/hierarchy1"/>
    <dgm:cxn modelId="{FB425FA8-40C7-4AC3-A5C9-97156B14C39C}" type="presOf" srcId="{C8ECC499-4C6A-4C92-9B74-0C911D19A7F6}" destId="{798E7E29-99C7-4A40-A505-F7784E40885A}" srcOrd="0" destOrd="0" presId="urn:microsoft.com/office/officeart/2005/8/layout/hierarchy1"/>
    <dgm:cxn modelId="{6AC46773-B3A6-4BC2-AAB9-55F39F40E11B}" type="presOf" srcId="{0F2B6961-7C8B-4884-9A8A-3439121DABD2}" destId="{A6ADBD26-19F2-4B74-B475-1D0D872F0BD7}" srcOrd="0" destOrd="0" presId="urn:microsoft.com/office/officeart/2005/8/layout/hierarchy1"/>
    <dgm:cxn modelId="{0C8F6D29-DBD0-497E-A6FE-CB901060C6E9}" type="presOf" srcId="{9D0108DA-3AF0-4367-9A35-441D6FBDB869}" destId="{B133E680-E06F-451A-81E4-B7A54D0185BD}" srcOrd="0" destOrd="0" presId="urn:microsoft.com/office/officeart/2005/8/layout/hierarchy1"/>
    <dgm:cxn modelId="{ACC71148-0E52-46FA-92A7-A8321334DCAC}" srcId="{6A00A892-D863-4B80-803A-F723B8B57524}" destId="{1B7F5258-9D2B-4C66-BC52-D73D1525CBC7}" srcOrd="0" destOrd="0" parTransId="{68CC7FCC-248E-40CE-89EB-90A6D553CD3E}" sibTransId="{97F657C1-7EBC-4A3D-B0C6-9CACCE83F142}"/>
    <dgm:cxn modelId="{6D955877-3CBF-48AD-93DF-184D00ED054F}" srcId="{D6DDA3D5-53BF-4338-B647-30F3663B7981}" destId="{6A00A892-D863-4B80-803A-F723B8B57524}" srcOrd="0" destOrd="0" parTransId="{2181B02B-EF4A-4ED2-9A06-9DCC28693816}" sibTransId="{829F6C63-1F27-46E9-A99A-6E6031088B3B}"/>
    <dgm:cxn modelId="{06C6B1E1-A5BD-453A-AC6F-A63EDAEC1E71}" type="presOf" srcId="{37C6B872-CE6D-49BB-A9DE-D1A80F9DF9CE}" destId="{EE06457F-2DF5-4B86-B280-4E800FAB9D85}" srcOrd="0" destOrd="0" presId="urn:microsoft.com/office/officeart/2005/8/layout/hierarchy1"/>
    <dgm:cxn modelId="{54D26622-2C8D-4CE9-A542-00228FB29D58}" type="presOf" srcId="{FBACDE66-8751-4A44-9D0E-AAB45248E621}" destId="{F10CD73C-2CB4-4951-B238-DA04A805C5D5}" srcOrd="0" destOrd="0" presId="urn:microsoft.com/office/officeart/2005/8/layout/hierarchy1"/>
    <dgm:cxn modelId="{84743E25-A87D-45C3-B0B7-B17249DC8D1F}" type="presOf" srcId="{1B7F5258-9D2B-4C66-BC52-D73D1525CBC7}" destId="{8D181EDA-E692-4D3E-84A8-8D0AA8DDDE1D}" srcOrd="0" destOrd="0" presId="urn:microsoft.com/office/officeart/2005/8/layout/hierarchy1"/>
    <dgm:cxn modelId="{C7204DF3-6EA8-4E25-AFDA-8EC1CD16FEF3}" srcId="{6A00A892-D863-4B80-803A-F723B8B57524}" destId="{6E00DB7C-325A-4B53-894C-FB8D5A349CD7}" srcOrd="1" destOrd="0" parTransId="{23602F99-322C-4189-B0B4-3965ABAA8BDA}" sibTransId="{6A7EEF56-C0F9-4607-8DD1-3CCDC84F3114}"/>
    <dgm:cxn modelId="{CFC391C6-AB51-4372-8026-571B9DF82A2F}" type="presOf" srcId="{D6DDA3D5-53BF-4338-B647-30F3663B7981}" destId="{B4D2617B-C484-4DDD-8FAA-CD451DEC4C26}" srcOrd="0" destOrd="0" presId="urn:microsoft.com/office/officeart/2005/8/layout/hierarchy1"/>
    <dgm:cxn modelId="{F99F6400-2D2E-4E95-B546-C3A75CB60169}" type="presParOf" srcId="{B4D2617B-C484-4DDD-8FAA-CD451DEC4C26}" destId="{EE152D27-F573-4C34-AA7A-7DA72B41DAD5}" srcOrd="0" destOrd="0" presId="urn:microsoft.com/office/officeart/2005/8/layout/hierarchy1"/>
    <dgm:cxn modelId="{93019382-1760-4659-B9BE-FE6F0C442244}" type="presParOf" srcId="{EE152D27-F573-4C34-AA7A-7DA72B41DAD5}" destId="{8807E104-245C-434F-82C6-D478153E4BA3}" srcOrd="0" destOrd="0" presId="urn:microsoft.com/office/officeart/2005/8/layout/hierarchy1"/>
    <dgm:cxn modelId="{27E061B7-AB92-4985-8CC9-383BC44D9609}" type="presParOf" srcId="{8807E104-245C-434F-82C6-D478153E4BA3}" destId="{BAD8BCBF-7F1C-4209-9491-213F476A7E2A}" srcOrd="0" destOrd="0" presId="urn:microsoft.com/office/officeart/2005/8/layout/hierarchy1"/>
    <dgm:cxn modelId="{3239D8E2-F1CA-4468-AB5F-4C2751783FC7}" type="presParOf" srcId="{8807E104-245C-434F-82C6-D478153E4BA3}" destId="{AB67C9CE-D84A-455F-9754-B944E3CE241E}" srcOrd="1" destOrd="0" presId="urn:microsoft.com/office/officeart/2005/8/layout/hierarchy1"/>
    <dgm:cxn modelId="{A238BF31-22C2-4F61-AD30-E3A41ECFD0CA}" type="presParOf" srcId="{EE152D27-F573-4C34-AA7A-7DA72B41DAD5}" destId="{BD9763A9-7A2F-4C32-B555-CDA50B8F0793}" srcOrd="1" destOrd="0" presId="urn:microsoft.com/office/officeart/2005/8/layout/hierarchy1"/>
    <dgm:cxn modelId="{C06A9EF4-DE0D-4505-A12C-249B00527EAC}" type="presParOf" srcId="{BD9763A9-7A2F-4C32-B555-CDA50B8F0793}" destId="{39F16889-C4E1-406D-A6C4-2FE01B5B86B5}" srcOrd="0" destOrd="0" presId="urn:microsoft.com/office/officeart/2005/8/layout/hierarchy1"/>
    <dgm:cxn modelId="{C26A7134-61EA-4E1A-B31A-E8D7B0E91F88}" type="presParOf" srcId="{BD9763A9-7A2F-4C32-B555-CDA50B8F0793}" destId="{7A920425-A919-4EF0-92B7-320FB7B1C8A9}" srcOrd="1" destOrd="0" presId="urn:microsoft.com/office/officeart/2005/8/layout/hierarchy1"/>
    <dgm:cxn modelId="{5522B338-7B33-4FAD-9929-FD28E95C33E9}" type="presParOf" srcId="{7A920425-A919-4EF0-92B7-320FB7B1C8A9}" destId="{FD2860FE-29F7-4DC8-8532-32A3749F9A55}" srcOrd="0" destOrd="0" presId="urn:microsoft.com/office/officeart/2005/8/layout/hierarchy1"/>
    <dgm:cxn modelId="{11F3B367-B1D8-410E-AAEB-C1F72FEB58CC}" type="presParOf" srcId="{FD2860FE-29F7-4DC8-8532-32A3749F9A55}" destId="{12662838-174C-43F6-AF86-C5C413241B45}" srcOrd="0" destOrd="0" presId="urn:microsoft.com/office/officeart/2005/8/layout/hierarchy1"/>
    <dgm:cxn modelId="{31C83ACB-1455-4FA2-8DF7-A15C4D9C3AB8}" type="presParOf" srcId="{FD2860FE-29F7-4DC8-8532-32A3749F9A55}" destId="{8D181EDA-E692-4D3E-84A8-8D0AA8DDDE1D}" srcOrd="1" destOrd="0" presId="urn:microsoft.com/office/officeart/2005/8/layout/hierarchy1"/>
    <dgm:cxn modelId="{D2AE7FE9-0561-4D14-8762-1E6485189156}" type="presParOf" srcId="{7A920425-A919-4EF0-92B7-320FB7B1C8A9}" destId="{FDD9EA06-A233-4F86-958E-0414190641D7}" srcOrd="1" destOrd="0" presId="urn:microsoft.com/office/officeart/2005/8/layout/hierarchy1"/>
    <dgm:cxn modelId="{7A039DA7-4B2D-455B-961D-743E6BF113B2}" type="presParOf" srcId="{BD9763A9-7A2F-4C32-B555-CDA50B8F0793}" destId="{D84CCF97-5684-42B5-BC83-1459D1535F1B}" srcOrd="2" destOrd="0" presId="urn:microsoft.com/office/officeart/2005/8/layout/hierarchy1"/>
    <dgm:cxn modelId="{C7310D25-1BE0-49DD-B9FF-EDDB19AA672E}" type="presParOf" srcId="{BD9763A9-7A2F-4C32-B555-CDA50B8F0793}" destId="{C7E56B80-1C1B-4939-BCE0-CB4A93D2F9DA}" srcOrd="3" destOrd="0" presId="urn:microsoft.com/office/officeart/2005/8/layout/hierarchy1"/>
    <dgm:cxn modelId="{655FD541-E539-42A5-AFF0-B1F00BF9FC85}" type="presParOf" srcId="{C7E56B80-1C1B-4939-BCE0-CB4A93D2F9DA}" destId="{F32AF571-8D89-4287-B68A-EEFF226C9404}" srcOrd="0" destOrd="0" presId="urn:microsoft.com/office/officeart/2005/8/layout/hierarchy1"/>
    <dgm:cxn modelId="{BA5EBF11-2550-4D87-9CC0-4E257F6A571B}" type="presParOf" srcId="{F32AF571-8D89-4287-B68A-EEFF226C9404}" destId="{094AEB8E-1F85-4939-8922-CD69D7CDF8E3}" srcOrd="0" destOrd="0" presId="urn:microsoft.com/office/officeart/2005/8/layout/hierarchy1"/>
    <dgm:cxn modelId="{B399728F-D6D0-48F8-AD99-8A8D28526720}" type="presParOf" srcId="{F32AF571-8D89-4287-B68A-EEFF226C9404}" destId="{71CCEF99-A788-4278-B7B5-409A971B71EA}" srcOrd="1" destOrd="0" presId="urn:microsoft.com/office/officeart/2005/8/layout/hierarchy1"/>
    <dgm:cxn modelId="{92C09836-14F0-44C7-9329-6E83BCF44BB9}" type="presParOf" srcId="{C7E56B80-1C1B-4939-BCE0-CB4A93D2F9DA}" destId="{A8E4C927-373C-4CA7-869C-3634C894B1CE}" srcOrd="1" destOrd="0" presId="urn:microsoft.com/office/officeart/2005/8/layout/hierarchy1"/>
    <dgm:cxn modelId="{59AE5AD1-1976-4776-BB98-B3E7BFA0C4EF}" type="presParOf" srcId="{BD9763A9-7A2F-4C32-B555-CDA50B8F0793}" destId="{798E7E29-99C7-4A40-A505-F7784E40885A}" srcOrd="4" destOrd="0" presId="urn:microsoft.com/office/officeart/2005/8/layout/hierarchy1"/>
    <dgm:cxn modelId="{F342028C-E9AF-4119-9BA9-777C702EF6AD}" type="presParOf" srcId="{BD9763A9-7A2F-4C32-B555-CDA50B8F0793}" destId="{79490A00-761C-480C-96DD-0C47D3D973D4}" srcOrd="5" destOrd="0" presId="urn:microsoft.com/office/officeart/2005/8/layout/hierarchy1"/>
    <dgm:cxn modelId="{89565CDF-B78F-4CF0-80A4-7F8B53711078}" type="presParOf" srcId="{79490A00-761C-480C-96DD-0C47D3D973D4}" destId="{63878D10-68E5-4782-9E3F-3525F8DFEC63}" srcOrd="0" destOrd="0" presId="urn:microsoft.com/office/officeart/2005/8/layout/hierarchy1"/>
    <dgm:cxn modelId="{4EC50F3C-4F56-4D41-8070-2D6212F96665}" type="presParOf" srcId="{63878D10-68E5-4782-9E3F-3525F8DFEC63}" destId="{CCCE4A98-B561-4594-9ED3-270545A6BCFA}" srcOrd="0" destOrd="0" presId="urn:microsoft.com/office/officeart/2005/8/layout/hierarchy1"/>
    <dgm:cxn modelId="{B4DB1B21-9AED-48C4-89BF-CB077AEB35D5}" type="presParOf" srcId="{63878D10-68E5-4782-9E3F-3525F8DFEC63}" destId="{A6ADBD26-19F2-4B74-B475-1D0D872F0BD7}" srcOrd="1" destOrd="0" presId="urn:microsoft.com/office/officeart/2005/8/layout/hierarchy1"/>
    <dgm:cxn modelId="{A8C6B4A0-1D7E-4CF5-BB56-C186E5092C13}" type="presParOf" srcId="{79490A00-761C-480C-96DD-0C47D3D973D4}" destId="{3B2623A2-0308-4AE5-95D3-71A701CB8ABD}" srcOrd="1" destOrd="0" presId="urn:microsoft.com/office/officeart/2005/8/layout/hierarchy1"/>
    <dgm:cxn modelId="{E1055890-2A87-4119-B1C8-D6C33F96351C}" type="presParOf" srcId="{BD9763A9-7A2F-4C32-B555-CDA50B8F0793}" destId="{F10CD73C-2CB4-4951-B238-DA04A805C5D5}" srcOrd="6" destOrd="0" presId="urn:microsoft.com/office/officeart/2005/8/layout/hierarchy1"/>
    <dgm:cxn modelId="{1FDCDF08-A5B5-4B23-90CE-24B7112481B9}" type="presParOf" srcId="{BD9763A9-7A2F-4C32-B555-CDA50B8F0793}" destId="{5299800E-2974-462E-BCD6-18AD797A0B78}" srcOrd="7" destOrd="0" presId="urn:microsoft.com/office/officeart/2005/8/layout/hierarchy1"/>
    <dgm:cxn modelId="{F8CA39A7-1D41-465A-BEDE-5593E85C9248}" type="presParOf" srcId="{5299800E-2974-462E-BCD6-18AD797A0B78}" destId="{F67BA5F0-FCCD-448D-B03C-B469F43C6F8F}" srcOrd="0" destOrd="0" presId="urn:microsoft.com/office/officeart/2005/8/layout/hierarchy1"/>
    <dgm:cxn modelId="{F073699C-AFC9-412D-A525-8E322F4A06F3}" type="presParOf" srcId="{F67BA5F0-FCCD-448D-B03C-B469F43C6F8F}" destId="{5192611F-9451-4DFE-A385-8B5D46559FE6}" srcOrd="0" destOrd="0" presId="urn:microsoft.com/office/officeart/2005/8/layout/hierarchy1"/>
    <dgm:cxn modelId="{62200C3B-E9E3-4C57-9D52-937A9B75B392}" type="presParOf" srcId="{F67BA5F0-FCCD-448D-B03C-B469F43C6F8F}" destId="{631E594F-A887-4B6E-A793-F0F47E9A9BC9}" srcOrd="1" destOrd="0" presId="urn:microsoft.com/office/officeart/2005/8/layout/hierarchy1"/>
    <dgm:cxn modelId="{FE1A762F-525F-4DAD-B31A-A5675FB9CB61}" type="presParOf" srcId="{5299800E-2974-462E-BCD6-18AD797A0B78}" destId="{C3226CFD-0EBA-4E77-A8C7-99BA61BB4D23}" srcOrd="1" destOrd="0" presId="urn:microsoft.com/office/officeart/2005/8/layout/hierarchy1"/>
    <dgm:cxn modelId="{D85859D2-FADC-4A0E-A544-4700C3F4530E}" type="presParOf" srcId="{BD9763A9-7A2F-4C32-B555-CDA50B8F0793}" destId="{EE06457F-2DF5-4B86-B280-4E800FAB9D85}" srcOrd="8" destOrd="0" presId="urn:microsoft.com/office/officeart/2005/8/layout/hierarchy1"/>
    <dgm:cxn modelId="{261F48C1-356A-4F66-B2A4-6F9152CC0C19}" type="presParOf" srcId="{BD9763A9-7A2F-4C32-B555-CDA50B8F0793}" destId="{7543C797-1998-41F3-BBC5-299FFD3B3805}" srcOrd="9" destOrd="0" presId="urn:microsoft.com/office/officeart/2005/8/layout/hierarchy1"/>
    <dgm:cxn modelId="{F407907D-AB79-450C-923A-451EE8FF15E6}" type="presParOf" srcId="{7543C797-1998-41F3-BBC5-299FFD3B3805}" destId="{AE15D00B-574E-4720-B487-4B08CA70C640}" srcOrd="0" destOrd="0" presId="urn:microsoft.com/office/officeart/2005/8/layout/hierarchy1"/>
    <dgm:cxn modelId="{8929EC98-A35D-4DB4-A2D4-4EB3F4CBF754}" type="presParOf" srcId="{AE15D00B-574E-4720-B487-4B08CA70C640}" destId="{7949FB3A-2580-4E63-BFC5-974D624B9728}" srcOrd="0" destOrd="0" presId="urn:microsoft.com/office/officeart/2005/8/layout/hierarchy1"/>
    <dgm:cxn modelId="{E0339214-7ABA-471B-8531-0B670EF18941}" type="presParOf" srcId="{AE15D00B-574E-4720-B487-4B08CA70C640}" destId="{B133E680-E06F-451A-81E4-B7A54D0185BD}" srcOrd="1" destOrd="0" presId="urn:microsoft.com/office/officeart/2005/8/layout/hierarchy1"/>
    <dgm:cxn modelId="{E7271484-B192-4B3A-B796-327EFC4662FE}" type="presParOf" srcId="{7543C797-1998-41F3-BBC5-299FFD3B3805}" destId="{119CAB8D-643E-4D46-8FD1-4757955D85F7}"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6DDA3D5-53BF-4338-B647-30F3663B7981}"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l-GR"/>
        </a:p>
      </dgm:t>
    </dgm:pt>
    <dgm:pt modelId="{6A00A892-D863-4B80-803A-F723B8B57524}">
      <dgm:prSet phldrT="[Κείμενο]" custT="1"/>
      <dgm:spPr>
        <a:ln>
          <a:noFill/>
        </a:ln>
      </dgm:spPr>
      <dgm:t>
        <a:bodyPr/>
        <a:lstStyle/>
        <a:p>
          <a:r>
            <a:rPr lang="el-GR" sz="1600" dirty="0" smtClean="0"/>
            <a:t>Μικροοργανισμοί</a:t>
          </a:r>
          <a:endParaRPr lang="el-GR" sz="1600" dirty="0"/>
        </a:p>
      </dgm:t>
    </dgm:pt>
    <dgm:pt modelId="{2181B02B-EF4A-4ED2-9A06-9DCC28693816}" type="parTrans" cxnId="{6D955877-3CBF-48AD-93DF-184D00ED054F}">
      <dgm:prSet/>
      <dgm:spPr/>
      <dgm:t>
        <a:bodyPr/>
        <a:lstStyle/>
        <a:p>
          <a:endParaRPr lang="el-GR"/>
        </a:p>
      </dgm:t>
    </dgm:pt>
    <dgm:pt modelId="{829F6C63-1F27-46E9-A99A-6E6031088B3B}" type="sibTrans" cxnId="{6D955877-3CBF-48AD-93DF-184D00ED054F}">
      <dgm:prSet/>
      <dgm:spPr/>
      <dgm:t>
        <a:bodyPr/>
        <a:lstStyle/>
        <a:p>
          <a:endParaRPr lang="el-GR"/>
        </a:p>
      </dgm:t>
    </dgm:pt>
    <dgm:pt modelId="{1B7F5258-9D2B-4C66-BC52-D73D1525CBC7}">
      <dgm:prSet phldrT="[Κείμενο]" custT="1"/>
      <dgm:spPr>
        <a:ln>
          <a:noFill/>
        </a:ln>
      </dgm:spPr>
      <dgm:t>
        <a:bodyPr/>
        <a:lstStyle/>
        <a:p>
          <a:r>
            <a:rPr lang="el-GR" sz="1600" dirty="0" smtClean="0"/>
            <a:t>Ανώτερα πρώτιστα (ευκαρυωτικά)  </a:t>
          </a:r>
          <a:endParaRPr lang="el-GR" sz="1600" dirty="0"/>
        </a:p>
      </dgm:t>
    </dgm:pt>
    <dgm:pt modelId="{68CC7FCC-248E-40CE-89EB-90A6D553CD3E}" type="parTrans" cxnId="{ACC71148-0E52-46FA-92A7-A8321334DCAC}">
      <dgm:prSet/>
      <dgm:spPr/>
      <dgm:t>
        <a:bodyPr/>
        <a:lstStyle/>
        <a:p>
          <a:endParaRPr lang="el-GR"/>
        </a:p>
      </dgm:t>
    </dgm:pt>
    <dgm:pt modelId="{97F657C1-7EBC-4A3D-B0C6-9CACCE83F142}" type="sibTrans" cxnId="{ACC71148-0E52-46FA-92A7-A8321334DCAC}">
      <dgm:prSet/>
      <dgm:spPr/>
      <dgm:t>
        <a:bodyPr/>
        <a:lstStyle/>
        <a:p>
          <a:endParaRPr lang="el-GR"/>
        </a:p>
      </dgm:t>
    </dgm:pt>
    <dgm:pt modelId="{6E00DB7C-325A-4B53-894C-FB8D5A349CD7}">
      <dgm:prSet phldrT="[Κείμενο]" custT="1"/>
      <dgm:spPr>
        <a:ln>
          <a:noFill/>
        </a:ln>
      </dgm:spPr>
      <dgm:t>
        <a:bodyPr/>
        <a:lstStyle/>
        <a:p>
          <a:r>
            <a:rPr lang="el-GR" sz="1600" dirty="0" smtClean="0"/>
            <a:t>Κατώτερα πρώτιστα (προκαρυωτικά)  </a:t>
          </a:r>
          <a:endParaRPr lang="el-GR" sz="1600" dirty="0"/>
        </a:p>
      </dgm:t>
    </dgm:pt>
    <dgm:pt modelId="{23602F99-322C-4189-B0B4-3965ABAA8BDA}" type="parTrans" cxnId="{C7204DF3-6EA8-4E25-AFDA-8EC1CD16FEF3}">
      <dgm:prSet/>
      <dgm:spPr/>
      <dgm:t>
        <a:bodyPr/>
        <a:lstStyle/>
        <a:p>
          <a:endParaRPr lang="el-GR"/>
        </a:p>
      </dgm:t>
    </dgm:pt>
    <dgm:pt modelId="{6A7EEF56-C0F9-4607-8DD1-3CCDC84F3114}" type="sibTrans" cxnId="{C7204DF3-6EA8-4E25-AFDA-8EC1CD16FEF3}">
      <dgm:prSet/>
      <dgm:spPr/>
      <dgm:t>
        <a:bodyPr/>
        <a:lstStyle/>
        <a:p>
          <a:endParaRPr lang="el-GR"/>
        </a:p>
      </dgm:t>
    </dgm:pt>
    <dgm:pt modelId="{0F2B6961-7C8B-4884-9A8A-3439121DABD2}">
      <dgm:prSet custT="1"/>
      <dgm:spPr>
        <a:ln>
          <a:noFill/>
        </a:ln>
      </dgm:spPr>
      <dgm:t>
        <a:bodyPr/>
        <a:lstStyle/>
        <a:p>
          <a:r>
            <a:rPr lang="el-GR" sz="1600" dirty="0" smtClean="0"/>
            <a:t>Ιοί </a:t>
          </a:r>
          <a:endParaRPr lang="el-GR" sz="1600" dirty="0"/>
        </a:p>
      </dgm:t>
    </dgm:pt>
    <dgm:pt modelId="{C8ECC499-4C6A-4C92-9B74-0C911D19A7F6}" type="parTrans" cxnId="{CFEEB759-3BAB-42E3-85DF-8F824D8F125D}">
      <dgm:prSet/>
      <dgm:spPr/>
      <dgm:t>
        <a:bodyPr/>
        <a:lstStyle/>
        <a:p>
          <a:endParaRPr lang="el-GR"/>
        </a:p>
      </dgm:t>
    </dgm:pt>
    <dgm:pt modelId="{ADFD00DE-8A6A-4ABF-B1DA-8B769A4C21AC}" type="sibTrans" cxnId="{CFEEB759-3BAB-42E3-85DF-8F824D8F125D}">
      <dgm:prSet/>
      <dgm:spPr/>
      <dgm:t>
        <a:bodyPr/>
        <a:lstStyle/>
        <a:p>
          <a:endParaRPr lang="el-GR"/>
        </a:p>
      </dgm:t>
    </dgm:pt>
    <dgm:pt modelId="{17B878BD-0E94-4F1A-915C-8CE0BA9F1569}">
      <dgm:prSet/>
      <dgm:spPr/>
      <dgm:t>
        <a:bodyPr/>
        <a:lstStyle/>
        <a:p>
          <a:r>
            <a:rPr lang="el-GR" dirty="0" smtClean="0"/>
            <a:t>Πρωτόζωα </a:t>
          </a:r>
          <a:endParaRPr lang="el-GR" dirty="0"/>
        </a:p>
      </dgm:t>
    </dgm:pt>
    <dgm:pt modelId="{3358D7A4-5B3F-42EB-B924-C26F695012EE}" type="parTrans" cxnId="{630CA093-F435-4E38-8246-1500927838DC}">
      <dgm:prSet/>
      <dgm:spPr/>
      <dgm:t>
        <a:bodyPr/>
        <a:lstStyle/>
        <a:p>
          <a:endParaRPr lang="el-GR"/>
        </a:p>
      </dgm:t>
    </dgm:pt>
    <dgm:pt modelId="{418433ED-CC86-4996-9903-0DE46CA05503}" type="sibTrans" cxnId="{630CA093-F435-4E38-8246-1500927838DC}">
      <dgm:prSet/>
      <dgm:spPr/>
      <dgm:t>
        <a:bodyPr/>
        <a:lstStyle/>
        <a:p>
          <a:endParaRPr lang="el-GR"/>
        </a:p>
      </dgm:t>
    </dgm:pt>
    <dgm:pt modelId="{E6D5D3F1-462E-442B-8266-977E7A4DD090}">
      <dgm:prSet/>
      <dgm:spPr/>
      <dgm:t>
        <a:bodyPr/>
        <a:lstStyle/>
        <a:p>
          <a:r>
            <a:rPr lang="el-GR" dirty="0" smtClean="0"/>
            <a:t>Μύκητες </a:t>
          </a:r>
          <a:endParaRPr lang="el-GR" dirty="0"/>
        </a:p>
      </dgm:t>
    </dgm:pt>
    <dgm:pt modelId="{E3E703D6-1ACC-481F-A3A7-347A72E1BCCC}" type="parTrans" cxnId="{7C42CF71-45CE-4A3A-9F50-9E80D6E3A83A}">
      <dgm:prSet/>
      <dgm:spPr/>
      <dgm:t>
        <a:bodyPr/>
        <a:lstStyle/>
        <a:p>
          <a:endParaRPr lang="el-GR"/>
        </a:p>
      </dgm:t>
    </dgm:pt>
    <dgm:pt modelId="{D1C2FC23-26D3-4942-BC87-5A062F418B1E}" type="sibTrans" cxnId="{7C42CF71-45CE-4A3A-9F50-9E80D6E3A83A}">
      <dgm:prSet/>
      <dgm:spPr/>
      <dgm:t>
        <a:bodyPr/>
        <a:lstStyle/>
        <a:p>
          <a:endParaRPr lang="el-GR"/>
        </a:p>
      </dgm:t>
    </dgm:pt>
    <dgm:pt modelId="{020EA78F-484E-4020-A9BA-CE53AC6DDF36}">
      <dgm:prSet/>
      <dgm:spPr/>
      <dgm:t>
        <a:bodyPr/>
        <a:lstStyle/>
        <a:p>
          <a:r>
            <a:rPr lang="el-GR" dirty="0" smtClean="0"/>
            <a:t>Κυανοβακτήρια </a:t>
          </a:r>
          <a:endParaRPr lang="el-GR" dirty="0"/>
        </a:p>
      </dgm:t>
    </dgm:pt>
    <dgm:pt modelId="{864AC165-ADF1-49CE-BFD6-4CFCCC4F21CD}" type="parTrans" cxnId="{C6C91F00-DBB4-4053-9E23-AA28F2F22F0F}">
      <dgm:prSet/>
      <dgm:spPr/>
      <dgm:t>
        <a:bodyPr/>
        <a:lstStyle/>
        <a:p>
          <a:endParaRPr lang="el-GR"/>
        </a:p>
      </dgm:t>
    </dgm:pt>
    <dgm:pt modelId="{CA86A1DE-1A7D-4201-92B3-4DBA6E7D3857}" type="sibTrans" cxnId="{C6C91F00-DBB4-4053-9E23-AA28F2F22F0F}">
      <dgm:prSet/>
      <dgm:spPr/>
      <dgm:t>
        <a:bodyPr/>
        <a:lstStyle/>
        <a:p>
          <a:endParaRPr lang="el-GR"/>
        </a:p>
      </dgm:t>
    </dgm:pt>
    <dgm:pt modelId="{9598727F-84E9-4036-A44C-D16E20D75EB8}">
      <dgm:prSet/>
      <dgm:spPr/>
      <dgm:t>
        <a:bodyPr/>
        <a:lstStyle/>
        <a:p>
          <a:r>
            <a:rPr lang="el-GR" dirty="0" smtClean="0"/>
            <a:t>Βακτήρια </a:t>
          </a:r>
          <a:endParaRPr lang="el-GR" dirty="0"/>
        </a:p>
      </dgm:t>
    </dgm:pt>
    <dgm:pt modelId="{64883865-21B6-449F-AB51-839F58D4CC72}" type="parTrans" cxnId="{68121B68-AEDF-4611-BC02-E03792C20779}">
      <dgm:prSet/>
      <dgm:spPr/>
      <dgm:t>
        <a:bodyPr/>
        <a:lstStyle/>
        <a:p>
          <a:endParaRPr lang="el-GR"/>
        </a:p>
      </dgm:t>
    </dgm:pt>
    <dgm:pt modelId="{FB9E63CF-50FE-4D32-BCFE-7693A80EE02E}" type="sibTrans" cxnId="{68121B68-AEDF-4611-BC02-E03792C20779}">
      <dgm:prSet/>
      <dgm:spPr/>
      <dgm:t>
        <a:bodyPr/>
        <a:lstStyle/>
        <a:p>
          <a:endParaRPr lang="el-GR"/>
        </a:p>
      </dgm:t>
    </dgm:pt>
    <dgm:pt modelId="{B4D2617B-C484-4DDD-8FAA-CD451DEC4C26}" type="pres">
      <dgm:prSet presAssocID="{D6DDA3D5-53BF-4338-B647-30F3663B7981}" presName="hierChild1" presStyleCnt="0">
        <dgm:presLayoutVars>
          <dgm:chPref val="1"/>
          <dgm:dir/>
          <dgm:animOne val="branch"/>
          <dgm:animLvl val="lvl"/>
          <dgm:resizeHandles/>
        </dgm:presLayoutVars>
      </dgm:prSet>
      <dgm:spPr/>
      <dgm:t>
        <a:bodyPr/>
        <a:lstStyle/>
        <a:p>
          <a:endParaRPr lang="el-GR"/>
        </a:p>
      </dgm:t>
    </dgm:pt>
    <dgm:pt modelId="{EE152D27-F573-4C34-AA7A-7DA72B41DAD5}" type="pres">
      <dgm:prSet presAssocID="{6A00A892-D863-4B80-803A-F723B8B57524}" presName="hierRoot1" presStyleCnt="0"/>
      <dgm:spPr/>
      <dgm:t>
        <a:bodyPr/>
        <a:lstStyle/>
        <a:p>
          <a:endParaRPr lang="el-GR"/>
        </a:p>
      </dgm:t>
    </dgm:pt>
    <dgm:pt modelId="{8807E104-245C-434F-82C6-D478153E4BA3}" type="pres">
      <dgm:prSet presAssocID="{6A00A892-D863-4B80-803A-F723B8B57524}" presName="composite" presStyleCnt="0"/>
      <dgm:spPr/>
      <dgm:t>
        <a:bodyPr/>
        <a:lstStyle/>
        <a:p>
          <a:endParaRPr lang="el-GR"/>
        </a:p>
      </dgm:t>
    </dgm:pt>
    <dgm:pt modelId="{BAD8BCBF-7F1C-4209-9491-213F476A7E2A}" type="pres">
      <dgm:prSet presAssocID="{6A00A892-D863-4B80-803A-F723B8B57524}" presName="background" presStyleLbl="node0" presStyleIdx="0" presStyleCnt="1"/>
      <dgm:spPr/>
      <dgm:t>
        <a:bodyPr/>
        <a:lstStyle/>
        <a:p>
          <a:endParaRPr lang="el-GR"/>
        </a:p>
      </dgm:t>
    </dgm:pt>
    <dgm:pt modelId="{AB67C9CE-D84A-455F-9754-B944E3CE241E}" type="pres">
      <dgm:prSet presAssocID="{6A00A892-D863-4B80-803A-F723B8B57524}" presName="text" presStyleLbl="fgAcc0" presStyleIdx="0" presStyleCnt="1" custScaleX="191167">
        <dgm:presLayoutVars>
          <dgm:chPref val="3"/>
        </dgm:presLayoutVars>
      </dgm:prSet>
      <dgm:spPr/>
      <dgm:t>
        <a:bodyPr/>
        <a:lstStyle/>
        <a:p>
          <a:endParaRPr lang="el-GR"/>
        </a:p>
      </dgm:t>
    </dgm:pt>
    <dgm:pt modelId="{BD9763A9-7A2F-4C32-B555-CDA50B8F0793}" type="pres">
      <dgm:prSet presAssocID="{6A00A892-D863-4B80-803A-F723B8B57524}" presName="hierChild2" presStyleCnt="0"/>
      <dgm:spPr/>
      <dgm:t>
        <a:bodyPr/>
        <a:lstStyle/>
        <a:p>
          <a:endParaRPr lang="el-GR"/>
        </a:p>
      </dgm:t>
    </dgm:pt>
    <dgm:pt modelId="{39F16889-C4E1-406D-A6C4-2FE01B5B86B5}" type="pres">
      <dgm:prSet presAssocID="{68CC7FCC-248E-40CE-89EB-90A6D553CD3E}" presName="Name10" presStyleLbl="parChTrans1D2" presStyleIdx="0" presStyleCnt="3"/>
      <dgm:spPr/>
      <dgm:t>
        <a:bodyPr/>
        <a:lstStyle/>
        <a:p>
          <a:endParaRPr lang="el-GR"/>
        </a:p>
      </dgm:t>
    </dgm:pt>
    <dgm:pt modelId="{7A920425-A919-4EF0-92B7-320FB7B1C8A9}" type="pres">
      <dgm:prSet presAssocID="{1B7F5258-9D2B-4C66-BC52-D73D1525CBC7}" presName="hierRoot2" presStyleCnt="0"/>
      <dgm:spPr/>
      <dgm:t>
        <a:bodyPr/>
        <a:lstStyle/>
        <a:p>
          <a:endParaRPr lang="el-GR"/>
        </a:p>
      </dgm:t>
    </dgm:pt>
    <dgm:pt modelId="{FD2860FE-29F7-4DC8-8532-32A3749F9A55}" type="pres">
      <dgm:prSet presAssocID="{1B7F5258-9D2B-4C66-BC52-D73D1525CBC7}" presName="composite2" presStyleCnt="0"/>
      <dgm:spPr/>
      <dgm:t>
        <a:bodyPr/>
        <a:lstStyle/>
        <a:p>
          <a:endParaRPr lang="el-GR"/>
        </a:p>
      </dgm:t>
    </dgm:pt>
    <dgm:pt modelId="{12662838-174C-43F6-AF86-C5C413241B45}" type="pres">
      <dgm:prSet presAssocID="{1B7F5258-9D2B-4C66-BC52-D73D1525CBC7}" presName="background2" presStyleLbl="node2" presStyleIdx="0" presStyleCnt="3"/>
      <dgm:spPr/>
      <dgm:t>
        <a:bodyPr/>
        <a:lstStyle/>
        <a:p>
          <a:endParaRPr lang="el-GR"/>
        </a:p>
      </dgm:t>
    </dgm:pt>
    <dgm:pt modelId="{8D181EDA-E692-4D3E-84A8-8D0AA8DDDE1D}" type="pres">
      <dgm:prSet presAssocID="{1B7F5258-9D2B-4C66-BC52-D73D1525CBC7}" presName="text2" presStyleLbl="fgAcc2" presStyleIdx="0" presStyleCnt="3">
        <dgm:presLayoutVars>
          <dgm:chPref val="3"/>
        </dgm:presLayoutVars>
      </dgm:prSet>
      <dgm:spPr/>
      <dgm:t>
        <a:bodyPr/>
        <a:lstStyle/>
        <a:p>
          <a:endParaRPr lang="el-GR"/>
        </a:p>
      </dgm:t>
    </dgm:pt>
    <dgm:pt modelId="{FDD9EA06-A233-4F86-958E-0414190641D7}" type="pres">
      <dgm:prSet presAssocID="{1B7F5258-9D2B-4C66-BC52-D73D1525CBC7}" presName="hierChild3" presStyleCnt="0"/>
      <dgm:spPr/>
      <dgm:t>
        <a:bodyPr/>
        <a:lstStyle/>
        <a:p>
          <a:endParaRPr lang="el-GR"/>
        </a:p>
      </dgm:t>
    </dgm:pt>
    <dgm:pt modelId="{2C19234C-7A92-460D-A4B2-39E9B588679B}" type="pres">
      <dgm:prSet presAssocID="{3358D7A4-5B3F-42EB-B924-C26F695012EE}" presName="Name17" presStyleLbl="parChTrans1D3" presStyleIdx="0" presStyleCnt="4"/>
      <dgm:spPr/>
      <dgm:t>
        <a:bodyPr/>
        <a:lstStyle/>
        <a:p>
          <a:endParaRPr lang="el-GR"/>
        </a:p>
      </dgm:t>
    </dgm:pt>
    <dgm:pt modelId="{DC46CC70-696D-47DB-8BE1-6F43E33A5D9D}" type="pres">
      <dgm:prSet presAssocID="{17B878BD-0E94-4F1A-915C-8CE0BA9F1569}" presName="hierRoot3" presStyleCnt="0"/>
      <dgm:spPr/>
    </dgm:pt>
    <dgm:pt modelId="{ECEF4FC3-26E9-4801-8DAF-05998D2AC6A7}" type="pres">
      <dgm:prSet presAssocID="{17B878BD-0E94-4F1A-915C-8CE0BA9F1569}" presName="composite3" presStyleCnt="0"/>
      <dgm:spPr/>
    </dgm:pt>
    <dgm:pt modelId="{399D1EC2-97E3-4577-922E-604A8A2E67C4}" type="pres">
      <dgm:prSet presAssocID="{17B878BD-0E94-4F1A-915C-8CE0BA9F1569}" presName="background3" presStyleLbl="node3" presStyleIdx="0" presStyleCnt="4"/>
      <dgm:spPr/>
    </dgm:pt>
    <dgm:pt modelId="{89175F33-020B-428F-A035-6777127637D0}" type="pres">
      <dgm:prSet presAssocID="{17B878BD-0E94-4F1A-915C-8CE0BA9F1569}" presName="text3" presStyleLbl="fgAcc3" presStyleIdx="0" presStyleCnt="4" custLinFactNeighborX="-1721" custLinFactNeighborY="-4670">
        <dgm:presLayoutVars>
          <dgm:chPref val="3"/>
        </dgm:presLayoutVars>
      </dgm:prSet>
      <dgm:spPr/>
      <dgm:t>
        <a:bodyPr/>
        <a:lstStyle/>
        <a:p>
          <a:endParaRPr lang="el-GR"/>
        </a:p>
      </dgm:t>
    </dgm:pt>
    <dgm:pt modelId="{F6D74573-3B60-4C65-87CA-8F68DB37A281}" type="pres">
      <dgm:prSet presAssocID="{17B878BD-0E94-4F1A-915C-8CE0BA9F1569}" presName="hierChild4" presStyleCnt="0"/>
      <dgm:spPr/>
    </dgm:pt>
    <dgm:pt modelId="{5B18DCBC-A267-45B6-840A-85A3B5BE33F1}" type="pres">
      <dgm:prSet presAssocID="{E3E703D6-1ACC-481F-A3A7-347A72E1BCCC}" presName="Name17" presStyleLbl="parChTrans1D3" presStyleIdx="1" presStyleCnt="4"/>
      <dgm:spPr/>
      <dgm:t>
        <a:bodyPr/>
        <a:lstStyle/>
        <a:p>
          <a:endParaRPr lang="el-GR"/>
        </a:p>
      </dgm:t>
    </dgm:pt>
    <dgm:pt modelId="{961C4943-6586-47AD-B755-0DA598CC9E1A}" type="pres">
      <dgm:prSet presAssocID="{E6D5D3F1-462E-442B-8266-977E7A4DD090}" presName="hierRoot3" presStyleCnt="0"/>
      <dgm:spPr/>
    </dgm:pt>
    <dgm:pt modelId="{6E81161A-D13A-4B31-97DE-19E4076333DC}" type="pres">
      <dgm:prSet presAssocID="{E6D5D3F1-462E-442B-8266-977E7A4DD090}" presName="composite3" presStyleCnt="0"/>
      <dgm:spPr/>
    </dgm:pt>
    <dgm:pt modelId="{8C8B4A3B-DF89-48C2-8B7A-7496446F32DB}" type="pres">
      <dgm:prSet presAssocID="{E6D5D3F1-462E-442B-8266-977E7A4DD090}" presName="background3" presStyleLbl="node3" presStyleIdx="1" presStyleCnt="4"/>
      <dgm:spPr/>
    </dgm:pt>
    <dgm:pt modelId="{505186AC-E24E-4F91-ABEE-CDA70B74EDBF}" type="pres">
      <dgm:prSet presAssocID="{E6D5D3F1-462E-442B-8266-977E7A4DD090}" presName="text3" presStyleLbl="fgAcc3" presStyleIdx="1" presStyleCnt="4" custLinFactNeighborX="1883" custLinFactNeighborY="5276">
        <dgm:presLayoutVars>
          <dgm:chPref val="3"/>
        </dgm:presLayoutVars>
      </dgm:prSet>
      <dgm:spPr/>
      <dgm:t>
        <a:bodyPr/>
        <a:lstStyle/>
        <a:p>
          <a:endParaRPr lang="el-GR"/>
        </a:p>
      </dgm:t>
    </dgm:pt>
    <dgm:pt modelId="{00FDF866-7DDD-4E65-844B-7967C2230A76}" type="pres">
      <dgm:prSet presAssocID="{E6D5D3F1-462E-442B-8266-977E7A4DD090}" presName="hierChild4" presStyleCnt="0"/>
      <dgm:spPr/>
    </dgm:pt>
    <dgm:pt modelId="{D84CCF97-5684-42B5-BC83-1459D1535F1B}" type="pres">
      <dgm:prSet presAssocID="{23602F99-322C-4189-B0B4-3965ABAA8BDA}" presName="Name10" presStyleLbl="parChTrans1D2" presStyleIdx="1" presStyleCnt="3"/>
      <dgm:spPr/>
      <dgm:t>
        <a:bodyPr/>
        <a:lstStyle/>
        <a:p>
          <a:endParaRPr lang="el-GR"/>
        </a:p>
      </dgm:t>
    </dgm:pt>
    <dgm:pt modelId="{C7E56B80-1C1B-4939-BCE0-CB4A93D2F9DA}" type="pres">
      <dgm:prSet presAssocID="{6E00DB7C-325A-4B53-894C-FB8D5A349CD7}" presName="hierRoot2" presStyleCnt="0"/>
      <dgm:spPr/>
      <dgm:t>
        <a:bodyPr/>
        <a:lstStyle/>
        <a:p>
          <a:endParaRPr lang="el-GR"/>
        </a:p>
      </dgm:t>
    </dgm:pt>
    <dgm:pt modelId="{F32AF571-8D89-4287-B68A-EEFF226C9404}" type="pres">
      <dgm:prSet presAssocID="{6E00DB7C-325A-4B53-894C-FB8D5A349CD7}" presName="composite2" presStyleCnt="0"/>
      <dgm:spPr/>
      <dgm:t>
        <a:bodyPr/>
        <a:lstStyle/>
        <a:p>
          <a:endParaRPr lang="el-GR"/>
        </a:p>
      </dgm:t>
    </dgm:pt>
    <dgm:pt modelId="{094AEB8E-1F85-4939-8922-CD69D7CDF8E3}" type="pres">
      <dgm:prSet presAssocID="{6E00DB7C-325A-4B53-894C-FB8D5A349CD7}" presName="background2" presStyleLbl="node2" presStyleIdx="1" presStyleCnt="3"/>
      <dgm:spPr/>
      <dgm:t>
        <a:bodyPr/>
        <a:lstStyle/>
        <a:p>
          <a:endParaRPr lang="el-GR"/>
        </a:p>
      </dgm:t>
    </dgm:pt>
    <dgm:pt modelId="{71CCEF99-A788-4278-B7B5-409A971B71EA}" type="pres">
      <dgm:prSet presAssocID="{6E00DB7C-325A-4B53-894C-FB8D5A349CD7}" presName="text2" presStyleLbl="fgAcc2" presStyleIdx="1" presStyleCnt="3" custScaleX="118763">
        <dgm:presLayoutVars>
          <dgm:chPref val="3"/>
        </dgm:presLayoutVars>
      </dgm:prSet>
      <dgm:spPr/>
      <dgm:t>
        <a:bodyPr/>
        <a:lstStyle/>
        <a:p>
          <a:endParaRPr lang="el-GR"/>
        </a:p>
      </dgm:t>
    </dgm:pt>
    <dgm:pt modelId="{A8E4C927-373C-4CA7-869C-3634C894B1CE}" type="pres">
      <dgm:prSet presAssocID="{6E00DB7C-325A-4B53-894C-FB8D5A349CD7}" presName="hierChild3" presStyleCnt="0"/>
      <dgm:spPr/>
      <dgm:t>
        <a:bodyPr/>
        <a:lstStyle/>
        <a:p>
          <a:endParaRPr lang="el-GR"/>
        </a:p>
      </dgm:t>
    </dgm:pt>
    <dgm:pt modelId="{29A6B95A-3EF4-48E0-A3AD-ADA59E4309D2}" type="pres">
      <dgm:prSet presAssocID="{864AC165-ADF1-49CE-BFD6-4CFCCC4F21CD}" presName="Name17" presStyleLbl="parChTrans1D3" presStyleIdx="2" presStyleCnt="4"/>
      <dgm:spPr/>
      <dgm:t>
        <a:bodyPr/>
        <a:lstStyle/>
        <a:p>
          <a:endParaRPr lang="el-GR"/>
        </a:p>
      </dgm:t>
    </dgm:pt>
    <dgm:pt modelId="{CB2D2E6B-7B5B-4688-A263-F76F96099875}" type="pres">
      <dgm:prSet presAssocID="{020EA78F-484E-4020-A9BA-CE53AC6DDF36}" presName="hierRoot3" presStyleCnt="0"/>
      <dgm:spPr/>
    </dgm:pt>
    <dgm:pt modelId="{CECBA7D5-4DED-4C13-81C0-E0C6E1E51D4F}" type="pres">
      <dgm:prSet presAssocID="{020EA78F-484E-4020-A9BA-CE53AC6DDF36}" presName="composite3" presStyleCnt="0"/>
      <dgm:spPr/>
    </dgm:pt>
    <dgm:pt modelId="{37CF294D-4573-4598-B52F-A48015757342}" type="pres">
      <dgm:prSet presAssocID="{020EA78F-484E-4020-A9BA-CE53AC6DDF36}" presName="background3" presStyleLbl="node3" presStyleIdx="2" presStyleCnt="4"/>
      <dgm:spPr/>
    </dgm:pt>
    <dgm:pt modelId="{633C898B-D6A2-4410-BF78-0A0F75C33021}" type="pres">
      <dgm:prSet presAssocID="{020EA78F-484E-4020-A9BA-CE53AC6DDF36}" presName="text3" presStyleLbl="fgAcc3" presStyleIdx="2" presStyleCnt="4">
        <dgm:presLayoutVars>
          <dgm:chPref val="3"/>
        </dgm:presLayoutVars>
      </dgm:prSet>
      <dgm:spPr/>
      <dgm:t>
        <a:bodyPr/>
        <a:lstStyle/>
        <a:p>
          <a:endParaRPr lang="el-GR"/>
        </a:p>
      </dgm:t>
    </dgm:pt>
    <dgm:pt modelId="{60445FB4-96CE-4DDC-8FB5-0D38893E145D}" type="pres">
      <dgm:prSet presAssocID="{020EA78F-484E-4020-A9BA-CE53AC6DDF36}" presName="hierChild4" presStyleCnt="0"/>
      <dgm:spPr/>
    </dgm:pt>
    <dgm:pt modelId="{30D5B814-E417-46C9-8795-E392835C34EA}" type="pres">
      <dgm:prSet presAssocID="{64883865-21B6-449F-AB51-839F58D4CC72}" presName="Name17" presStyleLbl="parChTrans1D3" presStyleIdx="3" presStyleCnt="4"/>
      <dgm:spPr/>
      <dgm:t>
        <a:bodyPr/>
        <a:lstStyle/>
        <a:p>
          <a:endParaRPr lang="el-GR"/>
        </a:p>
      </dgm:t>
    </dgm:pt>
    <dgm:pt modelId="{2DBE6A8E-4BC4-408B-88C9-C49881EF06D9}" type="pres">
      <dgm:prSet presAssocID="{9598727F-84E9-4036-A44C-D16E20D75EB8}" presName="hierRoot3" presStyleCnt="0"/>
      <dgm:spPr/>
    </dgm:pt>
    <dgm:pt modelId="{004F6FB6-EF0F-4E49-AADA-365482F76E8E}" type="pres">
      <dgm:prSet presAssocID="{9598727F-84E9-4036-A44C-D16E20D75EB8}" presName="composite3" presStyleCnt="0"/>
      <dgm:spPr/>
    </dgm:pt>
    <dgm:pt modelId="{DDC3E655-587E-478C-88F2-092E2B55BFAD}" type="pres">
      <dgm:prSet presAssocID="{9598727F-84E9-4036-A44C-D16E20D75EB8}" presName="background3" presStyleLbl="node3" presStyleIdx="3" presStyleCnt="4"/>
      <dgm:spPr/>
    </dgm:pt>
    <dgm:pt modelId="{D21116F2-8436-4E3B-AE98-EA10AD331B20}" type="pres">
      <dgm:prSet presAssocID="{9598727F-84E9-4036-A44C-D16E20D75EB8}" presName="text3" presStyleLbl="fgAcc3" presStyleIdx="3" presStyleCnt="4" custLinFactNeighborX="459" custLinFactNeighborY="174">
        <dgm:presLayoutVars>
          <dgm:chPref val="3"/>
        </dgm:presLayoutVars>
      </dgm:prSet>
      <dgm:spPr/>
      <dgm:t>
        <a:bodyPr/>
        <a:lstStyle/>
        <a:p>
          <a:endParaRPr lang="el-GR"/>
        </a:p>
      </dgm:t>
    </dgm:pt>
    <dgm:pt modelId="{AC820B52-0224-408F-8516-009FE3B7D5B9}" type="pres">
      <dgm:prSet presAssocID="{9598727F-84E9-4036-A44C-D16E20D75EB8}" presName="hierChild4" presStyleCnt="0"/>
      <dgm:spPr/>
    </dgm:pt>
    <dgm:pt modelId="{798E7E29-99C7-4A40-A505-F7784E40885A}" type="pres">
      <dgm:prSet presAssocID="{C8ECC499-4C6A-4C92-9B74-0C911D19A7F6}" presName="Name10" presStyleLbl="parChTrans1D2" presStyleIdx="2" presStyleCnt="3"/>
      <dgm:spPr/>
      <dgm:t>
        <a:bodyPr/>
        <a:lstStyle/>
        <a:p>
          <a:endParaRPr lang="el-GR"/>
        </a:p>
      </dgm:t>
    </dgm:pt>
    <dgm:pt modelId="{79490A00-761C-480C-96DD-0C47D3D973D4}" type="pres">
      <dgm:prSet presAssocID="{0F2B6961-7C8B-4884-9A8A-3439121DABD2}" presName="hierRoot2" presStyleCnt="0"/>
      <dgm:spPr/>
      <dgm:t>
        <a:bodyPr/>
        <a:lstStyle/>
        <a:p>
          <a:endParaRPr lang="el-GR"/>
        </a:p>
      </dgm:t>
    </dgm:pt>
    <dgm:pt modelId="{63878D10-68E5-4782-9E3F-3525F8DFEC63}" type="pres">
      <dgm:prSet presAssocID="{0F2B6961-7C8B-4884-9A8A-3439121DABD2}" presName="composite2" presStyleCnt="0"/>
      <dgm:spPr/>
      <dgm:t>
        <a:bodyPr/>
        <a:lstStyle/>
        <a:p>
          <a:endParaRPr lang="el-GR"/>
        </a:p>
      </dgm:t>
    </dgm:pt>
    <dgm:pt modelId="{CCCE4A98-B561-4594-9ED3-270545A6BCFA}" type="pres">
      <dgm:prSet presAssocID="{0F2B6961-7C8B-4884-9A8A-3439121DABD2}" presName="background2" presStyleLbl="node2" presStyleIdx="2" presStyleCnt="3"/>
      <dgm:spPr/>
      <dgm:t>
        <a:bodyPr/>
        <a:lstStyle/>
        <a:p>
          <a:endParaRPr lang="el-GR"/>
        </a:p>
      </dgm:t>
    </dgm:pt>
    <dgm:pt modelId="{A6ADBD26-19F2-4B74-B475-1D0D872F0BD7}" type="pres">
      <dgm:prSet presAssocID="{0F2B6961-7C8B-4884-9A8A-3439121DABD2}" presName="text2" presStyleLbl="fgAcc2" presStyleIdx="2" presStyleCnt="3">
        <dgm:presLayoutVars>
          <dgm:chPref val="3"/>
        </dgm:presLayoutVars>
      </dgm:prSet>
      <dgm:spPr/>
      <dgm:t>
        <a:bodyPr/>
        <a:lstStyle/>
        <a:p>
          <a:endParaRPr lang="el-GR"/>
        </a:p>
      </dgm:t>
    </dgm:pt>
    <dgm:pt modelId="{3B2623A2-0308-4AE5-95D3-71A701CB8ABD}" type="pres">
      <dgm:prSet presAssocID="{0F2B6961-7C8B-4884-9A8A-3439121DABD2}" presName="hierChild3" presStyleCnt="0"/>
      <dgm:spPr/>
      <dgm:t>
        <a:bodyPr/>
        <a:lstStyle/>
        <a:p>
          <a:endParaRPr lang="el-GR"/>
        </a:p>
      </dgm:t>
    </dgm:pt>
  </dgm:ptLst>
  <dgm:cxnLst>
    <dgm:cxn modelId="{CFEEB759-3BAB-42E3-85DF-8F824D8F125D}" srcId="{6A00A892-D863-4B80-803A-F723B8B57524}" destId="{0F2B6961-7C8B-4884-9A8A-3439121DABD2}" srcOrd="2" destOrd="0" parTransId="{C8ECC499-4C6A-4C92-9B74-0C911D19A7F6}" sibTransId="{ADFD00DE-8A6A-4ABF-B1DA-8B769A4C21AC}"/>
    <dgm:cxn modelId="{5BE6F512-3B27-418F-9A28-5FE9EB84E386}" type="presOf" srcId="{6A00A892-D863-4B80-803A-F723B8B57524}" destId="{AB67C9CE-D84A-455F-9754-B944E3CE241E}" srcOrd="0" destOrd="0" presId="urn:microsoft.com/office/officeart/2005/8/layout/hierarchy1"/>
    <dgm:cxn modelId="{443F5CA7-FB80-46C7-AE29-CA2A7E27D79B}" type="presOf" srcId="{C8ECC499-4C6A-4C92-9B74-0C911D19A7F6}" destId="{798E7E29-99C7-4A40-A505-F7784E40885A}" srcOrd="0" destOrd="0" presId="urn:microsoft.com/office/officeart/2005/8/layout/hierarchy1"/>
    <dgm:cxn modelId="{4EA66106-F87C-4D0F-899B-512D0C307773}" type="presOf" srcId="{9598727F-84E9-4036-A44C-D16E20D75EB8}" destId="{D21116F2-8436-4E3B-AE98-EA10AD331B20}" srcOrd="0" destOrd="0" presId="urn:microsoft.com/office/officeart/2005/8/layout/hierarchy1"/>
    <dgm:cxn modelId="{406608C5-9887-45DC-8469-D0C48CFF5559}" type="presOf" srcId="{68CC7FCC-248E-40CE-89EB-90A6D553CD3E}" destId="{39F16889-C4E1-406D-A6C4-2FE01B5B86B5}" srcOrd="0" destOrd="0" presId="urn:microsoft.com/office/officeart/2005/8/layout/hierarchy1"/>
    <dgm:cxn modelId="{6B1A0245-9FB6-45A7-86F5-17D09504D68D}" type="presOf" srcId="{17B878BD-0E94-4F1A-915C-8CE0BA9F1569}" destId="{89175F33-020B-428F-A035-6777127637D0}" srcOrd="0" destOrd="0" presId="urn:microsoft.com/office/officeart/2005/8/layout/hierarchy1"/>
    <dgm:cxn modelId="{6D955877-3CBF-48AD-93DF-184D00ED054F}" srcId="{D6DDA3D5-53BF-4338-B647-30F3663B7981}" destId="{6A00A892-D863-4B80-803A-F723B8B57524}" srcOrd="0" destOrd="0" parTransId="{2181B02B-EF4A-4ED2-9A06-9DCC28693816}" sibTransId="{829F6C63-1F27-46E9-A99A-6E6031088B3B}"/>
    <dgm:cxn modelId="{B5F0FCEF-EAC7-4AB9-B161-4AB71870E194}" type="presOf" srcId="{64883865-21B6-449F-AB51-839F58D4CC72}" destId="{30D5B814-E417-46C9-8795-E392835C34EA}" srcOrd="0" destOrd="0" presId="urn:microsoft.com/office/officeart/2005/8/layout/hierarchy1"/>
    <dgm:cxn modelId="{80B114B8-5330-431D-9634-49E3FB475932}" type="presOf" srcId="{6E00DB7C-325A-4B53-894C-FB8D5A349CD7}" destId="{71CCEF99-A788-4278-B7B5-409A971B71EA}" srcOrd="0" destOrd="0" presId="urn:microsoft.com/office/officeart/2005/8/layout/hierarchy1"/>
    <dgm:cxn modelId="{7A384665-6410-4897-8F88-1FEEDBAAD069}" type="presOf" srcId="{3358D7A4-5B3F-42EB-B924-C26F695012EE}" destId="{2C19234C-7A92-460D-A4B2-39E9B588679B}" srcOrd="0" destOrd="0" presId="urn:microsoft.com/office/officeart/2005/8/layout/hierarchy1"/>
    <dgm:cxn modelId="{2CE64845-109A-4AF6-B3FF-CA4C55E108FF}" type="presOf" srcId="{1B7F5258-9D2B-4C66-BC52-D73D1525CBC7}" destId="{8D181EDA-E692-4D3E-84A8-8D0AA8DDDE1D}" srcOrd="0" destOrd="0" presId="urn:microsoft.com/office/officeart/2005/8/layout/hierarchy1"/>
    <dgm:cxn modelId="{898BD38C-528C-41FE-B3C4-67AD2F003CCC}" type="presOf" srcId="{D6DDA3D5-53BF-4338-B647-30F3663B7981}" destId="{B4D2617B-C484-4DDD-8FAA-CD451DEC4C26}" srcOrd="0" destOrd="0" presId="urn:microsoft.com/office/officeart/2005/8/layout/hierarchy1"/>
    <dgm:cxn modelId="{C7204DF3-6EA8-4E25-AFDA-8EC1CD16FEF3}" srcId="{6A00A892-D863-4B80-803A-F723B8B57524}" destId="{6E00DB7C-325A-4B53-894C-FB8D5A349CD7}" srcOrd="1" destOrd="0" parTransId="{23602F99-322C-4189-B0B4-3965ABAA8BDA}" sibTransId="{6A7EEF56-C0F9-4607-8DD1-3CCDC84F3114}"/>
    <dgm:cxn modelId="{7F5213DF-2B67-465B-B166-D795E76AF659}" type="presOf" srcId="{020EA78F-484E-4020-A9BA-CE53AC6DDF36}" destId="{633C898B-D6A2-4410-BF78-0A0F75C33021}" srcOrd="0" destOrd="0" presId="urn:microsoft.com/office/officeart/2005/8/layout/hierarchy1"/>
    <dgm:cxn modelId="{68121B68-AEDF-4611-BC02-E03792C20779}" srcId="{6E00DB7C-325A-4B53-894C-FB8D5A349CD7}" destId="{9598727F-84E9-4036-A44C-D16E20D75EB8}" srcOrd="1" destOrd="0" parTransId="{64883865-21B6-449F-AB51-839F58D4CC72}" sibTransId="{FB9E63CF-50FE-4D32-BCFE-7693A80EE02E}"/>
    <dgm:cxn modelId="{630CA093-F435-4E38-8246-1500927838DC}" srcId="{1B7F5258-9D2B-4C66-BC52-D73D1525CBC7}" destId="{17B878BD-0E94-4F1A-915C-8CE0BA9F1569}" srcOrd="0" destOrd="0" parTransId="{3358D7A4-5B3F-42EB-B924-C26F695012EE}" sibTransId="{418433ED-CC86-4996-9903-0DE46CA05503}"/>
    <dgm:cxn modelId="{3B602B0D-D499-4908-AED1-FC3D5F396D86}" type="presOf" srcId="{E6D5D3F1-462E-442B-8266-977E7A4DD090}" destId="{505186AC-E24E-4F91-ABEE-CDA70B74EDBF}" srcOrd="0" destOrd="0" presId="urn:microsoft.com/office/officeart/2005/8/layout/hierarchy1"/>
    <dgm:cxn modelId="{1E56B61D-A080-4571-A265-9D7CCBD0BEF3}" type="presOf" srcId="{23602F99-322C-4189-B0B4-3965ABAA8BDA}" destId="{D84CCF97-5684-42B5-BC83-1459D1535F1B}" srcOrd="0" destOrd="0" presId="urn:microsoft.com/office/officeart/2005/8/layout/hierarchy1"/>
    <dgm:cxn modelId="{EE3E2CA6-BC62-4817-9971-26FE3F2D34E7}" type="presOf" srcId="{E3E703D6-1ACC-481F-A3A7-347A72E1BCCC}" destId="{5B18DCBC-A267-45B6-840A-85A3B5BE33F1}" srcOrd="0" destOrd="0" presId="urn:microsoft.com/office/officeart/2005/8/layout/hierarchy1"/>
    <dgm:cxn modelId="{7C42CF71-45CE-4A3A-9F50-9E80D6E3A83A}" srcId="{1B7F5258-9D2B-4C66-BC52-D73D1525CBC7}" destId="{E6D5D3F1-462E-442B-8266-977E7A4DD090}" srcOrd="1" destOrd="0" parTransId="{E3E703D6-1ACC-481F-A3A7-347A72E1BCCC}" sibTransId="{D1C2FC23-26D3-4942-BC87-5A062F418B1E}"/>
    <dgm:cxn modelId="{C6C91F00-DBB4-4053-9E23-AA28F2F22F0F}" srcId="{6E00DB7C-325A-4B53-894C-FB8D5A349CD7}" destId="{020EA78F-484E-4020-A9BA-CE53AC6DDF36}" srcOrd="0" destOrd="0" parTransId="{864AC165-ADF1-49CE-BFD6-4CFCCC4F21CD}" sibTransId="{CA86A1DE-1A7D-4201-92B3-4DBA6E7D3857}"/>
    <dgm:cxn modelId="{ACC71148-0E52-46FA-92A7-A8321334DCAC}" srcId="{6A00A892-D863-4B80-803A-F723B8B57524}" destId="{1B7F5258-9D2B-4C66-BC52-D73D1525CBC7}" srcOrd="0" destOrd="0" parTransId="{68CC7FCC-248E-40CE-89EB-90A6D553CD3E}" sibTransId="{97F657C1-7EBC-4A3D-B0C6-9CACCE83F142}"/>
    <dgm:cxn modelId="{CE936573-EC38-4560-9AD1-4B140CC34014}" type="presOf" srcId="{864AC165-ADF1-49CE-BFD6-4CFCCC4F21CD}" destId="{29A6B95A-3EF4-48E0-A3AD-ADA59E4309D2}" srcOrd="0" destOrd="0" presId="urn:microsoft.com/office/officeart/2005/8/layout/hierarchy1"/>
    <dgm:cxn modelId="{736D3126-1DEA-4533-A769-904447FC9F27}" type="presOf" srcId="{0F2B6961-7C8B-4884-9A8A-3439121DABD2}" destId="{A6ADBD26-19F2-4B74-B475-1D0D872F0BD7}" srcOrd="0" destOrd="0" presId="urn:microsoft.com/office/officeart/2005/8/layout/hierarchy1"/>
    <dgm:cxn modelId="{47CB094A-8DA1-45AB-A279-2920A5F81BAA}" type="presParOf" srcId="{B4D2617B-C484-4DDD-8FAA-CD451DEC4C26}" destId="{EE152D27-F573-4C34-AA7A-7DA72B41DAD5}" srcOrd="0" destOrd="0" presId="urn:microsoft.com/office/officeart/2005/8/layout/hierarchy1"/>
    <dgm:cxn modelId="{3E441941-0B68-4415-A0EC-A5EF238B4819}" type="presParOf" srcId="{EE152D27-F573-4C34-AA7A-7DA72B41DAD5}" destId="{8807E104-245C-434F-82C6-D478153E4BA3}" srcOrd="0" destOrd="0" presId="urn:microsoft.com/office/officeart/2005/8/layout/hierarchy1"/>
    <dgm:cxn modelId="{61279FD2-4727-4DD3-9AC4-E69E9A3797F6}" type="presParOf" srcId="{8807E104-245C-434F-82C6-D478153E4BA3}" destId="{BAD8BCBF-7F1C-4209-9491-213F476A7E2A}" srcOrd="0" destOrd="0" presId="urn:microsoft.com/office/officeart/2005/8/layout/hierarchy1"/>
    <dgm:cxn modelId="{5910E2AD-E072-4C91-A56B-9EB0D4D28DDB}" type="presParOf" srcId="{8807E104-245C-434F-82C6-D478153E4BA3}" destId="{AB67C9CE-D84A-455F-9754-B944E3CE241E}" srcOrd="1" destOrd="0" presId="urn:microsoft.com/office/officeart/2005/8/layout/hierarchy1"/>
    <dgm:cxn modelId="{99BF9561-CD52-4C13-AFA0-7541742942F6}" type="presParOf" srcId="{EE152D27-F573-4C34-AA7A-7DA72B41DAD5}" destId="{BD9763A9-7A2F-4C32-B555-CDA50B8F0793}" srcOrd="1" destOrd="0" presId="urn:microsoft.com/office/officeart/2005/8/layout/hierarchy1"/>
    <dgm:cxn modelId="{B8277B12-AF83-47AE-BC6C-9D399D0793D9}" type="presParOf" srcId="{BD9763A9-7A2F-4C32-B555-CDA50B8F0793}" destId="{39F16889-C4E1-406D-A6C4-2FE01B5B86B5}" srcOrd="0" destOrd="0" presId="urn:microsoft.com/office/officeart/2005/8/layout/hierarchy1"/>
    <dgm:cxn modelId="{AE45477E-C952-438D-B498-2074EDE7EFF5}" type="presParOf" srcId="{BD9763A9-7A2F-4C32-B555-CDA50B8F0793}" destId="{7A920425-A919-4EF0-92B7-320FB7B1C8A9}" srcOrd="1" destOrd="0" presId="urn:microsoft.com/office/officeart/2005/8/layout/hierarchy1"/>
    <dgm:cxn modelId="{A49E16EA-C102-40BF-8742-41A27377F592}" type="presParOf" srcId="{7A920425-A919-4EF0-92B7-320FB7B1C8A9}" destId="{FD2860FE-29F7-4DC8-8532-32A3749F9A55}" srcOrd="0" destOrd="0" presId="urn:microsoft.com/office/officeart/2005/8/layout/hierarchy1"/>
    <dgm:cxn modelId="{4E101C81-A8B3-4B09-92B3-8FE35332B052}" type="presParOf" srcId="{FD2860FE-29F7-4DC8-8532-32A3749F9A55}" destId="{12662838-174C-43F6-AF86-C5C413241B45}" srcOrd="0" destOrd="0" presId="urn:microsoft.com/office/officeart/2005/8/layout/hierarchy1"/>
    <dgm:cxn modelId="{73FEA772-F52A-4D68-A3DB-17CD9A67463C}" type="presParOf" srcId="{FD2860FE-29F7-4DC8-8532-32A3749F9A55}" destId="{8D181EDA-E692-4D3E-84A8-8D0AA8DDDE1D}" srcOrd="1" destOrd="0" presId="urn:microsoft.com/office/officeart/2005/8/layout/hierarchy1"/>
    <dgm:cxn modelId="{2EDEFA7C-36D4-406D-ADFB-3824403ED831}" type="presParOf" srcId="{7A920425-A919-4EF0-92B7-320FB7B1C8A9}" destId="{FDD9EA06-A233-4F86-958E-0414190641D7}" srcOrd="1" destOrd="0" presId="urn:microsoft.com/office/officeart/2005/8/layout/hierarchy1"/>
    <dgm:cxn modelId="{DC38814D-7938-4792-A2BF-835FB57DF9D2}" type="presParOf" srcId="{FDD9EA06-A233-4F86-958E-0414190641D7}" destId="{2C19234C-7A92-460D-A4B2-39E9B588679B}" srcOrd="0" destOrd="0" presId="urn:microsoft.com/office/officeart/2005/8/layout/hierarchy1"/>
    <dgm:cxn modelId="{0B4A3392-366D-4D3F-8032-05B0192AB133}" type="presParOf" srcId="{FDD9EA06-A233-4F86-958E-0414190641D7}" destId="{DC46CC70-696D-47DB-8BE1-6F43E33A5D9D}" srcOrd="1" destOrd="0" presId="urn:microsoft.com/office/officeart/2005/8/layout/hierarchy1"/>
    <dgm:cxn modelId="{DC126F76-0897-4A96-AA05-8357F234CCED}" type="presParOf" srcId="{DC46CC70-696D-47DB-8BE1-6F43E33A5D9D}" destId="{ECEF4FC3-26E9-4801-8DAF-05998D2AC6A7}" srcOrd="0" destOrd="0" presId="urn:microsoft.com/office/officeart/2005/8/layout/hierarchy1"/>
    <dgm:cxn modelId="{0C246330-7DF4-4505-83E8-3A43A678FAC5}" type="presParOf" srcId="{ECEF4FC3-26E9-4801-8DAF-05998D2AC6A7}" destId="{399D1EC2-97E3-4577-922E-604A8A2E67C4}" srcOrd="0" destOrd="0" presId="urn:microsoft.com/office/officeart/2005/8/layout/hierarchy1"/>
    <dgm:cxn modelId="{DD99D870-D926-442C-A2A5-3288109EE0A0}" type="presParOf" srcId="{ECEF4FC3-26E9-4801-8DAF-05998D2AC6A7}" destId="{89175F33-020B-428F-A035-6777127637D0}" srcOrd="1" destOrd="0" presId="urn:microsoft.com/office/officeart/2005/8/layout/hierarchy1"/>
    <dgm:cxn modelId="{0297D452-AF11-45A1-8254-4EAC2AFCF67B}" type="presParOf" srcId="{DC46CC70-696D-47DB-8BE1-6F43E33A5D9D}" destId="{F6D74573-3B60-4C65-87CA-8F68DB37A281}" srcOrd="1" destOrd="0" presId="urn:microsoft.com/office/officeart/2005/8/layout/hierarchy1"/>
    <dgm:cxn modelId="{B5007EE0-B3FC-444A-9ABB-46B1C2879A7A}" type="presParOf" srcId="{FDD9EA06-A233-4F86-958E-0414190641D7}" destId="{5B18DCBC-A267-45B6-840A-85A3B5BE33F1}" srcOrd="2" destOrd="0" presId="urn:microsoft.com/office/officeart/2005/8/layout/hierarchy1"/>
    <dgm:cxn modelId="{D299B33F-48E3-49B2-A9FC-2795EF1F4F81}" type="presParOf" srcId="{FDD9EA06-A233-4F86-958E-0414190641D7}" destId="{961C4943-6586-47AD-B755-0DA598CC9E1A}" srcOrd="3" destOrd="0" presId="urn:microsoft.com/office/officeart/2005/8/layout/hierarchy1"/>
    <dgm:cxn modelId="{90230DC7-DD9E-4087-9090-9AC1D66A6F8B}" type="presParOf" srcId="{961C4943-6586-47AD-B755-0DA598CC9E1A}" destId="{6E81161A-D13A-4B31-97DE-19E4076333DC}" srcOrd="0" destOrd="0" presId="urn:microsoft.com/office/officeart/2005/8/layout/hierarchy1"/>
    <dgm:cxn modelId="{61C3D43F-21A5-47EF-A23C-D5CF47EF6FA8}" type="presParOf" srcId="{6E81161A-D13A-4B31-97DE-19E4076333DC}" destId="{8C8B4A3B-DF89-48C2-8B7A-7496446F32DB}" srcOrd="0" destOrd="0" presId="urn:microsoft.com/office/officeart/2005/8/layout/hierarchy1"/>
    <dgm:cxn modelId="{961842A7-5071-4595-B5B5-3524B9813F07}" type="presParOf" srcId="{6E81161A-D13A-4B31-97DE-19E4076333DC}" destId="{505186AC-E24E-4F91-ABEE-CDA70B74EDBF}" srcOrd="1" destOrd="0" presId="urn:microsoft.com/office/officeart/2005/8/layout/hierarchy1"/>
    <dgm:cxn modelId="{72942046-8C84-4F32-AC7A-23E134348F6C}" type="presParOf" srcId="{961C4943-6586-47AD-B755-0DA598CC9E1A}" destId="{00FDF866-7DDD-4E65-844B-7967C2230A76}" srcOrd="1" destOrd="0" presId="urn:microsoft.com/office/officeart/2005/8/layout/hierarchy1"/>
    <dgm:cxn modelId="{BF510023-2C48-41C5-A47B-CDA219DED8BE}" type="presParOf" srcId="{BD9763A9-7A2F-4C32-B555-CDA50B8F0793}" destId="{D84CCF97-5684-42B5-BC83-1459D1535F1B}" srcOrd="2" destOrd="0" presId="urn:microsoft.com/office/officeart/2005/8/layout/hierarchy1"/>
    <dgm:cxn modelId="{F42752E6-E299-475C-A748-22714086EB20}" type="presParOf" srcId="{BD9763A9-7A2F-4C32-B555-CDA50B8F0793}" destId="{C7E56B80-1C1B-4939-BCE0-CB4A93D2F9DA}" srcOrd="3" destOrd="0" presId="urn:microsoft.com/office/officeart/2005/8/layout/hierarchy1"/>
    <dgm:cxn modelId="{D34C7FC5-7A38-481D-A1D5-381ADAB34E50}" type="presParOf" srcId="{C7E56B80-1C1B-4939-BCE0-CB4A93D2F9DA}" destId="{F32AF571-8D89-4287-B68A-EEFF226C9404}" srcOrd="0" destOrd="0" presId="urn:microsoft.com/office/officeart/2005/8/layout/hierarchy1"/>
    <dgm:cxn modelId="{2AF7888A-371C-43C7-870B-B55BAF50A026}" type="presParOf" srcId="{F32AF571-8D89-4287-B68A-EEFF226C9404}" destId="{094AEB8E-1F85-4939-8922-CD69D7CDF8E3}" srcOrd="0" destOrd="0" presId="urn:microsoft.com/office/officeart/2005/8/layout/hierarchy1"/>
    <dgm:cxn modelId="{7F5A94A2-D313-42BF-8254-9ECCBD7BBFD1}" type="presParOf" srcId="{F32AF571-8D89-4287-B68A-EEFF226C9404}" destId="{71CCEF99-A788-4278-B7B5-409A971B71EA}" srcOrd="1" destOrd="0" presId="urn:microsoft.com/office/officeart/2005/8/layout/hierarchy1"/>
    <dgm:cxn modelId="{DF033FEE-A7D0-4CCE-9226-7078CDDAF800}" type="presParOf" srcId="{C7E56B80-1C1B-4939-BCE0-CB4A93D2F9DA}" destId="{A8E4C927-373C-4CA7-869C-3634C894B1CE}" srcOrd="1" destOrd="0" presId="urn:microsoft.com/office/officeart/2005/8/layout/hierarchy1"/>
    <dgm:cxn modelId="{E356159D-FFCB-476B-85D0-3C3A07B6F894}" type="presParOf" srcId="{A8E4C927-373C-4CA7-869C-3634C894B1CE}" destId="{29A6B95A-3EF4-48E0-A3AD-ADA59E4309D2}" srcOrd="0" destOrd="0" presId="urn:microsoft.com/office/officeart/2005/8/layout/hierarchy1"/>
    <dgm:cxn modelId="{CC7E206F-E56B-4AE4-B19D-57DD1467978E}" type="presParOf" srcId="{A8E4C927-373C-4CA7-869C-3634C894B1CE}" destId="{CB2D2E6B-7B5B-4688-A263-F76F96099875}" srcOrd="1" destOrd="0" presId="urn:microsoft.com/office/officeart/2005/8/layout/hierarchy1"/>
    <dgm:cxn modelId="{0B41E80C-5C47-43EC-9967-2B3FA5672619}" type="presParOf" srcId="{CB2D2E6B-7B5B-4688-A263-F76F96099875}" destId="{CECBA7D5-4DED-4C13-81C0-E0C6E1E51D4F}" srcOrd="0" destOrd="0" presId="urn:microsoft.com/office/officeart/2005/8/layout/hierarchy1"/>
    <dgm:cxn modelId="{0F400428-7924-4F7A-A88C-86FF1649BFE8}" type="presParOf" srcId="{CECBA7D5-4DED-4C13-81C0-E0C6E1E51D4F}" destId="{37CF294D-4573-4598-B52F-A48015757342}" srcOrd="0" destOrd="0" presId="urn:microsoft.com/office/officeart/2005/8/layout/hierarchy1"/>
    <dgm:cxn modelId="{8064945A-D409-46AA-8A52-93B4E58C0C86}" type="presParOf" srcId="{CECBA7D5-4DED-4C13-81C0-E0C6E1E51D4F}" destId="{633C898B-D6A2-4410-BF78-0A0F75C33021}" srcOrd="1" destOrd="0" presId="urn:microsoft.com/office/officeart/2005/8/layout/hierarchy1"/>
    <dgm:cxn modelId="{5664F026-0953-4DC6-88BF-78752C2871C8}" type="presParOf" srcId="{CB2D2E6B-7B5B-4688-A263-F76F96099875}" destId="{60445FB4-96CE-4DDC-8FB5-0D38893E145D}" srcOrd="1" destOrd="0" presId="urn:microsoft.com/office/officeart/2005/8/layout/hierarchy1"/>
    <dgm:cxn modelId="{3A44E040-E093-4893-B16B-9C62B4CA09EB}" type="presParOf" srcId="{A8E4C927-373C-4CA7-869C-3634C894B1CE}" destId="{30D5B814-E417-46C9-8795-E392835C34EA}" srcOrd="2" destOrd="0" presId="urn:microsoft.com/office/officeart/2005/8/layout/hierarchy1"/>
    <dgm:cxn modelId="{7F2C84C1-32C4-48B0-9892-D77BAF1DE40D}" type="presParOf" srcId="{A8E4C927-373C-4CA7-869C-3634C894B1CE}" destId="{2DBE6A8E-4BC4-408B-88C9-C49881EF06D9}" srcOrd="3" destOrd="0" presId="urn:microsoft.com/office/officeart/2005/8/layout/hierarchy1"/>
    <dgm:cxn modelId="{A55A8AA0-3A40-4692-AB17-88BD32C54BF2}" type="presParOf" srcId="{2DBE6A8E-4BC4-408B-88C9-C49881EF06D9}" destId="{004F6FB6-EF0F-4E49-AADA-365482F76E8E}" srcOrd="0" destOrd="0" presId="urn:microsoft.com/office/officeart/2005/8/layout/hierarchy1"/>
    <dgm:cxn modelId="{FE34B341-D865-4D70-B7EF-3F6E35BD3207}" type="presParOf" srcId="{004F6FB6-EF0F-4E49-AADA-365482F76E8E}" destId="{DDC3E655-587E-478C-88F2-092E2B55BFAD}" srcOrd="0" destOrd="0" presId="urn:microsoft.com/office/officeart/2005/8/layout/hierarchy1"/>
    <dgm:cxn modelId="{6A657F7F-5F95-4ACE-A3E8-95BC7D5CD233}" type="presParOf" srcId="{004F6FB6-EF0F-4E49-AADA-365482F76E8E}" destId="{D21116F2-8436-4E3B-AE98-EA10AD331B20}" srcOrd="1" destOrd="0" presId="urn:microsoft.com/office/officeart/2005/8/layout/hierarchy1"/>
    <dgm:cxn modelId="{D24D6CFE-4498-4EE5-A274-B8CF214E011C}" type="presParOf" srcId="{2DBE6A8E-4BC4-408B-88C9-C49881EF06D9}" destId="{AC820B52-0224-408F-8516-009FE3B7D5B9}" srcOrd="1" destOrd="0" presId="urn:microsoft.com/office/officeart/2005/8/layout/hierarchy1"/>
    <dgm:cxn modelId="{A05343FC-4D48-4E22-BEA8-7C32AD092CE5}" type="presParOf" srcId="{BD9763A9-7A2F-4C32-B555-CDA50B8F0793}" destId="{798E7E29-99C7-4A40-A505-F7784E40885A}" srcOrd="4" destOrd="0" presId="urn:microsoft.com/office/officeart/2005/8/layout/hierarchy1"/>
    <dgm:cxn modelId="{64C75D20-1944-4B53-8B43-FC8AC21100EC}" type="presParOf" srcId="{BD9763A9-7A2F-4C32-B555-CDA50B8F0793}" destId="{79490A00-761C-480C-96DD-0C47D3D973D4}" srcOrd="5" destOrd="0" presId="urn:microsoft.com/office/officeart/2005/8/layout/hierarchy1"/>
    <dgm:cxn modelId="{A009AE63-B042-403C-8512-174B8A9189F2}" type="presParOf" srcId="{79490A00-761C-480C-96DD-0C47D3D973D4}" destId="{63878D10-68E5-4782-9E3F-3525F8DFEC63}" srcOrd="0" destOrd="0" presId="urn:microsoft.com/office/officeart/2005/8/layout/hierarchy1"/>
    <dgm:cxn modelId="{7923DA5E-B618-4D69-9A0A-3EB1BDBA4266}" type="presParOf" srcId="{63878D10-68E5-4782-9E3F-3525F8DFEC63}" destId="{CCCE4A98-B561-4594-9ED3-270545A6BCFA}" srcOrd="0" destOrd="0" presId="urn:microsoft.com/office/officeart/2005/8/layout/hierarchy1"/>
    <dgm:cxn modelId="{BC8B28D4-CC55-4A0E-9DFB-C6042CC5F9CC}" type="presParOf" srcId="{63878D10-68E5-4782-9E3F-3525F8DFEC63}" destId="{A6ADBD26-19F2-4B74-B475-1D0D872F0BD7}" srcOrd="1" destOrd="0" presId="urn:microsoft.com/office/officeart/2005/8/layout/hierarchy1"/>
    <dgm:cxn modelId="{7FA722C6-3757-4FD5-A17A-31E7B5850EAA}" type="presParOf" srcId="{79490A00-761C-480C-96DD-0C47D3D973D4}" destId="{3B2623A2-0308-4AE5-95D3-71A701CB8ABD}"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F9B65CA-E72C-4E6C-A331-59C3D647081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5493E4A1-1C72-4359-AF9F-B972C5100B5B}">
      <dgm:prSet phldrT="[Κείμενο]" custT="1"/>
      <dgm:spPr>
        <a:ln>
          <a:noFill/>
        </a:ln>
      </dgm:spPr>
      <dgm:t>
        <a:bodyPr/>
        <a:lstStyle/>
        <a:p>
          <a:endParaRPr lang="el-GR" sz="1600" dirty="0" smtClean="0"/>
        </a:p>
        <a:p>
          <a:r>
            <a:rPr lang="el-GR" sz="1600" dirty="0" smtClean="0">
              <a:solidFill>
                <a:schemeClr val="accent6">
                  <a:lumMod val="50000"/>
                </a:schemeClr>
              </a:solidFill>
            </a:rPr>
            <a:t>Εξειδικευμένες  ιδιότητες ανώτερων οργανισμών εμφανίζονται και σε κατώτερους οργανισμούς</a:t>
          </a:r>
        </a:p>
        <a:p>
          <a:endParaRPr lang="el-GR" sz="900" dirty="0"/>
        </a:p>
      </dgm:t>
    </dgm:pt>
    <dgm:pt modelId="{C6AC22AA-0969-4EAA-AA34-2644BE8A8635}" type="parTrans" cxnId="{48626A87-E48C-445D-9F84-45CE3D4A47E5}">
      <dgm:prSet/>
      <dgm:spPr/>
      <dgm:t>
        <a:bodyPr/>
        <a:lstStyle/>
        <a:p>
          <a:endParaRPr lang="el-GR"/>
        </a:p>
      </dgm:t>
    </dgm:pt>
    <dgm:pt modelId="{D3BD5A8E-6CFC-44FA-94D8-042C8EFC65DB}" type="sibTrans" cxnId="{48626A87-E48C-445D-9F84-45CE3D4A47E5}">
      <dgm:prSet/>
      <dgm:spPr/>
      <dgm:t>
        <a:bodyPr/>
        <a:lstStyle/>
        <a:p>
          <a:endParaRPr lang="el-GR"/>
        </a:p>
      </dgm:t>
    </dgm:pt>
    <dgm:pt modelId="{574106C9-B087-4956-8E9B-1DC057B971B3}">
      <dgm:prSet phldrT="[Κείμενο]" custT="1"/>
      <dgm:spPr>
        <a:ln>
          <a:noFill/>
        </a:ln>
      </dgm:spPr>
      <dgm:t>
        <a:bodyPr/>
        <a:lstStyle/>
        <a:p>
          <a:r>
            <a:rPr lang="el-GR" sz="1600" dirty="0" smtClean="0">
              <a:solidFill>
                <a:schemeClr val="accent6">
                  <a:lumMod val="50000"/>
                </a:schemeClr>
              </a:solidFill>
            </a:rPr>
            <a:t>Στους κατώτερους ευκαρυωτικούς και στους προκαρυωτικούς οργανισμούς δεν υπάρχει σαφής διαχωρισμός  φυτού - ζώου</a:t>
          </a:r>
          <a:endParaRPr lang="el-GR" sz="1600" dirty="0">
            <a:solidFill>
              <a:schemeClr val="accent6">
                <a:lumMod val="50000"/>
              </a:schemeClr>
            </a:solidFill>
          </a:endParaRPr>
        </a:p>
      </dgm:t>
    </dgm:pt>
    <dgm:pt modelId="{25237E94-621A-433E-BE13-83058C8E8402}" type="parTrans" cxnId="{703497B2-C142-41B4-BAB8-BDBAFB24F18E}">
      <dgm:prSet/>
      <dgm:spPr/>
      <dgm:t>
        <a:bodyPr/>
        <a:lstStyle/>
        <a:p>
          <a:endParaRPr lang="el-GR"/>
        </a:p>
      </dgm:t>
    </dgm:pt>
    <dgm:pt modelId="{266DB690-BFE9-405C-9F75-5C60EC759E1C}" type="sibTrans" cxnId="{703497B2-C142-41B4-BAB8-BDBAFB24F18E}">
      <dgm:prSet/>
      <dgm:spPr/>
      <dgm:t>
        <a:bodyPr/>
        <a:lstStyle/>
        <a:p>
          <a:endParaRPr lang="el-GR"/>
        </a:p>
      </dgm:t>
    </dgm:pt>
    <dgm:pt modelId="{B4D1CF86-0FD0-4461-9BDC-618ED016C739}">
      <dgm:prSet phldrT="[Κείμενο]" custT="1"/>
      <dgm:spPr>
        <a:ln>
          <a:noFill/>
        </a:ln>
      </dgm:spPr>
      <dgm:t>
        <a:bodyPr/>
        <a:lstStyle/>
        <a:p>
          <a:r>
            <a:rPr lang="el-GR" sz="1600" dirty="0" smtClean="0">
              <a:solidFill>
                <a:schemeClr val="accent6">
                  <a:lumMod val="50000"/>
                </a:schemeClr>
              </a:solidFill>
            </a:rPr>
            <a:t>Υπάρχουν πολλές ενδιάμεσες μορφές οργανισμών οι οποίες δεν μπορούν να καταταγούν σε καμία ομάδα</a:t>
          </a:r>
        </a:p>
      </dgm:t>
    </dgm:pt>
    <dgm:pt modelId="{925C3315-4444-4901-A0FE-87EDF7BC6B94}" type="parTrans" cxnId="{D8173B32-C6B6-4696-BADC-446E382A9E7B}">
      <dgm:prSet/>
      <dgm:spPr/>
      <dgm:t>
        <a:bodyPr/>
        <a:lstStyle/>
        <a:p>
          <a:endParaRPr lang="el-GR"/>
        </a:p>
      </dgm:t>
    </dgm:pt>
    <dgm:pt modelId="{A38A0AFA-42A9-4C41-9B71-6A94D5D0AA25}" type="sibTrans" cxnId="{D8173B32-C6B6-4696-BADC-446E382A9E7B}">
      <dgm:prSet/>
      <dgm:spPr/>
      <dgm:t>
        <a:bodyPr/>
        <a:lstStyle/>
        <a:p>
          <a:endParaRPr lang="el-GR"/>
        </a:p>
      </dgm:t>
    </dgm:pt>
    <dgm:pt modelId="{9B019673-C68A-4E00-87CA-0E94C3B2EEDA}" type="pres">
      <dgm:prSet presAssocID="{7F9B65CA-E72C-4E6C-A331-59C3D647081A}" presName="linear" presStyleCnt="0">
        <dgm:presLayoutVars>
          <dgm:dir/>
          <dgm:animLvl val="lvl"/>
          <dgm:resizeHandles val="exact"/>
        </dgm:presLayoutVars>
      </dgm:prSet>
      <dgm:spPr/>
      <dgm:t>
        <a:bodyPr/>
        <a:lstStyle/>
        <a:p>
          <a:endParaRPr lang="el-GR"/>
        </a:p>
      </dgm:t>
    </dgm:pt>
    <dgm:pt modelId="{D12BC73F-2F73-461D-B218-47D3E7D1949C}" type="pres">
      <dgm:prSet presAssocID="{5493E4A1-1C72-4359-AF9F-B972C5100B5B}" presName="parentLin" presStyleCnt="0"/>
      <dgm:spPr/>
    </dgm:pt>
    <dgm:pt modelId="{57FDCBBC-E1FD-4984-845B-3CA70C78D9F7}" type="pres">
      <dgm:prSet presAssocID="{5493E4A1-1C72-4359-AF9F-B972C5100B5B}" presName="parentLeftMargin" presStyleLbl="node1" presStyleIdx="0" presStyleCnt="3"/>
      <dgm:spPr/>
      <dgm:t>
        <a:bodyPr/>
        <a:lstStyle/>
        <a:p>
          <a:endParaRPr lang="el-GR"/>
        </a:p>
      </dgm:t>
    </dgm:pt>
    <dgm:pt modelId="{C85FC443-B51E-4FDD-87C7-0500186D52C6}" type="pres">
      <dgm:prSet presAssocID="{5493E4A1-1C72-4359-AF9F-B972C5100B5B}" presName="parentText" presStyleLbl="node1" presStyleIdx="0" presStyleCnt="3" custScaleX="142997" custScaleY="250626" custLinFactX="-1191" custLinFactNeighborX="-100000" custLinFactNeighborY="50632">
        <dgm:presLayoutVars>
          <dgm:chMax val="0"/>
          <dgm:bulletEnabled val="1"/>
        </dgm:presLayoutVars>
      </dgm:prSet>
      <dgm:spPr/>
      <dgm:t>
        <a:bodyPr/>
        <a:lstStyle/>
        <a:p>
          <a:endParaRPr lang="el-GR"/>
        </a:p>
      </dgm:t>
    </dgm:pt>
    <dgm:pt modelId="{C1F54DC6-5B78-42D0-B269-A462373F9D1A}" type="pres">
      <dgm:prSet presAssocID="{5493E4A1-1C72-4359-AF9F-B972C5100B5B}" presName="negativeSpace" presStyleCnt="0"/>
      <dgm:spPr/>
    </dgm:pt>
    <dgm:pt modelId="{8A759F5F-8757-4912-A257-928B6D81AADD}" type="pres">
      <dgm:prSet presAssocID="{5493E4A1-1C72-4359-AF9F-B972C5100B5B}" presName="childText" presStyleLbl="conFgAcc1" presStyleIdx="0" presStyleCnt="3">
        <dgm:presLayoutVars>
          <dgm:bulletEnabled val="1"/>
        </dgm:presLayoutVars>
      </dgm:prSet>
      <dgm:spPr>
        <a:ln>
          <a:noFill/>
        </a:ln>
      </dgm:spPr>
      <dgm:t>
        <a:bodyPr/>
        <a:lstStyle/>
        <a:p>
          <a:endParaRPr lang="el-GR"/>
        </a:p>
      </dgm:t>
    </dgm:pt>
    <dgm:pt modelId="{C6E85866-76A4-462B-B38A-2E6C4BA70DC7}" type="pres">
      <dgm:prSet presAssocID="{D3BD5A8E-6CFC-44FA-94D8-042C8EFC65DB}" presName="spaceBetweenRectangles" presStyleCnt="0"/>
      <dgm:spPr/>
    </dgm:pt>
    <dgm:pt modelId="{5CBAA0F9-AD12-45A7-A7EB-DA2E90930BDF}" type="pres">
      <dgm:prSet presAssocID="{574106C9-B087-4956-8E9B-1DC057B971B3}" presName="parentLin" presStyleCnt="0"/>
      <dgm:spPr/>
    </dgm:pt>
    <dgm:pt modelId="{FBFFE81B-5B20-47BC-AB50-B494E1A30AB2}" type="pres">
      <dgm:prSet presAssocID="{574106C9-B087-4956-8E9B-1DC057B971B3}" presName="parentLeftMargin" presStyleLbl="node1" presStyleIdx="0" presStyleCnt="3"/>
      <dgm:spPr/>
      <dgm:t>
        <a:bodyPr/>
        <a:lstStyle/>
        <a:p>
          <a:endParaRPr lang="el-GR"/>
        </a:p>
      </dgm:t>
    </dgm:pt>
    <dgm:pt modelId="{C1F9BBE5-6B2E-41E4-B1FA-602A7EC4DD9E}" type="pres">
      <dgm:prSet presAssocID="{574106C9-B087-4956-8E9B-1DC057B971B3}" presName="parentText" presStyleLbl="node1" presStyleIdx="1" presStyleCnt="3" custScaleX="142997" custScaleY="236978" custLinFactX="-1191" custLinFactNeighborX="-100000" custLinFactNeighborY="48971">
        <dgm:presLayoutVars>
          <dgm:chMax val="0"/>
          <dgm:bulletEnabled val="1"/>
        </dgm:presLayoutVars>
      </dgm:prSet>
      <dgm:spPr/>
      <dgm:t>
        <a:bodyPr/>
        <a:lstStyle/>
        <a:p>
          <a:endParaRPr lang="el-GR"/>
        </a:p>
      </dgm:t>
    </dgm:pt>
    <dgm:pt modelId="{639432BD-FA3E-488E-BCC5-63221A1256D3}" type="pres">
      <dgm:prSet presAssocID="{574106C9-B087-4956-8E9B-1DC057B971B3}" presName="negativeSpace" presStyleCnt="0"/>
      <dgm:spPr/>
    </dgm:pt>
    <dgm:pt modelId="{A2E3040E-BDDA-4BF6-9C24-09B78D8D166D}" type="pres">
      <dgm:prSet presAssocID="{574106C9-B087-4956-8E9B-1DC057B971B3}" presName="childText" presStyleLbl="conFgAcc1" presStyleIdx="1" presStyleCnt="3">
        <dgm:presLayoutVars>
          <dgm:bulletEnabled val="1"/>
        </dgm:presLayoutVars>
      </dgm:prSet>
      <dgm:spPr>
        <a:ln>
          <a:noFill/>
        </a:ln>
      </dgm:spPr>
      <dgm:t>
        <a:bodyPr/>
        <a:lstStyle/>
        <a:p>
          <a:endParaRPr lang="el-GR"/>
        </a:p>
      </dgm:t>
    </dgm:pt>
    <dgm:pt modelId="{1BFB3E2D-687C-44F0-A6AD-FD71F0377A44}" type="pres">
      <dgm:prSet presAssocID="{266DB690-BFE9-405C-9F75-5C60EC759E1C}" presName="spaceBetweenRectangles" presStyleCnt="0"/>
      <dgm:spPr/>
    </dgm:pt>
    <dgm:pt modelId="{C3AE5D14-6A58-4D3A-9AD9-F03C729EF1BB}" type="pres">
      <dgm:prSet presAssocID="{B4D1CF86-0FD0-4461-9BDC-618ED016C739}" presName="parentLin" presStyleCnt="0"/>
      <dgm:spPr/>
    </dgm:pt>
    <dgm:pt modelId="{0F99621C-E97C-49AC-9120-D1CB716F0492}" type="pres">
      <dgm:prSet presAssocID="{B4D1CF86-0FD0-4461-9BDC-618ED016C739}" presName="parentLeftMargin" presStyleLbl="node1" presStyleIdx="1" presStyleCnt="3"/>
      <dgm:spPr/>
      <dgm:t>
        <a:bodyPr/>
        <a:lstStyle/>
        <a:p>
          <a:endParaRPr lang="el-GR"/>
        </a:p>
      </dgm:t>
    </dgm:pt>
    <dgm:pt modelId="{23DE425D-CB2E-4409-A833-ABE6117BB8BB}" type="pres">
      <dgm:prSet presAssocID="{B4D1CF86-0FD0-4461-9BDC-618ED016C739}" presName="parentText" presStyleLbl="node1" presStyleIdx="2" presStyleCnt="3" custScaleX="142997" custScaleY="251005" custLinFactX="-1191" custLinFactNeighborX="-100000" custLinFactNeighborY="61777">
        <dgm:presLayoutVars>
          <dgm:chMax val="0"/>
          <dgm:bulletEnabled val="1"/>
        </dgm:presLayoutVars>
      </dgm:prSet>
      <dgm:spPr/>
      <dgm:t>
        <a:bodyPr/>
        <a:lstStyle/>
        <a:p>
          <a:endParaRPr lang="el-GR"/>
        </a:p>
      </dgm:t>
    </dgm:pt>
    <dgm:pt modelId="{D0DB2E08-FFB8-4AA7-9F15-A1C61393C543}" type="pres">
      <dgm:prSet presAssocID="{B4D1CF86-0FD0-4461-9BDC-618ED016C739}" presName="negativeSpace" presStyleCnt="0"/>
      <dgm:spPr/>
    </dgm:pt>
    <dgm:pt modelId="{CFA524BA-EBBA-4235-8A4F-827257CE4716}" type="pres">
      <dgm:prSet presAssocID="{B4D1CF86-0FD0-4461-9BDC-618ED016C739}" presName="childText" presStyleLbl="conFgAcc1" presStyleIdx="2" presStyleCnt="3">
        <dgm:presLayoutVars>
          <dgm:bulletEnabled val="1"/>
        </dgm:presLayoutVars>
      </dgm:prSet>
      <dgm:spPr>
        <a:ln>
          <a:noFill/>
        </a:ln>
      </dgm:spPr>
      <dgm:t>
        <a:bodyPr/>
        <a:lstStyle/>
        <a:p>
          <a:endParaRPr lang="el-GR"/>
        </a:p>
      </dgm:t>
    </dgm:pt>
  </dgm:ptLst>
  <dgm:cxnLst>
    <dgm:cxn modelId="{D8173B32-C6B6-4696-BADC-446E382A9E7B}" srcId="{7F9B65CA-E72C-4E6C-A331-59C3D647081A}" destId="{B4D1CF86-0FD0-4461-9BDC-618ED016C739}" srcOrd="2" destOrd="0" parTransId="{925C3315-4444-4901-A0FE-87EDF7BC6B94}" sibTransId="{A38A0AFA-42A9-4C41-9B71-6A94D5D0AA25}"/>
    <dgm:cxn modelId="{0ADA1090-6100-4A3A-A58C-383E50139750}" type="presOf" srcId="{B4D1CF86-0FD0-4461-9BDC-618ED016C739}" destId="{23DE425D-CB2E-4409-A833-ABE6117BB8BB}" srcOrd="1" destOrd="0" presId="urn:microsoft.com/office/officeart/2005/8/layout/list1"/>
    <dgm:cxn modelId="{0B7BEB15-615F-46C6-A9BE-7C996D5E5479}" type="presOf" srcId="{574106C9-B087-4956-8E9B-1DC057B971B3}" destId="{FBFFE81B-5B20-47BC-AB50-B494E1A30AB2}" srcOrd="0" destOrd="0" presId="urn:microsoft.com/office/officeart/2005/8/layout/list1"/>
    <dgm:cxn modelId="{48626A87-E48C-445D-9F84-45CE3D4A47E5}" srcId="{7F9B65CA-E72C-4E6C-A331-59C3D647081A}" destId="{5493E4A1-1C72-4359-AF9F-B972C5100B5B}" srcOrd="0" destOrd="0" parTransId="{C6AC22AA-0969-4EAA-AA34-2644BE8A8635}" sibTransId="{D3BD5A8E-6CFC-44FA-94D8-042C8EFC65DB}"/>
    <dgm:cxn modelId="{E712AE4B-4B60-4E9C-A462-FDF5CEEF75B7}" type="presOf" srcId="{7F9B65CA-E72C-4E6C-A331-59C3D647081A}" destId="{9B019673-C68A-4E00-87CA-0E94C3B2EEDA}" srcOrd="0" destOrd="0" presId="urn:microsoft.com/office/officeart/2005/8/layout/list1"/>
    <dgm:cxn modelId="{8B55242B-33C2-485C-9A36-70E1D02E8437}" type="presOf" srcId="{574106C9-B087-4956-8E9B-1DC057B971B3}" destId="{C1F9BBE5-6B2E-41E4-B1FA-602A7EC4DD9E}" srcOrd="1" destOrd="0" presId="urn:microsoft.com/office/officeart/2005/8/layout/list1"/>
    <dgm:cxn modelId="{5B3D86BC-5C9C-42A5-9B76-415CCCB1CCEB}" type="presOf" srcId="{5493E4A1-1C72-4359-AF9F-B972C5100B5B}" destId="{57FDCBBC-E1FD-4984-845B-3CA70C78D9F7}" srcOrd="0" destOrd="0" presId="urn:microsoft.com/office/officeart/2005/8/layout/list1"/>
    <dgm:cxn modelId="{703497B2-C142-41B4-BAB8-BDBAFB24F18E}" srcId="{7F9B65CA-E72C-4E6C-A331-59C3D647081A}" destId="{574106C9-B087-4956-8E9B-1DC057B971B3}" srcOrd="1" destOrd="0" parTransId="{25237E94-621A-433E-BE13-83058C8E8402}" sibTransId="{266DB690-BFE9-405C-9F75-5C60EC759E1C}"/>
    <dgm:cxn modelId="{0999A313-23DC-48C6-BD00-BC7DCD14B25C}" type="presOf" srcId="{B4D1CF86-0FD0-4461-9BDC-618ED016C739}" destId="{0F99621C-E97C-49AC-9120-D1CB716F0492}" srcOrd="0" destOrd="0" presId="urn:microsoft.com/office/officeart/2005/8/layout/list1"/>
    <dgm:cxn modelId="{E66CA590-D547-412E-9BE9-ED8C76A1E514}" type="presOf" srcId="{5493E4A1-1C72-4359-AF9F-B972C5100B5B}" destId="{C85FC443-B51E-4FDD-87C7-0500186D52C6}" srcOrd="1" destOrd="0" presId="urn:microsoft.com/office/officeart/2005/8/layout/list1"/>
    <dgm:cxn modelId="{B6F59D0A-FFF5-46BB-93C1-1B1325CAE1F8}" type="presParOf" srcId="{9B019673-C68A-4E00-87CA-0E94C3B2EEDA}" destId="{D12BC73F-2F73-461D-B218-47D3E7D1949C}" srcOrd="0" destOrd="0" presId="urn:microsoft.com/office/officeart/2005/8/layout/list1"/>
    <dgm:cxn modelId="{D5009BF9-1340-4AC7-8558-F7F2069D20FD}" type="presParOf" srcId="{D12BC73F-2F73-461D-B218-47D3E7D1949C}" destId="{57FDCBBC-E1FD-4984-845B-3CA70C78D9F7}" srcOrd="0" destOrd="0" presId="urn:microsoft.com/office/officeart/2005/8/layout/list1"/>
    <dgm:cxn modelId="{6E34BB7A-E78B-4222-9B41-3CDB0AF7656B}" type="presParOf" srcId="{D12BC73F-2F73-461D-B218-47D3E7D1949C}" destId="{C85FC443-B51E-4FDD-87C7-0500186D52C6}" srcOrd="1" destOrd="0" presId="urn:microsoft.com/office/officeart/2005/8/layout/list1"/>
    <dgm:cxn modelId="{F5E4D295-74D1-4F1C-B7F2-0F2522FA6545}" type="presParOf" srcId="{9B019673-C68A-4E00-87CA-0E94C3B2EEDA}" destId="{C1F54DC6-5B78-42D0-B269-A462373F9D1A}" srcOrd="1" destOrd="0" presId="urn:microsoft.com/office/officeart/2005/8/layout/list1"/>
    <dgm:cxn modelId="{3AE12486-0B9A-47C5-8C6B-0E5F0E5EA98E}" type="presParOf" srcId="{9B019673-C68A-4E00-87CA-0E94C3B2EEDA}" destId="{8A759F5F-8757-4912-A257-928B6D81AADD}" srcOrd="2" destOrd="0" presId="urn:microsoft.com/office/officeart/2005/8/layout/list1"/>
    <dgm:cxn modelId="{780ACEC2-C92D-4AC5-AF38-98E3A4B88FC5}" type="presParOf" srcId="{9B019673-C68A-4E00-87CA-0E94C3B2EEDA}" destId="{C6E85866-76A4-462B-B38A-2E6C4BA70DC7}" srcOrd="3" destOrd="0" presId="urn:microsoft.com/office/officeart/2005/8/layout/list1"/>
    <dgm:cxn modelId="{4AFE7295-F4D0-470B-B5FE-BEF2A15FABC6}" type="presParOf" srcId="{9B019673-C68A-4E00-87CA-0E94C3B2EEDA}" destId="{5CBAA0F9-AD12-45A7-A7EB-DA2E90930BDF}" srcOrd="4" destOrd="0" presId="urn:microsoft.com/office/officeart/2005/8/layout/list1"/>
    <dgm:cxn modelId="{BC1C4776-8E8F-45C7-B692-93D985799B35}" type="presParOf" srcId="{5CBAA0F9-AD12-45A7-A7EB-DA2E90930BDF}" destId="{FBFFE81B-5B20-47BC-AB50-B494E1A30AB2}" srcOrd="0" destOrd="0" presId="urn:microsoft.com/office/officeart/2005/8/layout/list1"/>
    <dgm:cxn modelId="{ED6B378C-BA0C-4F0A-862D-0A7925B73810}" type="presParOf" srcId="{5CBAA0F9-AD12-45A7-A7EB-DA2E90930BDF}" destId="{C1F9BBE5-6B2E-41E4-B1FA-602A7EC4DD9E}" srcOrd="1" destOrd="0" presId="urn:microsoft.com/office/officeart/2005/8/layout/list1"/>
    <dgm:cxn modelId="{66FF5DB0-C2ED-4107-A0A9-84D1C8ADFF19}" type="presParOf" srcId="{9B019673-C68A-4E00-87CA-0E94C3B2EEDA}" destId="{639432BD-FA3E-488E-BCC5-63221A1256D3}" srcOrd="5" destOrd="0" presId="urn:microsoft.com/office/officeart/2005/8/layout/list1"/>
    <dgm:cxn modelId="{9D93A738-34A4-40C6-B575-C6215A72BCA1}" type="presParOf" srcId="{9B019673-C68A-4E00-87CA-0E94C3B2EEDA}" destId="{A2E3040E-BDDA-4BF6-9C24-09B78D8D166D}" srcOrd="6" destOrd="0" presId="urn:microsoft.com/office/officeart/2005/8/layout/list1"/>
    <dgm:cxn modelId="{65219FD5-C2E9-492C-BD8C-D5E3F30F031D}" type="presParOf" srcId="{9B019673-C68A-4E00-87CA-0E94C3B2EEDA}" destId="{1BFB3E2D-687C-44F0-A6AD-FD71F0377A44}" srcOrd="7" destOrd="0" presId="urn:microsoft.com/office/officeart/2005/8/layout/list1"/>
    <dgm:cxn modelId="{1F166CF8-4314-4199-A818-AC2BD255758C}" type="presParOf" srcId="{9B019673-C68A-4E00-87CA-0E94C3B2EEDA}" destId="{C3AE5D14-6A58-4D3A-9AD9-F03C729EF1BB}" srcOrd="8" destOrd="0" presId="urn:microsoft.com/office/officeart/2005/8/layout/list1"/>
    <dgm:cxn modelId="{D431150B-1DCC-4D96-B94C-9666D21421E4}" type="presParOf" srcId="{C3AE5D14-6A58-4D3A-9AD9-F03C729EF1BB}" destId="{0F99621C-E97C-49AC-9120-D1CB716F0492}" srcOrd="0" destOrd="0" presId="urn:microsoft.com/office/officeart/2005/8/layout/list1"/>
    <dgm:cxn modelId="{60774571-FADC-42CB-8CD1-DA06ED4C918F}" type="presParOf" srcId="{C3AE5D14-6A58-4D3A-9AD9-F03C729EF1BB}" destId="{23DE425D-CB2E-4409-A833-ABE6117BB8BB}" srcOrd="1" destOrd="0" presId="urn:microsoft.com/office/officeart/2005/8/layout/list1"/>
    <dgm:cxn modelId="{A6A3CF3A-F212-4B73-8C47-B34DC62FF63C}" type="presParOf" srcId="{9B019673-C68A-4E00-87CA-0E94C3B2EEDA}" destId="{D0DB2E08-FFB8-4AA7-9F15-A1C61393C543}" srcOrd="9" destOrd="0" presId="urn:microsoft.com/office/officeart/2005/8/layout/list1"/>
    <dgm:cxn modelId="{F69333B3-0FAC-4815-B1F9-F1EC1D52017D}" type="presParOf" srcId="{9B019673-C68A-4E00-87CA-0E94C3B2EEDA}" destId="{CFA524BA-EBBA-4235-8A4F-827257CE4716}"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08C38BE-8CF1-4A7E-99A4-A964FC95B2D7}">
      <dsp:nvSpPr>
        <dsp:cNvPr id="0" name=""/>
        <dsp:cNvSpPr/>
      </dsp:nvSpPr>
      <dsp:spPr>
        <a:xfrm>
          <a:off x="0" y="1763181"/>
          <a:ext cx="9468544" cy="2350908"/>
        </a:xfrm>
        <a:prstGeom prst="notchedRightArrow">
          <a:avLst/>
        </a:prstGeom>
        <a:solidFill>
          <a:schemeClr val="accent5">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2042319E-9F89-48BB-AF4D-9DFC56594B26}">
      <dsp:nvSpPr>
        <dsp:cNvPr id="0" name=""/>
        <dsp:cNvSpPr/>
      </dsp:nvSpPr>
      <dsp:spPr>
        <a:xfrm>
          <a:off x="3744" y="0"/>
          <a:ext cx="1637346" cy="2350908"/>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US" sz="1400" b="1" kern="1200" dirty="0" smtClean="0"/>
            <a:t>Robert Hook</a:t>
          </a:r>
          <a:r>
            <a:rPr lang="el-GR" sz="1400" b="1" kern="1200" dirty="0" smtClean="0"/>
            <a:t>: (</a:t>
          </a:r>
          <a:r>
            <a:rPr lang="en-US" sz="1400" b="1" kern="1200" dirty="0" smtClean="0"/>
            <a:t>16</a:t>
          </a:r>
          <a:r>
            <a:rPr lang="el-GR" sz="1400" b="1" kern="1200" dirty="0" smtClean="0"/>
            <a:t>35-1703)</a:t>
          </a:r>
          <a:r>
            <a:rPr lang="en-US" sz="1400" b="1" kern="1200" dirty="0" smtClean="0"/>
            <a:t>. </a:t>
          </a:r>
          <a:r>
            <a:rPr lang="el-GR" sz="1400" b="1" kern="1200" dirty="0" smtClean="0"/>
            <a:t>Παρατηρεί φυτικά κύτταρα σε μικροσκόπιο και εισάγει την έννοια «</a:t>
          </a:r>
          <a:r>
            <a:rPr lang="en-US" sz="1400" b="1" kern="1200" dirty="0" smtClean="0"/>
            <a:t>cell</a:t>
          </a:r>
          <a:r>
            <a:rPr lang="el-GR" sz="1400" b="1" kern="1200" dirty="0" smtClean="0"/>
            <a:t>» </a:t>
          </a:r>
          <a:endParaRPr lang="el-GR" sz="1400" b="1" kern="1200" dirty="0"/>
        </a:p>
      </dsp:txBody>
      <dsp:txXfrm>
        <a:off x="3744" y="0"/>
        <a:ext cx="1637346" cy="2350908"/>
      </dsp:txXfrm>
    </dsp:sp>
    <dsp:sp modelId="{824A5AF9-FFBD-4547-BC4D-F7A5520589B9}">
      <dsp:nvSpPr>
        <dsp:cNvPr id="0" name=""/>
        <dsp:cNvSpPr/>
      </dsp:nvSpPr>
      <dsp:spPr>
        <a:xfrm>
          <a:off x="528554" y="2644772"/>
          <a:ext cx="587727" cy="587727"/>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8C287E4-AD4C-49DC-A775-983F81C4B211}">
      <dsp:nvSpPr>
        <dsp:cNvPr id="0" name=""/>
        <dsp:cNvSpPr/>
      </dsp:nvSpPr>
      <dsp:spPr>
        <a:xfrm>
          <a:off x="1722958" y="3526363"/>
          <a:ext cx="1637346" cy="2350908"/>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n-US" sz="1300" b="1" kern="1200" dirty="0" smtClean="0"/>
            <a:t>Antony van Leeuwenhoek</a:t>
          </a:r>
          <a:r>
            <a:rPr lang="el-GR" sz="1300" b="1" kern="1200" dirty="0" smtClean="0"/>
            <a:t>:  (1632-1723) Παρατηρεί τα μικρόβια</a:t>
          </a:r>
          <a:r>
            <a:rPr lang="en-US" sz="1300" b="1" kern="1200" dirty="0" smtClean="0"/>
            <a:t> </a:t>
          </a:r>
          <a:r>
            <a:rPr lang="el-GR" sz="1300" b="1" kern="1200" dirty="0" smtClean="0"/>
            <a:t>  </a:t>
          </a:r>
          <a:endParaRPr lang="el-GR" sz="1300" b="1" kern="1200" dirty="0"/>
        </a:p>
      </dsp:txBody>
      <dsp:txXfrm>
        <a:off x="1722958" y="3526363"/>
        <a:ext cx="1637346" cy="2350908"/>
      </dsp:txXfrm>
    </dsp:sp>
    <dsp:sp modelId="{C0BA3305-CAC0-4A37-8945-435D3D6AB526}">
      <dsp:nvSpPr>
        <dsp:cNvPr id="0" name=""/>
        <dsp:cNvSpPr/>
      </dsp:nvSpPr>
      <dsp:spPr>
        <a:xfrm>
          <a:off x="2247767" y="2644772"/>
          <a:ext cx="587727" cy="587727"/>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985249C-56E8-46EA-8BE3-67A064EFA2E6}">
      <dsp:nvSpPr>
        <dsp:cNvPr id="0" name=""/>
        <dsp:cNvSpPr/>
      </dsp:nvSpPr>
      <dsp:spPr>
        <a:xfrm>
          <a:off x="3442171" y="0"/>
          <a:ext cx="1637346" cy="2350908"/>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err="1" smtClean="0"/>
            <a:t>Lazzaro</a:t>
          </a:r>
          <a:r>
            <a:rPr lang="en-US" sz="1200" b="1" kern="1200" dirty="0" smtClean="0"/>
            <a:t> </a:t>
          </a:r>
          <a:r>
            <a:rPr lang="en-US" sz="1200" b="1" kern="1200" dirty="0" err="1" smtClean="0"/>
            <a:t>Spallanzani</a:t>
          </a:r>
          <a:r>
            <a:rPr lang="el-GR" sz="1200" b="1" kern="1200" dirty="0" smtClean="0"/>
            <a:t>:</a:t>
          </a:r>
          <a:r>
            <a:rPr lang="en-US" sz="1200" b="1" kern="1200" dirty="0" smtClean="0"/>
            <a:t> (1729-1799) </a:t>
          </a:r>
          <a:r>
            <a:rPr lang="el-GR" sz="1200" b="1" kern="1200" dirty="0" smtClean="0"/>
            <a:t>απέδειξε ότι τα μικρόβια κυκλοφορούν μέσω του αέρα και καταστρέφονται με βρασμό. Καλλιέργησε πρώτος βακτήρια σε υγρά θρεπτικά υλικά</a:t>
          </a:r>
          <a:r>
            <a:rPr lang="en-US" sz="1200" b="1" kern="1200" dirty="0" smtClean="0"/>
            <a:t> </a:t>
          </a:r>
          <a:endParaRPr lang="el-GR" sz="1200" b="1" kern="1200" dirty="0"/>
        </a:p>
      </dsp:txBody>
      <dsp:txXfrm>
        <a:off x="3442171" y="0"/>
        <a:ext cx="1637346" cy="2350908"/>
      </dsp:txXfrm>
    </dsp:sp>
    <dsp:sp modelId="{65417D6C-958E-4E8F-BB1E-D80D22555819}">
      <dsp:nvSpPr>
        <dsp:cNvPr id="0" name=""/>
        <dsp:cNvSpPr/>
      </dsp:nvSpPr>
      <dsp:spPr>
        <a:xfrm>
          <a:off x="3966981" y="2644772"/>
          <a:ext cx="587727" cy="587727"/>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D035415-9610-44FA-A723-C2FCC5CD87D8}">
      <dsp:nvSpPr>
        <dsp:cNvPr id="0" name=""/>
        <dsp:cNvSpPr/>
      </dsp:nvSpPr>
      <dsp:spPr>
        <a:xfrm>
          <a:off x="5161385" y="3526363"/>
          <a:ext cx="1637346" cy="2350908"/>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n-US" sz="1300" b="1" kern="1200" dirty="0" smtClean="0"/>
            <a:t>Edward Jenner</a:t>
          </a:r>
          <a:r>
            <a:rPr lang="el-GR" sz="1300" b="1" kern="1200" dirty="0" smtClean="0"/>
            <a:t>:</a:t>
          </a:r>
          <a:r>
            <a:rPr lang="en-US" sz="1300" b="1" kern="1200" dirty="0" smtClean="0"/>
            <a:t>  </a:t>
          </a:r>
          <a:r>
            <a:rPr lang="el-GR" sz="1300" b="1" kern="1200" dirty="0" smtClean="0"/>
            <a:t>(1749-1823)  Εφάρμοσε τον πρώτο εμβολιασμό χρησιμοποιώντας τον ιό της δαμαλίτιδας για προστασία έναντι της ευλογιάς  </a:t>
          </a:r>
          <a:endParaRPr lang="el-GR" sz="1300" b="1" kern="1200" dirty="0"/>
        </a:p>
      </dsp:txBody>
      <dsp:txXfrm>
        <a:off x="5161385" y="3526363"/>
        <a:ext cx="1637346" cy="2350908"/>
      </dsp:txXfrm>
    </dsp:sp>
    <dsp:sp modelId="{4EE2933C-ED65-4628-90FA-A112450FA3EE}">
      <dsp:nvSpPr>
        <dsp:cNvPr id="0" name=""/>
        <dsp:cNvSpPr/>
      </dsp:nvSpPr>
      <dsp:spPr>
        <a:xfrm>
          <a:off x="5686194" y="2644772"/>
          <a:ext cx="587727" cy="587727"/>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CD133C6-16B9-4997-8DB9-1E8D2A35D45F}">
      <dsp:nvSpPr>
        <dsp:cNvPr id="0" name=""/>
        <dsp:cNvSpPr/>
      </dsp:nvSpPr>
      <dsp:spPr>
        <a:xfrm>
          <a:off x="6880598" y="0"/>
          <a:ext cx="1637346" cy="2350908"/>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smtClean="0"/>
            <a:t>Christian Gottfried Ehrenberg</a:t>
          </a:r>
          <a:r>
            <a:rPr lang="el-GR" sz="1200" b="1" kern="1200" dirty="0" smtClean="0"/>
            <a:t>:</a:t>
          </a:r>
        </a:p>
        <a:p>
          <a:pPr lvl="0" algn="ctr" defTabSz="533400">
            <a:lnSpc>
              <a:spcPct val="90000"/>
            </a:lnSpc>
            <a:spcBef>
              <a:spcPct val="0"/>
            </a:spcBef>
            <a:spcAft>
              <a:spcPct val="35000"/>
            </a:spcAft>
          </a:pPr>
          <a:r>
            <a:rPr lang="en-US" sz="1200" b="1" kern="1200" dirty="0" smtClean="0"/>
            <a:t>  </a:t>
          </a:r>
          <a:r>
            <a:rPr lang="el-GR" sz="1200" b="1" kern="1200" dirty="0" smtClean="0"/>
            <a:t>(</a:t>
          </a:r>
          <a:r>
            <a:rPr lang="en-US" sz="1200" b="1" kern="1200" dirty="0" smtClean="0"/>
            <a:t>1795</a:t>
          </a:r>
          <a:r>
            <a:rPr lang="el-GR" sz="1200" b="1" kern="1200" dirty="0" smtClean="0"/>
            <a:t>-1</a:t>
          </a:r>
          <a:r>
            <a:rPr lang="en-US" sz="1200" b="1" kern="1200" dirty="0" smtClean="0"/>
            <a:t>876</a:t>
          </a:r>
          <a:r>
            <a:rPr lang="el-GR" sz="1200" b="1" kern="1200" dirty="0" smtClean="0"/>
            <a:t>)</a:t>
          </a:r>
          <a:r>
            <a:rPr lang="en-US" sz="1200" b="1" kern="1200" dirty="0" smtClean="0"/>
            <a:t>, </a:t>
          </a:r>
          <a:r>
            <a:rPr lang="el-GR" sz="1200" b="1" kern="1200" dirty="0" smtClean="0"/>
            <a:t>εισήγαγε την ονομασία βακτήρια, ενώ η Κατάταξη σε κόκκους, βακτηρίδια , νηματώδεις και σπειροειδή αποδίδεται στον</a:t>
          </a:r>
          <a:r>
            <a:rPr lang="en-US" sz="1200" b="1" kern="1200" dirty="0" smtClean="0"/>
            <a:t> Ferdinand </a:t>
          </a:r>
          <a:r>
            <a:rPr lang="en-US" sz="1200" b="1" kern="1200" dirty="0" err="1" smtClean="0"/>
            <a:t>Jelius</a:t>
          </a:r>
          <a:r>
            <a:rPr lang="en-US" sz="1200" b="1" kern="1200" dirty="0" smtClean="0"/>
            <a:t> Cohn  </a:t>
          </a:r>
          <a:endParaRPr lang="el-GR" sz="1200" b="1" kern="1200" dirty="0"/>
        </a:p>
      </dsp:txBody>
      <dsp:txXfrm>
        <a:off x="6880598" y="0"/>
        <a:ext cx="1637346" cy="2350908"/>
      </dsp:txXfrm>
    </dsp:sp>
    <dsp:sp modelId="{86D8657A-B581-4D0D-AC2B-13913CC81E9E}">
      <dsp:nvSpPr>
        <dsp:cNvPr id="0" name=""/>
        <dsp:cNvSpPr/>
      </dsp:nvSpPr>
      <dsp:spPr>
        <a:xfrm>
          <a:off x="7405408" y="2644772"/>
          <a:ext cx="587727" cy="587727"/>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07A3B8B-A7DA-407E-94F3-E0B70B11DD62}">
      <dsp:nvSpPr>
        <dsp:cNvPr id="0" name=""/>
        <dsp:cNvSpPr/>
      </dsp:nvSpPr>
      <dsp:spPr>
        <a:xfrm>
          <a:off x="0" y="0"/>
          <a:ext cx="3529190" cy="2807518"/>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3A33C4-CB12-4944-BC53-FEFF50624222}">
      <dsp:nvSpPr>
        <dsp:cNvPr id="0" name=""/>
        <dsp:cNvSpPr/>
      </dsp:nvSpPr>
      <dsp:spPr>
        <a:xfrm>
          <a:off x="1545841" y="281345"/>
          <a:ext cx="2699901" cy="29855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Είδος (</a:t>
          </a:r>
          <a:r>
            <a:rPr lang="en-US" sz="1600" kern="1200" dirty="0" smtClean="0"/>
            <a:t>species)</a:t>
          </a:r>
          <a:endParaRPr lang="el-GR" sz="1600" kern="1200" dirty="0"/>
        </a:p>
      </dsp:txBody>
      <dsp:txXfrm>
        <a:off x="1545841" y="281345"/>
        <a:ext cx="2699901" cy="298550"/>
      </dsp:txXfrm>
    </dsp:sp>
    <dsp:sp modelId="{165266CF-3FD9-4070-9AA2-3022EBE3D73E}">
      <dsp:nvSpPr>
        <dsp:cNvPr id="0" name=""/>
        <dsp:cNvSpPr/>
      </dsp:nvSpPr>
      <dsp:spPr>
        <a:xfrm>
          <a:off x="1545841" y="602035"/>
          <a:ext cx="2699901" cy="29855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Γένος </a:t>
          </a:r>
          <a:r>
            <a:rPr lang="en-US" sz="1600" kern="1200" dirty="0" smtClean="0"/>
            <a:t>(genus)</a:t>
          </a:r>
          <a:endParaRPr lang="el-GR" sz="1600" kern="1200" dirty="0"/>
        </a:p>
      </dsp:txBody>
      <dsp:txXfrm>
        <a:off x="1545841" y="602035"/>
        <a:ext cx="2699901" cy="298550"/>
      </dsp:txXfrm>
    </dsp:sp>
    <dsp:sp modelId="{9507946C-0825-4ADF-A374-6B87EA21C325}">
      <dsp:nvSpPr>
        <dsp:cNvPr id="0" name=""/>
        <dsp:cNvSpPr/>
      </dsp:nvSpPr>
      <dsp:spPr>
        <a:xfrm>
          <a:off x="1545841" y="922724"/>
          <a:ext cx="2699901" cy="29855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0" kern="1200" dirty="0" smtClean="0"/>
            <a:t>οικογένεια (</a:t>
          </a:r>
          <a:r>
            <a:rPr lang="en-US" sz="1600" b="0" kern="1200" dirty="0" smtClean="0"/>
            <a:t>family</a:t>
          </a:r>
          <a:r>
            <a:rPr lang="el-GR" sz="1600" b="0" kern="1200" dirty="0" smtClean="0"/>
            <a:t>) </a:t>
          </a:r>
          <a:endParaRPr lang="el-GR" sz="1600" b="0" kern="1200" dirty="0"/>
        </a:p>
      </dsp:txBody>
      <dsp:txXfrm>
        <a:off x="1545841" y="922724"/>
        <a:ext cx="2699901" cy="298550"/>
      </dsp:txXfrm>
    </dsp:sp>
    <dsp:sp modelId="{A1C21FD8-E2A5-4590-844A-A42139CC8E20}">
      <dsp:nvSpPr>
        <dsp:cNvPr id="0" name=""/>
        <dsp:cNvSpPr/>
      </dsp:nvSpPr>
      <dsp:spPr>
        <a:xfrm>
          <a:off x="1523358" y="1243414"/>
          <a:ext cx="2699901" cy="29855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Τάξη (</a:t>
          </a:r>
          <a:r>
            <a:rPr lang="en-US" sz="1600" kern="1200" dirty="0" smtClean="0"/>
            <a:t>order)</a:t>
          </a:r>
          <a:endParaRPr lang="el-GR" sz="1600" kern="1200" dirty="0"/>
        </a:p>
      </dsp:txBody>
      <dsp:txXfrm>
        <a:off x="1523358" y="1243414"/>
        <a:ext cx="2699901" cy="298550"/>
      </dsp:txXfrm>
    </dsp:sp>
    <dsp:sp modelId="{29CCCADC-9B21-46D8-B826-C7352D99C90D}">
      <dsp:nvSpPr>
        <dsp:cNvPr id="0" name=""/>
        <dsp:cNvSpPr/>
      </dsp:nvSpPr>
      <dsp:spPr>
        <a:xfrm>
          <a:off x="1545841" y="1564103"/>
          <a:ext cx="2699901" cy="29855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Υποδιαίρεση </a:t>
          </a:r>
          <a:r>
            <a:rPr lang="en-US" sz="1600" kern="1200" dirty="0" smtClean="0"/>
            <a:t>(sub-division)</a:t>
          </a:r>
          <a:endParaRPr lang="el-GR" sz="1600" kern="1200" dirty="0"/>
        </a:p>
      </dsp:txBody>
      <dsp:txXfrm>
        <a:off x="1545841" y="1564103"/>
        <a:ext cx="2699901" cy="298550"/>
      </dsp:txXfrm>
    </dsp:sp>
    <dsp:sp modelId="{2D445990-2333-441F-ACB7-AB854FAEDD02}">
      <dsp:nvSpPr>
        <dsp:cNvPr id="0" name=""/>
        <dsp:cNvSpPr/>
      </dsp:nvSpPr>
      <dsp:spPr>
        <a:xfrm>
          <a:off x="1545841" y="1884793"/>
          <a:ext cx="2699901" cy="29855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Διαίρεση (</a:t>
          </a:r>
          <a:r>
            <a:rPr lang="en-US" sz="1600" kern="1200" dirty="0" smtClean="0"/>
            <a:t>division)</a:t>
          </a:r>
          <a:endParaRPr lang="el-GR" sz="1600" kern="1200" dirty="0"/>
        </a:p>
      </dsp:txBody>
      <dsp:txXfrm>
        <a:off x="1545841" y="1884793"/>
        <a:ext cx="2699901" cy="298550"/>
      </dsp:txXfrm>
    </dsp:sp>
    <dsp:sp modelId="{4FB4BFD2-00A0-49BA-A185-9BCABC2C293F}">
      <dsp:nvSpPr>
        <dsp:cNvPr id="0" name=""/>
        <dsp:cNvSpPr/>
      </dsp:nvSpPr>
      <dsp:spPr>
        <a:xfrm>
          <a:off x="1545841" y="2205482"/>
          <a:ext cx="2699901" cy="29855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Βασίλειο </a:t>
          </a:r>
          <a:r>
            <a:rPr lang="en-US" sz="1600" kern="1200" dirty="0" smtClean="0"/>
            <a:t>(kingdom)</a:t>
          </a:r>
          <a:endParaRPr lang="el-GR" sz="1600" kern="1200" dirty="0"/>
        </a:p>
      </dsp:txBody>
      <dsp:txXfrm>
        <a:off x="1545841" y="2205482"/>
        <a:ext cx="2699901" cy="298550"/>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21A6035-7B55-435D-91D4-0C5F531FF31C}">
      <dsp:nvSpPr>
        <dsp:cNvPr id="0" name=""/>
        <dsp:cNvSpPr/>
      </dsp:nvSpPr>
      <dsp:spPr>
        <a:xfrm>
          <a:off x="282605" y="0"/>
          <a:ext cx="3202868" cy="3544168"/>
        </a:xfrm>
        <a:prstGeom prst="rightArrow">
          <a:avLst/>
        </a:prstGeom>
        <a:solidFill>
          <a:schemeClr val="accent1">
            <a:tint val="40000"/>
            <a:hueOff val="0"/>
            <a:satOff val="0"/>
            <a:lumOff val="0"/>
            <a:alpha val="0"/>
          </a:schemeClr>
        </a:solidFill>
        <a:ln>
          <a:noFill/>
        </a:ln>
        <a:effectLst/>
      </dsp:spPr>
      <dsp:style>
        <a:lnRef idx="0">
          <a:scrgbClr r="0" g="0" b="0"/>
        </a:lnRef>
        <a:fillRef idx="1">
          <a:scrgbClr r="0" g="0" b="0"/>
        </a:fillRef>
        <a:effectRef idx="0">
          <a:scrgbClr r="0" g="0" b="0"/>
        </a:effectRef>
        <a:fontRef idx="minor"/>
      </dsp:style>
    </dsp:sp>
    <dsp:sp modelId="{FC207B07-C99A-41BC-9099-D2854227C203}">
      <dsp:nvSpPr>
        <dsp:cNvPr id="0" name=""/>
        <dsp:cNvSpPr/>
      </dsp:nvSpPr>
      <dsp:spPr>
        <a:xfrm>
          <a:off x="0" y="1080120"/>
          <a:ext cx="1212850" cy="14176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solidFill>
                <a:schemeClr val="tx1">
                  <a:lumMod val="90000"/>
                  <a:lumOff val="10000"/>
                </a:schemeClr>
              </a:solidFill>
            </a:rPr>
            <a:t>Κεντρική </a:t>
          </a:r>
          <a:endParaRPr lang="el-GR" sz="1600" kern="1200" dirty="0">
            <a:solidFill>
              <a:schemeClr val="tx1">
                <a:lumMod val="90000"/>
                <a:lumOff val="10000"/>
              </a:schemeClr>
            </a:solidFill>
          </a:endParaRPr>
        </a:p>
      </dsp:txBody>
      <dsp:txXfrm>
        <a:off x="0" y="1080120"/>
        <a:ext cx="1212850" cy="1417667"/>
      </dsp:txXfrm>
    </dsp:sp>
    <dsp:sp modelId="{8AB6F8F5-59F3-4675-88F1-14727E04B3DC}">
      <dsp:nvSpPr>
        <dsp:cNvPr id="0" name=""/>
        <dsp:cNvSpPr/>
      </dsp:nvSpPr>
      <dsp:spPr>
        <a:xfrm>
          <a:off x="1277614" y="1063250"/>
          <a:ext cx="1212850" cy="14176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solidFill>
                <a:schemeClr val="tx1">
                  <a:lumMod val="90000"/>
                  <a:lumOff val="10000"/>
                </a:schemeClr>
              </a:solidFill>
            </a:rPr>
            <a:t>Τελική</a:t>
          </a:r>
          <a:r>
            <a:rPr lang="el-GR" sz="1600" kern="1200" dirty="0" smtClean="0"/>
            <a:t> </a:t>
          </a:r>
          <a:endParaRPr lang="el-GR" sz="1600" kern="1200" dirty="0"/>
        </a:p>
      </dsp:txBody>
      <dsp:txXfrm>
        <a:off x="1277614" y="1063250"/>
        <a:ext cx="1212850" cy="1417667"/>
      </dsp:txXfrm>
    </dsp:sp>
    <dsp:sp modelId="{9ABA8BB6-1FD7-4C37-9E8D-C3F10EEA1F26}">
      <dsp:nvSpPr>
        <dsp:cNvPr id="0" name=""/>
        <dsp:cNvSpPr/>
      </dsp:nvSpPr>
      <dsp:spPr>
        <a:xfrm>
          <a:off x="2551181" y="1063250"/>
          <a:ext cx="1212850" cy="14176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solidFill>
                <a:schemeClr val="tx1">
                  <a:lumMod val="90000"/>
                  <a:lumOff val="10000"/>
                </a:schemeClr>
              </a:solidFill>
            </a:rPr>
            <a:t>Υποτελική </a:t>
          </a:r>
          <a:endParaRPr lang="el-GR" sz="1600" kern="1200" dirty="0">
            <a:solidFill>
              <a:schemeClr val="tx1">
                <a:lumMod val="90000"/>
                <a:lumOff val="10000"/>
              </a:schemeClr>
            </a:solidFill>
          </a:endParaRPr>
        </a:p>
      </dsp:txBody>
      <dsp:txXfrm>
        <a:off x="2551181" y="1063250"/>
        <a:ext cx="1212850" cy="141766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08C38BE-8CF1-4A7E-99A4-A964FC95B2D7}">
      <dsp:nvSpPr>
        <dsp:cNvPr id="0" name=""/>
        <dsp:cNvSpPr/>
      </dsp:nvSpPr>
      <dsp:spPr>
        <a:xfrm>
          <a:off x="0" y="1611964"/>
          <a:ext cx="9468544" cy="2149286"/>
        </a:xfrm>
        <a:prstGeom prst="notchedRightArrow">
          <a:avLst/>
        </a:prstGeom>
        <a:solidFill>
          <a:schemeClr val="accent5">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2042319E-9F89-48BB-AF4D-9DFC56594B26}">
      <dsp:nvSpPr>
        <dsp:cNvPr id="0" name=""/>
        <dsp:cNvSpPr/>
      </dsp:nvSpPr>
      <dsp:spPr>
        <a:xfrm>
          <a:off x="3744" y="0"/>
          <a:ext cx="1637346" cy="2149286"/>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US" sz="1400" b="1" kern="1200" dirty="0" smtClean="0"/>
            <a:t>Paul </a:t>
          </a:r>
          <a:r>
            <a:rPr lang="en-US" sz="1400" b="1" kern="1200" dirty="0" err="1" smtClean="0"/>
            <a:t>Ehrich</a:t>
          </a:r>
          <a:r>
            <a:rPr lang="el-GR" sz="1400" b="1" kern="1200" dirty="0" smtClean="0"/>
            <a:t>: (</a:t>
          </a:r>
          <a:r>
            <a:rPr lang="en-US" sz="1400" b="1" kern="1200" dirty="0" smtClean="0"/>
            <a:t>1854</a:t>
          </a:r>
          <a:r>
            <a:rPr lang="el-GR" sz="1400" b="1" kern="1200" dirty="0" smtClean="0"/>
            <a:t>-1</a:t>
          </a:r>
          <a:r>
            <a:rPr lang="en-US" sz="1400" b="1" kern="1200" dirty="0" smtClean="0"/>
            <a:t>915</a:t>
          </a:r>
          <a:r>
            <a:rPr lang="el-GR" sz="1400" b="1" kern="1200" dirty="0" smtClean="0"/>
            <a:t>)</a:t>
          </a:r>
          <a:r>
            <a:rPr lang="en-US" sz="1400" b="1" kern="1200" dirty="0" smtClean="0"/>
            <a:t>. </a:t>
          </a:r>
          <a:r>
            <a:rPr lang="el-GR" sz="1400" b="1" kern="1200" dirty="0" smtClean="0"/>
            <a:t>Ασχολήθηκε με τις χρώσεις .</a:t>
          </a:r>
          <a:r>
            <a:rPr lang="en-US" sz="1400" b="1" kern="1200" dirty="0" smtClean="0"/>
            <a:t> </a:t>
          </a:r>
          <a:r>
            <a:rPr lang="el-GR" sz="1400" b="1" kern="1200" dirty="0" smtClean="0"/>
            <a:t>Οι </a:t>
          </a:r>
          <a:r>
            <a:rPr lang="en-US" sz="1400" b="1" kern="1200" dirty="0" smtClean="0"/>
            <a:t> </a:t>
          </a:r>
          <a:r>
            <a:rPr lang="en-US" sz="1400" b="1" kern="1200" dirty="0" err="1" smtClean="0"/>
            <a:t>Ziehl</a:t>
          </a:r>
          <a:r>
            <a:rPr lang="en-US" sz="1400" b="1" kern="1200" dirty="0" smtClean="0"/>
            <a:t> </a:t>
          </a:r>
          <a:r>
            <a:rPr lang="el-GR" sz="1400" b="1" kern="1200" dirty="0" smtClean="0"/>
            <a:t>και </a:t>
          </a:r>
          <a:r>
            <a:rPr lang="en-US" sz="1400" b="1" kern="1200" dirty="0" err="1" smtClean="0"/>
            <a:t>Neelson</a:t>
          </a:r>
          <a:r>
            <a:rPr lang="en-US" sz="1400" b="1" kern="1200" dirty="0" smtClean="0"/>
            <a:t> </a:t>
          </a:r>
          <a:r>
            <a:rPr lang="el-GR" sz="1400" b="1" kern="1200" dirty="0" smtClean="0"/>
            <a:t>τροποποίησαν τη χρώση του και παρουσίασαν την ομώνυμη χρώση </a:t>
          </a:r>
          <a:endParaRPr lang="el-GR" sz="1400" b="1" kern="1200" dirty="0"/>
        </a:p>
      </dsp:txBody>
      <dsp:txXfrm>
        <a:off x="3744" y="0"/>
        <a:ext cx="1637346" cy="2149286"/>
      </dsp:txXfrm>
    </dsp:sp>
    <dsp:sp modelId="{824A5AF9-FFBD-4547-BC4D-F7A5520589B9}">
      <dsp:nvSpPr>
        <dsp:cNvPr id="0" name=""/>
        <dsp:cNvSpPr/>
      </dsp:nvSpPr>
      <dsp:spPr>
        <a:xfrm>
          <a:off x="553757" y="2417947"/>
          <a:ext cx="537321" cy="537321"/>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8C287E4-AD4C-49DC-A775-983F81C4B211}">
      <dsp:nvSpPr>
        <dsp:cNvPr id="0" name=""/>
        <dsp:cNvSpPr/>
      </dsp:nvSpPr>
      <dsp:spPr>
        <a:xfrm>
          <a:off x="1722958" y="3223929"/>
          <a:ext cx="1637346" cy="2149286"/>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b="1" kern="1200" dirty="0" smtClean="0"/>
            <a:t>Christian Gram</a:t>
          </a:r>
          <a:r>
            <a:rPr lang="el-GR" sz="1400" b="1" kern="1200" dirty="0" smtClean="0"/>
            <a:t>: (1853-1938)</a:t>
          </a:r>
        </a:p>
        <a:p>
          <a:pPr lvl="0" algn="ctr" defTabSz="622300">
            <a:lnSpc>
              <a:spcPct val="90000"/>
            </a:lnSpc>
            <a:spcBef>
              <a:spcPct val="0"/>
            </a:spcBef>
            <a:spcAft>
              <a:spcPct val="35000"/>
            </a:spcAft>
          </a:pPr>
          <a:r>
            <a:rPr lang="el-GR" sz="1400" b="1" kern="1200" dirty="0" smtClean="0"/>
            <a:t>Εφάρμοσε την ομώνυμη χρώση</a:t>
          </a:r>
          <a:r>
            <a:rPr lang="en-US" sz="1400" b="1" kern="1200" dirty="0" smtClean="0"/>
            <a:t>  </a:t>
          </a:r>
          <a:r>
            <a:rPr lang="el-GR" sz="1400" b="1" kern="1200" dirty="0" smtClean="0"/>
            <a:t>  </a:t>
          </a:r>
          <a:endParaRPr lang="el-GR" sz="1400" b="1" kern="1200" dirty="0"/>
        </a:p>
      </dsp:txBody>
      <dsp:txXfrm>
        <a:off x="1722958" y="3223929"/>
        <a:ext cx="1637346" cy="2149286"/>
      </dsp:txXfrm>
    </dsp:sp>
    <dsp:sp modelId="{C0BA3305-CAC0-4A37-8945-435D3D6AB526}">
      <dsp:nvSpPr>
        <dsp:cNvPr id="0" name=""/>
        <dsp:cNvSpPr/>
      </dsp:nvSpPr>
      <dsp:spPr>
        <a:xfrm>
          <a:off x="2272970" y="2417947"/>
          <a:ext cx="537321" cy="537321"/>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985249C-56E8-46EA-8BE3-67A064EFA2E6}">
      <dsp:nvSpPr>
        <dsp:cNvPr id="0" name=""/>
        <dsp:cNvSpPr/>
      </dsp:nvSpPr>
      <dsp:spPr>
        <a:xfrm>
          <a:off x="3442171" y="0"/>
          <a:ext cx="1637346" cy="2149286"/>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US" sz="1400" b="1" kern="1200" dirty="0" smtClean="0"/>
            <a:t>Louis Pasteur</a:t>
          </a:r>
          <a:r>
            <a:rPr lang="el-GR" sz="1400" b="1" kern="1200" dirty="0" smtClean="0"/>
            <a:t>:</a:t>
          </a:r>
          <a:r>
            <a:rPr lang="en-US" sz="1400" b="1" kern="1200" dirty="0" smtClean="0"/>
            <a:t>  </a:t>
          </a:r>
          <a:r>
            <a:rPr lang="el-GR" sz="1400" b="1" kern="1200" dirty="0" smtClean="0"/>
            <a:t>(1870-1880)  Ανακαλύπτει το ρόλο των βακτηρίων στις ασθένειες και την καταστροφή τροφών και ποτών</a:t>
          </a:r>
          <a:endParaRPr lang="el-GR" sz="1400" b="1" kern="1200" dirty="0"/>
        </a:p>
      </dsp:txBody>
      <dsp:txXfrm>
        <a:off x="3442171" y="0"/>
        <a:ext cx="1637346" cy="2149286"/>
      </dsp:txXfrm>
    </dsp:sp>
    <dsp:sp modelId="{65417D6C-958E-4E8F-BB1E-D80D22555819}">
      <dsp:nvSpPr>
        <dsp:cNvPr id="0" name=""/>
        <dsp:cNvSpPr/>
      </dsp:nvSpPr>
      <dsp:spPr>
        <a:xfrm>
          <a:off x="3992184" y="2417947"/>
          <a:ext cx="537321" cy="537321"/>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D035415-9610-44FA-A723-C2FCC5CD87D8}">
      <dsp:nvSpPr>
        <dsp:cNvPr id="0" name=""/>
        <dsp:cNvSpPr/>
      </dsp:nvSpPr>
      <dsp:spPr>
        <a:xfrm>
          <a:off x="5161385" y="3223929"/>
          <a:ext cx="1637346" cy="2149286"/>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b="1" kern="1200" dirty="0" smtClean="0"/>
            <a:t>Robert Koch</a:t>
          </a:r>
          <a:r>
            <a:rPr lang="el-GR" sz="1400" b="1" kern="1200" dirty="0" smtClean="0"/>
            <a:t>:    (1843-1910)  Ανακάλυψε μεταξύ άλλων το αίτιο της φυματίωσης (</a:t>
          </a:r>
          <a:r>
            <a:rPr lang="en-US" sz="1400" b="1" kern="1200" dirty="0" smtClean="0"/>
            <a:t>Mycobacterium tuberculosis) </a:t>
          </a:r>
          <a:r>
            <a:rPr lang="el-GR" sz="1400" b="1" kern="1200" dirty="0" smtClean="0"/>
            <a:t>και της χολέρας (</a:t>
          </a:r>
          <a:r>
            <a:rPr lang="en-US" sz="1400" b="1" i="1" kern="1200" dirty="0" err="1" smtClean="0"/>
            <a:t>Vibrio</a:t>
          </a:r>
          <a:r>
            <a:rPr lang="en-US" sz="1400" b="1" i="1" kern="1200" dirty="0" smtClean="0"/>
            <a:t> cholerae)</a:t>
          </a:r>
          <a:endParaRPr lang="el-GR" sz="1400" b="1" kern="1200" dirty="0"/>
        </a:p>
      </dsp:txBody>
      <dsp:txXfrm>
        <a:off x="5161385" y="3223929"/>
        <a:ext cx="1637346" cy="2149286"/>
      </dsp:txXfrm>
    </dsp:sp>
    <dsp:sp modelId="{4EE2933C-ED65-4628-90FA-A112450FA3EE}">
      <dsp:nvSpPr>
        <dsp:cNvPr id="0" name=""/>
        <dsp:cNvSpPr/>
      </dsp:nvSpPr>
      <dsp:spPr>
        <a:xfrm>
          <a:off x="5711397" y="2417947"/>
          <a:ext cx="537321" cy="537321"/>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CD133C6-16B9-4997-8DB9-1E8D2A35D45F}">
      <dsp:nvSpPr>
        <dsp:cNvPr id="0" name=""/>
        <dsp:cNvSpPr/>
      </dsp:nvSpPr>
      <dsp:spPr>
        <a:xfrm>
          <a:off x="6880598" y="0"/>
          <a:ext cx="1637346" cy="2149286"/>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US" sz="1400" b="1" kern="1200" dirty="0" smtClean="0"/>
            <a:t>Dmitri </a:t>
          </a:r>
          <a:r>
            <a:rPr lang="en-US" sz="1400" b="1" kern="1200" dirty="0" err="1" smtClean="0"/>
            <a:t>Iwanowski</a:t>
          </a:r>
          <a:r>
            <a:rPr lang="el-GR" sz="1400" b="1" kern="1200" dirty="0" smtClean="0"/>
            <a:t>: το 1892 σε εργασία του περιέγραψε τους ιούς και τους έδωσε την ονομασία </a:t>
          </a:r>
          <a:r>
            <a:rPr lang="en-US" sz="1400" b="1" kern="1200" dirty="0" smtClean="0"/>
            <a:t>virus</a:t>
          </a:r>
          <a:endParaRPr lang="el-GR" sz="1400" b="1" kern="1200" dirty="0" smtClean="0"/>
        </a:p>
      </dsp:txBody>
      <dsp:txXfrm>
        <a:off x="6880598" y="0"/>
        <a:ext cx="1637346" cy="2149286"/>
      </dsp:txXfrm>
    </dsp:sp>
    <dsp:sp modelId="{86D8657A-B581-4D0D-AC2B-13913CC81E9E}">
      <dsp:nvSpPr>
        <dsp:cNvPr id="0" name=""/>
        <dsp:cNvSpPr/>
      </dsp:nvSpPr>
      <dsp:spPr>
        <a:xfrm>
          <a:off x="7430610" y="2417947"/>
          <a:ext cx="537321" cy="537321"/>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08C38BE-8CF1-4A7E-99A4-A964FC95B2D7}">
      <dsp:nvSpPr>
        <dsp:cNvPr id="0" name=""/>
        <dsp:cNvSpPr/>
      </dsp:nvSpPr>
      <dsp:spPr>
        <a:xfrm>
          <a:off x="0" y="1957603"/>
          <a:ext cx="9468544" cy="2610137"/>
        </a:xfrm>
        <a:prstGeom prst="notchedRightArrow">
          <a:avLst/>
        </a:prstGeom>
        <a:solidFill>
          <a:schemeClr val="accent5">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2042319E-9F89-48BB-AF4D-9DFC56594B26}">
      <dsp:nvSpPr>
        <dsp:cNvPr id="0" name=""/>
        <dsp:cNvSpPr/>
      </dsp:nvSpPr>
      <dsp:spPr>
        <a:xfrm>
          <a:off x="3744" y="0"/>
          <a:ext cx="1637346" cy="2610137"/>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US" sz="1400" b="1" kern="1200" dirty="0" smtClean="0"/>
            <a:t>Alexander Fleming</a:t>
          </a:r>
          <a:r>
            <a:rPr lang="el-GR" sz="1400" b="1" kern="1200" dirty="0" smtClean="0"/>
            <a:t>:</a:t>
          </a:r>
        </a:p>
        <a:p>
          <a:pPr lvl="0" algn="ctr" defTabSz="622300">
            <a:lnSpc>
              <a:spcPct val="90000"/>
            </a:lnSpc>
            <a:spcBef>
              <a:spcPct val="0"/>
            </a:spcBef>
            <a:spcAft>
              <a:spcPct val="35000"/>
            </a:spcAft>
          </a:pPr>
          <a:r>
            <a:rPr lang="el-GR" sz="1400" b="1" kern="1200" dirty="0" smtClean="0"/>
            <a:t>(</a:t>
          </a:r>
          <a:r>
            <a:rPr lang="en-US" sz="1400" b="1" kern="1200" dirty="0" smtClean="0"/>
            <a:t>1</a:t>
          </a:r>
          <a:r>
            <a:rPr lang="el-GR" sz="1400" b="1" kern="1200" dirty="0" smtClean="0"/>
            <a:t>881-1955)</a:t>
          </a:r>
          <a:r>
            <a:rPr lang="en-US" sz="1400" b="1" kern="1200" dirty="0" smtClean="0"/>
            <a:t>  </a:t>
          </a:r>
          <a:r>
            <a:rPr lang="el-GR" sz="1400" b="1" kern="1200" dirty="0" smtClean="0"/>
            <a:t>Ανακάλυψε την πενικιλίνη το 1928</a:t>
          </a:r>
          <a:endParaRPr lang="el-GR" sz="1400" b="1" kern="1200" dirty="0"/>
        </a:p>
      </dsp:txBody>
      <dsp:txXfrm>
        <a:off x="3744" y="0"/>
        <a:ext cx="1637346" cy="2610137"/>
      </dsp:txXfrm>
    </dsp:sp>
    <dsp:sp modelId="{824A5AF9-FFBD-4547-BC4D-F7A5520589B9}">
      <dsp:nvSpPr>
        <dsp:cNvPr id="0" name=""/>
        <dsp:cNvSpPr/>
      </dsp:nvSpPr>
      <dsp:spPr>
        <a:xfrm>
          <a:off x="496150" y="2936404"/>
          <a:ext cx="652534" cy="652534"/>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8C287E4-AD4C-49DC-A775-983F81C4B211}">
      <dsp:nvSpPr>
        <dsp:cNvPr id="0" name=""/>
        <dsp:cNvSpPr/>
      </dsp:nvSpPr>
      <dsp:spPr>
        <a:xfrm>
          <a:off x="1722958" y="3915206"/>
          <a:ext cx="1637346" cy="2610137"/>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b="1" kern="1200" dirty="0" smtClean="0"/>
            <a:t>F. </a:t>
          </a:r>
          <a:r>
            <a:rPr lang="en-US" sz="1400" b="1" kern="1200" dirty="0" err="1" smtClean="0"/>
            <a:t>Barr;e-Sinoussi</a:t>
          </a:r>
          <a:r>
            <a:rPr lang="en-US" sz="1400" b="1" kern="1200" dirty="0" smtClean="0"/>
            <a:t>, L. A. </a:t>
          </a:r>
          <a:r>
            <a:rPr lang="en-US" sz="1400" b="1" kern="1200" dirty="0" err="1" smtClean="0"/>
            <a:t>Montagnier</a:t>
          </a:r>
          <a:r>
            <a:rPr lang="en-US" sz="1400" b="1" kern="1200" dirty="0" smtClean="0"/>
            <a:t> </a:t>
          </a:r>
          <a:r>
            <a:rPr lang="el-GR" sz="1400" b="1" kern="1200" dirty="0" smtClean="0"/>
            <a:t> το 1983 και ο </a:t>
          </a:r>
          <a:r>
            <a:rPr lang="en-US" sz="1400" b="1" kern="1200" dirty="0" smtClean="0"/>
            <a:t>R. Gallo</a:t>
          </a:r>
          <a:r>
            <a:rPr lang="el-GR" sz="1400" b="1" kern="1200" dirty="0" smtClean="0"/>
            <a:t> το 1984 απομόνωσαν τον ιό που ευθύνεται για το </a:t>
          </a:r>
          <a:r>
            <a:rPr lang="en-US" sz="1400" b="1" kern="1200" dirty="0" smtClean="0"/>
            <a:t>AIDS</a:t>
          </a:r>
          <a:r>
            <a:rPr lang="el-GR" sz="1400" b="1" kern="1200" dirty="0" smtClean="0"/>
            <a:t> </a:t>
          </a:r>
          <a:r>
            <a:rPr lang="en-US" sz="1400" b="1" kern="1200" dirty="0" smtClean="0"/>
            <a:t>  </a:t>
          </a:r>
          <a:r>
            <a:rPr lang="el-GR" sz="1400" b="1" kern="1200" dirty="0" smtClean="0"/>
            <a:t>  </a:t>
          </a:r>
          <a:endParaRPr lang="el-GR" sz="1400" b="1" kern="1200" dirty="0"/>
        </a:p>
      </dsp:txBody>
      <dsp:txXfrm>
        <a:off x="1722958" y="3915206"/>
        <a:ext cx="1637346" cy="2610137"/>
      </dsp:txXfrm>
    </dsp:sp>
    <dsp:sp modelId="{C0BA3305-CAC0-4A37-8945-435D3D6AB526}">
      <dsp:nvSpPr>
        <dsp:cNvPr id="0" name=""/>
        <dsp:cNvSpPr/>
      </dsp:nvSpPr>
      <dsp:spPr>
        <a:xfrm>
          <a:off x="2215364" y="2936404"/>
          <a:ext cx="652534" cy="652534"/>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985249C-56E8-46EA-8BE3-67A064EFA2E6}">
      <dsp:nvSpPr>
        <dsp:cNvPr id="0" name=""/>
        <dsp:cNvSpPr/>
      </dsp:nvSpPr>
      <dsp:spPr>
        <a:xfrm>
          <a:off x="3442171" y="0"/>
          <a:ext cx="1637346" cy="2610137"/>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US" sz="1400" b="1" kern="1200" dirty="0" smtClean="0"/>
            <a:t>Stanley Ben </a:t>
          </a:r>
          <a:r>
            <a:rPr lang="en-US" sz="1400" b="1" kern="1200" dirty="0" err="1" smtClean="0"/>
            <a:t>Prusiner</a:t>
          </a:r>
          <a:r>
            <a:rPr lang="el-GR" sz="1400" b="1" kern="1200" dirty="0" smtClean="0"/>
            <a:t> </a:t>
          </a:r>
          <a:r>
            <a:rPr lang="el-GR" sz="1400" b="1" kern="1200" dirty="0" err="1" smtClean="0"/>
            <a:t>βραβεύτικε</a:t>
          </a:r>
          <a:r>
            <a:rPr lang="el-GR" sz="1400" b="1" kern="1200" dirty="0" smtClean="0"/>
            <a:t> με το Νόμπελ Ιατρικής το 1997 για την ανακάλυψη των </a:t>
          </a:r>
          <a:r>
            <a:rPr lang="en-US" sz="1400" b="1" kern="1200" dirty="0" smtClean="0"/>
            <a:t>Prions</a:t>
          </a:r>
          <a:endParaRPr lang="el-GR" sz="1400" b="1" kern="1200" dirty="0"/>
        </a:p>
      </dsp:txBody>
      <dsp:txXfrm>
        <a:off x="3442171" y="0"/>
        <a:ext cx="1637346" cy="2610137"/>
      </dsp:txXfrm>
    </dsp:sp>
    <dsp:sp modelId="{65417D6C-958E-4E8F-BB1E-D80D22555819}">
      <dsp:nvSpPr>
        <dsp:cNvPr id="0" name=""/>
        <dsp:cNvSpPr/>
      </dsp:nvSpPr>
      <dsp:spPr>
        <a:xfrm>
          <a:off x="3934577" y="2936404"/>
          <a:ext cx="652534" cy="652534"/>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D035415-9610-44FA-A723-C2FCC5CD87D8}">
      <dsp:nvSpPr>
        <dsp:cNvPr id="0" name=""/>
        <dsp:cNvSpPr/>
      </dsp:nvSpPr>
      <dsp:spPr>
        <a:xfrm>
          <a:off x="5161385" y="3915206"/>
          <a:ext cx="1637346" cy="2610137"/>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b="1" kern="1200" dirty="0" smtClean="0"/>
            <a:t>Barry Marshall</a:t>
          </a:r>
          <a:r>
            <a:rPr lang="el-GR" sz="1400" b="1" kern="1200" dirty="0" smtClean="0"/>
            <a:t> και</a:t>
          </a:r>
          <a:r>
            <a:rPr lang="en-US" sz="1400" b="1" kern="1200" dirty="0" smtClean="0"/>
            <a:t> Robin Warren</a:t>
          </a:r>
          <a:r>
            <a:rPr lang="el-GR" sz="1400" b="1" kern="1200" dirty="0" smtClean="0"/>
            <a:t>:    </a:t>
          </a:r>
          <a:r>
            <a:rPr lang="el-GR" sz="1400" b="1" kern="1200" dirty="0" err="1" smtClean="0"/>
            <a:t>βραβεέυτηκαν</a:t>
          </a:r>
          <a:r>
            <a:rPr lang="el-GR" sz="1400" b="1" kern="1200" dirty="0" smtClean="0"/>
            <a:t> με το βραβείο Νόμπελ το 2005 για την ανακάλυψή τους ότι το βακτήριο </a:t>
          </a:r>
          <a:r>
            <a:rPr lang="en-US" sz="1400" b="1" i="1" kern="1200" dirty="0" smtClean="0"/>
            <a:t>Helicobacter pylori </a:t>
          </a:r>
          <a:r>
            <a:rPr lang="el-GR" sz="1400" b="1" i="0" kern="1200" dirty="0" smtClean="0"/>
            <a:t>προκαλεί φλεγμονή και έλκος στομάχου</a:t>
          </a:r>
          <a:endParaRPr lang="el-GR" sz="1400" b="1" kern="1200" dirty="0"/>
        </a:p>
      </dsp:txBody>
      <dsp:txXfrm>
        <a:off x="5161385" y="3915206"/>
        <a:ext cx="1637346" cy="2610137"/>
      </dsp:txXfrm>
    </dsp:sp>
    <dsp:sp modelId="{4EE2933C-ED65-4628-90FA-A112450FA3EE}">
      <dsp:nvSpPr>
        <dsp:cNvPr id="0" name=""/>
        <dsp:cNvSpPr/>
      </dsp:nvSpPr>
      <dsp:spPr>
        <a:xfrm>
          <a:off x="5653791" y="2936404"/>
          <a:ext cx="652534" cy="652534"/>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CD133C6-16B9-4997-8DB9-1E8D2A35D45F}">
      <dsp:nvSpPr>
        <dsp:cNvPr id="0" name=""/>
        <dsp:cNvSpPr/>
      </dsp:nvSpPr>
      <dsp:spPr>
        <a:xfrm>
          <a:off x="6880598" y="0"/>
          <a:ext cx="1637346" cy="2610137"/>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US" sz="1400" b="1" kern="1200" dirty="0" err="1" smtClean="0"/>
            <a:t>Harald</a:t>
          </a:r>
          <a:r>
            <a:rPr lang="en-US" sz="1400" b="1" kern="1200" dirty="0" smtClean="0"/>
            <a:t> </a:t>
          </a:r>
          <a:r>
            <a:rPr lang="en-US" sz="1400" b="1" kern="1200" dirty="0" err="1" smtClean="0"/>
            <a:t>zur</a:t>
          </a:r>
          <a:r>
            <a:rPr lang="en-US" sz="1400" b="1" kern="1200" dirty="0" smtClean="0"/>
            <a:t> </a:t>
          </a:r>
          <a:r>
            <a:rPr lang="en-US" sz="1400" b="1" kern="1200" dirty="0" err="1" smtClean="0"/>
            <a:t>Hausen</a:t>
          </a:r>
          <a:r>
            <a:rPr lang="el-GR" sz="1400" b="1" kern="1200" dirty="0" smtClean="0"/>
            <a:t>:</a:t>
          </a:r>
        </a:p>
        <a:p>
          <a:pPr lvl="0" algn="ctr" defTabSz="622300">
            <a:lnSpc>
              <a:spcPct val="90000"/>
            </a:lnSpc>
            <a:spcBef>
              <a:spcPct val="0"/>
            </a:spcBef>
            <a:spcAft>
              <a:spcPct val="35000"/>
            </a:spcAft>
          </a:pPr>
          <a:r>
            <a:rPr lang="en-US" sz="1400" b="1" kern="1200" dirty="0" smtClean="0"/>
            <a:t>  </a:t>
          </a:r>
          <a:r>
            <a:rPr lang="el-GR" sz="1400" b="1" kern="1200" dirty="0" smtClean="0"/>
            <a:t>Το 2008 βραβεύεται με το βραβείο Νόμπελ για την </a:t>
          </a:r>
          <a:r>
            <a:rPr lang="en-US" sz="1400" b="1" kern="1200" dirty="0" smtClean="0"/>
            <a:t>  </a:t>
          </a:r>
          <a:r>
            <a:rPr lang="el-GR" sz="1400" b="1" kern="1200" dirty="0" smtClean="0"/>
            <a:t>ανακάλυψή του ότι ο </a:t>
          </a:r>
          <a:r>
            <a:rPr lang="en-US" sz="1400" b="1" kern="1200" dirty="0" smtClean="0"/>
            <a:t>HPV</a:t>
          </a:r>
          <a:r>
            <a:rPr lang="el-GR" sz="1400" b="1" kern="1200" dirty="0" smtClean="0"/>
            <a:t> προκαλεί καρκίνο του τραχήλου</a:t>
          </a:r>
          <a:endParaRPr lang="el-GR" sz="1400" b="1" kern="1200" dirty="0"/>
        </a:p>
      </dsp:txBody>
      <dsp:txXfrm>
        <a:off x="6880598" y="0"/>
        <a:ext cx="1637346" cy="2610137"/>
      </dsp:txXfrm>
    </dsp:sp>
    <dsp:sp modelId="{86D8657A-B581-4D0D-AC2B-13913CC81E9E}">
      <dsp:nvSpPr>
        <dsp:cNvPr id="0" name=""/>
        <dsp:cNvSpPr/>
      </dsp:nvSpPr>
      <dsp:spPr>
        <a:xfrm>
          <a:off x="7373004" y="2936404"/>
          <a:ext cx="652534" cy="652534"/>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46CA3B9-E53D-4470-9B0F-86B03C51B1BC}">
      <dsp:nvSpPr>
        <dsp:cNvPr id="0" name=""/>
        <dsp:cNvSpPr/>
      </dsp:nvSpPr>
      <dsp:spPr>
        <a:xfrm rot="5400000">
          <a:off x="4693412" y="-1398334"/>
          <a:ext cx="1973156" cy="534587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l-GR" sz="1300" kern="1200" dirty="0" smtClean="0"/>
            <a:t>Χρόνος επώασης 12-36 ώρες ή πιο σπάνια 6 ώρες ως 10 ημέρες μετά τη κατανάλωση μολυσμένης τροφής.</a:t>
          </a:r>
          <a:endParaRPr lang="el-GR" sz="1300" kern="1200" dirty="0"/>
        </a:p>
        <a:p>
          <a:pPr marL="114300" lvl="1" indent="-114300" algn="l" defTabSz="577850">
            <a:lnSpc>
              <a:spcPct val="90000"/>
            </a:lnSpc>
            <a:spcBef>
              <a:spcPct val="0"/>
            </a:spcBef>
            <a:spcAft>
              <a:spcPct val="15000"/>
            </a:spcAft>
            <a:buChar char="••"/>
          </a:pPr>
          <a:r>
            <a:rPr lang="el-GR" sz="1300" kern="1200" dirty="0" smtClean="0"/>
            <a:t>Συμπτώματα: διπλωπία,</a:t>
          </a:r>
          <a:r>
            <a:rPr lang="en-US" sz="1300" kern="1200" dirty="0" smtClean="0"/>
            <a:t> </a:t>
          </a:r>
          <a:r>
            <a:rPr lang="el-GR" sz="1300" kern="1200" dirty="0" smtClean="0"/>
            <a:t> βλεφαρόπτωση, δυσαρθρία, δυσφωνία, δυσφαγία, ξηροστομία. Πιθανόν κοιλιακός πόνος, ναυτία, εμετός ή διάρροια. Τα συμπτώματα αυξάνονται προοδευτικά και επέρχεται θάνατος από αναπνευστική παράλυση ή παύση της καρδιακής λειτουργίας. Ο ασθενής διατηρεί πλήρη πνευματική διαύγεια μέχρι λίγο πριν το θάνατο. Οι ασθενείς που αναλαμβάνουν δεν αναπτύσσουν  αντισώματα </a:t>
          </a:r>
          <a:endParaRPr lang="el-GR" sz="1300" b="1" kern="1200" dirty="0"/>
        </a:p>
      </dsp:txBody>
      <dsp:txXfrm rot="5400000">
        <a:off x="4693412" y="-1398334"/>
        <a:ext cx="1973156" cy="5345873"/>
      </dsp:txXfrm>
    </dsp:sp>
    <dsp:sp modelId="{03141956-EE83-4278-A310-C468394A9756}">
      <dsp:nvSpPr>
        <dsp:cNvPr id="0" name=""/>
        <dsp:cNvSpPr/>
      </dsp:nvSpPr>
      <dsp:spPr>
        <a:xfrm>
          <a:off x="0" y="61"/>
          <a:ext cx="3007054" cy="24664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l-GR" sz="1800" b="1" kern="1200" dirty="0" smtClean="0">
              <a:solidFill>
                <a:schemeClr val="tx1"/>
              </a:solidFill>
            </a:rPr>
            <a:t>Τροφική αλλαντίαση </a:t>
          </a:r>
          <a:endParaRPr lang="el-GR" sz="1800" kern="1200" dirty="0">
            <a:solidFill>
              <a:schemeClr val="tx1"/>
            </a:solidFill>
          </a:endParaRPr>
        </a:p>
      </dsp:txBody>
      <dsp:txXfrm>
        <a:off x="0" y="61"/>
        <a:ext cx="3007054" cy="2466445"/>
      </dsp:txXfrm>
    </dsp:sp>
    <dsp:sp modelId="{6F6E0D29-520A-441E-B044-2E8E19CF6AD8}">
      <dsp:nvSpPr>
        <dsp:cNvPr id="0" name=""/>
        <dsp:cNvSpPr/>
      </dsp:nvSpPr>
      <dsp:spPr>
        <a:xfrm rot="5400000">
          <a:off x="4693412" y="1150114"/>
          <a:ext cx="1973156" cy="534587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l-GR" sz="1300" kern="1200" dirty="0" smtClean="0"/>
            <a:t>Μέση ηλικία προσβολής 13</a:t>
          </a:r>
          <a:r>
            <a:rPr lang="el-GR" sz="1300" kern="1200" baseline="30000" dirty="0" smtClean="0"/>
            <a:t>η</a:t>
          </a:r>
          <a:r>
            <a:rPr lang="el-GR" sz="1300" kern="1200" dirty="0" smtClean="0"/>
            <a:t>  εβδομάδα με εύρος 1-63</a:t>
          </a:r>
          <a:r>
            <a:rPr lang="el-GR" sz="1300" kern="1200" baseline="30000" dirty="0" smtClean="0"/>
            <a:t>η</a:t>
          </a:r>
          <a:r>
            <a:rPr lang="el-GR" sz="1300" kern="1200" dirty="0" smtClean="0"/>
            <a:t> εβδομάδα. Οφείλεται στο βακτήριο </a:t>
          </a:r>
          <a:r>
            <a:rPr lang="en-US" sz="1300" i="1" kern="1200" dirty="0" smtClean="0"/>
            <a:t>C. botulinum</a:t>
          </a:r>
          <a:r>
            <a:rPr lang="el-GR" sz="1300" i="0" kern="1200" dirty="0" smtClean="0"/>
            <a:t> που αποικίζει το έντερο των βρεφών. Συνδέεται με την κατανάλωση μελιού</a:t>
          </a:r>
          <a:endParaRPr lang="el-GR" sz="1300" kern="1200" dirty="0"/>
        </a:p>
        <a:p>
          <a:pPr marL="114300" lvl="1" indent="-114300" algn="l" defTabSz="577850">
            <a:lnSpc>
              <a:spcPct val="90000"/>
            </a:lnSpc>
            <a:spcBef>
              <a:spcPct val="0"/>
            </a:spcBef>
            <a:spcAft>
              <a:spcPct val="15000"/>
            </a:spcAft>
            <a:buChar char="••"/>
          </a:pPr>
          <a:r>
            <a:rPr lang="el-GR" sz="1300" kern="1200" dirty="0" smtClean="0"/>
            <a:t>Πρώτο σύμπτωμα δυσκοιλιότητα και στη συνέχεια  αδύναμο κλάμα, μειωμένο αντανακλαστικό θηλασμού και απώλεια ελέγχου της κεφαλής. Τα περισσότερα παιδιά αναλαμβάνουν μόνο με συντηρητική θεραπεία.</a:t>
          </a:r>
          <a:endParaRPr lang="el-GR" sz="1300" kern="1200" dirty="0"/>
        </a:p>
      </dsp:txBody>
      <dsp:txXfrm rot="5400000">
        <a:off x="4693412" y="1150114"/>
        <a:ext cx="1973156" cy="5345873"/>
      </dsp:txXfrm>
    </dsp:sp>
    <dsp:sp modelId="{CF863CF3-4858-4D87-BFDE-46CE6CC130F7}">
      <dsp:nvSpPr>
        <dsp:cNvPr id="0" name=""/>
        <dsp:cNvSpPr/>
      </dsp:nvSpPr>
      <dsp:spPr>
        <a:xfrm>
          <a:off x="0" y="2589829"/>
          <a:ext cx="3007054" cy="24664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l-GR" sz="1800" b="1" kern="1200" dirty="0" smtClean="0">
              <a:solidFill>
                <a:schemeClr val="tx1"/>
              </a:solidFill>
            </a:rPr>
            <a:t>Βρεφική αλλαντίαση</a:t>
          </a:r>
          <a:endParaRPr lang="el-GR" sz="1800" b="1" kern="1200" dirty="0">
            <a:solidFill>
              <a:schemeClr val="tx1"/>
            </a:solidFill>
          </a:endParaRPr>
        </a:p>
      </dsp:txBody>
      <dsp:txXfrm>
        <a:off x="0" y="2589829"/>
        <a:ext cx="3007054" cy="2466445"/>
      </dsp:txXfrm>
    </dsp:sp>
  </dsp:spTree>
</dsp:drawing>
</file>

<file path=ppt/diagrams/drawing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6596C87-2DD7-4366-9F78-784ED245F414}">
      <dsp:nvSpPr>
        <dsp:cNvPr id="0" name=""/>
        <dsp:cNvSpPr/>
      </dsp:nvSpPr>
      <dsp:spPr>
        <a:xfrm rot="5400000">
          <a:off x="4226186" y="-1463769"/>
          <a:ext cx="1340715" cy="46085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l-GR" sz="1500" kern="1200" dirty="0" smtClean="0"/>
            <a:t>Σπάνια νόσος. Οφείλεται στην μόλυνση τραύματος με σπόρια του μικροβίου. Χρόνος επώασης μεγαλύτερος της τροφικής αλλαντίασης</a:t>
          </a:r>
          <a:endParaRPr lang="el-GR" sz="1500" kern="1200" dirty="0"/>
        </a:p>
        <a:p>
          <a:pPr marL="114300" lvl="1" indent="-114300" algn="l" defTabSz="666750">
            <a:lnSpc>
              <a:spcPct val="90000"/>
            </a:lnSpc>
            <a:spcBef>
              <a:spcPct val="0"/>
            </a:spcBef>
            <a:spcAft>
              <a:spcPct val="15000"/>
            </a:spcAft>
            <a:buChar char="••"/>
          </a:pPr>
          <a:r>
            <a:rPr lang="el-GR" sz="1500" kern="1200" dirty="0" smtClean="0"/>
            <a:t>Συμπτώματα ίδια με αυτά της τροφικής δηλητηρίασης </a:t>
          </a:r>
          <a:endParaRPr lang="el-GR" sz="1500" kern="1200" dirty="0"/>
        </a:p>
      </dsp:txBody>
      <dsp:txXfrm rot="5400000">
        <a:off x="4226186" y="-1463769"/>
        <a:ext cx="1340715" cy="4608512"/>
      </dsp:txXfrm>
    </dsp:sp>
    <dsp:sp modelId="{74F49F27-A32D-44A2-8F19-9C7D0BD140BE}">
      <dsp:nvSpPr>
        <dsp:cNvPr id="0" name=""/>
        <dsp:cNvSpPr/>
      </dsp:nvSpPr>
      <dsp:spPr>
        <a:xfrm>
          <a:off x="0" y="2539"/>
          <a:ext cx="2592288" cy="16758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l-GR" sz="2000" kern="1200" dirty="0" smtClean="0">
              <a:solidFill>
                <a:schemeClr val="tx1"/>
              </a:solidFill>
            </a:rPr>
            <a:t>Τραυματική αλλαντίαση</a:t>
          </a:r>
          <a:endParaRPr lang="el-GR" sz="2000" kern="1200" dirty="0">
            <a:solidFill>
              <a:schemeClr val="tx1"/>
            </a:solidFill>
          </a:endParaRPr>
        </a:p>
      </dsp:txBody>
      <dsp:txXfrm>
        <a:off x="0" y="2539"/>
        <a:ext cx="2592288" cy="1675894"/>
      </dsp:txXfrm>
    </dsp:sp>
    <dsp:sp modelId="{E6A7478C-B1CA-4392-A764-9FE92113FE66}">
      <dsp:nvSpPr>
        <dsp:cNvPr id="0" name=""/>
        <dsp:cNvSpPr/>
      </dsp:nvSpPr>
      <dsp:spPr>
        <a:xfrm rot="5400000">
          <a:off x="4226186" y="295919"/>
          <a:ext cx="1340715" cy="46085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l-GR" sz="1500" kern="1200" dirty="0" smtClean="0"/>
            <a:t>Οφείλεται σε κλωστηρίδια που αποικίζουν το έντερο και στη συνέχεια παράγουν τοξίνη.</a:t>
          </a:r>
          <a:endParaRPr lang="el-GR" sz="1500" kern="1200" dirty="0"/>
        </a:p>
        <a:p>
          <a:pPr marL="114300" lvl="1" indent="-114300" algn="l" defTabSz="666750">
            <a:lnSpc>
              <a:spcPct val="90000"/>
            </a:lnSpc>
            <a:spcBef>
              <a:spcPct val="0"/>
            </a:spcBef>
            <a:spcAft>
              <a:spcPct val="15000"/>
            </a:spcAft>
            <a:buChar char="••"/>
          </a:pPr>
          <a:r>
            <a:rPr lang="el-GR" sz="1500" kern="1200" dirty="0" smtClean="0"/>
            <a:t>Οι ασθενείς έχουν ιστορικό χειρουργικής επέμβασης στην κοιλιακή χώρα, </a:t>
          </a:r>
          <a:r>
            <a:rPr lang="el-GR" sz="1500" kern="1200" dirty="0" err="1" smtClean="0"/>
            <a:t>αχλωρυδρία</a:t>
          </a:r>
          <a:r>
            <a:rPr lang="el-GR" sz="1500" kern="1200" dirty="0" smtClean="0"/>
            <a:t> ή πρόσφατη λήψη αντιβιοτικών</a:t>
          </a:r>
          <a:endParaRPr lang="el-GR" sz="1500" kern="1200" dirty="0"/>
        </a:p>
      </dsp:txBody>
      <dsp:txXfrm rot="5400000">
        <a:off x="4226186" y="295919"/>
        <a:ext cx="1340715" cy="4608512"/>
      </dsp:txXfrm>
    </dsp:sp>
    <dsp:sp modelId="{D26F38A4-D554-4723-A60B-658464845CB0}">
      <dsp:nvSpPr>
        <dsp:cNvPr id="0" name=""/>
        <dsp:cNvSpPr/>
      </dsp:nvSpPr>
      <dsp:spPr>
        <a:xfrm>
          <a:off x="0" y="1762228"/>
          <a:ext cx="2592288" cy="16758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l-GR" sz="2000" kern="1200" dirty="0" smtClean="0">
              <a:solidFill>
                <a:schemeClr val="tx1"/>
              </a:solidFill>
            </a:rPr>
            <a:t>Λοιμώδης αλλαντίαση ενηλίκων</a:t>
          </a:r>
          <a:endParaRPr lang="el-GR" sz="2000" kern="1200" dirty="0">
            <a:solidFill>
              <a:schemeClr val="tx1"/>
            </a:solidFill>
          </a:endParaRPr>
        </a:p>
      </dsp:txBody>
      <dsp:txXfrm>
        <a:off x="0" y="1762228"/>
        <a:ext cx="2592288" cy="1675894"/>
      </dsp:txXfrm>
    </dsp:sp>
    <dsp:sp modelId="{EA7CE019-643F-4FA4-9FF5-F0DEB8295E82}">
      <dsp:nvSpPr>
        <dsp:cNvPr id="0" name=""/>
        <dsp:cNvSpPr/>
      </dsp:nvSpPr>
      <dsp:spPr>
        <a:xfrm rot="5400000">
          <a:off x="4226186" y="2055609"/>
          <a:ext cx="1340715" cy="46085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l-GR" sz="1500" kern="1200" dirty="0" smtClean="0"/>
            <a:t>Παρατηρείται σε ασθενείς που υποβάλλονται σε ενδομυϊκές εγχύσεις τοξίνης του </a:t>
          </a:r>
          <a:r>
            <a:rPr lang="en-US" sz="1500" i="1" kern="1200" dirty="0" smtClean="0"/>
            <a:t>C. botulinum </a:t>
          </a:r>
          <a:r>
            <a:rPr lang="en-US" sz="1500" i="0" kern="1200" dirty="0" smtClean="0"/>
            <a:t>(</a:t>
          </a:r>
          <a:r>
            <a:rPr lang="en-US" sz="1500" i="0" kern="1200" dirty="0" err="1" smtClean="0"/>
            <a:t>botox</a:t>
          </a:r>
          <a:r>
            <a:rPr lang="en-US" sz="1500" i="0" kern="1200" dirty="0" smtClean="0"/>
            <a:t>)</a:t>
          </a:r>
          <a:endParaRPr lang="el-GR" sz="1500" i="0" kern="1200" dirty="0"/>
        </a:p>
        <a:p>
          <a:pPr marL="114300" lvl="1" indent="-114300" algn="l" defTabSz="666750">
            <a:lnSpc>
              <a:spcPct val="90000"/>
            </a:lnSpc>
            <a:spcBef>
              <a:spcPct val="0"/>
            </a:spcBef>
            <a:spcAft>
              <a:spcPct val="15000"/>
            </a:spcAft>
            <a:buChar char="••"/>
          </a:pPr>
          <a:r>
            <a:rPr lang="el-GR" sz="1500" kern="1200" dirty="0" smtClean="0"/>
            <a:t>Χαρακτηρίζεται από μεγάλη αδυναμία</a:t>
          </a:r>
          <a:endParaRPr lang="el-GR" sz="1500" kern="1200" dirty="0"/>
        </a:p>
      </dsp:txBody>
      <dsp:txXfrm rot="5400000">
        <a:off x="4226186" y="2055609"/>
        <a:ext cx="1340715" cy="4608512"/>
      </dsp:txXfrm>
    </dsp:sp>
    <dsp:sp modelId="{0970305D-BB9C-4C23-89D0-B8B0123086C9}">
      <dsp:nvSpPr>
        <dsp:cNvPr id="0" name=""/>
        <dsp:cNvSpPr/>
      </dsp:nvSpPr>
      <dsp:spPr>
        <a:xfrm>
          <a:off x="0" y="3521918"/>
          <a:ext cx="2592288" cy="16758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l-GR" sz="2400" kern="1200" dirty="0" err="1" smtClean="0">
              <a:solidFill>
                <a:schemeClr val="tx1"/>
              </a:solidFill>
            </a:rPr>
            <a:t>Ιατρογενής</a:t>
          </a:r>
          <a:r>
            <a:rPr lang="el-GR" sz="2400" kern="1200" dirty="0" smtClean="0">
              <a:solidFill>
                <a:schemeClr val="tx1"/>
              </a:solidFill>
            </a:rPr>
            <a:t> αλλαντίαση</a:t>
          </a:r>
          <a:endParaRPr lang="el-GR" sz="2400" kern="1200" dirty="0">
            <a:solidFill>
              <a:schemeClr val="tx1"/>
            </a:solidFill>
          </a:endParaRPr>
        </a:p>
      </dsp:txBody>
      <dsp:txXfrm>
        <a:off x="0" y="3521918"/>
        <a:ext cx="2592288" cy="1675894"/>
      </dsp:txXfrm>
    </dsp:sp>
  </dsp:spTree>
</dsp:drawing>
</file>

<file path=ppt/diagrams/drawing3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FF0F1F0-09A0-4B86-B318-4B6AC347EAEC}">
      <dsp:nvSpPr>
        <dsp:cNvPr id="0" name=""/>
        <dsp:cNvSpPr/>
      </dsp:nvSpPr>
      <dsp:spPr>
        <a:xfrm>
          <a:off x="2937926" y="546"/>
          <a:ext cx="4406889" cy="213294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l-GR" sz="1300" kern="1200" dirty="0" smtClean="0"/>
            <a:t>Τα σπόρια του μικροβίου βρίσκονται στο έδαφος, ενώ οι βλαστιτικές του μορφές αποτελούν μέλη της φυσιολογικής χλωρίδας του εντέρου. Η νόσος συνδέεται με τραύματα και χειρουργικές επεμβάσεις στο έντερο ή τα χοληφόρα</a:t>
          </a:r>
          <a:endParaRPr lang="el-GR" sz="1300" kern="1200" dirty="0"/>
        </a:p>
      </dsp:txBody>
      <dsp:txXfrm>
        <a:off x="2937926" y="546"/>
        <a:ext cx="4406889" cy="2132941"/>
      </dsp:txXfrm>
    </dsp:sp>
    <dsp:sp modelId="{AA1C3027-9F92-4B2E-B195-291CB88063B4}">
      <dsp:nvSpPr>
        <dsp:cNvPr id="0" name=""/>
        <dsp:cNvSpPr/>
      </dsp:nvSpPr>
      <dsp:spPr>
        <a:xfrm>
          <a:off x="0" y="546"/>
          <a:ext cx="2937926" cy="21329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l-GR" sz="2000" kern="1200" dirty="0" smtClean="0">
              <a:solidFill>
                <a:schemeClr val="tx1"/>
              </a:solidFill>
            </a:rPr>
            <a:t>Αεριογόνος γάγγραινα ή </a:t>
          </a:r>
          <a:r>
            <a:rPr lang="el-GR" sz="2000" kern="1200" dirty="0" err="1" smtClean="0">
              <a:solidFill>
                <a:schemeClr val="tx1"/>
              </a:solidFill>
            </a:rPr>
            <a:t>μυονέκρωση</a:t>
          </a:r>
          <a:endParaRPr lang="el-GR" sz="2000" kern="1200" dirty="0">
            <a:solidFill>
              <a:schemeClr val="tx1"/>
            </a:solidFill>
          </a:endParaRPr>
        </a:p>
      </dsp:txBody>
      <dsp:txXfrm>
        <a:off x="0" y="546"/>
        <a:ext cx="2937926" cy="2132941"/>
      </dsp:txXfrm>
    </dsp:sp>
    <dsp:sp modelId="{99C5F382-24B0-4358-A6B6-B267D4C6168B}">
      <dsp:nvSpPr>
        <dsp:cNvPr id="0" name=""/>
        <dsp:cNvSpPr/>
      </dsp:nvSpPr>
      <dsp:spPr>
        <a:xfrm>
          <a:off x="2937926" y="2346783"/>
          <a:ext cx="4406889" cy="213294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l-GR" sz="1300" kern="1200" dirty="0" smtClean="0"/>
            <a:t>Τα σπόρια του μικροβίου που βρίσκονται στο έδαφος μπορεί να μολύνουν τα τρόφιμα. Τα σπόρια επιβιώνουν σε χαμηλές θερμοκρασίες (ψυγείου), όπως και σε θερμοκρασία βρασμού για περισσότερο από μία ώρα. Η ιδανική θερμοκρασία παραγωγής της εντεροτοξίνης είναι 35-49</a:t>
          </a:r>
          <a:r>
            <a:rPr lang="el-GR" sz="1300" kern="1200" baseline="30000" dirty="0" smtClean="0"/>
            <a:t>ο</a:t>
          </a:r>
          <a:r>
            <a:rPr lang="el-GR" sz="1300" kern="1200" dirty="0" smtClean="0"/>
            <a:t> </a:t>
          </a:r>
          <a:r>
            <a:rPr lang="en-US" sz="1300" kern="1200" dirty="0" smtClean="0"/>
            <a:t>C</a:t>
          </a:r>
          <a:r>
            <a:rPr lang="el-GR" sz="1300" kern="1200" dirty="0" smtClean="0"/>
            <a:t>, ενώ αδρανοποιείται σε θερμοκρασία 60</a:t>
          </a:r>
          <a:r>
            <a:rPr lang="el-GR" sz="1300" kern="1200" baseline="30000" dirty="0" smtClean="0"/>
            <a:t>ο</a:t>
          </a:r>
          <a:r>
            <a:rPr lang="en-US" sz="1300" kern="1200" dirty="0" smtClean="0"/>
            <a:t> C </a:t>
          </a:r>
          <a:r>
            <a:rPr lang="el-GR" sz="1300" kern="1200" dirty="0" smtClean="0"/>
            <a:t>για 5 </a:t>
          </a:r>
          <a:r>
            <a:rPr lang="en-US" sz="1300" kern="1200" dirty="0" smtClean="0"/>
            <a:t>min</a:t>
          </a:r>
          <a:r>
            <a:rPr lang="el-GR" sz="1300" kern="1200" dirty="0" smtClean="0"/>
            <a:t> </a:t>
          </a:r>
          <a:endParaRPr lang="el-GR" sz="1300" kern="1200" dirty="0"/>
        </a:p>
      </dsp:txBody>
      <dsp:txXfrm>
        <a:off x="2937926" y="2346783"/>
        <a:ext cx="4406889" cy="2132941"/>
      </dsp:txXfrm>
    </dsp:sp>
    <dsp:sp modelId="{540B7E3F-0F08-43C8-9052-5ACE2379101C}">
      <dsp:nvSpPr>
        <dsp:cNvPr id="0" name=""/>
        <dsp:cNvSpPr/>
      </dsp:nvSpPr>
      <dsp:spPr>
        <a:xfrm>
          <a:off x="0" y="2346783"/>
          <a:ext cx="2937926" cy="21329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l-GR" sz="2000" kern="1200" dirty="0" smtClean="0">
              <a:solidFill>
                <a:schemeClr val="tx1"/>
              </a:solidFill>
            </a:rPr>
            <a:t>Τροφική δηλητηρίαση</a:t>
          </a:r>
          <a:endParaRPr lang="el-GR" sz="2000" kern="1200" dirty="0">
            <a:solidFill>
              <a:schemeClr val="tx1"/>
            </a:solidFill>
          </a:endParaRPr>
        </a:p>
      </dsp:txBody>
      <dsp:txXfrm>
        <a:off x="0" y="2346783"/>
        <a:ext cx="2937926" cy="2132941"/>
      </dsp:txXfrm>
    </dsp:sp>
  </dsp:spTree>
</dsp:drawing>
</file>

<file path=ppt/diagrams/drawing3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514E98D-FE05-4D28-A221-44CF86A58C32}">
      <dsp:nvSpPr>
        <dsp:cNvPr id="0" name=""/>
        <dsp:cNvSpPr/>
      </dsp:nvSpPr>
      <dsp:spPr>
        <a:xfrm>
          <a:off x="3534698" y="4121156"/>
          <a:ext cx="91440" cy="481565"/>
        </a:xfrm>
        <a:custGeom>
          <a:avLst/>
          <a:gdLst/>
          <a:ahLst/>
          <a:cxnLst/>
          <a:rect l="0" t="0" r="0" b="0"/>
          <a:pathLst>
            <a:path>
              <a:moveTo>
                <a:pt x="45720" y="0"/>
              </a:moveTo>
              <a:lnTo>
                <a:pt x="45720" y="4815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8D19F7-8467-4D8B-8819-D55F8B198D80}">
      <dsp:nvSpPr>
        <dsp:cNvPr id="0" name=""/>
        <dsp:cNvSpPr/>
      </dsp:nvSpPr>
      <dsp:spPr>
        <a:xfrm>
          <a:off x="3534698" y="2588151"/>
          <a:ext cx="91440" cy="481565"/>
        </a:xfrm>
        <a:custGeom>
          <a:avLst/>
          <a:gdLst/>
          <a:ahLst/>
          <a:cxnLst/>
          <a:rect l="0" t="0" r="0" b="0"/>
          <a:pathLst>
            <a:path>
              <a:moveTo>
                <a:pt x="45720" y="0"/>
              </a:moveTo>
              <a:lnTo>
                <a:pt x="45720" y="4815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240CBC-C452-4609-B00B-C4627D218B18}">
      <dsp:nvSpPr>
        <dsp:cNvPr id="0" name=""/>
        <dsp:cNvSpPr/>
      </dsp:nvSpPr>
      <dsp:spPr>
        <a:xfrm>
          <a:off x="3534698" y="1055146"/>
          <a:ext cx="91440" cy="481565"/>
        </a:xfrm>
        <a:custGeom>
          <a:avLst/>
          <a:gdLst/>
          <a:ahLst/>
          <a:cxnLst/>
          <a:rect l="0" t="0" r="0" b="0"/>
          <a:pathLst>
            <a:path>
              <a:moveTo>
                <a:pt x="45720" y="0"/>
              </a:moveTo>
              <a:lnTo>
                <a:pt x="45720" y="4815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465E60-DB33-4A6F-96D3-4521E2B781E7}">
      <dsp:nvSpPr>
        <dsp:cNvPr id="0" name=""/>
        <dsp:cNvSpPr/>
      </dsp:nvSpPr>
      <dsp:spPr>
        <a:xfrm>
          <a:off x="2752512" y="3705"/>
          <a:ext cx="1655811" cy="10514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03AA32-FAD4-4815-A3AC-40D885D8AF3A}">
      <dsp:nvSpPr>
        <dsp:cNvPr id="0" name=""/>
        <dsp:cNvSpPr/>
      </dsp:nvSpPr>
      <dsp:spPr>
        <a:xfrm>
          <a:off x="2936491" y="178486"/>
          <a:ext cx="1655811" cy="1051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i="0" kern="1200" dirty="0" smtClean="0"/>
            <a:t>Φύλο</a:t>
          </a:r>
          <a:endParaRPr lang="en-US" sz="1600" i="0" kern="1200" dirty="0" smtClean="0"/>
        </a:p>
        <a:p>
          <a:pPr lvl="0" algn="ctr" defTabSz="711200">
            <a:lnSpc>
              <a:spcPct val="90000"/>
            </a:lnSpc>
            <a:spcBef>
              <a:spcPct val="0"/>
            </a:spcBef>
            <a:spcAft>
              <a:spcPct val="35000"/>
            </a:spcAft>
          </a:pPr>
          <a:r>
            <a:rPr lang="el-GR" sz="1600" i="0" kern="1200" dirty="0" smtClean="0"/>
            <a:t> </a:t>
          </a:r>
          <a:r>
            <a:rPr lang="en-US" sz="1600" i="1" kern="1200" dirty="0" err="1" smtClean="0"/>
            <a:t>Actinobacteria</a:t>
          </a:r>
          <a:endParaRPr lang="el-GR" sz="1600" i="1" kern="1200" dirty="0"/>
        </a:p>
      </dsp:txBody>
      <dsp:txXfrm>
        <a:off x="2936491" y="178486"/>
        <a:ext cx="1655811" cy="1051440"/>
      </dsp:txXfrm>
    </dsp:sp>
    <dsp:sp modelId="{6CBD8F5E-CF00-4349-B0CD-4AC7D96DAC8E}">
      <dsp:nvSpPr>
        <dsp:cNvPr id="0" name=""/>
        <dsp:cNvSpPr/>
      </dsp:nvSpPr>
      <dsp:spPr>
        <a:xfrm>
          <a:off x="2752512" y="1536711"/>
          <a:ext cx="1655811" cy="10514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9EE976-65FE-4191-8A4D-7001FB7AC7E3}">
      <dsp:nvSpPr>
        <dsp:cNvPr id="0" name=""/>
        <dsp:cNvSpPr/>
      </dsp:nvSpPr>
      <dsp:spPr>
        <a:xfrm>
          <a:off x="2936491" y="1711491"/>
          <a:ext cx="1655811" cy="1051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Οικογένεια </a:t>
          </a:r>
          <a:r>
            <a:rPr lang="en-US" sz="1600" i="1" kern="1200" dirty="0" smtClean="0"/>
            <a:t>Actinomycetaceae</a:t>
          </a:r>
          <a:endParaRPr lang="el-GR" sz="1600" i="1" kern="1200" dirty="0"/>
        </a:p>
      </dsp:txBody>
      <dsp:txXfrm>
        <a:off x="2936491" y="1711491"/>
        <a:ext cx="1655811" cy="1051440"/>
      </dsp:txXfrm>
    </dsp:sp>
    <dsp:sp modelId="{14D19B4F-AB73-44FA-B7A3-BBF119AEBBF9}">
      <dsp:nvSpPr>
        <dsp:cNvPr id="0" name=""/>
        <dsp:cNvSpPr/>
      </dsp:nvSpPr>
      <dsp:spPr>
        <a:xfrm>
          <a:off x="2752512" y="3069716"/>
          <a:ext cx="1655811" cy="10514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11ECF1-AE09-47E7-A54C-31F59E2BB827}">
      <dsp:nvSpPr>
        <dsp:cNvPr id="0" name=""/>
        <dsp:cNvSpPr/>
      </dsp:nvSpPr>
      <dsp:spPr>
        <a:xfrm>
          <a:off x="2936491" y="3244496"/>
          <a:ext cx="1655811" cy="1051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Γένος</a:t>
          </a:r>
          <a:r>
            <a:rPr lang="en-US" sz="1600" kern="1200" dirty="0" smtClean="0"/>
            <a:t> </a:t>
          </a:r>
          <a:r>
            <a:rPr lang="en-US" sz="1600" i="1" kern="1200" dirty="0" smtClean="0"/>
            <a:t>Actinomyces</a:t>
          </a:r>
          <a:r>
            <a:rPr lang="el-GR" sz="1600" kern="1200" dirty="0" smtClean="0"/>
            <a:t> </a:t>
          </a:r>
          <a:endParaRPr lang="en-US" sz="1600" kern="1200" dirty="0" smtClean="0"/>
        </a:p>
        <a:p>
          <a:pPr lvl="0" algn="ctr" defTabSz="711200">
            <a:lnSpc>
              <a:spcPct val="90000"/>
            </a:lnSpc>
            <a:spcBef>
              <a:spcPct val="0"/>
            </a:spcBef>
            <a:spcAft>
              <a:spcPct val="35000"/>
            </a:spcAft>
          </a:pPr>
          <a:r>
            <a:rPr lang="en-US" sz="1600" i="1" kern="1200" dirty="0" smtClean="0"/>
            <a:t> </a:t>
          </a:r>
          <a:r>
            <a:rPr lang="en-US" sz="1600" kern="1200" dirty="0" smtClean="0"/>
            <a:t> </a:t>
          </a:r>
          <a:r>
            <a:rPr lang="en-US" sz="1600" i="1" kern="1200" dirty="0" smtClean="0"/>
            <a:t> </a:t>
          </a:r>
          <a:endParaRPr lang="el-GR" sz="1600" kern="1200" dirty="0"/>
        </a:p>
      </dsp:txBody>
      <dsp:txXfrm>
        <a:off x="2936491" y="3244496"/>
        <a:ext cx="1655811" cy="1051440"/>
      </dsp:txXfrm>
    </dsp:sp>
    <dsp:sp modelId="{7C031D69-4715-416E-AD59-05B563E3B14A}">
      <dsp:nvSpPr>
        <dsp:cNvPr id="0" name=""/>
        <dsp:cNvSpPr/>
      </dsp:nvSpPr>
      <dsp:spPr>
        <a:xfrm>
          <a:off x="2752512" y="4602721"/>
          <a:ext cx="1655811" cy="10514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520E6A-D957-415A-99F7-1447D85BF7AD}">
      <dsp:nvSpPr>
        <dsp:cNvPr id="0" name=""/>
        <dsp:cNvSpPr/>
      </dsp:nvSpPr>
      <dsp:spPr>
        <a:xfrm>
          <a:off x="2936491" y="4777501"/>
          <a:ext cx="1655811" cy="1051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i="1" kern="1200" dirty="0" smtClean="0"/>
            <a:t>Είδος  </a:t>
          </a:r>
        </a:p>
        <a:p>
          <a:pPr lvl="0" algn="ctr" defTabSz="711200">
            <a:lnSpc>
              <a:spcPct val="90000"/>
            </a:lnSpc>
            <a:spcBef>
              <a:spcPct val="0"/>
            </a:spcBef>
            <a:spcAft>
              <a:spcPct val="35000"/>
            </a:spcAft>
          </a:pPr>
          <a:r>
            <a:rPr lang="en-US" sz="1600" i="1" kern="1200" dirty="0" smtClean="0"/>
            <a:t>A. israelii</a:t>
          </a:r>
          <a:r>
            <a:rPr lang="el-GR" sz="1600" i="1" kern="1200" dirty="0" smtClean="0"/>
            <a:t> </a:t>
          </a:r>
          <a:endParaRPr lang="el-GR" sz="1600" kern="1200" dirty="0"/>
        </a:p>
      </dsp:txBody>
      <dsp:txXfrm>
        <a:off x="2936491" y="4777501"/>
        <a:ext cx="1655811" cy="1051440"/>
      </dsp:txXfrm>
    </dsp:sp>
  </dsp:spTree>
</dsp:drawing>
</file>

<file path=ppt/diagrams/drawing3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514E98D-FE05-4D28-A221-44CF86A58C32}">
      <dsp:nvSpPr>
        <dsp:cNvPr id="0" name=""/>
        <dsp:cNvSpPr/>
      </dsp:nvSpPr>
      <dsp:spPr>
        <a:xfrm>
          <a:off x="3415979" y="4121156"/>
          <a:ext cx="164438" cy="384580"/>
        </a:xfrm>
        <a:custGeom>
          <a:avLst/>
          <a:gdLst/>
          <a:ahLst/>
          <a:cxnLst/>
          <a:rect l="0" t="0" r="0" b="0"/>
          <a:pathLst>
            <a:path>
              <a:moveTo>
                <a:pt x="164438" y="0"/>
              </a:moveTo>
              <a:lnTo>
                <a:pt x="164438" y="231187"/>
              </a:lnTo>
              <a:lnTo>
                <a:pt x="0" y="231187"/>
              </a:lnTo>
              <a:lnTo>
                <a:pt x="0" y="38458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8D19F7-8467-4D8B-8819-D55F8B198D80}">
      <dsp:nvSpPr>
        <dsp:cNvPr id="0" name=""/>
        <dsp:cNvSpPr/>
      </dsp:nvSpPr>
      <dsp:spPr>
        <a:xfrm>
          <a:off x="3534698" y="2588151"/>
          <a:ext cx="91440" cy="481565"/>
        </a:xfrm>
        <a:custGeom>
          <a:avLst/>
          <a:gdLst/>
          <a:ahLst/>
          <a:cxnLst/>
          <a:rect l="0" t="0" r="0" b="0"/>
          <a:pathLst>
            <a:path>
              <a:moveTo>
                <a:pt x="45720" y="0"/>
              </a:moveTo>
              <a:lnTo>
                <a:pt x="45720" y="4815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240CBC-C452-4609-B00B-C4627D218B18}">
      <dsp:nvSpPr>
        <dsp:cNvPr id="0" name=""/>
        <dsp:cNvSpPr/>
      </dsp:nvSpPr>
      <dsp:spPr>
        <a:xfrm>
          <a:off x="3534698" y="1055146"/>
          <a:ext cx="91440" cy="481565"/>
        </a:xfrm>
        <a:custGeom>
          <a:avLst/>
          <a:gdLst/>
          <a:ahLst/>
          <a:cxnLst/>
          <a:rect l="0" t="0" r="0" b="0"/>
          <a:pathLst>
            <a:path>
              <a:moveTo>
                <a:pt x="45720" y="0"/>
              </a:moveTo>
              <a:lnTo>
                <a:pt x="45720" y="4815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465E60-DB33-4A6F-96D3-4521E2B781E7}">
      <dsp:nvSpPr>
        <dsp:cNvPr id="0" name=""/>
        <dsp:cNvSpPr/>
      </dsp:nvSpPr>
      <dsp:spPr>
        <a:xfrm>
          <a:off x="2752512" y="3705"/>
          <a:ext cx="1655811" cy="10514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03AA32-FAD4-4815-A3AC-40D885D8AF3A}">
      <dsp:nvSpPr>
        <dsp:cNvPr id="0" name=""/>
        <dsp:cNvSpPr/>
      </dsp:nvSpPr>
      <dsp:spPr>
        <a:xfrm>
          <a:off x="2936491" y="178486"/>
          <a:ext cx="1655811" cy="1051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i="0" kern="1200" dirty="0" smtClean="0"/>
            <a:t>Φύλο</a:t>
          </a:r>
          <a:endParaRPr lang="en-US" sz="1300" i="0" kern="1200" dirty="0" smtClean="0"/>
        </a:p>
        <a:p>
          <a:pPr lvl="0" algn="ctr" defTabSz="577850">
            <a:lnSpc>
              <a:spcPct val="90000"/>
            </a:lnSpc>
            <a:spcBef>
              <a:spcPct val="0"/>
            </a:spcBef>
            <a:spcAft>
              <a:spcPct val="35000"/>
            </a:spcAft>
          </a:pPr>
          <a:r>
            <a:rPr lang="el-GR" sz="1300" i="0" kern="1200" dirty="0" smtClean="0"/>
            <a:t> </a:t>
          </a:r>
          <a:r>
            <a:rPr lang="en-US" sz="1300" i="1" kern="1200" dirty="0" err="1" smtClean="0"/>
            <a:t>Actinobacteria</a:t>
          </a:r>
          <a:endParaRPr lang="el-GR" sz="1300" i="1" kern="1200" dirty="0"/>
        </a:p>
      </dsp:txBody>
      <dsp:txXfrm>
        <a:off x="2936491" y="178486"/>
        <a:ext cx="1655811" cy="1051440"/>
      </dsp:txXfrm>
    </dsp:sp>
    <dsp:sp modelId="{6CBD8F5E-CF00-4349-B0CD-4AC7D96DAC8E}">
      <dsp:nvSpPr>
        <dsp:cNvPr id="0" name=""/>
        <dsp:cNvSpPr/>
      </dsp:nvSpPr>
      <dsp:spPr>
        <a:xfrm>
          <a:off x="2752512" y="1536711"/>
          <a:ext cx="1655811" cy="10514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9EE976-65FE-4191-8A4D-7001FB7AC7E3}">
      <dsp:nvSpPr>
        <dsp:cNvPr id="0" name=""/>
        <dsp:cNvSpPr/>
      </dsp:nvSpPr>
      <dsp:spPr>
        <a:xfrm>
          <a:off x="2936491" y="1711491"/>
          <a:ext cx="1655811" cy="1051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kern="1200" dirty="0" smtClean="0"/>
            <a:t>Οικογένεια </a:t>
          </a:r>
          <a:r>
            <a:rPr lang="en-US" sz="1300" i="1" kern="1200" dirty="0" err="1" smtClean="0"/>
            <a:t>Nocardiaceae</a:t>
          </a:r>
          <a:endParaRPr lang="el-GR" sz="1300" i="1" kern="1200" dirty="0"/>
        </a:p>
      </dsp:txBody>
      <dsp:txXfrm>
        <a:off x="2936491" y="1711491"/>
        <a:ext cx="1655811" cy="1051440"/>
      </dsp:txXfrm>
    </dsp:sp>
    <dsp:sp modelId="{14D19B4F-AB73-44FA-B7A3-BBF119AEBBF9}">
      <dsp:nvSpPr>
        <dsp:cNvPr id="0" name=""/>
        <dsp:cNvSpPr/>
      </dsp:nvSpPr>
      <dsp:spPr>
        <a:xfrm>
          <a:off x="2752512" y="3069716"/>
          <a:ext cx="1655811" cy="10514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11ECF1-AE09-47E7-A54C-31F59E2BB827}">
      <dsp:nvSpPr>
        <dsp:cNvPr id="0" name=""/>
        <dsp:cNvSpPr/>
      </dsp:nvSpPr>
      <dsp:spPr>
        <a:xfrm>
          <a:off x="2936491" y="3244496"/>
          <a:ext cx="1655811" cy="1051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kern="1200" dirty="0" smtClean="0"/>
            <a:t>Γένος</a:t>
          </a:r>
          <a:r>
            <a:rPr lang="en-US" sz="1300" kern="1200" dirty="0" smtClean="0"/>
            <a:t> </a:t>
          </a:r>
        </a:p>
        <a:p>
          <a:pPr lvl="0" algn="ctr" defTabSz="577850">
            <a:lnSpc>
              <a:spcPct val="90000"/>
            </a:lnSpc>
            <a:spcBef>
              <a:spcPct val="0"/>
            </a:spcBef>
            <a:spcAft>
              <a:spcPct val="35000"/>
            </a:spcAft>
          </a:pPr>
          <a:r>
            <a:rPr lang="en-US" sz="1300" i="1" kern="1200" dirty="0" err="1" smtClean="0"/>
            <a:t>Nocardia</a:t>
          </a:r>
          <a:r>
            <a:rPr lang="el-GR" sz="1300" kern="1200" dirty="0" smtClean="0"/>
            <a:t> </a:t>
          </a:r>
          <a:endParaRPr lang="en-US" sz="1300" kern="1200" dirty="0" smtClean="0"/>
        </a:p>
        <a:p>
          <a:pPr lvl="0" algn="ctr" defTabSz="577850">
            <a:lnSpc>
              <a:spcPct val="90000"/>
            </a:lnSpc>
            <a:spcBef>
              <a:spcPct val="0"/>
            </a:spcBef>
            <a:spcAft>
              <a:spcPct val="35000"/>
            </a:spcAft>
          </a:pPr>
          <a:r>
            <a:rPr lang="en-US" sz="1300" i="1" kern="1200" dirty="0" smtClean="0"/>
            <a:t> </a:t>
          </a:r>
          <a:r>
            <a:rPr lang="en-US" sz="1300" kern="1200" dirty="0" smtClean="0"/>
            <a:t> </a:t>
          </a:r>
          <a:r>
            <a:rPr lang="en-US" sz="1300" i="1" kern="1200" dirty="0" smtClean="0"/>
            <a:t> </a:t>
          </a:r>
          <a:endParaRPr lang="el-GR" sz="1300" kern="1200" dirty="0"/>
        </a:p>
      </dsp:txBody>
      <dsp:txXfrm>
        <a:off x="2936491" y="3244496"/>
        <a:ext cx="1655811" cy="1051440"/>
      </dsp:txXfrm>
    </dsp:sp>
    <dsp:sp modelId="{7C031D69-4715-416E-AD59-05B563E3B14A}">
      <dsp:nvSpPr>
        <dsp:cNvPr id="0" name=""/>
        <dsp:cNvSpPr/>
      </dsp:nvSpPr>
      <dsp:spPr>
        <a:xfrm>
          <a:off x="2427849" y="4505736"/>
          <a:ext cx="1976260" cy="10514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520E6A-D957-415A-99F7-1447D85BF7AD}">
      <dsp:nvSpPr>
        <dsp:cNvPr id="0" name=""/>
        <dsp:cNvSpPr/>
      </dsp:nvSpPr>
      <dsp:spPr>
        <a:xfrm>
          <a:off x="2611828" y="4680517"/>
          <a:ext cx="1976260" cy="1051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i="1" kern="1200" dirty="0" smtClean="0"/>
            <a:t>Είδος  </a:t>
          </a:r>
        </a:p>
        <a:p>
          <a:pPr lvl="0" algn="ctr" defTabSz="577850">
            <a:lnSpc>
              <a:spcPct val="90000"/>
            </a:lnSpc>
            <a:spcBef>
              <a:spcPct val="0"/>
            </a:spcBef>
            <a:spcAft>
              <a:spcPct val="35000"/>
            </a:spcAft>
          </a:pPr>
          <a:r>
            <a:rPr lang="el-GR" sz="1300" i="0" kern="1200" dirty="0" smtClean="0"/>
            <a:t>90 είδη, από τα οποία 33 προκαλούν λοιμώξεις στον άνθρωπο </a:t>
          </a:r>
          <a:endParaRPr lang="el-GR" sz="1300" i="0" kern="1200" dirty="0"/>
        </a:p>
      </dsp:txBody>
      <dsp:txXfrm>
        <a:off x="2611828" y="4680517"/>
        <a:ext cx="1976260" cy="105144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4E138E-348C-42DC-A322-8866C1ACEF71}">
      <dsp:nvSpPr>
        <dsp:cNvPr id="0" name=""/>
        <dsp:cNvSpPr/>
      </dsp:nvSpPr>
      <dsp:spPr>
        <a:xfrm>
          <a:off x="2784186" y="823397"/>
          <a:ext cx="791576" cy="376718"/>
        </a:xfrm>
        <a:custGeom>
          <a:avLst/>
          <a:gdLst/>
          <a:ahLst/>
          <a:cxnLst/>
          <a:rect l="0" t="0" r="0" b="0"/>
          <a:pathLst>
            <a:path>
              <a:moveTo>
                <a:pt x="0" y="0"/>
              </a:moveTo>
              <a:lnTo>
                <a:pt x="0" y="256722"/>
              </a:lnTo>
              <a:lnTo>
                <a:pt x="791576" y="256722"/>
              </a:lnTo>
              <a:lnTo>
                <a:pt x="791576" y="3767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318458-CB24-4C6A-9FF3-90E0A48EDE43}">
      <dsp:nvSpPr>
        <dsp:cNvPr id="0" name=""/>
        <dsp:cNvSpPr/>
      </dsp:nvSpPr>
      <dsp:spPr>
        <a:xfrm>
          <a:off x="1992609" y="823397"/>
          <a:ext cx="791576" cy="376718"/>
        </a:xfrm>
        <a:custGeom>
          <a:avLst/>
          <a:gdLst/>
          <a:ahLst/>
          <a:cxnLst/>
          <a:rect l="0" t="0" r="0" b="0"/>
          <a:pathLst>
            <a:path>
              <a:moveTo>
                <a:pt x="791576" y="0"/>
              </a:moveTo>
              <a:lnTo>
                <a:pt x="791576" y="256722"/>
              </a:lnTo>
              <a:lnTo>
                <a:pt x="0" y="256722"/>
              </a:lnTo>
              <a:lnTo>
                <a:pt x="0" y="3767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2B341B-25C7-4ACD-A36D-80B23BEBA545}">
      <dsp:nvSpPr>
        <dsp:cNvPr id="0" name=""/>
        <dsp:cNvSpPr/>
      </dsp:nvSpPr>
      <dsp:spPr>
        <a:xfrm>
          <a:off x="2136532" y="876"/>
          <a:ext cx="1295307" cy="8225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4BE9175-08D2-4220-8E46-8464C5C48DA5}">
      <dsp:nvSpPr>
        <dsp:cNvPr id="0" name=""/>
        <dsp:cNvSpPr/>
      </dsp:nvSpPr>
      <dsp:spPr>
        <a:xfrm>
          <a:off x="2280455" y="137603"/>
          <a:ext cx="1295307" cy="822520"/>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Οργανισμοί</a:t>
          </a:r>
          <a:endParaRPr lang="el-GR" sz="1600" kern="1200" dirty="0"/>
        </a:p>
      </dsp:txBody>
      <dsp:txXfrm>
        <a:off x="2280455" y="137603"/>
        <a:ext cx="1295307" cy="822520"/>
      </dsp:txXfrm>
    </dsp:sp>
    <dsp:sp modelId="{7F23B73B-436E-4C76-9FF2-CA84F02FA09C}">
      <dsp:nvSpPr>
        <dsp:cNvPr id="0" name=""/>
        <dsp:cNvSpPr/>
      </dsp:nvSpPr>
      <dsp:spPr>
        <a:xfrm>
          <a:off x="1344955" y="1200115"/>
          <a:ext cx="1295307" cy="8225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4948B49-8C1E-4FE7-975F-1173370B6590}">
      <dsp:nvSpPr>
        <dsp:cNvPr id="0" name=""/>
        <dsp:cNvSpPr/>
      </dsp:nvSpPr>
      <dsp:spPr>
        <a:xfrm>
          <a:off x="1488878" y="1336842"/>
          <a:ext cx="1295307" cy="822520"/>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Ζώα  </a:t>
          </a:r>
          <a:endParaRPr lang="el-GR" sz="1600" kern="1200" dirty="0"/>
        </a:p>
      </dsp:txBody>
      <dsp:txXfrm>
        <a:off x="1488878" y="1336842"/>
        <a:ext cx="1295307" cy="822520"/>
      </dsp:txXfrm>
    </dsp:sp>
    <dsp:sp modelId="{E27CC53A-3A53-40B0-AE64-D12129066BD2}">
      <dsp:nvSpPr>
        <dsp:cNvPr id="0" name=""/>
        <dsp:cNvSpPr/>
      </dsp:nvSpPr>
      <dsp:spPr>
        <a:xfrm>
          <a:off x="2928109" y="1200115"/>
          <a:ext cx="1295307" cy="8225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9BCB6B0-4660-4BDB-8EE7-82407DE8D5D5}">
      <dsp:nvSpPr>
        <dsp:cNvPr id="0" name=""/>
        <dsp:cNvSpPr/>
      </dsp:nvSpPr>
      <dsp:spPr>
        <a:xfrm>
          <a:off x="3072032" y="1336842"/>
          <a:ext cx="1295307" cy="822520"/>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Φυτά  </a:t>
          </a:r>
          <a:endParaRPr lang="el-GR" sz="1600" kern="1200" dirty="0"/>
        </a:p>
      </dsp:txBody>
      <dsp:txXfrm>
        <a:off x="3072032" y="1336842"/>
        <a:ext cx="1295307" cy="822520"/>
      </dsp:txXfrm>
    </dsp:sp>
  </dsp:spTree>
</dsp:drawing>
</file>

<file path=ppt/diagrams/drawing4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514E98D-FE05-4D28-A221-44CF86A58C32}">
      <dsp:nvSpPr>
        <dsp:cNvPr id="0" name=""/>
        <dsp:cNvSpPr/>
      </dsp:nvSpPr>
      <dsp:spPr>
        <a:xfrm>
          <a:off x="3415979" y="4121156"/>
          <a:ext cx="164438" cy="384580"/>
        </a:xfrm>
        <a:custGeom>
          <a:avLst/>
          <a:gdLst/>
          <a:ahLst/>
          <a:cxnLst/>
          <a:rect l="0" t="0" r="0" b="0"/>
          <a:pathLst>
            <a:path>
              <a:moveTo>
                <a:pt x="164438" y="0"/>
              </a:moveTo>
              <a:lnTo>
                <a:pt x="164438" y="231187"/>
              </a:lnTo>
              <a:lnTo>
                <a:pt x="0" y="231187"/>
              </a:lnTo>
              <a:lnTo>
                <a:pt x="0" y="38458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8D19F7-8467-4D8B-8819-D55F8B198D80}">
      <dsp:nvSpPr>
        <dsp:cNvPr id="0" name=""/>
        <dsp:cNvSpPr/>
      </dsp:nvSpPr>
      <dsp:spPr>
        <a:xfrm>
          <a:off x="3534698" y="2588151"/>
          <a:ext cx="91440" cy="481565"/>
        </a:xfrm>
        <a:custGeom>
          <a:avLst/>
          <a:gdLst/>
          <a:ahLst/>
          <a:cxnLst/>
          <a:rect l="0" t="0" r="0" b="0"/>
          <a:pathLst>
            <a:path>
              <a:moveTo>
                <a:pt x="45720" y="0"/>
              </a:moveTo>
              <a:lnTo>
                <a:pt x="45720" y="4815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240CBC-C452-4609-B00B-C4627D218B18}">
      <dsp:nvSpPr>
        <dsp:cNvPr id="0" name=""/>
        <dsp:cNvSpPr/>
      </dsp:nvSpPr>
      <dsp:spPr>
        <a:xfrm>
          <a:off x="3534698" y="1055146"/>
          <a:ext cx="91440" cy="481565"/>
        </a:xfrm>
        <a:custGeom>
          <a:avLst/>
          <a:gdLst/>
          <a:ahLst/>
          <a:cxnLst/>
          <a:rect l="0" t="0" r="0" b="0"/>
          <a:pathLst>
            <a:path>
              <a:moveTo>
                <a:pt x="45720" y="0"/>
              </a:moveTo>
              <a:lnTo>
                <a:pt x="45720" y="4815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465E60-DB33-4A6F-96D3-4521E2B781E7}">
      <dsp:nvSpPr>
        <dsp:cNvPr id="0" name=""/>
        <dsp:cNvSpPr/>
      </dsp:nvSpPr>
      <dsp:spPr>
        <a:xfrm>
          <a:off x="2752512" y="3705"/>
          <a:ext cx="1655811" cy="10514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03AA32-FAD4-4815-A3AC-40D885D8AF3A}">
      <dsp:nvSpPr>
        <dsp:cNvPr id="0" name=""/>
        <dsp:cNvSpPr/>
      </dsp:nvSpPr>
      <dsp:spPr>
        <a:xfrm>
          <a:off x="2936491" y="178486"/>
          <a:ext cx="1655811" cy="1051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i="0" kern="1200" dirty="0" smtClean="0"/>
            <a:t>Φύλο</a:t>
          </a:r>
          <a:endParaRPr lang="en-US" sz="1500" i="0" kern="1200" dirty="0" smtClean="0"/>
        </a:p>
        <a:p>
          <a:pPr lvl="0" algn="ctr" defTabSz="666750">
            <a:lnSpc>
              <a:spcPct val="90000"/>
            </a:lnSpc>
            <a:spcBef>
              <a:spcPct val="0"/>
            </a:spcBef>
            <a:spcAft>
              <a:spcPct val="35000"/>
            </a:spcAft>
          </a:pPr>
          <a:r>
            <a:rPr lang="el-GR" sz="1500" i="0" kern="1200" dirty="0" smtClean="0"/>
            <a:t> </a:t>
          </a:r>
          <a:r>
            <a:rPr lang="en-US" sz="1500" i="1" kern="1200" dirty="0" err="1" smtClean="0"/>
            <a:t>Actinobacteria</a:t>
          </a:r>
          <a:endParaRPr lang="el-GR" sz="1500" i="1" kern="1200" dirty="0"/>
        </a:p>
      </dsp:txBody>
      <dsp:txXfrm>
        <a:off x="2936491" y="178486"/>
        <a:ext cx="1655811" cy="1051440"/>
      </dsp:txXfrm>
    </dsp:sp>
    <dsp:sp modelId="{6CBD8F5E-CF00-4349-B0CD-4AC7D96DAC8E}">
      <dsp:nvSpPr>
        <dsp:cNvPr id="0" name=""/>
        <dsp:cNvSpPr/>
      </dsp:nvSpPr>
      <dsp:spPr>
        <a:xfrm>
          <a:off x="2752512" y="1536711"/>
          <a:ext cx="1655811" cy="10514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9EE976-65FE-4191-8A4D-7001FB7AC7E3}">
      <dsp:nvSpPr>
        <dsp:cNvPr id="0" name=""/>
        <dsp:cNvSpPr/>
      </dsp:nvSpPr>
      <dsp:spPr>
        <a:xfrm>
          <a:off x="2936491" y="1711491"/>
          <a:ext cx="1655811" cy="1051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kern="1200" dirty="0" smtClean="0"/>
            <a:t>Οικογένεια </a:t>
          </a:r>
          <a:r>
            <a:rPr lang="en-US" sz="1500" i="1" kern="1200" dirty="0" smtClean="0"/>
            <a:t> </a:t>
          </a:r>
          <a:r>
            <a:rPr lang="en-US" sz="1500" i="1" kern="1200" dirty="0" err="1" smtClean="0"/>
            <a:t>Streptomycetaceae</a:t>
          </a:r>
          <a:endParaRPr lang="el-GR" sz="1500" i="1" kern="1200" dirty="0"/>
        </a:p>
      </dsp:txBody>
      <dsp:txXfrm>
        <a:off x="2936491" y="1711491"/>
        <a:ext cx="1655811" cy="1051440"/>
      </dsp:txXfrm>
    </dsp:sp>
    <dsp:sp modelId="{14D19B4F-AB73-44FA-B7A3-BBF119AEBBF9}">
      <dsp:nvSpPr>
        <dsp:cNvPr id="0" name=""/>
        <dsp:cNvSpPr/>
      </dsp:nvSpPr>
      <dsp:spPr>
        <a:xfrm>
          <a:off x="2752512" y="3069716"/>
          <a:ext cx="1655811" cy="10514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11ECF1-AE09-47E7-A54C-31F59E2BB827}">
      <dsp:nvSpPr>
        <dsp:cNvPr id="0" name=""/>
        <dsp:cNvSpPr/>
      </dsp:nvSpPr>
      <dsp:spPr>
        <a:xfrm>
          <a:off x="2936491" y="3244496"/>
          <a:ext cx="1655811" cy="1051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kern="1200" dirty="0" smtClean="0"/>
            <a:t>Γένος</a:t>
          </a:r>
          <a:r>
            <a:rPr lang="en-US" sz="1500" kern="1200" dirty="0" smtClean="0"/>
            <a:t> </a:t>
          </a:r>
        </a:p>
        <a:p>
          <a:pPr lvl="0" algn="ctr" defTabSz="666750">
            <a:lnSpc>
              <a:spcPct val="90000"/>
            </a:lnSpc>
            <a:spcBef>
              <a:spcPct val="0"/>
            </a:spcBef>
            <a:spcAft>
              <a:spcPct val="35000"/>
            </a:spcAft>
          </a:pPr>
          <a:r>
            <a:rPr lang="en-US" sz="1500" i="1" kern="1200" dirty="0" err="1" smtClean="0"/>
            <a:t>Streptomyces</a:t>
          </a:r>
          <a:r>
            <a:rPr lang="el-GR" sz="1500" kern="1200" dirty="0" smtClean="0"/>
            <a:t> </a:t>
          </a:r>
          <a:endParaRPr lang="en-US" sz="1500" kern="1200" dirty="0" smtClean="0"/>
        </a:p>
        <a:p>
          <a:pPr lvl="0" algn="ctr" defTabSz="666750">
            <a:lnSpc>
              <a:spcPct val="90000"/>
            </a:lnSpc>
            <a:spcBef>
              <a:spcPct val="0"/>
            </a:spcBef>
            <a:spcAft>
              <a:spcPct val="35000"/>
            </a:spcAft>
          </a:pPr>
          <a:r>
            <a:rPr lang="en-US" sz="1500" i="1" kern="1200" dirty="0" smtClean="0"/>
            <a:t> </a:t>
          </a:r>
          <a:r>
            <a:rPr lang="en-US" sz="1500" kern="1200" dirty="0" smtClean="0"/>
            <a:t> </a:t>
          </a:r>
          <a:r>
            <a:rPr lang="en-US" sz="1500" i="1" kern="1200" dirty="0" smtClean="0"/>
            <a:t> </a:t>
          </a:r>
          <a:endParaRPr lang="el-GR" sz="1500" kern="1200" dirty="0"/>
        </a:p>
      </dsp:txBody>
      <dsp:txXfrm>
        <a:off x="2936491" y="3244496"/>
        <a:ext cx="1655811" cy="1051440"/>
      </dsp:txXfrm>
    </dsp:sp>
    <dsp:sp modelId="{7C031D69-4715-416E-AD59-05B563E3B14A}">
      <dsp:nvSpPr>
        <dsp:cNvPr id="0" name=""/>
        <dsp:cNvSpPr/>
      </dsp:nvSpPr>
      <dsp:spPr>
        <a:xfrm>
          <a:off x="2427849" y="4505736"/>
          <a:ext cx="1976260" cy="10514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520E6A-D957-415A-99F7-1447D85BF7AD}">
      <dsp:nvSpPr>
        <dsp:cNvPr id="0" name=""/>
        <dsp:cNvSpPr/>
      </dsp:nvSpPr>
      <dsp:spPr>
        <a:xfrm>
          <a:off x="2611828" y="4680517"/>
          <a:ext cx="1976260" cy="10514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i="1" kern="1200" dirty="0" smtClean="0"/>
            <a:t>Είδος  </a:t>
          </a:r>
        </a:p>
        <a:p>
          <a:pPr lvl="0" algn="ctr" defTabSz="666750">
            <a:lnSpc>
              <a:spcPct val="90000"/>
            </a:lnSpc>
            <a:spcBef>
              <a:spcPct val="0"/>
            </a:spcBef>
            <a:spcAft>
              <a:spcPct val="35000"/>
            </a:spcAft>
          </a:pPr>
          <a:r>
            <a:rPr lang="el-GR" sz="1500" i="0" kern="1200" dirty="0" smtClean="0"/>
            <a:t>Περισσότερα από 500 είδη</a:t>
          </a:r>
          <a:endParaRPr lang="el-GR" sz="1500" i="0" kern="1200" dirty="0"/>
        </a:p>
      </dsp:txBody>
      <dsp:txXfrm>
        <a:off x="2611828" y="4680517"/>
        <a:ext cx="1976260" cy="105144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13EB445-B479-471A-92CE-73952A02C033}">
      <dsp:nvSpPr>
        <dsp:cNvPr id="0" name=""/>
        <dsp:cNvSpPr/>
      </dsp:nvSpPr>
      <dsp:spPr>
        <a:xfrm>
          <a:off x="3015914" y="946021"/>
          <a:ext cx="2055899" cy="355276"/>
        </a:xfrm>
        <a:custGeom>
          <a:avLst/>
          <a:gdLst/>
          <a:ahLst/>
          <a:cxnLst/>
          <a:rect l="0" t="0" r="0" b="0"/>
          <a:pathLst>
            <a:path>
              <a:moveTo>
                <a:pt x="0" y="0"/>
              </a:moveTo>
              <a:lnTo>
                <a:pt x="0" y="242110"/>
              </a:lnTo>
              <a:lnTo>
                <a:pt x="2055899" y="242110"/>
              </a:lnTo>
              <a:lnTo>
                <a:pt x="2055899" y="3552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610863-0DB3-4773-B9FA-CC455FC37B4A}">
      <dsp:nvSpPr>
        <dsp:cNvPr id="0" name=""/>
        <dsp:cNvSpPr/>
      </dsp:nvSpPr>
      <dsp:spPr>
        <a:xfrm>
          <a:off x="2967238" y="946021"/>
          <a:ext cx="91440" cy="355276"/>
        </a:xfrm>
        <a:custGeom>
          <a:avLst/>
          <a:gdLst/>
          <a:ahLst/>
          <a:cxnLst/>
          <a:rect l="0" t="0" r="0" b="0"/>
          <a:pathLst>
            <a:path>
              <a:moveTo>
                <a:pt x="48676" y="0"/>
              </a:moveTo>
              <a:lnTo>
                <a:pt x="48676" y="242110"/>
              </a:lnTo>
              <a:lnTo>
                <a:pt x="45720" y="242110"/>
              </a:lnTo>
              <a:lnTo>
                <a:pt x="45720" y="3552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301065-74FE-48BF-988C-12563F9AF5AC}">
      <dsp:nvSpPr>
        <dsp:cNvPr id="0" name=""/>
        <dsp:cNvSpPr/>
      </dsp:nvSpPr>
      <dsp:spPr>
        <a:xfrm>
          <a:off x="921278" y="946021"/>
          <a:ext cx="2094635" cy="355276"/>
        </a:xfrm>
        <a:custGeom>
          <a:avLst/>
          <a:gdLst/>
          <a:ahLst/>
          <a:cxnLst/>
          <a:rect l="0" t="0" r="0" b="0"/>
          <a:pathLst>
            <a:path>
              <a:moveTo>
                <a:pt x="2094635" y="0"/>
              </a:moveTo>
              <a:lnTo>
                <a:pt x="2094635" y="242110"/>
              </a:lnTo>
              <a:lnTo>
                <a:pt x="0" y="242110"/>
              </a:lnTo>
              <a:lnTo>
                <a:pt x="0" y="3552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E8875C-A6E7-425B-B8BB-601B1B574196}">
      <dsp:nvSpPr>
        <dsp:cNvPr id="0" name=""/>
        <dsp:cNvSpPr/>
      </dsp:nvSpPr>
      <dsp:spPr>
        <a:xfrm>
          <a:off x="2304251" y="170317"/>
          <a:ext cx="1423325" cy="77570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1923A73-B836-48BE-9B53-70C6384AC740}">
      <dsp:nvSpPr>
        <dsp:cNvPr id="0" name=""/>
        <dsp:cNvSpPr/>
      </dsp:nvSpPr>
      <dsp:spPr>
        <a:xfrm>
          <a:off x="2439983" y="299261"/>
          <a:ext cx="1423325" cy="775704"/>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O</a:t>
          </a:r>
          <a:r>
            <a:rPr lang="el-GR" sz="1600" kern="1200" dirty="0" smtClean="0"/>
            <a:t>ργανισμοί</a:t>
          </a:r>
          <a:endParaRPr lang="el-GR" sz="1600" kern="1200" dirty="0"/>
        </a:p>
      </dsp:txBody>
      <dsp:txXfrm>
        <a:off x="2439983" y="299261"/>
        <a:ext cx="1423325" cy="775704"/>
      </dsp:txXfrm>
    </dsp:sp>
    <dsp:sp modelId="{204FE798-15B5-4650-B4B0-326D0B479A9D}">
      <dsp:nvSpPr>
        <dsp:cNvPr id="0" name=""/>
        <dsp:cNvSpPr/>
      </dsp:nvSpPr>
      <dsp:spPr>
        <a:xfrm>
          <a:off x="798" y="1301297"/>
          <a:ext cx="1840959" cy="77570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4B945E5-9FB8-42A9-93B3-25509F4FC478}">
      <dsp:nvSpPr>
        <dsp:cNvPr id="0" name=""/>
        <dsp:cNvSpPr/>
      </dsp:nvSpPr>
      <dsp:spPr>
        <a:xfrm>
          <a:off x="136530" y="1430242"/>
          <a:ext cx="1840959" cy="775704"/>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Ζώα  </a:t>
          </a:r>
          <a:endParaRPr lang="el-GR" sz="1600" kern="1200" dirty="0"/>
        </a:p>
      </dsp:txBody>
      <dsp:txXfrm>
        <a:off x="136530" y="1430242"/>
        <a:ext cx="1840959" cy="775704"/>
      </dsp:txXfrm>
    </dsp:sp>
    <dsp:sp modelId="{02CA8583-186C-4E80-812B-AF64540A35BA}">
      <dsp:nvSpPr>
        <dsp:cNvPr id="0" name=""/>
        <dsp:cNvSpPr/>
      </dsp:nvSpPr>
      <dsp:spPr>
        <a:xfrm>
          <a:off x="2113220" y="1301297"/>
          <a:ext cx="1799474" cy="77570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A9724F8-D2E5-4F03-B128-848CD16BA744}">
      <dsp:nvSpPr>
        <dsp:cNvPr id="0" name=""/>
        <dsp:cNvSpPr/>
      </dsp:nvSpPr>
      <dsp:spPr>
        <a:xfrm>
          <a:off x="2248952" y="1430242"/>
          <a:ext cx="1799474" cy="775704"/>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Φυτά </a:t>
          </a:r>
          <a:endParaRPr lang="el-GR" sz="1600" kern="1200" dirty="0"/>
        </a:p>
      </dsp:txBody>
      <dsp:txXfrm>
        <a:off x="2248952" y="1430242"/>
        <a:ext cx="1799474" cy="775704"/>
      </dsp:txXfrm>
    </dsp:sp>
    <dsp:sp modelId="{83891001-C714-4FEA-8A50-37541F0850BD}">
      <dsp:nvSpPr>
        <dsp:cNvPr id="0" name=""/>
        <dsp:cNvSpPr/>
      </dsp:nvSpPr>
      <dsp:spPr>
        <a:xfrm>
          <a:off x="4184158" y="1301297"/>
          <a:ext cx="1775311" cy="77570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DDF89C-E45A-482F-B8F5-FFBCAC03F842}">
      <dsp:nvSpPr>
        <dsp:cNvPr id="0" name=""/>
        <dsp:cNvSpPr/>
      </dsp:nvSpPr>
      <dsp:spPr>
        <a:xfrm>
          <a:off x="4319889" y="1430242"/>
          <a:ext cx="1775311" cy="775704"/>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Μικρόβια(Μονή</a:t>
          </a:r>
          <a:r>
            <a:rPr lang="en-US" sz="1600" kern="1200" dirty="0" smtClean="0"/>
            <a:t>-</a:t>
          </a:r>
          <a:r>
            <a:rPr lang="el-GR" sz="1600" kern="1200" dirty="0" smtClean="0"/>
            <a:t>ρη ή Πρώτιστα)</a:t>
          </a:r>
          <a:endParaRPr lang="el-GR" sz="1600" kern="1200" dirty="0"/>
        </a:p>
      </dsp:txBody>
      <dsp:txXfrm>
        <a:off x="4319889" y="1430242"/>
        <a:ext cx="1775311" cy="775704"/>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447BF3F-733C-4956-936D-F13756D262DA}">
      <dsp:nvSpPr>
        <dsp:cNvPr id="0" name=""/>
        <dsp:cNvSpPr/>
      </dsp:nvSpPr>
      <dsp:spPr>
        <a:xfrm>
          <a:off x="4376016" y="2076613"/>
          <a:ext cx="994143" cy="386878"/>
        </a:xfrm>
        <a:custGeom>
          <a:avLst/>
          <a:gdLst/>
          <a:ahLst/>
          <a:cxnLst/>
          <a:rect l="0" t="0" r="0" b="0"/>
          <a:pathLst>
            <a:path>
              <a:moveTo>
                <a:pt x="0" y="0"/>
              </a:moveTo>
              <a:lnTo>
                <a:pt x="0" y="263646"/>
              </a:lnTo>
              <a:lnTo>
                <a:pt x="994143" y="263646"/>
              </a:lnTo>
              <a:lnTo>
                <a:pt x="994143" y="3868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76BB9A-07FC-48C5-B7D3-8734F25F11CC}">
      <dsp:nvSpPr>
        <dsp:cNvPr id="0" name=""/>
        <dsp:cNvSpPr/>
      </dsp:nvSpPr>
      <dsp:spPr>
        <a:xfrm>
          <a:off x="3364612" y="3308194"/>
          <a:ext cx="909220" cy="386878"/>
        </a:xfrm>
        <a:custGeom>
          <a:avLst/>
          <a:gdLst/>
          <a:ahLst/>
          <a:cxnLst/>
          <a:rect l="0" t="0" r="0" b="0"/>
          <a:pathLst>
            <a:path>
              <a:moveTo>
                <a:pt x="0" y="0"/>
              </a:moveTo>
              <a:lnTo>
                <a:pt x="0" y="263646"/>
              </a:lnTo>
              <a:lnTo>
                <a:pt x="909220" y="263646"/>
              </a:lnTo>
              <a:lnTo>
                <a:pt x="909220" y="3868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AC85FB-1F48-4E8B-A618-24AA49CE0D28}">
      <dsp:nvSpPr>
        <dsp:cNvPr id="0" name=""/>
        <dsp:cNvSpPr/>
      </dsp:nvSpPr>
      <dsp:spPr>
        <a:xfrm>
          <a:off x="2484205" y="3308194"/>
          <a:ext cx="880407" cy="386878"/>
        </a:xfrm>
        <a:custGeom>
          <a:avLst/>
          <a:gdLst/>
          <a:ahLst/>
          <a:cxnLst/>
          <a:rect l="0" t="0" r="0" b="0"/>
          <a:pathLst>
            <a:path>
              <a:moveTo>
                <a:pt x="880407" y="0"/>
              </a:moveTo>
              <a:lnTo>
                <a:pt x="880407" y="263646"/>
              </a:lnTo>
              <a:lnTo>
                <a:pt x="0" y="263646"/>
              </a:lnTo>
              <a:lnTo>
                <a:pt x="0" y="3868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F3C94F-991A-4C08-A140-9862B39AF5B3}">
      <dsp:nvSpPr>
        <dsp:cNvPr id="0" name=""/>
        <dsp:cNvSpPr/>
      </dsp:nvSpPr>
      <dsp:spPr>
        <a:xfrm>
          <a:off x="3364612" y="2076613"/>
          <a:ext cx="1011403" cy="386878"/>
        </a:xfrm>
        <a:custGeom>
          <a:avLst/>
          <a:gdLst/>
          <a:ahLst/>
          <a:cxnLst/>
          <a:rect l="0" t="0" r="0" b="0"/>
          <a:pathLst>
            <a:path>
              <a:moveTo>
                <a:pt x="1011403" y="0"/>
              </a:moveTo>
              <a:lnTo>
                <a:pt x="1011403" y="263646"/>
              </a:lnTo>
              <a:lnTo>
                <a:pt x="0" y="263646"/>
              </a:lnTo>
              <a:lnTo>
                <a:pt x="0" y="3868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18227C-A45B-4335-BCBB-C71AEFEA10F7}">
      <dsp:nvSpPr>
        <dsp:cNvPr id="0" name=""/>
        <dsp:cNvSpPr/>
      </dsp:nvSpPr>
      <dsp:spPr>
        <a:xfrm>
          <a:off x="2750166" y="845032"/>
          <a:ext cx="1625849" cy="386878"/>
        </a:xfrm>
        <a:custGeom>
          <a:avLst/>
          <a:gdLst/>
          <a:ahLst/>
          <a:cxnLst/>
          <a:rect l="0" t="0" r="0" b="0"/>
          <a:pathLst>
            <a:path>
              <a:moveTo>
                <a:pt x="0" y="0"/>
              </a:moveTo>
              <a:lnTo>
                <a:pt x="0" y="263646"/>
              </a:lnTo>
              <a:lnTo>
                <a:pt x="1625849" y="263646"/>
              </a:lnTo>
              <a:lnTo>
                <a:pt x="1625849" y="3868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18C751-3E37-424B-A4B6-C697AF0493F6}">
      <dsp:nvSpPr>
        <dsp:cNvPr id="0" name=""/>
        <dsp:cNvSpPr/>
      </dsp:nvSpPr>
      <dsp:spPr>
        <a:xfrm>
          <a:off x="2704446" y="845032"/>
          <a:ext cx="91440" cy="386878"/>
        </a:xfrm>
        <a:custGeom>
          <a:avLst/>
          <a:gdLst/>
          <a:ahLst/>
          <a:cxnLst/>
          <a:rect l="0" t="0" r="0" b="0"/>
          <a:pathLst>
            <a:path>
              <a:moveTo>
                <a:pt x="45720" y="0"/>
              </a:moveTo>
              <a:lnTo>
                <a:pt x="45720" y="3868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18EA05-7216-491C-B2EB-E3E1D51A35D2}">
      <dsp:nvSpPr>
        <dsp:cNvPr id="0" name=""/>
        <dsp:cNvSpPr/>
      </dsp:nvSpPr>
      <dsp:spPr>
        <a:xfrm>
          <a:off x="1124317" y="845032"/>
          <a:ext cx="1625849" cy="386878"/>
        </a:xfrm>
        <a:custGeom>
          <a:avLst/>
          <a:gdLst/>
          <a:ahLst/>
          <a:cxnLst/>
          <a:rect l="0" t="0" r="0" b="0"/>
          <a:pathLst>
            <a:path>
              <a:moveTo>
                <a:pt x="1625849" y="0"/>
              </a:moveTo>
              <a:lnTo>
                <a:pt x="1625849" y="263646"/>
              </a:lnTo>
              <a:lnTo>
                <a:pt x="0" y="263646"/>
              </a:lnTo>
              <a:lnTo>
                <a:pt x="0" y="3868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D21F93-75B4-47FC-8C9B-3992E74D1695}">
      <dsp:nvSpPr>
        <dsp:cNvPr id="0" name=""/>
        <dsp:cNvSpPr/>
      </dsp:nvSpPr>
      <dsp:spPr>
        <a:xfrm>
          <a:off x="2085046" y="329"/>
          <a:ext cx="1330240" cy="84470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0B08EF9-4368-4BFA-BFAB-53E5B789D64E}">
      <dsp:nvSpPr>
        <dsp:cNvPr id="0" name=""/>
        <dsp:cNvSpPr/>
      </dsp:nvSpPr>
      <dsp:spPr>
        <a:xfrm>
          <a:off x="2232850" y="140744"/>
          <a:ext cx="1330240" cy="844702"/>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Οργανισμοί </a:t>
          </a:r>
          <a:endParaRPr lang="el-GR" sz="1600" kern="1200" dirty="0"/>
        </a:p>
      </dsp:txBody>
      <dsp:txXfrm>
        <a:off x="2232850" y="140744"/>
        <a:ext cx="1330240" cy="844702"/>
      </dsp:txXfrm>
    </dsp:sp>
    <dsp:sp modelId="{FF15C49C-B857-4751-8A2D-FB72D0F4D03A}">
      <dsp:nvSpPr>
        <dsp:cNvPr id="0" name=""/>
        <dsp:cNvSpPr/>
      </dsp:nvSpPr>
      <dsp:spPr>
        <a:xfrm>
          <a:off x="459196" y="1231910"/>
          <a:ext cx="1330240" cy="84470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BCD0223-126D-447E-B9CC-0EAA13BA5CA3}">
      <dsp:nvSpPr>
        <dsp:cNvPr id="0" name=""/>
        <dsp:cNvSpPr/>
      </dsp:nvSpPr>
      <dsp:spPr>
        <a:xfrm>
          <a:off x="607001" y="1372325"/>
          <a:ext cx="1330240" cy="844702"/>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Ζώα </a:t>
          </a:r>
          <a:r>
            <a:rPr lang="el-GR" sz="4100" kern="1200" dirty="0" smtClean="0"/>
            <a:t> </a:t>
          </a:r>
          <a:endParaRPr lang="el-GR" sz="4100" kern="1200" dirty="0"/>
        </a:p>
      </dsp:txBody>
      <dsp:txXfrm>
        <a:off x="607001" y="1372325"/>
        <a:ext cx="1330240" cy="844702"/>
      </dsp:txXfrm>
    </dsp:sp>
    <dsp:sp modelId="{F81A5EC8-3B0E-42A8-B9DC-F4C077022F2B}">
      <dsp:nvSpPr>
        <dsp:cNvPr id="0" name=""/>
        <dsp:cNvSpPr/>
      </dsp:nvSpPr>
      <dsp:spPr>
        <a:xfrm>
          <a:off x="2085046" y="1231910"/>
          <a:ext cx="1330240" cy="84470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AD8CB7D-C145-466F-85E6-0D5D99B5B435}">
      <dsp:nvSpPr>
        <dsp:cNvPr id="0" name=""/>
        <dsp:cNvSpPr/>
      </dsp:nvSpPr>
      <dsp:spPr>
        <a:xfrm>
          <a:off x="2232850" y="1372325"/>
          <a:ext cx="1330240" cy="844702"/>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Φυτά  </a:t>
          </a:r>
          <a:endParaRPr lang="el-GR" sz="1600" kern="1200" dirty="0"/>
        </a:p>
      </dsp:txBody>
      <dsp:txXfrm>
        <a:off x="2232850" y="1372325"/>
        <a:ext cx="1330240" cy="844702"/>
      </dsp:txXfrm>
    </dsp:sp>
    <dsp:sp modelId="{6C48B482-E94E-4261-9A1B-4085CC41192C}">
      <dsp:nvSpPr>
        <dsp:cNvPr id="0" name=""/>
        <dsp:cNvSpPr/>
      </dsp:nvSpPr>
      <dsp:spPr>
        <a:xfrm>
          <a:off x="3710896" y="1231910"/>
          <a:ext cx="1330240" cy="84470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1B95C4A-56E1-4726-AC52-15B6879D597E}">
      <dsp:nvSpPr>
        <dsp:cNvPr id="0" name=""/>
        <dsp:cNvSpPr/>
      </dsp:nvSpPr>
      <dsp:spPr>
        <a:xfrm>
          <a:off x="3858700" y="1372325"/>
          <a:ext cx="1330240" cy="844702"/>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Μικρόβια </a:t>
          </a:r>
          <a:endParaRPr lang="el-GR" sz="1600" kern="1200" dirty="0"/>
        </a:p>
      </dsp:txBody>
      <dsp:txXfrm>
        <a:off x="3858700" y="1372325"/>
        <a:ext cx="1330240" cy="844702"/>
      </dsp:txXfrm>
    </dsp:sp>
    <dsp:sp modelId="{6DABF94F-950D-4363-A1EE-9FA35DAA0360}">
      <dsp:nvSpPr>
        <dsp:cNvPr id="0" name=""/>
        <dsp:cNvSpPr/>
      </dsp:nvSpPr>
      <dsp:spPr>
        <a:xfrm>
          <a:off x="2518274" y="2463492"/>
          <a:ext cx="1692677" cy="84470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A94604-4951-423C-A080-B83F607762C6}">
      <dsp:nvSpPr>
        <dsp:cNvPr id="0" name=""/>
        <dsp:cNvSpPr/>
      </dsp:nvSpPr>
      <dsp:spPr>
        <a:xfrm>
          <a:off x="2666078" y="2603906"/>
          <a:ext cx="1692677" cy="844702"/>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Πρώτιστα </a:t>
          </a:r>
          <a:endParaRPr lang="el-GR" sz="1600" kern="1200" dirty="0"/>
        </a:p>
      </dsp:txBody>
      <dsp:txXfrm>
        <a:off x="2666078" y="2603906"/>
        <a:ext cx="1692677" cy="844702"/>
      </dsp:txXfrm>
    </dsp:sp>
    <dsp:sp modelId="{F65BD6ED-9759-4F09-A13F-438C03225B64}">
      <dsp:nvSpPr>
        <dsp:cNvPr id="0" name=""/>
        <dsp:cNvSpPr/>
      </dsp:nvSpPr>
      <dsp:spPr>
        <a:xfrm>
          <a:off x="1722788" y="3695073"/>
          <a:ext cx="1522832" cy="84470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91BA853-48FC-4107-8BC9-CAE5C2A38E4F}">
      <dsp:nvSpPr>
        <dsp:cNvPr id="0" name=""/>
        <dsp:cNvSpPr/>
      </dsp:nvSpPr>
      <dsp:spPr>
        <a:xfrm>
          <a:off x="1870593" y="3835487"/>
          <a:ext cx="1522832" cy="844702"/>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Πρωτόζωα </a:t>
          </a:r>
          <a:endParaRPr lang="el-GR" sz="1600" kern="1200" dirty="0"/>
        </a:p>
      </dsp:txBody>
      <dsp:txXfrm>
        <a:off x="1870593" y="3835487"/>
        <a:ext cx="1522832" cy="844702"/>
      </dsp:txXfrm>
    </dsp:sp>
    <dsp:sp modelId="{97278601-283A-481C-A262-D188A68E7DFC}">
      <dsp:nvSpPr>
        <dsp:cNvPr id="0" name=""/>
        <dsp:cNvSpPr/>
      </dsp:nvSpPr>
      <dsp:spPr>
        <a:xfrm>
          <a:off x="3541230" y="3695073"/>
          <a:ext cx="1465206" cy="84470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B30E593-6A4E-494E-BE02-1AA517CC5DB1}">
      <dsp:nvSpPr>
        <dsp:cNvPr id="0" name=""/>
        <dsp:cNvSpPr/>
      </dsp:nvSpPr>
      <dsp:spPr>
        <a:xfrm>
          <a:off x="3689035" y="3835487"/>
          <a:ext cx="1465206" cy="844702"/>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Πρωτόφυτα </a:t>
          </a:r>
          <a:endParaRPr lang="el-GR" sz="1600" kern="1200" dirty="0"/>
        </a:p>
      </dsp:txBody>
      <dsp:txXfrm>
        <a:off x="3689035" y="3835487"/>
        <a:ext cx="1465206" cy="844702"/>
      </dsp:txXfrm>
    </dsp:sp>
    <dsp:sp modelId="{BD7618B1-4306-451A-B600-60B013026875}">
      <dsp:nvSpPr>
        <dsp:cNvPr id="0" name=""/>
        <dsp:cNvSpPr/>
      </dsp:nvSpPr>
      <dsp:spPr>
        <a:xfrm>
          <a:off x="4506560" y="2463492"/>
          <a:ext cx="1727197" cy="84470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6FD83B8-4A47-47ED-A85D-F4F9366BDED3}">
      <dsp:nvSpPr>
        <dsp:cNvPr id="0" name=""/>
        <dsp:cNvSpPr/>
      </dsp:nvSpPr>
      <dsp:spPr>
        <a:xfrm>
          <a:off x="4654365" y="2603906"/>
          <a:ext cx="1727197" cy="844702"/>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Προκαρυωτικά </a:t>
          </a:r>
          <a:endParaRPr lang="el-GR" sz="1600" kern="1200" dirty="0"/>
        </a:p>
      </dsp:txBody>
      <dsp:txXfrm>
        <a:off x="4654365" y="2603906"/>
        <a:ext cx="1727197" cy="844702"/>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06457F-2DF5-4B86-B280-4E800FAB9D85}">
      <dsp:nvSpPr>
        <dsp:cNvPr id="0" name=""/>
        <dsp:cNvSpPr/>
      </dsp:nvSpPr>
      <dsp:spPr>
        <a:xfrm>
          <a:off x="4035213" y="2417272"/>
          <a:ext cx="3080640" cy="362485"/>
        </a:xfrm>
        <a:custGeom>
          <a:avLst/>
          <a:gdLst/>
          <a:ahLst/>
          <a:cxnLst/>
          <a:rect l="0" t="0" r="0" b="0"/>
          <a:pathLst>
            <a:path>
              <a:moveTo>
                <a:pt x="0" y="0"/>
              </a:moveTo>
              <a:lnTo>
                <a:pt x="0" y="247023"/>
              </a:lnTo>
              <a:lnTo>
                <a:pt x="3080640" y="247023"/>
              </a:lnTo>
              <a:lnTo>
                <a:pt x="3080640" y="3624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0CD73C-2CB4-4951-B238-DA04A805C5D5}">
      <dsp:nvSpPr>
        <dsp:cNvPr id="0" name=""/>
        <dsp:cNvSpPr/>
      </dsp:nvSpPr>
      <dsp:spPr>
        <a:xfrm>
          <a:off x="4035213" y="2417272"/>
          <a:ext cx="1196247" cy="362485"/>
        </a:xfrm>
        <a:custGeom>
          <a:avLst/>
          <a:gdLst/>
          <a:ahLst/>
          <a:cxnLst/>
          <a:rect l="0" t="0" r="0" b="0"/>
          <a:pathLst>
            <a:path>
              <a:moveTo>
                <a:pt x="0" y="0"/>
              </a:moveTo>
              <a:lnTo>
                <a:pt x="0" y="247023"/>
              </a:lnTo>
              <a:lnTo>
                <a:pt x="1196247" y="247023"/>
              </a:lnTo>
              <a:lnTo>
                <a:pt x="1196247" y="3624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8E7E29-99C7-4A40-A505-F7784E40885A}">
      <dsp:nvSpPr>
        <dsp:cNvPr id="0" name=""/>
        <dsp:cNvSpPr/>
      </dsp:nvSpPr>
      <dsp:spPr>
        <a:xfrm>
          <a:off x="3674159" y="2417272"/>
          <a:ext cx="361054" cy="362485"/>
        </a:xfrm>
        <a:custGeom>
          <a:avLst/>
          <a:gdLst/>
          <a:ahLst/>
          <a:cxnLst/>
          <a:rect l="0" t="0" r="0" b="0"/>
          <a:pathLst>
            <a:path>
              <a:moveTo>
                <a:pt x="361054" y="0"/>
              </a:moveTo>
              <a:lnTo>
                <a:pt x="361054" y="247023"/>
              </a:lnTo>
              <a:lnTo>
                <a:pt x="0" y="247023"/>
              </a:lnTo>
              <a:lnTo>
                <a:pt x="0" y="3624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4CCF97-5684-42B5-BC83-1459D1535F1B}">
      <dsp:nvSpPr>
        <dsp:cNvPr id="0" name=""/>
        <dsp:cNvSpPr/>
      </dsp:nvSpPr>
      <dsp:spPr>
        <a:xfrm>
          <a:off x="2150820" y="2417272"/>
          <a:ext cx="1884392" cy="362485"/>
        </a:xfrm>
        <a:custGeom>
          <a:avLst/>
          <a:gdLst/>
          <a:ahLst/>
          <a:cxnLst/>
          <a:rect l="0" t="0" r="0" b="0"/>
          <a:pathLst>
            <a:path>
              <a:moveTo>
                <a:pt x="1884392" y="0"/>
              </a:moveTo>
              <a:lnTo>
                <a:pt x="1884392" y="247023"/>
              </a:lnTo>
              <a:lnTo>
                <a:pt x="0" y="247023"/>
              </a:lnTo>
              <a:lnTo>
                <a:pt x="0" y="3624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F16889-C4E1-406D-A6C4-2FE01B5B86B5}">
      <dsp:nvSpPr>
        <dsp:cNvPr id="0" name=""/>
        <dsp:cNvSpPr/>
      </dsp:nvSpPr>
      <dsp:spPr>
        <a:xfrm>
          <a:off x="627482" y="2417272"/>
          <a:ext cx="3407730" cy="362485"/>
        </a:xfrm>
        <a:custGeom>
          <a:avLst/>
          <a:gdLst/>
          <a:ahLst/>
          <a:cxnLst/>
          <a:rect l="0" t="0" r="0" b="0"/>
          <a:pathLst>
            <a:path>
              <a:moveTo>
                <a:pt x="3407730" y="0"/>
              </a:moveTo>
              <a:lnTo>
                <a:pt x="3407730" y="247023"/>
              </a:lnTo>
              <a:lnTo>
                <a:pt x="0" y="247023"/>
              </a:lnTo>
              <a:lnTo>
                <a:pt x="0" y="3624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D8BCBF-7F1C-4209-9491-213F476A7E2A}">
      <dsp:nvSpPr>
        <dsp:cNvPr id="0" name=""/>
        <dsp:cNvSpPr/>
      </dsp:nvSpPr>
      <dsp:spPr>
        <a:xfrm>
          <a:off x="2843891" y="1625829"/>
          <a:ext cx="2382643" cy="7914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B67C9CE-D84A-455F-9754-B944E3CE241E}">
      <dsp:nvSpPr>
        <dsp:cNvPr id="0" name=""/>
        <dsp:cNvSpPr/>
      </dsp:nvSpPr>
      <dsp:spPr>
        <a:xfrm>
          <a:off x="2982376" y="1757390"/>
          <a:ext cx="2382643" cy="791443"/>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Βασίλεια οργανισμών</a:t>
          </a:r>
          <a:endParaRPr lang="el-GR" sz="1600" kern="1200" dirty="0"/>
        </a:p>
      </dsp:txBody>
      <dsp:txXfrm>
        <a:off x="2982376" y="1757390"/>
        <a:ext cx="2382643" cy="791443"/>
      </dsp:txXfrm>
    </dsp:sp>
    <dsp:sp modelId="{12662838-174C-43F6-AF86-C5C413241B45}">
      <dsp:nvSpPr>
        <dsp:cNvPr id="0" name=""/>
        <dsp:cNvSpPr/>
      </dsp:nvSpPr>
      <dsp:spPr>
        <a:xfrm>
          <a:off x="4298" y="2779758"/>
          <a:ext cx="1246367" cy="7914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D181EDA-E692-4D3E-84A8-8D0AA8DDDE1D}">
      <dsp:nvSpPr>
        <dsp:cNvPr id="0" name=""/>
        <dsp:cNvSpPr/>
      </dsp:nvSpPr>
      <dsp:spPr>
        <a:xfrm>
          <a:off x="142783" y="2911319"/>
          <a:ext cx="1246367" cy="791443"/>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Ζώα  </a:t>
          </a:r>
          <a:endParaRPr lang="el-GR" sz="1600" kern="1200" dirty="0"/>
        </a:p>
      </dsp:txBody>
      <dsp:txXfrm>
        <a:off x="142783" y="2911319"/>
        <a:ext cx="1246367" cy="791443"/>
      </dsp:txXfrm>
    </dsp:sp>
    <dsp:sp modelId="{094AEB8E-1F85-4939-8922-CD69D7CDF8E3}">
      <dsp:nvSpPr>
        <dsp:cNvPr id="0" name=""/>
        <dsp:cNvSpPr/>
      </dsp:nvSpPr>
      <dsp:spPr>
        <a:xfrm>
          <a:off x="1527637" y="2779758"/>
          <a:ext cx="1246367" cy="7914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1CCEF99-A788-4278-B7B5-409A971B71EA}">
      <dsp:nvSpPr>
        <dsp:cNvPr id="0" name=""/>
        <dsp:cNvSpPr/>
      </dsp:nvSpPr>
      <dsp:spPr>
        <a:xfrm>
          <a:off x="1666122" y="2911319"/>
          <a:ext cx="1246367" cy="791443"/>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Φυτά  </a:t>
          </a:r>
          <a:endParaRPr lang="el-GR" sz="1600" kern="1200" dirty="0"/>
        </a:p>
      </dsp:txBody>
      <dsp:txXfrm>
        <a:off x="1666122" y="2911319"/>
        <a:ext cx="1246367" cy="791443"/>
      </dsp:txXfrm>
    </dsp:sp>
    <dsp:sp modelId="{CCCE4A98-B561-4594-9ED3-270545A6BCFA}">
      <dsp:nvSpPr>
        <dsp:cNvPr id="0" name=""/>
        <dsp:cNvSpPr/>
      </dsp:nvSpPr>
      <dsp:spPr>
        <a:xfrm>
          <a:off x="3050975" y="2779758"/>
          <a:ext cx="1246367" cy="7914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6ADBD26-19F2-4B74-B475-1D0D872F0BD7}">
      <dsp:nvSpPr>
        <dsp:cNvPr id="0" name=""/>
        <dsp:cNvSpPr/>
      </dsp:nvSpPr>
      <dsp:spPr>
        <a:xfrm>
          <a:off x="3189460" y="2911319"/>
          <a:ext cx="1246367" cy="791443"/>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Μύκητες </a:t>
          </a:r>
          <a:endParaRPr lang="el-GR" sz="1600" kern="1200" dirty="0"/>
        </a:p>
      </dsp:txBody>
      <dsp:txXfrm>
        <a:off x="3189460" y="2911319"/>
        <a:ext cx="1246367" cy="791443"/>
      </dsp:txXfrm>
    </dsp:sp>
    <dsp:sp modelId="{5192611F-9451-4DFE-A385-8B5D46559FE6}">
      <dsp:nvSpPr>
        <dsp:cNvPr id="0" name=""/>
        <dsp:cNvSpPr/>
      </dsp:nvSpPr>
      <dsp:spPr>
        <a:xfrm>
          <a:off x="4574313" y="2779758"/>
          <a:ext cx="1314294" cy="7914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31E594F-A887-4B6E-A793-F0F47E9A9BC9}">
      <dsp:nvSpPr>
        <dsp:cNvPr id="0" name=""/>
        <dsp:cNvSpPr/>
      </dsp:nvSpPr>
      <dsp:spPr>
        <a:xfrm>
          <a:off x="4712799" y="2911319"/>
          <a:ext cx="1314294" cy="791443"/>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Πρώτιστα </a:t>
          </a:r>
          <a:endParaRPr lang="el-GR" sz="1600" kern="1200" dirty="0"/>
        </a:p>
      </dsp:txBody>
      <dsp:txXfrm>
        <a:off x="4712799" y="2911319"/>
        <a:ext cx="1314294" cy="791443"/>
      </dsp:txXfrm>
    </dsp:sp>
    <dsp:sp modelId="{7949FB3A-2580-4E63-BFC5-974D624B9728}">
      <dsp:nvSpPr>
        <dsp:cNvPr id="0" name=""/>
        <dsp:cNvSpPr/>
      </dsp:nvSpPr>
      <dsp:spPr>
        <a:xfrm>
          <a:off x="6165579" y="2779758"/>
          <a:ext cx="1900548" cy="7914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133E680-E06F-451A-81E4-B7A54D0185BD}">
      <dsp:nvSpPr>
        <dsp:cNvPr id="0" name=""/>
        <dsp:cNvSpPr/>
      </dsp:nvSpPr>
      <dsp:spPr>
        <a:xfrm>
          <a:off x="6304064" y="2911319"/>
          <a:ext cx="1900548" cy="791443"/>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Προκαρυωτικά </a:t>
          </a:r>
          <a:endParaRPr lang="el-GR" sz="1600" kern="1200" dirty="0"/>
        </a:p>
      </dsp:txBody>
      <dsp:txXfrm>
        <a:off x="6304064" y="2911319"/>
        <a:ext cx="1900548" cy="791443"/>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98E7E29-99C7-4A40-A505-F7784E40885A}">
      <dsp:nvSpPr>
        <dsp:cNvPr id="0" name=""/>
        <dsp:cNvSpPr/>
      </dsp:nvSpPr>
      <dsp:spPr>
        <a:xfrm>
          <a:off x="4478727" y="1674556"/>
          <a:ext cx="2814879" cy="435402"/>
        </a:xfrm>
        <a:custGeom>
          <a:avLst/>
          <a:gdLst/>
          <a:ahLst/>
          <a:cxnLst/>
          <a:rect l="0" t="0" r="0" b="0"/>
          <a:pathLst>
            <a:path>
              <a:moveTo>
                <a:pt x="0" y="0"/>
              </a:moveTo>
              <a:lnTo>
                <a:pt x="0" y="296713"/>
              </a:lnTo>
              <a:lnTo>
                <a:pt x="2814879" y="296713"/>
              </a:lnTo>
              <a:lnTo>
                <a:pt x="2814879" y="4354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D5B814-E417-46C9-8795-E392835C34EA}">
      <dsp:nvSpPr>
        <dsp:cNvPr id="0" name=""/>
        <dsp:cNvSpPr/>
      </dsp:nvSpPr>
      <dsp:spPr>
        <a:xfrm>
          <a:off x="5323387" y="3060607"/>
          <a:ext cx="921756" cy="437056"/>
        </a:xfrm>
        <a:custGeom>
          <a:avLst/>
          <a:gdLst/>
          <a:ahLst/>
          <a:cxnLst/>
          <a:rect l="0" t="0" r="0" b="0"/>
          <a:pathLst>
            <a:path>
              <a:moveTo>
                <a:pt x="0" y="0"/>
              </a:moveTo>
              <a:lnTo>
                <a:pt x="0" y="298367"/>
              </a:lnTo>
              <a:lnTo>
                <a:pt x="921756" y="298367"/>
              </a:lnTo>
              <a:lnTo>
                <a:pt x="921756" y="4370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A6B95A-3EF4-48E0-A3AD-ADA59E4309D2}">
      <dsp:nvSpPr>
        <dsp:cNvPr id="0" name=""/>
        <dsp:cNvSpPr/>
      </dsp:nvSpPr>
      <dsp:spPr>
        <a:xfrm>
          <a:off x="4408502" y="3060607"/>
          <a:ext cx="914884" cy="435402"/>
        </a:xfrm>
        <a:custGeom>
          <a:avLst/>
          <a:gdLst/>
          <a:ahLst/>
          <a:cxnLst/>
          <a:rect l="0" t="0" r="0" b="0"/>
          <a:pathLst>
            <a:path>
              <a:moveTo>
                <a:pt x="914884" y="0"/>
              </a:moveTo>
              <a:lnTo>
                <a:pt x="914884" y="296713"/>
              </a:lnTo>
              <a:lnTo>
                <a:pt x="0" y="296713"/>
              </a:lnTo>
              <a:lnTo>
                <a:pt x="0" y="4354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4CCF97-5684-42B5-BC83-1459D1535F1B}">
      <dsp:nvSpPr>
        <dsp:cNvPr id="0" name=""/>
        <dsp:cNvSpPr/>
      </dsp:nvSpPr>
      <dsp:spPr>
        <a:xfrm>
          <a:off x="4478727" y="1674556"/>
          <a:ext cx="844660" cy="435402"/>
        </a:xfrm>
        <a:custGeom>
          <a:avLst/>
          <a:gdLst/>
          <a:ahLst/>
          <a:cxnLst/>
          <a:rect l="0" t="0" r="0" b="0"/>
          <a:pathLst>
            <a:path>
              <a:moveTo>
                <a:pt x="0" y="0"/>
              </a:moveTo>
              <a:lnTo>
                <a:pt x="0" y="296713"/>
              </a:lnTo>
              <a:lnTo>
                <a:pt x="844660" y="296713"/>
              </a:lnTo>
              <a:lnTo>
                <a:pt x="844660" y="4354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18DCBC-A267-45B6-840A-85A3B5BE33F1}">
      <dsp:nvSpPr>
        <dsp:cNvPr id="0" name=""/>
        <dsp:cNvSpPr/>
      </dsp:nvSpPr>
      <dsp:spPr>
        <a:xfrm>
          <a:off x="1663848" y="3060607"/>
          <a:ext cx="943074" cy="485558"/>
        </a:xfrm>
        <a:custGeom>
          <a:avLst/>
          <a:gdLst/>
          <a:ahLst/>
          <a:cxnLst/>
          <a:rect l="0" t="0" r="0" b="0"/>
          <a:pathLst>
            <a:path>
              <a:moveTo>
                <a:pt x="0" y="0"/>
              </a:moveTo>
              <a:lnTo>
                <a:pt x="0" y="346870"/>
              </a:lnTo>
              <a:lnTo>
                <a:pt x="943074" y="346870"/>
              </a:lnTo>
              <a:lnTo>
                <a:pt x="943074" y="4855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19234C-7A92-460D-A4B2-39E9B588679B}">
      <dsp:nvSpPr>
        <dsp:cNvPr id="0" name=""/>
        <dsp:cNvSpPr/>
      </dsp:nvSpPr>
      <dsp:spPr>
        <a:xfrm>
          <a:off x="723198" y="3060607"/>
          <a:ext cx="940649" cy="391006"/>
        </a:xfrm>
        <a:custGeom>
          <a:avLst/>
          <a:gdLst/>
          <a:ahLst/>
          <a:cxnLst/>
          <a:rect l="0" t="0" r="0" b="0"/>
          <a:pathLst>
            <a:path>
              <a:moveTo>
                <a:pt x="940649" y="0"/>
              </a:moveTo>
              <a:lnTo>
                <a:pt x="940649" y="252318"/>
              </a:lnTo>
              <a:lnTo>
                <a:pt x="0" y="252318"/>
              </a:lnTo>
              <a:lnTo>
                <a:pt x="0" y="3910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F16889-C4E1-406D-A6C4-2FE01B5B86B5}">
      <dsp:nvSpPr>
        <dsp:cNvPr id="0" name=""/>
        <dsp:cNvSpPr/>
      </dsp:nvSpPr>
      <dsp:spPr>
        <a:xfrm>
          <a:off x="1663848" y="1674556"/>
          <a:ext cx="2814879" cy="435402"/>
        </a:xfrm>
        <a:custGeom>
          <a:avLst/>
          <a:gdLst/>
          <a:ahLst/>
          <a:cxnLst/>
          <a:rect l="0" t="0" r="0" b="0"/>
          <a:pathLst>
            <a:path>
              <a:moveTo>
                <a:pt x="2814879" y="0"/>
              </a:moveTo>
              <a:lnTo>
                <a:pt x="2814879" y="296713"/>
              </a:lnTo>
              <a:lnTo>
                <a:pt x="0" y="296713"/>
              </a:lnTo>
              <a:lnTo>
                <a:pt x="0" y="4354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D8BCBF-7F1C-4209-9491-213F476A7E2A}">
      <dsp:nvSpPr>
        <dsp:cNvPr id="0" name=""/>
        <dsp:cNvSpPr/>
      </dsp:nvSpPr>
      <dsp:spPr>
        <a:xfrm>
          <a:off x="3047761" y="723908"/>
          <a:ext cx="2861931" cy="95064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B67C9CE-D84A-455F-9754-B944E3CE241E}">
      <dsp:nvSpPr>
        <dsp:cNvPr id="0" name=""/>
        <dsp:cNvSpPr/>
      </dsp:nvSpPr>
      <dsp:spPr>
        <a:xfrm>
          <a:off x="3214104" y="881933"/>
          <a:ext cx="2861931" cy="950648"/>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Μικροοργανισμοί</a:t>
          </a:r>
          <a:endParaRPr lang="el-GR" sz="1600" kern="1200" dirty="0"/>
        </a:p>
      </dsp:txBody>
      <dsp:txXfrm>
        <a:off x="3214104" y="881933"/>
        <a:ext cx="2861931" cy="950648"/>
      </dsp:txXfrm>
    </dsp:sp>
    <dsp:sp modelId="{12662838-174C-43F6-AF86-C5C413241B45}">
      <dsp:nvSpPr>
        <dsp:cNvPr id="0" name=""/>
        <dsp:cNvSpPr/>
      </dsp:nvSpPr>
      <dsp:spPr>
        <a:xfrm>
          <a:off x="915305" y="2109958"/>
          <a:ext cx="1497084" cy="95064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D181EDA-E692-4D3E-84A8-8D0AA8DDDE1D}">
      <dsp:nvSpPr>
        <dsp:cNvPr id="0" name=""/>
        <dsp:cNvSpPr/>
      </dsp:nvSpPr>
      <dsp:spPr>
        <a:xfrm>
          <a:off x="1081648" y="2267984"/>
          <a:ext cx="1497084" cy="950648"/>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Ανώτερα πρώτιστα (ευκαρυωτικά)  </a:t>
          </a:r>
          <a:endParaRPr lang="el-GR" sz="1600" kern="1200" dirty="0"/>
        </a:p>
      </dsp:txBody>
      <dsp:txXfrm>
        <a:off x="1081648" y="2267984"/>
        <a:ext cx="1497084" cy="950648"/>
      </dsp:txXfrm>
    </dsp:sp>
    <dsp:sp modelId="{399D1EC2-97E3-4577-922E-604A8A2E67C4}">
      <dsp:nvSpPr>
        <dsp:cNvPr id="0" name=""/>
        <dsp:cNvSpPr/>
      </dsp:nvSpPr>
      <dsp:spPr>
        <a:xfrm>
          <a:off x="-25343" y="3451614"/>
          <a:ext cx="1497084" cy="95064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9175F33-020B-428F-A035-6777127637D0}">
      <dsp:nvSpPr>
        <dsp:cNvPr id="0" name=""/>
        <dsp:cNvSpPr/>
      </dsp:nvSpPr>
      <dsp:spPr>
        <a:xfrm>
          <a:off x="140998" y="3609639"/>
          <a:ext cx="1497084" cy="95064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Πρωτόζωα </a:t>
          </a:r>
          <a:endParaRPr lang="el-GR" sz="1400" kern="1200" dirty="0"/>
        </a:p>
      </dsp:txBody>
      <dsp:txXfrm>
        <a:off x="140998" y="3609639"/>
        <a:ext cx="1497084" cy="950648"/>
      </dsp:txXfrm>
    </dsp:sp>
    <dsp:sp modelId="{8C8B4A3B-DF89-48C2-8B7A-7496446F32DB}">
      <dsp:nvSpPr>
        <dsp:cNvPr id="0" name=""/>
        <dsp:cNvSpPr/>
      </dsp:nvSpPr>
      <dsp:spPr>
        <a:xfrm>
          <a:off x="1858380" y="3546165"/>
          <a:ext cx="1497084" cy="95064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05186AC-E24E-4F91-ABEE-CDA70B74EDBF}">
      <dsp:nvSpPr>
        <dsp:cNvPr id="0" name=""/>
        <dsp:cNvSpPr/>
      </dsp:nvSpPr>
      <dsp:spPr>
        <a:xfrm>
          <a:off x="2024723" y="3704191"/>
          <a:ext cx="1497084" cy="95064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Μύκητες </a:t>
          </a:r>
          <a:endParaRPr lang="el-GR" sz="1400" kern="1200" dirty="0"/>
        </a:p>
      </dsp:txBody>
      <dsp:txXfrm>
        <a:off x="2024723" y="3704191"/>
        <a:ext cx="1497084" cy="950648"/>
      </dsp:txXfrm>
    </dsp:sp>
    <dsp:sp modelId="{094AEB8E-1F85-4939-8922-CD69D7CDF8E3}">
      <dsp:nvSpPr>
        <dsp:cNvPr id="0" name=""/>
        <dsp:cNvSpPr/>
      </dsp:nvSpPr>
      <dsp:spPr>
        <a:xfrm>
          <a:off x="4434396" y="2109958"/>
          <a:ext cx="1777982" cy="95064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1CCEF99-A788-4278-B7B5-409A971B71EA}">
      <dsp:nvSpPr>
        <dsp:cNvPr id="0" name=""/>
        <dsp:cNvSpPr/>
      </dsp:nvSpPr>
      <dsp:spPr>
        <a:xfrm>
          <a:off x="4600739" y="2267984"/>
          <a:ext cx="1777982" cy="950648"/>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Κατώτερα πρώτιστα (προκαρυωτικά)  </a:t>
          </a:r>
          <a:endParaRPr lang="el-GR" sz="1600" kern="1200" dirty="0"/>
        </a:p>
      </dsp:txBody>
      <dsp:txXfrm>
        <a:off x="4600739" y="2267984"/>
        <a:ext cx="1777982" cy="950648"/>
      </dsp:txXfrm>
    </dsp:sp>
    <dsp:sp modelId="{37CF294D-4573-4598-B52F-A48015757342}">
      <dsp:nvSpPr>
        <dsp:cNvPr id="0" name=""/>
        <dsp:cNvSpPr/>
      </dsp:nvSpPr>
      <dsp:spPr>
        <a:xfrm>
          <a:off x="3659960" y="3496009"/>
          <a:ext cx="1497084" cy="95064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33C898B-D6A2-4410-BF78-0A0F75C33021}">
      <dsp:nvSpPr>
        <dsp:cNvPr id="0" name=""/>
        <dsp:cNvSpPr/>
      </dsp:nvSpPr>
      <dsp:spPr>
        <a:xfrm>
          <a:off x="3826303" y="3654035"/>
          <a:ext cx="1497084" cy="95064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Κυανοβακτήρια </a:t>
          </a:r>
          <a:endParaRPr lang="el-GR" sz="1400" kern="1200" dirty="0"/>
        </a:p>
      </dsp:txBody>
      <dsp:txXfrm>
        <a:off x="3826303" y="3654035"/>
        <a:ext cx="1497084" cy="950648"/>
      </dsp:txXfrm>
    </dsp:sp>
    <dsp:sp modelId="{DDC3E655-587E-478C-88F2-092E2B55BFAD}">
      <dsp:nvSpPr>
        <dsp:cNvPr id="0" name=""/>
        <dsp:cNvSpPr/>
      </dsp:nvSpPr>
      <dsp:spPr>
        <a:xfrm>
          <a:off x="5496601" y="3497663"/>
          <a:ext cx="1497084" cy="95064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21116F2-8436-4E3B-AE98-EA10AD331B20}">
      <dsp:nvSpPr>
        <dsp:cNvPr id="0" name=""/>
        <dsp:cNvSpPr/>
      </dsp:nvSpPr>
      <dsp:spPr>
        <a:xfrm>
          <a:off x="5662944" y="3655689"/>
          <a:ext cx="1497084" cy="95064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Βακτήρια </a:t>
          </a:r>
          <a:endParaRPr lang="el-GR" sz="1400" kern="1200" dirty="0"/>
        </a:p>
      </dsp:txBody>
      <dsp:txXfrm>
        <a:off x="5662944" y="3655689"/>
        <a:ext cx="1497084" cy="950648"/>
      </dsp:txXfrm>
    </dsp:sp>
    <dsp:sp modelId="{CCCE4A98-B561-4594-9ED3-270545A6BCFA}">
      <dsp:nvSpPr>
        <dsp:cNvPr id="0" name=""/>
        <dsp:cNvSpPr/>
      </dsp:nvSpPr>
      <dsp:spPr>
        <a:xfrm>
          <a:off x="6545063" y="2109958"/>
          <a:ext cx="1497084" cy="95064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6ADBD26-19F2-4B74-B475-1D0D872F0BD7}">
      <dsp:nvSpPr>
        <dsp:cNvPr id="0" name=""/>
        <dsp:cNvSpPr/>
      </dsp:nvSpPr>
      <dsp:spPr>
        <a:xfrm>
          <a:off x="6711406" y="2267984"/>
          <a:ext cx="1497084" cy="950648"/>
        </a:xfrm>
        <a:prstGeom prst="roundRect">
          <a:avLst>
            <a:gd name="adj" fmla="val 10000"/>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Ιοί </a:t>
          </a:r>
          <a:endParaRPr lang="el-GR" sz="1600" kern="1200" dirty="0"/>
        </a:p>
      </dsp:txBody>
      <dsp:txXfrm>
        <a:off x="6711406" y="2267984"/>
        <a:ext cx="1497084" cy="950648"/>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759F5F-8757-4912-A257-928B6D81AADD}">
      <dsp:nvSpPr>
        <dsp:cNvPr id="0" name=""/>
        <dsp:cNvSpPr/>
      </dsp:nvSpPr>
      <dsp:spPr>
        <a:xfrm>
          <a:off x="0" y="952261"/>
          <a:ext cx="6096000" cy="352800"/>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85FC443-B51E-4FDD-87C7-0500186D52C6}">
      <dsp:nvSpPr>
        <dsp:cNvPr id="0" name=""/>
        <dsp:cNvSpPr/>
      </dsp:nvSpPr>
      <dsp:spPr>
        <a:xfrm>
          <a:off x="0" y="332366"/>
          <a:ext cx="5804020" cy="1035787"/>
        </a:xfrm>
        <a:prstGeom prst="round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endParaRPr lang="el-GR" sz="1600" kern="1200" dirty="0" smtClean="0"/>
        </a:p>
        <a:p>
          <a:pPr lvl="0" algn="l" defTabSz="711200">
            <a:lnSpc>
              <a:spcPct val="90000"/>
            </a:lnSpc>
            <a:spcBef>
              <a:spcPct val="0"/>
            </a:spcBef>
            <a:spcAft>
              <a:spcPct val="35000"/>
            </a:spcAft>
          </a:pPr>
          <a:r>
            <a:rPr lang="el-GR" sz="1600" kern="1200" dirty="0" smtClean="0">
              <a:solidFill>
                <a:schemeClr val="accent6">
                  <a:lumMod val="50000"/>
                </a:schemeClr>
              </a:solidFill>
            </a:rPr>
            <a:t>Εξειδικευμένες  ιδιότητες ανώτερων οργανισμών εμφανίζονται και σε κατώτερους οργανισμούς</a:t>
          </a:r>
        </a:p>
        <a:p>
          <a:pPr lvl="0" algn="l" defTabSz="711200">
            <a:lnSpc>
              <a:spcPct val="90000"/>
            </a:lnSpc>
            <a:spcBef>
              <a:spcPct val="0"/>
            </a:spcBef>
            <a:spcAft>
              <a:spcPct val="35000"/>
            </a:spcAft>
          </a:pPr>
          <a:endParaRPr lang="el-GR" sz="900" kern="1200" dirty="0"/>
        </a:p>
      </dsp:txBody>
      <dsp:txXfrm>
        <a:off x="0" y="332366"/>
        <a:ext cx="5804020" cy="1035787"/>
      </dsp:txXfrm>
    </dsp:sp>
    <dsp:sp modelId="{A2E3040E-BDDA-4BF6-9C24-09B78D8D166D}">
      <dsp:nvSpPr>
        <dsp:cNvPr id="0" name=""/>
        <dsp:cNvSpPr/>
      </dsp:nvSpPr>
      <dsp:spPr>
        <a:xfrm>
          <a:off x="0" y="2153404"/>
          <a:ext cx="6096000" cy="352800"/>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1F9BBE5-6B2E-41E4-B1FA-602A7EC4DD9E}">
      <dsp:nvSpPr>
        <dsp:cNvPr id="0" name=""/>
        <dsp:cNvSpPr/>
      </dsp:nvSpPr>
      <dsp:spPr>
        <a:xfrm>
          <a:off x="0" y="1583048"/>
          <a:ext cx="5804020" cy="979382"/>
        </a:xfrm>
        <a:prstGeom prst="round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el-GR" sz="1600" kern="1200" dirty="0" smtClean="0">
              <a:solidFill>
                <a:schemeClr val="accent6">
                  <a:lumMod val="50000"/>
                </a:schemeClr>
              </a:solidFill>
            </a:rPr>
            <a:t>Στους κατώτερους ευκαρυωτικούς και στους προκαρυωτικούς οργανισμούς δεν υπάρχει σαφής διαχωρισμός  φυτού - ζώου</a:t>
          </a:r>
          <a:endParaRPr lang="el-GR" sz="1600" kern="1200" dirty="0">
            <a:solidFill>
              <a:schemeClr val="accent6">
                <a:lumMod val="50000"/>
              </a:schemeClr>
            </a:solidFill>
          </a:endParaRPr>
        </a:p>
      </dsp:txBody>
      <dsp:txXfrm>
        <a:off x="0" y="1583048"/>
        <a:ext cx="5804020" cy="979382"/>
      </dsp:txXfrm>
    </dsp:sp>
    <dsp:sp modelId="{CFA524BA-EBBA-4235-8A4F-827257CE4716}">
      <dsp:nvSpPr>
        <dsp:cNvPr id="0" name=""/>
        <dsp:cNvSpPr/>
      </dsp:nvSpPr>
      <dsp:spPr>
        <a:xfrm>
          <a:off x="0" y="3412517"/>
          <a:ext cx="6096000" cy="352800"/>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3DE425D-CB2E-4409-A833-ABE6117BB8BB}">
      <dsp:nvSpPr>
        <dsp:cNvPr id="0" name=""/>
        <dsp:cNvSpPr/>
      </dsp:nvSpPr>
      <dsp:spPr>
        <a:xfrm>
          <a:off x="0" y="2837116"/>
          <a:ext cx="5804020" cy="1037353"/>
        </a:xfrm>
        <a:prstGeom prst="round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el-GR" sz="1600" kern="1200" dirty="0" smtClean="0">
              <a:solidFill>
                <a:schemeClr val="accent6">
                  <a:lumMod val="50000"/>
                </a:schemeClr>
              </a:solidFill>
            </a:rPr>
            <a:t>Υπάρχουν πολλές ενδιάμεσες μορφές οργανισμών οι οποίες δεν μπορούν να καταταγούν σε καμία ομάδα</a:t>
          </a:r>
        </a:p>
      </dsp:txBody>
      <dsp:txXfrm>
        <a:off x="0" y="2837116"/>
        <a:ext cx="5804020" cy="103735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9FCC8D-2EEA-4A68-A960-DCD8DDB3AE99}" type="datetimeFigureOut">
              <a:rPr lang="el-GR" smtClean="0"/>
              <a:pPr/>
              <a:t>27/3/2017</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59D603-C302-46CC-A32E-66D0C93244D2}"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3EB72B8-EFC3-4ED4-804D-90C71BEDDA47}" type="slidenum">
              <a:rPr lang="el-GR"/>
              <a:pPr/>
              <a:t>34</a:t>
            </a:fld>
            <a:endParaRPr lang="el-GR"/>
          </a:p>
        </p:txBody>
      </p:sp>
      <p:sp>
        <p:nvSpPr>
          <p:cNvPr id="64515" name="1 - Θέση εικόνας διαφάνειας"/>
          <p:cNvSpPr>
            <a:spLocks noGrp="1" noRot="1" noChangeAspect="1" noTextEdit="1"/>
          </p:cNvSpPr>
          <p:nvPr>
            <p:ph type="sldImg"/>
          </p:nvPr>
        </p:nvSpPr>
        <p:spPr>
          <a:ln/>
        </p:spPr>
      </p:sp>
      <p:sp>
        <p:nvSpPr>
          <p:cNvPr id="64516" name="2 - Θέση σημειώσεων"/>
          <p:cNvSpPr>
            <a:spLocks noGrp="1"/>
          </p:cNvSpPr>
          <p:nvPr>
            <p:ph type="body" idx="1"/>
          </p:nvPr>
        </p:nvSpPr>
        <p:spPr>
          <a:noFill/>
          <a:ln/>
        </p:spPr>
        <p:txBody>
          <a:bodyPr/>
          <a:lstStyle/>
          <a:p>
            <a:pPr eaLnBrk="1" hangingPunct="1"/>
            <a:endParaRPr lang="el-GR" smtClean="0"/>
          </a:p>
        </p:txBody>
      </p:sp>
      <p:sp>
        <p:nvSpPr>
          <p:cNvPr id="64517" name="3 - Θέση αριθμού διαφάνειας"/>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16AC52B-5376-4FE6-BCD1-0512FB389DB4}" type="slidenum">
              <a:rPr lang="el-GR" sz="1200">
                <a:solidFill>
                  <a:schemeClr val="tx1"/>
                </a:solidFill>
                <a:effectLst/>
              </a:rPr>
              <a:pPr algn="r"/>
              <a:t>34</a:t>
            </a:fld>
            <a:endParaRPr lang="el-GR" sz="1200">
              <a:solidFill>
                <a:schemeClr val="tx1"/>
              </a:solidFill>
              <a:effectLs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920C4BE2-7747-41F1-877A-709E886892BF}" type="slidenum">
              <a:rPr lang="el-GR"/>
              <a:pPr/>
              <a:t>36</a:t>
            </a:fld>
            <a:endParaRPr lang="el-GR"/>
          </a:p>
        </p:txBody>
      </p:sp>
      <p:sp>
        <p:nvSpPr>
          <p:cNvPr id="65539" name="1 - Θέση εικόνας διαφάνειας"/>
          <p:cNvSpPr>
            <a:spLocks noGrp="1" noRot="1" noChangeAspect="1" noTextEdit="1"/>
          </p:cNvSpPr>
          <p:nvPr>
            <p:ph type="sldImg"/>
          </p:nvPr>
        </p:nvSpPr>
        <p:spPr>
          <a:ln/>
        </p:spPr>
      </p:sp>
      <p:sp>
        <p:nvSpPr>
          <p:cNvPr id="65540" name="2 - Θέση σημειώσεων"/>
          <p:cNvSpPr>
            <a:spLocks noGrp="1"/>
          </p:cNvSpPr>
          <p:nvPr>
            <p:ph type="body" idx="1"/>
          </p:nvPr>
        </p:nvSpPr>
        <p:spPr>
          <a:noFill/>
          <a:ln/>
        </p:spPr>
        <p:txBody>
          <a:bodyPr/>
          <a:lstStyle/>
          <a:p>
            <a:pPr eaLnBrk="1" hangingPunct="1"/>
            <a:endParaRPr lang="el-GR" smtClean="0"/>
          </a:p>
        </p:txBody>
      </p:sp>
      <p:sp>
        <p:nvSpPr>
          <p:cNvPr id="65541" name="3 - Θέση αριθμού διαφάνειας"/>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A229027-8DB2-4D4F-8AD7-0C1C6CF5CCF1}" type="slidenum">
              <a:rPr lang="el-GR" sz="1200">
                <a:solidFill>
                  <a:schemeClr val="tx1"/>
                </a:solidFill>
                <a:effectLst/>
              </a:rPr>
              <a:pPr algn="r"/>
              <a:t>36</a:t>
            </a:fld>
            <a:endParaRPr lang="el-GR" sz="1200">
              <a:solidFill>
                <a:schemeClr val="tx1"/>
              </a:solidFill>
              <a:effectLs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8BB85B0-BCE4-4CD9-BBDE-562049B96BDE}" type="slidenum">
              <a:rPr lang="el-GR"/>
              <a:pPr/>
              <a:t>42</a:t>
            </a:fld>
            <a:endParaRPr lang="el-G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l-GR"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9" name="Rectangle 8"/>
          <p:cNvSpPr/>
          <p:nvPr/>
        </p:nvSpPr>
        <p:spPr>
          <a:xfrm>
            <a:off x="-1" y="1905000"/>
            <a:ext cx="9141620" cy="320040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2" y="1795132"/>
            <a:ext cx="9141620"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1" name="Rectangle 10"/>
          <p:cNvSpPr/>
          <p:nvPr/>
        </p:nvSpPr>
        <p:spPr>
          <a:xfrm>
            <a:off x="-2" y="5142116"/>
            <a:ext cx="9141620"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2" name="Title 1"/>
          <p:cNvSpPr>
            <a:spLocks noGrp="1"/>
          </p:cNvSpPr>
          <p:nvPr>
            <p:ph type="ctrTitle"/>
          </p:nvPr>
        </p:nvSpPr>
        <p:spPr>
          <a:xfrm>
            <a:off x="971550" y="2079812"/>
            <a:ext cx="7200900" cy="1724092"/>
          </a:xfrm>
        </p:spPr>
        <p:txBody>
          <a:bodyPr anchor="b"/>
          <a:lstStyle>
            <a:lvl1pPr algn="ctr">
              <a:defRPr sz="5400"/>
            </a:lvl1pPr>
          </a:lstStyle>
          <a:p>
            <a:r>
              <a:rPr lang="el-GR" smtClean="0"/>
              <a:t>Kλικ για επεξεργασία του τίτλου</a:t>
            </a:r>
            <a:endParaRPr/>
          </a:p>
        </p:txBody>
      </p:sp>
      <p:sp>
        <p:nvSpPr>
          <p:cNvPr id="3" name="Subtitle 2"/>
          <p:cNvSpPr>
            <a:spLocks noGrp="1"/>
          </p:cNvSpPr>
          <p:nvPr>
            <p:ph type="subTitle" idx="1"/>
          </p:nvPr>
        </p:nvSpPr>
        <p:spPr>
          <a:xfrm>
            <a:off x="971550" y="3959352"/>
            <a:ext cx="7200900" cy="914400"/>
          </a:xfrm>
        </p:spPr>
        <p:txBody>
          <a:bodyPr>
            <a:normAutofit/>
          </a:bodyPr>
          <a:lstStyle>
            <a:lvl1pPr marL="0" indent="0" algn="ctr">
              <a:spcBef>
                <a:spcPts val="0"/>
              </a:spcBef>
              <a:buNone/>
              <a:defRPr sz="200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Κάντε κλικ για να επεξεργαστείτε τον υπότιτλο του υποδείγματος</a:t>
            </a:r>
            <a:endParaRPr/>
          </a:p>
        </p:txBody>
      </p:sp>
    </p:spTree>
    <p:extLst>
      <p:ext uri="{BB962C8B-B14F-4D97-AF65-F5344CB8AC3E}">
        <p14:creationId xmlns:p14="http://schemas.microsoft.com/office/powerpoint/2010/main" xmlns="" val="19857523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a:p>
        </p:txBody>
      </p:sp>
      <p:sp>
        <p:nvSpPr>
          <p:cNvPr id="4" name="Date Placeholder 3"/>
          <p:cNvSpPr>
            <a:spLocks noGrp="1"/>
          </p:cNvSpPr>
          <p:nvPr>
            <p:ph type="dt" sz="half" idx="10"/>
          </p:nvPr>
        </p:nvSpPr>
        <p:spPr/>
        <p:txBody>
          <a:bodyPr/>
          <a:lstStyle/>
          <a:p>
            <a:fld id="{9C33249B-1F6B-42F3-A557-05F7635DCCE9}" type="datetime1">
              <a:rPr lang="el-GR" smtClean="0"/>
              <a:pPr/>
              <a:t>27/3/2017</a:t>
            </a:fld>
            <a:endParaRPr lang="el-GR"/>
          </a:p>
        </p:txBody>
      </p:sp>
      <p:sp>
        <p:nvSpPr>
          <p:cNvPr id="5" name="Footer Placeholder 4"/>
          <p:cNvSpPr>
            <a:spLocks noGrp="1"/>
          </p:cNvSpPr>
          <p:nvPr>
            <p:ph type="ftr" sz="quarter" idx="11"/>
          </p:nvPr>
        </p:nvSpPr>
        <p:spPr/>
        <p:txBody>
          <a:bodyPr/>
          <a:lstStyle/>
          <a:p>
            <a:r>
              <a:rPr lang="el-GR" smtClean="0"/>
              <a:t>Δρ Ελένη Γιαννουλάκη</a:t>
            </a:r>
            <a:endParaRPr lang="el-GR"/>
          </a:p>
        </p:txBody>
      </p:sp>
      <p:sp>
        <p:nvSpPr>
          <p:cNvPr id="6" name="Slide Number Placeholder 5"/>
          <p:cNvSpPr>
            <a:spLocks noGrp="1"/>
          </p:cNvSpPr>
          <p:nvPr>
            <p:ph type="sldNum" sz="quarter" idx="12"/>
          </p:nvPr>
        </p:nvSpPr>
        <p:spPr/>
        <p:txBody>
          <a:bodyPr/>
          <a:lstStyle/>
          <a:p>
            <a:fld id="{EB8D1EDD-4FAD-4242-AF01-5026291DE0EC}" type="slidenum">
              <a:rPr lang="el-GR" smtClean="0"/>
              <a:pPr/>
              <a:t>‹#›</a:t>
            </a:fld>
            <a:endParaRPr lang="el-GR"/>
          </a:p>
        </p:txBody>
      </p:sp>
    </p:spTree>
    <p:extLst>
      <p:ext uri="{BB962C8B-B14F-4D97-AF65-F5344CB8AC3E}">
        <p14:creationId xmlns:p14="http://schemas.microsoft.com/office/powerpoint/2010/main" xmlns="" val="27359318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5897562"/>
          </a:xfrm>
        </p:spPr>
        <p:txBody>
          <a:bodyPr vert="eaVert"/>
          <a:lstStyle/>
          <a:p>
            <a:r>
              <a:rPr lang="el-GR" smtClean="0"/>
              <a:t>Kλικ για επεξεργασία του τίτλου</a:t>
            </a:r>
            <a:endParaRPr/>
          </a:p>
        </p:txBody>
      </p:sp>
      <p:sp>
        <p:nvSpPr>
          <p:cNvPr id="3" name="Vertical Text Placeholder 2"/>
          <p:cNvSpPr>
            <a:spLocks noGrp="1"/>
          </p:cNvSpPr>
          <p:nvPr>
            <p:ph type="body" orient="vert" idx="1"/>
          </p:nvPr>
        </p:nvSpPr>
        <p:spPr>
          <a:xfrm>
            <a:off x="628650" y="274638"/>
            <a:ext cx="5800725" cy="5897562"/>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a:p>
        </p:txBody>
      </p:sp>
      <p:sp>
        <p:nvSpPr>
          <p:cNvPr id="4" name="Date Placeholder 3"/>
          <p:cNvSpPr>
            <a:spLocks noGrp="1"/>
          </p:cNvSpPr>
          <p:nvPr>
            <p:ph type="dt" sz="half" idx="10"/>
          </p:nvPr>
        </p:nvSpPr>
        <p:spPr/>
        <p:txBody>
          <a:bodyPr/>
          <a:lstStyle/>
          <a:p>
            <a:fld id="{F2F518AD-691A-41F3-B25B-7DBEB0BB4718}" type="datetime1">
              <a:rPr lang="el-GR" smtClean="0"/>
              <a:pPr/>
              <a:t>27/3/2017</a:t>
            </a:fld>
            <a:endParaRPr lang="el-GR"/>
          </a:p>
        </p:txBody>
      </p:sp>
      <p:sp>
        <p:nvSpPr>
          <p:cNvPr id="5" name="Footer Placeholder 4"/>
          <p:cNvSpPr>
            <a:spLocks noGrp="1"/>
          </p:cNvSpPr>
          <p:nvPr>
            <p:ph type="ftr" sz="quarter" idx="11"/>
          </p:nvPr>
        </p:nvSpPr>
        <p:spPr/>
        <p:txBody>
          <a:bodyPr/>
          <a:lstStyle/>
          <a:p>
            <a:r>
              <a:rPr lang="el-GR" smtClean="0"/>
              <a:t>Δρ Ελένη Γιαννουλάκη</a:t>
            </a:r>
            <a:endParaRPr lang="el-GR"/>
          </a:p>
        </p:txBody>
      </p:sp>
      <p:sp>
        <p:nvSpPr>
          <p:cNvPr id="6" name="Slide Number Placeholder 5"/>
          <p:cNvSpPr>
            <a:spLocks noGrp="1"/>
          </p:cNvSpPr>
          <p:nvPr>
            <p:ph type="sldNum" sz="quarter" idx="12"/>
          </p:nvPr>
        </p:nvSpPr>
        <p:spPr/>
        <p:txBody>
          <a:bodyPr/>
          <a:lstStyle/>
          <a:p>
            <a:fld id="{EB8D1EDD-4FAD-4242-AF01-5026291DE0EC}" type="slidenum">
              <a:rPr lang="el-GR" smtClean="0"/>
              <a:pPr/>
              <a:t>‹#›</a:t>
            </a:fld>
            <a:endParaRPr lang="el-GR"/>
          </a:p>
        </p:txBody>
      </p:sp>
    </p:spTree>
    <p:extLst>
      <p:ext uri="{BB962C8B-B14F-4D97-AF65-F5344CB8AC3E}">
        <p14:creationId xmlns:p14="http://schemas.microsoft.com/office/powerpoint/2010/main" xmlns="" val="42305097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dirty="0"/>
          </a:p>
        </p:txBody>
      </p:sp>
      <p:sp>
        <p:nvSpPr>
          <p:cNvPr id="4" name="Date Placeholder 3"/>
          <p:cNvSpPr>
            <a:spLocks noGrp="1"/>
          </p:cNvSpPr>
          <p:nvPr>
            <p:ph type="dt" sz="half" idx="10"/>
          </p:nvPr>
        </p:nvSpPr>
        <p:spPr/>
        <p:txBody>
          <a:bodyPr/>
          <a:lstStyle/>
          <a:p>
            <a:fld id="{10256581-B862-4AD8-A5F1-C75725D07B11}" type="datetime1">
              <a:rPr lang="el-GR" smtClean="0"/>
              <a:pPr/>
              <a:t>27/3/2017</a:t>
            </a:fld>
            <a:endParaRPr lang="el-GR"/>
          </a:p>
        </p:txBody>
      </p:sp>
      <p:sp>
        <p:nvSpPr>
          <p:cNvPr id="5" name="Footer Placeholder 4"/>
          <p:cNvSpPr>
            <a:spLocks noGrp="1"/>
          </p:cNvSpPr>
          <p:nvPr>
            <p:ph type="ftr" sz="quarter" idx="11"/>
          </p:nvPr>
        </p:nvSpPr>
        <p:spPr/>
        <p:txBody>
          <a:bodyPr/>
          <a:lstStyle/>
          <a:p>
            <a:r>
              <a:rPr lang="el-GR" smtClean="0"/>
              <a:t>Δρ Ελένη Γιαννουλάκη</a:t>
            </a:r>
            <a:endParaRPr lang="el-GR"/>
          </a:p>
        </p:txBody>
      </p:sp>
      <p:sp>
        <p:nvSpPr>
          <p:cNvPr id="6" name="Slide Number Placeholder 5"/>
          <p:cNvSpPr>
            <a:spLocks noGrp="1"/>
          </p:cNvSpPr>
          <p:nvPr>
            <p:ph type="sldNum" sz="quarter" idx="12"/>
          </p:nvPr>
        </p:nvSpPr>
        <p:spPr/>
        <p:txBody>
          <a:bodyPr/>
          <a:lstStyle/>
          <a:p>
            <a:fld id="{EB8D1EDD-4FAD-4242-AF01-5026291DE0EC}" type="slidenum">
              <a:rPr lang="el-GR" smtClean="0"/>
              <a:pPr/>
              <a:t>‹#›</a:t>
            </a:fld>
            <a:endParaRPr lang="el-GR"/>
          </a:p>
        </p:txBody>
      </p:sp>
    </p:spTree>
    <p:extLst>
      <p:ext uri="{BB962C8B-B14F-4D97-AF65-F5344CB8AC3E}">
        <p14:creationId xmlns:p14="http://schemas.microsoft.com/office/powerpoint/2010/main" xmlns="" val="42173191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gradFill rotWithShape="1">
          <a:gsLst>
            <a:gs pos="100000">
              <a:schemeClr val="accent1">
                <a:alpha val="80000"/>
              </a:schemeClr>
            </a:gs>
            <a:gs pos="0">
              <a:schemeClr val="accent1">
                <a:lumMod val="40000"/>
                <a:lumOff val="60000"/>
                <a:alpha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1550" y="2130552"/>
            <a:ext cx="7200900" cy="2359152"/>
          </a:xfrm>
        </p:spPr>
        <p:txBody>
          <a:bodyPr anchor="b">
            <a:normAutofit/>
          </a:bodyPr>
          <a:lstStyle>
            <a:lvl1pPr algn="ctr">
              <a:defRPr sz="5400" b="1"/>
            </a:lvl1pPr>
          </a:lstStyle>
          <a:p>
            <a:r>
              <a:rPr lang="el-GR" smtClean="0"/>
              <a:t>Kλικ για επεξεργασία του τίτλου</a:t>
            </a:r>
            <a:endParaRPr/>
          </a:p>
        </p:txBody>
      </p:sp>
      <p:sp>
        <p:nvSpPr>
          <p:cNvPr id="3" name="Text Placeholder 2"/>
          <p:cNvSpPr>
            <a:spLocks noGrp="1"/>
          </p:cNvSpPr>
          <p:nvPr>
            <p:ph type="body" idx="1"/>
          </p:nvPr>
        </p:nvSpPr>
        <p:spPr>
          <a:xfrm>
            <a:off x="971550" y="4572000"/>
            <a:ext cx="7200900" cy="841248"/>
          </a:xfrm>
        </p:spPr>
        <p:txBody>
          <a:bodyPr anchor="t"/>
          <a:lstStyle>
            <a:lvl1pPr marL="0" indent="0" algn="ctr">
              <a:spcBef>
                <a:spcPts val="0"/>
              </a:spcBef>
              <a:buNone/>
              <a:defRPr sz="20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Date Placeholder 3"/>
          <p:cNvSpPr>
            <a:spLocks noGrp="1"/>
          </p:cNvSpPr>
          <p:nvPr>
            <p:ph type="dt" sz="half" idx="10"/>
          </p:nvPr>
        </p:nvSpPr>
        <p:spPr/>
        <p:txBody>
          <a:bodyPr/>
          <a:lstStyle/>
          <a:p>
            <a:fld id="{5D7B62BF-AB9F-4EEE-9BCA-AEF81D6C5717}" type="datetime1">
              <a:rPr lang="el-GR" smtClean="0"/>
              <a:pPr/>
              <a:t>27/3/2017</a:t>
            </a:fld>
            <a:endParaRPr lang="en-US"/>
          </a:p>
        </p:txBody>
      </p:sp>
      <p:sp>
        <p:nvSpPr>
          <p:cNvPr id="5" name="Footer Placeholder 4"/>
          <p:cNvSpPr>
            <a:spLocks noGrp="1"/>
          </p:cNvSpPr>
          <p:nvPr>
            <p:ph type="ftr" sz="quarter" idx="11"/>
          </p:nvPr>
        </p:nvSpPr>
        <p:spPr/>
        <p:txBody>
          <a:bodyPr/>
          <a:lstStyle/>
          <a:p>
            <a:r>
              <a:rPr lang="el-GR" smtClean="0"/>
              <a:t>Δρ Ελένη Γιαννουλάκη</a:t>
            </a:r>
            <a:endParaRPr lang="el-GR"/>
          </a:p>
        </p:txBody>
      </p:sp>
      <p:sp>
        <p:nvSpPr>
          <p:cNvPr id="6" name="Slide Number Placeholder 5"/>
          <p:cNvSpPr>
            <a:spLocks noGrp="1"/>
          </p:cNvSpPr>
          <p:nvPr>
            <p:ph type="sldNum" sz="quarter" idx="12"/>
          </p:nvPr>
        </p:nvSpPr>
        <p:spPr/>
        <p:txBody>
          <a:bodyPr/>
          <a:lstStyle/>
          <a:p>
            <a:fld id="{7DC1BBB0-96F0-4077-A278-0F3FB5C104D3}" type="slidenum">
              <a:rPr lang="el-GR" smtClean="0"/>
              <a:pPr/>
              <a:t>‹#›</a:t>
            </a:fld>
            <a:endParaRPr lang="el-GR"/>
          </a:p>
        </p:txBody>
      </p:sp>
    </p:spTree>
    <p:extLst>
      <p:ext uri="{BB962C8B-B14F-4D97-AF65-F5344CB8AC3E}">
        <p14:creationId xmlns:p14="http://schemas.microsoft.com/office/powerpoint/2010/main" xmlns="" val="316203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a:p>
        </p:txBody>
      </p:sp>
      <p:sp>
        <p:nvSpPr>
          <p:cNvPr id="3" name="Content Placeholder 2"/>
          <p:cNvSpPr>
            <a:spLocks noGrp="1"/>
          </p:cNvSpPr>
          <p:nvPr>
            <p:ph sz="half" idx="1"/>
          </p:nvPr>
        </p:nvSpPr>
        <p:spPr>
          <a:xfrm>
            <a:off x="1005840" y="1901952"/>
            <a:ext cx="3429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a:p>
        </p:txBody>
      </p:sp>
      <p:sp>
        <p:nvSpPr>
          <p:cNvPr id="4" name="Content Placeholder 3"/>
          <p:cNvSpPr>
            <a:spLocks noGrp="1"/>
          </p:cNvSpPr>
          <p:nvPr>
            <p:ph sz="half" idx="2"/>
          </p:nvPr>
        </p:nvSpPr>
        <p:spPr>
          <a:xfrm>
            <a:off x="4709160" y="1901952"/>
            <a:ext cx="3429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a:p>
        </p:txBody>
      </p:sp>
      <p:sp>
        <p:nvSpPr>
          <p:cNvPr id="5" name="Date Placeholder 4"/>
          <p:cNvSpPr>
            <a:spLocks noGrp="1"/>
          </p:cNvSpPr>
          <p:nvPr>
            <p:ph type="dt" sz="half" idx="10"/>
          </p:nvPr>
        </p:nvSpPr>
        <p:spPr/>
        <p:txBody>
          <a:bodyPr/>
          <a:lstStyle/>
          <a:p>
            <a:fld id="{64FE0EA8-CAD0-40F2-A8AA-BE072BD259E2}" type="datetime1">
              <a:rPr lang="el-GR" smtClean="0"/>
              <a:pPr/>
              <a:t>27/3/2017</a:t>
            </a:fld>
            <a:endParaRPr lang="el-GR"/>
          </a:p>
        </p:txBody>
      </p:sp>
      <p:sp>
        <p:nvSpPr>
          <p:cNvPr id="6" name="Footer Placeholder 5"/>
          <p:cNvSpPr>
            <a:spLocks noGrp="1"/>
          </p:cNvSpPr>
          <p:nvPr>
            <p:ph type="ftr" sz="quarter" idx="11"/>
          </p:nvPr>
        </p:nvSpPr>
        <p:spPr/>
        <p:txBody>
          <a:bodyPr/>
          <a:lstStyle/>
          <a:p>
            <a:r>
              <a:rPr lang="el-GR" smtClean="0"/>
              <a:t>Δρ Ελένη Γιαννουλάκη</a:t>
            </a:r>
            <a:endParaRPr lang="el-GR"/>
          </a:p>
        </p:txBody>
      </p:sp>
      <p:sp>
        <p:nvSpPr>
          <p:cNvPr id="7" name="Slide Number Placeholder 6"/>
          <p:cNvSpPr>
            <a:spLocks noGrp="1"/>
          </p:cNvSpPr>
          <p:nvPr>
            <p:ph type="sldNum" sz="quarter" idx="12"/>
          </p:nvPr>
        </p:nvSpPr>
        <p:spPr/>
        <p:txBody>
          <a:bodyPr/>
          <a:lstStyle/>
          <a:p>
            <a:fld id="{EB8D1EDD-4FAD-4242-AF01-5026291DE0EC}" type="slidenum">
              <a:rPr lang="el-GR" smtClean="0"/>
              <a:pPr/>
              <a:t>‹#›</a:t>
            </a:fld>
            <a:endParaRPr lang="el-GR"/>
          </a:p>
        </p:txBody>
      </p:sp>
    </p:spTree>
    <p:extLst>
      <p:ext uri="{BB962C8B-B14F-4D97-AF65-F5344CB8AC3E}">
        <p14:creationId xmlns:p14="http://schemas.microsoft.com/office/powerpoint/2010/main" xmlns="" val="36763571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a:p>
        </p:txBody>
      </p:sp>
      <p:sp>
        <p:nvSpPr>
          <p:cNvPr id="3" name="Text Placeholder 2"/>
          <p:cNvSpPr>
            <a:spLocks noGrp="1"/>
          </p:cNvSpPr>
          <p:nvPr>
            <p:ph type="body" idx="1"/>
          </p:nvPr>
        </p:nvSpPr>
        <p:spPr>
          <a:xfrm>
            <a:off x="1005840" y="1837464"/>
            <a:ext cx="3429000" cy="766588"/>
          </a:xfrm>
        </p:spPr>
        <p:txBody>
          <a:bodyPr anchor="ctr">
            <a:normAutofit/>
          </a:bodyPr>
          <a:lstStyle>
            <a:lvl1pPr marL="0" indent="0">
              <a:spcBef>
                <a:spcPts val="0"/>
              </a:spcBef>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Content Placeholder 3"/>
          <p:cNvSpPr>
            <a:spLocks noGrp="1"/>
          </p:cNvSpPr>
          <p:nvPr>
            <p:ph sz="half" idx="2"/>
          </p:nvPr>
        </p:nvSpPr>
        <p:spPr>
          <a:xfrm>
            <a:off x="1005840" y="2740733"/>
            <a:ext cx="3429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a:p>
        </p:txBody>
      </p:sp>
      <p:sp>
        <p:nvSpPr>
          <p:cNvPr id="5" name="Text Placeholder 4"/>
          <p:cNvSpPr>
            <a:spLocks noGrp="1"/>
          </p:cNvSpPr>
          <p:nvPr>
            <p:ph type="body" sz="quarter" idx="3"/>
          </p:nvPr>
        </p:nvSpPr>
        <p:spPr>
          <a:xfrm>
            <a:off x="4709160" y="1837464"/>
            <a:ext cx="3429000" cy="766588"/>
          </a:xfrm>
        </p:spPr>
        <p:txBody>
          <a:bodyPr anchor="ctr">
            <a:normAutofit/>
          </a:bodyPr>
          <a:lstStyle>
            <a:lvl1pPr marL="0" indent="0">
              <a:spcBef>
                <a:spcPts val="0"/>
              </a:spcBef>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Content Placeholder 5"/>
          <p:cNvSpPr>
            <a:spLocks noGrp="1"/>
          </p:cNvSpPr>
          <p:nvPr>
            <p:ph sz="quarter" idx="4"/>
          </p:nvPr>
        </p:nvSpPr>
        <p:spPr>
          <a:xfrm>
            <a:off x="4709160" y="2740733"/>
            <a:ext cx="3429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a:p>
        </p:txBody>
      </p:sp>
      <p:sp>
        <p:nvSpPr>
          <p:cNvPr id="7" name="Date Placeholder 6"/>
          <p:cNvSpPr>
            <a:spLocks noGrp="1"/>
          </p:cNvSpPr>
          <p:nvPr>
            <p:ph type="dt" sz="half" idx="10"/>
          </p:nvPr>
        </p:nvSpPr>
        <p:spPr/>
        <p:txBody>
          <a:bodyPr/>
          <a:lstStyle/>
          <a:p>
            <a:fld id="{30FE0EB9-7629-4018-9969-C4E6D974A038}" type="datetime1">
              <a:rPr lang="el-GR" smtClean="0"/>
              <a:pPr/>
              <a:t>27/3/2017</a:t>
            </a:fld>
            <a:endParaRPr lang="el-GR"/>
          </a:p>
        </p:txBody>
      </p:sp>
      <p:sp>
        <p:nvSpPr>
          <p:cNvPr id="8" name="Footer Placeholder 7"/>
          <p:cNvSpPr>
            <a:spLocks noGrp="1"/>
          </p:cNvSpPr>
          <p:nvPr>
            <p:ph type="ftr" sz="quarter" idx="11"/>
          </p:nvPr>
        </p:nvSpPr>
        <p:spPr/>
        <p:txBody>
          <a:bodyPr/>
          <a:lstStyle/>
          <a:p>
            <a:r>
              <a:rPr lang="el-GR" smtClean="0"/>
              <a:t>Δρ Ελένη Γιαννουλάκη</a:t>
            </a:r>
            <a:endParaRPr lang="el-GR"/>
          </a:p>
        </p:txBody>
      </p:sp>
      <p:sp>
        <p:nvSpPr>
          <p:cNvPr id="9" name="Slide Number Placeholder 8"/>
          <p:cNvSpPr>
            <a:spLocks noGrp="1"/>
          </p:cNvSpPr>
          <p:nvPr>
            <p:ph type="sldNum" sz="quarter" idx="12"/>
          </p:nvPr>
        </p:nvSpPr>
        <p:spPr/>
        <p:txBody>
          <a:bodyPr/>
          <a:lstStyle/>
          <a:p>
            <a:fld id="{EB8D1EDD-4FAD-4242-AF01-5026291DE0EC}" type="slidenum">
              <a:rPr lang="el-GR" smtClean="0"/>
              <a:pPr/>
              <a:t>‹#›</a:t>
            </a:fld>
            <a:endParaRPr lang="el-GR"/>
          </a:p>
        </p:txBody>
      </p:sp>
    </p:spTree>
    <p:extLst>
      <p:ext uri="{BB962C8B-B14F-4D97-AF65-F5344CB8AC3E}">
        <p14:creationId xmlns:p14="http://schemas.microsoft.com/office/powerpoint/2010/main" xmlns="" val="32543925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a:p>
        </p:txBody>
      </p:sp>
      <p:sp>
        <p:nvSpPr>
          <p:cNvPr id="3" name="Date Placeholder 2"/>
          <p:cNvSpPr>
            <a:spLocks noGrp="1"/>
          </p:cNvSpPr>
          <p:nvPr>
            <p:ph type="dt" sz="half" idx="10"/>
          </p:nvPr>
        </p:nvSpPr>
        <p:spPr/>
        <p:txBody>
          <a:bodyPr/>
          <a:lstStyle/>
          <a:p>
            <a:fld id="{0E75EF80-7DCC-4A70-972F-4FAF5DB68F90}" type="datetime1">
              <a:rPr lang="el-GR" smtClean="0"/>
              <a:pPr/>
              <a:t>27/3/2017</a:t>
            </a:fld>
            <a:endParaRPr lang="el-GR"/>
          </a:p>
        </p:txBody>
      </p:sp>
      <p:sp>
        <p:nvSpPr>
          <p:cNvPr id="4" name="Footer Placeholder 3"/>
          <p:cNvSpPr>
            <a:spLocks noGrp="1"/>
          </p:cNvSpPr>
          <p:nvPr>
            <p:ph type="ftr" sz="quarter" idx="11"/>
          </p:nvPr>
        </p:nvSpPr>
        <p:spPr/>
        <p:txBody>
          <a:bodyPr/>
          <a:lstStyle/>
          <a:p>
            <a:r>
              <a:rPr lang="el-GR" smtClean="0"/>
              <a:t>Δρ Ελένη Γιαννουλάκη</a:t>
            </a:r>
            <a:endParaRPr lang="el-GR"/>
          </a:p>
        </p:txBody>
      </p:sp>
      <p:sp>
        <p:nvSpPr>
          <p:cNvPr id="5" name="Slide Number Placeholder 4"/>
          <p:cNvSpPr>
            <a:spLocks noGrp="1"/>
          </p:cNvSpPr>
          <p:nvPr>
            <p:ph type="sldNum" sz="quarter" idx="12"/>
          </p:nvPr>
        </p:nvSpPr>
        <p:spPr/>
        <p:txBody>
          <a:bodyPr/>
          <a:lstStyle/>
          <a:p>
            <a:fld id="{EB8D1EDD-4FAD-4242-AF01-5026291DE0EC}" type="slidenum">
              <a:rPr lang="el-GR" smtClean="0"/>
              <a:pPr/>
              <a:t>‹#›</a:t>
            </a:fld>
            <a:endParaRPr lang="el-GR"/>
          </a:p>
        </p:txBody>
      </p:sp>
    </p:spTree>
    <p:extLst>
      <p:ext uri="{BB962C8B-B14F-4D97-AF65-F5344CB8AC3E}">
        <p14:creationId xmlns:p14="http://schemas.microsoft.com/office/powerpoint/2010/main" xmlns="" val="14129167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grpSp>
        <p:nvGrpSpPr>
          <p:cNvPr id="5" name="Group 4"/>
          <p:cNvGrpSpPr/>
          <p:nvPr/>
        </p:nvGrpSpPr>
        <p:grpSpPr>
          <a:xfrm flipV="1">
            <a:off x="1189" y="0"/>
            <a:ext cx="9141620" cy="377952"/>
            <a:chOff x="-1" y="6480048"/>
            <a:chExt cx="12188827" cy="377952"/>
          </a:xfrm>
        </p:grpSpPr>
        <p:sp>
          <p:nvSpPr>
            <p:cNvPr id="6" name="Rectangle 5"/>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7" name="Rectangle 6"/>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Date Placeholder 1"/>
          <p:cNvSpPr>
            <a:spLocks noGrp="1"/>
          </p:cNvSpPr>
          <p:nvPr>
            <p:ph type="dt" sz="half" idx="10"/>
          </p:nvPr>
        </p:nvSpPr>
        <p:spPr/>
        <p:txBody>
          <a:bodyPr/>
          <a:lstStyle/>
          <a:p>
            <a:fld id="{AAA7C3BD-B815-41AA-B90B-B0FA24FF4942}" type="datetime1">
              <a:rPr lang="el-GR" smtClean="0"/>
              <a:pPr/>
              <a:t>27/3/2017</a:t>
            </a:fld>
            <a:endParaRPr lang="el-GR"/>
          </a:p>
        </p:txBody>
      </p:sp>
      <p:sp>
        <p:nvSpPr>
          <p:cNvPr id="3" name="Footer Placeholder 2"/>
          <p:cNvSpPr>
            <a:spLocks noGrp="1"/>
          </p:cNvSpPr>
          <p:nvPr>
            <p:ph type="ftr" sz="quarter" idx="11"/>
          </p:nvPr>
        </p:nvSpPr>
        <p:spPr/>
        <p:txBody>
          <a:bodyPr/>
          <a:lstStyle/>
          <a:p>
            <a:r>
              <a:rPr lang="el-GR" smtClean="0"/>
              <a:t>Δρ Ελένη Γιαννουλάκη</a:t>
            </a:r>
            <a:endParaRPr lang="el-GR"/>
          </a:p>
        </p:txBody>
      </p:sp>
      <p:sp>
        <p:nvSpPr>
          <p:cNvPr id="4" name="Slide Number Placeholder 3"/>
          <p:cNvSpPr>
            <a:spLocks noGrp="1"/>
          </p:cNvSpPr>
          <p:nvPr>
            <p:ph type="sldNum" sz="quarter" idx="12"/>
          </p:nvPr>
        </p:nvSpPr>
        <p:spPr/>
        <p:txBody>
          <a:bodyPr/>
          <a:lstStyle/>
          <a:p>
            <a:fld id="{EB8D1EDD-4FAD-4242-AF01-5026291DE0EC}" type="slidenum">
              <a:rPr lang="el-GR" smtClean="0"/>
              <a:pPr/>
              <a:t>‹#›</a:t>
            </a:fld>
            <a:endParaRPr lang="el-GR"/>
          </a:p>
        </p:txBody>
      </p:sp>
    </p:spTree>
    <p:extLst>
      <p:ext uri="{BB962C8B-B14F-4D97-AF65-F5344CB8AC3E}">
        <p14:creationId xmlns:p14="http://schemas.microsoft.com/office/powerpoint/2010/main" xmlns="" val="32954366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grpSp>
        <p:nvGrpSpPr>
          <p:cNvPr id="8" name="Group 7"/>
          <p:cNvGrpSpPr/>
          <p:nvPr/>
        </p:nvGrpSpPr>
        <p:grpSpPr>
          <a:xfrm flipV="1">
            <a:off x="1189" y="0"/>
            <a:ext cx="9141620" cy="377952"/>
            <a:chOff x="-1" y="6480048"/>
            <a:chExt cx="12188827" cy="377952"/>
          </a:xfrm>
        </p:grpSpPr>
        <p:sp>
          <p:nvSpPr>
            <p:cNvPr id="9" name="Rectangle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5602986" y="2350008"/>
            <a:ext cx="3154680" cy="1993392"/>
          </a:xfrm>
        </p:spPr>
        <p:txBody>
          <a:bodyPr anchor="b">
            <a:normAutofit/>
          </a:bodyPr>
          <a:lstStyle>
            <a:lvl1pPr>
              <a:defRPr sz="3400" b="1"/>
            </a:lvl1pPr>
          </a:lstStyle>
          <a:p>
            <a:r>
              <a:rPr lang="el-GR" smtClean="0"/>
              <a:t>Kλικ για επεξεργασία του τίτλου</a:t>
            </a:r>
            <a:endParaRPr/>
          </a:p>
        </p:txBody>
      </p:sp>
      <p:sp>
        <p:nvSpPr>
          <p:cNvPr id="3" name="Content Placeholder 2"/>
          <p:cNvSpPr>
            <a:spLocks noGrp="1"/>
          </p:cNvSpPr>
          <p:nvPr>
            <p:ph idx="1"/>
          </p:nvPr>
        </p:nvSpPr>
        <p:spPr>
          <a:xfrm>
            <a:off x="342900" y="758952"/>
            <a:ext cx="4972050" cy="533095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Date Placeholder 4"/>
          <p:cNvSpPr>
            <a:spLocks noGrp="1"/>
          </p:cNvSpPr>
          <p:nvPr>
            <p:ph type="dt" sz="half" idx="10"/>
          </p:nvPr>
        </p:nvSpPr>
        <p:spPr/>
        <p:txBody>
          <a:bodyPr/>
          <a:lstStyle/>
          <a:p>
            <a:fld id="{CE4ACAF5-4311-4C94-8E7A-13CD61946AFF}" type="datetime1">
              <a:rPr lang="el-GR" smtClean="0"/>
              <a:pPr/>
              <a:t>27/3/2017</a:t>
            </a:fld>
            <a:endParaRPr lang="en-US"/>
          </a:p>
        </p:txBody>
      </p:sp>
      <p:sp>
        <p:nvSpPr>
          <p:cNvPr id="6" name="Footer Placeholder 5"/>
          <p:cNvSpPr>
            <a:spLocks noGrp="1"/>
          </p:cNvSpPr>
          <p:nvPr>
            <p:ph type="ftr" sz="quarter" idx="11"/>
          </p:nvPr>
        </p:nvSpPr>
        <p:spPr/>
        <p:txBody>
          <a:bodyPr/>
          <a:lstStyle/>
          <a:p>
            <a:r>
              <a:rPr lang="el-GR" smtClean="0"/>
              <a:t>Δρ Ελένη Γιαννουλάκη</a:t>
            </a:r>
            <a:endParaRPr lang="en-US"/>
          </a:p>
        </p:txBody>
      </p:sp>
      <p:sp>
        <p:nvSpPr>
          <p:cNvPr id="7" name="Slide Number Placeholder 6"/>
          <p:cNvSpPr>
            <a:spLocks noGrp="1"/>
          </p:cNvSpPr>
          <p:nvPr>
            <p:ph type="sldNum" sz="quarter" idx="12"/>
          </p:nvPr>
        </p:nvSpPr>
        <p:spPr/>
        <p:txBody>
          <a:bodyPr/>
          <a:lstStyle/>
          <a:p>
            <a:fld id="{9CD8D479-8942-46E8-A226-A4E01F7A105C}" type="slidenum">
              <a:rPr lang="el-GR" smtClean="0"/>
              <a:pPr/>
              <a:t>‹#›</a:t>
            </a:fld>
            <a:endParaRPr lang="el-GR"/>
          </a:p>
        </p:txBody>
      </p:sp>
    </p:spTree>
    <p:extLst>
      <p:ext uri="{BB962C8B-B14F-4D97-AF65-F5344CB8AC3E}">
        <p14:creationId xmlns:p14="http://schemas.microsoft.com/office/powerpoint/2010/main" xmlns="" val="5393749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grpSp>
        <p:nvGrpSpPr>
          <p:cNvPr id="8" name="Group 7"/>
          <p:cNvGrpSpPr/>
          <p:nvPr/>
        </p:nvGrpSpPr>
        <p:grpSpPr>
          <a:xfrm flipV="1">
            <a:off x="1189" y="0"/>
            <a:ext cx="9141620" cy="377952"/>
            <a:chOff x="-1" y="6480048"/>
            <a:chExt cx="12188827" cy="377952"/>
          </a:xfrm>
        </p:grpSpPr>
        <p:sp>
          <p:nvSpPr>
            <p:cNvPr id="9" name="Rectangle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5602986" y="2350008"/>
            <a:ext cx="3154680" cy="1993392"/>
          </a:xfrm>
        </p:spPr>
        <p:txBody>
          <a:bodyPr anchor="b">
            <a:normAutofit/>
          </a:bodyPr>
          <a:lstStyle>
            <a:lvl1pPr>
              <a:defRPr sz="3400" b="1"/>
            </a:lvl1pPr>
          </a:lstStyle>
          <a:p>
            <a:r>
              <a:rPr lang="el-GR" smtClean="0"/>
              <a:t>Kλικ για επεξεργασία του τίτλου</a:t>
            </a:r>
            <a:endParaRPr/>
          </a:p>
        </p:txBody>
      </p:sp>
      <p:sp>
        <p:nvSpPr>
          <p:cNvPr id="3" name="Picture Placeholder 2"/>
          <p:cNvSpPr>
            <a:spLocks noGrp="1"/>
          </p:cNvSpPr>
          <p:nvPr>
            <p:ph type="pic" idx="1"/>
          </p:nvPr>
        </p:nvSpPr>
        <p:spPr>
          <a:xfrm>
            <a:off x="113108" y="506104"/>
            <a:ext cx="5143502" cy="5843016"/>
          </a:xfrm>
          <a:solidFill>
            <a:schemeClr val="accent1">
              <a:lumMod val="40000"/>
              <a:lumOff val="60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Date Placeholder 4"/>
          <p:cNvSpPr>
            <a:spLocks noGrp="1"/>
          </p:cNvSpPr>
          <p:nvPr>
            <p:ph type="dt" sz="half" idx="10"/>
          </p:nvPr>
        </p:nvSpPr>
        <p:spPr/>
        <p:txBody>
          <a:bodyPr/>
          <a:lstStyle/>
          <a:p>
            <a:fld id="{CFC75C0F-1EDB-4E5A-9FE3-7134DC328D0B}" type="datetime1">
              <a:rPr lang="el-GR" smtClean="0"/>
              <a:pPr/>
              <a:t>27/3/2017</a:t>
            </a:fld>
            <a:endParaRPr lang="en-US"/>
          </a:p>
        </p:txBody>
      </p:sp>
      <p:sp>
        <p:nvSpPr>
          <p:cNvPr id="6" name="Footer Placeholder 5"/>
          <p:cNvSpPr>
            <a:spLocks noGrp="1"/>
          </p:cNvSpPr>
          <p:nvPr>
            <p:ph type="ftr" sz="quarter" idx="11"/>
          </p:nvPr>
        </p:nvSpPr>
        <p:spPr/>
        <p:txBody>
          <a:bodyPr/>
          <a:lstStyle/>
          <a:p>
            <a:r>
              <a:rPr lang="el-GR" smtClean="0"/>
              <a:t>Δρ Ελένη Γιαννουλάκη</a:t>
            </a:r>
            <a:endParaRPr lang="en-US"/>
          </a:p>
        </p:txBody>
      </p:sp>
      <p:sp>
        <p:nvSpPr>
          <p:cNvPr id="7" name="Slide Number Placeholder 6"/>
          <p:cNvSpPr>
            <a:spLocks noGrp="1"/>
          </p:cNvSpPr>
          <p:nvPr>
            <p:ph type="sldNum" sz="quarter" idx="12"/>
          </p:nvPr>
        </p:nvSpPr>
        <p:spPr/>
        <p:txBody>
          <a:bodyPr/>
          <a:lstStyle/>
          <a:p>
            <a:fld id="{9CD8D479-8942-46E8-A226-A4E01F7A105C}" type="slidenum">
              <a:rPr lang="el-GR" smtClean="0"/>
              <a:pPr/>
              <a:t>‹#›</a:t>
            </a:fld>
            <a:endParaRPr lang="el-GR"/>
          </a:p>
        </p:txBody>
      </p:sp>
    </p:spTree>
    <p:extLst>
      <p:ext uri="{BB962C8B-B14F-4D97-AF65-F5344CB8AC3E}">
        <p14:creationId xmlns:p14="http://schemas.microsoft.com/office/powerpoint/2010/main" xmlns="" val="11019869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9000"/>
              </a:schemeClr>
            </a:gs>
            <a:gs pos="40000">
              <a:schemeClr val="accent1">
                <a:lumMod val="20000"/>
                <a:lumOff val="80000"/>
                <a:alpha val="66000"/>
              </a:schemeClr>
            </a:gs>
            <a:gs pos="100000">
              <a:schemeClr val="accent1">
                <a:lumMod val="40000"/>
                <a:lumOff val="6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9" name="Group 8"/>
          <p:cNvGrpSpPr/>
          <p:nvPr/>
        </p:nvGrpSpPr>
        <p:grpSpPr>
          <a:xfrm>
            <a:off x="0" y="6480048"/>
            <a:ext cx="9141620" cy="377952"/>
            <a:chOff x="-1" y="6480048"/>
            <a:chExt cx="12188827" cy="377952"/>
          </a:xfrm>
        </p:grpSpPr>
        <p:sp>
          <p:nvSpPr>
            <p:cNvPr id="7" name="Rectangle 6"/>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8" name="Rectangle 7"/>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Placeholder 1"/>
          <p:cNvSpPr>
            <a:spLocks noGrp="1"/>
          </p:cNvSpPr>
          <p:nvPr>
            <p:ph type="title"/>
          </p:nvPr>
        </p:nvSpPr>
        <p:spPr>
          <a:xfrm>
            <a:off x="1005840" y="467360"/>
            <a:ext cx="7132320" cy="1233424"/>
          </a:xfrm>
          <a:prstGeom prst="rect">
            <a:avLst/>
          </a:prstGeom>
        </p:spPr>
        <p:txBody>
          <a:bodyPr vert="horz" lIns="91440" tIns="45720" rIns="91440" bIns="45720" rtlCol="0" anchor="b">
            <a:normAutofit/>
          </a:bodyPr>
          <a:lstStyle/>
          <a:p>
            <a:r>
              <a:rPr lang="el-GR" smtClean="0"/>
              <a:t>Kλικ για επεξεργασία του τίτλου</a:t>
            </a:r>
            <a:endParaRPr/>
          </a:p>
        </p:txBody>
      </p:sp>
      <p:sp>
        <p:nvSpPr>
          <p:cNvPr id="3" name="Text Placeholder 2"/>
          <p:cNvSpPr>
            <a:spLocks noGrp="1"/>
          </p:cNvSpPr>
          <p:nvPr>
            <p:ph type="body" idx="1"/>
          </p:nvPr>
        </p:nvSpPr>
        <p:spPr>
          <a:xfrm>
            <a:off x="1005840" y="1901953"/>
            <a:ext cx="7132320" cy="4127627"/>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dirty="0"/>
          </a:p>
        </p:txBody>
      </p:sp>
      <p:sp>
        <p:nvSpPr>
          <p:cNvPr id="4" name="Date Placeholder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r">
              <a:defRPr sz="900">
                <a:solidFill>
                  <a:schemeClr val="tx1"/>
                </a:solidFill>
              </a:defRPr>
            </a:lvl1pPr>
          </a:lstStyle>
          <a:p>
            <a:fld id="{53825D56-AD3E-45FD-8C33-1AD185F2950D}" type="datetime1">
              <a:rPr lang="el-GR" smtClean="0"/>
              <a:pPr/>
              <a:t>27/3/2017</a:t>
            </a:fld>
            <a:endParaRPr lang="el-GR"/>
          </a:p>
        </p:txBody>
      </p:sp>
      <p:sp>
        <p:nvSpPr>
          <p:cNvPr id="5" name="Footer Placeholder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900">
                <a:solidFill>
                  <a:schemeClr val="tx1"/>
                </a:solidFill>
              </a:defRPr>
            </a:lvl1pPr>
          </a:lstStyle>
          <a:p>
            <a:r>
              <a:rPr lang="el-GR" smtClean="0"/>
              <a:t>Δρ Ελένη Γιαννουλάκη</a:t>
            </a:r>
            <a:endParaRPr lang="el-GR"/>
          </a:p>
        </p:txBody>
      </p:sp>
      <p:sp>
        <p:nvSpPr>
          <p:cNvPr id="6" name="Slide Number Placeholder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900">
                <a:solidFill>
                  <a:schemeClr val="tx1"/>
                </a:solidFill>
              </a:defRPr>
            </a:lvl1pPr>
          </a:lstStyle>
          <a:p>
            <a:fld id="{EB8D1EDD-4FAD-4242-AF01-5026291DE0EC}" type="slidenum">
              <a:rPr lang="el-GR" smtClean="0"/>
              <a:pPr/>
              <a:t>‹#›</a:t>
            </a:fld>
            <a:endParaRPr lang="el-GR"/>
          </a:p>
        </p:txBody>
      </p:sp>
    </p:spTree>
    <p:extLst>
      <p:ext uri="{BB962C8B-B14F-4D97-AF65-F5344CB8AC3E}">
        <p14:creationId xmlns:p14="http://schemas.microsoft.com/office/powerpoint/2010/main" xmlns="" val="38700238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tx1">
              <a:lumMod val="90000"/>
              <a:lumOff val="10000"/>
            </a:schemeClr>
          </a:solidFill>
          <a:latin typeface="+mn-lt"/>
          <a:ea typeface="+mn-ea"/>
          <a:cs typeface="+mn-cs"/>
        </a:defRPr>
      </a:lvl1pPr>
      <a:lvl2pPr marL="594360" indent="-228600" algn="l" defTabSz="914400" rtl="0" eaLnBrk="1" latinLnBrk="0" hangingPunct="1">
        <a:lnSpc>
          <a:spcPct val="90000"/>
        </a:lnSpc>
        <a:spcBef>
          <a:spcPts val="1000"/>
        </a:spcBef>
        <a:buSzPct val="100000"/>
        <a:buFont typeface="Arial" pitchFamily="34" charset="0"/>
        <a:buChar char="▪"/>
        <a:defRPr sz="1800" kern="1200">
          <a:solidFill>
            <a:schemeClr val="tx1">
              <a:lumMod val="90000"/>
              <a:lumOff val="10000"/>
            </a:schemeClr>
          </a:solidFill>
          <a:latin typeface="+mn-lt"/>
          <a:ea typeface="+mn-ea"/>
          <a:cs typeface="+mn-cs"/>
        </a:defRPr>
      </a:lvl2pPr>
      <a:lvl3pPr marL="914400" indent="-228600" algn="l" defTabSz="914400" rtl="0" eaLnBrk="1" latinLnBrk="0" hangingPunct="1">
        <a:lnSpc>
          <a:spcPct val="90000"/>
        </a:lnSpc>
        <a:spcBef>
          <a:spcPts val="800"/>
        </a:spcBef>
        <a:buSzPct val="100000"/>
        <a:buFont typeface="Arial" pitchFamily="34" charset="0"/>
        <a:buChar char="▪"/>
        <a:defRPr sz="1600" kern="1200">
          <a:solidFill>
            <a:schemeClr val="tx1">
              <a:lumMod val="90000"/>
              <a:lumOff val="10000"/>
            </a:schemeClr>
          </a:solidFill>
          <a:latin typeface="+mn-lt"/>
          <a:ea typeface="+mn-ea"/>
          <a:cs typeface="+mn-cs"/>
        </a:defRPr>
      </a:lvl3pPr>
      <a:lvl4pPr marL="1234440" indent="-228600" algn="l" defTabSz="914400" rtl="0" eaLnBrk="1" latinLnBrk="0" hangingPunct="1">
        <a:lnSpc>
          <a:spcPct val="90000"/>
        </a:lnSpc>
        <a:spcBef>
          <a:spcPts val="800"/>
        </a:spcBef>
        <a:buSzPct val="100000"/>
        <a:buFont typeface="Arial" pitchFamily="34" charset="0"/>
        <a:buChar char="▪"/>
        <a:defRPr sz="1400" kern="1200">
          <a:solidFill>
            <a:schemeClr val="tx1">
              <a:lumMod val="90000"/>
              <a:lumOff val="10000"/>
            </a:schemeClr>
          </a:solidFill>
          <a:latin typeface="+mn-lt"/>
          <a:ea typeface="+mn-ea"/>
          <a:cs typeface="+mn-cs"/>
        </a:defRPr>
      </a:lvl4pPr>
      <a:lvl5pPr marL="1554480" indent="-228600" algn="l" defTabSz="914400" rtl="0" eaLnBrk="1" latinLnBrk="0" hangingPunct="1">
        <a:lnSpc>
          <a:spcPct val="90000"/>
        </a:lnSpc>
        <a:spcBef>
          <a:spcPts val="800"/>
        </a:spcBef>
        <a:buSzPct val="100000"/>
        <a:buFont typeface="Arial" pitchFamily="34" charset="0"/>
        <a:buChar char="▪"/>
        <a:defRPr sz="1400" kern="1200">
          <a:solidFill>
            <a:schemeClr val="tx1">
              <a:lumMod val="90000"/>
              <a:lumOff val="10000"/>
            </a:schemeClr>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en.wikipedia.org/wiki/Firmicutes" TargetMode="External"/><Relationship Id="rId13" Type="http://schemas.openxmlformats.org/officeDocument/2006/relationships/hyperlink" Target="http://en.wikipedia.org/wiki/Binomial_nomenclature" TargetMode="External"/><Relationship Id="rId3" Type="http://schemas.openxmlformats.org/officeDocument/2006/relationships/diagramLayout" Target="../diagrams/layout10.xml"/><Relationship Id="rId7" Type="http://schemas.openxmlformats.org/officeDocument/2006/relationships/hyperlink" Target="http://en.wikipedia.org/wiki/Biological_classification" TargetMode="External"/><Relationship Id="rId12" Type="http://schemas.openxmlformats.org/officeDocument/2006/relationships/hyperlink" Target="http://en.wikipedia.org/wiki/Staphylococcus" TargetMode="Externa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openxmlformats.org/officeDocument/2006/relationships/hyperlink" Target="http://en.wikipedia.org/wiki/Staphylococcaceae" TargetMode="External"/><Relationship Id="rId5" Type="http://schemas.openxmlformats.org/officeDocument/2006/relationships/diagramColors" Target="../diagrams/colors10.xml"/><Relationship Id="rId15" Type="http://schemas.openxmlformats.org/officeDocument/2006/relationships/image" Target="../media/image1.jpeg"/><Relationship Id="rId10" Type="http://schemas.openxmlformats.org/officeDocument/2006/relationships/hyperlink" Target="http://en.wikipedia.org/wiki/Bacillales" TargetMode="External"/><Relationship Id="rId4" Type="http://schemas.openxmlformats.org/officeDocument/2006/relationships/diagramQuickStyle" Target="../diagrams/quickStyle10.xml"/><Relationship Id="rId9" Type="http://schemas.openxmlformats.org/officeDocument/2006/relationships/hyperlink" Target="http://en.wikipedia.org/wiki/Bacilli" TargetMode="External"/><Relationship Id="rId14" Type="http://schemas.openxmlformats.org/officeDocument/2006/relationships/hyperlink" Target="http://en.wikipedia.org/wiki/Friedrich_Julius_Rosenbach"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11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7.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14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7.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7.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16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7.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17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7.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7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7.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18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16.xml"/><Relationship Id="rId7" Type="http://schemas.openxmlformats.org/officeDocument/2006/relationships/hyperlink" Target="http://upload.wikimedia.org/wikipedia/commons/6/69/Bacterial_morphology_diagram.svg" TargetMode="External"/><Relationship Id="rId2" Type="http://schemas.openxmlformats.org/officeDocument/2006/relationships/diagramData" Target="../diagrams/data16.xml"/><Relationship Id="rId1" Type="http://schemas.openxmlformats.org/officeDocument/2006/relationships/slideLayout" Target="../slideLayouts/slideLayout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9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7.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202.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7.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7.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7.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7.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22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7.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23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upload.wikimedia.org/wikipedia/commons/2/29/Mureine.svg" TargetMode="Externa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64.jpeg"/><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27584" y="2208964"/>
            <a:ext cx="7200900" cy="1724092"/>
          </a:xfrm>
        </p:spPr>
        <p:txBody>
          <a:bodyPr>
            <a:normAutofit/>
          </a:bodyPr>
          <a:lstStyle/>
          <a:p>
            <a:r>
              <a:rPr lang="el-GR" dirty="0" smtClean="0">
                <a:solidFill>
                  <a:schemeClr val="accent2">
                    <a:lumMod val="75000"/>
                  </a:schemeClr>
                </a:solidFill>
              </a:rPr>
              <a:t>ΒΑΚΤΗΡΙΟΛΟΓΙΑ</a:t>
            </a:r>
            <a:endParaRPr lang="el-GR" dirty="0"/>
          </a:p>
        </p:txBody>
      </p:sp>
      <p:sp>
        <p:nvSpPr>
          <p:cNvPr id="3" name="2 - TextBox"/>
          <p:cNvSpPr txBox="1"/>
          <p:nvPr/>
        </p:nvSpPr>
        <p:spPr>
          <a:xfrm>
            <a:off x="3311860" y="5229200"/>
            <a:ext cx="2556284" cy="369332"/>
          </a:xfrm>
          <a:prstGeom prst="rect">
            <a:avLst/>
          </a:prstGeom>
          <a:noFill/>
        </p:spPr>
        <p:txBody>
          <a:bodyPr wrap="square" rtlCol="0">
            <a:spAutoFit/>
          </a:bodyPr>
          <a:lstStyle/>
          <a:p>
            <a:r>
              <a:rPr lang="el-GR" dirty="0" smtClean="0"/>
              <a:t>Δρ Ελένη </a:t>
            </a:r>
            <a:r>
              <a:rPr lang="el-GR" dirty="0" err="1" smtClean="0"/>
              <a:t>Γιαννουλάκη</a:t>
            </a:r>
            <a:endParaRPr lang="el-GR" dirty="0"/>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Επεξήγηση με δεξιό βέλος"/>
          <p:cNvSpPr/>
          <p:nvPr/>
        </p:nvSpPr>
        <p:spPr>
          <a:xfrm>
            <a:off x="611560" y="1052736"/>
            <a:ext cx="4320480" cy="5616624"/>
          </a:xfrm>
          <a:prstGeom prst="rightArrowCallout">
            <a:avLst>
              <a:gd name="adj1" fmla="val 11680"/>
              <a:gd name="adj2" fmla="val 12913"/>
              <a:gd name="adj3" fmla="val 18093"/>
              <a:gd name="adj4" fmla="val 717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Έλλειψη"/>
          <p:cNvSpPr/>
          <p:nvPr/>
        </p:nvSpPr>
        <p:spPr>
          <a:xfrm>
            <a:off x="4211960" y="1772816"/>
            <a:ext cx="5400600" cy="4680520"/>
          </a:xfrm>
          <a:prstGeom prst="ellipse">
            <a:avLst/>
          </a:prstGeom>
          <a:solidFill>
            <a:schemeClr val="tx2">
              <a:lumMod val="75000"/>
              <a:alpha val="1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p>
        </p:txBody>
      </p:sp>
      <p:sp>
        <p:nvSpPr>
          <p:cNvPr id="2" name="1 - Τίτλος"/>
          <p:cNvSpPr>
            <a:spLocks noGrp="1"/>
          </p:cNvSpPr>
          <p:nvPr>
            <p:ph type="title"/>
          </p:nvPr>
        </p:nvSpPr>
        <p:spPr>
          <a:xfrm>
            <a:off x="1753344" y="260648"/>
            <a:ext cx="5770984" cy="594320"/>
          </a:xfrm>
        </p:spPr>
        <p:txBody>
          <a:bodyPr>
            <a:normAutofit/>
          </a:bodyPr>
          <a:lstStyle/>
          <a:p>
            <a:r>
              <a:rPr lang="el-GR" sz="2800" dirty="0" smtClean="0">
                <a:solidFill>
                  <a:schemeClr val="accent6">
                    <a:lumMod val="50000"/>
                  </a:schemeClr>
                </a:solidFill>
              </a:rPr>
              <a:t>ΟΝΟΜΑΤΟΛΟΓΙΑ ΜΙΚΡΟΒΙΩΝ </a:t>
            </a:r>
            <a:endParaRPr lang="el-GR" sz="2800" b="1" dirty="0">
              <a:solidFill>
                <a:schemeClr val="accent6">
                  <a:lumMod val="50000"/>
                </a:schemeClr>
              </a:solidFill>
            </a:endParaRPr>
          </a:p>
        </p:txBody>
      </p:sp>
      <p:graphicFrame>
        <p:nvGraphicFramePr>
          <p:cNvPr id="4" name="3 - Διάγραμμα"/>
          <p:cNvGraphicFramePr/>
          <p:nvPr/>
        </p:nvGraphicFramePr>
        <p:xfrm>
          <a:off x="4716016" y="2349674"/>
          <a:ext cx="4464496" cy="28075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 Πίνακας"/>
          <p:cNvGraphicFramePr>
            <a:graphicFrameLocks noGrp="1"/>
          </p:cNvGraphicFramePr>
          <p:nvPr/>
        </p:nvGraphicFramePr>
        <p:xfrm>
          <a:off x="827584" y="3356990"/>
          <a:ext cx="2664296" cy="3109500"/>
        </p:xfrm>
        <a:graphic>
          <a:graphicData uri="http://schemas.openxmlformats.org/drawingml/2006/table">
            <a:tbl>
              <a:tblPr/>
              <a:tblGrid>
                <a:gridCol w="1332148"/>
                <a:gridCol w="1332148"/>
              </a:tblGrid>
              <a:tr h="250322">
                <a:tc gridSpan="2">
                  <a:txBody>
                    <a:bodyPr/>
                    <a:lstStyle/>
                    <a:p>
                      <a:pPr algn="ctr" fontAlgn="t"/>
                      <a:r>
                        <a:rPr lang="en-US" sz="1400" u="none" strike="noStrike" dirty="0">
                          <a:solidFill>
                            <a:srgbClr val="0B0080"/>
                          </a:solidFill>
                          <a:hlinkClick r:id="rId7" tooltip="Biological classification"/>
                        </a:rPr>
                        <a:t>Scientific classification</a:t>
                      </a:r>
                      <a:endParaRPr lang="en-US" sz="14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hMerge="1">
                  <a:txBody>
                    <a:bodyPr/>
                    <a:lstStyle/>
                    <a:p>
                      <a:endParaRPr lang="el-GR"/>
                    </a:p>
                  </a:txBody>
                  <a:tcPr/>
                </a:tc>
              </a:tr>
              <a:tr h="250322">
                <a:tc>
                  <a:txBody>
                    <a:bodyPr/>
                    <a:lstStyle/>
                    <a:p>
                      <a:pPr fontAlgn="t"/>
                      <a:r>
                        <a:rPr lang="el-GR" sz="1400" dirty="0" smtClean="0"/>
                        <a:t>Βασίλειο</a:t>
                      </a:r>
                      <a:r>
                        <a:rPr lang="en-US" sz="1400" dirty="0" smtClean="0"/>
                        <a:t>:</a:t>
                      </a:r>
                      <a:endParaRPr lang="en-US" sz="14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fontAlgn="t"/>
                      <a:r>
                        <a:rPr lang="en-US" sz="1400" u="none" strike="noStrike" dirty="0" smtClean="0">
                          <a:solidFill>
                            <a:srgbClr val="0070C0"/>
                          </a:solidFill>
                        </a:rPr>
                        <a:t>Bacteria</a:t>
                      </a:r>
                      <a:endParaRPr lang="en-US" sz="1400" dirty="0">
                        <a:solidFill>
                          <a:srgbClr val="0070C0"/>
                        </a:solidFill>
                      </a:endParaRPr>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250322">
                <a:tc>
                  <a:txBody>
                    <a:bodyPr/>
                    <a:lstStyle/>
                    <a:p>
                      <a:pPr fontAlgn="t"/>
                      <a:r>
                        <a:rPr lang="el-GR" sz="1400" dirty="0" smtClean="0"/>
                        <a:t>Διαίρεση</a:t>
                      </a:r>
                      <a:r>
                        <a:rPr lang="en-US" sz="1400" dirty="0" smtClean="0"/>
                        <a:t>:</a:t>
                      </a:r>
                      <a:endParaRPr lang="en-US" sz="14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400" u="none" strike="noStrike" dirty="0" smtClean="0">
                          <a:solidFill>
                            <a:srgbClr val="0070C0"/>
                          </a:solidFill>
                          <a:hlinkClick r:id="rId8" tooltip="Firmicutes"/>
                        </a:rPr>
                        <a:t>Firmicutes</a:t>
                      </a:r>
                      <a:endParaRPr lang="en-US" sz="1400" dirty="0" smtClean="0">
                        <a:solidFill>
                          <a:srgbClr val="0070C0"/>
                        </a:solidFill>
                      </a:endParaRPr>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250322">
                <a:tc>
                  <a:txBody>
                    <a:bodyPr/>
                    <a:lstStyle/>
                    <a:p>
                      <a:pPr fontAlgn="t"/>
                      <a:r>
                        <a:rPr lang="el-GR" sz="1400" dirty="0" smtClean="0"/>
                        <a:t>Υποδιαίρεση</a:t>
                      </a:r>
                      <a:r>
                        <a:rPr lang="en-US" sz="1400" dirty="0" smtClean="0"/>
                        <a:t>:</a:t>
                      </a:r>
                      <a:endParaRPr lang="en-US" sz="14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fontAlgn="t"/>
                      <a:r>
                        <a:rPr lang="en-US" sz="1400" u="none" strike="noStrike" dirty="0" smtClean="0">
                          <a:solidFill>
                            <a:srgbClr val="0070C0"/>
                          </a:solidFill>
                          <a:hlinkClick r:id="rId9" tooltip="Bacilli"/>
                        </a:rPr>
                        <a:t>Bacilli</a:t>
                      </a:r>
                      <a:endParaRPr lang="en-US" sz="1400" dirty="0">
                        <a:solidFill>
                          <a:srgbClr val="0070C0"/>
                        </a:solidFill>
                      </a:endParaRPr>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250322">
                <a:tc>
                  <a:txBody>
                    <a:bodyPr/>
                    <a:lstStyle/>
                    <a:p>
                      <a:pPr fontAlgn="t"/>
                      <a:r>
                        <a:rPr lang="el-GR" sz="1400" dirty="0" smtClean="0"/>
                        <a:t>Τάξη ή σειρά</a:t>
                      </a:r>
                      <a:r>
                        <a:rPr lang="en-US" sz="1400" dirty="0" smtClean="0"/>
                        <a:t>:</a:t>
                      </a:r>
                      <a:endParaRPr lang="en-US" sz="14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fontAlgn="t"/>
                      <a:r>
                        <a:rPr lang="en-US" sz="1400" u="none" strike="noStrike" dirty="0" err="1" smtClean="0">
                          <a:solidFill>
                            <a:srgbClr val="0070C0"/>
                          </a:solidFill>
                          <a:hlinkClick r:id="rId10" tooltip="Bacillales"/>
                        </a:rPr>
                        <a:t>Bacillales</a:t>
                      </a:r>
                      <a:endParaRPr lang="en-US" sz="1400" dirty="0">
                        <a:solidFill>
                          <a:srgbClr val="0070C0"/>
                        </a:solidFill>
                      </a:endParaRPr>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438874">
                <a:tc>
                  <a:txBody>
                    <a:bodyPr/>
                    <a:lstStyle/>
                    <a:p>
                      <a:pPr fontAlgn="t"/>
                      <a:r>
                        <a:rPr lang="el-GR" sz="1400" dirty="0" smtClean="0"/>
                        <a:t>Οικογένεια</a:t>
                      </a:r>
                      <a:r>
                        <a:rPr lang="en-US" sz="1400" dirty="0" smtClean="0"/>
                        <a:t>:</a:t>
                      </a:r>
                      <a:endParaRPr lang="en-US" sz="14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fontAlgn="t"/>
                      <a:r>
                        <a:rPr lang="en-US" sz="1400" u="none" strike="noStrike" dirty="0" err="1" smtClean="0">
                          <a:solidFill>
                            <a:srgbClr val="0070C0"/>
                          </a:solidFill>
                          <a:hlinkClick r:id="rId11" tooltip="Staphylococcaceae"/>
                        </a:rPr>
                        <a:t>Staphylococcaceae</a:t>
                      </a:r>
                      <a:endParaRPr lang="en-US" sz="1400" dirty="0">
                        <a:solidFill>
                          <a:srgbClr val="0070C0"/>
                        </a:solidFill>
                      </a:endParaRPr>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250322">
                <a:tc>
                  <a:txBody>
                    <a:bodyPr/>
                    <a:lstStyle/>
                    <a:p>
                      <a:pPr fontAlgn="t"/>
                      <a:r>
                        <a:rPr lang="el-GR" sz="1400" dirty="0" smtClean="0"/>
                        <a:t>Γένος</a:t>
                      </a:r>
                      <a:r>
                        <a:rPr lang="en-US" sz="1400" dirty="0" smtClean="0"/>
                        <a:t>:</a:t>
                      </a:r>
                      <a:endParaRPr lang="en-US" sz="14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fontAlgn="t"/>
                      <a:r>
                        <a:rPr lang="en-US" sz="1400" i="1" u="none" strike="noStrike" dirty="0" smtClean="0">
                          <a:solidFill>
                            <a:schemeClr val="tx1"/>
                          </a:solidFill>
                          <a:hlinkClick r:id="rId12" tooltip="Staphylococcus"/>
                        </a:rPr>
                        <a:t>Staphylococcus</a:t>
                      </a:r>
                      <a:endParaRPr lang="en-US" sz="1400" dirty="0">
                        <a:solidFill>
                          <a:schemeClr val="tx1"/>
                        </a:solidFill>
                      </a:endParaRPr>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250322">
                <a:tc>
                  <a:txBody>
                    <a:bodyPr/>
                    <a:lstStyle/>
                    <a:p>
                      <a:pPr fontAlgn="t"/>
                      <a:r>
                        <a:rPr lang="el-GR" sz="1400" dirty="0" smtClean="0"/>
                        <a:t>Είδος</a:t>
                      </a:r>
                      <a:r>
                        <a:rPr lang="en-US" sz="1400" dirty="0" smtClean="0"/>
                        <a:t>:</a:t>
                      </a:r>
                      <a:endParaRPr lang="en-US" sz="14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fontAlgn="t"/>
                      <a:r>
                        <a:rPr lang="en-US" sz="1400" b="1" i="1" u="none" strike="noStrike" dirty="0" smtClean="0">
                          <a:solidFill>
                            <a:srgbClr val="0070C0"/>
                          </a:solidFill>
                        </a:rPr>
                        <a:t>Aureus</a:t>
                      </a:r>
                      <a:endParaRPr lang="en-US" sz="1400" b="1" dirty="0">
                        <a:solidFill>
                          <a:srgbClr val="0070C0"/>
                        </a:solidFill>
                      </a:endParaRPr>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250322">
                <a:tc gridSpan="2">
                  <a:txBody>
                    <a:bodyPr/>
                    <a:lstStyle/>
                    <a:p>
                      <a:pPr algn="ctr" fontAlgn="t"/>
                      <a:r>
                        <a:rPr lang="en-US" sz="1400" u="none" strike="noStrike" dirty="0">
                          <a:solidFill>
                            <a:srgbClr val="0B0080"/>
                          </a:solidFill>
                          <a:hlinkClick r:id="rId13" tooltip="Binomial nomenclature"/>
                        </a:rPr>
                        <a:t>Binomial name</a:t>
                      </a:r>
                      <a:endParaRPr lang="en-US" sz="14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hMerge="1">
                  <a:txBody>
                    <a:bodyPr/>
                    <a:lstStyle/>
                    <a:p>
                      <a:endParaRPr lang="el-GR"/>
                    </a:p>
                  </a:txBody>
                  <a:tcPr/>
                </a:tc>
              </a:tr>
              <a:tr h="438874">
                <a:tc gridSpan="2">
                  <a:txBody>
                    <a:bodyPr/>
                    <a:lstStyle/>
                    <a:p>
                      <a:pPr algn="ctr" fontAlgn="t"/>
                      <a:r>
                        <a:rPr lang="en-US" sz="1400" b="1" i="1" dirty="0"/>
                        <a:t>Staphylococcus aureus</a:t>
                      </a:r>
                      <a:r>
                        <a:rPr lang="en-US" sz="1400" dirty="0"/>
                        <a:t/>
                      </a:r>
                      <a:br>
                        <a:rPr lang="en-US" sz="1400" dirty="0"/>
                      </a:br>
                      <a:r>
                        <a:rPr lang="en-US" sz="1400" u="none" strike="noStrike" dirty="0" err="1">
                          <a:solidFill>
                            <a:srgbClr val="0B0080"/>
                          </a:solidFill>
                          <a:hlinkClick r:id="rId14" tooltip="Friedrich Julius Rosenbach"/>
                        </a:rPr>
                        <a:t>Rosenbach</a:t>
                      </a:r>
                      <a:r>
                        <a:rPr lang="en-US" sz="1400" dirty="0"/>
                        <a:t> 1884</a:t>
                      </a:r>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hMerge="1">
                  <a:txBody>
                    <a:bodyPr/>
                    <a:lstStyle/>
                    <a:p>
                      <a:endParaRPr lang="el-GR"/>
                    </a:p>
                  </a:txBody>
                  <a:tcPr/>
                </a:tc>
              </a:tr>
            </a:tbl>
          </a:graphicData>
        </a:graphic>
      </p:graphicFrame>
      <p:pic>
        <p:nvPicPr>
          <p:cNvPr id="6" name="Picture 2" descr="http://upload.wikimedia.org/wikipedia/commons/thumb/d/d3/Staphylococcus_aureus_VISA_2.jpg/270px-Staphylococcus_aureus_VISA_2.jpg"/>
          <p:cNvPicPr>
            <a:picLocks noChangeAspect="1" noChangeArrowheads="1"/>
          </p:cNvPicPr>
          <p:nvPr/>
        </p:nvPicPr>
        <p:blipFill>
          <a:blip r:embed="rId15" cstate="print"/>
          <a:srcRect/>
          <a:stretch>
            <a:fillRect/>
          </a:stretch>
        </p:blipFill>
        <p:spPr bwMode="auto">
          <a:xfrm>
            <a:off x="827584" y="1340768"/>
            <a:ext cx="2664296" cy="2042080"/>
          </a:xfrm>
          <a:prstGeom prst="rect">
            <a:avLst/>
          </a:prstGeom>
          <a:noFill/>
        </p:spPr>
      </p:pic>
      <p:sp>
        <p:nvSpPr>
          <p:cNvPr id="8" name="7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p:transition spd="med">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619672" y="837287"/>
            <a:ext cx="5616624" cy="4031873"/>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sz="1600" b="1" dirty="0" smtClean="0"/>
              <a:t>Ταξινόμηση με βάση την αιμόλυση σε αιματούχο άγαρ:</a:t>
            </a:r>
          </a:p>
          <a:p>
            <a:pPr algn="ctr"/>
            <a:endParaRPr lang="el-GR" sz="1600" b="1" dirty="0" smtClean="0"/>
          </a:p>
          <a:p>
            <a:r>
              <a:rPr lang="el-GR" sz="1600" b="1" dirty="0" smtClean="0"/>
              <a:t>α-αιμολυτικοί ή πρασινίζοντες στρεπτόκοκκοι. </a:t>
            </a:r>
            <a:r>
              <a:rPr lang="el-GR" sz="1600" dirty="0" smtClean="0"/>
              <a:t>Προκαλούν α-αιμόλυση (ατελή αιμόλυση) στο αιματούχο άγαρ.  Γύρω από τις αποικίες σχηματίζεται πράσινη άλως, η οποία δεν οφείλεται σε αιμόλυση αλλά στη δράση του Η</a:t>
            </a:r>
            <a:r>
              <a:rPr lang="el-GR" sz="1600" baseline="-25000" dirty="0" smtClean="0"/>
              <a:t>2</a:t>
            </a:r>
            <a:r>
              <a:rPr lang="el-GR" sz="1600" dirty="0" smtClean="0"/>
              <a:t>Ο</a:t>
            </a:r>
            <a:r>
              <a:rPr lang="el-GR" sz="1600" baseline="-25000" dirty="0" smtClean="0"/>
              <a:t>2</a:t>
            </a:r>
            <a:r>
              <a:rPr lang="el-GR" sz="1600" dirty="0" smtClean="0"/>
              <a:t> στην αιμοσφαιρίνη την οποία οξειδώνουν.</a:t>
            </a:r>
          </a:p>
          <a:p>
            <a:endParaRPr lang="el-GR" sz="1600" dirty="0" smtClean="0"/>
          </a:p>
          <a:p>
            <a:r>
              <a:rPr lang="el-GR" sz="1600" b="1" dirty="0" smtClean="0"/>
              <a:t>β-αιμολυτικοί στρεπτόκοκκοι</a:t>
            </a:r>
            <a:r>
              <a:rPr lang="el-GR" sz="1600" dirty="0" smtClean="0"/>
              <a:t>. Προκαλούν β-αιμόλυση (πλήρη αιμόλυση) στο αιματούχο άγαρ. Γύρω από τις αποικίες σχηματίζεται άχρωμη ζώνη τέλειας αιμόλυσης λόγω καταστροφής των ερυθρών αιμοσφαιρίων από τις αιμολυσίνες των μικροβίων</a:t>
            </a:r>
          </a:p>
          <a:p>
            <a:endParaRPr lang="el-GR" sz="1600" dirty="0" smtClean="0"/>
          </a:p>
          <a:p>
            <a:r>
              <a:rPr lang="el-GR" sz="1600" b="1" dirty="0" smtClean="0"/>
              <a:t>γ-αιμολυτικοί ή μη αιμολυτικοί στρεπτόκοκκοι</a:t>
            </a:r>
            <a:r>
              <a:rPr lang="el-GR" sz="1600" dirty="0" smtClean="0"/>
              <a:t>. Δεν προκαλούν κανένα είδος αιμόλυσης στο αιματούχο άγαρ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6" name="5 - TextBox"/>
          <p:cNvSpPr txBox="1"/>
          <p:nvPr/>
        </p:nvSpPr>
        <p:spPr>
          <a:xfrm>
            <a:off x="2123728" y="1348313"/>
            <a:ext cx="4608512" cy="304698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sz="1600" b="1" dirty="0" smtClean="0"/>
              <a:t>Ταξινόμηση με ορολογικά κριτήρια</a:t>
            </a:r>
          </a:p>
          <a:p>
            <a:pPr algn="ctr"/>
            <a:endParaRPr lang="el-GR" sz="1600" b="1" dirty="0" smtClean="0"/>
          </a:p>
          <a:p>
            <a:r>
              <a:rPr lang="en-US" sz="1600" dirty="0" smtClean="0"/>
              <a:t>O</a:t>
            </a:r>
            <a:r>
              <a:rPr lang="el-GR" sz="1600" dirty="0" smtClean="0"/>
              <a:t>ι στρεπτόκοκκοι διαχωρίζονται με βάσει ειδικά πολυσακχαριτικά αντιγόνα (κυριότερος ο πολυσακχαρίτης </a:t>
            </a:r>
            <a:r>
              <a:rPr lang="en-US" sz="1600" dirty="0" smtClean="0"/>
              <a:t>C</a:t>
            </a:r>
            <a:r>
              <a:rPr lang="el-GR" sz="1600" dirty="0" smtClean="0"/>
              <a:t>)  του κυτταρικού τους τοιχώματος σε ορολογικές ομάδες κατά </a:t>
            </a:r>
            <a:r>
              <a:rPr lang="en-US" sz="1600" dirty="0" smtClean="0"/>
              <a:t>Lancefield</a:t>
            </a:r>
            <a:r>
              <a:rPr lang="el-GR" sz="1600" dirty="0" smtClean="0"/>
              <a:t>. Ο διαχωρισμός εφαρμόστηκε στην αρχή για τους β-αιμολυτικούς στρεπτόκοκκους αλλά τελευταία έχει επεκταθεί και στους πρασινίζοντες με τις ομάδες να φθάνουν τις 21. Οι ομάδες ονομάζονται με τα γράμματα της λατινικής αλφαβήτου Α, Β, ….-</a:t>
            </a:r>
            <a:r>
              <a:rPr lang="en-US" sz="1600" dirty="0" smtClean="0"/>
              <a:t>V</a:t>
            </a:r>
            <a:r>
              <a:rPr lang="el-GR" sz="1600" dirty="0" smtClean="0"/>
              <a:t>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2267744" y="611396"/>
            <a:ext cx="432048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Γενικές ιδιότητες στρεπτόκοκκων </a:t>
            </a:r>
            <a:endParaRPr lang="el-GR" b="1" dirty="0"/>
          </a:p>
        </p:txBody>
      </p:sp>
      <p:sp>
        <p:nvSpPr>
          <p:cNvPr id="6" name="5 - TextBox"/>
          <p:cNvSpPr txBox="1"/>
          <p:nvPr/>
        </p:nvSpPr>
        <p:spPr>
          <a:xfrm>
            <a:off x="2267744" y="1196752"/>
            <a:ext cx="4320480" cy="353943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Ετερογενής ομάδα </a:t>
            </a:r>
            <a:r>
              <a:rPr lang="en-US" sz="1600" dirty="0" smtClean="0"/>
              <a:t>Gram</a:t>
            </a:r>
            <a:r>
              <a:rPr lang="el-GR" sz="1600" dirty="0" smtClean="0"/>
              <a:t> (+) κόκκων</a:t>
            </a:r>
          </a:p>
          <a:p>
            <a:pPr>
              <a:buFont typeface="Wingdings" pitchFamily="2" charset="2"/>
              <a:buChar char="ü"/>
            </a:pPr>
            <a:r>
              <a:rPr lang="el-GR" sz="1600" dirty="0" smtClean="0"/>
              <a:t>Το κύτταρό τους έχει σχήμα σφαιρικό ως ωοειδές </a:t>
            </a:r>
          </a:p>
          <a:p>
            <a:pPr>
              <a:buFont typeface="Wingdings" pitchFamily="2" charset="2"/>
              <a:buChar char="ü"/>
            </a:pPr>
            <a:r>
              <a:rPr lang="el-GR" sz="1600" dirty="0" smtClean="0"/>
              <a:t>Στη μικροσκοπική εξέταση εμφανίζονται ως μονήρη κύτταρα, σε ζεύγη ή σε αλυσίδες το μήκος των οποίων εξαρτάται από διάφορους παράγοντες του περιβάλλοντος</a:t>
            </a:r>
          </a:p>
          <a:p>
            <a:pPr>
              <a:buFont typeface="Wingdings" pitchFamily="2" charset="2"/>
              <a:buChar char="ü"/>
            </a:pPr>
            <a:r>
              <a:rPr lang="el-GR" sz="1600" dirty="0" smtClean="0"/>
              <a:t>Δεν παράγουν σπόρια</a:t>
            </a:r>
          </a:p>
          <a:p>
            <a:pPr>
              <a:buFont typeface="Wingdings" pitchFamily="2" charset="2"/>
              <a:buChar char="ü"/>
            </a:pPr>
            <a:r>
              <a:rPr lang="el-GR" sz="1600" dirty="0" smtClean="0"/>
              <a:t>Είναι ακίνητοι</a:t>
            </a:r>
          </a:p>
          <a:p>
            <a:pPr>
              <a:buFont typeface="Wingdings" pitchFamily="2" charset="2"/>
              <a:buChar char="ü"/>
            </a:pPr>
            <a:r>
              <a:rPr lang="el-GR" sz="1600" dirty="0" smtClean="0"/>
              <a:t>Είναι αερόβιοι και στην πλειοψηφία τους  προαιρετικά αναερόβιοι</a:t>
            </a:r>
          </a:p>
          <a:p>
            <a:pPr>
              <a:buFont typeface="Wingdings" pitchFamily="2" charset="2"/>
              <a:buChar char="ü"/>
            </a:pPr>
            <a:r>
              <a:rPr lang="el-GR" sz="1600" dirty="0" smtClean="0"/>
              <a:t>Ορισμένοι είναι υποχρεωτικά αναερόβιοι και ανήκουν στην ομάδα των πεπτοστρεπτόκοκκων</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2267744" y="548680"/>
            <a:ext cx="432048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Βιοχημικές ιδιότητες στρεπτόκοκκων</a:t>
            </a:r>
            <a:endParaRPr lang="el-GR" b="1" dirty="0"/>
          </a:p>
        </p:txBody>
      </p:sp>
      <p:sp>
        <p:nvSpPr>
          <p:cNvPr id="6" name="5 - TextBox"/>
          <p:cNvSpPr txBox="1"/>
          <p:nvPr/>
        </p:nvSpPr>
        <p:spPr>
          <a:xfrm>
            <a:off x="2267744" y="1196752"/>
            <a:ext cx="4320480" cy="2554545"/>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Ζυμώνουν σάκχαρα</a:t>
            </a:r>
          </a:p>
          <a:p>
            <a:pPr>
              <a:buFont typeface="Wingdings" pitchFamily="2" charset="2"/>
              <a:buChar char="§"/>
            </a:pPr>
            <a:r>
              <a:rPr lang="el-GR" sz="1600" dirty="0" smtClean="0"/>
              <a:t>Δεν παράγουν καταλάση και οξειδάση</a:t>
            </a:r>
          </a:p>
          <a:p>
            <a:pPr>
              <a:buFont typeface="Wingdings" pitchFamily="2" charset="2"/>
              <a:buChar char="§"/>
            </a:pPr>
            <a:r>
              <a:rPr lang="el-GR" sz="1600" dirty="0" smtClean="0"/>
              <a:t>Προκαλούν ή όχι α ή β αιμόλυση στο αιματούχο άγαρ</a:t>
            </a:r>
          </a:p>
          <a:p>
            <a:pPr>
              <a:buFont typeface="Wingdings" pitchFamily="2" charset="2"/>
              <a:buChar char="§"/>
            </a:pPr>
            <a:r>
              <a:rPr lang="el-GR" sz="1600" dirty="0" smtClean="0"/>
              <a:t>Παράγουν διάφορες εξωκυττάριες ουσίες και ένζυμα</a:t>
            </a:r>
          </a:p>
          <a:p>
            <a:pPr>
              <a:buFont typeface="Wingdings" pitchFamily="2" charset="2"/>
              <a:buChar char="§"/>
            </a:pPr>
            <a:r>
              <a:rPr lang="el-GR" sz="1600" dirty="0" smtClean="0"/>
              <a:t>Ορισμένοι διαθέτουν έλυτρο</a:t>
            </a:r>
          </a:p>
          <a:p>
            <a:pPr>
              <a:buFont typeface="Wingdings" pitchFamily="2" charset="2"/>
              <a:buChar char="§"/>
            </a:pPr>
            <a:r>
              <a:rPr lang="el-GR" sz="1600" dirty="0" smtClean="0"/>
              <a:t>Το κυτταρικό τους τοίχωμα περιέχει πρωτεΐνες (αντιγόνα </a:t>
            </a:r>
            <a:r>
              <a:rPr lang="en-US" sz="1600" dirty="0" smtClean="0"/>
              <a:t>M, T, R</a:t>
            </a:r>
            <a:r>
              <a:rPr lang="el-GR" sz="1600" dirty="0" smtClean="0"/>
              <a:t>) και υδατάνθρακες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2339752" y="692696"/>
            <a:ext cx="417646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Ιδιότητες στρεπτόκοκκων</a:t>
            </a:r>
            <a:endParaRPr lang="el-GR" b="1" dirty="0"/>
          </a:p>
        </p:txBody>
      </p:sp>
      <p:sp>
        <p:nvSpPr>
          <p:cNvPr id="6" name="5 - TextBox"/>
          <p:cNvSpPr txBox="1"/>
          <p:nvPr/>
        </p:nvSpPr>
        <p:spPr>
          <a:xfrm>
            <a:off x="2339752" y="1196752"/>
            <a:ext cx="4176464" cy="4555093"/>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Μέλη της φυσιολογικής χλωρίδας  κυρίως του ρινοφάρυγγα, αλλά και του δέρματος, των βλεννογόνων,  του εντέρου και του κόλπου</a:t>
            </a:r>
          </a:p>
          <a:p>
            <a:endParaRPr lang="el-GR" sz="1600" dirty="0" smtClean="0"/>
          </a:p>
          <a:p>
            <a:r>
              <a:rPr lang="el-GR" sz="1600" dirty="0" smtClean="0"/>
              <a:t>Ανθεκτικοί στην ξηρασία και διατηρούνται για μεγάλο χρονικό διάστημα στη σκόνη</a:t>
            </a:r>
          </a:p>
          <a:p>
            <a:endParaRPr lang="el-GR" sz="1600" dirty="0" smtClean="0"/>
          </a:p>
          <a:p>
            <a:r>
              <a:rPr lang="el-GR" sz="1600" dirty="0" smtClean="0"/>
              <a:t>Καταστρέφονται από την ηλιακή ακτινοβολία και μετά από θέρμανση στους </a:t>
            </a:r>
            <a:r>
              <a:rPr lang="en-US" sz="1600" dirty="0" smtClean="0"/>
              <a:t>54</a:t>
            </a:r>
            <a:r>
              <a:rPr lang="el-GR" sz="1600" baseline="30000" dirty="0" smtClean="0"/>
              <a:t>ο</a:t>
            </a:r>
            <a:r>
              <a:rPr lang="el-GR" sz="1600" dirty="0" smtClean="0"/>
              <a:t> </a:t>
            </a:r>
            <a:r>
              <a:rPr lang="en-US" sz="1600" dirty="0" smtClean="0"/>
              <a:t> C</a:t>
            </a:r>
            <a:r>
              <a:rPr lang="el-GR" sz="1600" dirty="0" smtClean="0"/>
              <a:t> για 30 λεπτά</a:t>
            </a:r>
          </a:p>
          <a:p>
            <a:endParaRPr lang="el-GR" sz="1600" dirty="0" smtClean="0"/>
          </a:p>
          <a:p>
            <a:r>
              <a:rPr lang="el-GR" sz="1600" dirty="0" smtClean="0"/>
              <a:t>Ορισμένοι είναι επιθετικά παθογόνα</a:t>
            </a:r>
          </a:p>
          <a:p>
            <a:endParaRPr lang="el-GR" sz="1600" dirty="0" smtClean="0"/>
          </a:p>
          <a:p>
            <a:r>
              <a:rPr lang="el-GR" sz="1600" dirty="0" smtClean="0"/>
              <a:t>Είναι ευαίσθητοι σε διάφορες χρωστικές και αντιβιοτικά, όπως τις </a:t>
            </a:r>
            <a:r>
              <a:rPr lang="el-GR" sz="1600" dirty="0" err="1" smtClean="0"/>
              <a:t>σουλφοναμίδες</a:t>
            </a:r>
            <a:r>
              <a:rPr lang="el-GR" sz="1600" dirty="0" smtClean="0"/>
              <a:t> τις </a:t>
            </a:r>
            <a:r>
              <a:rPr lang="el-GR" sz="1600" dirty="0" err="1" smtClean="0"/>
              <a:t>πενικιλλίνες</a:t>
            </a:r>
            <a:r>
              <a:rPr lang="el-GR" sz="1600" dirty="0" smtClean="0"/>
              <a:t> και την ερυθρομυκίνη</a:t>
            </a:r>
          </a:p>
          <a:p>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619672" y="260648"/>
            <a:ext cx="554461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Καλλιέργεια στρεπτόκοκκων</a:t>
            </a:r>
            <a:endParaRPr lang="el-GR" b="1" dirty="0"/>
          </a:p>
        </p:txBody>
      </p:sp>
      <p:sp>
        <p:nvSpPr>
          <p:cNvPr id="6" name="5 - TextBox"/>
          <p:cNvSpPr txBox="1"/>
          <p:nvPr/>
        </p:nvSpPr>
        <p:spPr>
          <a:xfrm>
            <a:off x="1619672" y="836712"/>
            <a:ext cx="5544616" cy="480131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latin typeface="Calibri" pitchFamily="34" charset="0"/>
              </a:rPr>
              <a:t>Δεν διατηρούνται επί μακρόν σε θρεπτικά υλικά γιατί καταστρέφονται από το Η</a:t>
            </a:r>
            <a:r>
              <a:rPr lang="el-GR" sz="1600" baseline="-25000" dirty="0" smtClean="0">
                <a:latin typeface="Calibri" pitchFamily="34" charset="0"/>
              </a:rPr>
              <a:t>2</a:t>
            </a:r>
            <a:r>
              <a:rPr lang="el-GR" sz="1600" dirty="0" smtClean="0">
                <a:latin typeface="Calibri" pitchFamily="34" charset="0"/>
              </a:rPr>
              <a:t>Ο</a:t>
            </a:r>
            <a:r>
              <a:rPr lang="el-GR" sz="1600" baseline="-25000" dirty="0" smtClean="0">
                <a:latin typeface="Calibri" pitchFamily="34" charset="0"/>
              </a:rPr>
              <a:t>2</a:t>
            </a:r>
            <a:r>
              <a:rPr lang="el-GR" sz="1600" dirty="0" smtClean="0">
                <a:latin typeface="Calibri" pitchFamily="34" charset="0"/>
              </a:rPr>
              <a:t> που παράγεται από το μεταβολισμό τους. Το Η</a:t>
            </a:r>
            <a:r>
              <a:rPr lang="el-GR" sz="1600" baseline="-25000" dirty="0" smtClean="0">
                <a:latin typeface="Calibri" pitchFamily="34" charset="0"/>
              </a:rPr>
              <a:t>2</a:t>
            </a:r>
            <a:r>
              <a:rPr lang="el-GR" sz="1600" dirty="0" smtClean="0">
                <a:latin typeface="Calibri" pitchFamily="34" charset="0"/>
              </a:rPr>
              <a:t>Ο</a:t>
            </a:r>
            <a:r>
              <a:rPr lang="el-GR" sz="1600" baseline="-25000" dirty="0" smtClean="0">
                <a:latin typeface="Calibri" pitchFamily="34" charset="0"/>
              </a:rPr>
              <a:t>2</a:t>
            </a:r>
            <a:r>
              <a:rPr lang="el-GR" sz="1600" dirty="0" smtClean="0">
                <a:latin typeface="Calibri" pitchFamily="34" charset="0"/>
              </a:rPr>
              <a:t> δεν διασπάται εφόσον δεν παράγουν καταλάση και είναι τοξικό για τα κύτταρα.</a:t>
            </a:r>
          </a:p>
          <a:p>
            <a:r>
              <a:rPr lang="el-GR" sz="1600" dirty="0" smtClean="0">
                <a:latin typeface="Calibri" pitchFamily="34" charset="0"/>
              </a:rPr>
              <a:t>Επίσης, καταστρέφονται αν το </a:t>
            </a:r>
            <a:r>
              <a:rPr lang="en-US" sz="1600" dirty="0" smtClean="0">
                <a:latin typeface="Calibri" pitchFamily="34" charset="0"/>
              </a:rPr>
              <a:t>pH </a:t>
            </a:r>
            <a:r>
              <a:rPr lang="el-GR" sz="1600" dirty="0" smtClean="0">
                <a:latin typeface="Calibri" pitchFamily="34" charset="0"/>
              </a:rPr>
              <a:t>του υλικού στραφεί προς το όξινο.</a:t>
            </a:r>
          </a:p>
          <a:p>
            <a:endParaRPr lang="el-GR" sz="1600" dirty="0" smtClean="0"/>
          </a:p>
          <a:p>
            <a:r>
              <a:rPr lang="el-GR" sz="1600" dirty="0" smtClean="0">
                <a:latin typeface="Calibri" pitchFamily="34" charset="0"/>
              </a:rPr>
              <a:t>Έχουν αυξημένες τροφικές απαιτήσεις ανάλογα με το είδος στο οποίο ανήκουν. Αναπτύσσονται σε εμπλουτισμένα θρεπτικά υλικά, με αίμα, ορό αίματος, γλυκόζη ή ασκητικό υγρό.</a:t>
            </a:r>
          </a:p>
          <a:p>
            <a:endParaRPr lang="el-GR" sz="1600" dirty="0" smtClean="0">
              <a:latin typeface="Calibri" pitchFamily="34" charset="0"/>
            </a:endParaRPr>
          </a:p>
          <a:p>
            <a:r>
              <a:rPr lang="el-GR" sz="1600" dirty="0" smtClean="0">
                <a:latin typeface="Calibri" pitchFamily="34" charset="0"/>
              </a:rPr>
              <a:t>Σε ζωμό αναπτύσσονται δύσκολα, ενώ η ανάπτυξή τους διευκολύνεται με την προσθήκη τρυπτόζης.  Σε ζωμό δίνουν θόλωση με κροκίδες.</a:t>
            </a:r>
          </a:p>
          <a:p>
            <a:endParaRPr lang="el-GR" sz="1600" dirty="0" smtClean="0">
              <a:latin typeface="Calibri" pitchFamily="34" charset="0"/>
            </a:endParaRPr>
          </a:p>
          <a:p>
            <a:r>
              <a:rPr lang="el-GR" sz="1600" dirty="0" smtClean="0">
                <a:latin typeface="Calibri" pitchFamily="34" charset="0"/>
              </a:rPr>
              <a:t>Σε στερεά θρεπτικά υλικά οι αποικίες τους είναι δισκοειδείς, διαμέτρου 1-2</a:t>
            </a:r>
            <a:r>
              <a:rPr lang="en-US" sz="1600" dirty="0" smtClean="0">
                <a:latin typeface="Calibri" pitchFamily="34" charset="0"/>
              </a:rPr>
              <a:t>mm</a:t>
            </a:r>
            <a:r>
              <a:rPr lang="el-GR" sz="1600" dirty="0" smtClean="0">
                <a:latin typeface="Calibri" pitchFamily="34" charset="0"/>
              </a:rPr>
              <a:t> βλεννώδεις (για όσους φέρουν έλυτρο) ή ξηρές</a:t>
            </a:r>
          </a:p>
          <a:p>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2483768" y="548680"/>
            <a:ext cx="381642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Συνθήκες καλλιέργειας</a:t>
            </a:r>
            <a:endParaRPr lang="el-GR" b="1" dirty="0"/>
          </a:p>
        </p:txBody>
      </p:sp>
      <p:sp>
        <p:nvSpPr>
          <p:cNvPr id="6" name="5 - TextBox"/>
          <p:cNvSpPr txBox="1"/>
          <p:nvPr/>
        </p:nvSpPr>
        <p:spPr>
          <a:xfrm>
            <a:off x="2411760" y="1268760"/>
            <a:ext cx="3960440" cy="181588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latin typeface="Calibri" pitchFamily="34" charset="0"/>
              </a:rPr>
              <a:t>Θερμοκρασία: 22-37</a:t>
            </a:r>
            <a:r>
              <a:rPr lang="el-GR" sz="1600" baseline="30000" dirty="0" smtClean="0">
                <a:latin typeface="Calibri" pitchFamily="34" charset="0"/>
              </a:rPr>
              <a:t>ο</a:t>
            </a:r>
            <a:r>
              <a:rPr lang="el-GR" sz="1600" dirty="0" smtClean="0">
                <a:latin typeface="Calibri" pitchFamily="34" charset="0"/>
              </a:rPr>
              <a:t> </a:t>
            </a:r>
            <a:r>
              <a:rPr lang="en-US" sz="1600" dirty="0" smtClean="0">
                <a:latin typeface="Calibri" pitchFamily="34" charset="0"/>
              </a:rPr>
              <a:t>C</a:t>
            </a:r>
            <a:endParaRPr lang="el-GR" sz="1600" dirty="0" smtClean="0">
              <a:latin typeface="Calibri" pitchFamily="34" charset="0"/>
            </a:endParaRPr>
          </a:p>
          <a:p>
            <a:r>
              <a:rPr lang="en-US" sz="1600" dirty="0" smtClean="0">
                <a:latin typeface="Calibri" pitchFamily="34" charset="0"/>
              </a:rPr>
              <a:t>pH</a:t>
            </a:r>
            <a:r>
              <a:rPr lang="el-GR" sz="1600" dirty="0" smtClean="0">
                <a:latin typeface="Calibri" pitchFamily="34" charset="0"/>
              </a:rPr>
              <a:t>: 7</a:t>
            </a:r>
          </a:p>
          <a:p>
            <a:r>
              <a:rPr lang="el-GR" sz="1600" dirty="0" smtClean="0">
                <a:latin typeface="Calibri" pitchFamily="34" charset="0"/>
              </a:rPr>
              <a:t>Η ανάπτυξή τους υποβοηθείται παρουσία 10% </a:t>
            </a:r>
            <a:r>
              <a:rPr lang="en-US" sz="1600" dirty="0" smtClean="0">
                <a:latin typeface="Calibri" pitchFamily="34" charset="0"/>
              </a:rPr>
              <a:t>CO</a:t>
            </a:r>
            <a:r>
              <a:rPr lang="en-US" sz="1600" baseline="-25000" dirty="0" smtClean="0">
                <a:latin typeface="Calibri" pitchFamily="34" charset="0"/>
              </a:rPr>
              <a:t>2</a:t>
            </a:r>
            <a:endParaRPr lang="el-GR" sz="1600" baseline="-25000" dirty="0" smtClean="0">
              <a:latin typeface="Calibri" pitchFamily="34" charset="0"/>
            </a:endParaRPr>
          </a:p>
          <a:p>
            <a:r>
              <a:rPr lang="el-GR" sz="1600" dirty="0" smtClean="0">
                <a:latin typeface="Calibri" pitchFamily="34" charset="0"/>
              </a:rPr>
              <a:t>Ορισμένοι αναπτύσσονται μόνο γύρω από άλλους μολυσματικούς μικροοργανισμούς (δορυφόροι στρεπτόκοκκοι)</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195736" y="683404"/>
            <a:ext cx="439248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β-αιμολυτικοί στρεπτόκοκκοι</a:t>
            </a:r>
            <a:endParaRPr lang="el-GR" b="1" dirty="0"/>
          </a:p>
        </p:txBody>
      </p:sp>
      <p:sp>
        <p:nvSpPr>
          <p:cNvPr id="5" name="4 - TextBox"/>
          <p:cNvSpPr txBox="1"/>
          <p:nvPr/>
        </p:nvSpPr>
        <p:spPr>
          <a:xfrm>
            <a:off x="2195736" y="1268760"/>
            <a:ext cx="4464496" cy="2800767"/>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latin typeface="Calibri" pitchFamily="34" charset="0"/>
              </a:rPr>
              <a:t>Οι β-αιμολυτικοί στρεπτόκοκκοι παράγουν αιμολυσίνες οι οποίες προκαλούν λύση των ερυθρών αιμοσφαιρίων</a:t>
            </a:r>
          </a:p>
          <a:p>
            <a:endParaRPr lang="el-GR" sz="1600" dirty="0" smtClean="0">
              <a:latin typeface="Calibri" pitchFamily="34" charset="0"/>
            </a:endParaRPr>
          </a:p>
          <a:p>
            <a:r>
              <a:rPr lang="el-GR" sz="1600" dirty="0" smtClean="0">
                <a:latin typeface="Calibri" pitchFamily="34" charset="0"/>
              </a:rPr>
              <a:t>Φέρουν στο κυτταρικό τους τοίχωμα τον πολυσακχαρίτη </a:t>
            </a:r>
            <a:r>
              <a:rPr lang="en-US" sz="1600" dirty="0" smtClean="0">
                <a:latin typeface="Calibri" pitchFamily="34" charset="0"/>
              </a:rPr>
              <a:t>C</a:t>
            </a:r>
            <a:r>
              <a:rPr lang="el-GR" sz="1600" dirty="0" smtClean="0">
                <a:latin typeface="Calibri" pitchFamily="34" charset="0"/>
              </a:rPr>
              <a:t> που λειτουργεί ως αντιγόνο και παρουσιάζει διαφορές στις διάφορες ομάδες, με αποτέλεσμα να παράγονται διαφορετικά αντισώματα εναντίον του.  Με βάση τα αντισώματα αυτά διαχωρίζονται ορολογικές ομάδες κατά </a:t>
            </a:r>
            <a:r>
              <a:rPr lang="en-US" sz="1600" dirty="0" smtClean="0">
                <a:latin typeface="Calibri" pitchFamily="34" charset="0"/>
              </a:rPr>
              <a:t>Lancefield </a:t>
            </a:r>
            <a:r>
              <a:rPr lang="el-GR" sz="1600" dirty="0" smtClean="0">
                <a:latin typeface="Calibri" pitchFamily="34" charset="0"/>
              </a:rPr>
              <a:t>που ονομάζονται </a:t>
            </a:r>
            <a:r>
              <a:rPr lang="en-US" sz="1600" dirty="0" smtClean="0">
                <a:latin typeface="Calibri" pitchFamily="34" charset="0"/>
              </a:rPr>
              <a:t>A,B,….V.</a:t>
            </a:r>
            <a:r>
              <a:rPr lang="el-GR" sz="1600" dirty="0" smtClean="0">
                <a:latin typeface="Calibri" pitchFamily="34" charset="0"/>
              </a:rPr>
              <a:t>  </a:t>
            </a:r>
            <a:endParaRPr lang="el-GR" sz="1600" dirty="0">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6" name="5 - TextBox"/>
          <p:cNvSpPr txBox="1"/>
          <p:nvPr/>
        </p:nvSpPr>
        <p:spPr>
          <a:xfrm>
            <a:off x="1763688" y="620688"/>
            <a:ext cx="540060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β-αιμολυτικοί στρεπτόκοκκοι της ομάδας Α</a:t>
            </a:r>
            <a:endParaRPr lang="el-GR" b="1" dirty="0"/>
          </a:p>
        </p:txBody>
      </p:sp>
      <p:sp>
        <p:nvSpPr>
          <p:cNvPr id="7" name="6 - TextBox"/>
          <p:cNvSpPr txBox="1"/>
          <p:nvPr/>
        </p:nvSpPr>
        <p:spPr>
          <a:xfrm>
            <a:off x="1691680" y="1340768"/>
            <a:ext cx="5472608" cy="329320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Κύριος εκπρόσωπος της ομάδας Α είναι ο πυογόνος στρεπτόκοκκος (</a:t>
            </a:r>
            <a:r>
              <a:rPr lang="en-US" sz="1600" i="1" dirty="0" smtClean="0"/>
              <a:t>Streptococcus pyogenes)</a:t>
            </a:r>
            <a:endParaRPr lang="el-GR" sz="1600" i="1" dirty="0" smtClean="0"/>
          </a:p>
          <a:p>
            <a:endParaRPr lang="el-GR" sz="1600" i="1" dirty="0" smtClean="0"/>
          </a:p>
          <a:p>
            <a:r>
              <a:rPr lang="el-GR" sz="1600" dirty="0" smtClean="0"/>
              <a:t>Προκαλεί  ευρύ φάσμα λοιμώξεων</a:t>
            </a:r>
          </a:p>
          <a:p>
            <a:endParaRPr lang="el-GR" sz="1600" dirty="0" smtClean="0"/>
          </a:p>
          <a:p>
            <a:r>
              <a:rPr lang="el-GR" sz="1600" dirty="0" smtClean="0"/>
              <a:t>Πύλη εισόδου είναι συνήθως το ανώτερο αναπνευστικό σύστημα, αλλά μπορεί να διεισδύσει στο εσωτερικό του σώματος και από ασυνέχειες του δέρματος</a:t>
            </a:r>
          </a:p>
          <a:p>
            <a:endParaRPr lang="el-GR" sz="1600" dirty="0" smtClean="0"/>
          </a:p>
          <a:p>
            <a:r>
              <a:rPr lang="el-GR" sz="1600" dirty="0" smtClean="0"/>
              <a:t>Όλοι οι στρεπτόκοκκοι της ομάδας Α έχουν στο κυτταρικό τους τοίχωμα τον πολυσακχαρίτη </a:t>
            </a:r>
            <a:r>
              <a:rPr lang="en-US" sz="1600" dirty="0" smtClean="0"/>
              <a:t>C</a:t>
            </a:r>
            <a:r>
              <a:rPr lang="el-GR" sz="1600" dirty="0" smtClean="0"/>
              <a:t> και είναι ευαίσθητοι στη βακιτρακίνη σε αντίθεση από τους β-αιμολυτικούς στρεπτόκοκκους των άλλων ομάδων</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1026" name="Picture 2" descr="Αποτέλεσμα εικόνας για streptococcus pyogenes"/>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122712" y="836712"/>
            <a:ext cx="4769768" cy="3600400"/>
          </a:xfrm>
          <a:prstGeom prst="rect">
            <a:avLst/>
          </a:prstGeom>
          <a:noFill/>
        </p:spPr>
      </p:pic>
      <p:sp>
        <p:nvSpPr>
          <p:cNvPr id="6" name="5 - TextBox"/>
          <p:cNvSpPr txBox="1"/>
          <p:nvPr/>
        </p:nvSpPr>
        <p:spPr>
          <a:xfrm>
            <a:off x="432048" y="1061442"/>
            <a:ext cx="3995936" cy="323165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Μορφολογία</a:t>
            </a:r>
          </a:p>
          <a:p>
            <a:pPr>
              <a:lnSpc>
                <a:spcPct val="150000"/>
              </a:lnSpc>
              <a:buFont typeface="Wingdings" pitchFamily="2" charset="2"/>
              <a:buChar char="§"/>
            </a:pPr>
            <a:r>
              <a:rPr lang="en-US" sz="1600" dirty="0" smtClean="0"/>
              <a:t>Gram(+) </a:t>
            </a:r>
            <a:r>
              <a:rPr lang="el-GR" sz="1600" dirty="0" smtClean="0"/>
              <a:t>κόκκος</a:t>
            </a:r>
          </a:p>
          <a:p>
            <a:pPr>
              <a:lnSpc>
                <a:spcPct val="150000"/>
              </a:lnSpc>
              <a:buFont typeface="Wingdings" pitchFamily="2" charset="2"/>
              <a:buChar char="§"/>
            </a:pPr>
            <a:r>
              <a:rPr lang="el-GR" sz="1600" dirty="0" smtClean="0"/>
              <a:t>Ακίνητος</a:t>
            </a:r>
          </a:p>
          <a:p>
            <a:pPr>
              <a:lnSpc>
                <a:spcPct val="150000"/>
              </a:lnSpc>
              <a:buFont typeface="Wingdings" pitchFamily="2" charset="2"/>
              <a:buChar char="§"/>
            </a:pPr>
            <a:r>
              <a:rPr lang="el-GR" sz="1600" dirty="0" smtClean="0"/>
              <a:t>Δεν παράγει σπόρια</a:t>
            </a:r>
          </a:p>
          <a:p>
            <a:pPr>
              <a:lnSpc>
                <a:spcPct val="150000"/>
              </a:lnSpc>
              <a:buFont typeface="Wingdings" pitchFamily="2" charset="2"/>
              <a:buChar char="§"/>
            </a:pPr>
            <a:r>
              <a:rPr lang="el-GR" sz="1600" dirty="0" smtClean="0"/>
              <a:t>Από υγρά θρεπτικά υλικά σχηματίζει μακριές αλυσίδες, ενώ από στερεά ως μεμονωμένος κόκκος, σε ζεύγη ή σε κοντές αλυσίδες</a:t>
            </a:r>
          </a:p>
          <a:p>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547664" y="476672"/>
            <a:ext cx="5688632" cy="230832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b="1" dirty="0" smtClean="0"/>
              <a:t>Είδος: </a:t>
            </a:r>
            <a:r>
              <a:rPr lang="el-GR" dirty="0" smtClean="0"/>
              <a:t>ομάδα οργανισμών με υψηλού βαθμού ομοιότητα σε πολλά ανεξάρτητα χαρακτηριστικά, τα οποία έχουν συγκριθεί υπό αυστηρά καθορισμένες συνθήκες.  Τα μικρόβια του ίδιου είδους χαρακτηρίζονται από μεγάλη φαινοτυπική συνοχή, επιδεικνύοντας τουλάχιστον 70% ομολογία </a:t>
            </a:r>
            <a:r>
              <a:rPr lang="en-US" dirty="0" smtClean="0"/>
              <a:t>DNA – DNA</a:t>
            </a:r>
            <a:r>
              <a:rPr lang="el-GR" dirty="0" smtClean="0"/>
              <a:t> και περισσότερο από 97% ομοιότητα στην αλληλουχία βάσεων του 16</a:t>
            </a:r>
            <a:r>
              <a:rPr lang="en-US" dirty="0" smtClean="0"/>
              <a:t>S rRNA</a:t>
            </a:r>
            <a:endParaRPr lang="el-GR" dirty="0"/>
          </a:p>
        </p:txBody>
      </p:sp>
      <p:sp>
        <p:nvSpPr>
          <p:cNvPr id="5" name="4 - TextBox"/>
          <p:cNvSpPr txBox="1"/>
          <p:nvPr/>
        </p:nvSpPr>
        <p:spPr>
          <a:xfrm>
            <a:off x="1547664" y="2996952"/>
            <a:ext cx="5688632" cy="1477328"/>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b="1" dirty="0" smtClean="0"/>
              <a:t>Στέλεχος: </a:t>
            </a:r>
            <a:r>
              <a:rPr lang="el-GR" dirty="0" smtClean="0"/>
              <a:t>σύνολο μικροβίων καθαρής καλλιέργειας, δηλαδή μικρόβια τα οποία προέρχονται από ένα αρχικό μικρόβιο.</a:t>
            </a:r>
          </a:p>
          <a:p>
            <a:r>
              <a:rPr lang="el-GR" dirty="0" smtClean="0"/>
              <a:t>Ένα είδος είναι μια ομάδα στελεχών με πολλές ομοιότητες αλλά και διαφορές μεταξύ τους. </a:t>
            </a:r>
            <a:endParaRPr lang="el-GR" dirty="0"/>
          </a:p>
        </p:txBody>
      </p:sp>
      <p:sp>
        <p:nvSpPr>
          <p:cNvPr id="6" name="5 - TextBox"/>
          <p:cNvSpPr txBox="1"/>
          <p:nvPr/>
        </p:nvSpPr>
        <p:spPr>
          <a:xfrm>
            <a:off x="1547664" y="4725144"/>
            <a:ext cx="5688632" cy="92333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b="1" dirty="0" smtClean="0"/>
              <a:t>Υποείδος:</a:t>
            </a:r>
            <a:r>
              <a:rPr lang="el-GR" dirty="0" smtClean="0"/>
              <a:t> ομάδα στελεχών του ίδιου είδους που εμφανίζουν κάποια ιδιαίτερα φαινοτυπικά χαρακτηριστικά</a:t>
            </a:r>
            <a:endParaRPr lang="el-GR" dirty="0"/>
          </a:p>
        </p:txBody>
      </p:sp>
    </p:spTree>
  </p:cSld>
  <p:clrMapOvr>
    <a:masterClrMapping/>
  </p:clrMapOvr>
  <p:transition spd="med">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907704" y="548680"/>
            <a:ext cx="4968552"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Λοιμογόνοι παράγοντες του πυογόνου στρεπτόκοκκου</a:t>
            </a:r>
            <a:endParaRPr lang="el-GR" b="1" dirty="0"/>
          </a:p>
        </p:txBody>
      </p:sp>
      <p:sp>
        <p:nvSpPr>
          <p:cNvPr id="6" name="5 - TextBox"/>
          <p:cNvSpPr txBox="1"/>
          <p:nvPr/>
        </p:nvSpPr>
        <p:spPr>
          <a:xfrm>
            <a:off x="1907704" y="1412776"/>
            <a:ext cx="4968552" cy="353943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Υαλουρονικό οξύ: </a:t>
            </a:r>
            <a:r>
              <a:rPr lang="el-GR" sz="1600" dirty="0" smtClean="0"/>
              <a:t>Συστατικό του ελύτρου. Δεν αναγνωρίζεται από την άμυνα του οργανισμού και επίσης, ασκεί ασθενή </a:t>
            </a:r>
            <a:r>
              <a:rPr lang="el-GR" sz="1600" dirty="0" err="1" smtClean="0"/>
              <a:t>αντιφαγοκυτταρική</a:t>
            </a:r>
            <a:r>
              <a:rPr lang="el-GR" sz="1600" dirty="0" smtClean="0"/>
              <a:t> δράση.</a:t>
            </a:r>
          </a:p>
          <a:p>
            <a:endParaRPr lang="el-GR" sz="1600" dirty="0" smtClean="0"/>
          </a:p>
          <a:p>
            <a:r>
              <a:rPr lang="el-GR" sz="1600" b="1" dirty="0" smtClean="0"/>
              <a:t>Μ-πρωτεΐνη:  </a:t>
            </a:r>
            <a:r>
              <a:rPr lang="el-GR" sz="1600" dirty="0" smtClean="0"/>
              <a:t>πρωτεΐνη των εξωτερικών ινιδίων του στρεπτόκοκκου που έχει αντιγονική δράση. Αντέχει σε θερμοκρασία βρασμού και σε όξινο </a:t>
            </a:r>
            <a:r>
              <a:rPr lang="en-US" sz="1600" dirty="0" smtClean="0"/>
              <a:t>pH</a:t>
            </a:r>
            <a:r>
              <a:rPr lang="el-GR" sz="1600" dirty="0" smtClean="0"/>
              <a:t>. Παίρνει μέρος στην προσκόλληση του μικροβίου στα επιθηλιακά κύτταρα και προστατεύει τους στρεπτόκοκκους από την φαγοκυττάρωση. Έχουν περιγραφεί 120 τύποι.</a:t>
            </a:r>
          </a:p>
          <a:p>
            <a:endParaRPr lang="el-GR" sz="1600" dirty="0" smtClean="0"/>
          </a:p>
          <a:p>
            <a:r>
              <a:rPr lang="el-GR" sz="1600" b="1" dirty="0" smtClean="0"/>
              <a:t>Πρωτεΐνη </a:t>
            </a:r>
            <a:r>
              <a:rPr lang="en-US" sz="1600" b="1" dirty="0" smtClean="0"/>
              <a:t>F</a:t>
            </a:r>
            <a:r>
              <a:rPr lang="el-GR" sz="1600" b="1" dirty="0" smtClean="0"/>
              <a:t>: </a:t>
            </a:r>
            <a:r>
              <a:rPr lang="el-GR" sz="1600" dirty="0" smtClean="0"/>
              <a:t>Παράγοντας προσκόλλησης  στα επιθηλιακά κύτταρα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475656" y="467380"/>
            <a:ext cx="583264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Τοξίνες του πυογόνου στρεπτόκοκκου</a:t>
            </a:r>
            <a:endParaRPr lang="el-GR" b="1" dirty="0"/>
          </a:p>
        </p:txBody>
      </p:sp>
      <p:sp>
        <p:nvSpPr>
          <p:cNvPr id="6" name="5 - TextBox"/>
          <p:cNvSpPr txBox="1"/>
          <p:nvPr/>
        </p:nvSpPr>
        <p:spPr>
          <a:xfrm>
            <a:off x="1475656" y="980728"/>
            <a:ext cx="5832648" cy="427809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Πυρετογόνες  (</a:t>
            </a:r>
            <a:r>
              <a:rPr lang="el-GR" sz="1600" b="1" dirty="0" err="1" smtClean="0"/>
              <a:t>ερυθρογόνες</a:t>
            </a:r>
            <a:r>
              <a:rPr lang="el-GR" sz="1600" b="1" dirty="0" smtClean="0"/>
              <a:t>) εξωτοξίνες: </a:t>
            </a:r>
            <a:r>
              <a:rPr lang="el-GR" sz="1600" dirty="0" smtClean="0"/>
              <a:t>Οι πιο μελετημένες είναι οι </a:t>
            </a:r>
            <a:r>
              <a:rPr lang="en-US" sz="1600" dirty="0" smtClean="0"/>
              <a:t>SPE-A, SPE-B, SPE-C</a:t>
            </a:r>
            <a:r>
              <a:rPr lang="el-GR" sz="1600" dirty="0" smtClean="0"/>
              <a:t>.  Προκαλούν πυρετό και επιπλέον είναι υπεύθυνες για τα εξανθήματα της οστρακιάς και του συνδρόμου της στρεπτοκοκκικής τοξικής καταπληξίας</a:t>
            </a:r>
          </a:p>
          <a:p>
            <a:endParaRPr lang="el-GR" sz="1600" dirty="0" smtClean="0"/>
          </a:p>
          <a:p>
            <a:r>
              <a:rPr lang="en-US" sz="1600" b="1" dirty="0" smtClean="0"/>
              <a:t>C5a</a:t>
            </a:r>
            <a:r>
              <a:rPr lang="el-GR" sz="1600" b="1" dirty="0" smtClean="0"/>
              <a:t> πεπτιδάση: </a:t>
            </a:r>
            <a:r>
              <a:rPr lang="el-GR" sz="1600" dirty="0" smtClean="0"/>
              <a:t>βρίσκεται στο τοίχωμα όλων των στελεχών του </a:t>
            </a:r>
            <a:r>
              <a:rPr lang="en-US" sz="1600" i="1" dirty="0" smtClean="0"/>
              <a:t>S. pyogenes  </a:t>
            </a:r>
            <a:r>
              <a:rPr lang="el-GR" sz="1600" dirty="0" smtClean="0"/>
              <a:t>και  των παθογόνων του </a:t>
            </a:r>
            <a:r>
              <a:rPr lang="en-US" sz="1600" i="1" dirty="0" smtClean="0"/>
              <a:t>S. agalactiae</a:t>
            </a:r>
            <a:r>
              <a:rPr lang="el-GR" sz="1600" dirty="0" smtClean="0"/>
              <a:t> . Αδρανοποιεί το κλάσμα </a:t>
            </a:r>
            <a:r>
              <a:rPr lang="en-US" sz="1600" dirty="0" smtClean="0"/>
              <a:t>C5a</a:t>
            </a:r>
            <a:r>
              <a:rPr lang="el-GR" sz="1600" dirty="0" smtClean="0"/>
              <a:t> του συμπληρώματος.</a:t>
            </a:r>
          </a:p>
          <a:p>
            <a:endParaRPr lang="el-GR" sz="1600" dirty="0" smtClean="0"/>
          </a:p>
          <a:p>
            <a:r>
              <a:rPr lang="el-GR" sz="1600" dirty="0" smtClean="0"/>
              <a:t> </a:t>
            </a:r>
            <a:r>
              <a:rPr lang="el-GR" sz="1600" b="1" dirty="0" smtClean="0"/>
              <a:t>Στρεπτοκινάση (ινωδολυσίνη</a:t>
            </a:r>
            <a:r>
              <a:rPr lang="el-GR" sz="1600" dirty="0" smtClean="0"/>
              <a:t>): προκαλεί λύση της ινικής. Λειτουργεί ως αντιγόνο.</a:t>
            </a:r>
          </a:p>
          <a:p>
            <a:endParaRPr lang="el-GR" sz="1600" dirty="0" smtClean="0"/>
          </a:p>
          <a:p>
            <a:r>
              <a:rPr lang="el-GR" sz="1600" b="1" dirty="0" err="1" smtClean="0"/>
              <a:t>Στρεπτοδορνάσες</a:t>
            </a:r>
            <a:r>
              <a:rPr lang="el-GR" sz="1600" b="1" dirty="0" smtClean="0"/>
              <a:t> (δεοξυριβονουκλεάσες): </a:t>
            </a:r>
            <a:r>
              <a:rPr lang="el-GR" sz="1600" dirty="0" smtClean="0"/>
              <a:t>διασπούν το </a:t>
            </a:r>
            <a:r>
              <a:rPr lang="en-US" sz="1600" dirty="0" smtClean="0"/>
              <a:t>DNA</a:t>
            </a:r>
            <a:r>
              <a:rPr lang="el-GR" sz="1600" dirty="0" smtClean="0"/>
              <a:t>.</a:t>
            </a:r>
          </a:p>
          <a:p>
            <a:endParaRPr lang="el-GR" sz="1600" dirty="0" smtClean="0"/>
          </a:p>
          <a:p>
            <a:r>
              <a:rPr lang="el-GR" sz="1600" b="1" dirty="0" smtClean="0"/>
              <a:t>Υαλουρονιδάση:</a:t>
            </a:r>
            <a:r>
              <a:rPr lang="el-GR" sz="1600" dirty="0" smtClean="0"/>
              <a:t> αποδομεί το υαλουρονικό οξύ του συνδετικού ιστού με αποτέλεσμα την επέκταση της λοίμωξης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1026" name="Picture 2" descr="Αποτέλεσμα εικόνας για αιμολυσίνες"/>
          <p:cNvPicPr>
            <a:picLocks noChangeAspect="1" noChangeArrowheads="1"/>
          </p:cNvPicPr>
          <p:nvPr/>
        </p:nvPicPr>
        <p:blipFill>
          <a:blip r:embed="rId2" cstate="print"/>
          <a:srcRect/>
          <a:stretch>
            <a:fillRect/>
          </a:stretch>
        </p:blipFill>
        <p:spPr bwMode="auto">
          <a:xfrm>
            <a:off x="1331640" y="332656"/>
            <a:ext cx="6192688" cy="612068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6" name="5 - TextBox"/>
          <p:cNvSpPr txBox="1"/>
          <p:nvPr/>
        </p:nvSpPr>
        <p:spPr>
          <a:xfrm>
            <a:off x="1907704" y="548680"/>
            <a:ext cx="504056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Στρεπτολυσίνες </a:t>
            </a:r>
            <a:endParaRPr lang="el-GR" b="1" dirty="0"/>
          </a:p>
        </p:txBody>
      </p:sp>
      <p:sp>
        <p:nvSpPr>
          <p:cNvPr id="7" name="6 - TextBox"/>
          <p:cNvSpPr txBox="1"/>
          <p:nvPr/>
        </p:nvSpPr>
        <p:spPr>
          <a:xfrm>
            <a:off x="1835696" y="1124744"/>
            <a:ext cx="5112568" cy="378565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Προκαλούν λύση των ερυθρών αιμοσφαιρίων.</a:t>
            </a:r>
          </a:p>
          <a:p>
            <a:r>
              <a:rPr lang="el-GR" sz="1600" dirty="0" smtClean="0"/>
              <a:t>Διακρίνονται στην στρεπτολυσίνη Ο και την στρεπτολυσίνη </a:t>
            </a:r>
            <a:r>
              <a:rPr lang="en-US" sz="1600" dirty="0" smtClean="0"/>
              <a:t>S</a:t>
            </a:r>
            <a:r>
              <a:rPr lang="el-GR" sz="1600" dirty="0" smtClean="0"/>
              <a:t>.</a:t>
            </a:r>
          </a:p>
          <a:p>
            <a:endParaRPr lang="el-GR" sz="1600" dirty="0" smtClean="0"/>
          </a:p>
          <a:p>
            <a:r>
              <a:rPr lang="el-GR" sz="1600" b="1" dirty="0" smtClean="0"/>
              <a:t>Η στρεπτολυσίνη Ο </a:t>
            </a:r>
            <a:r>
              <a:rPr lang="el-GR" sz="1600" dirty="0" smtClean="0"/>
              <a:t>είναι πρωτεΐνη και έχει αντιγονικές ιδιότητες. Είναι ευαίσθητη στο οξυγόνο, παρουσία του οποίου αδρανοποιείται. Τα αντισώματα που παράγονται εναντίον της ονομάζονται </a:t>
            </a:r>
            <a:r>
              <a:rPr lang="el-GR" sz="1600" dirty="0" err="1" smtClean="0"/>
              <a:t>αντιστρεπτολυσίνες</a:t>
            </a:r>
            <a:r>
              <a:rPr lang="el-GR" sz="1600" dirty="0" smtClean="0"/>
              <a:t>. Προκαλεί αιμόλυση στο αιματούχο άγαρ μόνο σε αναερόβιες συνθήκες.</a:t>
            </a:r>
          </a:p>
          <a:p>
            <a:endParaRPr lang="el-GR" sz="1600" dirty="0" smtClean="0"/>
          </a:p>
          <a:p>
            <a:r>
              <a:rPr lang="el-GR" sz="1600" b="1" dirty="0" smtClean="0"/>
              <a:t>Η στρεπτολυσίνη </a:t>
            </a:r>
            <a:r>
              <a:rPr lang="en-US" sz="1600" b="1" dirty="0" smtClean="0"/>
              <a:t>S</a:t>
            </a:r>
            <a:r>
              <a:rPr lang="el-GR" sz="1600" b="1" dirty="0" smtClean="0"/>
              <a:t> </a:t>
            </a:r>
            <a:r>
              <a:rPr lang="el-GR" sz="1600" dirty="0" smtClean="0"/>
              <a:t>είναι λιποπρωτεΐνη δεν έχει αντιγονικές ιδιότητες, δεν αδρανοποιείται από το οξυγόνο και προκαλεί αιμόλυση σε αερόβιες συνθήκες.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979712" y="899428"/>
            <a:ext cx="489654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dirty="0" smtClean="0"/>
              <a:t>Παθογόνος δράση πυογόνου στρεπτόκοκκου</a:t>
            </a:r>
            <a:endParaRPr lang="el-GR" dirty="0"/>
          </a:p>
        </p:txBody>
      </p:sp>
      <p:sp>
        <p:nvSpPr>
          <p:cNvPr id="6" name="5 - TextBox"/>
          <p:cNvSpPr txBox="1"/>
          <p:nvPr/>
        </p:nvSpPr>
        <p:spPr>
          <a:xfrm>
            <a:off x="1907704" y="1484784"/>
            <a:ext cx="5040560" cy="2554545"/>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 </a:t>
            </a:r>
            <a:r>
              <a:rPr lang="en-US" sz="1600" i="1" dirty="0" smtClean="0"/>
              <a:t>S. pyogenes</a:t>
            </a:r>
            <a:r>
              <a:rPr lang="en-US" sz="1600" dirty="0" smtClean="0"/>
              <a:t> </a:t>
            </a:r>
            <a:r>
              <a:rPr lang="el-GR" sz="1600" dirty="0" smtClean="0"/>
              <a:t>προκαλεί νόσο με τους μηχανισμούς:</a:t>
            </a:r>
          </a:p>
          <a:p>
            <a:pPr>
              <a:buFont typeface="Wingdings" pitchFamily="2" charset="2"/>
              <a:buChar char="§"/>
            </a:pPr>
            <a:r>
              <a:rPr lang="el-GR" sz="1600" dirty="0" smtClean="0"/>
              <a:t>Πυογόνο φλεγμονή στο σημείο που έχουν εισβάλει οι μικροοργανισμοί</a:t>
            </a:r>
          </a:p>
          <a:p>
            <a:pPr>
              <a:buFont typeface="Wingdings" pitchFamily="2" charset="2"/>
              <a:buChar char="§"/>
            </a:pPr>
            <a:endParaRPr lang="el-GR" sz="1600" dirty="0" smtClean="0"/>
          </a:p>
          <a:p>
            <a:pPr>
              <a:buFont typeface="Wingdings" pitchFamily="2" charset="2"/>
              <a:buChar char="§"/>
            </a:pPr>
            <a:r>
              <a:rPr lang="el-GR" sz="1600" dirty="0" smtClean="0"/>
              <a:t>Παραγωγή εξωτοξίνης που προκαλεί συμπτώματα σε σημεία που δεν ανιχνεύονται μικρόβια</a:t>
            </a:r>
          </a:p>
          <a:p>
            <a:pPr>
              <a:buFont typeface="Wingdings" pitchFamily="2" charset="2"/>
              <a:buChar char="§"/>
            </a:pPr>
            <a:endParaRPr lang="el-GR" sz="1600" dirty="0" smtClean="0"/>
          </a:p>
          <a:p>
            <a:pPr>
              <a:buFont typeface="Wingdings" pitchFamily="2" charset="2"/>
              <a:buChar char="§"/>
            </a:pPr>
            <a:r>
              <a:rPr lang="el-GR" sz="1600" dirty="0" smtClean="0"/>
              <a:t> Ανοσολογική αντίδραση, όπου η άμυνα του οργανισμού προκαλεί βλάβες σε φυσιολογικούς ιστούς (μεταστρεπτοκοκκικές λοιμώξεις)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6" name="5 - Πίνακας"/>
          <p:cNvGraphicFramePr>
            <a:graphicFrameLocks noGrp="1"/>
          </p:cNvGraphicFramePr>
          <p:nvPr/>
        </p:nvGraphicFramePr>
        <p:xfrm>
          <a:off x="179512" y="188640"/>
          <a:ext cx="8496945" cy="5303520"/>
        </p:xfrm>
        <a:graphic>
          <a:graphicData uri="http://schemas.openxmlformats.org/drawingml/2006/table">
            <a:tbl>
              <a:tblPr firstRow="1" bandRow="1">
                <a:tableStyleId>{5C22544A-7EE6-4342-B048-85BDC9FD1C3A}</a:tableStyleId>
              </a:tblPr>
              <a:tblGrid>
                <a:gridCol w="2832315"/>
                <a:gridCol w="3216357"/>
                <a:gridCol w="2448273"/>
              </a:tblGrid>
              <a:tr h="3708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Κλινικές εκδηλώσεις</a:t>
                      </a:r>
                    </a:p>
                    <a:p>
                      <a:pPr algn="ctr"/>
                      <a:endParaRPr lang="el-GR" dirty="0"/>
                    </a:p>
                  </a:txBody>
                  <a:tcPr/>
                </a:tc>
                <a:tc hMerge="1">
                  <a:txBody>
                    <a:bodyPr/>
                    <a:lstStyle/>
                    <a:p>
                      <a:endParaRPr lang="el-GR" dirty="0"/>
                    </a:p>
                  </a:txBody>
                  <a:tcPr/>
                </a:tc>
                <a:tc hMerge="1">
                  <a:txBody>
                    <a:bodyPr/>
                    <a:lstStyle/>
                    <a:p>
                      <a:pPr algn="ctr"/>
                      <a:endParaRPr lang="el-GR" dirty="0"/>
                    </a:p>
                  </a:txBody>
                  <a:tcPr/>
                </a:tc>
              </a:tr>
              <a:tr h="370840">
                <a:tc>
                  <a:txBody>
                    <a:bodyPr/>
                    <a:lstStyle/>
                    <a:p>
                      <a:r>
                        <a:rPr lang="el-GR" sz="1600" dirty="0" smtClean="0"/>
                        <a:t>Οξεία φαρυγγίτιδα-φαρυγγοαμυγδαλύτιδα</a:t>
                      </a:r>
                      <a:endParaRPr lang="el-GR" sz="1600" dirty="0"/>
                    </a:p>
                  </a:txBody>
                  <a:tcPr/>
                </a:tc>
                <a:tc>
                  <a:txBody>
                    <a:bodyPr/>
                    <a:lstStyle/>
                    <a:p>
                      <a:r>
                        <a:rPr lang="el-GR" sz="1600" dirty="0" smtClean="0"/>
                        <a:t>Εκδηλώνεται κυρίως σε παιδιά 5-15 ετών.  Προκαλείται και από στρεπτόκοκκους</a:t>
                      </a:r>
                      <a:r>
                        <a:rPr lang="el-GR" sz="1600" baseline="0" dirty="0" smtClean="0"/>
                        <a:t> των ομάδων </a:t>
                      </a:r>
                      <a:r>
                        <a:rPr lang="en-US" sz="1600" baseline="0" dirty="0" smtClean="0"/>
                        <a:t>C </a:t>
                      </a:r>
                      <a:r>
                        <a:rPr lang="el-GR" sz="1600" baseline="0" dirty="0" smtClean="0"/>
                        <a:t>και </a:t>
                      </a:r>
                      <a:r>
                        <a:rPr lang="en-US" sz="1600" baseline="0" dirty="0" smtClean="0"/>
                        <a:t>G</a:t>
                      </a:r>
                      <a:endParaRPr lang="el-GR" sz="1600" baseline="0" dirty="0" smtClean="0"/>
                    </a:p>
                    <a:p>
                      <a:endParaRPr lang="el-GR" sz="1600" dirty="0"/>
                    </a:p>
                  </a:txBody>
                  <a:tcPr/>
                </a:tc>
                <a:tc>
                  <a:txBody>
                    <a:bodyPr/>
                    <a:lstStyle/>
                    <a:p>
                      <a:endParaRPr lang="el-GR" sz="1600" dirty="0"/>
                    </a:p>
                  </a:txBody>
                  <a:tcPr/>
                </a:tc>
              </a:tr>
              <a:tr h="370840">
                <a:tc>
                  <a:txBody>
                    <a:bodyPr/>
                    <a:lstStyle/>
                    <a:p>
                      <a:r>
                        <a:rPr lang="el-GR" sz="1600" dirty="0" smtClean="0"/>
                        <a:t>Οστρακιά </a:t>
                      </a:r>
                      <a:endParaRPr lang="el-GR" sz="1600" dirty="0"/>
                    </a:p>
                  </a:txBody>
                  <a:tcPr/>
                </a:tc>
                <a:tc>
                  <a:txBody>
                    <a:bodyPr/>
                    <a:lstStyle/>
                    <a:p>
                      <a:r>
                        <a:rPr lang="el-GR" sz="1600" dirty="0" smtClean="0"/>
                        <a:t>Χαρακτηρίζεται από φαρυγγίτιδα και γενικευμένο εξάνθημα. Προσβάλλονται παιδιά μικρότερα από 10 ετών.</a:t>
                      </a:r>
                    </a:p>
                    <a:p>
                      <a:endParaRPr lang="el-GR" sz="1600" dirty="0"/>
                    </a:p>
                  </a:txBody>
                  <a:tcPr/>
                </a:tc>
                <a:tc>
                  <a:txBody>
                    <a:bodyPr/>
                    <a:lstStyle/>
                    <a:p>
                      <a:endParaRPr lang="el-GR" sz="1600" dirty="0"/>
                    </a:p>
                  </a:txBody>
                  <a:tcPr/>
                </a:tc>
              </a:tr>
              <a:tr h="370840">
                <a:tc>
                  <a:txBody>
                    <a:bodyPr/>
                    <a:lstStyle/>
                    <a:p>
                      <a:r>
                        <a:rPr lang="el-GR" sz="1600" dirty="0" smtClean="0"/>
                        <a:t>Μολυσματικό κηρίο </a:t>
                      </a:r>
                      <a:endParaRPr lang="el-GR" sz="1600" dirty="0"/>
                    </a:p>
                  </a:txBody>
                  <a:tcPr/>
                </a:tc>
                <a:tc>
                  <a:txBody>
                    <a:bodyPr/>
                    <a:lstStyle/>
                    <a:p>
                      <a:r>
                        <a:rPr lang="el-GR" sz="1600" dirty="0" smtClean="0"/>
                        <a:t>Λοίμωξη του δέρματος κυρίως σε παιδιά που εντοπίζεται κυρίως στα άκρα, στο πρόσωπο και στο τριχωτό της κεφαλής. Οφείλεται στην Μ- πρωτεΐνη η οποία προσβάλλει τα </a:t>
                      </a:r>
                      <a:r>
                        <a:rPr lang="el-GR" sz="1600" dirty="0" err="1" smtClean="0"/>
                        <a:t>κερατοκύτταρα</a:t>
                      </a:r>
                      <a:r>
                        <a:rPr lang="el-GR" sz="1600" dirty="0" smtClean="0"/>
                        <a:t>. Προκαλείται και από ορισμένα στελέχη του </a:t>
                      </a:r>
                      <a:r>
                        <a:rPr lang="en-US" sz="1600" i="1" dirty="0" smtClean="0"/>
                        <a:t>S. aureus</a:t>
                      </a:r>
                      <a:endParaRPr lang="el-GR" sz="1600" dirty="0"/>
                    </a:p>
                  </a:txBody>
                  <a:tcPr/>
                </a:tc>
                <a:tc>
                  <a:txBody>
                    <a:bodyPr/>
                    <a:lstStyle/>
                    <a:p>
                      <a:endParaRPr lang="el-GR" sz="1600" dirty="0"/>
                    </a:p>
                  </a:txBody>
                  <a:tcPr/>
                </a:tc>
              </a:tr>
            </a:tbl>
          </a:graphicData>
        </a:graphic>
      </p:graphicFrame>
      <p:pic>
        <p:nvPicPr>
          <p:cNvPr id="57346" name="Picture 2" descr="Αποτέλεσμα εικόνας για στρεπτοκοκκος φαρυγγιτιδα"/>
          <p:cNvPicPr>
            <a:picLocks noChangeAspect="1" noChangeArrowheads="1"/>
          </p:cNvPicPr>
          <p:nvPr/>
        </p:nvPicPr>
        <p:blipFill>
          <a:blip r:embed="rId2" cstate="print"/>
          <a:srcRect/>
          <a:stretch>
            <a:fillRect/>
          </a:stretch>
        </p:blipFill>
        <p:spPr bwMode="auto">
          <a:xfrm>
            <a:off x="6948264" y="836712"/>
            <a:ext cx="1656184" cy="1080120"/>
          </a:xfrm>
          <a:prstGeom prst="rect">
            <a:avLst/>
          </a:prstGeom>
          <a:noFill/>
        </p:spPr>
      </p:pic>
      <p:pic>
        <p:nvPicPr>
          <p:cNvPr id="57348" name="Picture 4" descr="Σχετική εικόνα"/>
          <p:cNvPicPr>
            <a:picLocks noChangeAspect="1" noChangeArrowheads="1"/>
          </p:cNvPicPr>
          <p:nvPr/>
        </p:nvPicPr>
        <p:blipFill>
          <a:blip r:embed="rId3" cstate="print"/>
          <a:srcRect/>
          <a:stretch>
            <a:fillRect/>
          </a:stretch>
        </p:blipFill>
        <p:spPr bwMode="auto">
          <a:xfrm>
            <a:off x="6876256" y="2204864"/>
            <a:ext cx="1714897" cy="1152128"/>
          </a:xfrm>
          <a:prstGeom prst="rect">
            <a:avLst/>
          </a:prstGeom>
          <a:noFill/>
        </p:spPr>
      </p:pic>
      <p:pic>
        <p:nvPicPr>
          <p:cNvPr id="57350" name="Picture 6" descr="Σχετική εικόνα"/>
          <p:cNvPicPr>
            <a:picLocks noChangeAspect="1" noChangeArrowheads="1"/>
          </p:cNvPicPr>
          <p:nvPr/>
        </p:nvPicPr>
        <p:blipFill>
          <a:blip r:embed="rId4" cstate="print"/>
          <a:srcRect/>
          <a:stretch>
            <a:fillRect/>
          </a:stretch>
        </p:blipFill>
        <p:spPr bwMode="auto">
          <a:xfrm>
            <a:off x="6948264" y="3717032"/>
            <a:ext cx="1752724" cy="158417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5" name="4 - Πίνακας"/>
          <p:cNvGraphicFramePr>
            <a:graphicFrameLocks noGrp="1"/>
          </p:cNvGraphicFramePr>
          <p:nvPr/>
        </p:nvGraphicFramePr>
        <p:xfrm>
          <a:off x="179513" y="44624"/>
          <a:ext cx="8784975" cy="6522720"/>
        </p:xfrm>
        <a:graphic>
          <a:graphicData uri="http://schemas.openxmlformats.org/drawingml/2006/table">
            <a:tbl>
              <a:tblPr firstRow="1" bandRow="1">
                <a:tableStyleId>{5C22544A-7EE6-4342-B048-85BDC9FD1C3A}</a:tableStyleId>
              </a:tblPr>
              <a:tblGrid>
                <a:gridCol w="2928325"/>
                <a:gridCol w="3953238"/>
                <a:gridCol w="1903412"/>
              </a:tblGrid>
              <a:tr h="3708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solidFill>
                            <a:schemeClr val="tx1"/>
                          </a:solidFill>
                        </a:rPr>
                        <a:t>Κλινικές εκδηλώσεις</a:t>
                      </a:r>
                    </a:p>
                    <a:p>
                      <a:pPr algn="ctr"/>
                      <a:endParaRPr lang="el-GR" dirty="0"/>
                    </a:p>
                  </a:txBody>
                  <a:tcPr/>
                </a:tc>
                <a:tc hMerge="1">
                  <a:txBody>
                    <a:bodyPr/>
                    <a:lstStyle/>
                    <a:p>
                      <a:endParaRPr lang="el-GR" dirty="0"/>
                    </a:p>
                  </a:txBody>
                  <a:tcPr/>
                </a:tc>
                <a:tc hMerge="1">
                  <a:txBody>
                    <a:bodyPr/>
                    <a:lstStyle/>
                    <a:p>
                      <a:pPr algn="ctr"/>
                      <a:endParaRPr lang="el-G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Ερυσίπελας </a:t>
                      </a:r>
                    </a:p>
                    <a:p>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Βαριά και οξεία φλεγμονή του δέρματος, των υποδόριων ιστών και των λεμφαγγείων.</a:t>
                      </a:r>
                      <a:r>
                        <a:rPr lang="el-GR" sz="1600" baseline="0" dirty="0" smtClean="0"/>
                        <a:t> Εντοπίζεται κυρίως στο πρόσωπο και τα κάτω άκρα</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600" baseline="0" dirty="0" smtClean="0"/>
                    </a:p>
                    <a:p>
                      <a:endParaRPr lang="el-GR" sz="1600" dirty="0"/>
                    </a:p>
                  </a:txBody>
                  <a:tcPr/>
                </a:tc>
                <a:tc>
                  <a:txBody>
                    <a:bodyPr/>
                    <a:lstStyle/>
                    <a:p>
                      <a:endParaRPr lang="el-GR"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Κυτταρίτιδα </a:t>
                      </a:r>
                    </a:p>
                    <a:p>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Οξεία, διεισδυτική επεκτεινόμενη φλεγμονή του δέρματος</a:t>
                      </a:r>
                      <a:r>
                        <a:rPr lang="el-GR" sz="1600" baseline="0" dirty="0" smtClean="0"/>
                        <a:t> και των υποδόριων ιστών.  Προκαλείται και από τον </a:t>
                      </a:r>
                      <a:r>
                        <a:rPr lang="en-US" sz="1600" i="1" baseline="0" dirty="0" smtClean="0"/>
                        <a:t>S. aureus</a:t>
                      </a:r>
                      <a:r>
                        <a:rPr lang="el-GR" sz="1600" i="1" baseline="0" dirty="0" smtClean="0"/>
                        <a:t>.</a:t>
                      </a:r>
                      <a:r>
                        <a:rPr lang="el-GR" sz="1600" i="0" baseline="0" dirty="0" smtClean="0"/>
                        <a:t> Προδιαθεσιακοί παράγοντες τα τραύματα, τα έλκη, δοθιήνες, συρίγγια, αποστήματα, ο διαβήτης και ο αλκοολισμός</a:t>
                      </a:r>
                      <a:endParaRPr lang="el-GR" sz="1600" dirty="0"/>
                    </a:p>
                  </a:txBody>
                  <a:tcPr/>
                </a:tc>
                <a:tc>
                  <a:txBody>
                    <a:bodyPr/>
                    <a:lstStyle/>
                    <a:p>
                      <a:endParaRPr lang="el-GR"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Στρεπτοκοκκική γάγγραινα ή νεκρωτική</a:t>
                      </a:r>
                      <a:r>
                        <a:rPr lang="el-GR" sz="1600" baseline="0" dirty="0" smtClean="0"/>
                        <a:t> περιτονιίτιδα </a:t>
                      </a:r>
                      <a:endParaRPr lang="el-GR" sz="1600" dirty="0" smtClean="0"/>
                    </a:p>
                    <a:p>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Εν τω βάθει</a:t>
                      </a:r>
                      <a:r>
                        <a:rPr lang="el-GR" sz="1600" baseline="0" dirty="0" smtClean="0"/>
                        <a:t> λοίμωξη των υποδόριων ιστών. Προκαλεί νέκρωση των </a:t>
                      </a:r>
                      <a:r>
                        <a:rPr lang="el-GR" sz="1600" baseline="0" dirty="0" err="1" smtClean="0"/>
                        <a:t>περιτονιών</a:t>
                      </a:r>
                      <a:r>
                        <a:rPr lang="el-GR" sz="1600" baseline="0" dirty="0" smtClean="0"/>
                        <a:t> και του λίπους, ενώ αφήνει άθικτο το υπεράνω δέρμα. Μπορεί να αρχίσει από μία μικρή αμυχή και να επεκταθεί σε 48-72 ώρες.  Εξελίσσεται με πόνο, ερύθημα και οίδημα που επεκτείνεται ταχύτατα. Παρουσιάζει πολύ υψηλή θνητότητα.</a:t>
                      </a:r>
                      <a:endParaRPr lang="el-GR" sz="1600" dirty="0"/>
                    </a:p>
                  </a:txBody>
                  <a:tcPr/>
                </a:tc>
                <a:tc>
                  <a:txBody>
                    <a:bodyPr/>
                    <a:lstStyle/>
                    <a:p>
                      <a:endParaRPr lang="el-GR" sz="1600" dirty="0"/>
                    </a:p>
                  </a:txBody>
                  <a:tcPr/>
                </a:tc>
              </a:tr>
            </a:tbl>
          </a:graphicData>
        </a:graphic>
      </p:graphicFrame>
      <p:pic>
        <p:nvPicPr>
          <p:cNvPr id="2050" name="Picture 2" descr="Αποτέλεσμα εικόνας για στρεπτοκοκκος ερυσίπελας"/>
          <p:cNvPicPr>
            <a:picLocks noChangeAspect="1" noChangeArrowheads="1"/>
          </p:cNvPicPr>
          <p:nvPr/>
        </p:nvPicPr>
        <p:blipFill>
          <a:blip r:embed="rId2" cstate="print"/>
          <a:srcRect/>
          <a:stretch>
            <a:fillRect/>
          </a:stretch>
        </p:blipFill>
        <p:spPr bwMode="auto">
          <a:xfrm>
            <a:off x="7322368" y="764704"/>
            <a:ext cx="1426096" cy="1656184"/>
          </a:xfrm>
          <a:prstGeom prst="rect">
            <a:avLst/>
          </a:prstGeom>
          <a:noFill/>
        </p:spPr>
      </p:pic>
      <p:pic>
        <p:nvPicPr>
          <p:cNvPr id="2051" name="Picture 3" descr="C:\Documents and Settings\user\Επιφάνεια εργασίας\streptococcus-spp-17-638.jpg"/>
          <p:cNvPicPr>
            <a:picLocks noChangeAspect="1" noChangeArrowheads="1"/>
          </p:cNvPicPr>
          <p:nvPr/>
        </p:nvPicPr>
        <p:blipFill>
          <a:blip r:embed="rId3" cstate="print"/>
          <a:srcRect l="73699" t="20013" r="1418" b="42108"/>
          <a:stretch>
            <a:fillRect/>
          </a:stretch>
        </p:blipFill>
        <p:spPr bwMode="auto">
          <a:xfrm>
            <a:off x="7308304" y="2492896"/>
            <a:ext cx="1512168" cy="1728192"/>
          </a:xfrm>
          <a:prstGeom prst="rect">
            <a:avLst/>
          </a:prstGeom>
          <a:noFill/>
        </p:spPr>
      </p:pic>
      <p:pic>
        <p:nvPicPr>
          <p:cNvPr id="2052" name="Picture 4" descr="C:\Documents and Settings\user\Επιφάνεια εργασίας\gaggraina.jpg"/>
          <p:cNvPicPr>
            <a:picLocks noChangeAspect="1" noChangeArrowheads="1"/>
          </p:cNvPicPr>
          <p:nvPr/>
        </p:nvPicPr>
        <p:blipFill>
          <a:blip r:embed="rId4" cstate="print"/>
          <a:srcRect/>
          <a:stretch>
            <a:fillRect/>
          </a:stretch>
        </p:blipFill>
        <p:spPr bwMode="auto">
          <a:xfrm>
            <a:off x="7308304" y="4437112"/>
            <a:ext cx="1467693" cy="180020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5" name="Picture 3" descr="C:\Documents and Settings\user\Επιφάνεια εργασίας\streptococcus-spp-17-638.jpg"/>
          <p:cNvPicPr>
            <a:picLocks noChangeAspect="1" noChangeArrowheads="1"/>
          </p:cNvPicPr>
          <p:nvPr/>
        </p:nvPicPr>
        <p:blipFill>
          <a:blip r:embed="rId2" cstate="print"/>
          <a:srcRect/>
          <a:stretch>
            <a:fillRect/>
          </a:stretch>
        </p:blipFill>
        <p:spPr bwMode="auto">
          <a:xfrm>
            <a:off x="1375370" y="836712"/>
            <a:ext cx="6076950" cy="4562475"/>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5220072" y="620688"/>
            <a:ext cx="184731" cy="369332"/>
          </a:xfrm>
          <a:prstGeom prst="rect">
            <a:avLst/>
          </a:prstGeom>
          <a:noFill/>
        </p:spPr>
        <p:txBody>
          <a:bodyPr wrap="none" rtlCol="0">
            <a:spAutoFit/>
          </a:bodyPr>
          <a:lstStyle/>
          <a:p>
            <a:endParaRPr lang="el-GR" dirty="0"/>
          </a:p>
        </p:txBody>
      </p:sp>
      <p:graphicFrame>
        <p:nvGraphicFramePr>
          <p:cNvPr id="6" name="5 - Πίνακας"/>
          <p:cNvGraphicFramePr>
            <a:graphicFrameLocks noGrp="1"/>
          </p:cNvGraphicFramePr>
          <p:nvPr/>
        </p:nvGraphicFramePr>
        <p:xfrm>
          <a:off x="1331640" y="569456"/>
          <a:ext cx="6264696" cy="3723640"/>
        </p:xfrm>
        <a:graphic>
          <a:graphicData uri="http://schemas.openxmlformats.org/drawingml/2006/table">
            <a:tbl>
              <a:tblPr firstRow="1" bandRow="1">
                <a:tableStyleId>{5C22544A-7EE6-4342-B048-85BDC9FD1C3A}</a:tableStyleId>
              </a:tblPr>
              <a:tblGrid>
                <a:gridCol w="3132348"/>
                <a:gridCol w="3132348"/>
              </a:tblGrid>
              <a:tr h="370840">
                <a:tc gridSpan="2">
                  <a:txBody>
                    <a:bodyPr/>
                    <a:lstStyle/>
                    <a:p>
                      <a:pPr algn="ctr"/>
                      <a:r>
                        <a:rPr lang="el-GR" dirty="0" smtClean="0">
                          <a:solidFill>
                            <a:schemeClr val="tx1"/>
                          </a:solidFill>
                        </a:rPr>
                        <a:t>Κλινικές εκδηλώσεις</a:t>
                      </a:r>
                      <a:endParaRPr lang="el-GR" dirty="0">
                        <a:solidFill>
                          <a:schemeClr val="tx1"/>
                        </a:solidFill>
                      </a:endParaRPr>
                    </a:p>
                  </a:txBody>
                  <a:tcPr/>
                </a:tc>
                <a:tc hMerge="1">
                  <a:txBody>
                    <a:bodyPr/>
                    <a:lstStyle/>
                    <a:p>
                      <a:endParaRPr lang="el-GR" dirty="0"/>
                    </a:p>
                  </a:txBody>
                  <a:tcPr/>
                </a:tc>
              </a:tr>
              <a:tr h="370840">
                <a:tc>
                  <a:txBody>
                    <a:bodyPr/>
                    <a:lstStyle/>
                    <a:p>
                      <a:r>
                        <a:rPr lang="el-GR" sz="1600" dirty="0" smtClean="0"/>
                        <a:t>Σύνδρομο τοξικής καταπληξίας (</a:t>
                      </a:r>
                      <a:r>
                        <a:rPr lang="en-US" sz="1600" dirty="0" smtClean="0"/>
                        <a:t>STSS</a:t>
                      </a:r>
                      <a:r>
                        <a:rPr lang="en-US" sz="1600" baseline="0" dirty="0" smtClean="0"/>
                        <a:t> toxic shock syndrome)</a:t>
                      </a:r>
                      <a:endParaRPr lang="el-GR" sz="1600" dirty="0"/>
                    </a:p>
                  </a:txBody>
                  <a:tcPr/>
                </a:tc>
                <a:tc>
                  <a:txBody>
                    <a:bodyPr/>
                    <a:lstStyle/>
                    <a:p>
                      <a:r>
                        <a:rPr lang="el-GR" sz="1600" dirty="0" smtClean="0"/>
                        <a:t>Ανεπάρκεια πολλών οργανικών συστημάτων, μικροβιαιμία, πυρετός υπόταση</a:t>
                      </a:r>
                      <a:r>
                        <a:rPr lang="el-GR" sz="1600" baseline="0" dirty="0" smtClean="0"/>
                        <a:t> που προκαλούνται από την ερυθρογόνο τοξίνη Α. συνοδεύεται με μεγάλη θνησιμότητα κυρίως στους ενήλικες</a:t>
                      </a:r>
                      <a:endParaRPr lang="el-GR" sz="1600" dirty="0"/>
                    </a:p>
                  </a:txBody>
                  <a:tcPr/>
                </a:tc>
              </a:tr>
              <a:tr h="370840">
                <a:tc>
                  <a:txBody>
                    <a:bodyPr/>
                    <a:lstStyle/>
                    <a:p>
                      <a:r>
                        <a:rPr lang="el-GR" sz="1600" dirty="0" smtClean="0"/>
                        <a:t>Σύνδρομο</a:t>
                      </a:r>
                      <a:r>
                        <a:rPr lang="el-GR" sz="1600" baseline="0" dirty="0" smtClean="0"/>
                        <a:t> </a:t>
                      </a:r>
                      <a:r>
                        <a:rPr lang="en-US" sz="1600" baseline="0" dirty="0" smtClean="0"/>
                        <a:t>PANDAS (Pediatric Autoimmune Neuropsychiatric Disorders Associated with Streptococcal infections)</a:t>
                      </a:r>
                      <a:endParaRPr lang="el-GR" sz="1600" dirty="0"/>
                    </a:p>
                  </a:txBody>
                  <a:tcPr/>
                </a:tc>
                <a:tc>
                  <a:txBody>
                    <a:bodyPr/>
                    <a:lstStyle/>
                    <a:p>
                      <a:r>
                        <a:rPr lang="el-GR" sz="1600" dirty="0" smtClean="0"/>
                        <a:t>Σπάνια</a:t>
                      </a:r>
                      <a:r>
                        <a:rPr lang="el-GR" sz="1600" baseline="0" dirty="0" smtClean="0"/>
                        <a:t> </a:t>
                      </a:r>
                      <a:r>
                        <a:rPr lang="el-GR" sz="1600" baseline="0" dirty="0" err="1" smtClean="0"/>
                        <a:t>νευροψυχιατρική</a:t>
                      </a:r>
                      <a:r>
                        <a:rPr lang="el-GR" sz="1600" baseline="0" dirty="0" smtClean="0"/>
                        <a:t> διαταραχή που παρατηρείται σε παιδιά. Οφείλεται σε βλάβες των βασικών γαγγλίων του εγκεφάλου</a:t>
                      </a:r>
                      <a:endParaRPr lang="el-GR" sz="16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5" name="4 - Πίνακας"/>
          <p:cNvGraphicFramePr>
            <a:graphicFrameLocks noGrp="1"/>
          </p:cNvGraphicFramePr>
          <p:nvPr/>
        </p:nvGraphicFramePr>
        <p:xfrm>
          <a:off x="1043608" y="836712"/>
          <a:ext cx="6768752" cy="4511040"/>
        </p:xfrm>
        <a:graphic>
          <a:graphicData uri="http://schemas.openxmlformats.org/drawingml/2006/table">
            <a:tbl>
              <a:tblPr firstRow="1" bandRow="1">
                <a:tableStyleId>{5C22544A-7EE6-4342-B048-85BDC9FD1C3A}</a:tableStyleId>
              </a:tblPr>
              <a:tblGrid>
                <a:gridCol w="3024336"/>
                <a:gridCol w="3744416"/>
              </a:tblGrid>
              <a:tr h="370840">
                <a:tc gridSpan="2">
                  <a:txBody>
                    <a:bodyPr/>
                    <a:lstStyle/>
                    <a:p>
                      <a:pPr algn="ctr"/>
                      <a:r>
                        <a:rPr lang="el-GR" dirty="0" err="1" smtClean="0">
                          <a:solidFill>
                            <a:schemeClr val="tx1"/>
                          </a:solidFill>
                        </a:rPr>
                        <a:t>Μεταστρεπτοκοκκικά</a:t>
                      </a:r>
                      <a:r>
                        <a:rPr lang="el-GR" dirty="0" smtClean="0">
                          <a:solidFill>
                            <a:schemeClr val="tx1"/>
                          </a:solidFill>
                        </a:rPr>
                        <a:t> νοσήματα:</a:t>
                      </a:r>
                    </a:p>
                    <a:p>
                      <a:pPr algn="ctr"/>
                      <a:r>
                        <a:rPr lang="el-GR" dirty="0" smtClean="0">
                          <a:solidFill>
                            <a:schemeClr val="tx1"/>
                          </a:solidFill>
                        </a:rPr>
                        <a:t>Αυτοάνοσα</a:t>
                      </a:r>
                      <a:r>
                        <a:rPr lang="el-GR" baseline="0" dirty="0" smtClean="0">
                          <a:solidFill>
                            <a:schemeClr val="tx1"/>
                          </a:solidFill>
                        </a:rPr>
                        <a:t> ν</a:t>
                      </a:r>
                      <a:r>
                        <a:rPr lang="el-GR" dirty="0" smtClean="0">
                          <a:solidFill>
                            <a:schemeClr val="tx1"/>
                          </a:solidFill>
                        </a:rPr>
                        <a:t>οσήματα που εμφανίζονται 1-3 εβδομάδες μετά την πλήρη ίαση στρεπτοκοκκικής λοίμωξης </a:t>
                      </a:r>
                      <a:endParaRPr lang="el-GR" dirty="0">
                        <a:solidFill>
                          <a:schemeClr val="tx1"/>
                        </a:solidFill>
                      </a:endParaRPr>
                    </a:p>
                  </a:txBody>
                  <a:tcPr/>
                </a:tc>
                <a:tc hMerge="1">
                  <a:txBody>
                    <a:bodyPr/>
                    <a:lstStyle/>
                    <a:p>
                      <a:endParaRPr lang="el-GR" dirty="0"/>
                    </a:p>
                  </a:txBody>
                  <a:tcPr/>
                </a:tc>
              </a:tr>
              <a:tr h="370840">
                <a:tc>
                  <a:txBody>
                    <a:bodyPr/>
                    <a:lstStyle/>
                    <a:p>
                      <a:r>
                        <a:rPr lang="el-GR" sz="1600" dirty="0" smtClean="0"/>
                        <a:t>Ρευματικός πυρετός</a:t>
                      </a:r>
                      <a:endParaRPr lang="el-GR" sz="1600" dirty="0"/>
                    </a:p>
                  </a:txBody>
                  <a:tcPr/>
                </a:tc>
                <a:tc>
                  <a:txBody>
                    <a:bodyPr/>
                    <a:lstStyle/>
                    <a:p>
                      <a:r>
                        <a:rPr lang="el-GR" sz="1600" dirty="0" smtClean="0"/>
                        <a:t>Εμφανίζεται 2-3 εβδομάδες μετά την εγκατάσταση φαρυγγίτιδας.  Οφείλεται  σε στελέχη που παράγουν ορισμένους τύπους πρωτεΐνης Μ. χαρακτηρίζεται από πυρετό, εξάνθημα, καρδίτιδα, χορεία, πολυαρθρίτιδα</a:t>
                      </a:r>
                    </a:p>
                    <a:p>
                      <a:endParaRPr lang="el-GR" sz="1600" dirty="0"/>
                    </a:p>
                  </a:txBody>
                  <a:tcPr/>
                </a:tc>
              </a:tr>
              <a:tr h="370840">
                <a:tc>
                  <a:txBody>
                    <a:bodyPr/>
                    <a:lstStyle/>
                    <a:p>
                      <a:r>
                        <a:rPr lang="el-GR" sz="1600" dirty="0" smtClean="0"/>
                        <a:t>Οξεία </a:t>
                      </a:r>
                      <a:r>
                        <a:rPr lang="el-GR" sz="1600" dirty="0" err="1" smtClean="0"/>
                        <a:t>σπειραματονεφρίτιδα</a:t>
                      </a:r>
                      <a:endParaRPr lang="el-GR" sz="1600" dirty="0"/>
                    </a:p>
                  </a:txBody>
                  <a:tcPr/>
                </a:tc>
                <a:tc>
                  <a:txBody>
                    <a:bodyPr/>
                    <a:lstStyle/>
                    <a:p>
                      <a:r>
                        <a:rPr lang="el-GR" sz="1600" dirty="0" smtClean="0"/>
                        <a:t>Οξεία</a:t>
                      </a:r>
                      <a:r>
                        <a:rPr lang="el-GR" sz="1600" baseline="0" dirty="0" smtClean="0"/>
                        <a:t> φλεγμονώδης βλάβη των νεφρών που εμφανίζεται μία εβδομάδα μετά την εμφάνιση μολυσματικού κηρίου ή φαρυγγίτιδας. Χαρακτηρίζεται από υπέρταση, αιματουρία, οιδήματα και </a:t>
                      </a:r>
                      <a:r>
                        <a:rPr lang="el-GR" sz="1600" baseline="0" dirty="0" err="1" smtClean="0"/>
                        <a:t>πρωτεΐνουρία</a:t>
                      </a:r>
                      <a:r>
                        <a:rPr lang="el-GR" sz="1600" baseline="0" dirty="0" smtClean="0"/>
                        <a:t>.  </a:t>
                      </a:r>
                      <a:endParaRPr lang="el-GR" sz="16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63688" y="1340768"/>
            <a:ext cx="5256584" cy="120032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b="1" dirty="0" err="1" smtClean="0"/>
              <a:t>Ορότυπος</a:t>
            </a:r>
            <a:r>
              <a:rPr lang="el-GR" b="1" dirty="0" smtClean="0"/>
              <a:t> </a:t>
            </a:r>
            <a:r>
              <a:rPr lang="el-GR" dirty="0" smtClean="0"/>
              <a:t>ή ορολογικός τύπος είναι ομάδες μικροβίων του ίδιου είδους που διαχωρίζονται ανάλογα με τα αντιγόνα που διαθέτουν στην επιφάνειά τους</a:t>
            </a:r>
            <a:endParaRPr lang="el-GR" dirty="0"/>
          </a:p>
        </p:txBody>
      </p:sp>
      <p:sp>
        <p:nvSpPr>
          <p:cNvPr id="5" name="4 - TextBox"/>
          <p:cNvSpPr txBox="1"/>
          <p:nvPr/>
        </p:nvSpPr>
        <p:spPr>
          <a:xfrm>
            <a:off x="1835696" y="2852936"/>
            <a:ext cx="5256584"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b="1" dirty="0" smtClean="0"/>
              <a:t>Βιότυπος</a:t>
            </a:r>
            <a:r>
              <a:rPr lang="el-GR" dirty="0" smtClean="0"/>
              <a:t> είναι ομάδα μικροβίων με ειδικά</a:t>
            </a:r>
            <a:r>
              <a:rPr lang="en-US" dirty="0" smtClean="0"/>
              <a:t> </a:t>
            </a:r>
            <a:r>
              <a:rPr lang="el-GR" dirty="0" smtClean="0"/>
              <a:t>βιοχημικά χαρακτηριστικά</a:t>
            </a:r>
            <a:endParaRPr lang="el-GR" dirty="0"/>
          </a:p>
        </p:txBody>
      </p:sp>
      <p:sp>
        <p:nvSpPr>
          <p:cNvPr id="6" name="5 - TextBox"/>
          <p:cNvSpPr txBox="1"/>
          <p:nvPr/>
        </p:nvSpPr>
        <p:spPr>
          <a:xfrm>
            <a:off x="1835696" y="3861048"/>
            <a:ext cx="5256584" cy="120032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b="1" dirty="0" smtClean="0"/>
              <a:t>Γένος </a:t>
            </a:r>
            <a:r>
              <a:rPr lang="el-GR" dirty="0" smtClean="0"/>
              <a:t>είναι ομάδα διαφορετικών ειδών μικροβίων με πολλά κοινά χαρακτηριστικά</a:t>
            </a:r>
            <a:endParaRPr lang="en-US" dirty="0" smtClean="0"/>
          </a:p>
          <a:p>
            <a:r>
              <a:rPr lang="el-GR" dirty="0" smtClean="0"/>
              <a:t>Ομοίως, πολλά γένη μία οικογένεια, πολλές οικογένειες μία σειρά, κοκ.</a:t>
            </a:r>
            <a:endParaRPr lang="el-GR" dirty="0"/>
          </a:p>
        </p:txBody>
      </p:sp>
    </p:spTree>
  </p:cSld>
  <p:clrMapOvr>
    <a:masterClrMapping/>
  </p:clrMapOvr>
  <p:transition spd="med">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547664" y="332656"/>
            <a:ext cx="568863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6" name="5 - TextBox"/>
          <p:cNvSpPr txBox="1"/>
          <p:nvPr/>
        </p:nvSpPr>
        <p:spPr>
          <a:xfrm>
            <a:off x="1547664" y="908720"/>
            <a:ext cx="5688632" cy="4770537"/>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Καλλιέργεια βιολογικού υλικού σε αιματούχο άγαρ και μελέτη αποικιών.</a:t>
            </a:r>
          </a:p>
          <a:p>
            <a:r>
              <a:rPr lang="el-GR" sz="1600" dirty="0" smtClean="0"/>
              <a:t>Αποικίες: χαρακτηριστικές μικρές αποικίες με μεγάλη ζώνη β-αιμόλυσης.</a:t>
            </a:r>
          </a:p>
          <a:p>
            <a:endParaRPr lang="el-GR" sz="1600" dirty="0" smtClean="0"/>
          </a:p>
          <a:p>
            <a:r>
              <a:rPr lang="el-GR" sz="1600" dirty="0" smtClean="0"/>
              <a:t>Ευαισθησία σε αντιβιοτικά: ο πυογόνος στρεπτόκοκκος είναι ευαίσθητος στην βακιτρακίνη και ανθεκτικός στην </a:t>
            </a:r>
            <a:r>
              <a:rPr lang="el-GR" sz="1600" dirty="0" err="1" smtClean="0"/>
              <a:t>κορτιμαξόλη</a:t>
            </a:r>
            <a:endParaRPr lang="el-GR" sz="1600" dirty="0" smtClean="0"/>
          </a:p>
          <a:p>
            <a:endParaRPr lang="el-GR" sz="1600" dirty="0" smtClean="0"/>
          </a:p>
          <a:p>
            <a:r>
              <a:rPr lang="el-GR" sz="1600" dirty="0" smtClean="0"/>
              <a:t>Δοκιμασία </a:t>
            </a:r>
            <a:r>
              <a:rPr lang="en-US" sz="1600" dirty="0" smtClean="0"/>
              <a:t>PYR test</a:t>
            </a:r>
            <a:r>
              <a:rPr lang="el-GR" sz="1600" dirty="0" smtClean="0"/>
              <a:t>: ποιοτική δοκιμασία της ικανότητας των στρεπτόκοκκων της ομάδας Α να υδρολύουν ενζυματικά την ουσία </a:t>
            </a:r>
            <a:r>
              <a:rPr lang="en-US" sz="1600" dirty="0" smtClean="0"/>
              <a:t>L-</a:t>
            </a:r>
            <a:r>
              <a:rPr lang="en-US" sz="1600" dirty="0" err="1" smtClean="0"/>
              <a:t>pyrrolidonyl</a:t>
            </a:r>
            <a:r>
              <a:rPr lang="en-US" sz="1600" dirty="0" smtClean="0"/>
              <a:t>-</a:t>
            </a:r>
            <a:r>
              <a:rPr lang="el-GR" sz="1600" dirty="0" smtClean="0"/>
              <a:t>β</a:t>
            </a:r>
            <a:r>
              <a:rPr lang="en-US" sz="1600" dirty="0" smtClean="0"/>
              <a:t>-</a:t>
            </a:r>
            <a:r>
              <a:rPr lang="en-US" sz="1600" dirty="0" err="1" smtClean="0"/>
              <a:t>naphtylamide</a:t>
            </a:r>
            <a:r>
              <a:rPr lang="en-US" sz="1600" dirty="0" smtClean="0"/>
              <a:t> (PYR)</a:t>
            </a:r>
            <a:endParaRPr lang="el-GR" sz="1600" dirty="0" smtClean="0"/>
          </a:p>
          <a:p>
            <a:endParaRPr lang="en-US" sz="1600" dirty="0" smtClean="0"/>
          </a:p>
          <a:p>
            <a:r>
              <a:rPr lang="el-GR" sz="1600" dirty="0" smtClean="0"/>
              <a:t>Ορολογικές εξετάσεις. Ανιχνεύονται αντισώματα στον ορό του ασθενούς</a:t>
            </a:r>
          </a:p>
          <a:p>
            <a:endParaRPr lang="el-GR" sz="1600" dirty="0" smtClean="0"/>
          </a:p>
          <a:p>
            <a:r>
              <a:rPr lang="el-GR" sz="1600" dirty="0" smtClean="0"/>
              <a:t>Ταχεία </a:t>
            </a:r>
            <a:r>
              <a:rPr lang="el-GR" sz="1600" dirty="0" err="1" smtClean="0"/>
              <a:t>ανοσοδιαγνωστική</a:t>
            </a:r>
            <a:r>
              <a:rPr lang="el-GR" sz="1600" dirty="0" smtClean="0"/>
              <a:t> μέθοδος ανίχνευσης των αντιγόνων του στρεπτόκοκκου της ομάδας Α, κυρίως σε φαρυγγικά δείγματα (</a:t>
            </a:r>
            <a:r>
              <a:rPr lang="en-US" sz="1600" dirty="0" smtClean="0"/>
              <a:t>Strep A test)</a:t>
            </a:r>
            <a:r>
              <a:rPr lang="el-GR" sz="1600" dirty="0" smtClean="0"/>
              <a:t>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6" name="5 - TextBox"/>
          <p:cNvSpPr txBox="1"/>
          <p:nvPr/>
        </p:nvSpPr>
        <p:spPr>
          <a:xfrm>
            <a:off x="2123728" y="404664"/>
            <a:ext cx="460851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a:t>
            </a:r>
            <a:endParaRPr lang="el-GR" b="1" dirty="0"/>
          </a:p>
        </p:txBody>
      </p:sp>
      <p:sp>
        <p:nvSpPr>
          <p:cNvPr id="7" name="6 - TextBox"/>
          <p:cNvSpPr txBox="1"/>
          <p:nvPr/>
        </p:nvSpPr>
        <p:spPr>
          <a:xfrm>
            <a:off x="2123728" y="908720"/>
            <a:ext cx="4608512" cy="230832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Πενικιλίνη </a:t>
            </a:r>
            <a:r>
              <a:rPr lang="en-US" sz="1600" dirty="0" smtClean="0"/>
              <a:t>G</a:t>
            </a:r>
          </a:p>
          <a:p>
            <a:r>
              <a:rPr lang="el-GR" sz="1600" dirty="0" smtClean="0"/>
              <a:t>Πενικιλίνη </a:t>
            </a:r>
            <a:r>
              <a:rPr lang="en-US" sz="1600" dirty="0" smtClean="0"/>
              <a:t>V</a:t>
            </a:r>
            <a:r>
              <a:rPr lang="el-GR" sz="1600" dirty="0" smtClean="0"/>
              <a:t> (σε μέτριας βαρύτητας λοιμώξεις)</a:t>
            </a:r>
          </a:p>
          <a:p>
            <a:r>
              <a:rPr lang="el-GR" sz="1600" dirty="0" err="1" smtClean="0"/>
              <a:t>Βενζαθινική</a:t>
            </a:r>
            <a:r>
              <a:rPr lang="el-GR" sz="1600" dirty="0" smtClean="0"/>
              <a:t> πενικιλίνη (για προφύλαξη από επιδημίες στους νεογνικούς θαλάμους)</a:t>
            </a:r>
          </a:p>
          <a:p>
            <a:r>
              <a:rPr lang="el-GR" sz="1600" dirty="0" smtClean="0"/>
              <a:t>Ερυθρομυκίνη ή </a:t>
            </a:r>
            <a:r>
              <a:rPr lang="el-GR" sz="1600" dirty="0" err="1" smtClean="0"/>
              <a:t>αζιθρομυκίνη</a:t>
            </a:r>
            <a:r>
              <a:rPr lang="el-GR" sz="1600" dirty="0" smtClean="0"/>
              <a:t> (για άτομα αλλεργικά στην πενικιλίνη)</a:t>
            </a:r>
          </a:p>
          <a:p>
            <a:endParaRPr lang="el-GR" sz="1600" dirty="0" smtClean="0"/>
          </a:p>
          <a:p>
            <a:r>
              <a:rPr lang="el-GR" sz="1600" dirty="0" smtClean="0"/>
              <a:t>Η αντιβίωση πρέπει να χορηγείται για δέκα ημέρες άσχετα αν υποχωρήσουν τα συμπτώματα</a:t>
            </a:r>
            <a:endParaRPr lang="el-GR" sz="1600" dirty="0"/>
          </a:p>
        </p:txBody>
      </p:sp>
      <p:sp>
        <p:nvSpPr>
          <p:cNvPr id="8" name="7 - TextBox"/>
          <p:cNvSpPr txBox="1"/>
          <p:nvPr/>
        </p:nvSpPr>
        <p:spPr>
          <a:xfrm>
            <a:off x="2087278" y="3645024"/>
            <a:ext cx="468052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Πρόληψη </a:t>
            </a:r>
            <a:endParaRPr lang="el-GR" b="1" dirty="0"/>
          </a:p>
        </p:txBody>
      </p:sp>
      <p:sp>
        <p:nvSpPr>
          <p:cNvPr id="9" name="8 - TextBox"/>
          <p:cNvSpPr txBox="1"/>
          <p:nvPr/>
        </p:nvSpPr>
        <p:spPr>
          <a:xfrm>
            <a:off x="2051720" y="4149080"/>
            <a:ext cx="4680520" cy="156966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Πρόληψη ρευματικού πυρετού: σε ασθενείς με φαρυγγίτιδα στρεπτοκοκκικής αιτιολογίας χορηγείται πενικιλίνη. Σε ασθενείς που είχαν ρευματικό πυρετό χορηγείται μία φορά το μήνα για αρκετά χρόνια </a:t>
            </a:r>
            <a:r>
              <a:rPr lang="el-GR" sz="1600" dirty="0" err="1" smtClean="0"/>
              <a:t>βενζαθυνική</a:t>
            </a:r>
            <a:r>
              <a:rPr lang="el-GR" sz="1600" dirty="0" smtClean="0"/>
              <a:t> πενικιλίνη για αποφυγή της επαναμόλυνσης από στρεπτόκοκκο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683568" y="620688"/>
            <a:ext cx="4464496"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β-αιμολυτικοί στρεπτόκοκκοι της ομάδας Β </a:t>
            </a:r>
            <a:endParaRPr lang="el-GR" b="1" dirty="0"/>
          </a:p>
        </p:txBody>
      </p:sp>
      <p:sp>
        <p:nvSpPr>
          <p:cNvPr id="6" name="5 - TextBox"/>
          <p:cNvSpPr txBox="1"/>
          <p:nvPr/>
        </p:nvSpPr>
        <p:spPr>
          <a:xfrm>
            <a:off x="683568" y="1520785"/>
            <a:ext cx="4392488" cy="381642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Είδος: </a:t>
            </a:r>
            <a:r>
              <a:rPr lang="en-US" sz="1600" i="1" dirty="0" smtClean="0"/>
              <a:t>Streptococcus agalactiae</a:t>
            </a:r>
            <a:endParaRPr lang="el-GR" sz="1600" i="1" dirty="0" smtClean="0"/>
          </a:p>
          <a:p>
            <a:r>
              <a:rPr lang="el-GR" sz="1600" dirty="0" smtClean="0"/>
              <a:t>Χαρακτηριστικά καλλιέργειας σε αιματούχο άγαρ:</a:t>
            </a:r>
          </a:p>
          <a:p>
            <a:r>
              <a:rPr lang="el-GR" sz="1600" dirty="0" smtClean="0"/>
              <a:t>Αποικίες σχετικά μεγάλες, ελαφρά γκρίζες, με ζώνη αιμόλυσης μικρότερης από των στρεπτόκοκκων της ομάδας Α.</a:t>
            </a:r>
          </a:p>
          <a:p>
            <a:r>
              <a:rPr lang="el-GR" sz="1600" dirty="0" smtClean="0"/>
              <a:t>Η καλλιέργεια σε θρεπτικό υλικό που περιέχει άμυλο σε αναερόβιες συνθήκες δίνει κίτρινες αποικίες</a:t>
            </a:r>
          </a:p>
          <a:p>
            <a:endParaRPr lang="el-GR" sz="1600" dirty="0" smtClean="0"/>
          </a:p>
          <a:p>
            <a:r>
              <a:rPr lang="el-GR" sz="1600" dirty="0" smtClean="0"/>
              <a:t>Βιοχημικές ιδιότητες:</a:t>
            </a:r>
          </a:p>
          <a:p>
            <a:r>
              <a:rPr lang="el-GR" sz="1600" dirty="0" smtClean="0"/>
              <a:t>Προκαλεί υδρόλυση του </a:t>
            </a:r>
            <a:r>
              <a:rPr lang="el-GR" sz="1600" dirty="0" err="1" smtClean="0"/>
              <a:t>ιππουρικού</a:t>
            </a:r>
            <a:r>
              <a:rPr lang="el-GR" sz="1600" dirty="0" smtClean="0"/>
              <a:t> νατρίου</a:t>
            </a:r>
          </a:p>
          <a:p>
            <a:r>
              <a:rPr lang="el-GR" sz="1600" dirty="0" smtClean="0"/>
              <a:t>Παράγει μία πρωτεΐνη που ενισχύει την αιμόλυση του </a:t>
            </a:r>
            <a:r>
              <a:rPr lang="en-US" sz="1600" i="1" dirty="0" smtClean="0"/>
              <a:t>S. aureus</a:t>
            </a:r>
            <a:r>
              <a:rPr lang="el-GR" sz="1600" dirty="0" smtClean="0"/>
              <a:t> (δοκιμασία </a:t>
            </a:r>
            <a:r>
              <a:rPr lang="en-US" sz="1600" dirty="0" smtClean="0"/>
              <a:t>CAMP)</a:t>
            </a:r>
            <a:r>
              <a:rPr lang="el-GR" sz="1600" dirty="0" smtClean="0"/>
              <a:t> </a:t>
            </a:r>
          </a:p>
          <a:p>
            <a:r>
              <a:rPr lang="el-GR" dirty="0" smtClean="0"/>
              <a:t> </a:t>
            </a:r>
            <a:endParaRPr lang="el-GR" dirty="0"/>
          </a:p>
        </p:txBody>
      </p:sp>
      <p:pic>
        <p:nvPicPr>
          <p:cNvPr id="191490" name="Picture 2" descr="Αποτέλεσμα εικόνας για camp test s. agalactiae"/>
          <p:cNvPicPr>
            <a:picLocks noChangeAspect="1" noChangeArrowheads="1"/>
          </p:cNvPicPr>
          <p:nvPr/>
        </p:nvPicPr>
        <p:blipFill>
          <a:blip r:embed="rId2" cstate="print"/>
          <a:srcRect/>
          <a:stretch>
            <a:fillRect/>
          </a:stretch>
        </p:blipFill>
        <p:spPr bwMode="auto">
          <a:xfrm>
            <a:off x="5508104" y="1556792"/>
            <a:ext cx="3635896" cy="3744415"/>
          </a:xfrm>
          <a:prstGeom prst="rect">
            <a:avLst/>
          </a:prstGeom>
          <a:noFill/>
        </p:spPr>
      </p:pic>
      <p:sp>
        <p:nvSpPr>
          <p:cNvPr id="7" name="6 - TextBox"/>
          <p:cNvSpPr txBox="1"/>
          <p:nvPr/>
        </p:nvSpPr>
        <p:spPr>
          <a:xfrm>
            <a:off x="5652120" y="5373216"/>
            <a:ext cx="3240360" cy="307777"/>
          </a:xfrm>
          <a:prstGeom prst="rect">
            <a:avLst/>
          </a:prstGeom>
          <a:noFill/>
        </p:spPr>
        <p:txBody>
          <a:bodyPr wrap="square" rtlCol="0">
            <a:spAutoFit/>
          </a:bodyPr>
          <a:lstStyle/>
          <a:p>
            <a:pPr algn="ctr"/>
            <a:r>
              <a:rPr lang="el-GR" sz="1400" dirty="0" smtClean="0"/>
              <a:t>Δοκιμασία </a:t>
            </a:r>
            <a:r>
              <a:rPr lang="en-US" sz="1400" dirty="0" smtClean="0"/>
              <a:t>CAMP</a:t>
            </a:r>
            <a:endParaRPr lang="el-GR" sz="1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835696" y="548680"/>
            <a:ext cx="518457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Παθογένεια του </a:t>
            </a:r>
            <a:r>
              <a:rPr lang="en-US" b="1" i="1" dirty="0" smtClean="0"/>
              <a:t>S. agalactiae</a:t>
            </a:r>
            <a:endParaRPr lang="el-GR" b="1" i="1" dirty="0"/>
          </a:p>
        </p:txBody>
      </p:sp>
      <p:sp>
        <p:nvSpPr>
          <p:cNvPr id="6" name="5 - TextBox"/>
          <p:cNvSpPr txBox="1"/>
          <p:nvPr/>
        </p:nvSpPr>
        <p:spPr>
          <a:xfrm>
            <a:off x="1835696" y="1052736"/>
            <a:ext cx="5184576" cy="4031873"/>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Ανιχνεύεται στον κόλπο φορέων γυναικών και στην ουρήθρα και τον πρωκτό φορέων ανδρών.</a:t>
            </a:r>
          </a:p>
          <a:p>
            <a:endParaRPr lang="el-GR" sz="1600" dirty="0" smtClean="0"/>
          </a:p>
          <a:p>
            <a:r>
              <a:rPr lang="el-GR" sz="1600" dirty="0" smtClean="0"/>
              <a:t>Στις γυναίκες μετά τον τοκετό και τη λοχία μπορεί να προκαλέσει επιλόχιο σήψη, ενδομητρίτιδα, μόλυνση του τραύματος της καισαρικής τομής και ουρολοιμώξεις.</a:t>
            </a:r>
          </a:p>
          <a:p>
            <a:endParaRPr lang="el-GR" sz="1600" dirty="0" smtClean="0"/>
          </a:p>
          <a:p>
            <a:r>
              <a:rPr lang="el-GR" sz="1600" dirty="0" smtClean="0"/>
              <a:t>Σε άτομα με σακχαρώδη διαβήτη, νεφρική ανεπάρκεια, κίρρωση του ήπατος, ή καρκίνο μπορεί να προκαλέσει σηψαιμία, πνευμονία, λοιμώξεις των μαλακών μορίων και ουρολοιμώξεις.</a:t>
            </a:r>
          </a:p>
          <a:p>
            <a:endParaRPr lang="el-GR" sz="1600" dirty="0" smtClean="0"/>
          </a:p>
          <a:p>
            <a:r>
              <a:rPr lang="el-GR" sz="1600" dirty="0" smtClean="0"/>
              <a:t>Η λοίμωξη στα νεογνά τις πρώτες 5 ημέρες εκδηλώνεται ως σηψαιμία, ενώ μετά την 7</a:t>
            </a:r>
            <a:r>
              <a:rPr lang="el-GR" sz="1600" baseline="30000" dirty="0" smtClean="0"/>
              <a:t>η</a:t>
            </a:r>
            <a:r>
              <a:rPr lang="el-GR" sz="1600" dirty="0" smtClean="0"/>
              <a:t> ημέρα ως μηνιγγίτιδα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979712" y="620688"/>
            <a:ext cx="489654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β-αιμολυτικοί στρεπτόκοκκοι της ομάδας </a:t>
            </a:r>
            <a:r>
              <a:rPr lang="en-US" b="1" dirty="0" smtClean="0"/>
              <a:t>C</a:t>
            </a:r>
            <a:endParaRPr lang="el-GR" b="1" dirty="0"/>
          </a:p>
        </p:txBody>
      </p:sp>
      <p:sp>
        <p:nvSpPr>
          <p:cNvPr id="6" name="5 - TextBox"/>
          <p:cNvSpPr txBox="1"/>
          <p:nvPr/>
        </p:nvSpPr>
        <p:spPr>
          <a:xfrm>
            <a:off x="1979712" y="1196752"/>
            <a:ext cx="4896544" cy="304698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n-US" sz="1600" b="1" i="1" dirty="0" smtClean="0"/>
              <a:t>S. </a:t>
            </a:r>
            <a:r>
              <a:rPr lang="en-US" sz="1600" b="1" i="1" dirty="0" err="1" smtClean="0"/>
              <a:t>equi</a:t>
            </a:r>
            <a:r>
              <a:rPr lang="en-US" sz="1600" b="1" i="1" dirty="0" smtClean="0"/>
              <a:t> </a:t>
            </a:r>
            <a:r>
              <a:rPr lang="en-US" sz="1600" b="1" dirty="0" err="1" smtClean="0"/>
              <a:t>sbsp</a:t>
            </a:r>
            <a:r>
              <a:rPr lang="en-US" sz="1600" b="1" dirty="0" smtClean="0"/>
              <a:t> </a:t>
            </a:r>
            <a:r>
              <a:rPr lang="en-US" sz="1600" b="1" i="1" dirty="0" err="1" smtClean="0"/>
              <a:t>zooepidemicus</a:t>
            </a:r>
            <a:r>
              <a:rPr lang="el-GR" sz="1600" b="1" i="1" dirty="0" smtClean="0"/>
              <a:t> </a:t>
            </a:r>
            <a:r>
              <a:rPr lang="el-GR" sz="1600" dirty="0" smtClean="0"/>
              <a:t>προκαλεί επιδημίες νεφρίτιδας στους ανθρώπους και μαστίτιδα στις αγελάδες. Η μόλυνση γίνεται με κατανάλωση μολυσμένου γάλακτος.</a:t>
            </a:r>
          </a:p>
          <a:p>
            <a:r>
              <a:rPr lang="el-GR" sz="1600" dirty="0" smtClean="0"/>
              <a:t>  </a:t>
            </a:r>
            <a:endParaRPr lang="en-US" sz="1600" i="1" dirty="0" smtClean="0"/>
          </a:p>
          <a:p>
            <a:r>
              <a:rPr lang="en-US" sz="1600" b="1" i="1" dirty="0" smtClean="0"/>
              <a:t>S. </a:t>
            </a:r>
            <a:r>
              <a:rPr lang="en-US" sz="1600" b="1" i="1" dirty="0" err="1" smtClean="0"/>
              <a:t>equi</a:t>
            </a:r>
            <a:r>
              <a:rPr lang="en-US" sz="1600" b="1" i="1" dirty="0" smtClean="0"/>
              <a:t> </a:t>
            </a:r>
            <a:r>
              <a:rPr lang="en-US" sz="1600" b="1" i="1" dirty="0" err="1" smtClean="0"/>
              <a:t>sbsp</a:t>
            </a:r>
            <a:r>
              <a:rPr lang="en-US" sz="1600" b="1" i="1" dirty="0" smtClean="0"/>
              <a:t> </a:t>
            </a:r>
            <a:r>
              <a:rPr lang="en-US" sz="1600" b="1" i="1" dirty="0" err="1" smtClean="0"/>
              <a:t>equi</a:t>
            </a:r>
            <a:r>
              <a:rPr lang="en-US" sz="1600" b="1" i="1" dirty="0" smtClean="0"/>
              <a:t> </a:t>
            </a:r>
            <a:r>
              <a:rPr lang="el-GR" sz="1600" dirty="0" smtClean="0"/>
              <a:t>δεν έχει απομονωθεί από ανθρώπους, αλλά προκαλεί σοβαρή λοιμώδη νόσο στα άλογα </a:t>
            </a:r>
          </a:p>
          <a:p>
            <a:endParaRPr lang="el-GR" sz="1600" dirty="0" smtClean="0"/>
          </a:p>
          <a:p>
            <a:r>
              <a:rPr lang="en-US" sz="1600" b="1" i="1" dirty="0" smtClean="0"/>
              <a:t>S. </a:t>
            </a:r>
            <a:r>
              <a:rPr lang="en-US" sz="1600" b="1" i="1" dirty="0" err="1" smtClean="0"/>
              <a:t>Dysgalactiae</a:t>
            </a:r>
            <a:r>
              <a:rPr lang="en-US" sz="1600" b="1" i="1" dirty="0" smtClean="0"/>
              <a:t> </a:t>
            </a:r>
            <a:r>
              <a:rPr lang="en-US" sz="1600" b="1" i="1" dirty="0" err="1" smtClean="0"/>
              <a:t>subsp</a:t>
            </a:r>
            <a:r>
              <a:rPr lang="en-US" sz="1600" b="1" i="1" dirty="0" smtClean="0"/>
              <a:t> </a:t>
            </a:r>
            <a:r>
              <a:rPr lang="en-US" sz="1600" b="1" i="1" dirty="0" err="1" smtClean="0"/>
              <a:t>equisimilis</a:t>
            </a:r>
            <a:r>
              <a:rPr lang="el-GR" sz="1600" i="1" dirty="0" smtClean="0"/>
              <a:t>: </a:t>
            </a:r>
            <a:r>
              <a:rPr lang="el-GR" sz="1600" dirty="0" smtClean="0"/>
              <a:t>παλαιότερα κατατασσόταν στην ομάδα </a:t>
            </a:r>
            <a:r>
              <a:rPr lang="en-US" sz="1600" dirty="0" smtClean="0"/>
              <a:t>C</a:t>
            </a:r>
            <a:r>
              <a:rPr lang="el-GR" sz="1600" dirty="0" smtClean="0"/>
              <a:t>, ενώ σήμερα αποτελεί ξεχωριστή ταξινομική ομάδα</a:t>
            </a:r>
            <a:endParaRPr lang="el-GR" sz="1600" i="1"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547664" y="683404"/>
            <a:ext cx="5832648" cy="369332"/>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S. </a:t>
            </a:r>
            <a:r>
              <a:rPr lang="en-US" b="1" i="1" dirty="0" err="1" smtClean="0"/>
              <a:t>dysgalactiae</a:t>
            </a:r>
            <a:r>
              <a:rPr lang="en-US" b="1" i="1" dirty="0" smtClean="0"/>
              <a:t> </a:t>
            </a:r>
            <a:r>
              <a:rPr lang="en-US" b="1" i="1" dirty="0" err="1" smtClean="0"/>
              <a:t>subsp</a:t>
            </a:r>
            <a:r>
              <a:rPr lang="en-US" b="1" i="1" dirty="0" smtClean="0"/>
              <a:t> </a:t>
            </a:r>
            <a:r>
              <a:rPr lang="en-US" b="1" i="1" dirty="0" err="1" smtClean="0"/>
              <a:t>equisimilis</a:t>
            </a:r>
            <a:r>
              <a:rPr lang="en-US" b="1" i="1" dirty="0" smtClean="0"/>
              <a:t> </a:t>
            </a:r>
            <a:endParaRPr lang="el-GR" b="1" dirty="0"/>
          </a:p>
        </p:txBody>
      </p:sp>
      <p:sp>
        <p:nvSpPr>
          <p:cNvPr id="6" name="5 - TextBox"/>
          <p:cNvSpPr txBox="1"/>
          <p:nvPr/>
        </p:nvSpPr>
        <p:spPr>
          <a:xfrm>
            <a:off x="1475656" y="1268760"/>
            <a:ext cx="5904656" cy="378565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Πολλά στελέχη του εκφράζουν αντιγόνα των ομάδων </a:t>
            </a:r>
            <a:r>
              <a:rPr lang="en-US" sz="1600" dirty="0" smtClean="0"/>
              <a:t>A, C</a:t>
            </a:r>
            <a:r>
              <a:rPr lang="el-GR" sz="1600" dirty="0" smtClean="0"/>
              <a:t> και</a:t>
            </a:r>
            <a:r>
              <a:rPr lang="en-US" sz="1600" dirty="0" smtClean="0"/>
              <a:t> G</a:t>
            </a:r>
            <a:r>
              <a:rPr lang="el-GR" sz="1600" dirty="0" smtClean="0"/>
              <a:t>.</a:t>
            </a:r>
          </a:p>
          <a:p>
            <a:r>
              <a:rPr lang="el-GR" sz="1600" dirty="0" smtClean="0"/>
              <a:t>Εκφράζει πολλούς λοιμογόνους παράγοντες του </a:t>
            </a:r>
            <a:r>
              <a:rPr lang="en-US" sz="1600" i="1" dirty="0" smtClean="0"/>
              <a:t>S. pyogenes</a:t>
            </a:r>
            <a:r>
              <a:rPr lang="en-US" sz="1600" dirty="0" smtClean="0"/>
              <a:t> (</a:t>
            </a:r>
            <a:r>
              <a:rPr lang="el-GR" sz="1600" dirty="0" smtClean="0"/>
              <a:t>Μ- πρωτεΐνη, </a:t>
            </a:r>
            <a:r>
              <a:rPr lang="en-US" sz="1600" dirty="0" smtClean="0"/>
              <a:t>C5a</a:t>
            </a:r>
            <a:r>
              <a:rPr lang="el-GR" sz="1600" dirty="0" smtClean="0"/>
              <a:t> πεπτιδάση, στρεπτοκινάση κ.α.) και προκαλεί τις ίδιες ασθένειες με αυτόν.</a:t>
            </a:r>
          </a:p>
          <a:p>
            <a:r>
              <a:rPr lang="el-GR" sz="1600" dirty="0" smtClean="0"/>
              <a:t>Αποικίζει το δέρμα και την αναπνευστική οδό του ανθρώπου. Επίσης, έχει απομονωθεί ως φυσιολογική χλωρίδα από τη γαστρεντερική και ουρογεννητική οδό.</a:t>
            </a:r>
          </a:p>
          <a:p>
            <a:r>
              <a:rPr lang="el-GR" sz="1600" dirty="0" smtClean="0"/>
              <a:t>Οι αποικίες του είναι ίδιες με του </a:t>
            </a:r>
            <a:r>
              <a:rPr lang="en-US" sz="1600" i="1" dirty="0" smtClean="0"/>
              <a:t>S. pyogenes</a:t>
            </a:r>
            <a:r>
              <a:rPr lang="el-GR" sz="1600" i="1" dirty="0" smtClean="0"/>
              <a:t> </a:t>
            </a:r>
            <a:r>
              <a:rPr lang="el-GR" sz="1600" dirty="0" smtClean="0"/>
              <a:t> με β-αιμόλυση.</a:t>
            </a:r>
          </a:p>
          <a:p>
            <a:r>
              <a:rPr lang="el-GR" sz="1600" dirty="0" smtClean="0"/>
              <a:t>Η δοκιμασία </a:t>
            </a:r>
            <a:r>
              <a:rPr lang="en-US" sz="1600" dirty="0" smtClean="0"/>
              <a:t>PYR</a:t>
            </a:r>
            <a:r>
              <a:rPr lang="el-GR" sz="1600" dirty="0" smtClean="0"/>
              <a:t> παρουσιάζει μεγάλη ευαισθησία, ενώ η δοκιμασία βακιτρακίνης μπορεί να δώσει ψευδή αποτελέσματα</a:t>
            </a:r>
          </a:p>
          <a:p>
            <a:endParaRPr lang="el-GR" sz="1600" dirty="0" smtClean="0"/>
          </a:p>
          <a:p>
            <a:r>
              <a:rPr lang="el-GR" sz="1600" dirty="0" smtClean="0"/>
              <a:t>Οι λοιμώξεις του εντοπίζονται κυρίως στο δέρμα και τα μαλακά μόρια. Μπορεί να προκαλέσει στρεπτοκοκκικό τοξικό σύνδρομο καταπληξίας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2411760" y="620688"/>
            <a:ext cx="3888432" cy="646331"/>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του</a:t>
            </a:r>
            <a:r>
              <a:rPr lang="en-US" b="1" i="1" dirty="0" smtClean="0"/>
              <a:t>S. </a:t>
            </a:r>
            <a:r>
              <a:rPr lang="en-US" b="1" i="1" dirty="0" err="1" smtClean="0"/>
              <a:t>dysgalactiae</a:t>
            </a:r>
            <a:r>
              <a:rPr lang="en-US" b="1" i="1" dirty="0" smtClean="0"/>
              <a:t> </a:t>
            </a:r>
            <a:r>
              <a:rPr lang="en-US" b="1" i="1" dirty="0" err="1" smtClean="0"/>
              <a:t>subsp</a:t>
            </a:r>
            <a:r>
              <a:rPr lang="en-US" b="1" i="1" dirty="0" smtClean="0"/>
              <a:t> </a:t>
            </a:r>
            <a:r>
              <a:rPr lang="en-US" b="1" i="1" dirty="0" err="1" smtClean="0"/>
              <a:t>equisimilis</a:t>
            </a:r>
            <a:r>
              <a:rPr lang="el-GR" dirty="0" smtClean="0"/>
              <a:t> </a:t>
            </a:r>
            <a:endParaRPr lang="el-GR" dirty="0"/>
          </a:p>
        </p:txBody>
      </p:sp>
      <p:sp>
        <p:nvSpPr>
          <p:cNvPr id="6" name="5 - TextBox"/>
          <p:cNvSpPr txBox="1"/>
          <p:nvPr/>
        </p:nvSpPr>
        <p:spPr>
          <a:xfrm>
            <a:off x="2483768" y="1628800"/>
            <a:ext cx="3888432" cy="283154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nSpc>
                <a:spcPct val="200000"/>
              </a:lnSpc>
              <a:buFont typeface="Wingdings" pitchFamily="2" charset="2"/>
              <a:buChar char="§"/>
            </a:pPr>
            <a:r>
              <a:rPr lang="el-GR" sz="1600" dirty="0" smtClean="0"/>
              <a:t>Ανθεκτικός στη βακιτρακίνη</a:t>
            </a:r>
          </a:p>
          <a:p>
            <a:pPr>
              <a:lnSpc>
                <a:spcPct val="200000"/>
              </a:lnSpc>
              <a:buFont typeface="Wingdings" pitchFamily="2" charset="2"/>
              <a:buChar char="§"/>
            </a:pPr>
            <a:r>
              <a:rPr lang="el-GR" sz="1600" dirty="0" smtClean="0"/>
              <a:t>Αρνητική δοκιμασία </a:t>
            </a:r>
            <a:r>
              <a:rPr lang="en-US" sz="1600" dirty="0" smtClean="0"/>
              <a:t>PYR</a:t>
            </a:r>
            <a:endParaRPr lang="el-GR" sz="1600" dirty="0" smtClean="0"/>
          </a:p>
          <a:p>
            <a:pPr>
              <a:lnSpc>
                <a:spcPct val="200000"/>
              </a:lnSpc>
              <a:buFont typeface="Wingdings" pitchFamily="2" charset="2"/>
              <a:buChar char="§"/>
            </a:pPr>
            <a:r>
              <a:rPr lang="el-GR" sz="1600" dirty="0" smtClean="0"/>
              <a:t>Αρνητική δοκιμασία </a:t>
            </a:r>
            <a:r>
              <a:rPr lang="en-US" sz="1600" dirty="0" smtClean="0"/>
              <a:t>Voges-Proskauer</a:t>
            </a:r>
            <a:endParaRPr lang="el-GR" sz="1600" dirty="0" smtClean="0"/>
          </a:p>
          <a:p>
            <a:pPr>
              <a:lnSpc>
                <a:spcPct val="200000"/>
              </a:lnSpc>
              <a:buFont typeface="Wingdings" pitchFamily="2" charset="2"/>
              <a:buChar char="§"/>
            </a:pPr>
            <a:r>
              <a:rPr lang="el-GR" sz="1600" dirty="0" smtClean="0"/>
              <a:t>Θετική δοκιμασία β-</a:t>
            </a:r>
            <a:r>
              <a:rPr lang="en-US" sz="1600" baseline="-25000" dirty="0" smtClean="0"/>
              <a:t>D</a:t>
            </a:r>
            <a:r>
              <a:rPr lang="en-US" sz="1600" dirty="0" smtClean="0"/>
              <a:t>-</a:t>
            </a:r>
            <a:r>
              <a:rPr lang="en-US" sz="1600" dirty="0" err="1" smtClean="0"/>
              <a:t>glucuronidase</a:t>
            </a:r>
            <a:endParaRPr lang="en-US" sz="1600" dirty="0" smtClean="0"/>
          </a:p>
          <a:p>
            <a:pPr>
              <a:lnSpc>
                <a:spcPct val="200000"/>
              </a:lnSpc>
              <a:buFont typeface="Wingdings" pitchFamily="2" charset="2"/>
              <a:buChar char="§"/>
            </a:pPr>
            <a:r>
              <a:rPr lang="el-GR" sz="1600" dirty="0" smtClean="0"/>
              <a:t>Θετική δοκιμασία β-</a:t>
            </a:r>
            <a:r>
              <a:rPr lang="en-US" sz="1600" dirty="0" err="1" smtClean="0"/>
              <a:t>galactosidate</a:t>
            </a:r>
            <a:endParaRPr lang="el-GR" sz="1600" dirty="0" smtClean="0"/>
          </a:p>
          <a:p>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907704" y="836712"/>
            <a:ext cx="496855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β-αιμολυτικοί στρεπτόκοκκοι της ομάδας </a:t>
            </a:r>
            <a:r>
              <a:rPr lang="en-US" b="1" dirty="0" smtClean="0"/>
              <a:t>D</a:t>
            </a:r>
            <a:endParaRPr lang="el-GR" b="1" dirty="0"/>
          </a:p>
        </p:txBody>
      </p:sp>
      <p:sp>
        <p:nvSpPr>
          <p:cNvPr id="6" name="5 - TextBox"/>
          <p:cNvSpPr txBox="1"/>
          <p:nvPr/>
        </p:nvSpPr>
        <p:spPr>
          <a:xfrm>
            <a:off x="1979712" y="1340768"/>
            <a:ext cx="4896544" cy="4062651"/>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Ø"/>
            </a:pPr>
            <a:r>
              <a:rPr lang="el-GR" sz="1600" dirty="0" smtClean="0"/>
              <a:t>Μέλη της φυσιολογικής χλωρίδας του εντέρου</a:t>
            </a:r>
          </a:p>
          <a:p>
            <a:pPr>
              <a:buFont typeface="Wingdings" pitchFamily="2" charset="2"/>
              <a:buChar char="Ø"/>
            </a:pPr>
            <a:endParaRPr lang="el-GR" sz="1600" dirty="0" smtClean="0"/>
          </a:p>
          <a:p>
            <a:pPr>
              <a:buFont typeface="Wingdings" pitchFamily="2" charset="2"/>
              <a:buChar char="Ø"/>
            </a:pPr>
            <a:r>
              <a:rPr lang="el-GR" sz="1600" dirty="0" smtClean="0"/>
              <a:t>Δημιουργούν α- ή γ-αιμόλυση</a:t>
            </a:r>
          </a:p>
          <a:p>
            <a:pPr>
              <a:buFont typeface="Wingdings" pitchFamily="2" charset="2"/>
              <a:buChar char="Ø"/>
            </a:pPr>
            <a:endParaRPr lang="el-GR" sz="1600" dirty="0" smtClean="0"/>
          </a:p>
          <a:p>
            <a:pPr>
              <a:buFont typeface="Wingdings" pitchFamily="2" charset="2"/>
              <a:buChar char="Ø"/>
            </a:pPr>
            <a:r>
              <a:rPr lang="el-GR" sz="1600" dirty="0" smtClean="0"/>
              <a:t>Είναι ανθεκτικοί στην χολή (αναπτύσσονται σε θρεπτικό υλικό με 40% χολικά άλατα)</a:t>
            </a:r>
          </a:p>
          <a:p>
            <a:pPr>
              <a:buFont typeface="Wingdings" pitchFamily="2" charset="2"/>
              <a:buChar char="Ø"/>
            </a:pPr>
            <a:endParaRPr lang="el-GR" sz="1600" dirty="0" smtClean="0"/>
          </a:p>
          <a:p>
            <a:pPr>
              <a:buFont typeface="Wingdings" pitchFamily="2" charset="2"/>
              <a:buChar char="Ø"/>
            </a:pPr>
            <a:r>
              <a:rPr lang="el-GR" sz="1600" dirty="0" smtClean="0"/>
              <a:t>Παρουσία χολής υδρολύουν την εσκουλίνη και για το λόγο αυτό σε υλικό με εσκουλίνη δίνουν μαύρες αποικίες όπως οι εντερόκοκκοι</a:t>
            </a:r>
          </a:p>
          <a:p>
            <a:pPr>
              <a:buFont typeface="Wingdings" pitchFamily="2" charset="2"/>
              <a:buChar char="Ø"/>
            </a:pPr>
            <a:endParaRPr lang="el-GR" sz="1600" dirty="0" smtClean="0"/>
          </a:p>
          <a:p>
            <a:pPr>
              <a:buFont typeface="Wingdings" pitchFamily="2" charset="2"/>
              <a:buChar char="Ø"/>
            </a:pPr>
            <a:r>
              <a:rPr lang="el-GR" sz="1600" dirty="0" smtClean="0"/>
              <a:t>Διακρίνονται από τους εντερόκοκκους με το </a:t>
            </a:r>
            <a:r>
              <a:rPr lang="en-US" sz="1600" dirty="0" smtClean="0"/>
              <a:t>PYR</a:t>
            </a:r>
            <a:r>
              <a:rPr lang="el-GR" sz="1600" dirty="0" smtClean="0"/>
              <a:t> τεστ το οποίο δίνουν αρνητικό και την ανάπτυξη παρουσία </a:t>
            </a:r>
            <a:r>
              <a:rPr lang="en-US" sz="1600" dirty="0" smtClean="0"/>
              <a:t>NaCl</a:t>
            </a:r>
            <a:r>
              <a:rPr lang="el-GR" sz="1600" dirty="0" smtClean="0"/>
              <a:t> 6,5% στο οποίο αναπτύσσονται μόνο οι εντερόκοκκοι </a:t>
            </a:r>
          </a:p>
          <a:p>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2339752" y="476672"/>
            <a:ext cx="417646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S. bovis</a:t>
            </a:r>
            <a:endParaRPr lang="el-GR" b="1" i="1" dirty="0"/>
          </a:p>
        </p:txBody>
      </p:sp>
      <p:sp>
        <p:nvSpPr>
          <p:cNvPr id="6" name="5 - TextBox"/>
          <p:cNvSpPr txBox="1"/>
          <p:nvPr/>
        </p:nvSpPr>
        <p:spPr>
          <a:xfrm>
            <a:off x="2339752" y="1052736"/>
            <a:ext cx="4176464" cy="107721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Κυριότερο είδος των β-αιμολυτικών στρεπτόκοκκων της ομάδας </a:t>
            </a:r>
            <a:r>
              <a:rPr lang="en-US" sz="1600" dirty="0" smtClean="0"/>
              <a:t>D</a:t>
            </a:r>
            <a:r>
              <a:rPr lang="el-GR" sz="1600" dirty="0" smtClean="0"/>
              <a:t>.</a:t>
            </a:r>
            <a:r>
              <a:rPr lang="el-GR" sz="1600" i="1" dirty="0" smtClean="0"/>
              <a:t> </a:t>
            </a:r>
            <a:r>
              <a:rPr lang="el-GR" sz="1600" dirty="0" smtClean="0"/>
              <a:t>Προκαλεί ουρολοιμώξεις και υποξεία μικροβιακή ενδοκαρδίτιδα.  </a:t>
            </a:r>
            <a:endParaRPr lang="el-GR" sz="1600" dirty="0"/>
          </a:p>
        </p:txBody>
      </p:sp>
      <p:graphicFrame>
        <p:nvGraphicFramePr>
          <p:cNvPr id="7" name="6 - Πίνακας"/>
          <p:cNvGraphicFramePr>
            <a:graphicFrameLocks noGrp="1"/>
          </p:cNvGraphicFramePr>
          <p:nvPr/>
        </p:nvGraphicFramePr>
        <p:xfrm>
          <a:off x="1019944" y="2571720"/>
          <a:ext cx="6720408" cy="3017520"/>
        </p:xfrm>
        <a:graphic>
          <a:graphicData uri="http://schemas.openxmlformats.org/drawingml/2006/table">
            <a:tbl>
              <a:tblPr firstRow="1" bandRow="1">
                <a:tableStyleId>{5C22544A-7EE6-4342-B048-85BDC9FD1C3A}</a:tableStyleId>
              </a:tblPr>
              <a:tblGrid>
                <a:gridCol w="2255912"/>
                <a:gridCol w="4464496"/>
              </a:tblGrid>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solidFill>
                            <a:schemeClr val="tx1"/>
                          </a:solidFill>
                        </a:rPr>
                        <a:t>Βιότυποι του </a:t>
                      </a:r>
                      <a:r>
                        <a:rPr lang="en-US" b="1" i="1" dirty="0" smtClean="0">
                          <a:solidFill>
                            <a:schemeClr val="tx1"/>
                          </a:solidFill>
                        </a:rPr>
                        <a:t>S. bovis</a:t>
                      </a:r>
                      <a:endParaRPr lang="el-GR" b="1" i="1" dirty="0" smtClean="0">
                        <a:solidFill>
                          <a:schemeClr val="tx1"/>
                        </a:solidFill>
                      </a:endParaRPr>
                    </a:p>
                    <a:p>
                      <a:pPr algn="ctr"/>
                      <a:r>
                        <a:rPr lang="el-GR" dirty="0" smtClean="0"/>
                        <a:t> </a:t>
                      </a:r>
                      <a:endParaRPr lang="el-GR" dirty="0"/>
                    </a:p>
                  </a:txBody>
                  <a:tcPr/>
                </a:tc>
                <a:tc hMerge="1">
                  <a:txBody>
                    <a:bodyPr/>
                    <a:lstStyle/>
                    <a:p>
                      <a:endParaRPr lang="el-GR" dirty="0"/>
                    </a:p>
                  </a:txBody>
                  <a:tcPr/>
                </a:tc>
              </a:tr>
              <a:tr h="370840">
                <a:tc>
                  <a:txBody>
                    <a:bodyPr/>
                    <a:lstStyle/>
                    <a:p>
                      <a:r>
                        <a:rPr lang="el-GR" dirty="0" smtClean="0"/>
                        <a:t>Βιότυπος Ι</a:t>
                      </a:r>
                      <a:endParaRPr lang="el-GR" dirty="0"/>
                    </a:p>
                  </a:txBody>
                  <a:tcPr/>
                </a:tc>
                <a:tc>
                  <a:txBody>
                    <a:bodyPr/>
                    <a:lstStyle/>
                    <a:p>
                      <a:r>
                        <a:rPr lang="el-GR" sz="1600" dirty="0" smtClean="0"/>
                        <a:t>Ζυμώνουν την μανιτόλη, υδρολύουν το άμυλο και παράγουν εξωκυττάριους πολυσακχαρίτες όταν καλλιεργούνται σε υλικό που περιέχει σουκρόζη. </a:t>
                      </a:r>
                      <a:endParaRPr lang="el-GR" sz="1600" dirty="0"/>
                    </a:p>
                  </a:txBody>
                  <a:tcPr/>
                </a:tc>
              </a:tr>
              <a:tr h="370840">
                <a:tc>
                  <a:txBody>
                    <a:bodyPr/>
                    <a:lstStyle/>
                    <a:p>
                      <a:r>
                        <a:rPr lang="el-GR" dirty="0" smtClean="0"/>
                        <a:t>Βιότυπος ΙΙ</a:t>
                      </a:r>
                      <a:endParaRPr lang="el-GR" dirty="0"/>
                    </a:p>
                  </a:txBody>
                  <a:tcPr/>
                </a:tc>
                <a:tc>
                  <a:txBody>
                    <a:bodyPr/>
                    <a:lstStyle/>
                    <a:p>
                      <a:r>
                        <a:rPr lang="el-GR" sz="1600" dirty="0" smtClean="0"/>
                        <a:t>Δεν ζυμώνουν την μανιτόλη, δεν υδρολύουν το άμυλο και δεν παράγουν εξωκυττάριους πολυσακχαρίτες όταν καλλιεργούνται σε υλικό που περιέχει σουκρόζη.  Διακρίνεται στον βιότυπο ΙΙ/1</a:t>
                      </a:r>
                      <a:r>
                        <a:rPr lang="el-GR" sz="1600" baseline="0" dirty="0" smtClean="0"/>
                        <a:t> και ΙΙ/2 </a:t>
                      </a:r>
                      <a:endParaRPr lang="el-GR" sz="16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2123728" y="476672"/>
            <a:ext cx="460851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Ομάδα </a:t>
            </a:r>
            <a:r>
              <a:rPr lang="en-US" b="1" i="1" dirty="0" smtClean="0"/>
              <a:t>Streptococcus anginosus</a:t>
            </a:r>
            <a:endParaRPr lang="el-GR" b="1" dirty="0"/>
          </a:p>
        </p:txBody>
      </p:sp>
      <p:sp>
        <p:nvSpPr>
          <p:cNvPr id="6" name="5 - TextBox"/>
          <p:cNvSpPr txBox="1"/>
          <p:nvPr/>
        </p:nvSpPr>
        <p:spPr>
          <a:xfrm>
            <a:off x="2123728" y="1052736"/>
            <a:ext cx="4608512" cy="132343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Περιλαμβάνει τα είδη </a:t>
            </a:r>
            <a:r>
              <a:rPr lang="en-US" sz="1600" i="1" dirty="0" smtClean="0"/>
              <a:t>S. anginosus, S. constellatus </a:t>
            </a:r>
            <a:r>
              <a:rPr lang="el-GR" sz="1600" dirty="0" smtClean="0"/>
              <a:t>και</a:t>
            </a:r>
            <a:r>
              <a:rPr lang="el-GR" sz="1600" i="1" dirty="0" smtClean="0"/>
              <a:t> </a:t>
            </a:r>
            <a:r>
              <a:rPr lang="en-US" sz="1600" i="1" dirty="0" smtClean="0"/>
              <a:t>S. intermedius </a:t>
            </a:r>
            <a:endParaRPr lang="el-GR" sz="1600" i="1" dirty="0" smtClean="0"/>
          </a:p>
          <a:p>
            <a:r>
              <a:rPr lang="el-GR" sz="1600" dirty="0" smtClean="0"/>
              <a:t>Τα περισσότερα στελέχη της ομάδας δεν παράγουν αιμόλυση αν και ορισμένα παράγουν β-αιμόλυση</a:t>
            </a:r>
            <a:endParaRPr lang="el-GR" sz="1600" dirty="0"/>
          </a:p>
        </p:txBody>
      </p:sp>
      <p:graphicFrame>
        <p:nvGraphicFramePr>
          <p:cNvPr id="7" name="6 - Πίνακας"/>
          <p:cNvGraphicFramePr>
            <a:graphicFrameLocks noGrp="1"/>
          </p:cNvGraphicFramePr>
          <p:nvPr/>
        </p:nvGraphicFramePr>
        <p:xfrm>
          <a:off x="1524000" y="2737728"/>
          <a:ext cx="6096000" cy="2143760"/>
        </p:xfrm>
        <a:graphic>
          <a:graphicData uri="http://schemas.openxmlformats.org/drawingml/2006/table">
            <a:tbl>
              <a:tblPr firstRow="1" bandRow="1">
                <a:tableStyleId>{5C22544A-7EE6-4342-B048-85BDC9FD1C3A}</a:tableStyleId>
              </a:tblPr>
              <a:tblGrid>
                <a:gridCol w="3048000"/>
                <a:gridCol w="3048000"/>
              </a:tblGrid>
              <a:tr h="370840">
                <a:tc gridSpan="2">
                  <a:txBody>
                    <a:bodyPr/>
                    <a:lstStyle/>
                    <a:p>
                      <a:pPr algn="ctr"/>
                      <a:r>
                        <a:rPr lang="el-GR" dirty="0" smtClean="0">
                          <a:solidFill>
                            <a:schemeClr val="tx1"/>
                          </a:solidFill>
                        </a:rPr>
                        <a:t>Θέση απομόνωσης</a:t>
                      </a:r>
                      <a:endParaRPr lang="el-GR" dirty="0">
                        <a:solidFill>
                          <a:schemeClr val="tx1"/>
                        </a:solidFill>
                      </a:endParaRPr>
                    </a:p>
                  </a:txBody>
                  <a:tcPr/>
                </a:tc>
                <a:tc hMerge="1">
                  <a:txBody>
                    <a:bodyPr/>
                    <a:lstStyle/>
                    <a:p>
                      <a:endParaRPr lang="el-GR" dirty="0"/>
                    </a:p>
                  </a:txBody>
                  <a:tcPr/>
                </a:tc>
              </a:tr>
              <a:tr h="370840">
                <a:tc>
                  <a:txBody>
                    <a:bodyPr/>
                    <a:lstStyle/>
                    <a:p>
                      <a:r>
                        <a:rPr lang="en-US" i="1" dirty="0" smtClean="0"/>
                        <a:t>S. anginosus</a:t>
                      </a:r>
                      <a:endParaRPr lang="el-GR" dirty="0"/>
                    </a:p>
                  </a:txBody>
                  <a:tcPr/>
                </a:tc>
                <a:tc>
                  <a:txBody>
                    <a:bodyPr/>
                    <a:lstStyle/>
                    <a:p>
                      <a:r>
                        <a:rPr lang="el-GR" sz="1600" dirty="0" smtClean="0"/>
                        <a:t>Ουρογεννητική και γαστρεντερική περιοχή</a:t>
                      </a:r>
                      <a:endParaRPr lang="el-GR" sz="1600" dirty="0"/>
                    </a:p>
                  </a:txBody>
                  <a:tcPr/>
                </a:tc>
              </a:tr>
              <a:tr h="370840">
                <a:tc>
                  <a:txBody>
                    <a:bodyPr/>
                    <a:lstStyle/>
                    <a:p>
                      <a:r>
                        <a:rPr lang="en-US" i="1" dirty="0" smtClean="0"/>
                        <a:t>S. constellatus </a:t>
                      </a:r>
                      <a:endParaRPr lang="el-GR" dirty="0"/>
                    </a:p>
                  </a:txBody>
                  <a:tcPr/>
                </a:tc>
                <a:tc>
                  <a:txBody>
                    <a:bodyPr/>
                    <a:lstStyle/>
                    <a:p>
                      <a:r>
                        <a:rPr lang="el-GR" sz="1600" dirty="0" smtClean="0"/>
                        <a:t>Αναπνευστική οδό</a:t>
                      </a:r>
                      <a:endParaRPr lang="el-GR" sz="1600" dirty="0"/>
                    </a:p>
                  </a:txBody>
                  <a:tcPr/>
                </a:tc>
              </a:tr>
              <a:tr h="370840">
                <a:tc>
                  <a:txBody>
                    <a:bodyPr/>
                    <a:lstStyle/>
                    <a:p>
                      <a:r>
                        <a:rPr lang="en-US" i="1" dirty="0" smtClean="0"/>
                        <a:t>S. intermedius </a:t>
                      </a:r>
                      <a:endParaRPr lang="el-GR" dirty="0"/>
                    </a:p>
                  </a:txBody>
                  <a:tcPr/>
                </a:tc>
                <a:tc>
                  <a:txBody>
                    <a:bodyPr/>
                    <a:lstStyle/>
                    <a:p>
                      <a:r>
                        <a:rPr lang="el-GR" sz="1600" dirty="0" smtClean="0"/>
                        <a:t>Απομονώνεται σπάνια και δεν περιέχει τα αντιγόνα της ομάδας</a:t>
                      </a:r>
                      <a:endParaRPr lang="el-GR" sz="16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115616" y="872399"/>
            <a:ext cx="3744416" cy="92333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l-GR" b="1" dirty="0" smtClean="0"/>
          </a:p>
          <a:p>
            <a:r>
              <a:rPr lang="en-US" b="1" i="1" dirty="0" smtClean="0">
                <a:solidFill>
                  <a:srgbClr val="C00000"/>
                </a:solidFill>
              </a:rPr>
              <a:t>Staphylococcus aureus (S. aureus )</a:t>
            </a:r>
            <a:r>
              <a:rPr lang="en-US" b="1" dirty="0" smtClean="0">
                <a:solidFill>
                  <a:srgbClr val="C00000"/>
                </a:solidFill>
              </a:rPr>
              <a:t/>
            </a:r>
            <a:br>
              <a:rPr lang="en-US" b="1" dirty="0" smtClean="0">
                <a:solidFill>
                  <a:srgbClr val="C00000"/>
                </a:solidFill>
              </a:rPr>
            </a:br>
            <a:endParaRPr lang="el-GR" b="1" dirty="0">
              <a:solidFill>
                <a:srgbClr val="C00000"/>
              </a:solidFill>
            </a:endParaRPr>
          </a:p>
        </p:txBody>
      </p:sp>
      <p:sp>
        <p:nvSpPr>
          <p:cNvPr id="7" name="6 - Ορθογώνιο"/>
          <p:cNvSpPr/>
          <p:nvPr/>
        </p:nvSpPr>
        <p:spPr>
          <a:xfrm>
            <a:off x="2077766" y="169476"/>
            <a:ext cx="5014514" cy="523220"/>
          </a:xfrm>
          <a:prstGeom prst="rect">
            <a:avLst/>
          </a:prstGeom>
        </p:spPr>
        <p:txBody>
          <a:bodyPr wrap="none">
            <a:spAutoFit/>
          </a:bodyPr>
          <a:lstStyle/>
          <a:p>
            <a:r>
              <a:rPr lang="el-GR" sz="2800" b="1" dirty="0" smtClean="0">
                <a:solidFill>
                  <a:schemeClr val="accent6">
                    <a:lumMod val="50000"/>
                  </a:schemeClr>
                </a:solidFill>
              </a:rPr>
              <a:t>ΟΝΟΜΑΣΙΑ ΟΡΓΑΝΙΣΜΟΥ</a:t>
            </a:r>
            <a:endParaRPr lang="el-GR" sz="2800" dirty="0">
              <a:solidFill>
                <a:schemeClr val="accent6">
                  <a:lumMod val="50000"/>
                </a:schemeClr>
              </a:solidFill>
            </a:endParaRPr>
          </a:p>
        </p:txBody>
      </p:sp>
      <p:grpSp>
        <p:nvGrpSpPr>
          <p:cNvPr id="17" name="16 - Ομάδα"/>
          <p:cNvGrpSpPr/>
          <p:nvPr/>
        </p:nvGrpSpPr>
        <p:grpSpPr>
          <a:xfrm>
            <a:off x="636043" y="1592479"/>
            <a:ext cx="1919733" cy="972425"/>
            <a:chOff x="1899331" y="1772816"/>
            <a:chExt cx="2232248" cy="1152128"/>
          </a:xfrm>
        </p:grpSpPr>
        <p:grpSp>
          <p:nvGrpSpPr>
            <p:cNvPr id="13" name="12 - Ομάδα"/>
            <p:cNvGrpSpPr/>
            <p:nvPr/>
          </p:nvGrpSpPr>
          <p:grpSpPr>
            <a:xfrm>
              <a:off x="1899331" y="1772816"/>
              <a:ext cx="2232248" cy="1152128"/>
              <a:chOff x="2187363" y="2276872"/>
              <a:chExt cx="2232248" cy="1152128"/>
            </a:xfrm>
          </p:grpSpPr>
          <p:sp>
            <p:nvSpPr>
              <p:cNvPr id="11" name="10 - Ορθογώνιο"/>
              <p:cNvSpPr/>
              <p:nvPr/>
            </p:nvSpPr>
            <p:spPr>
              <a:xfrm>
                <a:off x="2187363" y="2636912"/>
                <a:ext cx="2232248" cy="792088"/>
              </a:xfrm>
              <a:prstGeom prst="rect">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l-GR"/>
              </a:p>
            </p:txBody>
          </p:sp>
          <p:sp>
            <p:nvSpPr>
              <p:cNvPr id="12" name="11 - Βέλος προς τα επάνω"/>
              <p:cNvSpPr/>
              <p:nvPr/>
            </p:nvSpPr>
            <p:spPr>
              <a:xfrm>
                <a:off x="3563888" y="2276872"/>
                <a:ext cx="360040" cy="504056"/>
              </a:xfrm>
              <a:prstGeom prst="upArrow">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l-GR"/>
              </a:p>
            </p:txBody>
          </p:sp>
        </p:grpSp>
        <p:sp>
          <p:nvSpPr>
            <p:cNvPr id="8" name="7 - TextBox"/>
            <p:cNvSpPr txBox="1"/>
            <p:nvPr/>
          </p:nvSpPr>
          <p:spPr>
            <a:xfrm>
              <a:off x="2195736" y="2247254"/>
              <a:ext cx="1080120" cy="474050"/>
            </a:xfrm>
            <a:prstGeom prst="rect">
              <a:avLst/>
            </a:prstGeom>
            <a:noFill/>
          </p:spPr>
          <p:txBody>
            <a:bodyPr wrap="square" rtlCol="0">
              <a:spAutoFit/>
            </a:bodyPr>
            <a:lstStyle/>
            <a:p>
              <a:r>
                <a:rPr lang="el-GR" sz="2000" dirty="0" smtClean="0">
                  <a:solidFill>
                    <a:schemeClr val="bg1">
                      <a:lumMod val="95000"/>
                    </a:schemeClr>
                  </a:solidFill>
                </a:rPr>
                <a:t>Γένος</a:t>
              </a:r>
              <a:endParaRPr lang="el-GR" sz="2400" dirty="0">
                <a:solidFill>
                  <a:schemeClr val="bg1">
                    <a:lumMod val="95000"/>
                  </a:schemeClr>
                </a:solidFill>
              </a:endParaRPr>
            </a:p>
          </p:txBody>
        </p:sp>
      </p:grpSp>
      <p:grpSp>
        <p:nvGrpSpPr>
          <p:cNvPr id="18" name="17 - Ομάδα"/>
          <p:cNvGrpSpPr/>
          <p:nvPr/>
        </p:nvGrpSpPr>
        <p:grpSpPr>
          <a:xfrm>
            <a:off x="2771800" y="1592479"/>
            <a:ext cx="1919733" cy="972425"/>
            <a:chOff x="4283968" y="1772816"/>
            <a:chExt cx="2232248" cy="1152128"/>
          </a:xfrm>
        </p:grpSpPr>
        <p:grpSp>
          <p:nvGrpSpPr>
            <p:cNvPr id="14" name="13 - Ομάδα"/>
            <p:cNvGrpSpPr/>
            <p:nvPr/>
          </p:nvGrpSpPr>
          <p:grpSpPr>
            <a:xfrm flipH="1">
              <a:off x="4283968" y="1772816"/>
              <a:ext cx="2232248" cy="1152128"/>
              <a:chOff x="1907704" y="2276872"/>
              <a:chExt cx="2232248" cy="1152128"/>
            </a:xfrm>
          </p:grpSpPr>
          <p:sp>
            <p:nvSpPr>
              <p:cNvPr id="15" name="14 - Ορθογώνιο"/>
              <p:cNvSpPr/>
              <p:nvPr/>
            </p:nvSpPr>
            <p:spPr>
              <a:xfrm>
                <a:off x="1907704" y="2636912"/>
                <a:ext cx="2232248" cy="792088"/>
              </a:xfrm>
              <a:prstGeom prst="rect">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l-GR" b="1"/>
              </a:p>
            </p:txBody>
          </p:sp>
          <p:sp>
            <p:nvSpPr>
              <p:cNvPr id="16" name="15 - Βέλος προς τα επάνω"/>
              <p:cNvSpPr/>
              <p:nvPr/>
            </p:nvSpPr>
            <p:spPr>
              <a:xfrm>
                <a:off x="3563888" y="2276872"/>
                <a:ext cx="360040" cy="504056"/>
              </a:xfrm>
              <a:prstGeom prst="upArrow">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l-GR" b="1"/>
              </a:p>
            </p:txBody>
          </p:sp>
        </p:grpSp>
        <p:sp>
          <p:nvSpPr>
            <p:cNvPr id="9" name="8 - TextBox"/>
            <p:cNvSpPr txBox="1"/>
            <p:nvPr/>
          </p:nvSpPr>
          <p:spPr>
            <a:xfrm>
              <a:off x="4788024" y="2276872"/>
              <a:ext cx="975222" cy="474050"/>
            </a:xfrm>
            <a:prstGeom prst="rect">
              <a:avLst/>
            </a:prstGeom>
            <a:noFill/>
          </p:spPr>
          <p:txBody>
            <a:bodyPr wrap="none" rtlCol="0">
              <a:spAutoFit/>
            </a:bodyPr>
            <a:lstStyle/>
            <a:p>
              <a:r>
                <a:rPr lang="el-GR" sz="2000" b="1" dirty="0" smtClean="0">
                  <a:solidFill>
                    <a:schemeClr val="bg1">
                      <a:lumMod val="95000"/>
                    </a:schemeClr>
                  </a:solidFill>
                </a:rPr>
                <a:t>Είδος</a:t>
              </a:r>
              <a:endParaRPr lang="el-GR" b="1" dirty="0">
                <a:solidFill>
                  <a:schemeClr val="bg1">
                    <a:lumMod val="95000"/>
                  </a:schemeClr>
                </a:solidFill>
              </a:endParaRPr>
            </a:p>
          </p:txBody>
        </p:sp>
      </p:grpSp>
      <p:grpSp>
        <p:nvGrpSpPr>
          <p:cNvPr id="25" name="24 - Ομάδα"/>
          <p:cNvGrpSpPr/>
          <p:nvPr/>
        </p:nvGrpSpPr>
        <p:grpSpPr>
          <a:xfrm>
            <a:off x="2627784" y="2780928"/>
            <a:ext cx="6048672" cy="3599968"/>
            <a:chOff x="1259632" y="2780928"/>
            <a:chExt cx="6552728" cy="3888000"/>
          </a:xfrm>
        </p:grpSpPr>
        <p:sp>
          <p:nvSpPr>
            <p:cNvPr id="46" name="45 - Στρογγυλεμένο ορθογώνιο"/>
            <p:cNvSpPr/>
            <p:nvPr/>
          </p:nvSpPr>
          <p:spPr>
            <a:xfrm>
              <a:off x="1259632" y="2780928"/>
              <a:ext cx="6552728" cy="3888000"/>
            </a:xfrm>
            <a:prstGeom prst="roundRect">
              <a:avLst/>
            </a:prstGeom>
            <a:ln>
              <a:noFill/>
            </a:ln>
            <a:effectLst>
              <a:outerShdw blurRad="50800" dist="38100" dir="8100000" algn="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a:p>
          </p:txBody>
        </p:sp>
        <p:sp>
          <p:nvSpPr>
            <p:cNvPr id="36" name="35 - Έλλειψη"/>
            <p:cNvSpPr/>
            <p:nvPr/>
          </p:nvSpPr>
          <p:spPr>
            <a:xfrm>
              <a:off x="4932040" y="2852936"/>
              <a:ext cx="2411078" cy="2199698"/>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36 - Έλλειψη"/>
            <p:cNvSpPr/>
            <p:nvPr/>
          </p:nvSpPr>
          <p:spPr>
            <a:xfrm>
              <a:off x="1775619" y="2852936"/>
              <a:ext cx="2411078" cy="2199698"/>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37 - Ορθογώνιο"/>
            <p:cNvSpPr/>
            <p:nvPr/>
          </p:nvSpPr>
          <p:spPr>
            <a:xfrm>
              <a:off x="1789178" y="4728708"/>
              <a:ext cx="2494790" cy="1754326"/>
            </a:xfrm>
            <a:prstGeom prst="rect">
              <a:avLst/>
            </a:prstGeom>
            <a:effectLst/>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el-GR" sz="1600" dirty="0" smtClean="0">
                  <a:solidFill>
                    <a:schemeClr val="tx1"/>
                  </a:solidFill>
                </a:rPr>
                <a:t>Όνομα </a:t>
              </a:r>
              <a:r>
                <a:rPr lang="el-GR" sz="1600" u="sng" dirty="0" smtClean="0">
                  <a:solidFill>
                    <a:schemeClr val="tx1"/>
                  </a:solidFill>
                </a:rPr>
                <a:t>ενός </a:t>
              </a:r>
              <a:r>
                <a:rPr lang="el-GR" sz="1600" dirty="0" smtClean="0">
                  <a:solidFill>
                    <a:schemeClr val="tx1"/>
                  </a:solidFill>
                </a:rPr>
                <a:t>οργανισμού γνωστού γένους και άγνωστου είδους:</a:t>
              </a:r>
            </a:p>
            <a:p>
              <a:pPr algn="just"/>
              <a:endParaRPr lang="el-GR" sz="1600" dirty="0" smtClean="0">
                <a:solidFill>
                  <a:schemeClr val="tx1"/>
                </a:solidFill>
              </a:endParaRPr>
            </a:p>
            <a:p>
              <a:pPr algn="just"/>
              <a:r>
                <a:rPr lang="en-US" sz="1600" b="1" i="1" dirty="0" smtClean="0">
                  <a:solidFill>
                    <a:srgbClr val="C00000"/>
                  </a:solidFill>
                </a:rPr>
                <a:t>Staphylococcus</a:t>
              </a:r>
              <a:r>
                <a:rPr lang="el-GR" sz="1600" b="1" i="1" dirty="0" smtClean="0">
                  <a:solidFill>
                    <a:srgbClr val="C00000"/>
                  </a:solidFill>
                </a:rPr>
                <a:t> </a:t>
              </a:r>
              <a:r>
                <a:rPr lang="en-US" sz="1600" b="1" dirty="0" smtClean="0">
                  <a:solidFill>
                    <a:srgbClr val="C00000"/>
                  </a:solidFill>
                </a:rPr>
                <a:t>sp</a:t>
              </a:r>
              <a:endParaRPr lang="el-GR" sz="1600" b="1" dirty="0" smtClean="0">
                <a:solidFill>
                  <a:srgbClr val="C00000"/>
                </a:solidFill>
              </a:endParaRPr>
            </a:p>
          </p:txBody>
        </p:sp>
        <p:sp>
          <p:nvSpPr>
            <p:cNvPr id="39" name="38 - Έλλειψη"/>
            <p:cNvSpPr/>
            <p:nvPr/>
          </p:nvSpPr>
          <p:spPr>
            <a:xfrm>
              <a:off x="2272541" y="3047552"/>
              <a:ext cx="1289647" cy="1189025"/>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39 - Ορθογώνιο"/>
            <p:cNvSpPr/>
            <p:nvPr/>
          </p:nvSpPr>
          <p:spPr>
            <a:xfrm>
              <a:off x="4950204" y="4748114"/>
              <a:ext cx="2523221" cy="1754326"/>
            </a:xfrm>
            <a:prstGeom prst="rect">
              <a:avLst/>
            </a:prstGeom>
            <a:effectLst/>
          </p:spPr>
          <p:style>
            <a:lnRef idx="0">
              <a:schemeClr val="accent1"/>
            </a:lnRef>
            <a:fillRef idx="3">
              <a:schemeClr val="accent1"/>
            </a:fillRef>
            <a:effectRef idx="3">
              <a:schemeClr val="accent1"/>
            </a:effectRef>
            <a:fontRef idx="minor">
              <a:schemeClr val="lt1"/>
            </a:fontRef>
          </p:style>
          <p:txBody>
            <a:bodyPr wrap="square">
              <a:spAutoFit/>
            </a:bodyPr>
            <a:lstStyle/>
            <a:p>
              <a:r>
                <a:rPr lang="el-GR" sz="1600" dirty="0" smtClean="0">
                  <a:solidFill>
                    <a:schemeClr val="tx1"/>
                  </a:solidFill>
                </a:rPr>
                <a:t>Όνομα περισσότερων του ενός οργανισμών του ίδιου γένους και διαφορετικού είδους:</a:t>
              </a:r>
            </a:p>
            <a:p>
              <a:endParaRPr lang="el-GR" sz="1600" dirty="0" smtClean="0">
                <a:solidFill>
                  <a:schemeClr val="tx1"/>
                </a:solidFill>
              </a:endParaRPr>
            </a:p>
            <a:p>
              <a:r>
                <a:rPr lang="el-GR" sz="1600" dirty="0" smtClean="0">
                  <a:solidFill>
                    <a:schemeClr val="tx1"/>
                  </a:solidFill>
                </a:rPr>
                <a:t> </a:t>
              </a:r>
              <a:r>
                <a:rPr lang="en-US" sz="1600" b="1" i="1" dirty="0" smtClean="0">
                  <a:solidFill>
                    <a:srgbClr val="C00000"/>
                  </a:solidFill>
                </a:rPr>
                <a:t>Staphylococcus</a:t>
              </a:r>
              <a:r>
                <a:rPr lang="el-GR" sz="1600" b="1" i="1" dirty="0" smtClean="0">
                  <a:solidFill>
                    <a:srgbClr val="C00000"/>
                  </a:solidFill>
                </a:rPr>
                <a:t> </a:t>
              </a:r>
              <a:r>
                <a:rPr lang="en-US" sz="1600" b="1" dirty="0" smtClean="0">
                  <a:solidFill>
                    <a:srgbClr val="C00000"/>
                  </a:solidFill>
                </a:rPr>
                <a:t>spp</a:t>
              </a:r>
              <a:endParaRPr lang="el-GR" sz="1600" b="1" dirty="0" smtClean="0">
                <a:solidFill>
                  <a:srgbClr val="C00000"/>
                </a:solidFill>
              </a:endParaRPr>
            </a:p>
          </p:txBody>
        </p:sp>
        <p:sp>
          <p:nvSpPr>
            <p:cNvPr id="41" name="40 - Έλλειψη"/>
            <p:cNvSpPr/>
            <p:nvPr/>
          </p:nvSpPr>
          <p:spPr>
            <a:xfrm>
              <a:off x="5614926" y="3933056"/>
              <a:ext cx="672858" cy="653964"/>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2" name="41 - Έλλειψη"/>
            <p:cNvSpPr/>
            <p:nvPr/>
          </p:nvSpPr>
          <p:spPr>
            <a:xfrm>
              <a:off x="5110870" y="3645024"/>
              <a:ext cx="560716" cy="535062"/>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3" name="42 - Έλλειψη"/>
            <p:cNvSpPr/>
            <p:nvPr/>
          </p:nvSpPr>
          <p:spPr>
            <a:xfrm>
              <a:off x="5686934" y="3057429"/>
              <a:ext cx="785002" cy="743141"/>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 name="43 - Έλλειψη"/>
            <p:cNvSpPr/>
            <p:nvPr/>
          </p:nvSpPr>
          <p:spPr>
            <a:xfrm>
              <a:off x="6407014" y="4077072"/>
              <a:ext cx="504644" cy="535062"/>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 name="44 - Έλλειψη"/>
            <p:cNvSpPr/>
            <p:nvPr/>
          </p:nvSpPr>
          <p:spPr>
            <a:xfrm>
              <a:off x="6551030" y="3429000"/>
              <a:ext cx="672858" cy="653964"/>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6" name="25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p:transition spd="med">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907704" y="620688"/>
            <a:ext cx="4968552" cy="923330"/>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α-αιμολυτικοί στρεπτόκοκκοι ή πρασινίζοντες στρεπτόκοκκοι (</a:t>
            </a:r>
            <a:r>
              <a:rPr lang="en-US" b="1" i="1" dirty="0" smtClean="0"/>
              <a:t>Streptococci viridians)</a:t>
            </a:r>
            <a:endParaRPr lang="el-GR" b="1" dirty="0"/>
          </a:p>
        </p:txBody>
      </p:sp>
      <p:sp>
        <p:nvSpPr>
          <p:cNvPr id="6" name="5 - TextBox"/>
          <p:cNvSpPr txBox="1"/>
          <p:nvPr/>
        </p:nvSpPr>
        <p:spPr>
          <a:xfrm>
            <a:off x="1907704" y="1844824"/>
            <a:ext cx="5040560" cy="2062103"/>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Ετερογενής ομάδα από 24 είδη.</a:t>
            </a:r>
          </a:p>
          <a:p>
            <a:endParaRPr lang="el-GR" sz="1600" dirty="0" smtClean="0"/>
          </a:p>
          <a:p>
            <a:r>
              <a:rPr lang="el-GR" sz="1600" dirty="0" smtClean="0"/>
              <a:t>Δεν κατατάσσονται σε ομάδες κατά </a:t>
            </a:r>
            <a:r>
              <a:rPr lang="en-US" sz="1600" dirty="0" smtClean="0"/>
              <a:t>Lancefield</a:t>
            </a:r>
            <a:endParaRPr lang="el-GR" sz="1600" dirty="0" smtClean="0"/>
          </a:p>
          <a:p>
            <a:endParaRPr lang="en-US" sz="1600" dirty="0" smtClean="0"/>
          </a:p>
          <a:p>
            <a:r>
              <a:rPr lang="el-GR" sz="1600" dirty="0" smtClean="0"/>
              <a:t>Είναι τα επικρατέστερα στελέχη της φυσιολογικής χλωρίδας της ανώτερης αναπνευστικής οδού.  Επίσης, αποικίζουν το γαστρεντερικό σύστημα και το γεννητικό σύστημα των γυναικών</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835696" y="476672"/>
            <a:ext cx="5112568"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των α-αιμολυτικών στρεπτόκοκκων</a:t>
            </a:r>
            <a:endParaRPr lang="el-GR" b="1" dirty="0"/>
          </a:p>
        </p:txBody>
      </p:sp>
      <p:sp>
        <p:nvSpPr>
          <p:cNvPr id="6" name="5 - TextBox"/>
          <p:cNvSpPr txBox="1"/>
          <p:nvPr/>
        </p:nvSpPr>
        <p:spPr>
          <a:xfrm>
            <a:off x="1907704" y="1268760"/>
            <a:ext cx="5040560" cy="181588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Δίνουν α-αιμόλυση</a:t>
            </a:r>
          </a:p>
          <a:p>
            <a:endParaRPr lang="el-GR" sz="1600" dirty="0" smtClean="0"/>
          </a:p>
          <a:p>
            <a:r>
              <a:rPr lang="el-GR" sz="1600" dirty="0" smtClean="0"/>
              <a:t>Είναι ανθεκτικοί στην οπτοχίνη</a:t>
            </a:r>
          </a:p>
          <a:p>
            <a:endParaRPr lang="el-GR" sz="1600" dirty="0" smtClean="0"/>
          </a:p>
          <a:p>
            <a:r>
              <a:rPr lang="el-GR" sz="1600" dirty="0" smtClean="0"/>
              <a:t>Δεν διαλύονται από τα χολικά άλατα</a:t>
            </a:r>
          </a:p>
          <a:p>
            <a:endParaRPr lang="el-GR" sz="1600" dirty="0" smtClean="0"/>
          </a:p>
          <a:p>
            <a:r>
              <a:rPr lang="el-GR" sz="1600" dirty="0" smtClean="0"/>
              <a:t>Δεν αναπτύσσονται σε υλικά με 6,5%</a:t>
            </a:r>
            <a:r>
              <a:rPr lang="en-US" sz="1600" dirty="0" smtClean="0"/>
              <a:t>NaCl</a:t>
            </a:r>
            <a:endParaRPr lang="el-GR" sz="1600" dirty="0"/>
          </a:p>
        </p:txBody>
      </p:sp>
      <p:sp>
        <p:nvSpPr>
          <p:cNvPr id="7" name="6 - TextBox"/>
          <p:cNvSpPr txBox="1"/>
          <p:nvPr/>
        </p:nvSpPr>
        <p:spPr>
          <a:xfrm>
            <a:off x="1835696" y="3563724"/>
            <a:ext cx="518457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dirty="0" smtClean="0"/>
              <a:t>Παθογένεια των α-αιμολυτικών στρεπτόκοκκων </a:t>
            </a:r>
            <a:endParaRPr lang="el-GR" dirty="0"/>
          </a:p>
        </p:txBody>
      </p:sp>
      <p:sp>
        <p:nvSpPr>
          <p:cNvPr id="8" name="7 - TextBox"/>
          <p:cNvSpPr txBox="1"/>
          <p:nvPr/>
        </p:nvSpPr>
        <p:spPr>
          <a:xfrm>
            <a:off x="1835696" y="4077072"/>
            <a:ext cx="5184576" cy="181588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Είναι υπεύθυνοι για:</a:t>
            </a:r>
          </a:p>
          <a:p>
            <a:pPr>
              <a:buFont typeface="Wingdings" pitchFamily="2" charset="2"/>
              <a:buChar char="§"/>
            </a:pPr>
            <a:r>
              <a:rPr lang="el-GR" sz="1600" dirty="0" smtClean="0"/>
              <a:t>Την τερηδόνα των δοντιών (</a:t>
            </a:r>
            <a:r>
              <a:rPr lang="en-US" sz="1600" i="1" dirty="0" smtClean="0"/>
              <a:t>S. mutans</a:t>
            </a:r>
            <a:r>
              <a:rPr lang="en-US" sz="1600" dirty="0" smtClean="0"/>
              <a:t>)</a:t>
            </a:r>
            <a:endParaRPr lang="el-GR" sz="1600" dirty="0" smtClean="0"/>
          </a:p>
          <a:p>
            <a:pPr>
              <a:buFont typeface="Wingdings" pitchFamily="2" charset="2"/>
              <a:buChar char="§"/>
            </a:pPr>
            <a:r>
              <a:rPr lang="el-GR" sz="1600" dirty="0" smtClean="0"/>
              <a:t>Λοιμώδη ενδοκαρδίτιδα (</a:t>
            </a:r>
            <a:r>
              <a:rPr lang="en-US" sz="1600" i="1" dirty="0" smtClean="0"/>
              <a:t>S. sanguis, S. mitis, S. mutans, </a:t>
            </a:r>
            <a:r>
              <a:rPr lang="el-GR" sz="1600" dirty="0" smtClean="0"/>
              <a:t>ομάδα του </a:t>
            </a:r>
            <a:r>
              <a:rPr lang="en-US" sz="1600" i="1" dirty="0" smtClean="0"/>
              <a:t>S. milleri, S. salivarius)</a:t>
            </a:r>
            <a:r>
              <a:rPr lang="el-GR" sz="1600" dirty="0" smtClean="0"/>
              <a:t> </a:t>
            </a:r>
          </a:p>
          <a:p>
            <a:pPr>
              <a:buFont typeface="Wingdings" pitchFamily="2" charset="2"/>
              <a:buChar char="§"/>
            </a:pPr>
            <a:r>
              <a:rPr lang="el-GR" sz="1600" dirty="0" smtClean="0"/>
              <a:t>Βακτηριαιμία, κυρίως σε καρκινοπαθείς με ουδετεροπενία (</a:t>
            </a:r>
            <a:r>
              <a:rPr lang="en-US" sz="1600" i="1" dirty="0" smtClean="0"/>
              <a:t>S. oralis, S. mitis, S. salivarius)</a:t>
            </a:r>
          </a:p>
          <a:p>
            <a:pPr>
              <a:buFont typeface="Wingdings" pitchFamily="2" charset="2"/>
              <a:buChar char="§"/>
            </a:pPr>
            <a:r>
              <a:rPr lang="el-GR" sz="1600" dirty="0" smtClean="0"/>
              <a:t> Αποστήματα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2051720" y="620688"/>
            <a:ext cx="4752528"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Πνευμονιόκοκκος ή στρεπτόκοκκος της πνευμονίας (</a:t>
            </a:r>
            <a:r>
              <a:rPr lang="en-US" b="1" i="1" dirty="0" smtClean="0"/>
              <a:t>Streptococcus pneumoniae)</a:t>
            </a:r>
            <a:endParaRPr lang="el-GR" b="1" dirty="0"/>
          </a:p>
        </p:txBody>
      </p:sp>
      <p:sp>
        <p:nvSpPr>
          <p:cNvPr id="6" name="5 - TextBox"/>
          <p:cNvSpPr txBox="1"/>
          <p:nvPr/>
        </p:nvSpPr>
        <p:spPr>
          <a:xfrm>
            <a:off x="2051720" y="1412776"/>
            <a:ext cx="4752528" cy="230832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Περιλαμβάνει 92 ορότυπους οι οποίοι ταξινομούνται με βάση τον πολυσακχαρίτη του ελύτρου τους.</a:t>
            </a:r>
          </a:p>
          <a:p>
            <a:endParaRPr lang="el-GR" sz="1600" dirty="0" smtClean="0"/>
          </a:p>
          <a:p>
            <a:r>
              <a:rPr lang="el-GR" sz="1600" dirty="0" smtClean="0"/>
              <a:t>Οι 92 ορότυποι διακρίνονται σε 48 </a:t>
            </a:r>
            <a:r>
              <a:rPr lang="el-GR" sz="1600" dirty="0" err="1" smtClean="0"/>
              <a:t>οροομάδες</a:t>
            </a:r>
            <a:r>
              <a:rPr lang="el-GR" sz="1600" dirty="0" smtClean="0"/>
              <a:t> εκ των οποίων οι 23 είναι υπεύθυνες για το 90% </a:t>
            </a:r>
            <a:r>
              <a:rPr lang="el-GR" sz="1600" dirty="0" err="1" smtClean="0"/>
              <a:t>πνευμονοκοκκιακών</a:t>
            </a:r>
            <a:r>
              <a:rPr lang="el-GR" sz="1600" dirty="0" smtClean="0"/>
              <a:t> λοιμώξεων</a:t>
            </a:r>
            <a:r>
              <a:rPr lang="en-US" sz="1600" dirty="0" smtClean="0"/>
              <a:t> </a:t>
            </a:r>
            <a:r>
              <a:rPr lang="el-GR" sz="1600" dirty="0" smtClean="0"/>
              <a:t>και από αυτές οι 7 είναι υπεύθυνες για το 65% των παραπάνω λοιμώξεων</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2051720" y="260648"/>
            <a:ext cx="4680520"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Μορφολογία-χαρακτηριστικά των πνευμονιόκοκκων</a:t>
            </a:r>
            <a:endParaRPr lang="el-GR" b="1" dirty="0"/>
          </a:p>
        </p:txBody>
      </p:sp>
      <p:sp>
        <p:nvSpPr>
          <p:cNvPr id="7" name="6 - TextBox"/>
          <p:cNvSpPr txBox="1"/>
          <p:nvPr/>
        </p:nvSpPr>
        <p:spPr>
          <a:xfrm>
            <a:off x="2051720" y="980728"/>
            <a:ext cx="4680520" cy="2800767"/>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a:t>
            </a:r>
            <a:r>
              <a:rPr lang="el-GR" sz="1600" dirty="0" smtClean="0"/>
              <a:t> (+) κόκκοι με λογχοειδές σχήμα</a:t>
            </a:r>
          </a:p>
          <a:p>
            <a:pPr>
              <a:buFont typeface="Wingdings" pitchFamily="2" charset="2"/>
              <a:buChar char="§"/>
            </a:pPr>
            <a:r>
              <a:rPr lang="el-GR" sz="1600" dirty="0" smtClean="0"/>
              <a:t>Διατάσσονται σε κοντές αλυσίδες ή σε ζεύγη (λογχοειδείς διπλόκοκκοι)</a:t>
            </a:r>
          </a:p>
          <a:p>
            <a:pPr>
              <a:buFont typeface="Wingdings" pitchFamily="2" charset="2"/>
              <a:buChar char="§"/>
            </a:pPr>
            <a:r>
              <a:rPr lang="el-GR" sz="1600" dirty="0" smtClean="0"/>
              <a:t>Ακίνητοι </a:t>
            </a:r>
          </a:p>
          <a:p>
            <a:pPr>
              <a:buFont typeface="Wingdings" pitchFamily="2" charset="2"/>
              <a:buChar char="§"/>
            </a:pPr>
            <a:r>
              <a:rPr lang="el-GR" sz="1600" dirty="0" smtClean="0"/>
              <a:t>Δεν παράγουν σπόρια</a:t>
            </a:r>
          </a:p>
          <a:p>
            <a:pPr>
              <a:buFont typeface="Wingdings" pitchFamily="2" charset="2"/>
              <a:buChar char="§"/>
            </a:pPr>
            <a:r>
              <a:rPr lang="el-GR" sz="1600" dirty="0" smtClean="0"/>
              <a:t>Δίνουν αρνητική την αντίδραση καταλάσης</a:t>
            </a:r>
          </a:p>
          <a:p>
            <a:pPr>
              <a:buFont typeface="Wingdings" pitchFamily="2" charset="2"/>
              <a:buChar char="§"/>
            </a:pPr>
            <a:r>
              <a:rPr lang="el-GR" sz="1600" dirty="0" smtClean="0"/>
              <a:t>Το κυτταρικό τους τοίχωμα περιβάλλεται από πολυσακχαριδικό έλυτρο</a:t>
            </a:r>
          </a:p>
          <a:p>
            <a:pPr>
              <a:buFont typeface="Wingdings" pitchFamily="2" charset="2"/>
              <a:buChar char="§"/>
            </a:pPr>
            <a:r>
              <a:rPr lang="el-GR" sz="1600" dirty="0" smtClean="0"/>
              <a:t>Σε αιματούχο άγαρ παράγουν α-αιμόλυση</a:t>
            </a:r>
          </a:p>
          <a:p>
            <a:pPr>
              <a:buFont typeface="Wingdings" pitchFamily="2" charset="2"/>
              <a:buChar char="§"/>
            </a:pPr>
            <a:r>
              <a:rPr lang="el-GR" sz="1600" dirty="0" smtClean="0"/>
              <a:t>Ευαίσθητοι στην οπτοχίνη</a:t>
            </a:r>
          </a:p>
          <a:p>
            <a:pPr>
              <a:buFont typeface="Wingdings" pitchFamily="2" charset="2"/>
              <a:buChar char="§"/>
            </a:pPr>
            <a:r>
              <a:rPr lang="el-GR" sz="1600" dirty="0" smtClean="0"/>
              <a:t>Διαλύονται παρουσία χολής </a:t>
            </a:r>
            <a:endParaRPr lang="el-GR" sz="1600" dirty="0"/>
          </a:p>
        </p:txBody>
      </p:sp>
      <p:pic>
        <p:nvPicPr>
          <p:cNvPr id="1026" name="Picture 2" descr="Αποτέλεσμα εικόνας για πνευμονιόκοκκος gram"/>
          <p:cNvPicPr>
            <a:picLocks noChangeAspect="1" noChangeArrowheads="1"/>
          </p:cNvPicPr>
          <p:nvPr/>
        </p:nvPicPr>
        <p:blipFill>
          <a:blip r:embed="rId2" cstate="print"/>
          <a:srcRect/>
          <a:stretch>
            <a:fillRect/>
          </a:stretch>
        </p:blipFill>
        <p:spPr bwMode="auto">
          <a:xfrm>
            <a:off x="2473796" y="4221089"/>
            <a:ext cx="3898404" cy="2232247"/>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5" name="4 - Πίνακας"/>
          <p:cNvGraphicFramePr>
            <a:graphicFrameLocks noGrp="1"/>
          </p:cNvGraphicFramePr>
          <p:nvPr/>
        </p:nvGraphicFramePr>
        <p:xfrm>
          <a:off x="755576" y="188640"/>
          <a:ext cx="7368480" cy="5217160"/>
        </p:xfrm>
        <a:graphic>
          <a:graphicData uri="http://schemas.openxmlformats.org/drawingml/2006/table">
            <a:tbl>
              <a:tblPr firstRow="1" bandRow="1">
                <a:tableStyleId>{5C22544A-7EE6-4342-B048-85BDC9FD1C3A}</a:tableStyleId>
              </a:tblPr>
              <a:tblGrid>
                <a:gridCol w="3684240"/>
                <a:gridCol w="3684240"/>
              </a:tblGrid>
              <a:tr h="370840">
                <a:tc gridSpan="2">
                  <a:txBody>
                    <a:bodyPr/>
                    <a:lstStyle/>
                    <a:p>
                      <a:pPr algn="ctr"/>
                      <a:r>
                        <a:rPr lang="el-GR" dirty="0" smtClean="0">
                          <a:solidFill>
                            <a:schemeClr val="tx1"/>
                          </a:solidFill>
                        </a:rPr>
                        <a:t>Λοιμογόνοι παράγοντες των πνευμονιόκοκκων</a:t>
                      </a:r>
                      <a:endParaRPr lang="el-GR" dirty="0">
                        <a:solidFill>
                          <a:schemeClr val="tx1"/>
                        </a:solidFill>
                      </a:endParaRPr>
                    </a:p>
                  </a:txBody>
                  <a:tcPr/>
                </a:tc>
                <a:tc hMerge="1">
                  <a:txBody>
                    <a:bodyPr/>
                    <a:lstStyle/>
                    <a:p>
                      <a:endParaRPr lang="el-GR" dirty="0"/>
                    </a:p>
                  </a:txBody>
                  <a:tcPr/>
                </a:tc>
              </a:tr>
              <a:tr h="370840">
                <a:tc>
                  <a:txBody>
                    <a:bodyPr/>
                    <a:lstStyle/>
                    <a:p>
                      <a:r>
                        <a:rPr lang="el-GR" sz="1400" b="1" dirty="0" err="1" smtClean="0"/>
                        <a:t>Υαλουρονική</a:t>
                      </a:r>
                      <a:r>
                        <a:rPr lang="el-GR" sz="1400" b="1" dirty="0" smtClean="0"/>
                        <a:t> </a:t>
                      </a:r>
                      <a:r>
                        <a:rPr lang="el-GR" sz="1400" b="1" dirty="0" err="1" smtClean="0"/>
                        <a:t>λυάση</a:t>
                      </a:r>
                      <a:r>
                        <a:rPr lang="el-GR" sz="1400" dirty="0" smtClean="0"/>
                        <a:t>:</a:t>
                      </a:r>
                    </a:p>
                  </a:txBody>
                  <a:tcPr/>
                </a:tc>
                <a:tc>
                  <a:txBody>
                    <a:bodyPr/>
                    <a:lstStyle/>
                    <a:p>
                      <a:r>
                        <a:rPr lang="el-GR" sz="1400" dirty="0" smtClean="0"/>
                        <a:t>Ένζυμο (</a:t>
                      </a:r>
                      <a:r>
                        <a:rPr lang="el-GR" sz="1400" dirty="0" err="1" smtClean="0"/>
                        <a:t>υαλουρονιδάση</a:t>
                      </a:r>
                      <a:r>
                        <a:rPr lang="el-GR" sz="1400" dirty="0" smtClean="0"/>
                        <a:t>) που διασπά το υαλουρονικό οξύ, διευκολύνοντας τη διείσδυση του βακτηρίου στους ιστούς</a:t>
                      </a:r>
                      <a:endParaRPr lang="el-GR" sz="1400" dirty="0"/>
                    </a:p>
                  </a:txBody>
                  <a:tcPr/>
                </a:tc>
              </a:tr>
              <a:tr h="370840">
                <a:tc>
                  <a:txBody>
                    <a:bodyPr/>
                    <a:lstStyle/>
                    <a:p>
                      <a:r>
                        <a:rPr lang="el-GR" sz="1400" b="1" dirty="0" smtClean="0"/>
                        <a:t>Πνευμονολυσίνη</a:t>
                      </a:r>
                      <a:r>
                        <a:rPr lang="el-GR" sz="1400" dirty="0" smtClean="0"/>
                        <a:t>:</a:t>
                      </a:r>
                    </a:p>
                    <a:p>
                      <a:endParaRPr lang="el-GR" sz="1400" dirty="0"/>
                    </a:p>
                  </a:txBody>
                  <a:tcPr/>
                </a:tc>
                <a:tc>
                  <a:txBody>
                    <a:bodyPr/>
                    <a:lstStyle/>
                    <a:p>
                      <a:r>
                        <a:rPr lang="el-GR" sz="1400" dirty="0" err="1" smtClean="0"/>
                        <a:t>Κυτταροπλασματικό</a:t>
                      </a:r>
                      <a:r>
                        <a:rPr lang="el-GR" sz="1400" dirty="0" smtClean="0"/>
                        <a:t> ένζυμο που ελευθερώνεται με τη δράση της </a:t>
                      </a:r>
                      <a:r>
                        <a:rPr lang="el-GR" sz="1400" dirty="0" err="1" smtClean="0"/>
                        <a:t>αυτολυσίνης</a:t>
                      </a:r>
                      <a:r>
                        <a:rPr lang="el-GR" sz="1400" dirty="0" smtClean="0"/>
                        <a:t> της επιφάνειας του πνευμονιόκοκκου. Είναι τοξική για τα κροσσωτά επιθηλιακά κύτταρα των βρόγχων, με αποτέλεσμα την ελάττωση της απομάκρυνσης της βλέννας και εξάπλωση της λοίμωξης. Επίσης, αναστέλλει τη δράση των φαγοκυττάρων και </a:t>
                      </a:r>
                      <a:r>
                        <a:rPr lang="el-GR" sz="1400" dirty="0" err="1" smtClean="0"/>
                        <a:t>ανοσοκυττάρων</a:t>
                      </a:r>
                      <a:endParaRPr lang="el-GR" sz="1400" dirty="0"/>
                    </a:p>
                  </a:txBody>
                  <a:tcPr/>
                </a:tc>
              </a:tr>
              <a:tr h="370840">
                <a:tc>
                  <a:txBody>
                    <a:bodyPr/>
                    <a:lstStyle/>
                    <a:p>
                      <a:r>
                        <a:rPr lang="el-GR" sz="1400" b="1" dirty="0" err="1" smtClean="0"/>
                        <a:t>Νευραναμινιδάσες</a:t>
                      </a:r>
                      <a:r>
                        <a:rPr lang="el-GR" sz="1400" b="1" dirty="0" smtClean="0"/>
                        <a:t>:</a:t>
                      </a:r>
                      <a:endParaRPr lang="el-GR" sz="1400" dirty="0"/>
                    </a:p>
                  </a:txBody>
                  <a:tcPr/>
                </a:tc>
                <a:tc>
                  <a:txBody>
                    <a:bodyPr/>
                    <a:lstStyle/>
                    <a:p>
                      <a:r>
                        <a:rPr lang="el-GR" sz="1400" dirty="0" smtClean="0"/>
                        <a:t>Ελαττώνει τη </a:t>
                      </a:r>
                      <a:r>
                        <a:rPr lang="el-GR" sz="1400" dirty="0" err="1" smtClean="0"/>
                        <a:t>γλοιότητα</a:t>
                      </a:r>
                      <a:r>
                        <a:rPr lang="el-GR" sz="1400" dirty="0" smtClean="0"/>
                        <a:t> της βλέννας και επομένως την προστατευτική της δράση</a:t>
                      </a:r>
                    </a:p>
                    <a:p>
                      <a:endParaRPr lang="el-GR" sz="1400" dirty="0"/>
                    </a:p>
                  </a:txBody>
                  <a:tcPr/>
                </a:tc>
              </a:tr>
              <a:tr h="370840">
                <a:tc>
                  <a:txBody>
                    <a:bodyPr/>
                    <a:lstStyle/>
                    <a:p>
                      <a:r>
                        <a:rPr lang="el-GR" sz="1400" b="1" dirty="0" err="1" smtClean="0"/>
                        <a:t>Αυτολυσίνη</a:t>
                      </a:r>
                      <a:r>
                        <a:rPr lang="el-GR" sz="1400" b="1" dirty="0" smtClean="0"/>
                        <a:t>: </a:t>
                      </a:r>
                      <a:endParaRPr lang="el-GR" sz="1400" dirty="0" smtClean="0"/>
                    </a:p>
                  </a:txBody>
                  <a:tcPr/>
                </a:tc>
                <a:tc>
                  <a:txBody>
                    <a:bodyPr/>
                    <a:lstStyle/>
                    <a:p>
                      <a:r>
                        <a:rPr lang="el-GR" sz="1400" dirty="0" smtClean="0"/>
                        <a:t>Συντελεί στο διαχωρισμό των θυγατρικών κυττάρων κατά την κυτταρική διαίρεση και προκαλεί τη λύση του κυττάρου με αποτέλεσμα την ελευθέρωση πρωτεϊνών</a:t>
                      </a:r>
                      <a:r>
                        <a:rPr lang="el-GR" sz="1400" baseline="0" dirty="0" smtClean="0"/>
                        <a:t> του κυτταροπλάσματος, συμπεριλαμβανομένου λοιμογόνων παραγόντων</a:t>
                      </a:r>
                      <a:r>
                        <a:rPr lang="el-GR" sz="1400" dirty="0" smtClean="0"/>
                        <a:t> </a:t>
                      </a:r>
                      <a:endParaRPr lang="el-GR" sz="14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5" name="4 - Πίνακας"/>
          <p:cNvGraphicFramePr>
            <a:graphicFrameLocks noGrp="1"/>
          </p:cNvGraphicFramePr>
          <p:nvPr/>
        </p:nvGraphicFramePr>
        <p:xfrm>
          <a:off x="1259632" y="980728"/>
          <a:ext cx="6408712" cy="2936240"/>
        </p:xfrm>
        <a:graphic>
          <a:graphicData uri="http://schemas.openxmlformats.org/drawingml/2006/table">
            <a:tbl>
              <a:tblPr firstRow="1" bandRow="1">
                <a:tableStyleId>{5C22544A-7EE6-4342-B048-85BDC9FD1C3A}</a:tableStyleId>
              </a:tblPr>
              <a:tblGrid>
                <a:gridCol w="3204356"/>
                <a:gridCol w="3204356"/>
              </a:tblGrid>
              <a:tr h="370840">
                <a:tc gridSpan="2">
                  <a:txBody>
                    <a:bodyPr/>
                    <a:lstStyle/>
                    <a:p>
                      <a:pPr algn="ctr"/>
                      <a:r>
                        <a:rPr lang="el-GR" dirty="0" smtClean="0">
                          <a:solidFill>
                            <a:schemeClr val="tx1"/>
                          </a:solidFill>
                        </a:rPr>
                        <a:t>Λοιμογόνοι παράγοντες των πνευμονιόκοκκων</a:t>
                      </a:r>
                      <a:endParaRPr lang="el-GR" dirty="0">
                        <a:solidFill>
                          <a:schemeClr val="tx1"/>
                        </a:solidFill>
                      </a:endParaRPr>
                    </a:p>
                  </a:txBody>
                  <a:tcPr/>
                </a:tc>
                <a:tc hMerge="1">
                  <a:txBody>
                    <a:bodyPr/>
                    <a:lstStyle/>
                    <a:p>
                      <a:endParaRPr lang="el-GR" dirty="0"/>
                    </a:p>
                  </a:txBody>
                  <a:tcPr/>
                </a:tc>
              </a:tr>
              <a:tr h="370840">
                <a:tc>
                  <a:txBody>
                    <a:bodyPr/>
                    <a:lstStyle/>
                    <a:p>
                      <a:r>
                        <a:rPr lang="el-GR" sz="1400" dirty="0" smtClean="0"/>
                        <a:t>Δεσμευτική πρωτεΐνη Α της </a:t>
                      </a:r>
                      <a:r>
                        <a:rPr lang="el-GR" sz="1400" dirty="0" err="1" smtClean="0"/>
                        <a:t>χολίνης</a:t>
                      </a:r>
                      <a:endParaRPr lang="el-GR" sz="1400" dirty="0" smtClean="0"/>
                    </a:p>
                  </a:txBody>
                  <a:tcPr/>
                </a:tc>
                <a:tc>
                  <a:txBody>
                    <a:bodyPr/>
                    <a:lstStyle/>
                    <a:p>
                      <a:r>
                        <a:rPr lang="el-GR" sz="1400" dirty="0" smtClean="0"/>
                        <a:t>Συμβάλει στην προσκόλληση του</a:t>
                      </a:r>
                      <a:r>
                        <a:rPr lang="el-GR" sz="1400" baseline="0" dirty="0" smtClean="0"/>
                        <a:t> μικροβίου στους ιστούς του ξενιστή</a:t>
                      </a:r>
                      <a:endParaRPr lang="el-GR" sz="1400" dirty="0"/>
                    </a:p>
                  </a:txBody>
                  <a:tcPr/>
                </a:tc>
              </a:tr>
              <a:tr h="370840">
                <a:tc>
                  <a:txBody>
                    <a:bodyPr/>
                    <a:lstStyle/>
                    <a:p>
                      <a:r>
                        <a:rPr lang="el-GR" sz="1400" dirty="0" smtClean="0"/>
                        <a:t>Επιφανειακό αντιγόνο Α</a:t>
                      </a:r>
                      <a:endParaRPr lang="el-GR" sz="1400" dirty="0"/>
                    </a:p>
                  </a:txBody>
                  <a:tcPr/>
                </a:tc>
                <a:tc>
                  <a:txBody>
                    <a:bodyPr/>
                    <a:lstStyle/>
                    <a:p>
                      <a:r>
                        <a:rPr lang="el-GR" sz="1400" dirty="0" smtClean="0"/>
                        <a:t>Είναι συνδεδεμένο στο κυτταρικό τοίχωμα και αναστέλλει την</a:t>
                      </a:r>
                      <a:r>
                        <a:rPr lang="el-GR" sz="1400" baseline="0" dirty="0" smtClean="0"/>
                        <a:t> </a:t>
                      </a:r>
                      <a:r>
                        <a:rPr lang="el-GR" sz="1400" baseline="0" dirty="0" err="1" smtClean="0"/>
                        <a:t>οψωνοποίηση</a:t>
                      </a:r>
                      <a:endParaRPr lang="el-GR" sz="1400" dirty="0"/>
                    </a:p>
                  </a:txBody>
                  <a:tcPr/>
                </a:tc>
              </a:tr>
              <a:tr h="370840">
                <a:tc>
                  <a:txBody>
                    <a:bodyPr/>
                    <a:lstStyle/>
                    <a:p>
                      <a:r>
                        <a:rPr lang="el-GR" sz="1400" dirty="0" smtClean="0"/>
                        <a:t>Έλυτρο </a:t>
                      </a:r>
                      <a:endParaRPr lang="el-GR" sz="1400" dirty="0"/>
                    </a:p>
                  </a:txBody>
                  <a:tcPr/>
                </a:tc>
                <a:tc>
                  <a:txBody>
                    <a:bodyPr/>
                    <a:lstStyle/>
                    <a:p>
                      <a:r>
                        <a:rPr lang="el-GR" sz="1400" dirty="0" smtClean="0"/>
                        <a:t>Ο κυριότερος λοιμογόνος παράγοντας. Παρουσιάζει </a:t>
                      </a:r>
                      <a:r>
                        <a:rPr lang="el-GR" sz="1400" dirty="0" err="1" smtClean="0"/>
                        <a:t>αντιφαγοκυτταρική</a:t>
                      </a:r>
                      <a:r>
                        <a:rPr lang="el-GR" sz="1400" dirty="0" smtClean="0"/>
                        <a:t> και αντιγονική ιδιότητα.</a:t>
                      </a:r>
                      <a:endParaRPr lang="el-GR" sz="1400" dirty="0"/>
                    </a:p>
                  </a:txBody>
                  <a:tcPr/>
                </a:tc>
              </a:tr>
              <a:tr h="370840">
                <a:tc>
                  <a:txBody>
                    <a:bodyPr/>
                    <a:lstStyle/>
                    <a:p>
                      <a:r>
                        <a:rPr lang="el-GR" sz="1400" dirty="0" smtClean="0"/>
                        <a:t>Υπεροξείδιο του υδρογόνου</a:t>
                      </a:r>
                    </a:p>
                  </a:txBody>
                  <a:tcPr/>
                </a:tc>
                <a:tc>
                  <a:txBody>
                    <a:bodyPr/>
                    <a:lstStyle/>
                    <a:p>
                      <a:r>
                        <a:rPr lang="el-GR" sz="1400" dirty="0" smtClean="0"/>
                        <a:t>Τοξικός παράγοντας</a:t>
                      </a:r>
                      <a:endParaRPr lang="el-GR" sz="14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2195736" y="1187460"/>
            <a:ext cx="446449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Παθογόνος δράση πνευμονιόκοκκων</a:t>
            </a:r>
            <a:endParaRPr lang="el-GR" b="1" dirty="0"/>
          </a:p>
        </p:txBody>
      </p:sp>
      <p:sp>
        <p:nvSpPr>
          <p:cNvPr id="6" name="5 - TextBox"/>
          <p:cNvSpPr txBox="1"/>
          <p:nvPr/>
        </p:nvSpPr>
        <p:spPr>
          <a:xfrm>
            <a:off x="2123728" y="1715324"/>
            <a:ext cx="4536504" cy="156966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Επιβαρυντικοί παράγοντες της λοίμωξης από πνευμονιόκοκκο είναι η σπληνεκτομή, η ομόζυγος δρεπανοκυτταρική αναιμία και ο αλκοολισμός.  Οι πνευμονιόκοκκοι δημιουργούν βιομεμβράνες που διευκολύνουν τη λοίμωξη</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5" name="4 - Πίνακας"/>
          <p:cNvGraphicFramePr>
            <a:graphicFrameLocks noGrp="1"/>
          </p:cNvGraphicFramePr>
          <p:nvPr/>
        </p:nvGraphicFramePr>
        <p:xfrm>
          <a:off x="1331640" y="828928"/>
          <a:ext cx="6096000" cy="4881880"/>
        </p:xfrm>
        <a:graphic>
          <a:graphicData uri="http://schemas.openxmlformats.org/drawingml/2006/table">
            <a:tbl>
              <a:tblPr firstRow="1" bandRow="1">
                <a:tableStyleId>{5C22544A-7EE6-4342-B048-85BDC9FD1C3A}</a:tableStyleId>
              </a:tblPr>
              <a:tblGrid>
                <a:gridCol w="2520280"/>
                <a:gridCol w="3575720"/>
              </a:tblGrid>
              <a:tr h="370840">
                <a:tc gridSpan="2">
                  <a:txBody>
                    <a:bodyPr/>
                    <a:lstStyle/>
                    <a:p>
                      <a:pPr algn="ctr"/>
                      <a:r>
                        <a:rPr lang="el-GR" dirty="0" smtClean="0">
                          <a:solidFill>
                            <a:schemeClr val="tx1"/>
                          </a:solidFill>
                        </a:rPr>
                        <a:t>Ασθένειες που προκαλούνται από τον πνευμονιόκοκκο</a:t>
                      </a:r>
                      <a:endParaRPr lang="el-GR" dirty="0">
                        <a:solidFill>
                          <a:schemeClr val="tx1"/>
                        </a:solidFill>
                      </a:endParaRPr>
                    </a:p>
                  </a:txBody>
                  <a:tcPr/>
                </a:tc>
                <a:tc hMerge="1">
                  <a:txBody>
                    <a:bodyPr/>
                    <a:lstStyle/>
                    <a:p>
                      <a:endParaRPr lang="el-GR" dirty="0"/>
                    </a:p>
                  </a:txBody>
                  <a:tcPr/>
                </a:tc>
              </a:tr>
              <a:tr h="370840">
                <a:tc>
                  <a:txBody>
                    <a:bodyPr/>
                    <a:lstStyle/>
                    <a:p>
                      <a:r>
                        <a:rPr lang="el-GR" dirty="0" smtClean="0"/>
                        <a:t>Πνευμονία </a:t>
                      </a:r>
                      <a:endParaRPr lang="el-GR" dirty="0"/>
                    </a:p>
                  </a:txBody>
                  <a:tcPr/>
                </a:tc>
                <a:tc>
                  <a:txBody>
                    <a:bodyPr/>
                    <a:lstStyle/>
                    <a:p>
                      <a:r>
                        <a:rPr lang="el-GR" sz="1600" dirty="0" smtClean="0"/>
                        <a:t>Χαρακτηρίζεται από υψηλό πυρετό, ρίγος, παραγωγικό βήχα, πλευριτικό πόνο και αιματηρή απόχρεμψη. Σε</a:t>
                      </a:r>
                      <a:r>
                        <a:rPr lang="el-GR" sz="1600" baseline="0" dirty="0" smtClean="0"/>
                        <a:t> ποσοστό 15-25% συνοδεύεται από μικροβιαιμία.  Μετά από 5-15 ημέρες μπορεί να αρχίσει αυτόματη ανάρρωση λόγω εμφάνισης αντισωμάτων έναντι του ελύτρου</a:t>
                      </a:r>
                      <a:endParaRPr lang="el-GR" sz="1600" dirty="0"/>
                    </a:p>
                  </a:txBody>
                  <a:tcPr/>
                </a:tc>
              </a:tr>
              <a:tr h="370840">
                <a:tc>
                  <a:txBody>
                    <a:bodyPr/>
                    <a:lstStyle/>
                    <a:p>
                      <a:r>
                        <a:rPr lang="el-GR" dirty="0" smtClean="0"/>
                        <a:t>Μέση ωτίτιδα</a:t>
                      </a:r>
                      <a:endParaRPr lang="el-GR" dirty="0"/>
                    </a:p>
                  </a:txBody>
                  <a:tcPr/>
                </a:tc>
                <a:tc>
                  <a:txBody>
                    <a:bodyPr/>
                    <a:lstStyle/>
                    <a:p>
                      <a:r>
                        <a:rPr lang="el-GR" sz="1600" dirty="0" smtClean="0"/>
                        <a:t>Ο πνευμονιόκοκκος</a:t>
                      </a:r>
                      <a:r>
                        <a:rPr lang="el-GR" sz="1600" baseline="0" dirty="0" smtClean="0"/>
                        <a:t> είναι η σ</a:t>
                      </a:r>
                      <a:r>
                        <a:rPr lang="el-GR" sz="1600" dirty="0" smtClean="0"/>
                        <a:t>υχνότερη αιτία μέσης ωτίτιδας σε παιδιά. </a:t>
                      </a:r>
                      <a:endParaRPr lang="el-GR" sz="1600" dirty="0"/>
                    </a:p>
                  </a:txBody>
                  <a:tcPr/>
                </a:tc>
              </a:tr>
              <a:tr h="370840">
                <a:tc>
                  <a:txBody>
                    <a:bodyPr/>
                    <a:lstStyle/>
                    <a:p>
                      <a:r>
                        <a:rPr lang="el-GR" dirty="0" smtClean="0"/>
                        <a:t>Μικροβιαιμία ή σηψαιμία</a:t>
                      </a:r>
                      <a:endParaRPr lang="el-GR" dirty="0"/>
                    </a:p>
                  </a:txBody>
                  <a:tcPr/>
                </a:tc>
                <a:tc>
                  <a:txBody>
                    <a:bodyPr/>
                    <a:lstStyle/>
                    <a:p>
                      <a:r>
                        <a:rPr lang="el-GR" sz="1600" dirty="0" smtClean="0"/>
                        <a:t>Παρουσιάζεται κυρίως σε ασθενείς που έχουν υποβληθεί σε σπληνεκτομή</a:t>
                      </a:r>
                      <a:endParaRPr lang="el-GR" sz="1600" dirty="0"/>
                    </a:p>
                  </a:txBody>
                  <a:tcPr/>
                </a:tc>
              </a:tr>
              <a:tr h="370840">
                <a:tc>
                  <a:txBody>
                    <a:bodyPr/>
                    <a:lstStyle/>
                    <a:p>
                      <a:r>
                        <a:rPr lang="el-GR" dirty="0" smtClean="0"/>
                        <a:t>Μηνιγγίτιδα </a:t>
                      </a:r>
                      <a:endParaRPr lang="el-GR" dirty="0"/>
                    </a:p>
                  </a:txBody>
                  <a:tcPr/>
                </a:tc>
                <a:tc>
                  <a:txBody>
                    <a:bodyPr/>
                    <a:lstStyle/>
                    <a:p>
                      <a:r>
                        <a:rPr lang="el-GR" sz="1600" dirty="0" smtClean="0"/>
                        <a:t>Βαριά</a:t>
                      </a:r>
                      <a:r>
                        <a:rPr lang="el-GR" sz="1600" baseline="0" dirty="0" smtClean="0"/>
                        <a:t> λοίμωξη με υψηλή θνητότητα ακόμη και όταν εφαρμόζεται κατάλληλη θεραπευτική αγωγή</a:t>
                      </a:r>
                      <a:endParaRPr lang="el-GR" sz="16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691680" y="548680"/>
            <a:ext cx="540060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6" name="5 - TextBox"/>
          <p:cNvSpPr txBox="1"/>
          <p:nvPr/>
        </p:nvSpPr>
        <p:spPr>
          <a:xfrm>
            <a:off x="1691680" y="1124744"/>
            <a:ext cx="5400600" cy="4585871"/>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Χρώση </a:t>
            </a:r>
            <a:r>
              <a:rPr lang="en-US" sz="1600" dirty="0" smtClean="0"/>
              <a:t>Gram</a:t>
            </a:r>
            <a:r>
              <a:rPr lang="el-GR" sz="1600" dirty="0" smtClean="0"/>
              <a:t> και μορφολογία κυττάρων</a:t>
            </a:r>
          </a:p>
          <a:p>
            <a:endParaRPr lang="el-GR" sz="1600" dirty="0" smtClean="0"/>
          </a:p>
          <a:p>
            <a:r>
              <a:rPr lang="el-GR" sz="1600" dirty="0" smtClean="0"/>
              <a:t>Μορφολογία αποικιών: σε αιματούχο άγαρ προκαλούν α-αιμόλυση και σχηματίζουν μικρές αποικίες που είναι ελαφρά ανυψωμένες περιφερικά με κεντρική </a:t>
            </a:r>
            <a:r>
              <a:rPr lang="el-GR" sz="1600" dirty="0" err="1" smtClean="0"/>
              <a:t>κοίλανση</a:t>
            </a:r>
            <a:r>
              <a:rPr lang="el-GR" sz="1600" dirty="0" smtClean="0"/>
              <a:t> (σαν πιατάκια). Στο σοκολατόχρωμο άγαρ σε περιβάλλον </a:t>
            </a:r>
            <a:r>
              <a:rPr lang="en-US" sz="1600" dirty="0" smtClean="0"/>
              <a:t>CO</a:t>
            </a:r>
            <a:r>
              <a:rPr lang="en-US" sz="1600" baseline="-25000" dirty="0" smtClean="0"/>
              <a:t>2</a:t>
            </a:r>
            <a:r>
              <a:rPr lang="en-US" sz="1600" dirty="0" smtClean="0"/>
              <a:t> </a:t>
            </a:r>
            <a:r>
              <a:rPr lang="el-GR" sz="1600" dirty="0" smtClean="0"/>
              <a:t>5-10% κάτω από τις αποικίες εμφανίζεται υποκίτρινη χροιά λόγω της δράσης του </a:t>
            </a:r>
            <a:r>
              <a:rPr lang="en-US" sz="1600" dirty="0" smtClean="0"/>
              <a:t>H</a:t>
            </a:r>
            <a:r>
              <a:rPr lang="en-US" sz="1600" baseline="-25000" dirty="0" smtClean="0"/>
              <a:t>2</a:t>
            </a:r>
            <a:r>
              <a:rPr lang="en-US" sz="1600" dirty="0" smtClean="0"/>
              <a:t>O</a:t>
            </a:r>
            <a:r>
              <a:rPr lang="en-US" sz="1600" baseline="-25000" dirty="0" smtClean="0"/>
              <a:t>2</a:t>
            </a:r>
            <a:r>
              <a:rPr lang="en-US" dirty="0" smtClean="0"/>
              <a:t>.</a:t>
            </a:r>
            <a:endParaRPr lang="el-GR" dirty="0" smtClean="0"/>
          </a:p>
          <a:p>
            <a:endParaRPr lang="en-US" dirty="0" smtClean="0"/>
          </a:p>
          <a:p>
            <a:r>
              <a:rPr lang="el-GR" sz="1600" dirty="0" smtClean="0"/>
              <a:t> Διάλυση των κυττάρων σε διάλυμα χολής. Καλλιέργεια μικροβίων σε ζωμό για 24 ώρες διαυγάζει όταν προστεθεί διάλυμα χολής 10%.</a:t>
            </a:r>
          </a:p>
          <a:p>
            <a:endParaRPr lang="el-GR" sz="1600" dirty="0" smtClean="0"/>
          </a:p>
          <a:p>
            <a:r>
              <a:rPr lang="el-GR" sz="1600" dirty="0" smtClean="0"/>
              <a:t>Ευαισθησία στην οπτοχίνη. Αναστολή της ανάπτυξης των μικροβίων από την παρουσία της οπτοχίνης.</a:t>
            </a:r>
          </a:p>
          <a:p>
            <a:endParaRPr lang="el-GR" sz="1600" dirty="0" smtClean="0"/>
          </a:p>
          <a:p>
            <a:r>
              <a:rPr lang="el-GR" sz="1600" dirty="0" smtClean="0"/>
              <a:t>Ταχείες μέθοδοι ανίχνευσης αντιγόνων σε βιολογικά υλικά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763688" y="548680"/>
            <a:ext cx="525658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a:t>
            </a:r>
            <a:endParaRPr lang="el-GR" b="1" dirty="0"/>
          </a:p>
        </p:txBody>
      </p:sp>
      <p:sp>
        <p:nvSpPr>
          <p:cNvPr id="6" name="5 - TextBox"/>
          <p:cNvSpPr txBox="1"/>
          <p:nvPr/>
        </p:nvSpPr>
        <p:spPr>
          <a:xfrm>
            <a:off x="1763688" y="1052736"/>
            <a:ext cx="5328592" cy="2062103"/>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Για τη θεραπεία χρησιμοποιείται πενικιλίνη και ερυθρομυκίνη. Σε σοβαρές λοιμώξεις χρησιμοποιείται πενικιλίνη </a:t>
            </a:r>
            <a:r>
              <a:rPr lang="en-US" sz="1600" dirty="0" smtClean="0"/>
              <a:t>G</a:t>
            </a:r>
            <a:r>
              <a:rPr lang="el-GR" sz="1600" dirty="0" smtClean="0"/>
              <a:t>. Σε ελαφρές λοιμώξεις πενικιλίνη</a:t>
            </a:r>
            <a:r>
              <a:rPr lang="en-US" sz="1600" dirty="0" smtClean="0"/>
              <a:t> V</a:t>
            </a:r>
            <a:r>
              <a:rPr lang="el-GR" sz="1600" dirty="0" smtClean="0"/>
              <a:t>. Σε άτομα αλλεργικά στην πενικιλίνη χρησιμοποιείται ερυθρομυκίνη.  Για ανθεκτικά στελέχη στην πενικιλίνη χρησιμοποιούνται εναλλακτικά τα αντιβιοτικά </a:t>
            </a:r>
            <a:r>
              <a:rPr lang="el-GR" sz="1600" dirty="0" err="1" smtClean="0"/>
              <a:t>βανκομυκίνη</a:t>
            </a:r>
            <a:r>
              <a:rPr lang="el-GR" sz="1600" dirty="0" smtClean="0"/>
              <a:t>, ερυθρομυκίνη, </a:t>
            </a:r>
            <a:r>
              <a:rPr lang="el-GR" sz="1600" dirty="0" err="1" smtClean="0"/>
              <a:t>ιμιπενίνη</a:t>
            </a:r>
            <a:r>
              <a:rPr lang="el-GR" sz="1600" dirty="0" smtClean="0"/>
              <a:t>, </a:t>
            </a:r>
            <a:r>
              <a:rPr lang="el-GR" sz="1600" dirty="0" err="1" smtClean="0"/>
              <a:t>κορτιμοξαζόλη</a:t>
            </a:r>
            <a:r>
              <a:rPr lang="el-GR" sz="1600" dirty="0" smtClean="0"/>
              <a:t>, τετρακυκλίνη και </a:t>
            </a:r>
            <a:r>
              <a:rPr lang="el-GR" sz="1600" dirty="0" err="1" smtClean="0"/>
              <a:t>χλωραμφαινικόλη</a:t>
            </a:r>
            <a:r>
              <a:rPr lang="el-GR" sz="1600" dirty="0" smtClean="0"/>
              <a:t> </a:t>
            </a:r>
            <a:endParaRPr lang="el-GR" sz="1600" dirty="0"/>
          </a:p>
        </p:txBody>
      </p:sp>
      <p:sp>
        <p:nvSpPr>
          <p:cNvPr id="7" name="6 - TextBox"/>
          <p:cNvSpPr txBox="1"/>
          <p:nvPr/>
        </p:nvSpPr>
        <p:spPr>
          <a:xfrm>
            <a:off x="1763688" y="3717032"/>
            <a:ext cx="532859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Πρόληψη </a:t>
            </a:r>
            <a:endParaRPr lang="el-GR" b="1" dirty="0"/>
          </a:p>
        </p:txBody>
      </p:sp>
      <p:sp>
        <p:nvSpPr>
          <p:cNvPr id="8" name="7 - TextBox"/>
          <p:cNvSpPr txBox="1"/>
          <p:nvPr/>
        </p:nvSpPr>
        <p:spPr>
          <a:xfrm>
            <a:off x="1763688" y="4293096"/>
            <a:ext cx="5328592" cy="156966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Πολυδύναμο εμβόλιο με </a:t>
            </a:r>
            <a:r>
              <a:rPr lang="el-GR" sz="1600" dirty="0" err="1" smtClean="0"/>
              <a:t>πολυσακχαριδικά</a:t>
            </a:r>
            <a:r>
              <a:rPr lang="el-GR" sz="1600" dirty="0" smtClean="0"/>
              <a:t> αντιγόνα του ελύτρου από 23 διαφορετικούς ορότυπους. Το εμβόλιο συνιστάται σε άτομα υψηλού κινδύνου</a:t>
            </a:r>
          </a:p>
          <a:p>
            <a:r>
              <a:rPr lang="el-GR" sz="1600" dirty="0" smtClean="0"/>
              <a:t>Το εμβόλιο είναι ανενεργό σε παιδιά μικρότερα από 2 ετών.  Για τα παιδιά αυτά χρησιμοποιείται άλλο εμβόλιο </a:t>
            </a:r>
            <a:r>
              <a:rPr lang="en-US" sz="1600" dirty="0" smtClean="0"/>
              <a:t>(PCV7)</a:t>
            </a:r>
            <a:r>
              <a:rPr lang="el-GR" sz="1600" dirty="0" smtClean="0"/>
              <a:t> που δίδεται σε τρεις δόσεις, στους 2, 4 και 6 μήνες</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96552" y="2906941"/>
            <a:ext cx="5184576" cy="954107"/>
          </a:xfrm>
          <a:prstGeom prst="rect">
            <a:avLst/>
          </a:prstGeom>
          <a:noFill/>
        </p:spPr>
        <p:txBody>
          <a:bodyPr wrap="square" rtlCol="0">
            <a:spAutoFit/>
          </a:bodyPr>
          <a:lstStyle/>
          <a:p>
            <a:pPr algn="ctr"/>
            <a:r>
              <a:rPr lang="el-GR" sz="2800" b="1" dirty="0" smtClean="0">
                <a:solidFill>
                  <a:schemeClr val="accent6">
                    <a:lumMod val="50000"/>
                  </a:schemeClr>
                </a:solidFill>
              </a:rPr>
              <a:t>ΣΤΟΙΧΕΙΑ </a:t>
            </a:r>
            <a:endParaRPr lang="en-US" sz="2800" b="1" dirty="0" smtClean="0">
              <a:solidFill>
                <a:schemeClr val="accent6">
                  <a:lumMod val="50000"/>
                </a:schemeClr>
              </a:solidFill>
            </a:endParaRPr>
          </a:p>
          <a:p>
            <a:pPr algn="ctr"/>
            <a:r>
              <a:rPr lang="el-GR" sz="2800" b="1" dirty="0" smtClean="0">
                <a:solidFill>
                  <a:schemeClr val="accent6">
                    <a:lumMod val="50000"/>
                  </a:schemeClr>
                </a:solidFill>
              </a:rPr>
              <a:t>ΒΑΚΤΗΡΙΟΛΟΓΙΑΣ</a:t>
            </a:r>
            <a:endParaRPr lang="el-GR" sz="2800" b="1" dirty="0">
              <a:solidFill>
                <a:schemeClr val="accent6">
                  <a:lumMod val="50000"/>
                </a:schemeClr>
              </a:solidFill>
            </a:endParaRPr>
          </a:p>
        </p:txBody>
      </p:sp>
      <p:sp>
        <p:nvSpPr>
          <p:cNvPr id="8" name="7 - Ορθογώνιο"/>
          <p:cNvSpPr/>
          <p:nvPr/>
        </p:nvSpPr>
        <p:spPr>
          <a:xfrm>
            <a:off x="4643438" y="332656"/>
            <a:ext cx="4500562" cy="6264696"/>
          </a:xfrm>
          <a:prstGeom prst="rect">
            <a:avLst/>
          </a:prstGeom>
          <a:gradFill>
            <a:gsLst>
              <a:gs pos="18000">
                <a:schemeClr val="accent1">
                  <a:lumMod val="75000"/>
                </a:schemeClr>
              </a:gs>
              <a:gs pos="100000">
                <a:schemeClr val="accent1">
                  <a:lumMod val="60000"/>
                  <a:lumOff val="40000"/>
                </a:schemeClr>
              </a:gs>
              <a:gs pos="65000">
                <a:schemeClr val="accent1">
                  <a:lumMod val="40000"/>
                  <a:lumOff val="60000"/>
                </a:schemeClr>
              </a:gs>
            </a:gsLst>
            <a:lin ang="540000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6 - Εικόνα" descr="bacteria_170.jpg"/>
          <p:cNvPicPr>
            <a:picLocks noChangeAspect="1"/>
          </p:cNvPicPr>
          <p:nvPr/>
        </p:nvPicPr>
        <p:blipFill>
          <a:blip r:embed="rId2" cstate="print"/>
          <a:srcRect l="14962" t="6951" r="41726" b="6951"/>
          <a:stretch>
            <a:fillRect/>
          </a:stretch>
        </p:blipFill>
        <p:spPr>
          <a:xfrm>
            <a:off x="4932040" y="476672"/>
            <a:ext cx="3960440" cy="5904656"/>
          </a:xfrm>
          <a:prstGeom prst="rect">
            <a:avLst/>
          </a:prstGeom>
          <a:effectLst>
            <a:softEdge rad="31750"/>
          </a:effectLst>
        </p:spPr>
      </p:pic>
      <p:sp>
        <p:nvSpPr>
          <p:cNvPr id="5" name="4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D677864E"/>
          <p:cNvPicPr>
            <a:picLocks noChangeAspect="1" noChangeArrowheads="1"/>
          </p:cNvPicPr>
          <p:nvPr/>
        </p:nvPicPr>
        <p:blipFill>
          <a:blip r:embed="rId2" cstate="print"/>
          <a:srcRect/>
          <a:stretch>
            <a:fillRect/>
          </a:stretch>
        </p:blipFill>
        <p:spPr bwMode="auto">
          <a:xfrm>
            <a:off x="0" y="-27384"/>
            <a:ext cx="9144000" cy="64041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2195736" y="827420"/>
            <a:ext cx="446449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ΕΝΤΕΡΟΚΟΚΚΟΙ</a:t>
            </a:r>
            <a:endParaRPr lang="el-GR" b="1" dirty="0"/>
          </a:p>
        </p:txBody>
      </p:sp>
      <p:sp>
        <p:nvSpPr>
          <p:cNvPr id="40964" name="AutoShape 4" descr="Αποτέλεσμα εικόνας για enterococc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0966" name="AutoShape 6" descr="Αποτέλεσμα εικόνας για enterococc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0968" name="AutoShape 8" descr="Αποτέλεσμα εικόνας για enterococc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0970" name="AutoShape 10" descr="Αποτέλεσμα εικόνας για enterococc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40972" name="Picture 12" descr="Αποτέλεσμα εικόνας για enterococcus"/>
          <p:cNvPicPr>
            <a:picLocks noChangeAspect="1" noChangeArrowheads="1"/>
          </p:cNvPicPr>
          <p:nvPr/>
        </p:nvPicPr>
        <p:blipFill>
          <a:blip r:embed="rId2" cstate="print"/>
          <a:srcRect/>
          <a:stretch>
            <a:fillRect/>
          </a:stretch>
        </p:blipFill>
        <p:spPr bwMode="auto">
          <a:xfrm>
            <a:off x="2315691" y="2060848"/>
            <a:ext cx="4200525" cy="3600451"/>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2771800" y="260648"/>
            <a:ext cx="345638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Κατάταξη  εντερόκοκκων </a:t>
            </a:r>
            <a:endParaRPr lang="el-GR" b="1" dirty="0"/>
          </a:p>
        </p:txBody>
      </p:sp>
      <p:graphicFrame>
        <p:nvGraphicFramePr>
          <p:cNvPr id="6" name="5 - Διάγραμμα"/>
          <p:cNvGraphicFramePr/>
          <p:nvPr/>
        </p:nvGraphicFramePr>
        <p:xfrm>
          <a:off x="1524000" y="692696"/>
          <a:ext cx="6360368"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 TextBox"/>
          <p:cNvSpPr txBox="1"/>
          <p:nvPr/>
        </p:nvSpPr>
        <p:spPr>
          <a:xfrm>
            <a:off x="395536" y="5085184"/>
            <a:ext cx="2016224" cy="1169551"/>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sz="1400" b="1" dirty="0" smtClean="0"/>
              <a:t>Είδος: </a:t>
            </a:r>
          </a:p>
          <a:p>
            <a:pPr lvl="0" algn="ctr"/>
            <a:r>
              <a:rPr lang="el-GR" sz="1400" dirty="0" smtClean="0"/>
              <a:t>29 γνωστά είδη με ενδιαφέρον για τον άνθρωπο τα </a:t>
            </a:r>
            <a:r>
              <a:rPr lang="en-US" sz="1400" i="1" dirty="0" smtClean="0"/>
              <a:t>E. faecalis</a:t>
            </a:r>
            <a:r>
              <a:rPr lang="el-GR" sz="1400" i="1" dirty="0" smtClean="0"/>
              <a:t> </a:t>
            </a:r>
            <a:endParaRPr lang="el-GR" sz="1400" dirty="0" smtClean="0"/>
          </a:p>
          <a:p>
            <a:pPr lvl="0" algn="ctr"/>
            <a:r>
              <a:rPr lang="el-GR" sz="1400" dirty="0" smtClean="0"/>
              <a:t> και </a:t>
            </a:r>
            <a:r>
              <a:rPr lang="en-US" sz="1400" i="1" dirty="0" smtClean="0"/>
              <a:t>E. faecium</a:t>
            </a:r>
            <a:r>
              <a:rPr lang="el-GR" sz="1400" dirty="0" smtClean="0"/>
              <a:t> </a:t>
            </a:r>
            <a:endParaRPr lang="el-GR" sz="1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2627784" y="692696"/>
            <a:ext cx="360040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Ιδιότητες  εντερόκοκκων</a:t>
            </a:r>
            <a:endParaRPr lang="el-GR" b="1" dirty="0"/>
          </a:p>
        </p:txBody>
      </p:sp>
      <p:sp>
        <p:nvSpPr>
          <p:cNvPr id="5" name="4 - TextBox"/>
          <p:cNvSpPr txBox="1"/>
          <p:nvPr/>
        </p:nvSpPr>
        <p:spPr>
          <a:xfrm>
            <a:off x="323528" y="1772816"/>
            <a:ext cx="3528392" cy="3046988"/>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a:t>
            </a:r>
            <a:r>
              <a:rPr lang="el-GR" sz="1600" dirty="0" smtClean="0"/>
              <a:t>(+) κόκκοι</a:t>
            </a:r>
          </a:p>
          <a:p>
            <a:pPr>
              <a:buFont typeface="Wingdings" pitchFamily="2" charset="2"/>
              <a:buChar char="§"/>
            </a:pPr>
            <a:r>
              <a:rPr lang="el-GR" sz="1600" dirty="0" smtClean="0"/>
              <a:t>Ωοειδείς</a:t>
            </a:r>
          </a:p>
          <a:p>
            <a:pPr>
              <a:buFont typeface="Wingdings" pitchFamily="2" charset="2"/>
              <a:buChar char="§"/>
            </a:pPr>
            <a:r>
              <a:rPr lang="el-GR" sz="1600" dirty="0" smtClean="0"/>
              <a:t>Μη σπορογόνοι</a:t>
            </a:r>
          </a:p>
          <a:p>
            <a:pPr>
              <a:buFont typeface="Wingdings" pitchFamily="2" charset="2"/>
              <a:buChar char="§"/>
            </a:pPr>
            <a:r>
              <a:rPr lang="el-GR" sz="1600" dirty="0" smtClean="0"/>
              <a:t>Στο μικροσκόπιο εμφανίζονται σε ζεύγη ή κοντές αλυσίδες</a:t>
            </a:r>
          </a:p>
          <a:p>
            <a:pPr>
              <a:buFont typeface="Wingdings" pitchFamily="2" charset="2"/>
              <a:buChar char="§"/>
            </a:pPr>
            <a:r>
              <a:rPr lang="el-GR" sz="1600" dirty="0" smtClean="0"/>
              <a:t>Καταλάση αρνητικοί</a:t>
            </a:r>
          </a:p>
          <a:p>
            <a:pPr>
              <a:buFont typeface="Wingdings" pitchFamily="2" charset="2"/>
              <a:buChar char="§"/>
            </a:pPr>
            <a:r>
              <a:rPr lang="el-GR" sz="1600" dirty="0" smtClean="0"/>
              <a:t>Οξειδάση αρνητικοί</a:t>
            </a:r>
          </a:p>
          <a:p>
            <a:pPr>
              <a:buFont typeface="Wingdings" pitchFamily="2" charset="2"/>
              <a:buChar char="§"/>
            </a:pPr>
            <a:r>
              <a:rPr lang="el-GR" sz="1600" dirty="0" smtClean="0"/>
              <a:t>Υδρολύουν την αισκουλίνη σε αισκουλετίνη (κοινή ιδιότητα με τους στρεπτόκοκκους της ομάδας </a:t>
            </a:r>
            <a:r>
              <a:rPr lang="en-US" sz="1600" dirty="0" smtClean="0"/>
              <a:t>D </a:t>
            </a:r>
            <a:r>
              <a:rPr lang="el-GR" sz="1600" dirty="0" smtClean="0"/>
              <a:t>κατά </a:t>
            </a:r>
            <a:r>
              <a:rPr lang="en-US" sz="1600" dirty="0" smtClean="0"/>
              <a:t>Lancefield</a:t>
            </a:r>
            <a:r>
              <a:rPr lang="el-GR" sz="1600" dirty="0" smtClean="0"/>
              <a:t>)</a:t>
            </a:r>
          </a:p>
          <a:p>
            <a:endParaRPr lang="el-GR" sz="1600" dirty="0"/>
          </a:p>
        </p:txBody>
      </p:sp>
      <p:pic>
        <p:nvPicPr>
          <p:cNvPr id="6" name="Picture 4" descr="Αποτέλεσμα εικόνας για enterococcus"/>
          <p:cNvPicPr>
            <a:picLocks noChangeAspect="1" noChangeArrowheads="1"/>
          </p:cNvPicPr>
          <p:nvPr/>
        </p:nvPicPr>
        <p:blipFill>
          <a:blip r:embed="rId2" cstate="print"/>
          <a:srcRect/>
          <a:stretch>
            <a:fillRect/>
          </a:stretch>
        </p:blipFill>
        <p:spPr bwMode="auto">
          <a:xfrm>
            <a:off x="4427538" y="1772816"/>
            <a:ext cx="3522414" cy="309634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3" name="2 - TextBox"/>
          <p:cNvSpPr txBox="1"/>
          <p:nvPr/>
        </p:nvSpPr>
        <p:spPr>
          <a:xfrm>
            <a:off x="1835696" y="404664"/>
            <a:ext cx="518457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Καλλιέργεια εντερόκοκκων </a:t>
            </a:r>
            <a:endParaRPr lang="el-GR" b="1" dirty="0"/>
          </a:p>
        </p:txBody>
      </p:sp>
      <p:sp>
        <p:nvSpPr>
          <p:cNvPr id="4" name="3 - TextBox"/>
          <p:cNvSpPr txBox="1"/>
          <p:nvPr/>
        </p:nvSpPr>
        <p:spPr>
          <a:xfrm>
            <a:off x="1835696" y="988273"/>
            <a:ext cx="5184576" cy="2800767"/>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pPr>
              <a:buFont typeface="Arial" pitchFamily="34" charset="0"/>
              <a:buChar char="•"/>
            </a:pPr>
            <a:r>
              <a:rPr lang="el-GR" sz="1600" dirty="0" smtClean="0"/>
              <a:t>Αναπτύσσονται σε θερμοκρασία 35</a:t>
            </a:r>
            <a:r>
              <a:rPr lang="el-GR" sz="1600" baseline="30000" dirty="0" smtClean="0"/>
              <a:t>ο</a:t>
            </a:r>
            <a:r>
              <a:rPr lang="el-GR" sz="1600" dirty="0" smtClean="0"/>
              <a:t> </a:t>
            </a:r>
            <a:r>
              <a:rPr lang="en-US" sz="1600" dirty="0" smtClean="0"/>
              <a:t>C</a:t>
            </a:r>
            <a:r>
              <a:rPr lang="el-GR" sz="1600" dirty="0" smtClean="0"/>
              <a:t>, αλλά μπορούν να αναπτυχθούν σε θερμοκρασίες 10-45</a:t>
            </a:r>
            <a:r>
              <a:rPr lang="el-GR" sz="1600" baseline="30000" dirty="0" smtClean="0"/>
              <a:t>ο</a:t>
            </a:r>
            <a:r>
              <a:rPr lang="el-GR" sz="1600" dirty="0" smtClean="0"/>
              <a:t> </a:t>
            </a:r>
            <a:r>
              <a:rPr lang="en-US" sz="1600" dirty="0" smtClean="0"/>
              <a:t> C </a:t>
            </a:r>
            <a:endParaRPr lang="el-GR" sz="1600" dirty="0" smtClean="0"/>
          </a:p>
          <a:p>
            <a:pPr>
              <a:buFont typeface="Arial" pitchFamily="34" charset="0"/>
              <a:buChar char="•"/>
            </a:pPr>
            <a:r>
              <a:rPr lang="el-GR" sz="1600" dirty="0" smtClean="0"/>
              <a:t>Είναι ανθεκτικοί στη παρουσία </a:t>
            </a:r>
            <a:r>
              <a:rPr lang="en-US" sz="1600" dirty="0" smtClean="0"/>
              <a:t>NaCl</a:t>
            </a:r>
            <a:r>
              <a:rPr lang="el-GR" sz="1600" dirty="0" smtClean="0"/>
              <a:t> 6,5% και χολής 40%</a:t>
            </a:r>
          </a:p>
          <a:p>
            <a:pPr>
              <a:buFont typeface="Arial" pitchFamily="34" charset="0"/>
              <a:buChar char="•"/>
            </a:pPr>
            <a:r>
              <a:rPr lang="el-GR" sz="1600" dirty="0" smtClean="0"/>
              <a:t>Αντέχουν σε </a:t>
            </a:r>
            <a:r>
              <a:rPr lang="en-US" sz="1600" dirty="0" smtClean="0"/>
              <a:t>pH 9,6</a:t>
            </a:r>
            <a:endParaRPr lang="el-GR" sz="1600" dirty="0" smtClean="0"/>
          </a:p>
          <a:p>
            <a:pPr>
              <a:buFont typeface="Arial" pitchFamily="34" charset="0"/>
              <a:buChar char="•"/>
            </a:pPr>
            <a:r>
              <a:rPr lang="el-GR" sz="1600" dirty="0" smtClean="0"/>
              <a:t>Επιβιώνουν στους 60</a:t>
            </a:r>
            <a:r>
              <a:rPr lang="el-GR" sz="1600" baseline="30000" dirty="0" smtClean="0"/>
              <a:t>ο</a:t>
            </a:r>
            <a:r>
              <a:rPr lang="el-GR" sz="1600" dirty="0" smtClean="0"/>
              <a:t> </a:t>
            </a:r>
            <a:r>
              <a:rPr lang="en-US" sz="1600" dirty="0" smtClean="0"/>
              <a:t>C</a:t>
            </a:r>
            <a:r>
              <a:rPr lang="el-GR" sz="1600" dirty="0" smtClean="0"/>
              <a:t> για 30 λεπτά</a:t>
            </a:r>
          </a:p>
          <a:p>
            <a:pPr>
              <a:buFont typeface="Arial" pitchFamily="34" charset="0"/>
              <a:buChar char="•"/>
            </a:pPr>
            <a:r>
              <a:rPr lang="el-GR" sz="1600" dirty="0" smtClean="0"/>
              <a:t>Σε αιματούχο άγαρ δίνουν λευκές αποικίες με ή χωρίς αιμόλυση</a:t>
            </a:r>
          </a:p>
          <a:p>
            <a:pPr>
              <a:buFont typeface="Arial" pitchFamily="34" charset="0"/>
              <a:buChar char="•"/>
            </a:pPr>
            <a:r>
              <a:rPr lang="el-GR" sz="1600" dirty="0" smtClean="0"/>
              <a:t>Αναπτύσσονται στο </a:t>
            </a:r>
            <a:r>
              <a:rPr lang="en-US" sz="1600" dirty="0" smtClean="0"/>
              <a:t>MacConkey </a:t>
            </a:r>
            <a:r>
              <a:rPr lang="el-GR" sz="1600" dirty="0" smtClean="0"/>
              <a:t>άγαρ </a:t>
            </a:r>
            <a:r>
              <a:rPr lang="en-US" sz="1600" dirty="0" smtClean="0"/>
              <a:t>No II </a:t>
            </a:r>
            <a:r>
              <a:rPr lang="el-GR" sz="1600" dirty="0" smtClean="0"/>
              <a:t>δίνοντας μικρές, ροδόχροες περιγεγραμμένες, λείες, βουτυρώδεις αποικίες </a:t>
            </a:r>
            <a:endParaRPr lang="el-GR" sz="1600" dirty="0"/>
          </a:p>
        </p:txBody>
      </p:sp>
      <p:pic>
        <p:nvPicPr>
          <p:cNvPr id="214018" name="Picture 2" descr="Σχετική εικόνα"/>
          <p:cNvPicPr>
            <a:picLocks noChangeAspect="1" noChangeArrowheads="1"/>
          </p:cNvPicPr>
          <p:nvPr/>
        </p:nvPicPr>
        <p:blipFill>
          <a:blip r:embed="rId2" cstate="print"/>
          <a:srcRect/>
          <a:stretch>
            <a:fillRect/>
          </a:stretch>
        </p:blipFill>
        <p:spPr bwMode="auto">
          <a:xfrm>
            <a:off x="4716016" y="3933056"/>
            <a:ext cx="2304256" cy="1944216"/>
          </a:xfrm>
          <a:prstGeom prst="rect">
            <a:avLst/>
          </a:prstGeom>
          <a:noFill/>
        </p:spPr>
      </p:pic>
      <p:pic>
        <p:nvPicPr>
          <p:cNvPr id="214022" name="Picture 6" descr="Αποτέλεσμα εικόνας για enterococcus faecalis"/>
          <p:cNvPicPr>
            <a:picLocks noChangeAspect="1" noChangeArrowheads="1"/>
          </p:cNvPicPr>
          <p:nvPr/>
        </p:nvPicPr>
        <p:blipFill>
          <a:blip r:embed="rId3" cstate="print"/>
          <a:srcRect/>
          <a:stretch>
            <a:fillRect/>
          </a:stretch>
        </p:blipFill>
        <p:spPr bwMode="auto">
          <a:xfrm>
            <a:off x="1858516" y="3933056"/>
            <a:ext cx="2353444" cy="1944216"/>
          </a:xfrm>
          <a:prstGeom prst="rect">
            <a:avLst/>
          </a:prstGeom>
          <a:noFill/>
        </p:spPr>
      </p:pic>
      <p:sp>
        <p:nvSpPr>
          <p:cNvPr id="9" name="8 - TextBox"/>
          <p:cNvSpPr txBox="1"/>
          <p:nvPr/>
        </p:nvSpPr>
        <p:spPr>
          <a:xfrm>
            <a:off x="1764134" y="5949280"/>
            <a:ext cx="2663850" cy="523220"/>
          </a:xfrm>
          <a:prstGeom prst="rect">
            <a:avLst/>
          </a:prstGeom>
          <a:noFill/>
        </p:spPr>
        <p:txBody>
          <a:bodyPr wrap="square" rtlCol="0">
            <a:spAutoFit/>
          </a:bodyPr>
          <a:lstStyle/>
          <a:p>
            <a:r>
              <a:rPr lang="el-GR" sz="1400" dirty="0" smtClean="0"/>
              <a:t>Καλλιέργεια εντερόκοκκου σε αιματούχο άγαρ</a:t>
            </a:r>
            <a:endParaRPr lang="el-GR" sz="1400" dirty="0"/>
          </a:p>
        </p:txBody>
      </p:sp>
      <p:sp>
        <p:nvSpPr>
          <p:cNvPr id="10" name="9 - TextBox"/>
          <p:cNvSpPr txBox="1"/>
          <p:nvPr/>
        </p:nvSpPr>
        <p:spPr>
          <a:xfrm>
            <a:off x="4644454" y="5949280"/>
            <a:ext cx="2663850" cy="523220"/>
          </a:xfrm>
          <a:prstGeom prst="rect">
            <a:avLst/>
          </a:prstGeom>
          <a:noFill/>
        </p:spPr>
        <p:txBody>
          <a:bodyPr wrap="square" rtlCol="0">
            <a:spAutoFit/>
          </a:bodyPr>
          <a:lstStyle/>
          <a:p>
            <a:r>
              <a:rPr lang="el-GR" sz="1400" dirty="0" smtClean="0"/>
              <a:t>Καλλιέργεια εντερόκοκκου σε </a:t>
            </a:r>
            <a:r>
              <a:rPr lang="en-US" sz="1400" dirty="0" smtClean="0"/>
              <a:t>MacConkey</a:t>
            </a:r>
            <a:r>
              <a:rPr lang="el-GR" sz="1400" dirty="0" smtClean="0"/>
              <a:t> άγαρ</a:t>
            </a:r>
            <a:endParaRPr lang="el-GR" sz="1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2123728" y="692696"/>
            <a:ext cx="460851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Παθογένεια εντερόκοκκων</a:t>
            </a:r>
            <a:endParaRPr lang="el-GR" b="1" dirty="0"/>
          </a:p>
        </p:txBody>
      </p:sp>
      <p:sp>
        <p:nvSpPr>
          <p:cNvPr id="5" name="4 - TextBox"/>
          <p:cNvSpPr txBox="1"/>
          <p:nvPr/>
        </p:nvSpPr>
        <p:spPr>
          <a:xfrm>
            <a:off x="2123728" y="1268760"/>
            <a:ext cx="4608512" cy="3293209"/>
          </a:xfrm>
          <a:prstGeom prst="rect">
            <a:avLst/>
          </a:prstGeom>
          <a:solidFill>
            <a:schemeClr val="accent1">
              <a:lumMod val="60000"/>
              <a:lumOff val="40000"/>
            </a:schemeClr>
          </a:solidFill>
          <a:ln>
            <a:noFill/>
          </a:ln>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Μέλος της φυσιολογικής χλωρίδας του γαστρεντερικού σωλήνα και ευκαιριακά του κόλπου των γυναικών.  Επίσης, είναι πιθανό να αποικίσουν ευκαιριακά το στοματοφάρυγγα χωρίς να προκαλούν τοπική λοίμωξη</a:t>
            </a:r>
          </a:p>
          <a:p>
            <a:pPr>
              <a:buFont typeface="Wingdings" pitchFamily="2" charset="2"/>
              <a:buChar char="ü"/>
            </a:pPr>
            <a:r>
              <a:rPr lang="el-GR" sz="1600" dirty="0" smtClean="0"/>
              <a:t>Δεν είναι ιδιαίτερα λοιμογόνοι και σπάνια προκαλούν λοιμώξεις σε υγιή άτομα</a:t>
            </a:r>
          </a:p>
          <a:p>
            <a:pPr>
              <a:buFont typeface="Wingdings" pitchFamily="2" charset="2"/>
              <a:buChar char="ü"/>
            </a:pPr>
            <a:r>
              <a:rPr lang="el-GR" sz="1600" dirty="0" smtClean="0"/>
              <a:t>Παρουσιάζουν </a:t>
            </a:r>
            <a:r>
              <a:rPr lang="el-GR" sz="1600" dirty="0" err="1" smtClean="0"/>
              <a:t>πολυανθεκτικά</a:t>
            </a:r>
            <a:r>
              <a:rPr lang="el-GR" sz="1600" dirty="0" smtClean="0"/>
              <a:t> στελέχη και για το λόγο αυτό είναι υπεύθυνοι για ενδονοσοκομειακές λοιμώξεις</a:t>
            </a:r>
          </a:p>
          <a:p>
            <a:pPr>
              <a:buFont typeface="Wingdings" pitchFamily="2" charset="2"/>
              <a:buChar char="ü"/>
            </a:pPr>
            <a:r>
              <a:rPr lang="el-GR" sz="1600" dirty="0" smtClean="0"/>
              <a:t>Προσβάλουν το ουροποιητικό σύστημα, τα χοληφόρα, το ενδοκάρδιο και επιμολύνουν τραύματα ή εγκαύματα</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475656" y="548680"/>
            <a:ext cx="597666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εντερόκοκκων</a:t>
            </a:r>
            <a:endParaRPr lang="el-GR" b="1" dirty="0"/>
          </a:p>
        </p:txBody>
      </p:sp>
      <p:sp>
        <p:nvSpPr>
          <p:cNvPr id="4" name="3 - TextBox"/>
          <p:cNvSpPr txBox="1"/>
          <p:nvPr/>
        </p:nvSpPr>
        <p:spPr>
          <a:xfrm>
            <a:off x="1475656" y="1124744"/>
            <a:ext cx="5976664" cy="4770537"/>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Οι εντερόκοκκοι διακρίνονται</a:t>
            </a:r>
            <a:r>
              <a:rPr lang="el-GR" sz="1600" dirty="0" smtClean="0"/>
              <a:t>:</a:t>
            </a:r>
          </a:p>
          <a:p>
            <a:pPr>
              <a:buFont typeface="Wingdings" pitchFamily="2" charset="2"/>
              <a:buChar char="Ø"/>
            </a:pPr>
            <a:r>
              <a:rPr lang="el-GR" sz="1600" dirty="0" smtClean="0"/>
              <a:t>Από τους σταφυλόκοκκους με τη δοκιμασία καταλάσης (εντερόκοκκοι αρνητικοί)</a:t>
            </a:r>
          </a:p>
          <a:p>
            <a:pPr>
              <a:buFont typeface="Wingdings" pitchFamily="2" charset="2"/>
              <a:buChar char="Ø"/>
            </a:pPr>
            <a:r>
              <a:rPr lang="el-GR" sz="1600" dirty="0" smtClean="0"/>
              <a:t>Από τους β-αιμολυτικούς στρεπτόκοκκους της ομάδας Α με τη δοκιμασία βακιτρακίνης (εντερόκοκκοι ανθεκτικοί)</a:t>
            </a:r>
          </a:p>
          <a:p>
            <a:pPr>
              <a:buFont typeface="Wingdings" pitchFamily="2" charset="2"/>
              <a:buChar char="Ø"/>
            </a:pPr>
            <a:r>
              <a:rPr lang="el-GR" sz="1600" dirty="0" smtClean="0"/>
              <a:t>Από τους α-αιμολυτικούς στρεπτόκοκκους με τη δοκιμασία υδρολύσεως της αισκουλίνης σε υλικό που περιέχει χολή ( οι εντερόκοκκοι την υδρολύουν ενώ οι α-αιμολυτικοί όχι)</a:t>
            </a:r>
          </a:p>
          <a:p>
            <a:pPr>
              <a:buFont typeface="Wingdings" pitchFamily="2" charset="2"/>
              <a:buChar char="Ø"/>
            </a:pPr>
            <a:r>
              <a:rPr lang="el-GR" sz="1600" dirty="0" smtClean="0"/>
              <a:t>Από τους στρεπτόκοκκους της ομάδας </a:t>
            </a:r>
            <a:r>
              <a:rPr lang="en-US" sz="1600" dirty="0" smtClean="0"/>
              <a:t>D</a:t>
            </a:r>
            <a:r>
              <a:rPr lang="el-GR" sz="1600" dirty="0" smtClean="0"/>
              <a:t> από την δυνατότητα ανάπτυξης σε ζωμό με 6,5% </a:t>
            </a:r>
            <a:r>
              <a:rPr lang="en-US" sz="1600" dirty="0" smtClean="0"/>
              <a:t>NaCl</a:t>
            </a:r>
            <a:r>
              <a:rPr lang="el-GR" sz="1600" dirty="0" smtClean="0"/>
              <a:t> (οι εντερόκοκκοι αναπτύσσονται σε αντίθεση με τους στρεπτόκοκκους)</a:t>
            </a:r>
          </a:p>
          <a:p>
            <a:pPr>
              <a:buFont typeface="Wingdings" pitchFamily="2" charset="2"/>
              <a:buChar char="Ø"/>
            </a:pPr>
            <a:r>
              <a:rPr lang="el-GR" sz="1600" dirty="0" smtClean="0"/>
              <a:t>Από τους μη αιμολυτικούς στρεπτόκοκκους με τη δοκιμασία υδρολύσεως της αισκουλίνης και ανάπτυξης σε ζωμό με 6,5% </a:t>
            </a:r>
            <a:r>
              <a:rPr lang="en-US" sz="1600" dirty="0" smtClean="0"/>
              <a:t>NaCl</a:t>
            </a:r>
            <a:endParaRPr lang="el-GR" sz="1600" dirty="0" smtClean="0"/>
          </a:p>
          <a:p>
            <a:pPr>
              <a:buFont typeface="Wingdings" pitchFamily="2" charset="2"/>
              <a:buChar char="Ø"/>
            </a:pPr>
            <a:r>
              <a:rPr lang="el-GR" sz="1600" dirty="0" smtClean="0"/>
              <a:t>Από τους πνευμονιόκοκκους με τη δοκιμασία οπτοχίνης (οι εντερόκοκκοι είναι ανθεκτικοί) ή τη δοκιμασία χολής παρουσία της οποίας οι πνευμονιόκοκκοι δεν αναπτύσσονται σε αντίθεση με τους εντερόκοκκους</a:t>
            </a:r>
          </a:p>
          <a:p>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627784" y="548680"/>
            <a:ext cx="360040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εντερόκοκκων</a:t>
            </a:r>
            <a:endParaRPr lang="el-GR" b="1" dirty="0"/>
          </a:p>
        </p:txBody>
      </p:sp>
      <p:sp>
        <p:nvSpPr>
          <p:cNvPr id="5" name="4 - TextBox"/>
          <p:cNvSpPr txBox="1"/>
          <p:nvPr/>
        </p:nvSpPr>
        <p:spPr>
          <a:xfrm>
            <a:off x="2699792" y="1196752"/>
            <a:ext cx="3528392" cy="3046988"/>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Παρουσιάζουν φυσική αντοχή στα β-</a:t>
            </a:r>
            <a:r>
              <a:rPr lang="el-GR" sz="1600" dirty="0" err="1" smtClean="0"/>
              <a:t>λακταμικά </a:t>
            </a:r>
            <a:r>
              <a:rPr lang="el-GR" sz="1600" dirty="0" smtClean="0"/>
              <a:t>αντιβιοτικά και τις </a:t>
            </a:r>
            <a:r>
              <a:rPr lang="el-GR" sz="1600" dirty="0" err="1" smtClean="0"/>
              <a:t>αμινογλυκοσίδες</a:t>
            </a:r>
            <a:r>
              <a:rPr lang="el-GR" sz="1600" dirty="0" smtClean="0"/>
              <a:t>, αλλά είναι ευαίσθητοι στη συνεργική τους δράση. Αυτό γιατί, τα πρώτα εξασθενούν το κυτταρικό τους τοίχωμα με αποτέλεσμα τη δυνατότητα διείσδυσης των δεύτερων</a:t>
            </a:r>
          </a:p>
          <a:p>
            <a:endParaRPr lang="el-GR" sz="1600" dirty="0" smtClean="0"/>
          </a:p>
          <a:p>
            <a:r>
              <a:rPr lang="el-GR" sz="1600" dirty="0" smtClean="0"/>
              <a:t>Μερικά στελέχη είναι ανθεκτικά σε όλα τα αντιβιοτικά του εμπορίου</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2339752" y="980728"/>
            <a:ext cx="417646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Κορυνοβακτηρίδια </a:t>
            </a:r>
            <a:endParaRPr lang="el-GR" b="1" dirty="0"/>
          </a:p>
        </p:txBody>
      </p:sp>
      <p:pic>
        <p:nvPicPr>
          <p:cNvPr id="6" name="Picture 2" descr="Αποτέλεσμα εικόνας για corynebacterium"/>
          <p:cNvPicPr>
            <a:picLocks noChangeAspect="1" noChangeArrowheads="1"/>
          </p:cNvPicPr>
          <p:nvPr/>
        </p:nvPicPr>
        <p:blipFill>
          <a:blip r:embed="rId2" cstate="print"/>
          <a:srcRect/>
          <a:stretch>
            <a:fillRect/>
          </a:stretch>
        </p:blipFill>
        <p:spPr bwMode="auto">
          <a:xfrm>
            <a:off x="2370138" y="1628800"/>
            <a:ext cx="4114800" cy="3162301"/>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339752" y="404664"/>
            <a:ext cx="4104456" cy="369332"/>
          </a:xfrm>
          <a:prstGeom prst="rect">
            <a:avLst/>
          </a:prstGeom>
          <a:noFill/>
        </p:spPr>
        <p:txBody>
          <a:bodyPr wrap="square" rtlCol="0">
            <a:spAutoFit/>
          </a:bodyPr>
          <a:lstStyle/>
          <a:p>
            <a:pPr algn="ctr"/>
            <a:r>
              <a:rPr lang="el-GR" b="1" dirty="0" smtClean="0"/>
              <a:t>Ταξινόμηση κορυνοβακτηριδίων</a:t>
            </a:r>
            <a:endParaRPr lang="el-GR" b="1" dirty="0"/>
          </a:p>
        </p:txBody>
      </p:sp>
      <p:graphicFrame>
        <p:nvGraphicFramePr>
          <p:cNvPr id="6" name="5 - Διάγραμμα"/>
          <p:cNvGraphicFramePr/>
          <p:nvPr/>
        </p:nvGraphicFramePr>
        <p:xfrm>
          <a:off x="827584" y="836712"/>
          <a:ext cx="7344816"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467544" y="548680"/>
          <a:ext cx="7920880"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3" name="Picture 4" descr="Αποτέλεσμα εικόνας για corynebacterium"/>
          <p:cNvPicPr>
            <a:picLocks noChangeAspect="1" noChangeArrowheads="1"/>
          </p:cNvPicPr>
          <p:nvPr/>
        </p:nvPicPr>
        <p:blipFill>
          <a:blip r:embed="rId2" cstate="print"/>
          <a:srcRect/>
          <a:stretch>
            <a:fillRect/>
          </a:stretch>
        </p:blipFill>
        <p:spPr bwMode="auto">
          <a:xfrm>
            <a:off x="4139952" y="1556792"/>
            <a:ext cx="4379640" cy="3312368"/>
          </a:xfrm>
          <a:prstGeom prst="rect">
            <a:avLst/>
          </a:prstGeom>
          <a:noFill/>
        </p:spPr>
      </p:pic>
      <p:sp>
        <p:nvSpPr>
          <p:cNvPr id="4" name="3 - TextBox"/>
          <p:cNvSpPr txBox="1"/>
          <p:nvPr/>
        </p:nvSpPr>
        <p:spPr>
          <a:xfrm>
            <a:off x="251520" y="548680"/>
            <a:ext cx="3528392"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κορυνοβακτηριδίων</a:t>
            </a:r>
            <a:endParaRPr lang="el-GR" b="1" dirty="0"/>
          </a:p>
        </p:txBody>
      </p:sp>
      <p:sp>
        <p:nvSpPr>
          <p:cNvPr id="5" name="4 - TextBox"/>
          <p:cNvSpPr txBox="1"/>
          <p:nvPr/>
        </p:nvSpPr>
        <p:spPr>
          <a:xfrm>
            <a:off x="323528" y="1340768"/>
            <a:ext cx="3456384" cy="1569660"/>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a:t>
            </a:r>
            <a:r>
              <a:rPr lang="el-GR" sz="1600" dirty="0" smtClean="0"/>
              <a:t> (+) βακτηρίδια</a:t>
            </a:r>
          </a:p>
          <a:p>
            <a:pPr>
              <a:buFont typeface="Wingdings" pitchFamily="2" charset="2"/>
              <a:buChar char="§"/>
            </a:pPr>
            <a:r>
              <a:rPr lang="el-GR" sz="1600" dirty="0" smtClean="0"/>
              <a:t>Αερόβια</a:t>
            </a:r>
          </a:p>
          <a:p>
            <a:pPr>
              <a:buFont typeface="Wingdings" pitchFamily="2" charset="2"/>
              <a:buChar char="§"/>
            </a:pPr>
            <a:r>
              <a:rPr lang="el-GR" sz="1600" dirty="0" smtClean="0"/>
              <a:t>Ακίνητα</a:t>
            </a:r>
          </a:p>
          <a:p>
            <a:pPr>
              <a:buFont typeface="Wingdings" pitchFamily="2" charset="2"/>
              <a:buChar char="§"/>
            </a:pPr>
            <a:r>
              <a:rPr lang="el-GR" sz="1600" dirty="0" smtClean="0"/>
              <a:t>Δεν παράγουν σπόρια</a:t>
            </a:r>
          </a:p>
          <a:p>
            <a:pPr>
              <a:buFont typeface="Wingdings" pitchFamily="2" charset="2"/>
              <a:buChar char="§"/>
            </a:pPr>
            <a:r>
              <a:rPr lang="el-GR" sz="1600" dirty="0" smtClean="0"/>
              <a:t>Δεν έχουν βλεφαρίδες ή έλυτρο</a:t>
            </a:r>
          </a:p>
          <a:p>
            <a:pPr>
              <a:buFont typeface="Wingdings" pitchFamily="2" charset="2"/>
              <a:buChar char="§"/>
            </a:pPr>
            <a:r>
              <a:rPr lang="el-GR" sz="1600" dirty="0" smtClean="0"/>
              <a:t>Καταλάση θετικά</a:t>
            </a:r>
            <a:endParaRPr lang="el-GR" sz="1600" dirty="0"/>
          </a:p>
        </p:txBody>
      </p:sp>
      <p:sp>
        <p:nvSpPr>
          <p:cNvPr id="6" name="5 - TextBox"/>
          <p:cNvSpPr txBox="1"/>
          <p:nvPr/>
        </p:nvSpPr>
        <p:spPr>
          <a:xfrm>
            <a:off x="323528" y="3284984"/>
            <a:ext cx="3456384" cy="1569660"/>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Όταν διαιρούνται παραμένουν το ένα κοντά στο άλλο και δημιουργούν σχηματισμούς που μοιάζουν με γράμματα και χαρακτηρίζονται ως «κινέζικα γράμματα»</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251520" y="548680"/>
            <a:ext cx="4032448"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Κορυνοβακτηρίδιο της διφθερίτιδας (</a:t>
            </a:r>
            <a:r>
              <a:rPr lang="en-US" b="1" i="1" dirty="0" smtClean="0"/>
              <a:t>Corynebacterium </a:t>
            </a:r>
            <a:r>
              <a:rPr lang="en-US" b="1" i="1" dirty="0" err="1" smtClean="0"/>
              <a:t>diphteriae</a:t>
            </a:r>
            <a:r>
              <a:rPr lang="en-US" b="1" i="1" dirty="0" smtClean="0"/>
              <a:t>)</a:t>
            </a:r>
            <a:endParaRPr lang="el-GR" b="1" dirty="0"/>
          </a:p>
        </p:txBody>
      </p:sp>
      <p:sp>
        <p:nvSpPr>
          <p:cNvPr id="6" name="5 - TextBox"/>
          <p:cNvSpPr txBox="1"/>
          <p:nvPr/>
        </p:nvSpPr>
        <p:spPr>
          <a:xfrm>
            <a:off x="323528" y="1772816"/>
            <a:ext cx="3312368" cy="1815882"/>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Επίμηκες, λεπτό, πολύμορφο βακτηρίδιο.</a:t>
            </a:r>
          </a:p>
          <a:p>
            <a:pPr>
              <a:buFont typeface="Wingdings" pitchFamily="2" charset="2"/>
              <a:buChar char="ü"/>
            </a:pPr>
            <a:r>
              <a:rPr lang="el-GR" sz="1600" dirty="0" smtClean="0"/>
              <a:t>Περιέχει κοκκία που χρωματίζονται με ειδικές χρώσεις (π.χ. χρώση </a:t>
            </a:r>
            <a:r>
              <a:rPr lang="en-US" sz="1600" dirty="0" smtClean="0"/>
              <a:t>Albert)</a:t>
            </a:r>
          </a:p>
          <a:p>
            <a:pPr>
              <a:buFont typeface="Wingdings" pitchFamily="2" charset="2"/>
              <a:buChar char="ü"/>
            </a:pPr>
            <a:r>
              <a:rPr lang="el-GR" sz="1600" dirty="0" smtClean="0"/>
              <a:t>Με τη χρώση </a:t>
            </a:r>
            <a:r>
              <a:rPr lang="en-US" sz="1600" dirty="0" smtClean="0"/>
              <a:t>Gram</a:t>
            </a:r>
            <a:r>
              <a:rPr lang="el-GR" sz="1600" dirty="0" smtClean="0"/>
              <a:t> χρωματίζεται ελαφρώς θετικό</a:t>
            </a:r>
            <a:endParaRPr lang="el-GR" sz="1600" dirty="0"/>
          </a:p>
        </p:txBody>
      </p:sp>
      <p:pic>
        <p:nvPicPr>
          <p:cNvPr id="172036" name="Picture 4" descr="Αποτέλεσμα εικόνας για corynebacterium diphtheriae"/>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392042" y="1268760"/>
            <a:ext cx="4716462" cy="453650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35496" y="1065510"/>
            <a:ext cx="3888432" cy="923330"/>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Λοιμογόνοι παράγοντες του κορυνοβακτηριδίου της διφθερίτιδας</a:t>
            </a:r>
            <a:endParaRPr lang="el-GR" b="1" dirty="0"/>
          </a:p>
        </p:txBody>
      </p:sp>
      <p:sp>
        <p:nvSpPr>
          <p:cNvPr id="5" name="4 - TextBox"/>
          <p:cNvSpPr txBox="1"/>
          <p:nvPr/>
        </p:nvSpPr>
        <p:spPr>
          <a:xfrm>
            <a:off x="179512" y="2284417"/>
            <a:ext cx="3672408" cy="2800767"/>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Τα στελέχη του μικροβίου που περιέχουν ένα βακτηριοφάγο παράγουν εξωτοξίνη η οποία αναστέλλει την σύνθεση πρωτεϊνών.  Τα στελέχη αυτά ονομάζονται </a:t>
            </a:r>
            <a:r>
              <a:rPr lang="en-US" sz="1600" dirty="0" err="1" smtClean="0"/>
              <a:t>tox</a:t>
            </a:r>
            <a:r>
              <a:rPr lang="en-US" sz="1600" dirty="0" smtClean="0"/>
              <a:t>(+)</a:t>
            </a:r>
            <a:endParaRPr lang="el-GR" sz="1600" dirty="0" smtClean="0"/>
          </a:p>
          <a:p>
            <a:r>
              <a:rPr lang="el-GR" sz="1600" dirty="0" smtClean="0"/>
              <a:t>Η εξωτοξίνη αποτελείται από δύο κλάσματα, Α και Β.</a:t>
            </a:r>
          </a:p>
          <a:p>
            <a:r>
              <a:rPr lang="el-GR" sz="1600" dirty="0" smtClean="0"/>
              <a:t>Με το κλάσμα Β προσκολλάται στα ευκαρυωτικά κύτταρα και με το κλάσμα Α αναστέλλεται η πρωτεϊνοσύνθεση </a:t>
            </a:r>
            <a:endParaRPr lang="el-GR" sz="1600" dirty="0"/>
          </a:p>
        </p:txBody>
      </p:sp>
      <p:pic>
        <p:nvPicPr>
          <p:cNvPr id="29698" name="Picture 2" descr="Αποτέλεσμα εικόνας για corynebacterium diphtheriae"/>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139952" y="332656"/>
            <a:ext cx="4705350" cy="597666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187624" y="620688"/>
            <a:ext cx="5184576"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Παθογόνος δράση του κορυνοβακτηριδίου της διφθερίτιδας</a:t>
            </a:r>
            <a:endParaRPr lang="el-GR" b="1" dirty="0"/>
          </a:p>
        </p:txBody>
      </p:sp>
      <p:sp>
        <p:nvSpPr>
          <p:cNvPr id="4" name="3 - TextBox"/>
          <p:cNvSpPr txBox="1"/>
          <p:nvPr/>
        </p:nvSpPr>
        <p:spPr>
          <a:xfrm>
            <a:off x="1187624" y="1556792"/>
            <a:ext cx="5184576" cy="1077218"/>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Προκαλεί τη διφθερίτιδα</a:t>
            </a:r>
          </a:p>
          <a:p>
            <a:r>
              <a:rPr lang="el-GR" sz="1600" dirty="0" smtClean="0"/>
              <a:t>Χαρακτηρίζεται από τοξιναιμία. Τα συμπτώματα της νόσου οφείλονται κυρίως στη δράση της διφθεριτικής τοξίνης </a:t>
            </a:r>
            <a:endParaRPr lang="el-GR" sz="1600" dirty="0"/>
          </a:p>
        </p:txBody>
      </p:sp>
      <p:sp>
        <p:nvSpPr>
          <p:cNvPr id="5" name="4 - TextBox"/>
          <p:cNvSpPr txBox="1"/>
          <p:nvPr/>
        </p:nvSpPr>
        <p:spPr>
          <a:xfrm>
            <a:off x="1187624" y="2780928"/>
            <a:ext cx="5184576" cy="3570208"/>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Εγκατάσταση μικροβίου στο βλεννογόνο του ρινοφάρυγγα</a:t>
            </a:r>
          </a:p>
          <a:p>
            <a:pPr>
              <a:buFont typeface="Wingdings" pitchFamily="2" charset="2"/>
              <a:buChar char="§"/>
            </a:pPr>
            <a:r>
              <a:rPr lang="el-GR" sz="1600" dirty="0" smtClean="0"/>
              <a:t>Πολλαπλασιασμός τοπικά του μικροβίου και έκκριση της τοξίνης</a:t>
            </a:r>
          </a:p>
          <a:p>
            <a:pPr>
              <a:buFont typeface="Wingdings" pitchFamily="2" charset="2"/>
              <a:buChar char="§"/>
            </a:pPr>
            <a:r>
              <a:rPr lang="el-GR" sz="1600" dirty="0" smtClean="0"/>
              <a:t>Η τοξίνη προκαλεί τοπική </a:t>
            </a:r>
            <a:r>
              <a:rPr lang="el-GR" sz="1600" dirty="0" err="1" smtClean="0"/>
              <a:t>ιστική</a:t>
            </a:r>
            <a:r>
              <a:rPr lang="el-GR" sz="1600" dirty="0" smtClean="0"/>
              <a:t> νέκρωση και το σχηματισμό σκληρής προσκολλημένης </a:t>
            </a:r>
            <a:r>
              <a:rPr lang="el-GR" sz="1600" dirty="0" err="1" smtClean="0"/>
              <a:t>ψευδομεμβράνης</a:t>
            </a:r>
            <a:r>
              <a:rPr lang="el-GR" sz="1600" dirty="0" smtClean="0"/>
              <a:t>, η οποία αποτελείται από νεκρωμένους ιστούς, </a:t>
            </a:r>
            <a:r>
              <a:rPr lang="el-GR" sz="1600" dirty="0" err="1" smtClean="0"/>
              <a:t>ινική</a:t>
            </a:r>
            <a:r>
              <a:rPr lang="el-GR" sz="1600" dirty="0" smtClean="0"/>
              <a:t>, πολυμορφοπύρηνα και βακτηρίδια.</a:t>
            </a:r>
          </a:p>
          <a:p>
            <a:pPr>
              <a:buFont typeface="Wingdings" pitchFamily="2" charset="2"/>
              <a:buChar char="§"/>
            </a:pPr>
            <a:r>
              <a:rPr lang="el-GR" sz="1600" dirty="0" smtClean="0"/>
              <a:t>Η </a:t>
            </a:r>
            <a:r>
              <a:rPr lang="el-GR" sz="1600" dirty="0" err="1" smtClean="0"/>
              <a:t>ψευδομεμβράνη</a:t>
            </a:r>
            <a:r>
              <a:rPr lang="el-GR" sz="1600" dirty="0" smtClean="0"/>
              <a:t> συνήθως αρχίζει από τις αμυγδαλές ή το ρινοφάρυγγα από όπου μπορεί να επεκταθεί στην αναπνευστική οδό και να προκαλέσει απόφραξη και θάνατο από ασφυξία </a:t>
            </a:r>
          </a:p>
          <a:p>
            <a:endParaRPr lang="el-GR" dirty="0"/>
          </a:p>
        </p:txBody>
      </p:sp>
      <p:pic>
        <p:nvPicPr>
          <p:cNvPr id="6" name="Picture 4" descr="Αποτέλεσμα εικόνας για corynebacterium diphtheriae"/>
          <p:cNvPicPr>
            <a:picLocks noChangeAspect="1" noChangeArrowheads="1"/>
          </p:cNvPicPr>
          <p:nvPr/>
        </p:nvPicPr>
        <p:blipFill>
          <a:blip r:embed="rId2" cstate="print"/>
          <a:srcRect/>
          <a:stretch>
            <a:fillRect/>
          </a:stretch>
        </p:blipFill>
        <p:spPr bwMode="auto">
          <a:xfrm>
            <a:off x="6588224" y="3412976"/>
            <a:ext cx="2286000" cy="160020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979712" y="764704"/>
            <a:ext cx="482453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Παθογόνος δράση</a:t>
            </a:r>
            <a:endParaRPr lang="el-GR" b="1" dirty="0"/>
          </a:p>
        </p:txBody>
      </p:sp>
      <p:sp>
        <p:nvSpPr>
          <p:cNvPr id="4" name="3 - TextBox"/>
          <p:cNvSpPr txBox="1"/>
          <p:nvPr/>
        </p:nvSpPr>
        <p:spPr>
          <a:xfrm>
            <a:off x="2015270" y="1306503"/>
            <a:ext cx="4824536" cy="2554545"/>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Διόγκωση των τραχηλικών λεμφαδένων και οίδημα της υπογνάθιου χώρας</a:t>
            </a:r>
          </a:p>
          <a:p>
            <a:r>
              <a:rPr lang="el-GR" sz="1600" dirty="0" smtClean="0"/>
              <a:t>Συχνότερες επιπλοκές είναι η μυοκαρδίτιδα (μπορεί να καταλήξει σε καρδιακή ανεπάρκεια) και νευρικές επιπλοκές (εκδηλώνονται ως παραλύσεις εγκεφαλικών συζυγιών και περιφερική νευρίτιδα)</a:t>
            </a:r>
          </a:p>
          <a:p>
            <a:r>
              <a:rPr lang="el-GR" sz="1600" dirty="0" smtClean="0"/>
              <a:t>Σε προϋπάρχοντα τραύματα, εγκαύματα ή εκδορές αναπτύσσεται διφθερίτιδα δέρματος που εκδηλώνεται με ανώδυνα βαθειά έλκη καλυπτόμενα από γκρίζα μεμβράνη</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176132" name="Picture 4" descr="Αποτέλεσμα εικόνας για corynebacterium diphtheriae"/>
          <p:cNvPicPr>
            <a:picLocks noChangeAspect="1" noChangeArrowheads="1"/>
          </p:cNvPicPr>
          <p:nvPr/>
        </p:nvPicPr>
        <p:blipFill>
          <a:blip r:embed="rId2" cstate="print"/>
          <a:srcRect/>
          <a:stretch>
            <a:fillRect/>
          </a:stretch>
        </p:blipFill>
        <p:spPr bwMode="auto">
          <a:xfrm>
            <a:off x="2699792" y="3429000"/>
            <a:ext cx="3528393" cy="2448272"/>
          </a:xfrm>
          <a:prstGeom prst="rect">
            <a:avLst/>
          </a:prstGeom>
          <a:noFill/>
        </p:spPr>
      </p:pic>
      <p:pic>
        <p:nvPicPr>
          <p:cNvPr id="5" name="Picture 2" descr="Αποτέλεσμα εικόνας για corynebacterium diphtheriae"/>
          <p:cNvPicPr>
            <a:picLocks noChangeAspect="1" noChangeArrowheads="1"/>
          </p:cNvPicPr>
          <p:nvPr/>
        </p:nvPicPr>
        <p:blipFill>
          <a:blip r:embed="rId3" cstate="print"/>
          <a:srcRect/>
          <a:stretch>
            <a:fillRect/>
          </a:stretch>
        </p:blipFill>
        <p:spPr bwMode="auto">
          <a:xfrm>
            <a:off x="624408" y="836712"/>
            <a:ext cx="7620000" cy="2171701"/>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979712" y="764704"/>
            <a:ext cx="4968552"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κορυνοβακτηριδίου της διφθερίτιδας</a:t>
            </a:r>
            <a:endParaRPr lang="el-GR" b="1" dirty="0"/>
          </a:p>
        </p:txBody>
      </p:sp>
      <p:sp>
        <p:nvSpPr>
          <p:cNvPr id="4" name="3 - TextBox"/>
          <p:cNvSpPr txBox="1"/>
          <p:nvPr/>
        </p:nvSpPr>
        <p:spPr>
          <a:xfrm>
            <a:off x="1979712" y="1628800"/>
            <a:ext cx="4968552" cy="430887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Συλλογή και διατήρηση δείγματος:</a:t>
            </a:r>
          </a:p>
          <a:p>
            <a:r>
              <a:rPr lang="el-GR" sz="1600" dirty="0" smtClean="0"/>
              <a:t>Συλλέγονται δύο δείγματα με βαμβακοφόρους στυλεούς από την περιοχή της βλάβης.  Η συλλογή πραγματοποιείται πριν από τη λήψη αντιβιοτικών.  Τα δείγματα πρέπει να εξεταστούν το συντομότερο δυνατόν</a:t>
            </a:r>
          </a:p>
          <a:p>
            <a:endParaRPr lang="el-GR" sz="1600" dirty="0" smtClean="0"/>
          </a:p>
          <a:p>
            <a:r>
              <a:rPr lang="el-GR" sz="1600" b="1" dirty="0" smtClean="0"/>
              <a:t>Επεξεργασία δειγμάτων:</a:t>
            </a:r>
          </a:p>
          <a:p>
            <a:r>
              <a:rPr lang="el-GR" sz="1600" dirty="0" smtClean="0"/>
              <a:t>Το ένα δείγμα καλλιεργείται σε ένα τρυβλίο με αιματούχο άγαρ με ερυθρά προβάτου, σε δεύτερο τρυβλίο με αιματούχο άγαρ που περιέχει </a:t>
            </a:r>
            <a:r>
              <a:rPr lang="el-GR" sz="1600" dirty="0" err="1" smtClean="0"/>
              <a:t>τελλουριώδες</a:t>
            </a:r>
            <a:r>
              <a:rPr lang="el-GR" sz="1600" dirty="0" smtClean="0"/>
              <a:t> κάλιο (υλικό </a:t>
            </a:r>
            <a:r>
              <a:rPr lang="en-US" sz="1600" dirty="0" smtClean="0"/>
              <a:t>Hoyle) </a:t>
            </a:r>
            <a:r>
              <a:rPr lang="el-GR" sz="1600" dirty="0" smtClean="0"/>
              <a:t> και σε τρίτο τρυβλίο με υλικό </a:t>
            </a:r>
            <a:r>
              <a:rPr lang="en-US" sz="1600" dirty="0" err="1" smtClean="0"/>
              <a:t>Loeffler</a:t>
            </a:r>
            <a:endParaRPr lang="el-GR" sz="1600" dirty="0" smtClean="0"/>
          </a:p>
          <a:p>
            <a:r>
              <a:rPr lang="el-GR" sz="1600" dirty="0" smtClean="0"/>
              <a:t>Το δεύτερο δείγμα τοποθετείται σε </a:t>
            </a:r>
            <a:r>
              <a:rPr lang="en-US" sz="1600" dirty="0" smtClean="0"/>
              <a:t>2 </a:t>
            </a:r>
            <a:r>
              <a:rPr lang="el-GR" sz="1600" dirty="0" smtClean="0"/>
              <a:t>αντικειμενοφόρες  πλάκες για άμεσο παρασκεύασμα και παρατήρηση στο μικροσκόπιο</a:t>
            </a:r>
          </a:p>
          <a:p>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699792" y="764704"/>
            <a:ext cx="338437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Βαφή επιχρισμάτων</a:t>
            </a:r>
            <a:endParaRPr lang="el-GR" b="1" dirty="0"/>
          </a:p>
        </p:txBody>
      </p:sp>
      <p:sp>
        <p:nvSpPr>
          <p:cNvPr id="4" name="3 - TextBox"/>
          <p:cNvSpPr txBox="1"/>
          <p:nvPr/>
        </p:nvSpPr>
        <p:spPr>
          <a:xfrm>
            <a:off x="2555776" y="1412776"/>
            <a:ext cx="3744416" cy="156966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Βάφεται ένα επίχρισμα με χρώση </a:t>
            </a:r>
            <a:r>
              <a:rPr lang="en-US" sz="1600" dirty="0" smtClean="0"/>
              <a:t>Gram</a:t>
            </a:r>
            <a:r>
              <a:rPr lang="el-GR" sz="1600" dirty="0" smtClean="0"/>
              <a:t> και αν υπάρχουν ενδείξεις για κορυνοβακτηρίδιο βάφεται δεύτερο επίχρισμα με χρώση </a:t>
            </a:r>
            <a:r>
              <a:rPr lang="en-US" sz="1600" dirty="0" smtClean="0"/>
              <a:t>Albert</a:t>
            </a:r>
            <a:r>
              <a:rPr lang="el-GR" sz="1600" dirty="0" smtClean="0"/>
              <a:t> για να διαπιστωθεί η ύπαρξη </a:t>
            </a:r>
            <a:r>
              <a:rPr lang="el-GR" sz="1600" dirty="0" err="1" smtClean="0"/>
              <a:t>μεταχρωματικών</a:t>
            </a:r>
            <a:r>
              <a:rPr lang="el-GR" sz="1600" dirty="0" smtClean="0"/>
              <a:t> κοκκίων</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3" name="Picture 2" descr="Αποτέλεσμα εικόνας για corynebacterium diphtheriae"/>
          <p:cNvPicPr>
            <a:picLocks noChangeAspect="1" noChangeArrowheads="1"/>
          </p:cNvPicPr>
          <p:nvPr/>
        </p:nvPicPr>
        <p:blipFill>
          <a:blip r:embed="rId2" cstate="print"/>
          <a:srcRect/>
          <a:stretch>
            <a:fillRect/>
          </a:stretch>
        </p:blipFill>
        <p:spPr bwMode="auto">
          <a:xfrm>
            <a:off x="4572000" y="1124744"/>
            <a:ext cx="2923034" cy="2304256"/>
          </a:xfrm>
          <a:prstGeom prst="rect">
            <a:avLst/>
          </a:prstGeom>
          <a:noFill/>
        </p:spPr>
      </p:pic>
      <p:sp>
        <p:nvSpPr>
          <p:cNvPr id="4" name="3 - TextBox"/>
          <p:cNvSpPr txBox="1"/>
          <p:nvPr/>
        </p:nvSpPr>
        <p:spPr>
          <a:xfrm>
            <a:off x="1907704" y="3645024"/>
            <a:ext cx="4968552" cy="954107"/>
          </a:xfrm>
          <a:prstGeom prst="rect">
            <a:avLst/>
          </a:prstGeom>
          <a:noFill/>
        </p:spPr>
        <p:txBody>
          <a:bodyPr wrap="square" rtlCol="0">
            <a:spAutoFit/>
          </a:bodyPr>
          <a:lstStyle/>
          <a:p>
            <a:r>
              <a:rPr lang="el-GR" sz="1400" dirty="0" smtClean="0"/>
              <a:t>Η καλλιέργεια σε αιματούχο άγαρ με </a:t>
            </a:r>
            <a:r>
              <a:rPr lang="el-GR" sz="1400" dirty="0" err="1" smtClean="0"/>
              <a:t>τελλουριώδες</a:t>
            </a:r>
            <a:r>
              <a:rPr lang="el-GR" sz="1400" dirty="0" smtClean="0"/>
              <a:t>  κάλιο του κορυνοβακτηριδίου της διφθερίτιδας δίνει χαρακτηριστικές φαιόχρωμες έως μαύρες αποικίες, στιλπνές, με γραμμώσεις</a:t>
            </a:r>
            <a:endParaRPr lang="el-GR" sz="1400" dirty="0"/>
          </a:p>
        </p:txBody>
      </p:sp>
      <p:pic>
        <p:nvPicPr>
          <p:cNvPr id="5" name="Picture 2" descr="Corynebacterium ulcerans 01.jpg"/>
          <p:cNvPicPr>
            <a:picLocks noChangeAspect="1" noChangeArrowheads="1"/>
          </p:cNvPicPr>
          <p:nvPr/>
        </p:nvPicPr>
        <p:blipFill>
          <a:blip r:embed="rId3" cstate="print"/>
          <a:srcRect/>
          <a:stretch>
            <a:fillRect/>
          </a:stretch>
        </p:blipFill>
        <p:spPr bwMode="auto">
          <a:xfrm>
            <a:off x="1331640" y="1124744"/>
            <a:ext cx="2952328" cy="230425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267744" y="692696"/>
            <a:ext cx="4248472" cy="132343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Έλεγχος παραγωγής διφθεριτικής τοξίνης:</a:t>
            </a:r>
          </a:p>
          <a:p>
            <a:r>
              <a:rPr lang="en-US" sz="1600" dirty="0" smtClean="0"/>
              <a:t>In vivo </a:t>
            </a:r>
            <a:r>
              <a:rPr lang="el-GR" sz="1600" dirty="0" smtClean="0"/>
              <a:t>με εμβολιασμό σε πειραματόζωα, </a:t>
            </a:r>
            <a:r>
              <a:rPr lang="en-US" sz="1600" dirty="0" smtClean="0"/>
              <a:t>in vitro</a:t>
            </a:r>
            <a:r>
              <a:rPr lang="el-GR" sz="1600" dirty="0" smtClean="0"/>
              <a:t> με αλυσιδωτή αντίδραση πολυμεράσης (</a:t>
            </a:r>
            <a:r>
              <a:rPr lang="en-US" sz="1600" dirty="0" smtClean="0"/>
              <a:t>PCR</a:t>
            </a:r>
            <a:r>
              <a:rPr lang="el-GR" sz="1600" dirty="0" smtClean="0"/>
              <a:t>), </a:t>
            </a:r>
            <a:r>
              <a:rPr lang="el-GR" sz="1600" dirty="0" err="1" smtClean="0"/>
              <a:t>ανοσοδιάχυση</a:t>
            </a:r>
            <a:r>
              <a:rPr lang="el-GR" sz="1600" dirty="0" smtClean="0"/>
              <a:t>, </a:t>
            </a:r>
            <a:r>
              <a:rPr lang="el-GR" sz="1600" dirty="0" err="1" smtClean="0"/>
              <a:t>ανοσοενζυμικές</a:t>
            </a:r>
            <a:r>
              <a:rPr lang="el-GR" sz="1600" dirty="0" smtClean="0"/>
              <a:t> ή </a:t>
            </a:r>
            <a:r>
              <a:rPr lang="el-GR" sz="1600" dirty="0" err="1" smtClean="0"/>
              <a:t>ανοσοχρωματογραφικές</a:t>
            </a:r>
            <a:r>
              <a:rPr lang="el-GR" sz="1600" dirty="0" smtClean="0"/>
              <a:t> τεχνικές </a:t>
            </a:r>
            <a:endParaRPr lang="el-GR" sz="1600" dirty="0"/>
          </a:p>
        </p:txBody>
      </p:sp>
      <p:sp>
        <p:nvSpPr>
          <p:cNvPr id="4" name="3 - TextBox"/>
          <p:cNvSpPr txBox="1"/>
          <p:nvPr/>
        </p:nvSpPr>
        <p:spPr>
          <a:xfrm>
            <a:off x="2267744" y="2348880"/>
            <a:ext cx="4248472" cy="107721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Θεραπεία: </a:t>
            </a:r>
          </a:p>
          <a:p>
            <a:r>
              <a:rPr lang="el-GR" sz="1600" dirty="0" smtClean="0"/>
              <a:t>Χορήγηση διφθεριτικής αντιτοξίνης και ταυτόχρονη χορήγηση πενικιλίνη </a:t>
            </a:r>
            <a:r>
              <a:rPr lang="en-US" sz="1600" dirty="0" smtClean="0"/>
              <a:t>G </a:t>
            </a:r>
            <a:r>
              <a:rPr lang="el-GR" sz="1600" dirty="0" smtClean="0"/>
              <a:t> ή </a:t>
            </a:r>
            <a:r>
              <a:rPr lang="el-GR" sz="1600" dirty="0" err="1" smtClean="0"/>
              <a:t>ερυθρομυκίνης</a:t>
            </a:r>
            <a:endParaRPr lang="el-GR" sz="1600" dirty="0"/>
          </a:p>
        </p:txBody>
      </p:sp>
      <p:sp>
        <p:nvSpPr>
          <p:cNvPr id="5" name="4 - TextBox"/>
          <p:cNvSpPr txBox="1"/>
          <p:nvPr/>
        </p:nvSpPr>
        <p:spPr>
          <a:xfrm>
            <a:off x="2267744" y="3717032"/>
            <a:ext cx="4248472" cy="181588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Πρόληψη:</a:t>
            </a:r>
          </a:p>
          <a:p>
            <a:r>
              <a:rPr lang="el-GR" sz="1600" dirty="0" smtClean="0"/>
              <a:t>Χορήγηση τριπλού εμβολίου (</a:t>
            </a:r>
            <a:r>
              <a:rPr lang="en-US" sz="1600" dirty="0" smtClean="0"/>
              <a:t>Diphtheria, Tetanus, Pertussis) </a:t>
            </a:r>
            <a:r>
              <a:rPr lang="el-GR" sz="1600" dirty="0" smtClean="0"/>
              <a:t>στις ηλικίες 2, 4 και 6 μηνών με αναμνηστικές δόσεις στο 1</a:t>
            </a:r>
            <a:r>
              <a:rPr lang="el-GR" sz="1600" baseline="30000" dirty="0" smtClean="0"/>
              <a:t>ο</a:t>
            </a:r>
            <a:r>
              <a:rPr lang="el-GR" sz="1600" dirty="0" smtClean="0"/>
              <a:t> και 6</a:t>
            </a:r>
            <a:r>
              <a:rPr lang="el-GR" sz="1600" baseline="30000" dirty="0" smtClean="0"/>
              <a:t>ο</a:t>
            </a:r>
            <a:r>
              <a:rPr lang="el-GR" sz="1600" dirty="0" smtClean="0"/>
              <a:t> έτος, ενώ κάθε 10 χρόνια πρέπει να χορηγείται αναμνηστική δόση για τη διφθερίτιδα και τον τέτανο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899592" y="1397000"/>
          <a:ext cx="7128792"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 TextBox"/>
          <p:cNvSpPr txBox="1"/>
          <p:nvPr/>
        </p:nvSpPr>
        <p:spPr>
          <a:xfrm>
            <a:off x="899592" y="620688"/>
            <a:ext cx="7272808"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l-GR" sz="2800" dirty="0" smtClean="0">
                <a:solidFill>
                  <a:schemeClr val="accent6">
                    <a:lumMod val="50000"/>
                  </a:schemeClr>
                </a:solidFill>
              </a:rPr>
              <a:t>ΤΑΞΙΝΟΜΗΣΗ ΒΑΚΤΗΡΙΩΝ</a:t>
            </a:r>
            <a:endParaRPr lang="el-GR" sz="2800" dirty="0">
              <a:solidFill>
                <a:schemeClr val="accent6">
                  <a:lumMod val="50000"/>
                </a:schemeClr>
              </a:solidFill>
            </a:endParaRPr>
          </a:p>
        </p:txBody>
      </p:sp>
      <p:sp>
        <p:nvSpPr>
          <p:cNvPr id="5" name="4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763688" y="404664"/>
            <a:ext cx="525658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Corynebacterium </a:t>
            </a:r>
            <a:r>
              <a:rPr lang="en-US" b="1" i="1" dirty="0" err="1" smtClean="0"/>
              <a:t>ulcerans</a:t>
            </a:r>
            <a:r>
              <a:rPr lang="en-US" b="1" i="1" dirty="0" smtClean="0"/>
              <a:t> </a:t>
            </a:r>
            <a:endParaRPr lang="el-GR" b="1" i="1" dirty="0"/>
          </a:p>
        </p:txBody>
      </p:sp>
      <p:sp>
        <p:nvSpPr>
          <p:cNvPr id="6" name="5 - TextBox"/>
          <p:cNvSpPr txBox="1"/>
          <p:nvPr/>
        </p:nvSpPr>
        <p:spPr>
          <a:xfrm>
            <a:off x="1763688" y="908720"/>
            <a:ext cx="5256584" cy="181588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Προκαλεί μαστίτιδα σε ζώα</a:t>
            </a:r>
          </a:p>
          <a:p>
            <a:r>
              <a:rPr lang="el-GR" sz="1600" dirty="0" smtClean="0"/>
              <a:t>Τα στελέχη που περιέχουν τον ίδιο βακτηριοφάγο που παράγει τη διφθεριτική τοξίνη μπορεί να προκαλέσουν διφθερίτιδα στον άνθρωπο.  Οι λοιμώξεις είναι σπάνιες και προκαλούνται από την κατανάλωση μη παστεριωμένων </a:t>
            </a:r>
            <a:r>
              <a:rPr lang="el-GR" sz="1600" dirty="0" err="1" smtClean="0"/>
              <a:t>γαλακτομικών</a:t>
            </a:r>
            <a:r>
              <a:rPr lang="el-GR" sz="1600" dirty="0" smtClean="0"/>
              <a:t> προϊόντων ή τη στενή επαφή με μολυσμένα ζώα</a:t>
            </a:r>
            <a:endParaRPr lang="el-GR" sz="1600" dirty="0"/>
          </a:p>
        </p:txBody>
      </p:sp>
      <p:sp>
        <p:nvSpPr>
          <p:cNvPr id="7" name="6 - TextBox"/>
          <p:cNvSpPr txBox="1"/>
          <p:nvPr/>
        </p:nvSpPr>
        <p:spPr>
          <a:xfrm>
            <a:off x="35496" y="2924944"/>
            <a:ext cx="352839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Corynebacterium</a:t>
            </a:r>
            <a:r>
              <a:rPr lang="el-GR" b="1" i="1" dirty="0" smtClean="0"/>
              <a:t> </a:t>
            </a:r>
            <a:r>
              <a:rPr lang="en-US" b="1" i="1" dirty="0" err="1" smtClean="0"/>
              <a:t>minutissimum</a:t>
            </a:r>
            <a:endParaRPr lang="el-GR" dirty="0"/>
          </a:p>
        </p:txBody>
      </p:sp>
      <p:sp>
        <p:nvSpPr>
          <p:cNvPr id="8" name="7 - TextBox"/>
          <p:cNvSpPr txBox="1"/>
          <p:nvPr/>
        </p:nvSpPr>
        <p:spPr>
          <a:xfrm>
            <a:off x="179512" y="3429000"/>
            <a:ext cx="3240806" cy="2062103"/>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Μέλος της φυσιολογικής χλωρίδας του δέρματος. Προκαλεί </a:t>
            </a:r>
            <a:r>
              <a:rPr lang="el-GR" sz="1600" dirty="0" err="1" smtClean="0"/>
              <a:t>ερύθραμα</a:t>
            </a:r>
            <a:r>
              <a:rPr lang="el-GR" sz="1600" dirty="0" smtClean="0"/>
              <a:t> που είναι χρόνια μικροβιακή λοίμωξη η οποία εντοπίζεται στις μεσοδακτύλιες περιοχές, τις </a:t>
            </a:r>
            <a:r>
              <a:rPr lang="el-GR" sz="1600" dirty="0" err="1" smtClean="0"/>
              <a:t>μηρογεννητικές</a:t>
            </a:r>
            <a:r>
              <a:rPr lang="el-GR" sz="1600" dirty="0" smtClean="0"/>
              <a:t> πτυχές και τις μασχάλες</a:t>
            </a:r>
            <a:endParaRPr lang="el-GR" dirty="0"/>
          </a:p>
        </p:txBody>
      </p:sp>
      <p:pic>
        <p:nvPicPr>
          <p:cNvPr id="4100" name="Picture 4" descr="Αποτέλεσμα εικόνας για corynebacterium minutissimum"/>
          <p:cNvPicPr>
            <a:picLocks noChangeAspect="1" noChangeArrowheads="1"/>
          </p:cNvPicPr>
          <p:nvPr/>
        </p:nvPicPr>
        <p:blipFill>
          <a:blip r:embed="rId2" cstate="print"/>
          <a:srcRect/>
          <a:stretch>
            <a:fillRect/>
          </a:stretch>
        </p:blipFill>
        <p:spPr bwMode="auto">
          <a:xfrm>
            <a:off x="3779912" y="3429000"/>
            <a:ext cx="5238750" cy="200977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1979712" y="548680"/>
            <a:ext cx="482453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Corynebacterium </a:t>
            </a:r>
            <a:r>
              <a:rPr lang="en-US" b="1" i="1" dirty="0" err="1" smtClean="0"/>
              <a:t>jeikeium</a:t>
            </a:r>
            <a:endParaRPr lang="el-GR" b="1" i="1" dirty="0"/>
          </a:p>
        </p:txBody>
      </p:sp>
      <p:sp>
        <p:nvSpPr>
          <p:cNvPr id="5" name="4 - TextBox"/>
          <p:cNvSpPr txBox="1"/>
          <p:nvPr/>
        </p:nvSpPr>
        <p:spPr>
          <a:xfrm>
            <a:off x="1979712" y="1124744"/>
            <a:ext cx="4824536" cy="156966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Μέλος της φυσιολογικής χλωρίδας του δέρματος. Υπεύθυνο για ενδονοσοκομειακές λοιμώξεις κυρίως ενδοκαρδίτιδες (θνητότητα 33%) και προσβολή των προσθετικών βαλβίδων της καρδιάς, και για σηψαιμία.  Είναι </a:t>
            </a:r>
            <a:r>
              <a:rPr lang="el-GR" sz="1600" dirty="0" err="1" smtClean="0"/>
              <a:t>πολυανθεκτικό</a:t>
            </a:r>
            <a:r>
              <a:rPr lang="el-GR" sz="1600" dirty="0" smtClean="0"/>
              <a:t> στα αντιβιοτικά. Θεραπεία με </a:t>
            </a:r>
            <a:r>
              <a:rPr lang="el-GR" sz="1600" dirty="0" err="1" smtClean="0"/>
              <a:t>βανκομυκίνη</a:t>
            </a:r>
            <a:endParaRPr lang="el-GR" sz="1600" dirty="0"/>
          </a:p>
        </p:txBody>
      </p:sp>
      <p:sp>
        <p:nvSpPr>
          <p:cNvPr id="6" name="5 - TextBox"/>
          <p:cNvSpPr txBox="1"/>
          <p:nvPr/>
        </p:nvSpPr>
        <p:spPr>
          <a:xfrm>
            <a:off x="1979712" y="3140968"/>
            <a:ext cx="482453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Corynebacterium urealyticum </a:t>
            </a:r>
            <a:endParaRPr lang="el-GR" b="1" i="1" dirty="0"/>
          </a:p>
        </p:txBody>
      </p:sp>
      <p:sp>
        <p:nvSpPr>
          <p:cNvPr id="7" name="6 - TextBox"/>
          <p:cNvSpPr txBox="1"/>
          <p:nvPr/>
        </p:nvSpPr>
        <p:spPr>
          <a:xfrm>
            <a:off x="1979712" y="3645024"/>
            <a:ext cx="4824536" cy="132343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Δυνητικά παθογόνο. Απομονώνεται κυρίως από το ουροποιητικό και το δέρμα ατόμων που νοσηλεύονται και το περιβάλλον των νοσοκομείων. Παρουσιάζει αντοχή σε πολλά αντιβιοτικά, ενώ είναι ευαίσθητο στη </a:t>
            </a:r>
            <a:r>
              <a:rPr lang="el-GR" sz="1600" dirty="0" err="1" smtClean="0"/>
              <a:t>βανκομυκίνη</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483768" y="620688"/>
            <a:ext cx="381642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Λιστέριες </a:t>
            </a:r>
            <a:endParaRPr lang="el-GR" b="1" dirty="0"/>
          </a:p>
        </p:txBody>
      </p:sp>
      <p:pic>
        <p:nvPicPr>
          <p:cNvPr id="184322" name="Picture 2" descr="Αποτέλεσμα εικόνας για listeria monocytogenes"/>
          <p:cNvPicPr>
            <a:picLocks noChangeAspect="1" noChangeArrowheads="1"/>
          </p:cNvPicPr>
          <p:nvPr/>
        </p:nvPicPr>
        <p:blipFill>
          <a:blip r:embed="rId2" cstate="print"/>
          <a:srcRect/>
          <a:stretch>
            <a:fillRect/>
          </a:stretch>
        </p:blipFill>
        <p:spPr bwMode="auto">
          <a:xfrm>
            <a:off x="2483768" y="1484784"/>
            <a:ext cx="3888431" cy="237626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339752" y="260648"/>
            <a:ext cx="4104456" cy="369332"/>
          </a:xfrm>
          <a:prstGeom prst="rect">
            <a:avLst/>
          </a:prstGeom>
          <a:noFill/>
        </p:spPr>
        <p:txBody>
          <a:bodyPr wrap="square" rtlCol="0">
            <a:spAutoFit/>
          </a:bodyPr>
          <a:lstStyle/>
          <a:p>
            <a:pPr algn="ctr"/>
            <a:r>
              <a:rPr lang="el-GR" b="1" dirty="0" smtClean="0"/>
              <a:t>Ταξινόμηση λιστεριών</a:t>
            </a:r>
            <a:endParaRPr lang="el-GR" b="1" dirty="0"/>
          </a:p>
        </p:txBody>
      </p:sp>
      <p:graphicFrame>
        <p:nvGraphicFramePr>
          <p:cNvPr id="6" name="5 - Διάγραμμα"/>
          <p:cNvGraphicFramePr/>
          <p:nvPr/>
        </p:nvGraphicFramePr>
        <p:xfrm>
          <a:off x="827584" y="620688"/>
          <a:ext cx="7344816"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5868144" y="980728"/>
            <a:ext cx="3275856" cy="2308324"/>
          </a:xfrm>
          <a:prstGeom prst="rect">
            <a:avLst/>
          </a:prstGeom>
          <a:noFill/>
        </p:spPr>
        <p:txBody>
          <a:bodyPr wrap="square" rtlCol="0">
            <a:spAutoFit/>
          </a:bodyPr>
          <a:lstStyle/>
          <a:p>
            <a:pPr lvl="0"/>
            <a:r>
              <a:rPr lang="el-GR" sz="1600" dirty="0" smtClean="0"/>
              <a:t>Έχουν βρεθεί 37 είδη που προσβάλλουν τα θηλαστικά και 17 που προσβάλλουν τα πουλιά και πιθανόν κάποια είδη ψαριών και μαλακόστρακων. Για τον άνθρωπο παθογόνο είναι  κυρίως το είδος </a:t>
            </a:r>
            <a:r>
              <a:rPr lang="en-US" sz="1600" i="1" dirty="0" smtClean="0"/>
              <a:t>L. monocytogenes</a:t>
            </a:r>
            <a:r>
              <a:rPr lang="el-GR" sz="1600" i="1" dirty="0" smtClean="0"/>
              <a:t> </a:t>
            </a:r>
            <a:r>
              <a:rPr lang="el-GR" sz="1600" dirty="0" smtClean="0"/>
              <a:t>και πιο σπάνια τα είδη </a:t>
            </a:r>
            <a:r>
              <a:rPr lang="en-US" sz="1600" i="1" dirty="0" smtClean="0"/>
              <a:t>L. </a:t>
            </a:r>
            <a:r>
              <a:rPr lang="en-US" sz="1600" i="1" dirty="0" err="1" smtClean="0"/>
              <a:t>ivanovii</a:t>
            </a:r>
            <a:r>
              <a:rPr lang="en-US" sz="1600" i="1" dirty="0" smtClean="0"/>
              <a:t> </a:t>
            </a:r>
            <a:r>
              <a:rPr lang="el-GR" sz="1600" dirty="0" smtClean="0"/>
              <a:t>και </a:t>
            </a:r>
            <a:r>
              <a:rPr lang="en-US" sz="1600" i="1" dirty="0" smtClean="0"/>
              <a:t>L. </a:t>
            </a:r>
            <a:r>
              <a:rPr lang="en-US" sz="1600" i="1" dirty="0" err="1" smtClean="0"/>
              <a:t>Seeligeri</a:t>
            </a:r>
            <a:r>
              <a:rPr lang="en-US" sz="1600" i="1" dirty="0" smtClean="0"/>
              <a:t>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267744" y="692696"/>
            <a:ext cx="424847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lvl="0" algn="ctr"/>
            <a:r>
              <a:rPr lang="en-US" b="1" i="1" dirty="0" err="1" smtClean="0"/>
              <a:t>Listeria</a:t>
            </a:r>
            <a:r>
              <a:rPr lang="en-US" b="1" i="1" dirty="0" smtClean="0"/>
              <a:t> monocytogenes</a:t>
            </a:r>
            <a:endParaRPr lang="el-GR" b="1" dirty="0"/>
          </a:p>
        </p:txBody>
      </p:sp>
      <p:sp>
        <p:nvSpPr>
          <p:cNvPr id="4" name="3 - TextBox"/>
          <p:cNvSpPr txBox="1"/>
          <p:nvPr/>
        </p:nvSpPr>
        <p:spPr>
          <a:xfrm>
            <a:off x="2411760" y="1268760"/>
            <a:ext cx="4032448" cy="107721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Απομονώνεται από το νερό, το χώμα, τα λύματα, τα φυτά, τα έντομα, τα πτηνά και τα άγρια ή οικιακά ζώα.  Προκαλεί τη νόσο </a:t>
            </a:r>
            <a:r>
              <a:rPr lang="el-GR" sz="1600" dirty="0" err="1" smtClean="0"/>
              <a:t>λιστερίωση</a:t>
            </a:r>
            <a:endParaRPr lang="el-GR" sz="1600" dirty="0"/>
          </a:p>
        </p:txBody>
      </p:sp>
      <p:pic>
        <p:nvPicPr>
          <p:cNvPr id="64514" name="Picture 2" descr="Αποτέλεσμα εικόνας για listeria monocytogenes"/>
          <p:cNvPicPr>
            <a:picLocks noChangeAspect="1" noChangeArrowheads="1"/>
          </p:cNvPicPr>
          <p:nvPr/>
        </p:nvPicPr>
        <p:blipFill>
          <a:blip r:embed="rId2" cstate="print"/>
          <a:srcRect b="10000"/>
          <a:stretch>
            <a:fillRect/>
          </a:stretch>
        </p:blipFill>
        <p:spPr bwMode="auto">
          <a:xfrm>
            <a:off x="1979712" y="2852936"/>
            <a:ext cx="4896544" cy="259228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0" y="1988840"/>
            <a:ext cx="4104456"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lvl="0" algn="ctr"/>
            <a:r>
              <a:rPr lang="el-GR" b="1" dirty="0" smtClean="0"/>
              <a:t>Χαρακτηριστικά του βακτηρίου </a:t>
            </a:r>
            <a:r>
              <a:rPr lang="en-US" b="1" i="1" dirty="0" smtClean="0"/>
              <a:t>L. monocytogenes</a:t>
            </a:r>
            <a:r>
              <a:rPr lang="el-GR" b="1" i="1" dirty="0" smtClean="0"/>
              <a:t> </a:t>
            </a:r>
            <a:endParaRPr lang="el-GR" b="1" dirty="0"/>
          </a:p>
        </p:txBody>
      </p:sp>
      <p:sp>
        <p:nvSpPr>
          <p:cNvPr id="4" name="3 - TextBox"/>
          <p:cNvSpPr txBox="1"/>
          <p:nvPr/>
        </p:nvSpPr>
        <p:spPr>
          <a:xfrm>
            <a:off x="0" y="2924944"/>
            <a:ext cx="4104010" cy="181588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a:t>
            </a:r>
            <a:r>
              <a:rPr lang="el-GR" sz="1600" dirty="0" smtClean="0"/>
              <a:t> (+) βακτηρίδιο</a:t>
            </a:r>
          </a:p>
          <a:p>
            <a:pPr>
              <a:buFont typeface="Wingdings" pitchFamily="2" charset="2"/>
              <a:buChar char="§"/>
            </a:pPr>
            <a:r>
              <a:rPr lang="el-GR" sz="1600" dirty="0" smtClean="0"/>
              <a:t>Καταλάση θετικό</a:t>
            </a:r>
          </a:p>
          <a:p>
            <a:pPr>
              <a:buFont typeface="Wingdings" pitchFamily="2" charset="2"/>
              <a:buChar char="§"/>
            </a:pPr>
            <a:r>
              <a:rPr lang="el-GR" sz="1600" dirty="0" smtClean="0"/>
              <a:t>Δυνητικά ενδοκυττάριο</a:t>
            </a:r>
          </a:p>
          <a:p>
            <a:pPr>
              <a:buFont typeface="Wingdings" pitchFamily="2" charset="2"/>
              <a:buChar char="§"/>
            </a:pPr>
            <a:r>
              <a:rPr lang="el-GR" sz="1600" dirty="0" smtClean="0"/>
              <a:t>Προαιρετικά αναερόβιο</a:t>
            </a:r>
          </a:p>
          <a:p>
            <a:pPr>
              <a:buFont typeface="Wingdings" pitchFamily="2" charset="2"/>
              <a:buChar char="§"/>
            </a:pPr>
            <a:r>
              <a:rPr lang="el-GR" sz="1600" dirty="0" smtClean="0"/>
              <a:t>Δεν παράγει σπόρους</a:t>
            </a:r>
          </a:p>
          <a:p>
            <a:pPr>
              <a:buFont typeface="Wingdings" pitchFamily="2" charset="2"/>
              <a:buChar char="§"/>
            </a:pPr>
            <a:r>
              <a:rPr lang="el-GR" sz="1600" dirty="0" smtClean="0"/>
              <a:t>Κινείται περιστροφικά όταν καλλιεργείται σε υγρά θρεπτικά υλικά</a:t>
            </a:r>
          </a:p>
        </p:txBody>
      </p:sp>
      <p:sp>
        <p:nvSpPr>
          <p:cNvPr id="6" name="5 - TextBox"/>
          <p:cNvSpPr txBox="1"/>
          <p:nvPr/>
        </p:nvSpPr>
        <p:spPr>
          <a:xfrm>
            <a:off x="4932040" y="923236"/>
            <a:ext cx="3960440" cy="1569660"/>
          </a:xfrm>
          <a:prstGeom prst="rect">
            <a:avLst/>
          </a:prstGeom>
          <a:noFill/>
        </p:spPr>
        <p:txBody>
          <a:bodyPr wrap="square" rtlCol="0">
            <a:spAutoFit/>
          </a:bodyPr>
          <a:lstStyle/>
          <a:p>
            <a:r>
              <a:rPr lang="el-GR" sz="1600" dirty="0" smtClean="0"/>
              <a:t>Το βακτήριο</a:t>
            </a:r>
            <a:r>
              <a:rPr lang="en-US" sz="1600" i="1" dirty="0" smtClean="0"/>
              <a:t> L. monocytogenes</a:t>
            </a:r>
            <a:r>
              <a:rPr lang="el-GR" sz="1600" i="1" dirty="0" smtClean="0"/>
              <a:t> </a:t>
            </a:r>
            <a:r>
              <a:rPr lang="el-GR" sz="1600" dirty="0" smtClean="0"/>
              <a:t>Κινείται μέσα στο κυτταρόπλασμα με ταχύτητα 13,2-22μ</a:t>
            </a:r>
            <a:r>
              <a:rPr lang="en-US" sz="1600" dirty="0" smtClean="0"/>
              <a:t>m/min</a:t>
            </a:r>
            <a:r>
              <a:rPr lang="el-GR" sz="1600" dirty="0" smtClean="0"/>
              <a:t> καθώς και από κύτταρο σε κύτταρο, με τη βοήθεια νηματίων ακτίνης που σχηματίζουν ουρά προς τη μία πλευρά του βακτηριδίου </a:t>
            </a:r>
            <a:endParaRPr lang="el-GR" sz="1600" dirty="0"/>
          </a:p>
        </p:txBody>
      </p:sp>
      <p:pic>
        <p:nvPicPr>
          <p:cNvPr id="5121" name="Picture 1" descr="C:\Documents and Settings\user\Επιφάνεια εργασίας\listeria.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004048" y="2780929"/>
            <a:ext cx="3995490" cy="295232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339752" y="548680"/>
            <a:ext cx="417646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Καλλιέργεια </a:t>
            </a:r>
            <a:r>
              <a:rPr lang="en-US" b="1" i="1" dirty="0" smtClean="0"/>
              <a:t>L. monocytogenes</a:t>
            </a:r>
            <a:endParaRPr lang="el-GR" b="1" dirty="0"/>
          </a:p>
        </p:txBody>
      </p:sp>
      <p:sp>
        <p:nvSpPr>
          <p:cNvPr id="4" name="3 - TextBox"/>
          <p:cNvSpPr txBox="1"/>
          <p:nvPr/>
        </p:nvSpPr>
        <p:spPr>
          <a:xfrm>
            <a:off x="2339752" y="1052736"/>
            <a:ext cx="4104456" cy="2062103"/>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Αναπτύσσεται σε θερμοκρασίες από -0,4 -45</a:t>
            </a:r>
            <a:r>
              <a:rPr lang="el-GR" sz="1600" baseline="30000" dirty="0" smtClean="0"/>
              <a:t>ο</a:t>
            </a:r>
            <a:r>
              <a:rPr lang="el-GR" sz="1600" dirty="0" smtClean="0"/>
              <a:t> </a:t>
            </a:r>
            <a:r>
              <a:rPr lang="en-US" sz="1600" dirty="0" smtClean="0"/>
              <a:t>C</a:t>
            </a:r>
            <a:endParaRPr lang="el-GR" sz="1600" dirty="0" smtClean="0"/>
          </a:p>
          <a:p>
            <a:pPr>
              <a:buFont typeface="Wingdings" pitchFamily="2" charset="2"/>
              <a:buChar char="§"/>
            </a:pPr>
            <a:r>
              <a:rPr lang="el-GR" sz="1600" dirty="0" smtClean="0"/>
              <a:t> Σε αιματούχο άγαρ παράγει στενή ζώνη β-αιμόλυσης</a:t>
            </a:r>
          </a:p>
          <a:p>
            <a:pPr>
              <a:buFont typeface="Wingdings" pitchFamily="2" charset="2"/>
              <a:buChar char="§"/>
            </a:pPr>
            <a:r>
              <a:rPr lang="en-US" sz="1600" dirty="0" smtClean="0"/>
              <a:t>  </a:t>
            </a:r>
            <a:r>
              <a:rPr lang="el-GR" sz="1600" dirty="0" smtClean="0"/>
              <a:t>Πολλαπλασιάζεται σε χαμηλές θερμοκρασίες και για το λόγο αυτό πολλαπλασιάζεται σε μολυσμένα τρόφιμα που διατηρούνται στο ψυγείο</a:t>
            </a:r>
            <a:endParaRPr lang="el-GR" sz="1600" dirty="0"/>
          </a:p>
        </p:txBody>
      </p:sp>
      <p:pic>
        <p:nvPicPr>
          <p:cNvPr id="5" name="Picture 2" descr="Αποτέλεσμα εικόνας για listeria monocytogenes"/>
          <p:cNvPicPr>
            <a:picLocks noChangeAspect="1" noChangeArrowheads="1"/>
          </p:cNvPicPr>
          <p:nvPr/>
        </p:nvPicPr>
        <p:blipFill>
          <a:blip r:embed="rId2" cstate="print"/>
          <a:srcRect/>
          <a:stretch>
            <a:fillRect/>
          </a:stretch>
        </p:blipFill>
        <p:spPr bwMode="auto">
          <a:xfrm>
            <a:off x="2411760" y="3356992"/>
            <a:ext cx="4032448" cy="266700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323528" y="1763524"/>
            <a:ext cx="388843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Παθογένεια του </a:t>
            </a:r>
            <a:r>
              <a:rPr lang="en-US" b="1" i="1" dirty="0" smtClean="0"/>
              <a:t>L. monocytogenes</a:t>
            </a:r>
            <a:r>
              <a:rPr lang="el-GR" b="1" dirty="0" smtClean="0"/>
              <a:t> </a:t>
            </a:r>
            <a:endParaRPr lang="el-GR" b="1" dirty="0"/>
          </a:p>
        </p:txBody>
      </p:sp>
      <p:sp>
        <p:nvSpPr>
          <p:cNvPr id="5" name="4 - TextBox"/>
          <p:cNvSpPr txBox="1"/>
          <p:nvPr/>
        </p:nvSpPr>
        <p:spPr>
          <a:xfrm>
            <a:off x="251520" y="2272804"/>
            <a:ext cx="3960440" cy="230832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βακτήριο </a:t>
            </a:r>
            <a:r>
              <a:rPr lang="en-US" sz="1600" b="1" i="1" dirty="0" smtClean="0"/>
              <a:t>L. monocytogenes</a:t>
            </a:r>
            <a:r>
              <a:rPr lang="el-GR" sz="1600" b="1" i="1" dirty="0" smtClean="0"/>
              <a:t> </a:t>
            </a:r>
            <a:r>
              <a:rPr lang="el-GR" sz="1600" dirty="0" smtClean="0"/>
              <a:t>προκαλεί τη νόσο </a:t>
            </a:r>
            <a:r>
              <a:rPr lang="el-GR" sz="1600" dirty="0" err="1" smtClean="0"/>
              <a:t>λιστερίωση</a:t>
            </a:r>
            <a:endParaRPr lang="el-GR" sz="1600" dirty="0" smtClean="0"/>
          </a:p>
          <a:p>
            <a:r>
              <a:rPr lang="el-GR" sz="1600" dirty="0" smtClean="0"/>
              <a:t>Το μικρόβιο αναπτύσσεται ενδοκυττάρια χωρίς να προκαλεί βλάβες στο κύτταρο που εγκαθίσταται. </a:t>
            </a:r>
          </a:p>
          <a:p>
            <a:r>
              <a:rPr lang="el-GR" sz="1600" dirty="0" smtClean="0"/>
              <a:t>Το μικρόβιο εισέρχεται στα κύτταρα του ξενιστή με τη βοήθεια δύο πρωτεϊνών, την </a:t>
            </a:r>
            <a:r>
              <a:rPr lang="el-GR" sz="1600" dirty="0" err="1" smtClean="0"/>
              <a:t>ιντερναλίνη</a:t>
            </a:r>
            <a:r>
              <a:rPr lang="el-GR" sz="1600" dirty="0" smtClean="0"/>
              <a:t> Α </a:t>
            </a:r>
            <a:r>
              <a:rPr lang="en-US" sz="1600" dirty="0" smtClean="0"/>
              <a:t>(</a:t>
            </a:r>
            <a:r>
              <a:rPr lang="en-US" sz="1600" dirty="0" err="1" smtClean="0"/>
              <a:t>InlA</a:t>
            </a:r>
            <a:r>
              <a:rPr lang="en-US" sz="1600" dirty="0" smtClean="0"/>
              <a:t>) </a:t>
            </a:r>
            <a:r>
              <a:rPr lang="el-GR" sz="1600" dirty="0" smtClean="0"/>
              <a:t>και την </a:t>
            </a:r>
            <a:r>
              <a:rPr lang="el-GR" sz="1600" dirty="0" err="1" smtClean="0"/>
              <a:t>ιντερναλίνη</a:t>
            </a:r>
            <a:r>
              <a:rPr lang="en-US" sz="1600" dirty="0" smtClean="0"/>
              <a:t> </a:t>
            </a:r>
            <a:r>
              <a:rPr lang="el-GR" sz="1600" dirty="0" smtClean="0"/>
              <a:t> Β </a:t>
            </a:r>
            <a:r>
              <a:rPr lang="en-US" sz="1600" dirty="0" smtClean="0"/>
              <a:t> (</a:t>
            </a:r>
            <a:r>
              <a:rPr lang="en-US" sz="1600" dirty="0" err="1" smtClean="0"/>
              <a:t>InlB</a:t>
            </a:r>
            <a:r>
              <a:rPr lang="en-US" sz="1600" dirty="0" smtClean="0"/>
              <a:t>)</a:t>
            </a:r>
            <a:endParaRPr lang="el-GR" sz="1600" dirty="0"/>
          </a:p>
        </p:txBody>
      </p:sp>
      <p:pic>
        <p:nvPicPr>
          <p:cNvPr id="1027" name="Picture 3" descr="C:\Documents and Settings\user\Επιφάνεια εργασίας\list 2.jpg"/>
          <p:cNvPicPr>
            <a:picLocks noChangeAspect="1" noChangeArrowheads="1"/>
          </p:cNvPicPr>
          <p:nvPr/>
        </p:nvPicPr>
        <p:blipFill>
          <a:blip r:embed="rId2" cstate="print">
            <a:clrChange>
              <a:clrFrom>
                <a:srgbClr val="FFFFFF"/>
              </a:clrFrom>
              <a:clrTo>
                <a:srgbClr val="FFFFFF">
                  <a:alpha val="0"/>
                </a:srgbClr>
              </a:clrTo>
            </a:clrChange>
          </a:blip>
          <a:srcRect r="27536" b="11424"/>
          <a:stretch>
            <a:fillRect/>
          </a:stretch>
        </p:blipFill>
        <p:spPr bwMode="auto">
          <a:xfrm>
            <a:off x="5004048" y="1772816"/>
            <a:ext cx="3600400" cy="309634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323528" y="1556792"/>
            <a:ext cx="345638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Πορεία στο κύτταρο</a:t>
            </a:r>
            <a:endParaRPr lang="el-GR" b="1" dirty="0"/>
          </a:p>
        </p:txBody>
      </p:sp>
      <p:sp>
        <p:nvSpPr>
          <p:cNvPr id="4" name="3 - TextBox"/>
          <p:cNvSpPr txBox="1"/>
          <p:nvPr/>
        </p:nvSpPr>
        <p:spPr>
          <a:xfrm>
            <a:off x="323528" y="2132856"/>
            <a:ext cx="3456384" cy="230832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a:t>
            </a:r>
            <a:r>
              <a:rPr lang="el-GR" sz="1600" dirty="0" err="1" smtClean="0"/>
              <a:t>λιστέρια</a:t>
            </a:r>
            <a:r>
              <a:rPr lang="el-GR" sz="1600" dirty="0" smtClean="0"/>
              <a:t> εισέρχεται στο κύτταρο κλεισμένη σε κυστίδιο από το οποίο απελευθερώνεται με τη βοήθεια ορισμένων παραγόντων, όπως η αιμολυσίνη του μικροβίου, η </a:t>
            </a:r>
            <a:r>
              <a:rPr lang="el-GR" sz="1600" dirty="0" err="1" smtClean="0"/>
              <a:t>λιστεριολυσίνη</a:t>
            </a:r>
            <a:r>
              <a:rPr lang="el-GR" sz="1600" dirty="0" smtClean="0"/>
              <a:t> Ο (</a:t>
            </a:r>
            <a:r>
              <a:rPr lang="en-US" sz="1600" dirty="0" smtClean="0"/>
              <a:t>LLO)</a:t>
            </a:r>
            <a:r>
              <a:rPr lang="el-GR" sz="1600" dirty="0" smtClean="0"/>
              <a:t> που είναι πρωτεΐνη η οποία σχηματίζει πόρους και δύο </a:t>
            </a:r>
            <a:r>
              <a:rPr lang="el-GR" sz="1600" dirty="0" err="1" smtClean="0"/>
              <a:t>φωσφολιπάσες</a:t>
            </a:r>
            <a:r>
              <a:rPr lang="el-GR" sz="1600" dirty="0" smtClean="0"/>
              <a:t>, τις </a:t>
            </a:r>
            <a:r>
              <a:rPr lang="en-US" sz="1600" dirty="0" smtClean="0"/>
              <a:t>PLC</a:t>
            </a:r>
            <a:r>
              <a:rPr lang="en-US" sz="1600" baseline="-25000" dirty="0" smtClean="0"/>
              <a:t>s</a:t>
            </a:r>
            <a:endParaRPr lang="el-GR" sz="1600" dirty="0"/>
          </a:p>
        </p:txBody>
      </p:sp>
      <p:pic>
        <p:nvPicPr>
          <p:cNvPr id="5" name="Picture 3" descr="C:\Documents and Settings\user\Επιφάνεια εργασίας\listeria 3.png"/>
          <p:cNvPicPr>
            <a:picLocks noChangeAspect="1" noChangeArrowheads="1"/>
          </p:cNvPicPr>
          <p:nvPr/>
        </p:nvPicPr>
        <p:blipFill>
          <a:blip r:embed="rId2" cstate="print"/>
          <a:srcRect/>
          <a:stretch>
            <a:fillRect/>
          </a:stretch>
        </p:blipFill>
        <p:spPr bwMode="auto">
          <a:xfrm>
            <a:off x="4427538" y="1700808"/>
            <a:ext cx="3745879" cy="2875607"/>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691680" y="836712"/>
            <a:ext cx="525658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Παθογένεια του μικροβίου </a:t>
            </a:r>
            <a:r>
              <a:rPr lang="en-US" b="1" i="1" dirty="0" smtClean="0"/>
              <a:t>L. monocytogenes</a:t>
            </a:r>
            <a:r>
              <a:rPr lang="el-GR" b="1" dirty="0" smtClean="0"/>
              <a:t> </a:t>
            </a:r>
            <a:endParaRPr lang="el-GR" b="1" dirty="0"/>
          </a:p>
        </p:txBody>
      </p:sp>
      <p:sp>
        <p:nvSpPr>
          <p:cNvPr id="4" name="3 - TextBox"/>
          <p:cNvSpPr txBox="1"/>
          <p:nvPr/>
        </p:nvSpPr>
        <p:spPr>
          <a:xfrm>
            <a:off x="1655230" y="1401738"/>
            <a:ext cx="5437050" cy="4031873"/>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Προκαλεί συνήθως ασυμπτωματική νόσο.</a:t>
            </a:r>
          </a:p>
          <a:p>
            <a:endParaRPr lang="el-GR" sz="1600" dirty="0" smtClean="0"/>
          </a:p>
          <a:p>
            <a:r>
              <a:rPr lang="el-GR" sz="1600" dirty="0" smtClean="0"/>
              <a:t>Είναι πιθανό να εμφανιστεί ως εμπύρετος </a:t>
            </a:r>
            <a:r>
              <a:rPr lang="el-GR" sz="1600" dirty="0" err="1" smtClean="0"/>
              <a:t>γριπώδης</a:t>
            </a:r>
            <a:r>
              <a:rPr lang="el-GR" sz="1600" dirty="0" smtClean="0"/>
              <a:t> συνδρομή που διαρκεί 1-2 ημέρες με διάρροια και κοιλιακά άλγη.</a:t>
            </a:r>
          </a:p>
          <a:p>
            <a:endParaRPr lang="el-GR" sz="1600" dirty="0" smtClean="0"/>
          </a:p>
          <a:p>
            <a:r>
              <a:rPr lang="el-GR" sz="1600" dirty="0" smtClean="0"/>
              <a:t>Η νόσος εκδηλώνεται κυρίως σε άτομα με ελαττωμένη κυτταρική ανοσία, υπό τη μορφή σηψαιμίας ή μηνιγγίτιδας, αλλά μπορεί να προσβάλλει και υγιή άτομα.</a:t>
            </a:r>
          </a:p>
          <a:p>
            <a:r>
              <a:rPr lang="el-GR" sz="1600" dirty="0" smtClean="0"/>
              <a:t> </a:t>
            </a:r>
          </a:p>
          <a:p>
            <a:r>
              <a:rPr lang="el-GR" sz="1600" dirty="0" smtClean="0"/>
              <a:t>Αν προσβληθεί έγκυος γυναίκα κατά το πρώτο τρίμηνο της κύησης μπορεί να εμφανίσει </a:t>
            </a:r>
            <a:r>
              <a:rPr lang="el-GR" sz="1600" dirty="0" err="1" smtClean="0"/>
              <a:t>γριπώδη</a:t>
            </a:r>
            <a:r>
              <a:rPr lang="el-GR" sz="1600" dirty="0" smtClean="0"/>
              <a:t> σύνδρομο με πυρετό, κυνάγχη, μυαλγίες, κοιλιακά άλγη και διάρροια. Μετά από 3-7 ημέρες μπορεί να ακολουθήσει πρόωρος τοκετός ή αποβολή του εμβρύου.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179512" y="476672"/>
          <a:ext cx="8712968"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123728" y="1340768"/>
            <a:ext cx="4608512" cy="2800767"/>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έμβρυο μολυσμένων γυναικών μπορεί να μολυνθεί επίσης μέσω του πλακούντα. Στην περίπτωση αυτή, το νεογέννητο  μπορεί να εκδηλώσει μέσα σε λίγες ώρες  </a:t>
            </a:r>
            <a:r>
              <a:rPr lang="el-GR" sz="1600" dirty="0" err="1" smtClean="0"/>
              <a:t>κοκκιοματώδη</a:t>
            </a:r>
            <a:r>
              <a:rPr lang="el-GR" sz="1600" dirty="0" smtClean="0"/>
              <a:t> σήψη των νεογνών. </a:t>
            </a:r>
          </a:p>
          <a:p>
            <a:r>
              <a:rPr lang="el-GR" sz="1600" dirty="0" smtClean="0"/>
              <a:t> Αν το έμβρυο μολυνθεί κατά τον τοκετό από το γενετικό σωλήνα, το νεογνό μπορεί να εκδηλώσει μετά από ημέρες συμπτώματα μηνιγγίτιδας (τρίτη αιτία μηνιγγίτιδας στα νεογέννητα μετά το β-αιμολυτικό στρεπτόκοκκο ομάδας Β και την </a:t>
            </a:r>
            <a:r>
              <a:rPr lang="en-US" sz="1600" i="1" dirty="0" smtClean="0"/>
              <a:t>E. coli</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79512" y="332656"/>
            <a:ext cx="374441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r>
              <a:rPr lang="el-GR" b="1" dirty="0" err="1" smtClean="0"/>
              <a:t>λιστερίωσης</a:t>
            </a:r>
            <a:r>
              <a:rPr lang="el-GR" b="1" dirty="0" smtClean="0"/>
              <a:t> </a:t>
            </a:r>
            <a:endParaRPr lang="el-GR" b="1" dirty="0"/>
          </a:p>
        </p:txBody>
      </p:sp>
      <p:sp>
        <p:nvSpPr>
          <p:cNvPr id="4" name="3 - TextBox"/>
          <p:cNvSpPr txBox="1"/>
          <p:nvPr/>
        </p:nvSpPr>
        <p:spPr>
          <a:xfrm>
            <a:off x="251520" y="908720"/>
            <a:ext cx="3816424" cy="353943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Απομονώνεται από το αίμα, το εγκεφαλονωτιαίο υγρό, το μυελό των οστών, τον πλακούντα κ.α.</a:t>
            </a:r>
          </a:p>
          <a:p>
            <a:endParaRPr lang="el-GR" sz="1600" dirty="0" smtClean="0"/>
          </a:p>
          <a:p>
            <a:r>
              <a:rPr lang="el-GR" sz="1600" b="1" dirty="0" smtClean="0"/>
              <a:t>Καλλιέργεια δείγματος και μελέτη αποικιών:</a:t>
            </a:r>
          </a:p>
          <a:p>
            <a:r>
              <a:rPr lang="el-GR" sz="1600" dirty="0" smtClean="0"/>
              <a:t>Στο αιματούχο άγαρ προβάτου παρατηρείται μικρή ζώνη β-αιμόλυσης.</a:t>
            </a:r>
          </a:p>
          <a:p>
            <a:r>
              <a:rPr lang="el-GR" sz="1600" dirty="0" smtClean="0"/>
              <a:t>Σε χρωμογόνα άγαρ για </a:t>
            </a:r>
            <a:r>
              <a:rPr lang="el-GR" sz="1600" dirty="0" err="1" smtClean="0"/>
              <a:t>λιστέριες</a:t>
            </a:r>
            <a:r>
              <a:rPr lang="el-GR" sz="1600" dirty="0" smtClean="0"/>
              <a:t> παράγει αποικίες ειδικού χρώματος.</a:t>
            </a:r>
          </a:p>
          <a:p>
            <a:r>
              <a:rPr lang="el-GR" sz="1600" dirty="0" smtClean="0"/>
              <a:t>Προκαλεί υδρόλυση της αισκουλίνης.</a:t>
            </a:r>
          </a:p>
          <a:p>
            <a:r>
              <a:rPr lang="el-GR" sz="1600" dirty="0" smtClean="0"/>
              <a:t>Από τους στρεπτόκοκκους διαχωρίζεται από τη μορφολογία, την κινητικότητα και την παραγωγή καταλάσης</a:t>
            </a:r>
            <a:endParaRPr lang="el-GR" sz="1600" dirty="0"/>
          </a:p>
        </p:txBody>
      </p:sp>
      <p:pic>
        <p:nvPicPr>
          <p:cNvPr id="192514" name="Picture 2" descr="C:\Documents and Settings\user\Επιφάνεια εργασίας\Listeria-monocytogenes-620.jpg"/>
          <p:cNvPicPr>
            <a:picLocks noChangeAspect="1" noChangeArrowheads="1"/>
          </p:cNvPicPr>
          <p:nvPr/>
        </p:nvPicPr>
        <p:blipFill>
          <a:blip r:embed="rId2" cstate="print"/>
          <a:srcRect/>
          <a:stretch>
            <a:fillRect/>
          </a:stretch>
        </p:blipFill>
        <p:spPr bwMode="auto">
          <a:xfrm>
            <a:off x="4788024" y="908720"/>
            <a:ext cx="4104878" cy="3456384"/>
          </a:xfrm>
          <a:prstGeom prst="rect">
            <a:avLst/>
          </a:prstGeom>
          <a:noFill/>
        </p:spPr>
      </p:pic>
      <p:sp>
        <p:nvSpPr>
          <p:cNvPr id="6" name="5 - TextBox"/>
          <p:cNvSpPr txBox="1"/>
          <p:nvPr/>
        </p:nvSpPr>
        <p:spPr>
          <a:xfrm>
            <a:off x="251520" y="4869160"/>
            <a:ext cx="381642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a:t>
            </a:r>
            <a:r>
              <a:rPr lang="el-GR" b="1" dirty="0" err="1" smtClean="0"/>
              <a:t>λιστερίωσης</a:t>
            </a:r>
            <a:endParaRPr lang="el-GR" b="1" dirty="0"/>
          </a:p>
        </p:txBody>
      </p:sp>
      <p:sp>
        <p:nvSpPr>
          <p:cNvPr id="7" name="6 - TextBox"/>
          <p:cNvSpPr txBox="1"/>
          <p:nvPr/>
        </p:nvSpPr>
        <p:spPr>
          <a:xfrm>
            <a:off x="251520" y="5373216"/>
            <a:ext cx="3816424" cy="830997"/>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Θεραπεία εκλογής η χορήγηση αμπικιλίνης ή </a:t>
            </a:r>
            <a:r>
              <a:rPr lang="el-GR" sz="1600" dirty="0" err="1" smtClean="0"/>
              <a:t>τριμεθοπρίμη</a:t>
            </a:r>
            <a:r>
              <a:rPr lang="el-GR" sz="1600" dirty="0" smtClean="0"/>
              <a:t>-</a:t>
            </a:r>
            <a:r>
              <a:rPr lang="el-GR" sz="1600" dirty="0" err="1" smtClean="0"/>
              <a:t>σουλφομεθοξαζόλη</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339752" y="1475492"/>
            <a:ext cx="410445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Βάκιλλοι </a:t>
            </a:r>
            <a:endParaRPr lang="el-GR" b="1" dirty="0"/>
          </a:p>
        </p:txBody>
      </p:sp>
      <p:pic>
        <p:nvPicPr>
          <p:cNvPr id="5" name="Picture 4" descr="Αποτέλεσμα εικόνας για bacillus"/>
          <p:cNvPicPr>
            <a:picLocks noChangeAspect="1" noChangeArrowheads="1"/>
          </p:cNvPicPr>
          <p:nvPr/>
        </p:nvPicPr>
        <p:blipFill>
          <a:blip r:embed="rId2" cstate="print"/>
          <a:srcRect/>
          <a:stretch>
            <a:fillRect/>
          </a:stretch>
        </p:blipFill>
        <p:spPr bwMode="auto">
          <a:xfrm>
            <a:off x="2339752" y="2240868"/>
            <a:ext cx="4176464" cy="237626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843808" y="332656"/>
            <a:ext cx="316835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Ταξινόμηση βακίλλων </a:t>
            </a:r>
            <a:endParaRPr lang="el-GR" b="1" dirty="0"/>
          </a:p>
        </p:txBody>
      </p:sp>
      <p:graphicFrame>
        <p:nvGraphicFramePr>
          <p:cNvPr id="4" name="3 - Διάγραμμα"/>
          <p:cNvGraphicFramePr/>
          <p:nvPr/>
        </p:nvGraphicFramePr>
        <p:xfrm>
          <a:off x="827584" y="764704"/>
          <a:ext cx="7344816"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835696" y="332656"/>
            <a:ext cx="518457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βακίλλων</a:t>
            </a:r>
            <a:endParaRPr lang="el-GR" b="1" dirty="0"/>
          </a:p>
        </p:txBody>
      </p:sp>
      <p:sp>
        <p:nvSpPr>
          <p:cNvPr id="4" name="3 - TextBox"/>
          <p:cNvSpPr txBox="1"/>
          <p:nvPr/>
        </p:nvSpPr>
        <p:spPr>
          <a:xfrm>
            <a:off x="1835696" y="836712"/>
            <a:ext cx="5184576" cy="2554545"/>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Arial" pitchFamily="34" charset="0"/>
              <a:buChar char="•"/>
            </a:pPr>
            <a:r>
              <a:rPr lang="en-US" sz="1600" dirty="0" smtClean="0"/>
              <a:t>Gram</a:t>
            </a:r>
            <a:r>
              <a:rPr lang="el-GR" sz="1600" dirty="0" smtClean="0"/>
              <a:t> (+) βακτηρίδια</a:t>
            </a:r>
          </a:p>
          <a:p>
            <a:pPr>
              <a:buFont typeface="Arial" pitchFamily="34" charset="0"/>
              <a:buChar char="•"/>
            </a:pPr>
            <a:r>
              <a:rPr lang="el-GR" sz="1600" dirty="0" smtClean="0"/>
              <a:t>Παράγουν σπόρους που δεν προκαλούν διόγκωση του κυττάρου</a:t>
            </a:r>
          </a:p>
          <a:p>
            <a:pPr>
              <a:buFont typeface="Arial" pitchFamily="34" charset="0"/>
              <a:buChar char="•"/>
            </a:pPr>
            <a:r>
              <a:rPr lang="el-GR" sz="1600" dirty="0" smtClean="0"/>
              <a:t>Αναπτύσσονται αερόβια ή προαιρετικά αναερόβια</a:t>
            </a:r>
          </a:p>
          <a:p>
            <a:pPr>
              <a:buFont typeface="Arial" pitchFamily="34" charset="0"/>
              <a:buChar char="•"/>
            </a:pPr>
            <a:r>
              <a:rPr lang="el-GR" sz="1600" dirty="0" smtClean="0"/>
              <a:t>Πολύ διαδεδομένα στη φύση (υπάρχουν στο έδαφος το νερό και τον αέρα)</a:t>
            </a:r>
          </a:p>
          <a:p>
            <a:pPr>
              <a:buFont typeface="Arial" pitchFamily="34" charset="0"/>
              <a:buChar char="•"/>
            </a:pPr>
            <a:r>
              <a:rPr lang="el-GR" sz="1600" dirty="0" smtClean="0"/>
              <a:t>Παθογόνοι στον άνθρωπο είναι ο βάκιλλος του άνθρακα και ο βάκιλλος ο </a:t>
            </a:r>
            <a:r>
              <a:rPr lang="el-GR" sz="1600" dirty="0" err="1" smtClean="0"/>
              <a:t>κηρόχρους</a:t>
            </a:r>
            <a:endParaRPr lang="el-GR" sz="1600" dirty="0" smtClean="0"/>
          </a:p>
          <a:p>
            <a:pPr>
              <a:buFont typeface="Arial" pitchFamily="34" charset="0"/>
              <a:buChar char="•"/>
            </a:pPr>
            <a:r>
              <a:rPr lang="el-GR" sz="1600" dirty="0" smtClean="0"/>
              <a:t>Με τη χρώση </a:t>
            </a:r>
            <a:r>
              <a:rPr lang="en-US" sz="1600" dirty="0" smtClean="0"/>
              <a:t>Gram</a:t>
            </a:r>
            <a:r>
              <a:rPr lang="el-GR" sz="1600" dirty="0" smtClean="0"/>
              <a:t> δεν χρωματίζονται οι σπόροι, με αποτέλεσμα να εμφανίζονται ως κενές περιοχές</a:t>
            </a:r>
            <a:endParaRPr lang="el-GR" sz="1600" dirty="0"/>
          </a:p>
        </p:txBody>
      </p:sp>
      <p:pic>
        <p:nvPicPr>
          <p:cNvPr id="7" name="Picture 2" descr="Αποτέλεσμα εικόνας για bacillus"/>
          <p:cNvPicPr>
            <a:picLocks noChangeAspect="1" noChangeArrowheads="1"/>
          </p:cNvPicPr>
          <p:nvPr/>
        </p:nvPicPr>
        <p:blipFill>
          <a:blip r:embed="rId2" cstate="print">
            <a:clrChange>
              <a:clrFrom>
                <a:srgbClr val="F6EEF9"/>
              </a:clrFrom>
              <a:clrTo>
                <a:srgbClr val="F6EEF9">
                  <a:alpha val="0"/>
                </a:srgbClr>
              </a:clrTo>
            </a:clrChange>
          </a:blip>
          <a:srcRect/>
          <a:stretch>
            <a:fillRect/>
          </a:stretch>
        </p:blipFill>
        <p:spPr bwMode="auto">
          <a:xfrm>
            <a:off x="2195736" y="3573016"/>
            <a:ext cx="4464496" cy="252028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79512" y="692696"/>
            <a:ext cx="388843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Βάκιλλος του άνθρακα</a:t>
            </a:r>
            <a:endParaRPr lang="el-GR" b="1" dirty="0"/>
          </a:p>
        </p:txBody>
      </p:sp>
      <p:sp>
        <p:nvSpPr>
          <p:cNvPr id="4" name="3 - TextBox"/>
          <p:cNvSpPr txBox="1"/>
          <p:nvPr/>
        </p:nvSpPr>
        <p:spPr>
          <a:xfrm>
            <a:off x="107504" y="1340768"/>
            <a:ext cx="3888432" cy="2800767"/>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Arial" pitchFamily="34" charset="0"/>
              <a:buChar char="•"/>
            </a:pPr>
            <a:r>
              <a:rPr lang="el-GR" sz="1600" dirty="0" smtClean="0"/>
              <a:t>Μεγάλο βακτηρίδιο μεγέθους 1-1,5 Χ 4-8μ</a:t>
            </a:r>
            <a:r>
              <a:rPr lang="en-US" sz="1600" dirty="0" smtClean="0"/>
              <a:t>m</a:t>
            </a:r>
            <a:r>
              <a:rPr lang="el-GR" sz="1600" dirty="0" smtClean="0"/>
              <a:t> με τετραγωνισμένα άκρα</a:t>
            </a:r>
          </a:p>
          <a:p>
            <a:pPr>
              <a:buFont typeface="Arial" pitchFamily="34" charset="0"/>
              <a:buChar char="•"/>
            </a:pPr>
            <a:r>
              <a:rPr lang="el-GR" sz="1600" dirty="0" smtClean="0"/>
              <a:t>Συνήθως σχηματίζει αλυσίδες</a:t>
            </a:r>
          </a:p>
          <a:p>
            <a:pPr>
              <a:buFont typeface="Arial" pitchFamily="34" charset="0"/>
              <a:buChar char="•"/>
            </a:pPr>
            <a:r>
              <a:rPr lang="el-GR" sz="1600" dirty="0" smtClean="0"/>
              <a:t>Περιβάλλεται από έλυτρο που αποτελείται από πολυπεπτίδιο και το προστατεύει από την φαγοκυττάρωση</a:t>
            </a:r>
          </a:p>
          <a:p>
            <a:pPr>
              <a:buFont typeface="Arial" pitchFamily="34" charset="0"/>
              <a:buChar char="•"/>
            </a:pPr>
            <a:r>
              <a:rPr lang="el-GR" sz="1600" dirty="0" smtClean="0"/>
              <a:t>Παράγει ενδοσπόρια τα οποία είναι πολύ ανθεκτικά στη θερμοκρασία, την ξήρανση, την υπεριώδη ακτινοβολία και τα απολυμαντικά. Επιβιώνουν στο χώμα σε αδρανή κατάσταση για δεκαετίες</a:t>
            </a:r>
            <a:endParaRPr lang="el-GR" sz="1600" dirty="0"/>
          </a:p>
        </p:txBody>
      </p:sp>
      <p:pic>
        <p:nvPicPr>
          <p:cNvPr id="18434" name="Picture 2" descr="Αποτέλεσμα εικόνας για bacillus"/>
          <p:cNvPicPr>
            <a:picLocks noChangeAspect="1" noChangeArrowheads="1"/>
          </p:cNvPicPr>
          <p:nvPr/>
        </p:nvPicPr>
        <p:blipFill>
          <a:blip r:embed="rId2" cstate="print"/>
          <a:srcRect/>
          <a:stretch>
            <a:fillRect/>
          </a:stretch>
        </p:blipFill>
        <p:spPr bwMode="auto">
          <a:xfrm>
            <a:off x="4860032" y="1693539"/>
            <a:ext cx="3333750" cy="2095501"/>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467544" y="1412776"/>
            <a:ext cx="453650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lvl="0" algn="ctr"/>
            <a:r>
              <a:rPr lang="el-GR" b="1" dirty="0" smtClean="0"/>
              <a:t>Παθογένεια του </a:t>
            </a:r>
            <a:r>
              <a:rPr lang="en-US" b="1" i="1" dirty="0" smtClean="0"/>
              <a:t>B. </a:t>
            </a:r>
            <a:r>
              <a:rPr lang="en-US" b="1" i="1" dirty="0" err="1" smtClean="0"/>
              <a:t>anthracis</a:t>
            </a:r>
            <a:r>
              <a:rPr lang="el-GR" b="1" dirty="0" smtClean="0"/>
              <a:t> </a:t>
            </a:r>
            <a:endParaRPr lang="el-GR" b="1" dirty="0"/>
          </a:p>
        </p:txBody>
      </p:sp>
      <p:sp>
        <p:nvSpPr>
          <p:cNvPr id="5" name="4 - TextBox"/>
          <p:cNvSpPr txBox="1"/>
          <p:nvPr/>
        </p:nvSpPr>
        <p:spPr>
          <a:xfrm>
            <a:off x="467544" y="1996385"/>
            <a:ext cx="4536504" cy="2800767"/>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Προκαλεί την ασθένεια του άνθρακα, από την οποία προσβάλλονται χορτοφάγα ζώα.</a:t>
            </a:r>
          </a:p>
          <a:p>
            <a:r>
              <a:rPr lang="el-GR" sz="1600" dirty="0" smtClean="0"/>
              <a:t>Στον άνθρωπο υπάρχουν τρεις μορφές της νόσου: ο δερματικός, ο πνευμονικός και γαστρεντερικός άνθρακας</a:t>
            </a:r>
          </a:p>
          <a:p>
            <a:r>
              <a:rPr lang="el-GR" sz="1600" dirty="0" smtClean="0"/>
              <a:t>Ο άνθρωπος μολύνεται με την είσοδο των σπόρων του βακτηρίου από την αναπνευστική ή την πεπτική οδό</a:t>
            </a:r>
          </a:p>
          <a:p>
            <a:r>
              <a:rPr lang="el-GR" sz="1600" dirty="0" smtClean="0"/>
              <a:t>Όταν οι σπόροι εισέλθουν στους πνεύμονες, το έντερο ή το δέρμα βλαστάνουν και παράγουν τοξίνες</a:t>
            </a:r>
            <a:endParaRPr lang="el-GR" sz="1600" dirty="0"/>
          </a:p>
        </p:txBody>
      </p:sp>
      <p:pic>
        <p:nvPicPr>
          <p:cNvPr id="203778" name="Picture 2" descr="Αποτέλεσμα εικόνας για bacillus anthracis"/>
          <p:cNvPicPr>
            <a:picLocks noChangeAspect="1" noChangeArrowheads="1"/>
          </p:cNvPicPr>
          <p:nvPr/>
        </p:nvPicPr>
        <p:blipFill>
          <a:blip r:embed="rId2" cstate="print"/>
          <a:srcRect/>
          <a:stretch>
            <a:fillRect/>
          </a:stretch>
        </p:blipFill>
        <p:spPr bwMode="auto">
          <a:xfrm>
            <a:off x="5364088" y="2132856"/>
            <a:ext cx="3600400" cy="259228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3" name="2 - Διάγραμμα"/>
          <p:cNvGraphicFramePr/>
          <p:nvPr/>
        </p:nvGraphicFramePr>
        <p:xfrm>
          <a:off x="971600" y="1397000"/>
          <a:ext cx="7200800" cy="4408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971600" y="107340"/>
            <a:ext cx="6913214" cy="369332"/>
          </a:xfrm>
          <a:prstGeom prst="rect">
            <a:avLst/>
          </a:prstGeom>
          <a:solidFill>
            <a:schemeClr val="accent1">
              <a:lumMod val="75000"/>
            </a:schemeClr>
          </a:solidFill>
        </p:spPr>
        <p:txBody>
          <a:bodyPr wrap="square" rtlCol="0">
            <a:spAutoFit/>
          </a:bodyPr>
          <a:lstStyle/>
          <a:p>
            <a:pPr algn="ctr"/>
            <a:r>
              <a:rPr lang="el-GR" b="1" dirty="0" smtClean="0"/>
              <a:t>Πορεία της νόσου</a:t>
            </a:r>
            <a:endParaRPr lang="el-GR" b="1" dirty="0"/>
          </a:p>
        </p:txBody>
      </p:sp>
      <p:sp>
        <p:nvSpPr>
          <p:cNvPr id="4" name="3 - TextBox"/>
          <p:cNvSpPr txBox="1"/>
          <p:nvPr/>
        </p:nvSpPr>
        <p:spPr>
          <a:xfrm>
            <a:off x="971600" y="573068"/>
            <a:ext cx="6912768" cy="141577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400" dirty="0" smtClean="0"/>
              <a:t>Είσοδος σπορίων στο δέρμα, τους πνεύμονες ή το έντερο</a:t>
            </a:r>
          </a:p>
          <a:p>
            <a:pPr>
              <a:buFont typeface="Wingdings" pitchFamily="2" charset="2"/>
              <a:buChar char="§"/>
            </a:pPr>
            <a:r>
              <a:rPr lang="el-GR" sz="1400" dirty="0" smtClean="0"/>
              <a:t>Φαγοκυττάρωση των σπορίων από τα μακροφάγα</a:t>
            </a:r>
          </a:p>
          <a:p>
            <a:pPr>
              <a:buFont typeface="Wingdings" pitchFamily="2" charset="2"/>
              <a:buChar char="§"/>
            </a:pPr>
            <a:r>
              <a:rPr lang="el-GR" sz="1400" dirty="0" smtClean="0"/>
              <a:t>Βλάστηση σπορίων και μετατροπή τους σε ενεργούς</a:t>
            </a:r>
            <a:r>
              <a:rPr lang="el-GR" sz="1600" dirty="0" smtClean="0"/>
              <a:t> </a:t>
            </a:r>
            <a:r>
              <a:rPr lang="el-GR" sz="1600" dirty="0" err="1" smtClean="0"/>
              <a:t>βακίλλους</a:t>
            </a:r>
            <a:endParaRPr lang="el-GR" sz="1600" dirty="0" smtClean="0"/>
          </a:p>
          <a:p>
            <a:pPr>
              <a:buFont typeface="Wingdings" pitchFamily="2" charset="2"/>
              <a:buChar char="§"/>
            </a:pPr>
            <a:r>
              <a:rPr lang="el-GR" sz="1400" dirty="0" smtClean="0"/>
              <a:t>Ελευθέρωση των βακίλλων από τα μακροφάγα</a:t>
            </a:r>
          </a:p>
          <a:p>
            <a:pPr>
              <a:buFont typeface="Wingdings" pitchFamily="2" charset="2"/>
              <a:buChar char="§"/>
            </a:pPr>
            <a:r>
              <a:rPr lang="el-GR" sz="1400" dirty="0" smtClean="0"/>
              <a:t>Πολλαπλασιασμός των βακίλλων στο λεμφικό σύστημα και είσοδος στην κυκλοφορία του αίματος </a:t>
            </a:r>
            <a:endParaRPr lang="el-GR" sz="1400" dirty="0"/>
          </a:p>
        </p:txBody>
      </p:sp>
      <p:pic>
        <p:nvPicPr>
          <p:cNvPr id="201730" name="Picture 2" descr="Σχετική εικόνα"/>
          <p:cNvPicPr>
            <a:picLocks noChangeAspect="1" noChangeArrowheads="1"/>
          </p:cNvPicPr>
          <p:nvPr/>
        </p:nvPicPr>
        <p:blipFill>
          <a:blip r:embed="rId2" cstate="print">
            <a:clrChange>
              <a:clrFrom>
                <a:srgbClr val="F6F3EE"/>
              </a:clrFrom>
              <a:clrTo>
                <a:srgbClr val="F6F3EE">
                  <a:alpha val="0"/>
                </a:srgbClr>
              </a:clrTo>
            </a:clrChange>
          </a:blip>
          <a:srcRect/>
          <a:stretch>
            <a:fillRect/>
          </a:stretch>
        </p:blipFill>
        <p:spPr bwMode="auto">
          <a:xfrm>
            <a:off x="1403648" y="2204864"/>
            <a:ext cx="6264696" cy="439248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195736" y="548680"/>
            <a:ext cx="482453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lvl="0" algn="ctr"/>
            <a:r>
              <a:rPr lang="el-GR" b="1" dirty="0" smtClean="0"/>
              <a:t>Λοιμογόνοι παράγοντες του </a:t>
            </a:r>
            <a:r>
              <a:rPr lang="en-US" b="1" i="1" dirty="0" smtClean="0"/>
              <a:t>B. </a:t>
            </a:r>
            <a:r>
              <a:rPr lang="en-US" b="1" i="1" dirty="0" err="1" smtClean="0"/>
              <a:t>anthracis</a:t>
            </a:r>
            <a:r>
              <a:rPr lang="el-GR" b="1" dirty="0" smtClean="0"/>
              <a:t>  </a:t>
            </a:r>
            <a:endParaRPr lang="el-GR" b="1" dirty="0"/>
          </a:p>
        </p:txBody>
      </p:sp>
      <p:sp>
        <p:nvSpPr>
          <p:cNvPr id="4" name="3 - TextBox"/>
          <p:cNvSpPr txBox="1"/>
          <p:nvPr/>
        </p:nvSpPr>
        <p:spPr>
          <a:xfrm>
            <a:off x="2339752" y="1268760"/>
            <a:ext cx="4464496" cy="646331"/>
          </a:xfrm>
          <a:prstGeom prst="rect">
            <a:avLst/>
          </a:prstGeom>
          <a:noFill/>
        </p:spPr>
        <p:txBody>
          <a:bodyPr wrap="square" rtlCol="0">
            <a:spAutoFit/>
          </a:bodyPr>
          <a:lstStyle/>
          <a:p>
            <a:r>
              <a:rPr lang="el-GR" dirty="0" smtClean="0"/>
              <a:t>Ο βάκιλλος περιέχει δύο μεγάλα λοιμογόνα πλασμίδια τα </a:t>
            </a:r>
            <a:r>
              <a:rPr lang="en-US" dirty="0" smtClean="0"/>
              <a:t>pXO1 </a:t>
            </a:r>
            <a:r>
              <a:rPr lang="el-GR" dirty="0" smtClean="0"/>
              <a:t>και </a:t>
            </a:r>
            <a:r>
              <a:rPr lang="en-US" dirty="0" smtClean="0"/>
              <a:t>pXO2</a:t>
            </a:r>
            <a:endParaRPr lang="el-GR" dirty="0"/>
          </a:p>
        </p:txBody>
      </p:sp>
      <p:graphicFrame>
        <p:nvGraphicFramePr>
          <p:cNvPr id="5" name="4 - Διάγραμμα"/>
          <p:cNvGraphicFramePr/>
          <p:nvPr/>
        </p:nvGraphicFramePr>
        <p:xfrm>
          <a:off x="323528" y="2189088"/>
          <a:ext cx="7992888" cy="3976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532904"/>
          <a:ext cx="6096000" cy="2680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2 - Διάγραμμα"/>
          <p:cNvGraphicFramePr/>
          <p:nvPr/>
        </p:nvGraphicFramePr>
        <p:xfrm>
          <a:off x="1524000" y="3284984"/>
          <a:ext cx="6096000" cy="30558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971600" y="476672"/>
            <a:ext cx="381642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του </a:t>
            </a:r>
            <a:r>
              <a:rPr lang="en-US" b="1" i="1" dirty="0" smtClean="0"/>
              <a:t>B. </a:t>
            </a:r>
            <a:r>
              <a:rPr lang="en-US" b="1" i="1" dirty="0" err="1" smtClean="0"/>
              <a:t>anthracis</a:t>
            </a:r>
            <a:r>
              <a:rPr lang="el-GR" b="1" dirty="0" smtClean="0"/>
              <a:t> </a:t>
            </a:r>
            <a:endParaRPr lang="el-GR" b="1" dirty="0"/>
          </a:p>
        </p:txBody>
      </p:sp>
      <p:sp>
        <p:nvSpPr>
          <p:cNvPr id="4" name="3 - TextBox"/>
          <p:cNvSpPr txBox="1"/>
          <p:nvPr/>
        </p:nvSpPr>
        <p:spPr>
          <a:xfrm>
            <a:off x="899592" y="1010920"/>
            <a:ext cx="4464496" cy="2585323"/>
          </a:xfrm>
          <a:prstGeom prst="rect">
            <a:avLst/>
          </a:prstGeom>
          <a:noFill/>
        </p:spPr>
        <p:txBody>
          <a:bodyPr wrap="square" rtlCol="0">
            <a:spAutoFit/>
          </a:bodyPr>
          <a:lstStyle/>
          <a:p>
            <a:r>
              <a:rPr lang="el-GR" sz="1600" b="1" dirty="0" smtClean="0"/>
              <a:t>Μικροσκοπική εξέταση δείγματος</a:t>
            </a:r>
            <a:r>
              <a:rPr lang="el-GR" sz="1600" dirty="0" smtClean="0"/>
              <a:t>: μεγάλα </a:t>
            </a:r>
            <a:r>
              <a:rPr lang="en-US" sz="1600" dirty="0" smtClean="0"/>
              <a:t>Gram(+)</a:t>
            </a:r>
            <a:r>
              <a:rPr lang="el-GR" sz="1600" dirty="0" smtClean="0"/>
              <a:t> βακτηρίδια χωρίς τα χαρακτηριστικά ενδοσπόρια (σχηματίζονται μόνο στις καλλιέργειες)</a:t>
            </a:r>
          </a:p>
          <a:p>
            <a:endParaRPr lang="el-GR" sz="1600" dirty="0" smtClean="0"/>
          </a:p>
          <a:p>
            <a:r>
              <a:rPr lang="el-GR" sz="1600" b="1" dirty="0" smtClean="0"/>
              <a:t>Καλλιέργεια δείγματος</a:t>
            </a:r>
            <a:r>
              <a:rPr lang="el-GR" sz="1600" dirty="0" smtClean="0"/>
              <a:t>:</a:t>
            </a:r>
          </a:p>
          <a:p>
            <a:r>
              <a:rPr lang="el-GR" sz="1600" dirty="0" smtClean="0"/>
              <a:t>σε αιματούχο άγαρ σχηματίζει μεγάλες αποικίες, χωρίς αιμόλυση με ακανόνιστα χείλη</a:t>
            </a:r>
          </a:p>
          <a:p>
            <a:endParaRPr lang="el-GR" sz="1600" dirty="0" smtClean="0"/>
          </a:p>
          <a:p>
            <a:endParaRPr lang="el-GR" dirty="0"/>
          </a:p>
        </p:txBody>
      </p:sp>
      <p:pic>
        <p:nvPicPr>
          <p:cNvPr id="204802" name="Picture 2" descr="Αποτέλεσμα εικόνας για bacillus anthracis"/>
          <p:cNvPicPr>
            <a:picLocks noChangeAspect="1" noChangeArrowheads="1"/>
          </p:cNvPicPr>
          <p:nvPr/>
        </p:nvPicPr>
        <p:blipFill>
          <a:blip r:embed="rId2" cstate="print">
            <a:clrChange>
              <a:clrFrom>
                <a:srgbClr val="FFFFFF"/>
              </a:clrFrom>
              <a:clrTo>
                <a:srgbClr val="FFFFFF">
                  <a:alpha val="0"/>
                </a:srgbClr>
              </a:clrTo>
            </a:clrChange>
          </a:blip>
          <a:srcRect l="17959" b="6666"/>
          <a:stretch>
            <a:fillRect/>
          </a:stretch>
        </p:blipFill>
        <p:spPr bwMode="auto">
          <a:xfrm>
            <a:off x="5580112" y="1628800"/>
            <a:ext cx="3947592" cy="302433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3" name="2 - Πίνακας"/>
          <p:cNvGraphicFramePr>
            <a:graphicFrameLocks noGrp="1"/>
          </p:cNvGraphicFramePr>
          <p:nvPr/>
        </p:nvGraphicFramePr>
        <p:xfrm>
          <a:off x="1331640" y="1700808"/>
          <a:ext cx="6096000" cy="3545840"/>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en-US" sz="1800" i="1" dirty="0" smtClean="0">
                          <a:solidFill>
                            <a:schemeClr val="tx1"/>
                          </a:solidFill>
                        </a:rPr>
                        <a:t>B. </a:t>
                      </a:r>
                      <a:r>
                        <a:rPr lang="en-US" sz="1800" i="1" dirty="0" err="1" smtClean="0">
                          <a:solidFill>
                            <a:schemeClr val="tx1"/>
                          </a:solidFill>
                        </a:rPr>
                        <a:t>anthracis</a:t>
                      </a:r>
                      <a:r>
                        <a:rPr lang="el-GR" sz="1800" dirty="0" smtClean="0">
                          <a:solidFill>
                            <a:schemeClr val="tx1"/>
                          </a:solidFill>
                        </a:rPr>
                        <a:t> </a:t>
                      </a:r>
                      <a:endParaRPr lang="el-GR" dirty="0">
                        <a:solidFill>
                          <a:schemeClr val="tx1"/>
                        </a:solidFill>
                      </a:endParaRPr>
                    </a:p>
                  </a:txBody>
                  <a:tcPr/>
                </a:tc>
                <a:tc>
                  <a:txBody>
                    <a:bodyPr/>
                    <a:lstStyle/>
                    <a:p>
                      <a:r>
                        <a:rPr lang="en-US" sz="1800" i="1" dirty="0" smtClean="0">
                          <a:solidFill>
                            <a:schemeClr val="tx1"/>
                          </a:solidFill>
                        </a:rPr>
                        <a:t>B. cereus</a:t>
                      </a:r>
                      <a:r>
                        <a:rPr lang="el-GR" sz="1800" i="1" dirty="0" smtClean="0">
                          <a:solidFill>
                            <a:schemeClr val="tx1"/>
                          </a:solidFill>
                        </a:rPr>
                        <a:t> </a:t>
                      </a:r>
                      <a:endParaRPr lang="el-GR" dirty="0">
                        <a:solidFill>
                          <a:schemeClr val="tx1"/>
                        </a:solidFill>
                      </a:endParaRPr>
                    </a:p>
                  </a:txBody>
                  <a:tcPr/>
                </a:tc>
              </a:tr>
              <a:tr h="370840">
                <a:tc>
                  <a:txBody>
                    <a:bodyPr/>
                    <a:lstStyle/>
                    <a:p>
                      <a:r>
                        <a:rPr lang="el-GR" sz="1600" dirty="0" smtClean="0"/>
                        <a:t>ακίνητος  </a:t>
                      </a:r>
                      <a:endParaRPr lang="el-GR" sz="1600" dirty="0"/>
                    </a:p>
                  </a:txBody>
                  <a:tcPr/>
                </a:tc>
                <a:tc>
                  <a:txBody>
                    <a:bodyPr/>
                    <a:lstStyle/>
                    <a:p>
                      <a:r>
                        <a:rPr lang="el-GR" sz="1600" i="1" dirty="0" smtClean="0"/>
                        <a:t>κινητός,</a:t>
                      </a:r>
                      <a:endParaRPr lang="el-GR" sz="1600" dirty="0"/>
                    </a:p>
                  </a:txBody>
                  <a:tcPr/>
                </a:tc>
              </a:tr>
              <a:tr h="370840">
                <a:tc>
                  <a:txBody>
                    <a:bodyPr/>
                    <a:lstStyle/>
                    <a:p>
                      <a:r>
                        <a:rPr lang="el-GR" sz="1600" dirty="0" smtClean="0"/>
                        <a:t>δεν προκαλεί αιμόλυση στο αιματούχο άγαρ</a:t>
                      </a:r>
                      <a:endParaRPr lang="el-GR" sz="1600" dirty="0"/>
                    </a:p>
                  </a:txBody>
                  <a:tcPr/>
                </a:tc>
                <a:tc>
                  <a:txBody>
                    <a:bodyPr/>
                    <a:lstStyle/>
                    <a:p>
                      <a:r>
                        <a:rPr lang="el-GR" sz="1600" dirty="0" smtClean="0"/>
                        <a:t>προκαλεί αιμόλυση στο αιματούχο άγαρ</a:t>
                      </a:r>
                      <a:endParaRPr lang="el-GR"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έχει έλυτρο </a:t>
                      </a:r>
                    </a:p>
                    <a:p>
                      <a:endParaRPr lang="el-GR" sz="1600" dirty="0"/>
                    </a:p>
                  </a:txBody>
                  <a:tcPr/>
                </a:tc>
                <a:tc>
                  <a:txBody>
                    <a:bodyPr/>
                    <a:lstStyle/>
                    <a:p>
                      <a:r>
                        <a:rPr lang="el-GR" sz="1600" dirty="0" smtClean="0"/>
                        <a:t>δεν έχει έλυτρο </a:t>
                      </a:r>
                      <a:endParaRPr lang="el-GR" sz="1600" dirty="0"/>
                    </a:p>
                  </a:txBody>
                  <a:tcPr/>
                </a:tc>
              </a:tr>
              <a:tr h="370840">
                <a:tc>
                  <a:txBody>
                    <a:bodyPr/>
                    <a:lstStyle/>
                    <a:p>
                      <a:r>
                        <a:rPr lang="el-GR" sz="1600" dirty="0" smtClean="0"/>
                        <a:t>απαιτεί θειαμίνη για την ανάπτυξή του</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δεν απαιτεί θειαμίνη για την ανάπτυξή του</a:t>
                      </a:r>
                    </a:p>
                    <a:p>
                      <a:endParaRPr lang="el-GR" sz="1600" dirty="0"/>
                    </a:p>
                  </a:txBody>
                  <a:tcPr/>
                </a:tc>
              </a:tr>
              <a:tr h="370840">
                <a:tc>
                  <a:txBody>
                    <a:bodyPr/>
                    <a:lstStyle/>
                    <a:p>
                      <a:r>
                        <a:rPr lang="el-GR" sz="1600" dirty="0" smtClean="0"/>
                        <a:t>οι αποικίες του  λύονται από το βακτηριοφάγο γάμμα </a:t>
                      </a:r>
                      <a:endParaRPr lang="el-GR" sz="1600" dirty="0"/>
                    </a:p>
                  </a:txBody>
                  <a:tcPr/>
                </a:tc>
                <a:tc>
                  <a:txBody>
                    <a:bodyPr/>
                    <a:lstStyle/>
                    <a:p>
                      <a:r>
                        <a:rPr lang="el-GR" sz="1600" dirty="0" smtClean="0"/>
                        <a:t>Δεν μολύνεται από το βακτηριοφάγο γάμμα και δεν λύονται οι αποικίες του </a:t>
                      </a:r>
                      <a:endParaRPr lang="el-GR" sz="1600" dirty="0"/>
                    </a:p>
                  </a:txBody>
                  <a:tcPr/>
                </a:tc>
              </a:tr>
            </a:tbl>
          </a:graphicData>
        </a:graphic>
      </p:graphicFrame>
      <p:sp>
        <p:nvSpPr>
          <p:cNvPr id="4" name="3 - TextBox"/>
          <p:cNvSpPr txBox="1"/>
          <p:nvPr/>
        </p:nvSpPr>
        <p:spPr>
          <a:xfrm>
            <a:off x="1475656" y="1043444"/>
            <a:ext cx="590465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r>
              <a:rPr lang="el-GR" b="1" dirty="0" smtClean="0"/>
              <a:t>Διαχωρισμός του </a:t>
            </a:r>
            <a:r>
              <a:rPr lang="en-US" b="1" i="1" dirty="0" smtClean="0"/>
              <a:t>B. </a:t>
            </a:r>
            <a:r>
              <a:rPr lang="en-US" b="1" i="1" dirty="0" err="1" smtClean="0"/>
              <a:t>anthracis</a:t>
            </a:r>
            <a:r>
              <a:rPr lang="el-GR" b="1" dirty="0" smtClean="0"/>
              <a:t> από τον </a:t>
            </a:r>
            <a:r>
              <a:rPr lang="en-US" b="1" i="1" dirty="0" smtClean="0"/>
              <a:t>B. cereus</a:t>
            </a:r>
            <a:r>
              <a:rPr lang="el-GR" b="1" i="1" dirty="0" smtClean="0"/>
              <a:t>:</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267744" y="620688"/>
            <a:ext cx="424847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a:t>
            </a:r>
            <a:endParaRPr lang="el-GR" b="1" dirty="0"/>
          </a:p>
        </p:txBody>
      </p:sp>
      <p:sp>
        <p:nvSpPr>
          <p:cNvPr id="4" name="3 - TextBox"/>
          <p:cNvSpPr txBox="1"/>
          <p:nvPr/>
        </p:nvSpPr>
        <p:spPr>
          <a:xfrm>
            <a:off x="2267744" y="1196752"/>
            <a:ext cx="4248472" cy="132343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θεραπεία πρέπει να αρχίσει αμέσως.  Φάρμακο επιλογής η πενικιλίνη </a:t>
            </a:r>
            <a:r>
              <a:rPr lang="en-US" sz="1600" dirty="0" smtClean="0"/>
              <a:t>G</a:t>
            </a:r>
            <a:r>
              <a:rPr lang="el-GR" sz="1600" dirty="0" smtClean="0"/>
              <a:t>. Επίσης μπορούν να χρησιμοποιηθούν τα αντιβιοτικά </a:t>
            </a:r>
            <a:r>
              <a:rPr lang="el-GR" sz="1600" dirty="0" err="1" smtClean="0"/>
              <a:t>τετρακυκλίνες</a:t>
            </a:r>
            <a:r>
              <a:rPr lang="el-GR" sz="1600" dirty="0" smtClean="0"/>
              <a:t>, ερυθρομυκίνη και </a:t>
            </a:r>
            <a:r>
              <a:rPr lang="el-GR" sz="1600" dirty="0" err="1" smtClean="0"/>
              <a:t>κλινδαμυκίνη</a:t>
            </a:r>
            <a:endParaRPr lang="el-GR" sz="1600" dirty="0"/>
          </a:p>
        </p:txBody>
      </p:sp>
      <p:sp>
        <p:nvSpPr>
          <p:cNvPr id="5" name="4 - TextBox"/>
          <p:cNvSpPr txBox="1"/>
          <p:nvPr/>
        </p:nvSpPr>
        <p:spPr>
          <a:xfrm>
            <a:off x="2303302" y="3244334"/>
            <a:ext cx="424847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Πρόληψη </a:t>
            </a:r>
            <a:endParaRPr lang="el-GR" b="1" dirty="0"/>
          </a:p>
        </p:txBody>
      </p:sp>
      <p:sp>
        <p:nvSpPr>
          <p:cNvPr id="6" name="5 - TextBox"/>
          <p:cNvSpPr txBox="1"/>
          <p:nvPr/>
        </p:nvSpPr>
        <p:spPr>
          <a:xfrm>
            <a:off x="2267744" y="3861048"/>
            <a:ext cx="4248472" cy="132343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Προληπτικός εμβολιασμός συνιστάται σε άτομα που εκτίθενται στον </a:t>
            </a:r>
            <a:r>
              <a:rPr lang="el-GR" sz="1600" dirty="0" err="1" smtClean="0"/>
              <a:t>βάκιλλο</a:t>
            </a:r>
            <a:r>
              <a:rPr lang="el-GR" sz="1600" dirty="0" smtClean="0"/>
              <a:t>. Βασικό μέτρο πρόληψης είναι η αποτέφρωση των ζώων που έχουν νοσήσει καθώς οι σπόροι επιβιώνουν στο χώμα για πολλά χρόνια</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199682" name="Picture 2" descr="Αποτέλεσμα εικόνας για bacillus"/>
          <p:cNvPicPr>
            <a:picLocks noChangeAspect="1" noChangeArrowheads="1"/>
          </p:cNvPicPr>
          <p:nvPr/>
        </p:nvPicPr>
        <p:blipFill>
          <a:blip r:embed="rId2" cstate="print"/>
          <a:srcRect/>
          <a:stretch>
            <a:fillRect/>
          </a:stretch>
        </p:blipFill>
        <p:spPr bwMode="auto">
          <a:xfrm>
            <a:off x="1474788" y="1988840"/>
            <a:ext cx="5905500" cy="3333750"/>
          </a:xfrm>
          <a:prstGeom prst="rect">
            <a:avLst/>
          </a:prstGeom>
          <a:noFill/>
        </p:spPr>
      </p:pic>
      <p:sp>
        <p:nvSpPr>
          <p:cNvPr id="4" name="3 - TextBox"/>
          <p:cNvSpPr txBox="1"/>
          <p:nvPr/>
        </p:nvSpPr>
        <p:spPr>
          <a:xfrm>
            <a:off x="1475656" y="971436"/>
            <a:ext cx="590465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Bacillus cereus</a:t>
            </a:r>
            <a:endParaRPr lang="el-GR" b="1" i="1"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051720" y="476672"/>
            <a:ext cx="475252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του </a:t>
            </a:r>
            <a:r>
              <a:rPr lang="en-US" b="1" i="1" dirty="0" smtClean="0"/>
              <a:t>Bacillus cereus</a:t>
            </a:r>
            <a:r>
              <a:rPr lang="el-GR" dirty="0" smtClean="0"/>
              <a:t> </a:t>
            </a:r>
            <a:endParaRPr lang="el-GR" dirty="0"/>
          </a:p>
        </p:txBody>
      </p:sp>
      <p:sp>
        <p:nvSpPr>
          <p:cNvPr id="5" name="4 - TextBox"/>
          <p:cNvSpPr txBox="1"/>
          <p:nvPr/>
        </p:nvSpPr>
        <p:spPr>
          <a:xfrm>
            <a:off x="1979712" y="1196752"/>
            <a:ext cx="4824536" cy="304698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Είναι κινητό βακτήριο</a:t>
            </a:r>
          </a:p>
          <a:p>
            <a:pPr>
              <a:buFont typeface="Wingdings" pitchFamily="2" charset="2"/>
              <a:buChar char="§"/>
            </a:pPr>
            <a:r>
              <a:rPr lang="el-GR" sz="1600" dirty="0" smtClean="0"/>
              <a:t>Δεν έχει έλυτρο</a:t>
            </a:r>
          </a:p>
          <a:p>
            <a:pPr>
              <a:buFont typeface="Wingdings" pitchFamily="2" charset="2"/>
              <a:buChar char="§"/>
            </a:pPr>
            <a:r>
              <a:rPr lang="el-GR" sz="1600" dirty="0" smtClean="0"/>
              <a:t>Προκαλεί β-αιμόλυση</a:t>
            </a:r>
          </a:p>
          <a:p>
            <a:pPr>
              <a:buFont typeface="Wingdings" pitchFamily="2" charset="2"/>
              <a:buChar char="§"/>
            </a:pPr>
            <a:r>
              <a:rPr lang="el-GR" sz="1600" dirty="0" smtClean="0"/>
              <a:t>Είναι ανθεκτικός στον βακτηριοφάγο γάμμα</a:t>
            </a:r>
          </a:p>
          <a:p>
            <a:pPr>
              <a:buFont typeface="Wingdings" pitchFamily="2" charset="2"/>
              <a:buChar char="§"/>
            </a:pPr>
            <a:r>
              <a:rPr lang="el-GR" sz="1600" dirty="0" smtClean="0"/>
              <a:t>Είναι ανθεκτικός στην </a:t>
            </a:r>
            <a:r>
              <a:rPr lang="el-GR" sz="1600" dirty="0" err="1" smtClean="0"/>
              <a:t>πενικιλλίνη</a:t>
            </a:r>
            <a:endParaRPr lang="el-GR" sz="1600" dirty="0" smtClean="0"/>
          </a:p>
          <a:p>
            <a:pPr>
              <a:buFont typeface="Wingdings" pitchFamily="2" charset="2"/>
              <a:buChar char="§"/>
            </a:pPr>
            <a:r>
              <a:rPr lang="el-GR" sz="1600" dirty="0" smtClean="0"/>
              <a:t>Παράγει </a:t>
            </a:r>
            <a:r>
              <a:rPr lang="el-GR" sz="1600" dirty="0" err="1" smtClean="0"/>
              <a:t>λεκιθινάση</a:t>
            </a:r>
            <a:endParaRPr lang="el-GR" sz="1600" dirty="0" smtClean="0"/>
          </a:p>
          <a:p>
            <a:pPr>
              <a:buFont typeface="Wingdings" pitchFamily="2" charset="2"/>
              <a:buChar char="§"/>
            </a:pPr>
            <a:r>
              <a:rPr lang="el-GR" sz="1600" dirty="0" smtClean="0"/>
              <a:t>Ζυμώνει ορισμένα σάκχαρα, όπως τη γλυκόζη παράγοντας οξέα χωρίς αέριο</a:t>
            </a:r>
          </a:p>
          <a:p>
            <a:pPr>
              <a:buFont typeface="Wingdings" pitchFamily="2" charset="2"/>
              <a:buChar char="§"/>
            </a:pPr>
            <a:r>
              <a:rPr lang="el-GR" sz="1600" dirty="0" smtClean="0"/>
              <a:t>Αναπτύσσεται παρουσία </a:t>
            </a:r>
            <a:r>
              <a:rPr lang="en-US" sz="1600" dirty="0" smtClean="0"/>
              <a:t>NaCl</a:t>
            </a:r>
            <a:r>
              <a:rPr lang="el-GR" sz="1600" dirty="0" smtClean="0"/>
              <a:t> μέχρι 7%</a:t>
            </a:r>
          </a:p>
          <a:p>
            <a:pPr>
              <a:buFont typeface="Wingdings" pitchFamily="2" charset="2"/>
              <a:buChar char="§"/>
            </a:pPr>
            <a:r>
              <a:rPr lang="el-GR" sz="1600" dirty="0" smtClean="0"/>
              <a:t>Παράγει καταλάση</a:t>
            </a:r>
          </a:p>
          <a:p>
            <a:pPr>
              <a:buFont typeface="Wingdings" pitchFamily="2" charset="2"/>
              <a:buChar char="§"/>
            </a:pPr>
            <a:r>
              <a:rPr lang="el-GR" sz="1600" dirty="0" smtClean="0"/>
              <a:t>Δίνει θετική την αντίδραση </a:t>
            </a:r>
            <a:r>
              <a:rPr lang="en-US" sz="1600" dirty="0" smtClean="0"/>
              <a:t>Voges-Proskauer</a:t>
            </a:r>
            <a:endParaRPr lang="el-GR" sz="1600" dirty="0" smtClean="0"/>
          </a:p>
          <a:p>
            <a:pPr>
              <a:buFont typeface="Wingdings" pitchFamily="2" charset="2"/>
              <a:buChar char="§"/>
            </a:pPr>
            <a:r>
              <a:rPr lang="el-GR" sz="1600" dirty="0" smtClean="0"/>
              <a:t>Ανάγει τα νιτρικά</a:t>
            </a:r>
            <a:endParaRPr lang="en-US" sz="1600" dirty="0" smtClean="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979712" y="476672"/>
            <a:ext cx="489654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Παθογόνος δράση του </a:t>
            </a:r>
            <a:r>
              <a:rPr lang="en-US" b="1" i="1" dirty="0" smtClean="0"/>
              <a:t>Bacillus cereus</a:t>
            </a:r>
            <a:endParaRPr lang="el-GR" dirty="0"/>
          </a:p>
        </p:txBody>
      </p:sp>
      <p:sp>
        <p:nvSpPr>
          <p:cNvPr id="5" name="4 - TextBox"/>
          <p:cNvSpPr txBox="1"/>
          <p:nvPr/>
        </p:nvSpPr>
        <p:spPr>
          <a:xfrm>
            <a:off x="1979712" y="1052736"/>
            <a:ext cx="4824536" cy="132343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Προκαλεί:</a:t>
            </a:r>
          </a:p>
          <a:p>
            <a:pPr>
              <a:buFont typeface="Wingdings" pitchFamily="2" charset="2"/>
              <a:buChar char="Ø"/>
            </a:pPr>
            <a:r>
              <a:rPr lang="el-GR" sz="1600" dirty="0" smtClean="0"/>
              <a:t>Τροφικές δηλητηριάσεις με ναυτία, εμετό και διάρροια</a:t>
            </a:r>
          </a:p>
          <a:p>
            <a:pPr>
              <a:buFont typeface="Wingdings" pitchFamily="2" charset="2"/>
              <a:buChar char="Ø"/>
            </a:pPr>
            <a:r>
              <a:rPr lang="el-GR" sz="1600" dirty="0" smtClean="0"/>
              <a:t>Οφθαλμικές λοιμώξεις μετά από τραυματισμό</a:t>
            </a:r>
          </a:p>
          <a:p>
            <a:pPr>
              <a:buFont typeface="Wingdings" pitchFamily="2" charset="2"/>
              <a:buChar char="Ø"/>
            </a:pPr>
            <a:r>
              <a:rPr lang="el-GR" sz="1600" dirty="0" smtClean="0"/>
              <a:t>Ενδονοσοκομειακές λοιμώξεις</a:t>
            </a:r>
            <a:endParaRPr lang="el-GR" sz="1600" dirty="0"/>
          </a:p>
        </p:txBody>
      </p:sp>
      <p:sp>
        <p:nvSpPr>
          <p:cNvPr id="6" name="5 - TextBox"/>
          <p:cNvSpPr txBox="1"/>
          <p:nvPr/>
        </p:nvSpPr>
        <p:spPr>
          <a:xfrm>
            <a:off x="1907704" y="2852936"/>
            <a:ext cx="489654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Λοιμογόνοι παράγοντες</a:t>
            </a:r>
            <a:endParaRPr lang="el-GR" b="1" dirty="0"/>
          </a:p>
        </p:txBody>
      </p:sp>
      <p:sp>
        <p:nvSpPr>
          <p:cNvPr id="7" name="6 - TextBox"/>
          <p:cNvSpPr txBox="1"/>
          <p:nvPr/>
        </p:nvSpPr>
        <p:spPr>
          <a:xfrm>
            <a:off x="1907704" y="3501008"/>
            <a:ext cx="4968552" cy="2554545"/>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Εκκρίνει δύο τύπους εντεροτοξινών:</a:t>
            </a:r>
          </a:p>
          <a:p>
            <a:r>
              <a:rPr lang="el-GR" sz="1600" dirty="0" smtClean="0"/>
              <a:t>Α. θερμοανθεκτική τοξίνη με βραχύ χρόνο επώασης (4 ώρες) που προκαλεί τα ίδια συμπτώματα με αυτά του</a:t>
            </a:r>
            <a:r>
              <a:rPr lang="en-US" sz="1600" dirty="0" smtClean="0"/>
              <a:t> </a:t>
            </a:r>
            <a:r>
              <a:rPr lang="en-US" sz="1600" i="1" dirty="0" smtClean="0"/>
              <a:t>S. aureus</a:t>
            </a:r>
            <a:r>
              <a:rPr lang="el-GR" sz="1600" i="1" dirty="0" smtClean="0"/>
              <a:t>, </a:t>
            </a:r>
            <a:r>
              <a:rPr lang="el-GR" sz="1600" dirty="0" smtClean="0"/>
              <a:t>τα οποία περιλαμβάνουν σοβαρή ναυτία, εμετούς και περιορισμένη διάρροια. Συνήθως παρατηρείται μετά την κατανάλωση μολυσμένου ρυζιού.</a:t>
            </a:r>
          </a:p>
          <a:p>
            <a:r>
              <a:rPr lang="el-GR" sz="1600" dirty="0" smtClean="0"/>
              <a:t>Β. θερμοευαίσθητη τοξίνη με μεγάλο χρόνο επώασης (18 ώρες) που προκαλεί ναυτία, κοιλιακούς πόνους και υδαρή διάρροια διάρκειας 12-24 ωρών</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835696" y="620688"/>
            <a:ext cx="518457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5" name="4 - TextBox"/>
          <p:cNvSpPr txBox="1"/>
          <p:nvPr/>
        </p:nvSpPr>
        <p:spPr>
          <a:xfrm>
            <a:off x="1835696" y="1197327"/>
            <a:ext cx="5184576" cy="427809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Καλλιέργεια δείγματος: </a:t>
            </a:r>
            <a:r>
              <a:rPr lang="el-GR" sz="1600" dirty="0" smtClean="0"/>
              <a:t>Αναπτύσσεται στα περισσότερα θρεπτικά υλικά αερόβια και αναερόβια</a:t>
            </a:r>
          </a:p>
          <a:p>
            <a:endParaRPr lang="el-GR" sz="1600" dirty="0" smtClean="0"/>
          </a:p>
          <a:p>
            <a:r>
              <a:rPr lang="el-GR" sz="1600" b="1" dirty="0" smtClean="0"/>
              <a:t>Ανίχνευση τοξινών: </a:t>
            </a:r>
            <a:r>
              <a:rPr lang="el-GR" sz="1600" dirty="0" smtClean="0"/>
              <a:t>με ειδικά αντιδραστήρια</a:t>
            </a:r>
          </a:p>
          <a:p>
            <a:endParaRPr lang="el-GR" sz="1600" dirty="0" smtClean="0"/>
          </a:p>
          <a:p>
            <a:r>
              <a:rPr lang="el-GR" sz="1600" b="1" dirty="0" smtClean="0"/>
              <a:t>Ταυτοποίηση βακτηρίου από τις βιοχημικές του ιδιότητες: </a:t>
            </a:r>
          </a:p>
          <a:p>
            <a:r>
              <a:rPr lang="el-GR" sz="1600" dirty="0" smtClean="0"/>
              <a:t>Ανάπτυξη παρουσία </a:t>
            </a:r>
            <a:r>
              <a:rPr lang="en-US" sz="1600" dirty="0" smtClean="0"/>
              <a:t>NaCl</a:t>
            </a:r>
            <a:r>
              <a:rPr lang="el-GR" sz="1600" dirty="0" smtClean="0"/>
              <a:t> 7%</a:t>
            </a:r>
          </a:p>
          <a:p>
            <a:r>
              <a:rPr lang="el-GR" sz="1600" dirty="0" smtClean="0"/>
              <a:t>Δοκιμασία καταλάσης και </a:t>
            </a:r>
            <a:r>
              <a:rPr lang="en-US" sz="1600" dirty="0" smtClean="0"/>
              <a:t>Voges-Proskauer</a:t>
            </a:r>
            <a:r>
              <a:rPr lang="el-GR" sz="1600" dirty="0" smtClean="0"/>
              <a:t> (θετικός)</a:t>
            </a:r>
          </a:p>
          <a:p>
            <a:r>
              <a:rPr lang="el-GR" sz="1600" dirty="0" smtClean="0"/>
              <a:t>Ζύμωση της γλυκόζης και παραγωγή οξέος χωρίς αέριο</a:t>
            </a:r>
          </a:p>
          <a:p>
            <a:r>
              <a:rPr lang="el-GR" sz="1600" dirty="0" smtClean="0"/>
              <a:t>Αναγωγή των νιτρικών</a:t>
            </a:r>
          </a:p>
          <a:p>
            <a:r>
              <a:rPr lang="el-GR" sz="1600" dirty="0" smtClean="0"/>
              <a:t>Υδρόλυση του αμύλου και της καζεΐνης με παραγωγή </a:t>
            </a:r>
            <a:r>
              <a:rPr lang="el-GR" sz="1600" dirty="0" err="1" smtClean="0"/>
              <a:t>λεκιθινάσης</a:t>
            </a:r>
            <a:endParaRPr lang="el-GR" sz="1600" dirty="0" smtClean="0"/>
          </a:p>
          <a:p>
            <a:r>
              <a:rPr lang="el-GR" sz="1600" dirty="0" smtClean="0"/>
              <a:t>Κάποια στελέχη που δεν παρουσιάζουν κινητικότητα και δίνουν ασθενή αιμόλυση διαχωρίζονται από τον </a:t>
            </a:r>
            <a:r>
              <a:rPr lang="en-US" sz="1600" i="1" dirty="0" smtClean="0"/>
              <a:t>B. </a:t>
            </a:r>
            <a:r>
              <a:rPr lang="en-US" sz="1600" i="1" dirty="0" err="1" smtClean="0"/>
              <a:t>anthracis</a:t>
            </a:r>
            <a:r>
              <a:rPr lang="el-GR" sz="1600" i="1" dirty="0" smtClean="0"/>
              <a:t> </a:t>
            </a:r>
            <a:r>
              <a:rPr lang="el-GR" sz="1600" dirty="0" smtClean="0"/>
              <a:t>από την παρουσία ελύτρου και την δυνατότητα μόλυνσης από τον βακτηριοφάγο γάμμα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555776" y="476672"/>
            <a:ext cx="374441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a:t>
            </a:r>
            <a:endParaRPr lang="el-GR" b="1" dirty="0"/>
          </a:p>
        </p:txBody>
      </p:sp>
      <p:sp>
        <p:nvSpPr>
          <p:cNvPr id="4" name="3 - TextBox"/>
          <p:cNvSpPr txBox="1"/>
          <p:nvPr/>
        </p:nvSpPr>
        <p:spPr>
          <a:xfrm>
            <a:off x="2555776" y="1025441"/>
            <a:ext cx="3744416" cy="132343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Συμπτωματική θεραπεία γιατί τα συμπτώματα οφείλονται στις τοξίνες και όχι το βακτήριο. Τα περισσότερα στελέχη είναι ανθεκτικά στις πενικιλίνες και τις </a:t>
            </a:r>
            <a:r>
              <a:rPr lang="el-GR" sz="1600" dirty="0" err="1" smtClean="0"/>
              <a:t>κεφαλοσπορίνες</a:t>
            </a:r>
            <a:r>
              <a:rPr lang="el-GR" sz="1600" dirty="0" smtClean="0"/>
              <a:t> </a:t>
            </a:r>
            <a:endParaRPr lang="el-GR" sz="1600" dirty="0"/>
          </a:p>
        </p:txBody>
      </p:sp>
      <p:sp>
        <p:nvSpPr>
          <p:cNvPr id="5" name="4 - TextBox"/>
          <p:cNvSpPr txBox="1"/>
          <p:nvPr/>
        </p:nvSpPr>
        <p:spPr>
          <a:xfrm>
            <a:off x="2555776" y="2852936"/>
            <a:ext cx="374441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Πρόληψη </a:t>
            </a:r>
            <a:endParaRPr lang="el-GR" b="1" dirty="0"/>
          </a:p>
        </p:txBody>
      </p:sp>
      <p:sp>
        <p:nvSpPr>
          <p:cNvPr id="6" name="5 - TextBox"/>
          <p:cNvSpPr txBox="1"/>
          <p:nvPr/>
        </p:nvSpPr>
        <p:spPr>
          <a:xfrm>
            <a:off x="2555776" y="3534107"/>
            <a:ext cx="3816424" cy="830997"/>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Δεν πρέπει να αφήνονται τα τρόφιμα και κυρίως το ρύζι για μεγάλο χρονικό διάστημα εκτός ψυγείου</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267744" y="908720"/>
            <a:ext cx="432048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Κλωστηρίδια </a:t>
            </a:r>
            <a:endParaRPr lang="el-GR" b="1" dirty="0"/>
          </a:p>
        </p:txBody>
      </p:sp>
      <p:pic>
        <p:nvPicPr>
          <p:cNvPr id="1026" name="Picture 2" descr="Αποτέλεσμα εικόνας για clostridium"/>
          <p:cNvPicPr>
            <a:picLocks noChangeAspect="1" noChangeArrowheads="1"/>
          </p:cNvPicPr>
          <p:nvPr/>
        </p:nvPicPr>
        <p:blipFill>
          <a:blip r:embed="rId2" cstate="print">
            <a:clrChange>
              <a:clrFrom>
                <a:srgbClr val="FFFEFF"/>
              </a:clrFrom>
              <a:clrTo>
                <a:srgbClr val="FFFEFF">
                  <a:alpha val="0"/>
                </a:srgbClr>
              </a:clrTo>
            </a:clrChange>
          </a:blip>
          <a:srcRect/>
          <a:stretch>
            <a:fillRect/>
          </a:stretch>
        </p:blipFill>
        <p:spPr bwMode="auto">
          <a:xfrm>
            <a:off x="1835696" y="1700808"/>
            <a:ext cx="5159598" cy="4633317"/>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691680" y="1259468"/>
            <a:ext cx="540060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Γενικές ιδιότητες κλωστηριδίων</a:t>
            </a:r>
            <a:endParaRPr lang="el-GR" b="1" dirty="0"/>
          </a:p>
        </p:txBody>
      </p:sp>
      <p:sp>
        <p:nvSpPr>
          <p:cNvPr id="4" name="3 - TextBox"/>
          <p:cNvSpPr txBox="1"/>
          <p:nvPr/>
        </p:nvSpPr>
        <p:spPr>
          <a:xfrm>
            <a:off x="395536" y="2068393"/>
            <a:ext cx="3888432" cy="329320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Ανήκουν στο φύλο </a:t>
            </a:r>
            <a:r>
              <a:rPr lang="en-US" sz="1600" i="1" dirty="0" smtClean="0"/>
              <a:t>Firmicutes  </a:t>
            </a:r>
            <a:r>
              <a:rPr lang="el-GR" sz="1600" dirty="0" smtClean="0"/>
              <a:t>και στο γένος </a:t>
            </a:r>
            <a:r>
              <a:rPr lang="en-US" sz="1600" i="1" dirty="0" smtClean="0"/>
              <a:t>Clostridium</a:t>
            </a:r>
            <a:endParaRPr lang="el-GR" sz="1600" i="1" dirty="0" smtClean="0"/>
          </a:p>
          <a:p>
            <a:pPr>
              <a:buFont typeface="Wingdings" pitchFamily="2" charset="2"/>
              <a:buChar char="§"/>
            </a:pPr>
            <a:r>
              <a:rPr lang="el-GR" sz="1600" dirty="0" smtClean="0"/>
              <a:t>Ζουν ελεύθερα στο έδαφος ή στον εντερικό σωλήνα ανθρώπων και ζώων</a:t>
            </a:r>
            <a:endParaRPr lang="en-US" sz="1600" dirty="0" smtClean="0"/>
          </a:p>
          <a:p>
            <a:pPr>
              <a:buFont typeface="Wingdings" pitchFamily="2" charset="2"/>
              <a:buChar char="§"/>
            </a:pPr>
            <a:r>
              <a:rPr lang="en-US" sz="1600" dirty="0" smtClean="0"/>
              <a:t>Gram(+)</a:t>
            </a:r>
            <a:r>
              <a:rPr lang="el-GR" sz="1600" dirty="0" smtClean="0"/>
              <a:t> βακτηρίδια</a:t>
            </a:r>
          </a:p>
          <a:p>
            <a:pPr>
              <a:buFont typeface="Wingdings" pitchFamily="2" charset="2"/>
              <a:buChar char="§"/>
            </a:pPr>
            <a:r>
              <a:rPr lang="el-GR" sz="1600" dirty="0" smtClean="0"/>
              <a:t>Αυστηρά αναερόβια</a:t>
            </a:r>
          </a:p>
          <a:p>
            <a:pPr>
              <a:buFont typeface="Wingdings" pitchFamily="2" charset="2"/>
              <a:buChar char="§"/>
            </a:pPr>
            <a:r>
              <a:rPr lang="el-GR" sz="1600" dirty="0" smtClean="0"/>
              <a:t>Παράγουν σπόρια που προκαλούν διόγκωση του κυττάρου</a:t>
            </a:r>
          </a:p>
          <a:p>
            <a:pPr>
              <a:buFont typeface="Wingdings" pitchFamily="2" charset="2"/>
              <a:buChar char="§"/>
            </a:pPr>
            <a:r>
              <a:rPr lang="el-GR" sz="1600" dirty="0" smtClean="0"/>
              <a:t>Παράγουν ισχυρές τοξίνες</a:t>
            </a:r>
          </a:p>
          <a:p>
            <a:pPr>
              <a:buFont typeface="Wingdings" pitchFamily="2" charset="2"/>
              <a:buChar char="§"/>
            </a:pPr>
            <a:r>
              <a:rPr lang="el-GR" sz="1600" dirty="0" smtClean="0"/>
              <a:t>Δεν παράγουν καταλάση</a:t>
            </a:r>
          </a:p>
          <a:p>
            <a:pPr>
              <a:buFont typeface="Wingdings" pitchFamily="2" charset="2"/>
              <a:buChar char="§"/>
            </a:pPr>
            <a:r>
              <a:rPr lang="el-GR" sz="1600" dirty="0" smtClean="0"/>
              <a:t>Παθογόνα στους ανθρώπους είναι κυρίως τα είδη </a:t>
            </a:r>
            <a:r>
              <a:rPr lang="en-US" sz="1600" i="1" dirty="0" smtClean="0"/>
              <a:t>C. tetani</a:t>
            </a:r>
            <a:r>
              <a:rPr lang="el-GR" sz="1600" i="1" dirty="0" smtClean="0"/>
              <a:t>, </a:t>
            </a:r>
            <a:r>
              <a:rPr lang="en-US" sz="1600" i="1" dirty="0" smtClean="0"/>
              <a:t>C. botulinum, C. </a:t>
            </a:r>
            <a:r>
              <a:rPr lang="en-US" sz="1600" i="1" dirty="0" err="1" smtClean="0"/>
              <a:t>perfringes</a:t>
            </a:r>
            <a:r>
              <a:rPr lang="en-US" sz="1600" i="1" dirty="0" smtClean="0"/>
              <a:t> </a:t>
            </a:r>
            <a:r>
              <a:rPr lang="el-GR" sz="1600" dirty="0" smtClean="0"/>
              <a:t>και </a:t>
            </a:r>
            <a:r>
              <a:rPr lang="en-US" sz="1600" i="1" dirty="0" smtClean="0"/>
              <a:t>C. </a:t>
            </a:r>
            <a:r>
              <a:rPr lang="en-US" sz="1600" i="1" dirty="0" err="1" smtClean="0"/>
              <a:t>difficile</a:t>
            </a:r>
            <a:endParaRPr lang="el-GR" sz="1600" dirty="0"/>
          </a:p>
        </p:txBody>
      </p:sp>
      <p:pic>
        <p:nvPicPr>
          <p:cNvPr id="5" name="Picture 2" descr="C:\Documents and Settings\user\Επιφάνεια εργασίας\betulinum.jpg"/>
          <p:cNvPicPr>
            <a:picLocks noChangeAspect="1" noChangeArrowheads="1"/>
          </p:cNvPicPr>
          <p:nvPr/>
        </p:nvPicPr>
        <p:blipFill>
          <a:blip r:embed="rId2" cstate="print"/>
          <a:srcRect/>
          <a:stretch>
            <a:fillRect/>
          </a:stretch>
        </p:blipFill>
        <p:spPr bwMode="auto">
          <a:xfrm>
            <a:off x="4716016" y="2060848"/>
            <a:ext cx="3816424" cy="331236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 Διάγραμμα"/>
          <p:cNvGraphicFramePr/>
          <p:nvPr/>
        </p:nvGraphicFramePr>
        <p:xfrm>
          <a:off x="35496" y="2564904"/>
          <a:ext cx="5040560" cy="3411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File:Bacterial morphology diagram.svg">
            <a:hlinkClick r:id="rId7"/>
          </p:cNvPr>
          <p:cNvPicPr>
            <a:picLocks noChangeAspect="1" noChangeArrowheads="1"/>
          </p:cNvPicPr>
          <p:nvPr/>
        </p:nvPicPr>
        <p:blipFill>
          <a:blip r:embed="rId8" cstate="print">
            <a:clrChange>
              <a:clrFrom>
                <a:srgbClr val="FFFFFF"/>
              </a:clrFrom>
              <a:clrTo>
                <a:srgbClr val="FFFFFF">
                  <a:alpha val="0"/>
                </a:srgbClr>
              </a:clrTo>
            </a:clrChange>
            <a:lum/>
          </a:blip>
          <a:srcRect/>
          <a:stretch>
            <a:fillRect/>
          </a:stretch>
        </p:blipFill>
        <p:spPr bwMode="auto">
          <a:xfrm>
            <a:off x="5724128" y="2132856"/>
            <a:ext cx="3076972" cy="3672408"/>
          </a:xfrm>
          <a:prstGeom prst="rect">
            <a:avLst/>
          </a:prstGeom>
          <a:noFill/>
          <a:ln w="9525">
            <a:noFill/>
            <a:miter lim="800000"/>
            <a:headEnd/>
            <a:tailEnd/>
          </a:ln>
        </p:spPr>
      </p:pic>
      <p:sp>
        <p:nvSpPr>
          <p:cNvPr id="9" name="8 - TextBox"/>
          <p:cNvSpPr txBox="1"/>
          <p:nvPr/>
        </p:nvSpPr>
        <p:spPr>
          <a:xfrm>
            <a:off x="179512" y="1196753"/>
            <a:ext cx="5544616" cy="1200329"/>
          </a:xfrm>
          <a:prstGeom prst="rect">
            <a:avLst/>
          </a:prstGeom>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lvl="0"/>
            <a:r>
              <a:rPr lang="el-GR" dirty="0" smtClean="0">
                <a:solidFill>
                  <a:schemeClr val="tx1"/>
                </a:solidFill>
              </a:rPr>
              <a:t>Τα βακτήρια κατατάσσονται σύμφωνα με την μορφολογία, δηλ., το σχήμα τους και με τη διάταξη αυτών</a:t>
            </a:r>
          </a:p>
          <a:p>
            <a:endParaRPr lang="el-GR" dirty="0"/>
          </a:p>
        </p:txBody>
      </p:sp>
      <p:sp>
        <p:nvSpPr>
          <p:cNvPr id="11" name="10 - TextBox"/>
          <p:cNvSpPr txBox="1"/>
          <p:nvPr/>
        </p:nvSpPr>
        <p:spPr>
          <a:xfrm>
            <a:off x="0" y="548680"/>
            <a:ext cx="8172400"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l-GR" sz="2800" b="1" dirty="0" smtClean="0">
                <a:solidFill>
                  <a:schemeClr val="tx1"/>
                </a:solidFill>
              </a:rPr>
              <a:t>Ταξινόμηση σύμφωνα με το σχήμα</a:t>
            </a:r>
            <a:endParaRPr lang="el-GR" sz="2800" b="1" dirty="0">
              <a:solidFill>
                <a:schemeClr val="tx1"/>
              </a:solidFill>
            </a:endParaRPr>
          </a:p>
        </p:txBody>
      </p:sp>
      <p:sp>
        <p:nvSpPr>
          <p:cNvPr id="6" name="5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p:transition spd="med">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411760" y="764704"/>
            <a:ext cx="396044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Clostridium tetani</a:t>
            </a:r>
            <a:endParaRPr lang="el-GR" b="1" i="1" dirty="0"/>
          </a:p>
        </p:txBody>
      </p:sp>
      <p:sp>
        <p:nvSpPr>
          <p:cNvPr id="4" name="3 - TextBox"/>
          <p:cNvSpPr txBox="1"/>
          <p:nvPr/>
        </p:nvSpPr>
        <p:spPr>
          <a:xfrm>
            <a:off x="2339752" y="1268760"/>
            <a:ext cx="4032448" cy="181588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Arial" pitchFamily="34" charset="0"/>
              <a:buChar char="•"/>
            </a:pPr>
            <a:r>
              <a:rPr lang="en-US" sz="1600" dirty="0" smtClean="0"/>
              <a:t>Gram (+)</a:t>
            </a:r>
            <a:r>
              <a:rPr lang="el-GR" sz="1600" dirty="0" smtClean="0"/>
              <a:t> βακτηρίδιο (βακτήρια από παλιές αποικίες μπορεί να βάφονται ως </a:t>
            </a:r>
            <a:r>
              <a:rPr lang="en-US" sz="1600" dirty="0" smtClean="0"/>
              <a:t>Gram  </a:t>
            </a:r>
            <a:r>
              <a:rPr lang="el-GR" sz="1600" dirty="0" smtClean="0"/>
              <a:t>αρνητικά)</a:t>
            </a:r>
          </a:p>
          <a:p>
            <a:pPr>
              <a:buFont typeface="Arial" pitchFamily="34" charset="0"/>
              <a:buChar char="•"/>
            </a:pPr>
            <a:r>
              <a:rPr lang="el-GR" sz="1600" dirty="0" smtClean="0"/>
              <a:t>Κινητό (περίτριχο)</a:t>
            </a:r>
          </a:p>
          <a:p>
            <a:pPr>
              <a:buFont typeface="Arial" pitchFamily="34" charset="0"/>
              <a:buChar char="•"/>
            </a:pPr>
            <a:r>
              <a:rPr lang="el-GR" sz="1600" dirty="0" smtClean="0"/>
              <a:t>Σπορογόνο με τελικό σπόριο μεγαλύτερης διαμέτρου από του κυττάρου δίνοντας την εικόνα πλήκτρου τυμπάνου</a:t>
            </a:r>
            <a:endParaRPr lang="el-GR" sz="1600" dirty="0"/>
          </a:p>
        </p:txBody>
      </p:sp>
      <p:pic>
        <p:nvPicPr>
          <p:cNvPr id="7" name="Picture 2" descr="Αποτέλεσμα εικόνας για clostridium tetani"/>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59286" y="3284984"/>
            <a:ext cx="4536504" cy="288032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691680" y="404664"/>
            <a:ext cx="540060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Πορεία μόλυνσης</a:t>
            </a:r>
            <a:endParaRPr lang="el-GR" b="1" dirty="0"/>
          </a:p>
        </p:txBody>
      </p:sp>
      <p:sp>
        <p:nvSpPr>
          <p:cNvPr id="4" name="3 - TextBox"/>
          <p:cNvSpPr txBox="1"/>
          <p:nvPr/>
        </p:nvSpPr>
        <p:spPr>
          <a:xfrm>
            <a:off x="1763688" y="908720"/>
            <a:ext cx="5328592" cy="304698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βακτήριο βρίσκεται στο έντερο ζώων (περίπου 10% των ανθρώπων φέρουν στο έντερό τους το κλωστηρίδιο του τετάνου)</a:t>
            </a:r>
          </a:p>
          <a:p>
            <a:r>
              <a:rPr lang="el-GR" sz="1600" dirty="0" smtClean="0"/>
              <a:t>Τα σπόρια του μικροβίου μολύνουν το έδαφος με τις κοπριές των ζώων</a:t>
            </a:r>
          </a:p>
          <a:p>
            <a:r>
              <a:rPr lang="el-GR" sz="1600" dirty="0" smtClean="0"/>
              <a:t>Οι σπόροι εισέρχονται στον οργανισμό</a:t>
            </a:r>
            <a:r>
              <a:rPr lang="en-US" sz="1600" dirty="0" smtClean="0"/>
              <a:t> </a:t>
            </a:r>
            <a:r>
              <a:rPr lang="el-GR" sz="1600" dirty="0" smtClean="0"/>
              <a:t>από ασυνέχειες του δέρματος, βλαστάνουν και παράγουν εξωτοξίνες</a:t>
            </a:r>
          </a:p>
          <a:p>
            <a:endParaRPr lang="el-GR" sz="1600" dirty="0" smtClean="0"/>
          </a:p>
          <a:p>
            <a:r>
              <a:rPr lang="el-GR" sz="1600" dirty="0" smtClean="0"/>
              <a:t>Το μικρόβιο έχει μικρή διεισδυτικότητα και η λοίμωξη παραμένει εντοπισμένη στην αρχική θέση εισόδου</a:t>
            </a:r>
          </a:p>
          <a:p>
            <a:r>
              <a:rPr lang="el-GR" sz="1600" dirty="0" smtClean="0"/>
              <a:t>Η παθογένεια του μικροβίου οφείλεται στην ελευθέρωση και διασπορά τοξινών</a:t>
            </a:r>
            <a:endParaRPr lang="el-GR" sz="1600" dirty="0"/>
          </a:p>
        </p:txBody>
      </p:sp>
      <p:pic>
        <p:nvPicPr>
          <p:cNvPr id="6" name="Picture 3" descr="C:\Documents and Settings\user\Επιφάνεια εργασίας\CLOSTRIDIUM_TETANI.jpg"/>
          <p:cNvPicPr>
            <a:picLocks noChangeAspect="1" noChangeArrowheads="1"/>
          </p:cNvPicPr>
          <p:nvPr/>
        </p:nvPicPr>
        <p:blipFill>
          <a:blip r:embed="rId2" cstate="print"/>
          <a:srcRect/>
          <a:stretch>
            <a:fillRect/>
          </a:stretch>
        </p:blipFill>
        <p:spPr bwMode="auto">
          <a:xfrm>
            <a:off x="1331640" y="4149080"/>
            <a:ext cx="2592288" cy="1800200"/>
          </a:xfrm>
          <a:prstGeom prst="rect">
            <a:avLst/>
          </a:prstGeom>
          <a:noFill/>
        </p:spPr>
      </p:pic>
      <p:pic>
        <p:nvPicPr>
          <p:cNvPr id="7" name="Picture 2" descr="C:\Documents and Settings\user\Επιφάνεια εργασίας\tetani.gif"/>
          <p:cNvPicPr>
            <a:picLocks noChangeAspect="1" noChangeArrowheads="1"/>
          </p:cNvPicPr>
          <p:nvPr/>
        </p:nvPicPr>
        <p:blipFill>
          <a:blip r:embed="rId3" cstate="print"/>
          <a:srcRect/>
          <a:stretch>
            <a:fillRect/>
          </a:stretch>
        </p:blipFill>
        <p:spPr bwMode="auto">
          <a:xfrm>
            <a:off x="4788024" y="4149055"/>
            <a:ext cx="2743200" cy="1800225"/>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619672" y="476672"/>
            <a:ext cx="561662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Παθογένεια του </a:t>
            </a:r>
            <a:r>
              <a:rPr lang="en-US" b="1" i="1" dirty="0" smtClean="0"/>
              <a:t>Clostridium tetani</a:t>
            </a:r>
            <a:r>
              <a:rPr lang="el-GR" dirty="0" smtClean="0"/>
              <a:t> </a:t>
            </a:r>
            <a:endParaRPr lang="el-GR" dirty="0"/>
          </a:p>
        </p:txBody>
      </p:sp>
      <p:sp>
        <p:nvSpPr>
          <p:cNvPr id="4" name="3 - TextBox"/>
          <p:cNvSpPr txBox="1"/>
          <p:nvPr/>
        </p:nvSpPr>
        <p:spPr>
          <a:xfrm>
            <a:off x="1619672" y="1052736"/>
            <a:ext cx="5616624" cy="4524315"/>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Παράγει δύο τοξίνες την </a:t>
            </a:r>
            <a:r>
              <a:rPr lang="el-GR" sz="1600" dirty="0" err="1" smtClean="0"/>
              <a:t>τετανοσπασμίνη</a:t>
            </a:r>
            <a:r>
              <a:rPr lang="el-GR" sz="1600" dirty="0" smtClean="0"/>
              <a:t> και την </a:t>
            </a:r>
            <a:r>
              <a:rPr lang="el-GR" sz="1600" dirty="0" err="1" smtClean="0"/>
              <a:t>τετανολυσίνη</a:t>
            </a:r>
            <a:endParaRPr lang="el-GR" sz="1600" dirty="0" smtClean="0"/>
          </a:p>
          <a:p>
            <a:endParaRPr lang="el-GR" sz="1600" dirty="0" smtClean="0"/>
          </a:p>
          <a:p>
            <a:r>
              <a:rPr lang="el-GR" sz="1600" b="1" dirty="0" err="1" smtClean="0"/>
              <a:t>Τετανοσπασμίνη</a:t>
            </a:r>
            <a:r>
              <a:rPr lang="el-GR" sz="1600" b="1" dirty="0" smtClean="0"/>
              <a:t>:</a:t>
            </a:r>
            <a:r>
              <a:rPr lang="el-GR" sz="1600" dirty="0" smtClean="0"/>
              <a:t> εξωτοξίνη η οποία παράγεται κατά την ανάπτυξη του βακτηρίου και ελευθερώνεται στο περιβάλλον κατά την αυτόλυση του κυττάρου του. Κωδικοποιείται από γονίδιο πλασμιδίου που βρίσκεται σε ορισμένα στελέχη. Η τοξίνη προσλαμβάνεται από τις απολήξεις των περιφερικών νεύρων και μεταφέρεται μέσω κυστιδίων στο Κ.Ν.Σ.  Εμποδίζει την ελευθέρωση ανασταλτικών νευροδιαβιβαστών, με αποτέλεσμα την παρατεταμένη μυϊκή σύσπαση. Ο χρόνος επώασης είναι 3 ημέρες έως 3 εβδομάδες, ανάλογα με την απόσταση του σημείου εισόδου του βακτηρίου από το κεντρικό νευρικό σύστημα</a:t>
            </a:r>
          </a:p>
          <a:p>
            <a:endParaRPr lang="el-GR" sz="1600" dirty="0" smtClean="0"/>
          </a:p>
          <a:p>
            <a:r>
              <a:rPr lang="el-GR" sz="1600" b="1" dirty="0" err="1" smtClean="0"/>
              <a:t>Τετανολυσίνη</a:t>
            </a:r>
            <a:r>
              <a:rPr lang="el-GR" sz="1600" b="1" dirty="0" smtClean="0"/>
              <a:t>: </a:t>
            </a:r>
            <a:r>
              <a:rPr lang="el-GR" sz="1600" dirty="0" smtClean="0"/>
              <a:t>αιμολυσίνη της οποίας δεν έχει διευκρινιστεί η δράση  </a:t>
            </a:r>
            <a:endParaRPr lang="el-GR" sz="1600" b="1"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282626" name="Picture 2" descr="Αποτέλεσμα εικόνας για clostridium tetani"/>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47864" y="764704"/>
            <a:ext cx="5472608" cy="4562476"/>
          </a:xfrm>
          <a:prstGeom prst="rect">
            <a:avLst/>
          </a:prstGeom>
          <a:noFill/>
        </p:spPr>
      </p:pic>
      <p:pic>
        <p:nvPicPr>
          <p:cNvPr id="282628" name="Picture 4" descr="Αποτέλεσμα εικόνας για clostridium tetani"/>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112415" y="1124744"/>
            <a:ext cx="3019425" cy="3962401"/>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971600" y="404664"/>
            <a:ext cx="684076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Κλινικές εκδηλώσεις</a:t>
            </a:r>
            <a:endParaRPr lang="el-GR" dirty="0"/>
          </a:p>
        </p:txBody>
      </p:sp>
      <p:sp>
        <p:nvSpPr>
          <p:cNvPr id="4" name="3 - TextBox"/>
          <p:cNvSpPr txBox="1"/>
          <p:nvPr/>
        </p:nvSpPr>
        <p:spPr>
          <a:xfrm>
            <a:off x="971600" y="908720"/>
            <a:ext cx="6840760" cy="230832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Χαρακτηρίζεται από διαρκή ισχυρή σύσπαση των μυών (σπαστική παράλυση)</a:t>
            </a:r>
          </a:p>
          <a:p>
            <a:r>
              <a:rPr lang="el-GR" sz="1600" dirty="0" smtClean="0"/>
              <a:t>Αρχικό σύμπτωμα της νόσου ο τριγμός των δοντιών με αποτέλεσμα να εμποδίζεται το άνοιγμα του στόματος</a:t>
            </a:r>
          </a:p>
          <a:p>
            <a:r>
              <a:rPr lang="el-GR" sz="1600" dirty="0" smtClean="0"/>
              <a:t>Στη συνέχεια παρουσιάζεται σπασμός των μυών της ράχης (</a:t>
            </a:r>
            <a:r>
              <a:rPr lang="el-GR" sz="1600" dirty="0" err="1" smtClean="0"/>
              <a:t>οπισθότονος</a:t>
            </a:r>
            <a:r>
              <a:rPr lang="el-GR" sz="1600" dirty="0" smtClean="0"/>
              <a:t>). Οποιοδήποτε εξωτερικό ερέθισμα μπορεί να προκαλέσει σπασμούς.  Οι σπασμοί μπορεί να συνοδεύονται από έντονο πόνο</a:t>
            </a:r>
          </a:p>
          <a:p>
            <a:r>
              <a:rPr lang="el-GR" sz="1600" dirty="0" smtClean="0"/>
              <a:t>Το άτομο διατηρεί πλήρη πνευματική διαύγεια</a:t>
            </a:r>
          </a:p>
          <a:p>
            <a:r>
              <a:rPr lang="el-GR" sz="1600" dirty="0" smtClean="0"/>
              <a:t>Ο θάνατος επέρχεται συνήθως από διακοπή του μηχανισμού αναπνοής</a:t>
            </a:r>
            <a:endParaRPr lang="el-GR" sz="1600" dirty="0"/>
          </a:p>
        </p:txBody>
      </p:sp>
      <p:pic>
        <p:nvPicPr>
          <p:cNvPr id="216066" name="Picture 2" descr="C:\Documents and Settings\user\Επιφάνεια εργασίας\clostridium-prac-microbiology-9-638.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07704" y="3284984"/>
            <a:ext cx="5040560" cy="309634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267744" y="548680"/>
            <a:ext cx="432048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του </a:t>
            </a:r>
            <a:r>
              <a:rPr lang="en-US" b="1" i="1" dirty="0" smtClean="0"/>
              <a:t>Clostridium tetani</a:t>
            </a:r>
            <a:r>
              <a:rPr lang="el-GR" b="1" dirty="0" smtClean="0"/>
              <a:t> </a:t>
            </a:r>
            <a:endParaRPr lang="el-GR" b="1" dirty="0"/>
          </a:p>
        </p:txBody>
      </p:sp>
      <p:sp>
        <p:nvSpPr>
          <p:cNvPr id="4" name="3 - TextBox"/>
          <p:cNvSpPr txBox="1"/>
          <p:nvPr/>
        </p:nvSpPr>
        <p:spPr>
          <a:xfrm>
            <a:off x="2267744" y="1013827"/>
            <a:ext cx="4320480" cy="830997"/>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διάγνωση γίνεται με κλινική εξέταση. Το μικρόβιο απομονώνεται σπάνια από το σημείο εισόδου </a:t>
            </a:r>
            <a:endParaRPr lang="el-GR" sz="1600" dirty="0"/>
          </a:p>
        </p:txBody>
      </p:sp>
      <p:sp>
        <p:nvSpPr>
          <p:cNvPr id="5" name="4 - TextBox"/>
          <p:cNvSpPr txBox="1"/>
          <p:nvPr/>
        </p:nvSpPr>
        <p:spPr>
          <a:xfrm>
            <a:off x="2303302" y="2339588"/>
            <a:ext cx="424847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a:t>
            </a:r>
            <a:endParaRPr lang="el-GR" b="1" dirty="0"/>
          </a:p>
        </p:txBody>
      </p:sp>
      <p:sp>
        <p:nvSpPr>
          <p:cNvPr id="6" name="5 - TextBox"/>
          <p:cNvSpPr txBox="1"/>
          <p:nvPr/>
        </p:nvSpPr>
        <p:spPr>
          <a:xfrm>
            <a:off x="2267744" y="2848868"/>
            <a:ext cx="4320480" cy="230832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Χορηγείται ανθρώπινη αντιτετανική ανοσοσφαιρίνη το συντομότερο δυνατό. Ο ασθενής τίθεται σε ειδικό χώρο προς αποφυγή ερεθισμάτων και όταν χρειάζεται υποστηρίζεται μηχανικά η αναπνευστική λειτουργία.</a:t>
            </a:r>
          </a:p>
          <a:p>
            <a:endParaRPr lang="el-GR" sz="1600" dirty="0" smtClean="0"/>
          </a:p>
          <a:p>
            <a:r>
              <a:rPr lang="el-GR" sz="1600" dirty="0" smtClean="0"/>
              <a:t>Η θνητότητα είναι πολύ υψηλή ιδιαίτερα σε ακραίες ηλικίες.</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907704" y="908720"/>
            <a:ext cx="532859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Πρόληψη </a:t>
            </a:r>
            <a:endParaRPr lang="el-GR" b="1" dirty="0"/>
          </a:p>
        </p:txBody>
      </p:sp>
      <p:sp>
        <p:nvSpPr>
          <p:cNvPr id="4" name="3 - TextBox"/>
          <p:cNvSpPr txBox="1"/>
          <p:nvPr/>
        </p:nvSpPr>
        <p:spPr>
          <a:xfrm>
            <a:off x="1907704" y="1484784"/>
            <a:ext cx="5256584" cy="378565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Πλήρης εμβολιασμός με ατοξίνη του κλωστηριδίου του τετάνου και αναμνηστική δόση κάθε δέκα χρόνια. </a:t>
            </a:r>
          </a:p>
          <a:p>
            <a:endParaRPr lang="el-GR" sz="1600" dirty="0" smtClean="0"/>
          </a:p>
          <a:p>
            <a:r>
              <a:rPr lang="el-GR" sz="1600" dirty="0" smtClean="0"/>
              <a:t>Σε ανοσοποιημένα άτομα με ελαφρύ τραυματισμό γίνεται καθαρισμός και περιποίηση του τραύματος. Σε σοβαρούς τραυματισμούς χορηγείται αναμνηστική δόση και αντιβίωση</a:t>
            </a:r>
          </a:p>
          <a:p>
            <a:endParaRPr lang="el-GR" sz="1600" dirty="0" smtClean="0"/>
          </a:p>
          <a:p>
            <a:r>
              <a:rPr lang="el-GR" sz="1600" dirty="0" smtClean="0"/>
              <a:t>Αν το άτομο δεν έχει εμβολιαστεί ή έχουν παρέλθει τα δέκα χρόνια χορηγείται σε διαφορετικά σημεία του σώματος ατοξίνη και ανθρώπινος άνοσος ορός και πιθανόν αντιβίωση. Τα αντισώματα του ορού δεσμεύουν την ελεύθερη τοξίνη, η ατοξίνη διεγείρει το ανοσοποιητικό σύστημα και το αντιβιοτικό καταστρέφει τις βλαστικές μορφές του κλωστηριδίου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611560" y="764704"/>
            <a:ext cx="381642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Clostridium botulinum</a:t>
            </a:r>
            <a:endParaRPr lang="el-GR" b="1" i="1" dirty="0"/>
          </a:p>
        </p:txBody>
      </p:sp>
      <p:sp>
        <p:nvSpPr>
          <p:cNvPr id="4" name="3 - TextBox"/>
          <p:cNvSpPr txBox="1"/>
          <p:nvPr/>
        </p:nvSpPr>
        <p:spPr>
          <a:xfrm>
            <a:off x="611560" y="1268760"/>
            <a:ext cx="3816424" cy="107721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a:t>
            </a:r>
            <a:r>
              <a:rPr lang="en-US" sz="1600" i="1" dirty="0" smtClean="0"/>
              <a:t>Clostridium botulinum</a:t>
            </a:r>
            <a:r>
              <a:rPr lang="el-GR" sz="1600" i="1" dirty="0" smtClean="0"/>
              <a:t> </a:t>
            </a:r>
            <a:r>
              <a:rPr lang="el-GR" sz="1600" dirty="0" smtClean="0"/>
              <a:t>ή κλωστηρίδιο της αλλαντίασης προκαλεί τη νόσο αλλαντίαση. Βρίσκεται στο έδαφος και περιστασιακά στα κόπρανα των ζώων  </a:t>
            </a:r>
            <a:endParaRPr lang="el-GR" sz="1600" dirty="0"/>
          </a:p>
        </p:txBody>
      </p:sp>
      <p:sp>
        <p:nvSpPr>
          <p:cNvPr id="6" name="5 - TextBox"/>
          <p:cNvSpPr txBox="1"/>
          <p:nvPr/>
        </p:nvSpPr>
        <p:spPr>
          <a:xfrm>
            <a:off x="683568" y="2492896"/>
            <a:ext cx="3744416"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Ιδιότητες του </a:t>
            </a:r>
            <a:r>
              <a:rPr lang="en-US" b="1" i="1" dirty="0" smtClean="0"/>
              <a:t>Clostridium botulinum</a:t>
            </a:r>
            <a:r>
              <a:rPr lang="el-GR" b="1" dirty="0" smtClean="0"/>
              <a:t> </a:t>
            </a:r>
            <a:endParaRPr lang="el-GR" b="1" dirty="0"/>
          </a:p>
        </p:txBody>
      </p:sp>
      <p:sp>
        <p:nvSpPr>
          <p:cNvPr id="7" name="6 - TextBox"/>
          <p:cNvSpPr txBox="1"/>
          <p:nvPr/>
        </p:nvSpPr>
        <p:spPr>
          <a:xfrm>
            <a:off x="611560" y="3280335"/>
            <a:ext cx="3744416" cy="184665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Arial" pitchFamily="34" charset="0"/>
              <a:buChar char="•"/>
            </a:pPr>
            <a:r>
              <a:rPr lang="en-US" sz="1600" dirty="0" smtClean="0"/>
              <a:t>Gram (+)</a:t>
            </a:r>
            <a:r>
              <a:rPr lang="el-GR" sz="1600" dirty="0" smtClean="0"/>
              <a:t> βακτηρίδιο</a:t>
            </a:r>
          </a:p>
          <a:p>
            <a:pPr>
              <a:buFont typeface="Arial" pitchFamily="34" charset="0"/>
              <a:buChar char="•"/>
            </a:pPr>
            <a:r>
              <a:rPr lang="el-GR" sz="1600" dirty="0" smtClean="0"/>
              <a:t>Αναερόβιο</a:t>
            </a:r>
          </a:p>
          <a:p>
            <a:pPr>
              <a:buFont typeface="Arial" pitchFamily="34" charset="0"/>
              <a:buChar char="•"/>
            </a:pPr>
            <a:r>
              <a:rPr lang="el-GR" sz="1600" dirty="0" smtClean="0"/>
              <a:t>Κινητό (περίτριχο)</a:t>
            </a:r>
          </a:p>
          <a:p>
            <a:pPr>
              <a:buFont typeface="Arial" pitchFamily="34" charset="0"/>
              <a:buChar char="•"/>
            </a:pPr>
            <a:r>
              <a:rPr lang="el-GR" sz="1600" dirty="0" smtClean="0"/>
              <a:t>Σπορογόνο με ωοειδή σπόρια, υποτελικά, μεγαλύτερης διαμέτρου από το βακτηριακό κύτταρο</a:t>
            </a:r>
          </a:p>
          <a:p>
            <a:endParaRPr lang="el-GR" dirty="0"/>
          </a:p>
        </p:txBody>
      </p:sp>
      <p:pic>
        <p:nvPicPr>
          <p:cNvPr id="54274" name="Picture 2" descr="Αποτέλεσμα εικόνας για clostridium botulinum"/>
          <p:cNvPicPr>
            <a:picLocks noChangeAspect="1" noChangeArrowheads="1"/>
          </p:cNvPicPr>
          <p:nvPr/>
        </p:nvPicPr>
        <p:blipFill>
          <a:blip r:embed="rId2" cstate="print"/>
          <a:srcRect/>
          <a:stretch>
            <a:fillRect/>
          </a:stretch>
        </p:blipFill>
        <p:spPr bwMode="auto">
          <a:xfrm>
            <a:off x="4932040" y="1628800"/>
            <a:ext cx="3333750" cy="277177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2051720" y="764704"/>
            <a:ext cx="468052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Μετάδοση του </a:t>
            </a:r>
            <a:r>
              <a:rPr lang="en-US" b="1" i="1" dirty="0" smtClean="0"/>
              <a:t>Clostridium botulinum</a:t>
            </a:r>
            <a:r>
              <a:rPr lang="el-GR" dirty="0" smtClean="0"/>
              <a:t> </a:t>
            </a:r>
            <a:endParaRPr lang="el-GR" dirty="0"/>
          </a:p>
        </p:txBody>
      </p:sp>
      <p:sp>
        <p:nvSpPr>
          <p:cNvPr id="6" name="5 - TextBox"/>
          <p:cNvSpPr txBox="1"/>
          <p:nvPr/>
        </p:nvSpPr>
        <p:spPr>
          <a:xfrm>
            <a:off x="2051720" y="1412776"/>
            <a:ext cx="4680520" cy="378565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Τα σπόρια του βακτηρίου μπορεί να μολύνουν λαχανικά και κρέας. Τα σπόρια επιβιώνουν σε κονσερβοποιημένα τρόφιμα, αν η κονσερβοποίηση δεν γίνει σωστά, βλαστάνουν στο αναερόβιο περιβάλλον της συσκευασίας και παράγουν τοξίνες.</a:t>
            </a:r>
          </a:p>
          <a:p>
            <a:endParaRPr lang="el-GR" sz="1600" dirty="0" smtClean="0"/>
          </a:p>
          <a:p>
            <a:r>
              <a:rPr lang="el-GR" sz="1600" dirty="0" smtClean="0"/>
              <a:t>Οι τοξίνες είναι </a:t>
            </a:r>
            <a:r>
              <a:rPr lang="el-GR" sz="1600" dirty="0" err="1" smtClean="0"/>
              <a:t>θερμοευαίσθητες</a:t>
            </a:r>
            <a:r>
              <a:rPr lang="el-GR" sz="1600" dirty="0" smtClean="0"/>
              <a:t> και καταστρέφονται στους 80</a:t>
            </a:r>
            <a:r>
              <a:rPr lang="el-GR" sz="1600" baseline="30000" dirty="0" smtClean="0"/>
              <a:t>ο</a:t>
            </a:r>
            <a:r>
              <a:rPr lang="en-US" sz="1600" dirty="0" smtClean="0"/>
              <a:t> C</a:t>
            </a:r>
            <a:r>
              <a:rPr lang="el-GR" sz="1600" dirty="0" smtClean="0"/>
              <a:t> για 10</a:t>
            </a:r>
            <a:r>
              <a:rPr lang="en-US" sz="1600" dirty="0" smtClean="0"/>
              <a:t>min</a:t>
            </a:r>
            <a:r>
              <a:rPr lang="el-GR" sz="1600" dirty="0" smtClean="0"/>
              <a:t>, ενώ τα σπόρια επιβιώνουν στους 100</a:t>
            </a:r>
            <a:r>
              <a:rPr lang="el-GR" sz="1600" baseline="30000" dirty="0" smtClean="0"/>
              <a:t>ο</a:t>
            </a:r>
            <a:r>
              <a:rPr lang="el-GR" sz="1600" dirty="0" smtClean="0"/>
              <a:t> </a:t>
            </a:r>
            <a:r>
              <a:rPr lang="en-US" sz="1600" dirty="0" smtClean="0"/>
              <a:t>C</a:t>
            </a:r>
            <a:r>
              <a:rPr lang="el-GR" sz="1600" dirty="0" smtClean="0"/>
              <a:t> για 2 ώρες.</a:t>
            </a:r>
          </a:p>
          <a:p>
            <a:endParaRPr lang="el-GR" sz="1600" dirty="0" smtClean="0"/>
          </a:p>
          <a:p>
            <a:r>
              <a:rPr lang="el-GR" sz="1600" dirty="0" smtClean="0"/>
              <a:t>Η νόσος παρουσιάζει υψηλή θνητότητα αν δεν εφαρμοστεί αμέσως η κατάλληλη θεραπεία</a:t>
            </a:r>
          </a:p>
          <a:p>
            <a:r>
              <a:rPr lang="el-GR" sz="1600" dirty="0" smtClean="0"/>
              <a:t>Η νόσος μπορεί να μεταδοθεί και με την εισπνοή σπορίων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403648" y="476672"/>
            <a:ext cx="597666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Παθογένεια του </a:t>
            </a:r>
            <a:r>
              <a:rPr lang="en-US" b="1" i="1" dirty="0" smtClean="0"/>
              <a:t>Clostridium botulinum</a:t>
            </a:r>
            <a:endParaRPr lang="el-GR" b="1" dirty="0"/>
          </a:p>
        </p:txBody>
      </p:sp>
      <p:sp>
        <p:nvSpPr>
          <p:cNvPr id="4" name="3 - TextBox"/>
          <p:cNvSpPr txBox="1"/>
          <p:nvPr/>
        </p:nvSpPr>
        <p:spPr>
          <a:xfrm>
            <a:off x="1403648" y="980728"/>
            <a:ext cx="5976664" cy="526297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n-US" sz="1600" dirty="0" smtClean="0"/>
              <a:t>H </a:t>
            </a:r>
            <a:r>
              <a:rPr lang="el-GR" sz="1600" dirty="0" smtClean="0"/>
              <a:t>τοξίνη του </a:t>
            </a:r>
            <a:r>
              <a:rPr lang="en-US" sz="1600" i="1" dirty="0" smtClean="0"/>
              <a:t>Clostridium botulinum</a:t>
            </a:r>
            <a:r>
              <a:rPr lang="el-GR" sz="1600" i="1" dirty="0" smtClean="0"/>
              <a:t> </a:t>
            </a:r>
            <a:r>
              <a:rPr lang="el-GR" sz="1600" dirty="0" smtClean="0"/>
              <a:t>διαχωρίζεται σε επτά αντιγονικούς τύπους (</a:t>
            </a:r>
            <a:r>
              <a:rPr lang="en-US" sz="1600" dirty="0" smtClean="0"/>
              <a:t>A, B, C, D, E, F</a:t>
            </a:r>
            <a:r>
              <a:rPr lang="el-GR" sz="1600" dirty="0" smtClean="0"/>
              <a:t> και</a:t>
            </a:r>
            <a:r>
              <a:rPr lang="en-US" sz="1600" dirty="0" smtClean="0"/>
              <a:t> G</a:t>
            </a:r>
            <a:r>
              <a:rPr lang="el-GR" sz="1600" dirty="0" smtClean="0"/>
              <a:t>).</a:t>
            </a:r>
          </a:p>
          <a:p>
            <a:endParaRPr lang="el-GR" sz="1600" dirty="0" smtClean="0"/>
          </a:p>
          <a:p>
            <a:r>
              <a:rPr lang="el-GR" sz="1600" dirty="0" smtClean="0"/>
              <a:t>Αλλαντίαση στον άνθρωπο προκαλούν οι τύποι </a:t>
            </a:r>
            <a:r>
              <a:rPr lang="en-US" sz="1600" dirty="0" smtClean="0"/>
              <a:t>A,B, E</a:t>
            </a:r>
            <a:r>
              <a:rPr lang="el-GR" sz="1600" dirty="0" smtClean="0"/>
              <a:t> και</a:t>
            </a:r>
            <a:r>
              <a:rPr lang="en-US" sz="1600" dirty="0" smtClean="0"/>
              <a:t> F</a:t>
            </a:r>
            <a:r>
              <a:rPr lang="el-GR" sz="1600" dirty="0" smtClean="0"/>
              <a:t>.</a:t>
            </a:r>
          </a:p>
          <a:p>
            <a:r>
              <a:rPr lang="el-GR" sz="1600" dirty="0" smtClean="0"/>
              <a:t>Οι τοξίνες παράγονται ως απλές πολυπεπτιδικές αλυσίδες Μ.Β. 150 </a:t>
            </a:r>
            <a:r>
              <a:rPr lang="en-US" sz="1600" dirty="0" smtClean="0"/>
              <a:t>KDa</a:t>
            </a:r>
            <a:r>
              <a:rPr lang="el-GR" sz="1600" dirty="0" smtClean="0"/>
              <a:t> και σε αυτή τη μορφή έχουν μικρή δραστικότητα. Ενεργοποιούνται μετά την τροποποίηση στην τελική τριτοταγή δομή τους.</a:t>
            </a:r>
          </a:p>
          <a:p>
            <a:endParaRPr lang="el-GR" sz="1600" dirty="0" smtClean="0"/>
          </a:p>
          <a:p>
            <a:r>
              <a:rPr lang="el-GR" sz="1600" dirty="0" smtClean="0"/>
              <a:t>Η τοξίνη απορροφάται από το έντερο και μεταφέρεται αιματογενώς στις νευρικές συνάψεις όπου παρεμποδίζει την ελευθέρωση της </a:t>
            </a:r>
            <a:r>
              <a:rPr lang="el-GR" sz="1600" dirty="0" err="1" smtClean="0"/>
              <a:t>ακετυλοχολίνης</a:t>
            </a:r>
            <a:r>
              <a:rPr lang="el-GR" sz="1600" dirty="0" smtClean="0"/>
              <a:t>, με αποτέλεσμα την αναστολή των νευρικών ερεθισμάτων, χαλαρή παράλυση και συχνά θάνατο από αναπνευστική και καρδιακή ανεπάρκεια</a:t>
            </a:r>
          </a:p>
          <a:p>
            <a:endParaRPr lang="el-GR" sz="1600" dirty="0" smtClean="0"/>
          </a:p>
          <a:p>
            <a:r>
              <a:rPr lang="el-GR" sz="1600" dirty="0" smtClean="0"/>
              <a:t>Η φυσιολογική μικροχλωρίδα του εντέρου δεν επιτρέπει την ανάπτυξη του </a:t>
            </a:r>
            <a:r>
              <a:rPr lang="en-US" sz="1600" i="1" dirty="0" smtClean="0"/>
              <a:t>Clostridium botulinum</a:t>
            </a:r>
            <a:r>
              <a:rPr lang="el-GR" sz="1600" i="1" dirty="0" smtClean="0"/>
              <a:t>, </a:t>
            </a:r>
            <a:r>
              <a:rPr lang="el-GR" sz="1600" dirty="0" smtClean="0"/>
              <a:t>για το λόγο αυτό η τοξίνη δεν παράγεται στο έντερο, αλλά προϋπάρχει σε μολυσμένα τρόφιμα</a:t>
            </a:r>
          </a:p>
          <a:p>
            <a:endParaRPr lang="el-GR" sz="1600" dirty="0" smtClean="0"/>
          </a:p>
          <a:p>
            <a:r>
              <a:rPr lang="el-GR" sz="1600" dirty="0" smtClean="0"/>
              <a:t>Η τραυματική αλλαντίαση είναι σπάνια.</a:t>
            </a:r>
            <a:r>
              <a:rPr lang="el-GR" sz="1600" i="1" dirty="0" smtClean="0"/>
              <a:t> </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475656" y="404664"/>
            <a:ext cx="6192688" cy="864096"/>
          </a:xfrm>
          <a:ln>
            <a:noFill/>
          </a:ln>
        </p:spPr>
        <p:txBody>
          <a:bodyPr>
            <a:normAutofit/>
          </a:bodyPr>
          <a:lstStyle/>
          <a:p>
            <a:pPr algn="ctr">
              <a:buNone/>
            </a:pPr>
            <a:r>
              <a:rPr lang="el-GR" sz="2800" b="1" dirty="0" smtClean="0">
                <a:solidFill>
                  <a:schemeClr val="accent6">
                    <a:lumMod val="50000"/>
                  </a:schemeClr>
                </a:solidFill>
              </a:rPr>
              <a:t>ΙΣΤΟΡΙΚΗ ΑΝΑΔΡΟΜΗ</a:t>
            </a:r>
            <a:endParaRPr lang="el-GR" sz="2800" b="1" dirty="0">
              <a:solidFill>
                <a:schemeClr val="accent6">
                  <a:lumMod val="50000"/>
                </a:schemeClr>
              </a:solidFill>
            </a:endParaRPr>
          </a:p>
        </p:txBody>
      </p:sp>
      <p:graphicFrame>
        <p:nvGraphicFramePr>
          <p:cNvPr id="4" name="3 - Διάγραμμα"/>
          <p:cNvGraphicFramePr/>
          <p:nvPr/>
        </p:nvGraphicFramePr>
        <p:xfrm>
          <a:off x="-162272" y="980728"/>
          <a:ext cx="9468544" cy="5877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1026" name="Picture 2" descr="Αποτέλεσμα εικόνας για bacteria coccus tetras"/>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556224" y="980728"/>
            <a:ext cx="3472160" cy="4168230"/>
          </a:xfrm>
          <a:prstGeom prst="rect">
            <a:avLst/>
          </a:prstGeom>
          <a:noFill/>
        </p:spPr>
      </p:pic>
      <p:sp>
        <p:nvSpPr>
          <p:cNvPr id="6" name="5 - TextBox"/>
          <p:cNvSpPr txBox="1"/>
          <p:nvPr/>
        </p:nvSpPr>
        <p:spPr>
          <a:xfrm>
            <a:off x="179512" y="1430774"/>
            <a:ext cx="3888432" cy="3139321"/>
          </a:xfrm>
          <a:prstGeom prst="rect">
            <a:avLst/>
          </a:prstGeom>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l-GR" b="1" dirty="0" smtClean="0">
                <a:solidFill>
                  <a:schemeClr val="tx1"/>
                </a:solidFill>
              </a:rPr>
              <a:t>Κόκκοι </a:t>
            </a:r>
            <a:endParaRPr lang="en-US" b="1" dirty="0" smtClean="0">
              <a:solidFill>
                <a:schemeClr val="tx1"/>
              </a:solidFill>
            </a:endParaRPr>
          </a:p>
          <a:p>
            <a:r>
              <a:rPr lang="el-GR" dirty="0" smtClean="0">
                <a:solidFill>
                  <a:schemeClr val="tx1"/>
                </a:solidFill>
              </a:rPr>
              <a:t>Σχήμα: σφαιρικό</a:t>
            </a:r>
          </a:p>
          <a:p>
            <a:r>
              <a:rPr lang="el-GR" dirty="0" smtClean="0">
                <a:solidFill>
                  <a:schemeClr val="tx1"/>
                </a:solidFill>
              </a:rPr>
              <a:t>Μέγεθος: 0,2-1μ</a:t>
            </a:r>
            <a:r>
              <a:rPr lang="en-US" dirty="0" smtClean="0">
                <a:solidFill>
                  <a:schemeClr val="tx1"/>
                </a:solidFill>
              </a:rPr>
              <a:t>m</a:t>
            </a:r>
          </a:p>
          <a:p>
            <a:r>
              <a:rPr lang="el-GR" u="sng" dirty="0" smtClean="0">
                <a:solidFill>
                  <a:schemeClr val="tx1"/>
                </a:solidFill>
              </a:rPr>
              <a:t>Διάταξη: </a:t>
            </a:r>
          </a:p>
          <a:p>
            <a:pPr>
              <a:buFont typeface="Wingdings" pitchFamily="2" charset="2"/>
              <a:buChar char="§"/>
            </a:pPr>
            <a:r>
              <a:rPr lang="el-GR" dirty="0" smtClean="0">
                <a:solidFill>
                  <a:schemeClr val="tx1"/>
                </a:solidFill>
              </a:rPr>
              <a:t> μεμονωμένοι</a:t>
            </a:r>
          </a:p>
          <a:p>
            <a:pPr>
              <a:buFont typeface="Wingdings" pitchFamily="2" charset="2"/>
              <a:buChar char="§"/>
            </a:pPr>
            <a:r>
              <a:rPr lang="el-GR" dirty="0" smtClean="0">
                <a:solidFill>
                  <a:schemeClr val="tx1"/>
                </a:solidFill>
              </a:rPr>
              <a:t> σε ζεύγη (διπλόκοκκοι)</a:t>
            </a:r>
          </a:p>
          <a:p>
            <a:pPr>
              <a:buFont typeface="Wingdings" pitchFamily="2" charset="2"/>
              <a:buChar char="§"/>
            </a:pPr>
            <a:r>
              <a:rPr lang="el-GR" dirty="0" smtClean="0">
                <a:solidFill>
                  <a:schemeClr val="tx1"/>
                </a:solidFill>
              </a:rPr>
              <a:t> σε αλυσίδες (στρεπτόκοκκοι)</a:t>
            </a:r>
          </a:p>
          <a:p>
            <a:pPr>
              <a:buFont typeface="Wingdings" pitchFamily="2" charset="2"/>
              <a:buChar char="§"/>
            </a:pPr>
            <a:r>
              <a:rPr lang="el-GR" dirty="0" smtClean="0">
                <a:solidFill>
                  <a:schemeClr val="tx1"/>
                </a:solidFill>
              </a:rPr>
              <a:t> σε τετράδες (</a:t>
            </a:r>
            <a:r>
              <a:rPr lang="el-GR" dirty="0" err="1" smtClean="0">
                <a:solidFill>
                  <a:schemeClr val="tx1"/>
                </a:solidFill>
              </a:rPr>
              <a:t>τετραεδικοί</a:t>
            </a:r>
            <a:r>
              <a:rPr lang="el-GR" dirty="0" smtClean="0">
                <a:solidFill>
                  <a:schemeClr val="tx1"/>
                </a:solidFill>
              </a:rPr>
              <a:t> κόκκοι)</a:t>
            </a:r>
          </a:p>
          <a:p>
            <a:pPr>
              <a:buFont typeface="Wingdings" pitchFamily="2" charset="2"/>
              <a:buChar char="§"/>
            </a:pPr>
            <a:r>
              <a:rPr lang="el-GR" dirty="0" smtClean="0">
                <a:solidFill>
                  <a:schemeClr val="tx1"/>
                </a:solidFill>
              </a:rPr>
              <a:t> σε οκτάδες</a:t>
            </a:r>
          </a:p>
          <a:p>
            <a:pPr>
              <a:buFont typeface="Wingdings" pitchFamily="2" charset="2"/>
              <a:buChar char="§"/>
            </a:pPr>
            <a:r>
              <a:rPr lang="el-GR" dirty="0" smtClean="0">
                <a:solidFill>
                  <a:schemeClr val="tx1"/>
                </a:solidFill>
              </a:rPr>
              <a:t>σε ομάδες σαν τσαμπιά σταφυλιού (σταφυλόκοκκοι</a:t>
            </a:r>
            <a:endParaRPr lang="el-GR" dirty="0">
              <a:solidFill>
                <a:schemeClr val="tx1"/>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3" name="Picture 2" descr="Σχετική εικόνα"/>
          <p:cNvPicPr>
            <a:picLocks noChangeAspect="1" noChangeArrowheads="1"/>
          </p:cNvPicPr>
          <p:nvPr/>
        </p:nvPicPr>
        <p:blipFill>
          <a:blip r:embed="rId2" cstate="print"/>
          <a:srcRect/>
          <a:stretch>
            <a:fillRect/>
          </a:stretch>
        </p:blipFill>
        <p:spPr bwMode="auto">
          <a:xfrm>
            <a:off x="1547664" y="1268760"/>
            <a:ext cx="5760640" cy="5184576"/>
          </a:xfrm>
          <a:prstGeom prst="rect">
            <a:avLst/>
          </a:prstGeom>
          <a:noFill/>
        </p:spPr>
      </p:pic>
      <p:sp>
        <p:nvSpPr>
          <p:cNvPr id="4" name="3 - TextBox"/>
          <p:cNvSpPr txBox="1"/>
          <p:nvPr/>
        </p:nvSpPr>
        <p:spPr>
          <a:xfrm>
            <a:off x="1763688" y="476672"/>
            <a:ext cx="5760640" cy="646331"/>
          </a:xfrm>
          <a:prstGeom prst="rect">
            <a:avLst/>
          </a:prstGeom>
          <a:noFill/>
        </p:spPr>
        <p:txBody>
          <a:bodyPr wrap="square" rtlCol="0">
            <a:spAutoFit/>
          </a:bodyPr>
          <a:lstStyle/>
          <a:p>
            <a:r>
              <a:rPr lang="el-GR" dirty="0" smtClean="0"/>
              <a:t>Σύγκριση της δράσης των τοξινών του </a:t>
            </a:r>
            <a:r>
              <a:rPr lang="en-US" i="1" dirty="0" smtClean="0"/>
              <a:t>C. botulinum</a:t>
            </a:r>
            <a:r>
              <a:rPr lang="el-GR" i="1" dirty="0" smtClean="0"/>
              <a:t> </a:t>
            </a:r>
            <a:r>
              <a:rPr lang="el-GR" dirty="0" smtClean="0"/>
              <a:t>και</a:t>
            </a:r>
            <a:r>
              <a:rPr lang="en-US" i="1" dirty="0" smtClean="0"/>
              <a:t> C. tetani</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3491880" y="548680"/>
            <a:ext cx="345638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Κλινικές εκδηλώσεις </a:t>
            </a:r>
            <a:endParaRPr lang="el-GR" b="1" dirty="0"/>
          </a:p>
        </p:txBody>
      </p:sp>
      <p:graphicFrame>
        <p:nvGraphicFramePr>
          <p:cNvPr id="6" name="5 - Διάγραμμα"/>
          <p:cNvGraphicFramePr/>
          <p:nvPr/>
        </p:nvGraphicFramePr>
        <p:xfrm>
          <a:off x="323528" y="1180976"/>
          <a:ext cx="8352928" cy="5056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3923928" y="692696"/>
            <a:ext cx="388843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Κλινικές εκδηλώσεις</a:t>
            </a:r>
            <a:endParaRPr lang="el-GR" b="1" dirty="0"/>
          </a:p>
        </p:txBody>
      </p:sp>
      <p:graphicFrame>
        <p:nvGraphicFramePr>
          <p:cNvPr id="4" name="3 - Διάγραμμα"/>
          <p:cNvGraphicFramePr/>
          <p:nvPr/>
        </p:nvGraphicFramePr>
        <p:xfrm>
          <a:off x="971600" y="1180976"/>
          <a:ext cx="7200800" cy="5200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195736" y="1004535"/>
            <a:ext cx="4428938" cy="1107996"/>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p>
          <a:p>
            <a:r>
              <a:rPr lang="el-GR" sz="1600" dirty="0" smtClean="0"/>
              <a:t>Κυρίως από τα κλινικά συμπτώματα που μπορεί να  επιβεβαιωθεί από την ανεύρεση της τοξίνης </a:t>
            </a:r>
            <a:endParaRPr lang="el-GR" sz="1600" dirty="0"/>
          </a:p>
        </p:txBody>
      </p:sp>
      <p:sp>
        <p:nvSpPr>
          <p:cNvPr id="4" name="3 - TextBox"/>
          <p:cNvSpPr txBox="1"/>
          <p:nvPr/>
        </p:nvSpPr>
        <p:spPr>
          <a:xfrm>
            <a:off x="2195736" y="2793702"/>
            <a:ext cx="4464496" cy="86177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a:t>
            </a:r>
          </a:p>
          <a:p>
            <a:r>
              <a:rPr lang="el-GR" sz="1600" dirty="0" smtClean="0"/>
              <a:t>Άμεση χορήγηση αντιτοξίνης και μηχανική υποστήριξη της αναπνοής</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123728" y="692696"/>
            <a:ext cx="460851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Clostridium </a:t>
            </a:r>
            <a:r>
              <a:rPr lang="en-US" b="1" i="1" dirty="0" err="1" smtClean="0"/>
              <a:t>perfringens</a:t>
            </a:r>
            <a:r>
              <a:rPr lang="en-US" b="1" i="1" dirty="0" smtClean="0"/>
              <a:t> </a:t>
            </a:r>
            <a:r>
              <a:rPr lang="el-GR" b="1" dirty="0" smtClean="0"/>
              <a:t>ή</a:t>
            </a:r>
            <a:r>
              <a:rPr lang="el-GR" b="1" i="1" dirty="0" smtClean="0"/>
              <a:t> </a:t>
            </a:r>
            <a:r>
              <a:rPr lang="en-US" b="1" i="1" dirty="0" err="1" smtClean="0"/>
              <a:t>welchii</a:t>
            </a:r>
            <a:r>
              <a:rPr lang="en-US" b="1" i="1" dirty="0" smtClean="0"/>
              <a:t> </a:t>
            </a:r>
            <a:endParaRPr lang="el-GR" b="1" i="1" dirty="0"/>
          </a:p>
        </p:txBody>
      </p:sp>
      <p:sp>
        <p:nvSpPr>
          <p:cNvPr id="4" name="3 - TextBox"/>
          <p:cNvSpPr txBox="1"/>
          <p:nvPr/>
        </p:nvSpPr>
        <p:spPr>
          <a:xfrm>
            <a:off x="2123728" y="1268760"/>
            <a:ext cx="4608512" cy="132343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i="1" dirty="0" smtClean="0"/>
              <a:t>Το </a:t>
            </a:r>
            <a:r>
              <a:rPr lang="en-US" sz="1600" i="1" dirty="0" smtClean="0"/>
              <a:t>Clostridium </a:t>
            </a:r>
            <a:r>
              <a:rPr lang="en-US" sz="1600" i="1" dirty="0" err="1" smtClean="0"/>
              <a:t>perfringens</a:t>
            </a:r>
            <a:r>
              <a:rPr lang="en-US" sz="1600" i="1" dirty="0" smtClean="0"/>
              <a:t> </a:t>
            </a:r>
            <a:r>
              <a:rPr lang="el-GR" sz="1600" dirty="0" smtClean="0"/>
              <a:t>ή</a:t>
            </a:r>
            <a:r>
              <a:rPr lang="el-GR" sz="1600" i="1" dirty="0" smtClean="0"/>
              <a:t> </a:t>
            </a:r>
            <a:r>
              <a:rPr lang="el-GR" sz="1600" dirty="0" smtClean="0"/>
              <a:t>κλωστηρίδιο το διαθλαστικό αποτελεί το κύριο αίτιο της αεριογόνου γάγγραινας. Απαντάται στο έδαφος, στο έντερο, στα γεννητικά όργανα της γυναίκας και στο παρακείμενο δέρμα </a:t>
            </a:r>
            <a:endParaRPr lang="el-GR" sz="1600" dirty="0"/>
          </a:p>
        </p:txBody>
      </p:sp>
      <p:pic>
        <p:nvPicPr>
          <p:cNvPr id="1026" name="Picture 2" descr="Αποτέλεσμα εικόνας για clostridium perfringens"/>
          <p:cNvPicPr>
            <a:picLocks noChangeAspect="1" noChangeArrowheads="1"/>
          </p:cNvPicPr>
          <p:nvPr/>
        </p:nvPicPr>
        <p:blipFill>
          <a:blip r:embed="rId2" cstate="print"/>
          <a:srcRect/>
          <a:stretch>
            <a:fillRect/>
          </a:stretch>
        </p:blipFill>
        <p:spPr bwMode="auto">
          <a:xfrm>
            <a:off x="2123728" y="2775942"/>
            <a:ext cx="4608512" cy="238125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339752" y="766445"/>
            <a:ext cx="4176464"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του </a:t>
            </a:r>
            <a:r>
              <a:rPr lang="en-US" b="1" i="1" dirty="0" smtClean="0"/>
              <a:t>Clostridium perfringers </a:t>
            </a:r>
            <a:endParaRPr lang="el-GR" b="1" dirty="0"/>
          </a:p>
        </p:txBody>
      </p:sp>
      <p:sp>
        <p:nvSpPr>
          <p:cNvPr id="4" name="3 - TextBox"/>
          <p:cNvSpPr txBox="1"/>
          <p:nvPr/>
        </p:nvSpPr>
        <p:spPr>
          <a:xfrm>
            <a:off x="827584" y="1889537"/>
            <a:ext cx="3312368" cy="329320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nSpc>
                <a:spcPct val="150000"/>
              </a:lnSpc>
            </a:pPr>
            <a:endParaRPr lang="el-GR" sz="1600" dirty="0" smtClean="0"/>
          </a:p>
          <a:p>
            <a:pPr>
              <a:lnSpc>
                <a:spcPct val="150000"/>
              </a:lnSpc>
              <a:buFont typeface="Wingdings" pitchFamily="2" charset="2"/>
              <a:buChar char="§"/>
            </a:pPr>
            <a:r>
              <a:rPr lang="en-US" sz="1600" dirty="0" smtClean="0"/>
              <a:t>Gram (+)</a:t>
            </a:r>
            <a:r>
              <a:rPr lang="el-GR" sz="1600" dirty="0" smtClean="0"/>
              <a:t> βακτηρίδιο</a:t>
            </a:r>
          </a:p>
          <a:p>
            <a:pPr>
              <a:lnSpc>
                <a:spcPct val="150000"/>
              </a:lnSpc>
              <a:buFont typeface="Wingdings" pitchFamily="2" charset="2"/>
              <a:buChar char="§"/>
            </a:pPr>
            <a:r>
              <a:rPr lang="en-US" sz="1600" dirty="0" smtClean="0"/>
              <a:t> </a:t>
            </a:r>
            <a:r>
              <a:rPr lang="el-GR" sz="1600" dirty="0" smtClean="0"/>
              <a:t>υποχρεωτικά αναερόβιο (αντέχει μέχρι 72 ώρες σε αερόβιο </a:t>
            </a:r>
            <a:r>
              <a:rPr lang="el-GR" sz="1600" dirty="0" err="1" smtClean="0"/>
              <a:t>περιβάλον</a:t>
            </a:r>
            <a:r>
              <a:rPr lang="el-GR" sz="1600" dirty="0" smtClean="0"/>
              <a:t>)</a:t>
            </a:r>
          </a:p>
          <a:p>
            <a:pPr>
              <a:lnSpc>
                <a:spcPct val="150000"/>
              </a:lnSpc>
              <a:buFont typeface="Wingdings" pitchFamily="2" charset="2"/>
              <a:buChar char="§"/>
            </a:pPr>
            <a:r>
              <a:rPr lang="el-GR" sz="1600" dirty="0" smtClean="0"/>
              <a:t>Σπορογόνο</a:t>
            </a:r>
          </a:p>
          <a:p>
            <a:pPr>
              <a:lnSpc>
                <a:spcPct val="150000"/>
              </a:lnSpc>
              <a:buFont typeface="Wingdings" pitchFamily="2" charset="2"/>
              <a:buChar char="§"/>
            </a:pPr>
            <a:r>
              <a:rPr lang="el-GR" sz="1600" dirty="0" smtClean="0"/>
              <a:t>Ακίνητο</a:t>
            </a:r>
          </a:p>
          <a:p>
            <a:pPr>
              <a:lnSpc>
                <a:spcPct val="150000"/>
              </a:lnSpc>
              <a:buFont typeface="Wingdings" pitchFamily="2" charset="2"/>
              <a:buChar char="§"/>
            </a:pPr>
            <a:r>
              <a:rPr lang="el-GR" sz="1600" dirty="0" smtClean="0"/>
              <a:t>Καταλάση αρνητικό</a:t>
            </a:r>
          </a:p>
          <a:p>
            <a:endParaRPr lang="el-GR" sz="1600" dirty="0"/>
          </a:p>
        </p:txBody>
      </p:sp>
      <p:sp>
        <p:nvSpPr>
          <p:cNvPr id="5" name="4 - TextBox"/>
          <p:cNvSpPr txBox="1"/>
          <p:nvPr/>
        </p:nvSpPr>
        <p:spPr>
          <a:xfrm>
            <a:off x="4644008" y="1916832"/>
            <a:ext cx="3384376" cy="329320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Αναπτύσσεται ταχύτατα (χρόνος αναπαραγωγής 7,1 λεπτά σε ιδανικές συνθήκες)</a:t>
            </a:r>
          </a:p>
          <a:p>
            <a:endParaRPr lang="el-GR" sz="1600" dirty="0" smtClean="0"/>
          </a:p>
          <a:p>
            <a:pPr>
              <a:buFont typeface="Wingdings" pitchFamily="2" charset="2"/>
              <a:buChar char="§"/>
            </a:pPr>
            <a:r>
              <a:rPr lang="el-GR" sz="1600" dirty="0" smtClean="0"/>
              <a:t>Ιδανική θερμοκρασία ανάπτυξης 4</a:t>
            </a:r>
            <a:r>
              <a:rPr lang="en-US" sz="1600" dirty="0" smtClean="0"/>
              <a:t>5</a:t>
            </a:r>
            <a:r>
              <a:rPr lang="el-GR" sz="1600" baseline="30000" dirty="0" smtClean="0"/>
              <a:t>ο</a:t>
            </a:r>
            <a:r>
              <a:rPr lang="el-GR" sz="1600" dirty="0" smtClean="0"/>
              <a:t> </a:t>
            </a:r>
            <a:r>
              <a:rPr lang="en-US" sz="1600" dirty="0" smtClean="0"/>
              <a:t>C</a:t>
            </a:r>
            <a:r>
              <a:rPr lang="el-GR" sz="1600" dirty="0" smtClean="0"/>
              <a:t>, αναπτύσσεται όμως σε θερμοκρασίες 16-52</a:t>
            </a:r>
            <a:r>
              <a:rPr lang="el-GR" sz="1600" baseline="30000" dirty="0" smtClean="0"/>
              <a:t>ο</a:t>
            </a:r>
            <a:r>
              <a:rPr lang="el-GR" sz="1600" dirty="0" smtClean="0"/>
              <a:t> </a:t>
            </a:r>
            <a:r>
              <a:rPr lang="en-US" sz="1600" dirty="0" smtClean="0"/>
              <a:t>C</a:t>
            </a:r>
            <a:endParaRPr lang="el-GR" sz="1600" dirty="0" smtClean="0"/>
          </a:p>
          <a:p>
            <a:endParaRPr lang="el-GR" sz="1600" dirty="0" smtClean="0"/>
          </a:p>
          <a:p>
            <a:pPr>
              <a:buFont typeface="Wingdings" pitchFamily="2" charset="2"/>
              <a:buChar char="§"/>
            </a:pPr>
            <a:r>
              <a:rPr lang="el-GR" sz="1600" dirty="0" smtClean="0"/>
              <a:t>Ιδανικό </a:t>
            </a:r>
            <a:r>
              <a:rPr lang="en-US" sz="1600" dirty="0" smtClean="0"/>
              <a:t>pH</a:t>
            </a:r>
            <a:r>
              <a:rPr lang="el-GR" sz="1600" dirty="0" smtClean="0"/>
              <a:t> ανάπτυξης 6-7</a:t>
            </a:r>
          </a:p>
          <a:p>
            <a:endParaRPr lang="el-GR" sz="1600" dirty="0" smtClean="0"/>
          </a:p>
          <a:p>
            <a:pPr>
              <a:buFont typeface="Wingdings" pitchFamily="2" charset="2"/>
              <a:buChar char="§"/>
            </a:pPr>
            <a:r>
              <a:rPr lang="el-GR" sz="1600" dirty="0" smtClean="0"/>
              <a:t>Στις καλλιέργειες σχηματίζει σπάνια ενδοσπόρια</a:t>
            </a:r>
          </a:p>
          <a:p>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411760" y="694437"/>
            <a:ext cx="4032448"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Λοιμογόνοι παράγοντες του </a:t>
            </a:r>
            <a:r>
              <a:rPr lang="en-US" b="1" i="1" dirty="0" smtClean="0"/>
              <a:t>Clostridium perfringers</a:t>
            </a:r>
            <a:r>
              <a:rPr lang="el-GR" dirty="0" smtClean="0"/>
              <a:t> </a:t>
            </a:r>
            <a:endParaRPr lang="el-GR" dirty="0"/>
          </a:p>
        </p:txBody>
      </p:sp>
      <p:sp>
        <p:nvSpPr>
          <p:cNvPr id="4" name="3 - TextBox"/>
          <p:cNvSpPr txBox="1"/>
          <p:nvPr/>
        </p:nvSpPr>
        <p:spPr>
          <a:xfrm>
            <a:off x="179512" y="2128788"/>
            <a:ext cx="3600400" cy="230832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Το βακτήριο παράγει:</a:t>
            </a:r>
          </a:p>
          <a:p>
            <a:r>
              <a:rPr lang="el-GR" sz="1600" dirty="0" smtClean="0"/>
              <a:t>Τέσσερεις κύριες θανατηφόρες τοξίνες (Άλφα, Βήτα, Έψιλον, Γιώτα)</a:t>
            </a:r>
          </a:p>
          <a:p>
            <a:endParaRPr lang="el-GR" sz="1600" dirty="0" smtClean="0"/>
          </a:p>
          <a:p>
            <a:r>
              <a:rPr lang="el-GR" sz="1600" dirty="0" smtClean="0"/>
              <a:t>Εννέα δευτερεύουσες τοξίνες (Γάμμα, Δέλτα, Ήτα, Θήτα, Κάπα, Λάμδα, </a:t>
            </a:r>
            <a:r>
              <a:rPr lang="en-US" sz="1600" dirty="0" smtClean="0"/>
              <a:t>Mu, Nu, </a:t>
            </a:r>
            <a:r>
              <a:rPr lang="el-GR" sz="1600" dirty="0" err="1" smtClean="0"/>
              <a:t>Νευραναμινάση</a:t>
            </a:r>
            <a:r>
              <a:rPr lang="el-GR" sz="1600" dirty="0" smtClean="0"/>
              <a:t>)</a:t>
            </a:r>
          </a:p>
          <a:p>
            <a:endParaRPr lang="el-GR" sz="1600" dirty="0" smtClean="0"/>
          </a:p>
          <a:p>
            <a:r>
              <a:rPr lang="el-GR" sz="1600" dirty="0" smtClean="0"/>
              <a:t>Μία εντεροτοξίνη</a:t>
            </a:r>
            <a:endParaRPr lang="el-GR" sz="1600" dirty="0"/>
          </a:p>
        </p:txBody>
      </p:sp>
      <p:sp>
        <p:nvSpPr>
          <p:cNvPr id="5" name="4 - TextBox"/>
          <p:cNvSpPr txBox="1"/>
          <p:nvPr/>
        </p:nvSpPr>
        <p:spPr>
          <a:xfrm>
            <a:off x="4283968" y="1628800"/>
            <a:ext cx="4608512" cy="329320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Τα στελέχη που παράγουν θανατηφόρες τοξίνες κατατάσσονται σε 5 τύπους (</a:t>
            </a:r>
            <a:r>
              <a:rPr lang="en-US" sz="1600" dirty="0" smtClean="0"/>
              <a:t>A, B, C, D </a:t>
            </a:r>
            <a:r>
              <a:rPr lang="el-GR" sz="1600" dirty="0" smtClean="0"/>
              <a:t>και </a:t>
            </a:r>
            <a:r>
              <a:rPr lang="en-US" sz="1600" dirty="0" smtClean="0"/>
              <a:t>E</a:t>
            </a:r>
            <a:r>
              <a:rPr lang="el-GR" sz="1600" dirty="0" smtClean="0"/>
              <a:t>).</a:t>
            </a:r>
          </a:p>
          <a:p>
            <a:endParaRPr lang="el-GR" sz="1600" dirty="0" smtClean="0"/>
          </a:p>
          <a:p>
            <a:r>
              <a:rPr lang="el-GR" sz="1600" dirty="0" smtClean="0"/>
              <a:t>Τα στελέχη του τύπου Α είναι υπεύθυνα για αεριογόνο γάγγραινα (</a:t>
            </a:r>
            <a:r>
              <a:rPr lang="el-GR" sz="1600" dirty="0" err="1" smtClean="0"/>
              <a:t>μυονέκρωση</a:t>
            </a:r>
            <a:r>
              <a:rPr lang="el-GR" sz="1600" dirty="0" smtClean="0"/>
              <a:t>) και  τροφικές δηλητηριάσεις. </a:t>
            </a:r>
          </a:p>
          <a:p>
            <a:endParaRPr lang="el-GR" sz="1600" dirty="0" smtClean="0"/>
          </a:p>
          <a:p>
            <a:r>
              <a:rPr lang="el-GR" sz="1600" dirty="0" smtClean="0"/>
              <a:t>Τα στελέχη τύπου </a:t>
            </a:r>
            <a:r>
              <a:rPr lang="en-US" sz="1600" dirty="0" smtClean="0"/>
              <a:t>B,C, D </a:t>
            </a:r>
            <a:r>
              <a:rPr lang="el-GR" sz="1600" dirty="0" smtClean="0"/>
              <a:t>και </a:t>
            </a:r>
            <a:r>
              <a:rPr lang="en-US" sz="1600" dirty="0" smtClean="0"/>
              <a:t>E</a:t>
            </a:r>
            <a:r>
              <a:rPr lang="el-GR" sz="1600" dirty="0" smtClean="0"/>
              <a:t> βρίσκονται στο έντερο οικιακών ζώων και σποραδικά στον άνθρωπο</a:t>
            </a:r>
          </a:p>
          <a:p>
            <a:endParaRPr lang="el-GR" sz="1600" dirty="0" smtClean="0"/>
          </a:p>
          <a:p>
            <a:r>
              <a:rPr lang="el-GR" sz="1600" dirty="0" smtClean="0"/>
              <a:t>Στελέχη του τύπου </a:t>
            </a:r>
            <a:r>
              <a:rPr lang="en-US" sz="1600" dirty="0" smtClean="0"/>
              <a:t>C</a:t>
            </a:r>
            <a:r>
              <a:rPr lang="el-GR" sz="1600" dirty="0" smtClean="0"/>
              <a:t> έχουν προκαλέσει νεκρωτικές εντερίτιδες σε ανθρώπους.</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3" name="2 - Πίνακας"/>
          <p:cNvGraphicFramePr>
            <a:graphicFrameLocks noGrp="1"/>
          </p:cNvGraphicFramePr>
          <p:nvPr/>
        </p:nvGraphicFramePr>
        <p:xfrm>
          <a:off x="1115616" y="1397000"/>
          <a:ext cx="6912768" cy="4124960"/>
        </p:xfrm>
        <a:graphic>
          <a:graphicData uri="http://schemas.openxmlformats.org/drawingml/2006/table">
            <a:tbl>
              <a:tblPr firstRow="1" bandRow="1">
                <a:tableStyleId>{5C22544A-7EE6-4342-B048-85BDC9FD1C3A}</a:tableStyleId>
              </a:tblPr>
              <a:tblGrid>
                <a:gridCol w="2376264"/>
                <a:gridCol w="4536504"/>
              </a:tblGrid>
              <a:tr h="370840">
                <a:tc gridSpan="2">
                  <a:txBody>
                    <a:bodyPr/>
                    <a:lstStyle/>
                    <a:p>
                      <a:pPr algn="ctr"/>
                      <a:r>
                        <a:rPr lang="el-GR" dirty="0" smtClean="0">
                          <a:solidFill>
                            <a:schemeClr val="tx1"/>
                          </a:solidFill>
                        </a:rPr>
                        <a:t>Τοξίνες και ένζυμα του </a:t>
                      </a:r>
                      <a:r>
                        <a:rPr lang="en-US" b="1" i="1" dirty="0" smtClean="0">
                          <a:solidFill>
                            <a:schemeClr val="tx1"/>
                          </a:solidFill>
                        </a:rPr>
                        <a:t>Clostridium perfringers</a:t>
                      </a:r>
                      <a:r>
                        <a:rPr lang="el-GR" dirty="0" smtClean="0">
                          <a:solidFill>
                            <a:schemeClr val="tx1"/>
                          </a:solidFill>
                        </a:rPr>
                        <a:t>  </a:t>
                      </a:r>
                      <a:endParaRPr lang="el-GR" dirty="0">
                        <a:solidFill>
                          <a:schemeClr val="tx1"/>
                        </a:solidFill>
                      </a:endParaRPr>
                    </a:p>
                  </a:txBody>
                  <a:tcPr/>
                </a:tc>
                <a:tc hMerge="1">
                  <a:txBody>
                    <a:bodyPr/>
                    <a:lstStyle/>
                    <a:p>
                      <a:endParaRPr lang="el-GR" dirty="0"/>
                    </a:p>
                  </a:txBody>
                  <a:tcPr/>
                </a:tc>
              </a:tr>
              <a:tr h="370840">
                <a:tc>
                  <a:txBody>
                    <a:bodyPr/>
                    <a:lstStyle/>
                    <a:p>
                      <a:r>
                        <a:rPr lang="el-GR" sz="1600" dirty="0" smtClean="0"/>
                        <a:t>Τοξίνη άλφα</a:t>
                      </a:r>
                      <a:endParaRPr lang="el-GR" sz="1600" dirty="0"/>
                    </a:p>
                  </a:txBody>
                  <a:tcPr/>
                </a:tc>
                <a:tc>
                  <a:txBody>
                    <a:bodyPr/>
                    <a:lstStyle/>
                    <a:p>
                      <a:r>
                        <a:rPr lang="el-GR" sz="1600" dirty="0" smtClean="0"/>
                        <a:t>Διαλύει τα ερυθρά και λευκά αιμοσφαίρια, τα αιμοπετάλια και το ενδοθήλιο, προκαλώντας βαριά αιμόλυση, αιμορραγία</a:t>
                      </a:r>
                      <a:r>
                        <a:rPr lang="el-GR" sz="1600" baseline="0" dirty="0" smtClean="0"/>
                        <a:t> και καταστροφή των ιστών</a:t>
                      </a:r>
                      <a:endParaRPr lang="el-GR" sz="1600" dirty="0"/>
                    </a:p>
                  </a:txBody>
                  <a:tcPr/>
                </a:tc>
              </a:tr>
              <a:tr h="370840">
                <a:tc>
                  <a:txBody>
                    <a:bodyPr/>
                    <a:lstStyle/>
                    <a:p>
                      <a:r>
                        <a:rPr lang="el-GR" sz="1600" dirty="0" smtClean="0"/>
                        <a:t>Τοξίνη βήτα</a:t>
                      </a:r>
                      <a:endParaRPr lang="el-GR" sz="1600" dirty="0"/>
                    </a:p>
                  </a:txBody>
                  <a:tcPr/>
                </a:tc>
                <a:tc>
                  <a:txBody>
                    <a:bodyPr/>
                    <a:lstStyle/>
                    <a:p>
                      <a:r>
                        <a:rPr lang="el-GR" sz="1600" dirty="0" smtClean="0"/>
                        <a:t>Διαρροές από τα αγγεία. Έχει σημαντικό ρόλο στη νεκρωτική εντερίτιδα</a:t>
                      </a:r>
                      <a:endParaRPr lang="el-GR" sz="1600" dirty="0"/>
                    </a:p>
                  </a:txBody>
                  <a:tcPr/>
                </a:tc>
              </a:tr>
              <a:tr h="370840">
                <a:tc>
                  <a:txBody>
                    <a:bodyPr/>
                    <a:lstStyle/>
                    <a:p>
                      <a:r>
                        <a:rPr lang="el-GR" sz="1600" dirty="0" smtClean="0"/>
                        <a:t>Τοξίνη  δέλτα</a:t>
                      </a:r>
                      <a:endParaRPr lang="el-GR" sz="1600" dirty="0"/>
                    </a:p>
                  </a:txBody>
                  <a:tcPr/>
                </a:tc>
                <a:tc>
                  <a:txBody>
                    <a:bodyPr/>
                    <a:lstStyle/>
                    <a:p>
                      <a:r>
                        <a:rPr lang="el-GR" sz="1600" dirty="0" smtClean="0"/>
                        <a:t>Διαλύει τα ερυθρά αιμοσφαίρια</a:t>
                      </a:r>
                      <a:endParaRPr lang="el-GR" sz="1600" dirty="0"/>
                    </a:p>
                  </a:txBody>
                  <a:tcPr/>
                </a:tc>
              </a:tr>
              <a:tr h="370840">
                <a:tc>
                  <a:txBody>
                    <a:bodyPr/>
                    <a:lstStyle/>
                    <a:p>
                      <a:r>
                        <a:rPr lang="el-GR" sz="1600" dirty="0" smtClean="0"/>
                        <a:t>Τοξίνη θήτα</a:t>
                      </a:r>
                      <a:endParaRPr lang="el-GR" sz="1600" dirty="0"/>
                    </a:p>
                  </a:txBody>
                  <a:tcPr/>
                </a:tc>
                <a:tc>
                  <a:txBody>
                    <a:bodyPr/>
                    <a:lstStyle/>
                    <a:p>
                      <a:r>
                        <a:rPr lang="el-GR" sz="1600" dirty="0" smtClean="0"/>
                        <a:t>Προκαλεί αιμόλυση, πνευμονικό οίδημα και καρδιακή αρρυθμία</a:t>
                      </a:r>
                      <a:endParaRPr lang="el-GR" sz="1600" dirty="0"/>
                    </a:p>
                  </a:txBody>
                  <a:tcPr/>
                </a:tc>
              </a:tr>
              <a:tr h="370840">
                <a:tc>
                  <a:txBody>
                    <a:bodyPr/>
                    <a:lstStyle/>
                    <a:p>
                      <a:r>
                        <a:rPr lang="el-GR" sz="1600" dirty="0" err="1" smtClean="0"/>
                        <a:t>Νευραμινιδάση</a:t>
                      </a:r>
                      <a:r>
                        <a:rPr lang="el-GR" sz="1600" baseline="0" dirty="0" smtClean="0"/>
                        <a:t> </a:t>
                      </a:r>
                      <a:endParaRPr lang="el-GR" sz="1600" dirty="0"/>
                    </a:p>
                  </a:txBody>
                  <a:tcPr/>
                </a:tc>
                <a:tc>
                  <a:txBody>
                    <a:bodyPr/>
                    <a:lstStyle/>
                    <a:p>
                      <a:r>
                        <a:rPr lang="el-GR" sz="1600" dirty="0" smtClean="0"/>
                        <a:t>Υδρολύει πρωτεΐνες του ορού και βοηθά στην εξάπλωση του μικροβίου στους ιστούς</a:t>
                      </a:r>
                      <a:endParaRPr lang="el-GR" sz="1600" dirty="0"/>
                    </a:p>
                  </a:txBody>
                  <a:tcPr/>
                </a:tc>
              </a:tr>
              <a:tr h="370840">
                <a:tc>
                  <a:txBody>
                    <a:bodyPr/>
                    <a:lstStyle/>
                    <a:p>
                      <a:r>
                        <a:rPr lang="el-GR" sz="1600" dirty="0" smtClean="0"/>
                        <a:t>Εντεροτοξίνη </a:t>
                      </a:r>
                      <a:endParaRPr lang="el-GR" sz="1600" dirty="0"/>
                    </a:p>
                  </a:txBody>
                  <a:tcPr/>
                </a:tc>
                <a:tc>
                  <a:txBody>
                    <a:bodyPr/>
                    <a:lstStyle/>
                    <a:p>
                      <a:r>
                        <a:rPr lang="el-GR" sz="1600" dirty="0" smtClean="0"/>
                        <a:t>Αναστέλλει τη μεταφορά ιόντων στο έντερο. Προκαλεί απώλεια υγρών και διάρροια</a:t>
                      </a:r>
                      <a:endParaRPr lang="el-GR" sz="16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3707904" y="692696"/>
            <a:ext cx="3528392"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Μόλυνση από το βακτήριο </a:t>
            </a:r>
            <a:r>
              <a:rPr lang="en-US" b="1" i="1" dirty="0" smtClean="0"/>
              <a:t>Clostridium perfringers </a:t>
            </a:r>
            <a:endParaRPr lang="el-GR" dirty="0"/>
          </a:p>
        </p:txBody>
      </p:sp>
      <p:graphicFrame>
        <p:nvGraphicFramePr>
          <p:cNvPr id="5" name="4 - Διάγραμμα"/>
          <p:cNvGraphicFramePr/>
          <p:nvPr/>
        </p:nvGraphicFramePr>
        <p:xfrm>
          <a:off x="683568" y="1397000"/>
          <a:ext cx="7344816" cy="448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907704" y="971436"/>
            <a:ext cx="504056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Παθογένεια </a:t>
            </a:r>
            <a:r>
              <a:rPr lang="en-US" b="1" i="1" dirty="0" smtClean="0"/>
              <a:t>Clostridium perfringers </a:t>
            </a:r>
            <a:endParaRPr lang="el-GR" b="1" dirty="0"/>
          </a:p>
        </p:txBody>
      </p:sp>
      <p:sp>
        <p:nvSpPr>
          <p:cNvPr id="4" name="3 - TextBox"/>
          <p:cNvSpPr txBox="1"/>
          <p:nvPr/>
        </p:nvSpPr>
        <p:spPr>
          <a:xfrm>
            <a:off x="1907704" y="1556792"/>
            <a:ext cx="5077010" cy="378565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Αεριογόνος γάγγραινα</a:t>
            </a:r>
          </a:p>
          <a:p>
            <a:r>
              <a:rPr lang="el-GR" sz="1600" dirty="0" smtClean="0"/>
              <a:t>Είσοδος του μικροβίου από τραύμα και εισχώρηση στους εν τω βάθει ιστούς</a:t>
            </a:r>
          </a:p>
          <a:p>
            <a:r>
              <a:rPr lang="el-GR" sz="1600" dirty="0" smtClean="0"/>
              <a:t>Ανάπτυξη μικροβίου στους τραυματισμένους ιστούς (κυρίως μυς) και παραγωγή τοξινών. Κυρίως υπεύθυνες τοξίνες οι Α (επιδρά στη λειτουργία του μυοκαρδίου) και Θήτα</a:t>
            </a:r>
          </a:p>
          <a:p>
            <a:r>
              <a:rPr lang="el-GR" sz="1600" dirty="0" smtClean="0"/>
              <a:t>Νέκρωση των ιστών σε πολύ σύντομο χρονικό διάστημα</a:t>
            </a:r>
          </a:p>
          <a:p>
            <a:endParaRPr lang="el-GR" sz="1600" dirty="0" smtClean="0"/>
          </a:p>
          <a:p>
            <a:r>
              <a:rPr lang="el-GR" sz="1600" b="1" dirty="0" smtClean="0"/>
              <a:t>Τροφική δηλητηρίαση</a:t>
            </a:r>
          </a:p>
          <a:p>
            <a:r>
              <a:rPr lang="el-GR" sz="1600" dirty="0" smtClean="0"/>
              <a:t>Παραγωγή εντεροτοξίνης στο γαστρεντερικό σωλήνα κατά τη φάση παραγωγής σπορίων, η οποία δρα ως </a:t>
            </a:r>
            <a:r>
              <a:rPr lang="el-GR" sz="1600" dirty="0" err="1" smtClean="0"/>
              <a:t>υπεραντιγόνο</a:t>
            </a:r>
            <a:r>
              <a:rPr lang="el-GR" sz="1600" dirty="0" smtClean="0"/>
              <a:t> παρόμοια με την εντεροτοξίνη του </a:t>
            </a:r>
            <a:r>
              <a:rPr lang="en-US" sz="1600" i="1" dirty="0" smtClean="0"/>
              <a:t>S. aureus</a:t>
            </a:r>
            <a:r>
              <a:rPr lang="el-GR" sz="1600" dirty="0" smtClean="0"/>
              <a:t>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1026" name="Picture 2" descr="Αποτέλεσμα εικόνας για σταφυλόκοκκοι"/>
          <p:cNvPicPr>
            <a:picLocks noChangeAspect="1" noChangeArrowheads="1"/>
          </p:cNvPicPr>
          <p:nvPr/>
        </p:nvPicPr>
        <p:blipFill>
          <a:blip r:embed="rId2" cstate="print"/>
          <a:srcRect/>
          <a:stretch>
            <a:fillRect/>
          </a:stretch>
        </p:blipFill>
        <p:spPr bwMode="auto">
          <a:xfrm>
            <a:off x="4427984" y="3183234"/>
            <a:ext cx="2705100" cy="1685926"/>
          </a:xfrm>
          <a:prstGeom prst="rect">
            <a:avLst/>
          </a:prstGeom>
          <a:noFill/>
        </p:spPr>
      </p:pic>
      <p:pic>
        <p:nvPicPr>
          <p:cNvPr id="1032" name="Picture 8" descr="Αποτέλεσμα εικόνας για διπλόκοκκοι"/>
          <p:cNvPicPr>
            <a:picLocks noChangeAspect="1" noChangeArrowheads="1"/>
          </p:cNvPicPr>
          <p:nvPr/>
        </p:nvPicPr>
        <p:blipFill>
          <a:blip r:embed="rId3" cstate="print"/>
          <a:srcRect/>
          <a:stretch>
            <a:fillRect/>
          </a:stretch>
        </p:blipFill>
        <p:spPr bwMode="auto">
          <a:xfrm>
            <a:off x="467544" y="2060848"/>
            <a:ext cx="2808312" cy="1775123"/>
          </a:xfrm>
          <a:prstGeom prst="rect">
            <a:avLst/>
          </a:prstGeom>
          <a:noFill/>
        </p:spPr>
      </p:pic>
      <p:pic>
        <p:nvPicPr>
          <p:cNvPr id="11" name="Picture 4" descr="Αποτέλεσμα εικόνας για bacteria coccus tetras"/>
          <p:cNvPicPr>
            <a:picLocks noChangeAspect="1" noChangeArrowheads="1"/>
          </p:cNvPicPr>
          <p:nvPr/>
        </p:nvPicPr>
        <p:blipFill>
          <a:blip r:embed="rId4" cstate="print"/>
          <a:srcRect b="8000"/>
          <a:stretch>
            <a:fillRect/>
          </a:stretch>
        </p:blipFill>
        <p:spPr bwMode="auto">
          <a:xfrm>
            <a:off x="4427538" y="836712"/>
            <a:ext cx="2736304" cy="1656184"/>
          </a:xfrm>
          <a:prstGeom prst="rect">
            <a:avLst/>
          </a:prstGeom>
          <a:noFill/>
        </p:spPr>
      </p:pic>
      <p:pic>
        <p:nvPicPr>
          <p:cNvPr id="96258" name="Picture 2" descr="Αποτέλεσμα εικόνας για bacteria coccus tetras"/>
          <p:cNvPicPr>
            <a:picLocks noChangeAspect="1" noChangeArrowheads="1"/>
          </p:cNvPicPr>
          <p:nvPr/>
        </p:nvPicPr>
        <p:blipFill>
          <a:blip r:embed="rId5" cstate="print"/>
          <a:srcRect b="4263"/>
          <a:stretch>
            <a:fillRect/>
          </a:stretch>
        </p:blipFill>
        <p:spPr bwMode="auto">
          <a:xfrm>
            <a:off x="467544" y="44624"/>
            <a:ext cx="2808312" cy="1728192"/>
          </a:xfrm>
          <a:prstGeom prst="rect">
            <a:avLst/>
          </a:prstGeom>
          <a:noFill/>
        </p:spPr>
      </p:pic>
      <p:pic>
        <p:nvPicPr>
          <p:cNvPr id="96260" name="Picture 4" descr="Αποτέλεσμα εικόνας για bacteria coccus tetras"/>
          <p:cNvPicPr>
            <a:picLocks noChangeAspect="1" noChangeArrowheads="1"/>
          </p:cNvPicPr>
          <p:nvPr/>
        </p:nvPicPr>
        <p:blipFill>
          <a:blip r:embed="rId6" cstate="print"/>
          <a:srcRect b="4000"/>
          <a:stretch>
            <a:fillRect/>
          </a:stretch>
        </p:blipFill>
        <p:spPr bwMode="auto">
          <a:xfrm>
            <a:off x="467544" y="4221088"/>
            <a:ext cx="2880320" cy="1728191"/>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5" name="4 - Πίνακας"/>
          <p:cNvGraphicFramePr>
            <a:graphicFrameLocks noGrp="1"/>
          </p:cNvGraphicFramePr>
          <p:nvPr/>
        </p:nvGraphicFramePr>
        <p:xfrm>
          <a:off x="1115616" y="404664"/>
          <a:ext cx="7440488" cy="5034280"/>
        </p:xfrm>
        <a:graphic>
          <a:graphicData uri="http://schemas.openxmlformats.org/drawingml/2006/table">
            <a:tbl>
              <a:tblPr firstRow="1" bandRow="1">
                <a:tableStyleId>{5C22544A-7EE6-4342-B048-85BDC9FD1C3A}</a:tableStyleId>
              </a:tblPr>
              <a:tblGrid>
                <a:gridCol w="2880320"/>
                <a:gridCol w="4560168"/>
              </a:tblGrid>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solidFill>
                            <a:schemeClr val="tx1"/>
                          </a:solidFill>
                        </a:rPr>
                        <a:t>Κλινικές εκδηλώσεις</a:t>
                      </a:r>
                      <a:endParaRPr lang="el-GR" dirty="0"/>
                    </a:p>
                  </a:txBody>
                  <a:tcPr/>
                </a:tc>
                <a:tc hMerge="1">
                  <a:txBody>
                    <a:bodyPr/>
                    <a:lstStyle/>
                    <a:p>
                      <a:endParaRPr lang="el-GR" dirty="0"/>
                    </a:p>
                  </a:txBody>
                  <a:tcPr/>
                </a:tc>
              </a:tr>
              <a:tr h="370840">
                <a:tc>
                  <a:txBody>
                    <a:bodyPr/>
                    <a:lstStyle/>
                    <a:p>
                      <a:r>
                        <a:rPr lang="el-GR" sz="1600" dirty="0" smtClean="0"/>
                        <a:t>Αεριογόνος γάγγραινα</a:t>
                      </a:r>
                      <a:endParaRPr lang="el-GR" sz="1600" dirty="0"/>
                    </a:p>
                  </a:txBody>
                  <a:tcPr/>
                </a:tc>
                <a:tc>
                  <a:txBody>
                    <a:bodyPr/>
                    <a:lstStyle/>
                    <a:p>
                      <a:r>
                        <a:rPr lang="el-GR" sz="1600" dirty="0" smtClean="0"/>
                        <a:t>Αιφνίδια εισβολή της νόσου με πόνο, οίδημα</a:t>
                      </a:r>
                      <a:r>
                        <a:rPr lang="el-GR" sz="1600" baseline="0" dirty="0" smtClean="0"/>
                        <a:t> και κυτταρίτιδα. Η παρουσία τριγμού υποδηλώνει παρουσία αερίου στους ιστούς. Στο 15% των ασθενών παρατηρείται βακτηριαιμία που συνοδεύεται από αιμόλυση, ίκτερο και αναιμία που μπορεί να εξελιχθεί σε </a:t>
                      </a:r>
                      <a:r>
                        <a:rPr lang="en-US" sz="1600" baseline="0" dirty="0" smtClean="0"/>
                        <a:t>shock</a:t>
                      </a:r>
                      <a:r>
                        <a:rPr lang="el-GR" sz="1600" baseline="0" dirty="0" smtClean="0"/>
                        <a:t> και θάνατο </a:t>
                      </a:r>
                      <a:r>
                        <a:rPr lang="el-GR" sz="1600" dirty="0" smtClean="0"/>
                        <a:t> </a:t>
                      </a:r>
                      <a:endParaRPr lang="el-GR" sz="1600" dirty="0"/>
                    </a:p>
                  </a:txBody>
                  <a:tcPr/>
                </a:tc>
              </a:tr>
              <a:tr h="370840">
                <a:tc>
                  <a:txBody>
                    <a:bodyPr/>
                    <a:lstStyle/>
                    <a:p>
                      <a:r>
                        <a:rPr lang="el-GR" dirty="0" smtClean="0"/>
                        <a:t>Τροφική δηλητηρίαση</a:t>
                      </a:r>
                      <a:endParaRPr lang="el-GR" dirty="0"/>
                    </a:p>
                  </a:txBody>
                  <a:tcPr/>
                </a:tc>
                <a:tc>
                  <a:txBody>
                    <a:bodyPr/>
                    <a:lstStyle/>
                    <a:p>
                      <a:r>
                        <a:rPr lang="el-GR" sz="1600" baseline="0" dirty="0" smtClean="0"/>
                        <a:t>Χρόνος επώασης 8-16 ώρες από την κατανάλωση μολυσμένων τροφίμων. </a:t>
                      </a:r>
                      <a:r>
                        <a:rPr lang="el-GR" sz="1600" dirty="0" smtClean="0"/>
                        <a:t>Χαρακτηρίζεται από υδατώδη διάρροια,</a:t>
                      </a:r>
                      <a:r>
                        <a:rPr lang="el-GR" sz="1600" baseline="0" dirty="0" smtClean="0"/>
                        <a:t> κοιλιακά άλγη και πιθανόν εμετό, διάρκειας 24 ώρες, αλλά σε ηλικιωμένα ή  εξασθενημένα άτομα  μπορεί να διαρκέσει 1-2 εβδομάδες. </a:t>
                      </a:r>
                      <a:endParaRPr lang="el-GR" sz="1600" dirty="0"/>
                    </a:p>
                  </a:txBody>
                  <a:tcPr/>
                </a:tc>
              </a:tr>
              <a:tr h="370840">
                <a:tc>
                  <a:txBody>
                    <a:bodyPr/>
                    <a:lstStyle/>
                    <a:p>
                      <a:r>
                        <a:rPr lang="el-GR" dirty="0" smtClean="0"/>
                        <a:t>Διάρροια χωρίς την</a:t>
                      </a:r>
                      <a:r>
                        <a:rPr lang="el-GR" baseline="0" dirty="0" smtClean="0"/>
                        <a:t> </a:t>
                      </a:r>
                      <a:r>
                        <a:rPr lang="el-GR" dirty="0" smtClean="0"/>
                        <a:t>κατανάλωση</a:t>
                      </a:r>
                      <a:r>
                        <a:rPr lang="el-GR" baseline="0" dirty="0" smtClean="0"/>
                        <a:t> μολυσμένης τροφής </a:t>
                      </a:r>
                      <a:endParaRPr lang="el-GR" dirty="0"/>
                    </a:p>
                  </a:txBody>
                  <a:tcPr/>
                </a:tc>
                <a:tc>
                  <a:txBody>
                    <a:bodyPr/>
                    <a:lstStyle/>
                    <a:p>
                      <a:r>
                        <a:rPr lang="el-GR" sz="1600" dirty="0" smtClean="0"/>
                        <a:t>Σχετίζεται</a:t>
                      </a:r>
                      <a:r>
                        <a:rPr lang="el-GR" sz="1600" baseline="0" dirty="0" smtClean="0"/>
                        <a:t> με τη λήψη αντιβιοτικών και παρατηρείται αποκλειστικά σε ηλικιωμένους ασθενείς. Η διάρροια διαρκεί περίπου 7 ημέρες και οφείλεται σε αύξηση του αριθμού των κλωστηριδίων λόγω της λήψης αντιβιοτικών</a:t>
                      </a:r>
                      <a:endParaRPr lang="el-GR" sz="16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285698" name="Picture 2" descr="Αποτέλεσμα εικόνας για clostridium perfringens"/>
          <p:cNvPicPr>
            <a:picLocks noChangeAspect="1" noChangeArrowheads="1"/>
          </p:cNvPicPr>
          <p:nvPr/>
        </p:nvPicPr>
        <p:blipFill>
          <a:blip r:embed="rId2" cstate="print"/>
          <a:srcRect/>
          <a:stretch>
            <a:fillRect/>
          </a:stretch>
        </p:blipFill>
        <p:spPr bwMode="auto">
          <a:xfrm>
            <a:off x="1763688" y="1556792"/>
            <a:ext cx="5688632" cy="4464496"/>
          </a:xfrm>
          <a:prstGeom prst="rect">
            <a:avLst/>
          </a:prstGeom>
          <a:noFill/>
        </p:spPr>
      </p:pic>
      <p:sp>
        <p:nvSpPr>
          <p:cNvPr id="4" name="3 - TextBox"/>
          <p:cNvSpPr txBox="1"/>
          <p:nvPr/>
        </p:nvSpPr>
        <p:spPr>
          <a:xfrm>
            <a:off x="2771800" y="1124744"/>
            <a:ext cx="3240360" cy="369332"/>
          </a:xfrm>
          <a:prstGeom prst="rect">
            <a:avLst/>
          </a:prstGeom>
          <a:noFill/>
        </p:spPr>
        <p:txBody>
          <a:bodyPr wrap="square" rtlCol="0">
            <a:spAutoFit/>
          </a:bodyPr>
          <a:lstStyle/>
          <a:p>
            <a:r>
              <a:rPr lang="el-GR" dirty="0" smtClean="0"/>
              <a:t>Αεριογόνος γάγγραινα</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403648" y="1259468"/>
            <a:ext cx="597666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 </a:t>
            </a:r>
            <a:endParaRPr lang="el-GR" b="1" dirty="0"/>
          </a:p>
        </p:txBody>
      </p:sp>
      <p:sp>
        <p:nvSpPr>
          <p:cNvPr id="4" name="3 - TextBox"/>
          <p:cNvSpPr txBox="1"/>
          <p:nvPr/>
        </p:nvSpPr>
        <p:spPr>
          <a:xfrm>
            <a:off x="1403648" y="1840756"/>
            <a:ext cx="5976664" cy="2800767"/>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Ανίχνευση βακτηρίου σε κλινικά δείγματα (</a:t>
            </a:r>
            <a:r>
              <a:rPr lang="el-GR" sz="1600" dirty="0" err="1" smtClean="0"/>
              <a:t>αεριογόνος</a:t>
            </a:r>
            <a:r>
              <a:rPr lang="el-GR" sz="1600" dirty="0" smtClean="0"/>
              <a:t> γάγγραινα) ή σε κόπρανα ασθενούς (διάρροια).</a:t>
            </a:r>
          </a:p>
          <a:p>
            <a:r>
              <a:rPr lang="el-GR" sz="1600" dirty="0" smtClean="0"/>
              <a:t>Τα σπόρια δεν ανιχνεύονται στα επιχρίσματα, τους ιστούς και τα υγρά του ασθενούς, αλλά σε μικρόβια που έχουν καλλιεργηθεί σε θρεπτικά υλικά.</a:t>
            </a:r>
          </a:p>
          <a:p>
            <a:r>
              <a:rPr lang="el-GR" sz="1600" dirty="0" smtClean="0"/>
              <a:t>Η καλλιέργεια πρέπει να γίνεται αναερόβια σε αιματούχο άγαρ ή </a:t>
            </a:r>
            <a:r>
              <a:rPr lang="el-GR" sz="1600" dirty="0" err="1" smtClean="0"/>
              <a:t>θειογλυκολικό</a:t>
            </a:r>
            <a:r>
              <a:rPr lang="el-GR" sz="1600" dirty="0" smtClean="0"/>
              <a:t> ζωμό και αερόβια για την ανίχνευση άλλων παθογόνων. Η ταυτοποίηση στηρίζεται στη ζύμωση σακχάρων και στην αναγωγή των νιτρικών</a:t>
            </a:r>
          </a:p>
          <a:p>
            <a:endParaRPr lang="el-GR" sz="1600" dirty="0" smtClean="0"/>
          </a:p>
          <a:p>
            <a:r>
              <a:rPr lang="el-GR" sz="1600" dirty="0" smtClean="0"/>
              <a:t>Ανίχνευση τοξινών με ορολογικές εξετάσεις</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123728" y="1052736"/>
            <a:ext cx="453650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a:t>
            </a:r>
            <a:endParaRPr lang="el-GR" b="1" dirty="0"/>
          </a:p>
        </p:txBody>
      </p:sp>
      <p:sp>
        <p:nvSpPr>
          <p:cNvPr id="4" name="3 - TextBox"/>
          <p:cNvSpPr txBox="1"/>
          <p:nvPr/>
        </p:nvSpPr>
        <p:spPr>
          <a:xfrm>
            <a:off x="2195736" y="1556792"/>
            <a:ext cx="4464496" cy="156966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Αεριογόνος γάγγραινα: </a:t>
            </a:r>
            <a:r>
              <a:rPr lang="el-GR" sz="1600" dirty="0" smtClean="0"/>
              <a:t>Φάρμακο επιλογής η πενικιλίνη </a:t>
            </a:r>
            <a:r>
              <a:rPr lang="en-US" sz="1600" dirty="0" smtClean="0"/>
              <a:t>G</a:t>
            </a:r>
            <a:r>
              <a:rPr lang="el-GR" sz="1600" dirty="0" smtClean="0"/>
              <a:t>, χειρουργική επέμβαση και χορήγηση αντιτοξίνης και οξυγόνου με υψηλή πίεση</a:t>
            </a:r>
          </a:p>
          <a:p>
            <a:r>
              <a:rPr lang="el-GR" sz="1600" b="1" dirty="0" smtClean="0"/>
              <a:t>Τροφική δηλητηρίαση: </a:t>
            </a:r>
            <a:r>
              <a:rPr lang="el-GR" sz="1600" dirty="0" smtClean="0"/>
              <a:t>συμπτωματική θεραπεία. Δεν χορηγείται αντιβίωση</a:t>
            </a:r>
            <a:endParaRPr lang="el-GR" sz="1600" dirty="0"/>
          </a:p>
        </p:txBody>
      </p:sp>
      <p:sp>
        <p:nvSpPr>
          <p:cNvPr id="5" name="4 - TextBox"/>
          <p:cNvSpPr txBox="1"/>
          <p:nvPr/>
        </p:nvSpPr>
        <p:spPr>
          <a:xfrm>
            <a:off x="2123728" y="3789040"/>
            <a:ext cx="460851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Πρόληψη </a:t>
            </a:r>
            <a:endParaRPr lang="el-GR" b="1" dirty="0"/>
          </a:p>
        </p:txBody>
      </p:sp>
      <p:sp>
        <p:nvSpPr>
          <p:cNvPr id="6" name="5 - TextBox"/>
          <p:cNvSpPr txBox="1"/>
          <p:nvPr/>
        </p:nvSpPr>
        <p:spPr>
          <a:xfrm>
            <a:off x="2123728" y="4293096"/>
            <a:ext cx="4608512" cy="156966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Αεριογόνος γάγγραινα</a:t>
            </a:r>
            <a:r>
              <a:rPr lang="el-GR" sz="1600" dirty="0" smtClean="0"/>
              <a:t>: δεν υπάρχει εμβόλιο. Τα τραύματα πρέπει να καθαρίζονται και να χορηγείται αντιβίωση προληπτικά.</a:t>
            </a:r>
          </a:p>
          <a:p>
            <a:r>
              <a:rPr lang="el-GR" sz="1600" b="1" dirty="0" smtClean="0"/>
              <a:t>Τροφική δηλητηρίαση</a:t>
            </a:r>
            <a:r>
              <a:rPr lang="el-GR" sz="1600" dirty="0" smtClean="0"/>
              <a:t>: κατάλληλο μαγείρεμα των τροφίμων για να καταστρέφονται οι μικροοργανισμοί</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323528" y="980728"/>
            <a:ext cx="417646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Clostridium </a:t>
            </a:r>
            <a:r>
              <a:rPr lang="en-US" b="1" i="1" dirty="0" err="1" smtClean="0"/>
              <a:t>difficile</a:t>
            </a:r>
            <a:endParaRPr lang="el-GR" b="1" i="1" dirty="0"/>
          </a:p>
        </p:txBody>
      </p:sp>
      <p:sp>
        <p:nvSpPr>
          <p:cNvPr id="6" name="5 - TextBox"/>
          <p:cNvSpPr txBox="1"/>
          <p:nvPr/>
        </p:nvSpPr>
        <p:spPr>
          <a:xfrm>
            <a:off x="323528" y="1517883"/>
            <a:ext cx="4176464" cy="830997"/>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Κύρια αιτία της νοσοκομειακής διάρροιας και </a:t>
            </a:r>
            <a:r>
              <a:rPr lang="el-GR" sz="1600" dirty="0" err="1" smtClean="0"/>
              <a:t>ψευδομεμβρανώδους</a:t>
            </a:r>
            <a:r>
              <a:rPr lang="el-GR" sz="1600" dirty="0" smtClean="0"/>
              <a:t> κολίτιδας των ασθενών</a:t>
            </a:r>
            <a:endParaRPr lang="el-GR" sz="1600" dirty="0"/>
          </a:p>
        </p:txBody>
      </p:sp>
      <p:sp>
        <p:nvSpPr>
          <p:cNvPr id="7" name="6 - TextBox"/>
          <p:cNvSpPr txBox="1"/>
          <p:nvPr/>
        </p:nvSpPr>
        <p:spPr>
          <a:xfrm>
            <a:off x="323528" y="2776860"/>
            <a:ext cx="4248472" cy="230832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Χαρακτηριστικά:</a:t>
            </a:r>
          </a:p>
          <a:p>
            <a:pPr>
              <a:buFont typeface="Wingdings" pitchFamily="2" charset="2"/>
              <a:buChar char="§"/>
            </a:pPr>
            <a:r>
              <a:rPr lang="en-US" sz="1600" dirty="0" smtClean="0"/>
              <a:t>Gram (+)</a:t>
            </a:r>
            <a:r>
              <a:rPr lang="el-GR" sz="1600" dirty="0" smtClean="0"/>
              <a:t> βακτηρίδιο</a:t>
            </a:r>
          </a:p>
          <a:p>
            <a:pPr>
              <a:buFont typeface="Wingdings" pitchFamily="2" charset="2"/>
              <a:buChar char="§"/>
            </a:pPr>
            <a:r>
              <a:rPr lang="el-GR" sz="1600" dirty="0" smtClean="0"/>
              <a:t>Αυστηρώς αναερόβιο</a:t>
            </a:r>
          </a:p>
          <a:p>
            <a:pPr>
              <a:buFont typeface="Wingdings" pitchFamily="2" charset="2"/>
              <a:buChar char="§"/>
            </a:pPr>
            <a:r>
              <a:rPr lang="el-GR" sz="1600" dirty="0" smtClean="0"/>
              <a:t>Σχετικά μεγάλου μεγέθους (2-17μ</a:t>
            </a:r>
            <a:r>
              <a:rPr lang="en-US" sz="1600" dirty="0" smtClean="0"/>
              <a:t>m</a:t>
            </a:r>
            <a:r>
              <a:rPr lang="el-GR" sz="1600" dirty="0" smtClean="0"/>
              <a:t> σε μήκος)</a:t>
            </a:r>
          </a:p>
          <a:p>
            <a:pPr>
              <a:buFont typeface="Wingdings" pitchFamily="2" charset="2"/>
              <a:buChar char="§"/>
            </a:pPr>
            <a:r>
              <a:rPr lang="el-GR" sz="1600" dirty="0" smtClean="0"/>
              <a:t>Κινητό</a:t>
            </a:r>
          </a:p>
          <a:p>
            <a:pPr>
              <a:buFont typeface="Wingdings" pitchFamily="2" charset="2"/>
              <a:buChar char="§"/>
            </a:pPr>
            <a:r>
              <a:rPr lang="el-GR" sz="1600" dirty="0" smtClean="0"/>
              <a:t>Σπορογόνο με ωοειδές </a:t>
            </a:r>
            <a:r>
              <a:rPr lang="el-GR" sz="1600" dirty="0" err="1" smtClean="0"/>
              <a:t>υποτελικό</a:t>
            </a:r>
            <a:r>
              <a:rPr lang="el-GR" sz="1600" dirty="0" smtClean="0"/>
              <a:t> ενδοσπόριο </a:t>
            </a:r>
          </a:p>
          <a:p>
            <a:endParaRPr lang="el-GR" sz="1600" dirty="0"/>
          </a:p>
        </p:txBody>
      </p:sp>
      <p:pic>
        <p:nvPicPr>
          <p:cNvPr id="8" name="Picture 3" descr="C:\Documents and Settings\user\Επιφάνεια εργασίας\clostridiumdifficilecdc.png"/>
          <p:cNvPicPr>
            <a:picLocks noChangeAspect="1" noChangeArrowheads="1"/>
          </p:cNvPicPr>
          <p:nvPr/>
        </p:nvPicPr>
        <p:blipFill>
          <a:blip r:embed="rId2" cstate="print"/>
          <a:srcRect/>
          <a:stretch>
            <a:fillRect/>
          </a:stretch>
        </p:blipFill>
        <p:spPr bwMode="auto">
          <a:xfrm>
            <a:off x="4932040" y="1052736"/>
            <a:ext cx="4032448" cy="2340124"/>
          </a:xfrm>
          <a:prstGeom prst="rect">
            <a:avLst/>
          </a:prstGeom>
          <a:noFill/>
        </p:spPr>
      </p:pic>
      <p:sp>
        <p:nvSpPr>
          <p:cNvPr id="41986" name="AutoShape 2" descr="Αποτέλεσμα εικόνας για clostridium difficile spor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41988" name="Picture 4" descr="Αποτέλεσμα εικόνας για clostridium difficile spores"/>
          <p:cNvPicPr>
            <a:picLocks noChangeAspect="1" noChangeArrowheads="1"/>
          </p:cNvPicPr>
          <p:nvPr/>
        </p:nvPicPr>
        <p:blipFill>
          <a:blip r:embed="rId3" cstate="print"/>
          <a:srcRect/>
          <a:stretch>
            <a:fillRect/>
          </a:stretch>
        </p:blipFill>
        <p:spPr bwMode="auto">
          <a:xfrm>
            <a:off x="4932040" y="3573016"/>
            <a:ext cx="4032448" cy="237626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331640" y="404664"/>
            <a:ext cx="612068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Μόλυνση από το </a:t>
            </a:r>
            <a:r>
              <a:rPr lang="en-US" b="1" i="1" dirty="0" smtClean="0"/>
              <a:t>Clostridium </a:t>
            </a:r>
            <a:r>
              <a:rPr lang="en-US" b="1" i="1" dirty="0" err="1" smtClean="0"/>
              <a:t>difficile</a:t>
            </a:r>
            <a:endParaRPr lang="el-GR" dirty="0"/>
          </a:p>
        </p:txBody>
      </p:sp>
      <p:sp>
        <p:nvSpPr>
          <p:cNvPr id="4" name="3 - TextBox"/>
          <p:cNvSpPr txBox="1"/>
          <p:nvPr/>
        </p:nvSpPr>
        <p:spPr>
          <a:xfrm>
            <a:off x="1331640" y="980728"/>
            <a:ext cx="6120680" cy="181588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Αποτελεί μέλος της φυσιολογικής χλωρίδας του εντέρου των περισσότερων παιδιών και μερικών ενηλίκων.  Οι σπόροι διατηρούνται στο περιβάλλον και είναι πολύ ανθεκτικοί. Το μικρόβιο είναι ανθεκτικό στα αντιβιοτικά.  Μετάδοση με την κοπρανοστοματική οδό.  Για τις ενδονοσοκομειακές λοιμώξεις ενοχοποιούνται κυρίως τα μολυσμένα χέρια του προσωπικού των νοσοκομείων</a:t>
            </a:r>
            <a:endParaRPr lang="el-GR" sz="1600" dirty="0"/>
          </a:p>
        </p:txBody>
      </p:sp>
      <p:sp>
        <p:nvSpPr>
          <p:cNvPr id="5" name="4 - TextBox"/>
          <p:cNvSpPr txBox="1"/>
          <p:nvPr/>
        </p:nvSpPr>
        <p:spPr>
          <a:xfrm>
            <a:off x="1403648" y="3212976"/>
            <a:ext cx="597666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Παθογένεια του </a:t>
            </a:r>
            <a:r>
              <a:rPr lang="en-US" b="1" i="1" dirty="0" smtClean="0"/>
              <a:t>Clostridium </a:t>
            </a:r>
            <a:r>
              <a:rPr lang="en-US" b="1" i="1" dirty="0" err="1" smtClean="0"/>
              <a:t>difficile</a:t>
            </a:r>
            <a:endParaRPr lang="el-GR" dirty="0"/>
          </a:p>
        </p:txBody>
      </p:sp>
      <p:sp>
        <p:nvSpPr>
          <p:cNvPr id="6" name="5 - TextBox"/>
          <p:cNvSpPr txBox="1"/>
          <p:nvPr/>
        </p:nvSpPr>
        <p:spPr>
          <a:xfrm>
            <a:off x="1403648" y="3717032"/>
            <a:ext cx="6048672" cy="2585323"/>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καταστολή της φυσιολογικής χλωρίδας του εντέρου λόγω λήψης αντιβιοτικών επιτρέπει την αποίκιση και τον πολλαπλασιασμό του </a:t>
            </a:r>
            <a:r>
              <a:rPr lang="en-US" sz="1600" i="1" dirty="0" smtClean="0"/>
              <a:t>C</a:t>
            </a:r>
            <a:r>
              <a:rPr lang="el-GR" sz="1600" i="1" dirty="0" smtClean="0"/>
              <a:t>.</a:t>
            </a:r>
            <a:r>
              <a:rPr lang="en-US" sz="1600" i="1" dirty="0" smtClean="0"/>
              <a:t> </a:t>
            </a:r>
            <a:r>
              <a:rPr lang="en-US" sz="1600" i="1" dirty="0" err="1" smtClean="0"/>
              <a:t>difficile</a:t>
            </a:r>
            <a:r>
              <a:rPr lang="el-GR" sz="1600" i="1" dirty="0" smtClean="0"/>
              <a:t> </a:t>
            </a:r>
            <a:r>
              <a:rPr lang="el-GR" sz="1600" dirty="0" smtClean="0"/>
              <a:t>στο έντερο.  Το βακτήριο παράγει μία εντεροτοξίνη (τοξίνη Α) η οποία προκαλεί αιμορραγική διάρροια και μία </a:t>
            </a:r>
            <a:r>
              <a:rPr lang="el-GR" sz="1600" dirty="0" err="1" smtClean="0"/>
              <a:t>κυτταροτοξίνη</a:t>
            </a:r>
            <a:r>
              <a:rPr lang="el-GR" sz="1600" dirty="0" smtClean="0"/>
              <a:t> (τοξίνη Β) που καταστρέφει τα κύτταρα των ιστών.  Και οι δύο τοξίνες συμβάλλουν στην παθογένεια του μικροβίου. Μετά την εγκατάσταση και τον πολλαπλασιασμό του μικροβίου, τα άτομα είτε εξελίσσονται σε υγιείς φορείς είτε παρουσιάζουν κλινικά συμπτώματα</a:t>
            </a:r>
            <a:r>
              <a:rPr lang="el-GR" dirty="0" smtClean="0"/>
              <a:t> </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411760" y="620688"/>
            <a:ext cx="396044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Κλινικές εκδηλώσεις</a:t>
            </a:r>
            <a:endParaRPr lang="el-GR" b="1" dirty="0"/>
          </a:p>
        </p:txBody>
      </p:sp>
      <p:sp>
        <p:nvSpPr>
          <p:cNvPr id="4" name="3 - TextBox"/>
          <p:cNvSpPr txBox="1"/>
          <p:nvPr/>
        </p:nvSpPr>
        <p:spPr>
          <a:xfrm>
            <a:off x="2411760" y="1196752"/>
            <a:ext cx="3960440" cy="132343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Διάρροια αμέσως μέχρι 4 εβδομάδες μετά τη λήψη αντιβιοτικών ευρέως φάσματος. Πιθανόν να συνοδεύεται από κοιλιακούς σπασμούς, υψηλό πυρετό και αύξηση των λευκών στο αίμα </a:t>
            </a:r>
            <a:endParaRPr lang="el-GR" sz="1600" dirty="0"/>
          </a:p>
        </p:txBody>
      </p:sp>
      <p:sp>
        <p:nvSpPr>
          <p:cNvPr id="5" name="4 - TextBox"/>
          <p:cNvSpPr txBox="1"/>
          <p:nvPr/>
        </p:nvSpPr>
        <p:spPr>
          <a:xfrm>
            <a:off x="2483768" y="3140968"/>
            <a:ext cx="388843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Διάγνωση</a:t>
            </a:r>
            <a:r>
              <a:rPr lang="el-GR" dirty="0" smtClean="0"/>
              <a:t> </a:t>
            </a:r>
            <a:endParaRPr lang="el-GR" dirty="0"/>
          </a:p>
        </p:txBody>
      </p:sp>
      <p:sp>
        <p:nvSpPr>
          <p:cNvPr id="6" name="5 - TextBox"/>
          <p:cNvSpPr txBox="1"/>
          <p:nvPr/>
        </p:nvSpPr>
        <p:spPr>
          <a:xfrm>
            <a:off x="2483768" y="3645024"/>
            <a:ext cx="3888432" cy="156966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 Απομόνωση του βακτηρίου από τα κόπρανα με αναερόβια καλλιέργεια σε εκλεκτικά θρεπτικά υλικά</a:t>
            </a:r>
          </a:p>
          <a:p>
            <a:r>
              <a:rPr lang="el-GR" sz="1600" dirty="0" smtClean="0"/>
              <a:t>- Ανίχνευση των τοξινών του βακτηρίου σε κυτταροκαλλιέργειες ή με </a:t>
            </a:r>
            <a:r>
              <a:rPr lang="el-GR" sz="1600" dirty="0" err="1" smtClean="0"/>
              <a:t>ανοσοενζυμικές</a:t>
            </a:r>
            <a:r>
              <a:rPr lang="el-GR" sz="1600" dirty="0" smtClean="0"/>
              <a:t> μεθόδους (</a:t>
            </a:r>
            <a:r>
              <a:rPr lang="en-US" sz="1600" dirty="0" smtClean="0"/>
              <a:t>ELISA)</a:t>
            </a:r>
            <a:r>
              <a:rPr lang="el-GR" sz="1600" dirty="0" smtClean="0"/>
              <a:t>.</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699792" y="548680"/>
            <a:ext cx="345638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a:t>
            </a:r>
            <a:endParaRPr lang="el-GR" b="1" dirty="0"/>
          </a:p>
        </p:txBody>
      </p:sp>
      <p:sp>
        <p:nvSpPr>
          <p:cNvPr id="4" name="3 - TextBox"/>
          <p:cNvSpPr txBox="1"/>
          <p:nvPr/>
        </p:nvSpPr>
        <p:spPr>
          <a:xfrm>
            <a:off x="2699792" y="1124744"/>
            <a:ext cx="3456384" cy="132343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Διακοπή κάθε χορηγούμενου φαρμάκου, ενυδάτωση και αποκατάσταση ηλεκτρολυτών. Χορήγηση </a:t>
            </a:r>
            <a:r>
              <a:rPr lang="el-GR" sz="1600" dirty="0" err="1" smtClean="0"/>
              <a:t>μετρονιδαζόλης</a:t>
            </a:r>
            <a:r>
              <a:rPr lang="el-GR" sz="1600" dirty="0" smtClean="0"/>
              <a:t> ή </a:t>
            </a:r>
            <a:r>
              <a:rPr lang="el-GR" sz="1600" dirty="0" err="1" smtClean="0"/>
              <a:t>βανκομυκίνης</a:t>
            </a:r>
            <a:endParaRPr lang="el-GR" sz="1600" dirty="0"/>
          </a:p>
        </p:txBody>
      </p:sp>
      <p:sp>
        <p:nvSpPr>
          <p:cNvPr id="5" name="4 - TextBox"/>
          <p:cNvSpPr txBox="1"/>
          <p:nvPr/>
        </p:nvSpPr>
        <p:spPr>
          <a:xfrm>
            <a:off x="2699792" y="2924944"/>
            <a:ext cx="345638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Πρόληψη  </a:t>
            </a:r>
            <a:endParaRPr lang="el-GR" b="1" dirty="0"/>
          </a:p>
        </p:txBody>
      </p:sp>
      <p:sp>
        <p:nvSpPr>
          <p:cNvPr id="6" name="5 - TextBox"/>
          <p:cNvSpPr txBox="1"/>
          <p:nvPr/>
        </p:nvSpPr>
        <p:spPr>
          <a:xfrm>
            <a:off x="2627784" y="3429000"/>
            <a:ext cx="3528392" cy="584775"/>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Δεν υπάρχει εμβόλιο. Προσεχτική χορήγηση αντιβιοτικών</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2555776" y="620688"/>
            <a:ext cx="3672408" cy="369332"/>
          </a:xfrm>
          <a:prstGeom prst="rect">
            <a:avLst/>
          </a:prstGeom>
          <a:noFill/>
        </p:spPr>
        <p:txBody>
          <a:bodyPr wrap="square" rtlCol="0">
            <a:spAutoFit/>
          </a:bodyPr>
          <a:lstStyle/>
          <a:p>
            <a:pPr algn="ctr"/>
            <a:r>
              <a:rPr lang="el-GR" b="1" dirty="0" smtClean="0"/>
              <a:t>ΑΚΤΙΝΟΜΥΚΗΤΕΣ</a:t>
            </a:r>
            <a:endParaRPr lang="el-GR" b="1" dirty="0"/>
          </a:p>
        </p:txBody>
      </p:sp>
      <p:pic>
        <p:nvPicPr>
          <p:cNvPr id="1026" name="Picture 2" descr="Αποτέλεσμα εικόνας για actinomyces"/>
          <p:cNvPicPr>
            <a:picLocks noChangeAspect="1" noChangeArrowheads="1"/>
          </p:cNvPicPr>
          <p:nvPr/>
        </p:nvPicPr>
        <p:blipFill>
          <a:blip r:embed="rId2" cstate="print"/>
          <a:srcRect/>
          <a:stretch>
            <a:fillRect/>
          </a:stretch>
        </p:blipFill>
        <p:spPr bwMode="auto">
          <a:xfrm>
            <a:off x="1614599" y="1498476"/>
            <a:ext cx="5625877" cy="386104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555776" y="332656"/>
            <a:ext cx="367240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Ταξινόμηση ακτινομυκήτων </a:t>
            </a:r>
            <a:endParaRPr lang="el-GR" b="1" dirty="0"/>
          </a:p>
        </p:txBody>
      </p:sp>
      <p:graphicFrame>
        <p:nvGraphicFramePr>
          <p:cNvPr id="4" name="3 - Διάγραμμα"/>
          <p:cNvGraphicFramePr/>
          <p:nvPr/>
        </p:nvGraphicFramePr>
        <p:xfrm>
          <a:off x="827584" y="764704"/>
          <a:ext cx="7344816"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126978" name="Picture 2" descr="Αποτέλεσμα εικόνας για βακτηρίδια"/>
          <p:cNvPicPr>
            <a:picLocks noChangeAspect="1" noChangeArrowheads="1"/>
          </p:cNvPicPr>
          <p:nvPr/>
        </p:nvPicPr>
        <p:blipFill>
          <a:blip r:embed="rId2" cstate="print"/>
          <a:srcRect/>
          <a:stretch>
            <a:fillRect/>
          </a:stretch>
        </p:blipFill>
        <p:spPr bwMode="auto">
          <a:xfrm>
            <a:off x="4866456" y="836712"/>
            <a:ext cx="3810000" cy="2857500"/>
          </a:xfrm>
          <a:prstGeom prst="rect">
            <a:avLst/>
          </a:prstGeom>
          <a:noFill/>
        </p:spPr>
      </p:pic>
      <p:sp>
        <p:nvSpPr>
          <p:cNvPr id="6" name="5 - TextBox"/>
          <p:cNvSpPr txBox="1"/>
          <p:nvPr/>
        </p:nvSpPr>
        <p:spPr>
          <a:xfrm>
            <a:off x="179512" y="1430774"/>
            <a:ext cx="4248026" cy="1754326"/>
          </a:xfrm>
          <a:prstGeom prst="rect">
            <a:avLst/>
          </a:prstGeom>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l-GR" b="1" dirty="0" smtClean="0">
                <a:solidFill>
                  <a:schemeClr val="tx1"/>
                </a:solidFill>
              </a:rPr>
              <a:t>Βακτηρίδια  </a:t>
            </a:r>
            <a:endParaRPr lang="en-US" b="1" dirty="0" smtClean="0">
              <a:solidFill>
                <a:schemeClr val="tx1"/>
              </a:solidFill>
            </a:endParaRPr>
          </a:p>
          <a:p>
            <a:r>
              <a:rPr lang="el-GR" dirty="0" smtClean="0">
                <a:solidFill>
                  <a:schemeClr val="tx1"/>
                </a:solidFill>
              </a:rPr>
              <a:t>Σχήμα: επίμηκες (η μία διάσταση μεγαλύτερη της άλλης)</a:t>
            </a:r>
          </a:p>
          <a:p>
            <a:r>
              <a:rPr lang="el-GR" dirty="0" smtClean="0">
                <a:solidFill>
                  <a:schemeClr val="tx1"/>
                </a:solidFill>
              </a:rPr>
              <a:t>Μέγεθος: 0,5-5μ</a:t>
            </a:r>
            <a:r>
              <a:rPr lang="en-US" dirty="0" smtClean="0">
                <a:solidFill>
                  <a:schemeClr val="tx1"/>
                </a:solidFill>
              </a:rPr>
              <a:t>m</a:t>
            </a:r>
          </a:p>
          <a:p>
            <a:r>
              <a:rPr lang="el-GR" dirty="0" smtClean="0">
                <a:solidFill>
                  <a:schemeClr val="tx1"/>
                </a:solidFill>
              </a:rPr>
              <a:t>Όταν το μήκος τους δεν είναι μεγάλο ονομάζονται </a:t>
            </a:r>
            <a:r>
              <a:rPr lang="el-GR" dirty="0" err="1" smtClean="0">
                <a:solidFill>
                  <a:schemeClr val="tx1"/>
                </a:solidFill>
              </a:rPr>
              <a:t>κοκκοβακτηρίδια</a:t>
            </a:r>
            <a:endParaRPr lang="el-GR" dirty="0">
              <a:solidFill>
                <a:schemeClr val="tx1"/>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555776" y="620688"/>
            <a:ext cx="374441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Ιδιότητες ακτινομυκήτων</a:t>
            </a:r>
            <a:endParaRPr lang="el-GR" b="1" dirty="0"/>
          </a:p>
        </p:txBody>
      </p:sp>
      <p:sp>
        <p:nvSpPr>
          <p:cNvPr id="4" name="3 - TextBox"/>
          <p:cNvSpPr txBox="1"/>
          <p:nvPr/>
        </p:nvSpPr>
        <p:spPr>
          <a:xfrm>
            <a:off x="2555776" y="1268760"/>
            <a:ext cx="3744416" cy="193899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nSpc>
                <a:spcPct val="150000"/>
              </a:lnSpc>
              <a:buFont typeface="Wingdings" pitchFamily="2" charset="2"/>
              <a:buChar char="§"/>
            </a:pPr>
            <a:r>
              <a:rPr lang="en-US" sz="1600" dirty="0" smtClean="0"/>
              <a:t>Gram(+) </a:t>
            </a:r>
            <a:r>
              <a:rPr lang="el-GR" sz="1600" dirty="0" smtClean="0"/>
              <a:t>βακτηρίδια</a:t>
            </a:r>
          </a:p>
          <a:p>
            <a:pPr>
              <a:lnSpc>
                <a:spcPct val="150000"/>
              </a:lnSpc>
              <a:buFont typeface="Wingdings" pitchFamily="2" charset="2"/>
              <a:buChar char="§"/>
            </a:pPr>
            <a:r>
              <a:rPr lang="el-GR" sz="1600" dirty="0" smtClean="0"/>
              <a:t>Αναερόβια ή μικροαερόφιλα</a:t>
            </a:r>
          </a:p>
          <a:p>
            <a:pPr>
              <a:lnSpc>
                <a:spcPct val="150000"/>
              </a:lnSpc>
              <a:buFont typeface="Wingdings" pitchFamily="2" charset="2"/>
              <a:buChar char="§"/>
            </a:pPr>
            <a:r>
              <a:rPr lang="el-GR" sz="1600" dirty="0" smtClean="0"/>
              <a:t>Σχηματίζουν νηματοειδείς διακλαδώσεις που μοιάζουν μικροσκοπικά με υφές μυκήτων</a:t>
            </a:r>
            <a:endParaRPr lang="el-GR" sz="1600" dirty="0"/>
          </a:p>
        </p:txBody>
      </p:sp>
      <p:pic>
        <p:nvPicPr>
          <p:cNvPr id="236546" name="Picture 2" descr="Αποτέλεσμα εικόνας για actinomyces"/>
          <p:cNvPicPr>
            <a:picLocks noChangeAspect="1" noChangeArrowheads="1"/>
          </p:cNvPicPr>
          <p:nvPr/>
        </p:nvPicPr>
        <p:blipFill>
          <a:blip r:embed="rId2" cstate="print"/>
          <a:srcRect/>
          <a:stretch>
            <a:fillRect/>
          </a:stretch>
        </p:blipFill>
        <p:spPr bwMode="auto">
          <a:xfrm>
            <a:off x="1763688" y="3429000"/>
            <a:ext cx="5112568" cy="297830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483768" y="692696"/>
            <a:ext cx="381642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Actinomyces israelii</a:t>
            </a:r>
            <a:endParaRPr lang="el-GR" b="1" i="1" dirty="0"/>
          </a:p>
        </p:txBody>
      </p:sp>
      <p:sp>
        <p:nvSpPr>
          <p:cNvPr id="5" name="4 - TextBox"/>
          <p:cNvSpPr txBox="1"/>
          <p:nvPr/>
        </p:nvSpPr>
        <p:spPr>
          <a:xfrm>
            <a:off x="2483768" y="1268760"/>
            <a:ext cx="3816424" cy="4118563"/>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nSpc>
                <a:spcPct val="150000"/>
              </a:lnSpc>
              <a:buFont typeface="Wingdings" pitchFamily="2" charset="2"/>
              <a:buChar char="Ø"/>
            </a:pPr>
            <a:r>
              <a:rPr lang="el-GR" sz="1600" dirty="0" smtClean="0"/>
              <a:t>Μέλος της φυσιολογικής χλωρίδας της στοματικής κοιλότητας, ιδίως στην οδοντική πλάκα</a:t>
            </a:r>
          </a:p>
          <a:p>
            <a:pPr>
              <a:lnSpc>
                <a:spcPct val="150000"/>
              </a:lnSpc>
              <a:buFont typeface="Wingdings" pitchFamily="2" charset="2"/>
              <a:buChar char="Ø"/>
            </a:pPr>
            <a:r>
              <a:rPr lang="el-GR" sz="1600" dirty="0" smtClean="0"/>
              <a:t>Καλλιεργείται αναερόβια</a:t>
            </a:r>
          </a:p>
          <a:p>
            <a:pPr>
              <a:lnSpc>
                <a:spcPct val="150000"/>
              </a:lnSpc>
              <a:buFont typeface="Wingdings" pitchFamily="2" charset="2"/>
              <a:buChar char="Ø"/>
            </a:pPr>
            <a:r>
              <a:rPr lang="el-GR" sz="1600" dirty="0" smtClean="0"/>
              <a:t>Αναπτύσσεται βραδέως (απαιτεί 4-10 ημέρες)</a:t>
            </a:r>
          </a:p>
          <a:p>
            <a:pPr>
              <a:lnSpc>
                <a:spcPct val="150000"/>
              </a:lnSpc>
              <a:buFont typeface="Wingdings" pitchFamily="2" charset="2"/>
              <a:buChar char="Ø"/>
            </a:pPr>
            <a:r>
              <a:rPr lang="el-GR" sz="1600" dirty="0" smtClean="0"/>
              <a:t>Στο αιματούχο άγαρ σχηματίζει μικρές, λευκές, ακανόνιστου σχήματος αποικίες</a:t>
            </a:r>
          </a:p>
          <a:p>
            <a:pPr>
              <a:lnSpc>
                <a:spcPct val="150000"/>
              </a:lnSpc>
              <a:buFont typeface="Wingdings" pitchFamily="2" charset="2"/>
              <a:buChar char="Ø"/>
            </a:pPr>
            <a:r>
              <a:rPr lang="el-GR" sz="1600" dirty="0" smtClean="0"/>
              <a:t>Μετά από χρώση μοιάζει με τα </a:t>
            </a:r>
            <a:r>
              <a:rPr lang="el-GR" sz="1600" dirty="0" err="1" smtClean="0"/>
              <a:t>διφθεροειδή</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691680" y="1390124"/>
            <a:ext cx="5472608" cy="3293209"/>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Οι ακτινομύκητες είναι μέλη της φυσιολογικής χλωρίδας του στόματος. Αν εισέλθουν στους παρακείμενους ιστούς με εμφύτευση ή εισρόφηση προκαλούν  τη νόσο ακτινομυκητίαση η οποία είναι ανώδυνος λοίμωξη με αργή εξέλιξη που εξαπλώνεται και μπορεί να πλήξει οποιοδήποτε σημείο του σώματος</a:t>
            </a:r>
          </a:p>
          <a:p>
            <a:endParaRPr lang="el-GR" sz="1600" dirty="0" smtClean="0"/>
          </a:p>
          <a:p>
            <a:r>
              <a:rPr lang="el-GR" sz="1600" b="1" dirty="0" smtClean="0"/>
              <a:t>Χαρακτηριστικά λοίμωξης:</a:t>
            </a:r>
          </a:p>
          <a:p>
            <a:pPr>
              <a:buFont typeface="Arial" pitchFamily="34" charset="0"/>
              <a:buChar char="•"/>
            </a:pPr>
            <a:r>
              <a:rPr lang="el-GR" sz="1600" dirty="0" smtClean="0"/>
              <a:t>Τοπική διόγκωση</a:t>
            </a:r>
          </a:p>
          <a:p>
            <a:pPr>
              <a:buFont typeface="Arial" pitchFamily="34" charset="0"/>
              <a:buChar char="•"/>
            </a:pPr>
            <a:r>
              <a:rPr lang="el-GR" sz="1600" dirty="0" smtClean="0"/>
              <a:t>Βραδεία εξέλιξη</a:t>
            </a:r>
          </a:p>
          <a:p>
            <a:pPr>
              <a:buFont typeface="Arial" pitchFamily="34" charset="0"/>
              <a:buChar char="•"/>
            </a:pPr>
            <a:r>
              <a:rPr lang="el-GR" sz="1600" dirty="0" smtClean="0"/>
              <a:t>Σχηματισμός συριγγίου</a:t>
            </a:r>
          </a:p>
          <a:p>
            <a:pPr>
              <a:buFont typeface="Arial" pitchFamily="34" charset="0"/>
              <a:buChar char="•"/>
            </a:pPr>
            <a:r>
              <a:rPr lang="el-GR" sz="1600" dirty="0" smtClean="0"/>
              <a:t>Σκλήρυνση</a:t>
            </a:r>
          </a:p>
          <a:p>
            <a:pPr>
              <a:buFont typeface="Arial" pitchFamily="34" charset="0"/>
              <a:buChar char="•"/>
            </a:pPr>
            <a:r>
              <a:rPr lang="el-GR" sz="1600" dirty="0" smtClean="0"/>
              <a:t>Παρουσία κίτρινων κοκκίων θείου</a:t>
            </a:r>
            <a:endParaRPr lang="el-GR" sz="1600" dirty="0"/>
          </a:p>
        </p:txBody>
      </p:sp>
      <p:sp>
        <p:nvSpPr>
          <p:cNvPr id="6" name="5 - TextBox"/>
          <p:cNvSpPr txBox="1"/>
          <p:nvPr/>
        </p:nvSpPr>
        <p:spPr>
          <a:xfrm>
            <a:off x="1691680" y="764704"/>
            <a:ext cx="540060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Παθογένεια ακτινομυκήτων</a:t>
            </a:r>
            <a:endParaRPr lang="el-GR" b="1"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3" name="2 - Πίνακας"/>
          <p:cNvGraphicFramePr>
            <a:graphicFrameLocks noGrp="1"/>
          </p:cNvGraphicFramePr>
          <p:nvPr/>
        </p:nvGraphicFramePr>
        <p:xfrm>
          <a:off x="107504" y="548680"/>
          <a:ext cx="5904657" cy="5857240"/>
        </p:xfrm>
        <a:graphic>
          <a:graphicData uri="http://schemas.openxmlformats.org/drawingml/2006/table">
            <a:tbl>
              <a:tblPr firstRow="1" bandRow="1">
                <a:tableStyleId>{5C22544A-7EE6-4342-B048-85BDC9FD1C3A}</a:tableStyleId>
              </a:tblPr>
              <a:tblGrid>
                <a:gridCol w="2398767"/>
                <a:gridCol w="3505890"/>
              </a:tblGrid>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solidFill>
                            <a:schemeClr val="tx1"/>
                          </a:solidFill>
                        </a:rPr>
                        <a:t>Παθογένεια ακτινομυκήτων</a:t>
                      </a:r>
                    </a:p>
                    <a:p>
                      <a:endParaRPr lang="el-GR" dirty="0"/>
                    </a:p>
                  </a:txBody>
                  <a:tcPr/>
                </a:tc>
                <a:tc hMerge="1">
                  <a:txBody>
                    <a:bodyPr/>
                    <a:lstStyle/>
                    <a:p>
                      <a:endParaRPr lang="el-GR" dirty="0"/>
                    </a:p>
                  </a:txBody>
                  <a:tcPr/>
                </a:tc>
              </a:tr>
              <a:tr h="370840">
                <a:tc>
                  <a:txBody>
                    <a:bodyPr/>
                    <a:lstStyle/>
                    <a:p>
                      <a:r>
                        <a:rPr lang="el-GR" sz="1600" dirty="0" err="1" smtClean="0"/>
                        <a:t>Τραχηλοπροσωπική</a:t>
                      </a:r>
                      <a:r>
                        <a:rPr lang="el-GR" sz="1600" baseline="0" dirty="0" smtClean="0"/>
                        <a:t> λοίμωξη</a:t>
                      </a:r>
                      <a:endParaRPr lang="el-GR" sz="1600" dirty="0"/>
                    </a:p>
                  </a:txBody>
                  <a:tcPr/>
                </a:tc>
                <a:tc>
                  <a:txBody>
                    <a:bodyPr/>
                    <a:lstStyle/>
                    <a:p>
                      <a:r>
                        <a:rPr lang="el-GR" sz="1400" dirty="0" smtClean="0"/>
                        <a:t>Σχετίζεται με την κακή υγιεινή του στόματος. Μετά από τραυματισμούς και λύση του βλεννογόνου οι μικροοργανισμοί εισέρχονται στους παρακείμενους ιστούς και προκαλούν λοίμωξη με τη μορφή οιδήματος στο στόμα, το λαιμό και το πρόσωπο</a:t>
                      </a:r>
                      <a:endParaRPr lang="el-GR" sz="1400" dirty="0"/>
                    </a:p>
                  </a:txBody>
                  <a:tcPr/>
                </a:tc>
              </a:tr>
              <a:tr h="370840">
                <a:tc>
                  <a:txBody>
                    <a:bodyPr/>
                    <a:lstStyle/>
                    <a:p>
                      <a:r>
                        <a:rPr lang="el-GR" sz="1600" dirty="0" smtClean="0"/>
                        <a:t>Θωρακική ακτινομυκητίαση </a:t>
                      </a:r>
                      <a:endParaRPr lang="el-GR" sz="1600" dirty="0"/>
                    </a:p>
                  </a:txBody>
                  <a:tcPr/>
                </a:tc>
                <a:tc>
                  <a:txBody>
                    <a:bodyPr/>
                    <a:lstStyle/>
                    <a:p>
                      <a:r>
                        <a:rPr lang="el-GR" sz="1400" dirty="0" smtClean="0"/>
                        <a:t>Προκαλείται από εισρόφηση μολυσμένου</a:t>
                      </a:r>
                      <a:r>
                        <a:rPr lang="el-GR" sz="1400" baseline="0" dirty="0" smtClean="0"/>
                        <a:t> υλικού. Προσβάλλεται το πνευμονικό παρέγχυμα και/ή ο </a:t>
                      </a:r>
                      <a:r>
                        <a:rPr lang="el-GR" sz="1400" baseline="0" dirty="0" err="1" smtClean="0"/>
                        <a:t>υπεζωκοτικός</a:t>
                      </a:r>
                      <a:r>
                        <a:rPr lang="el-GR" sz="1400" baseline="0" dirty="0" smtClean="0"/>
                        <a:t> χώρος. Από εκεί είναι δυνατόν να επεκταθεί η λοίμωξη στον υπεζωκότα και να προσβληθεί το </a:t>
                      </a:r>
                      <a:r>
                        <a:rPr lang="el-GR" sz="1400" baseline="0" dirty="0" err="1" smtClean="0"/>
                        <a:t>μεσοθωράκιο</a:t>
                      </a:r>
                      <a:r>
                        <a:rPr lang="el-GR" sz="1400" baseline="0" dirty="0" smtClean="0"/>
                        <a:t>, το παρακείμενο οστό ή το θωρακικό τοίχωμα   </a:t>
                      </a:r>
                      <a:endParaRPr lang="el-GR" sz="1400" dirty="0"/>
                    </a:p>
                  </a:txBody>
                  <a:tcPr/>
                </a:tc>
              </a:tr>
              <a:tr h="370840">
                <a:tc>
                  <a:txBody>
                    <a:bodyPr/>
                    <a:lstStyle/>
                    <a:p>
                      <a:r>
                        <a:rPr lang="el-GR" sz="1600" dirty="0" smtClean="0"/>
                        <a:t>Κοιλιακή ακτινομυκητίαση</a:t>
                      </a:r>
                      <a:endParaRPr lang="el-GR" sz="1600" dirty="0"/>
                    </a:p>
                  </a:txBody>
                  <a:tcPr/>
                </a:tc>
                <a:tc>
                  <a:txBody>
                    <a:bodyPr/>
                    <a:lstStyle/>
                    <a:p>
                      <a:r>
                        <a:rPr lang="el-GR" sz="1400" dirty="0" smtClean="0"/>
                        <a:t>Οι ακτινομύκητες μπορεί να εισβάλλουν στην περιτοναϊκή κοιλότητα μετά από διάτρηση του κατώτερου γαστρεντερικού σωλήνα ή μέσω ανιούσας λοίμωξης του γεννητικού σωλήνα των γυναικών</a:t>
                      </a:r>
                      <a:endParaRPr lang="el-GR" sz="1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err="1" smtClean="0"/>
                        <a:t>Μυκήτωμα</a:t>
                      </a:r>
                      <a:r>
                        <a:rPr lang="el-GR" sz="1600" dirty="0" smtClean="0"/>
                        <a:t> </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t>Προκαλείται από εμφύτευση</a:t>
                      </a:r>
                      <a:endParaRPr lang="el-GR" sz="1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Διάσπαρτη νόσος</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t>Μπορεί να υπάρξει λοίμωξη ακόμη</a:t>
                      </a:r>
                      <a:r>
                        <a:rPr lang="el-GR" sz="1400" baseline="0" dirty="0" smtClean="0"/>
                        <a:t> και στον εγκέφαλο</a:t>
                      </a:r>
                      <a:endParaRPr lang="el-GR" sz="1400" dirty="0"/>
                    </a:p>
                  </a:txBody>
                  <a:tcPr/>
                </a:tc>
              </a:tr>
            </a:tbl>
          </a:graphicData>
        </a:graphic>
      </p:graphicFrame>
      <p:pic>
        <p:nvPicPr>
          <p:cNvPr id="4" name="Picture 5" descr="C:\Documents and Settings\user\Επιφάνεια εργασίας\Αντίγραφο από israelii.jpg"/>
          <p:cNvPicPr>
            <a:picLocks noChangeAspect="1" noChangeArrowheads="1"/>
          </p:cNvPicPr>
          <p:nvPr/>
        </p:nvPicPr>
        <p:blipFill>
          <a:blip r:embed="rId2" cstate="print"/>
          <a:srcRect l="274" b="14065"/>
          <a:stretch>
            <a:fillRect/>
          </a:stretch>
        </p:blipFill>
        <p:spPr bwMode="auto">
          <a:xfrm>
            <a:off x="6228184" y="1237109"/>
            <a:ext cx="2915816" cy="2047875"/>
          </a:xfrm>
          <a:prstGeom prst="rect">
            <a:avLst/>
          </a:prstGeom>
          <a:noFill/>
        </p:spPr>
      </p:pic>
      <p:pic>
        <p:nvPicPr>
          <p:cNvPr id="28674" name="Picture 2" descr="Αποτέλεσμα εικόνας για πνευμονας υπεζωκότας"/>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228184" y="3717032"/>
            <a:ext cx="2915816" cy="216024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51520" y="1916832"/>
            <a:ext cx="4176464" cy="369332"/>
          </a:xfrm>
          <a:prstGeom prst="rect">
            <a:avLst/>
          </a:prstGeom>
          <a:solidFill>
            <a:schemeClr val="accent1">
              <a:lumMod val="75000"/>
            </a:schemeClr>
          </a:solidFill>
        </p:spPr>
        <p:txBody>
          <a:bodyPr wrap="square" rtlCol="0">
            <a:spAutoFit/>
          </a:bodyPr>
          <a:lstStyle/>
          <a:p>
            <a:pPr algn="ctr"/>
            <a:r>
              <a:rPr lang="el-GR" b="1" dirty="0" smtClean="0"/>
              <a:t>Εξέλιξη νόσου</a:t>
            </a:r>
            <a:endParaRPr lang="el-GR" b="1" dirty="0"/>
          </a:p>
        </p:txBody>
      </p:sp>
      <p:sp>
        <p:nvSpPr>
          <p:cNvPr id="4" name="3 - TextBox"/>
          <p:cNvSpPr txBox="1"/>
          <p:nvPr/>
        </p:nvSpPr>
        <p:spPr>
          <a:xfrm>
            <a:off x="251520" y="2492896"/>
            <a:ext cx="4176018" cy="1754326"/>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dirty="0" smtClean="0"/>
              <a:t>Δημιουργία σκληρής διόγκωσης στο σημείο εισβολής του μικροβίου, η οποία εξελίσσεται αργά</a:t>
            </a:r>
          </a:p>
          <a:p>
            <a:r>
              <a:rPr lang="el-GR" dirty="0" smtClean="0"/>
              <a:t>Παρουσία πύου και δημιουργία ενός ή περισσότερων συριγγίων</a:t>
            </a:r>
          </a:p>
          <a:p>
            <a:r>
              <a:rPr lang="el-GR" dirty="0" smtClean="0"/>
              <a:t>Έκκριση άοσμου πύου με κοκκία θείου </a:t>
            </a:r>
            <a:endParaRPr lang="el-GR" dirty="0"/>
          </a:p>
        </p:txBody>
      </p:sp>
      <p:pic>
        <p:nvPicPr>
          <p:cNvPr id="5" name="Picture 11" descr="Αποτέλεσμα εικόνας για actinomyces israelii"/>
          <p:cNvPicPr>
            <a:picLocks noChangeAspect="1" noChangeArrowheads="1"/>
          </p:cNvPicPr>
          <p:nvPr/>
        </p:nvPicPr>
        <p:blipFill>
          <a:blip r:embed="rId2" cstate="print"/>
          <a:srcRect/>
          <a:stretch>
            <a:fillRect/>
          </a:stretch>
        </p:blipFill>
        <p:spPr bwMode="auto">
          <a:xfrm>
            <a:off x="5494734" y="3861048"/>
            <a:ext cx="2749674" cy="2304256"/>
          </a:xfrm>
          <a:prstGeom prst="rect">
            <a:avLst/>
          </a:prstGeom>
          <a:noFill/>
        </p:spPr>
      </p:pic>
      <p:pic>
        <p:nvPicPr>
          <p:cNvPr id="6" name="Picture 2" descr="Αποτέλεσμα εικόνας για actinomycosis"/>
          <p:cNvPicPr>
            <a:picLocks noChangeAspect="1" noChangeArrowheads="1"/>
          </p:cNvPicPr>
          <p:nvPr/>
        </p:nvPicPr>
        <p:blipFill>
          <a:blip r:embed="rId3" cstate="print"/>
          <a:srcRect/>
          <a:stretch>
            <a:fillRect/>
          </a:stretch>
        </p:blipFill>
        <p:spPr bwMode="auto">
          <a:xfrm>
            <a:off x="5508104" y="1340768"/>
            <a:ext cx="2699792" cy="230425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467544" y="404664"/>
            <a:ext cx="3959994" cy="304698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sz="1600" b="1" dirty="0" smtClean="0"/>
              <a:t>Διάγνωση </a:t>
            </a:r>
          </a:p>
          <a:p>
            <a:pPr>
              <a:buFont typeface="Wingdings" pitchFamily="2" charset="2"/>
              <a:buChar char="§"/>
            </a:pPr>
            <a:r>
              <a:rPr lang="el-GR" sz="1600" dirty="0" smtClean="0"/>
              <a:t>Ανεύρεση κοκκίων θείου </a:t>
            </a:r>
            <a:endParaRPr lang="en-US" sz="1600" dirty="0" smtClean="0"/>
          </a:p>
          <a:p>
            <a:pPr>
              <a:buFont typeface="Wingdings" pitchFamily="2" charset="2"/>
              <a:buChar char="§"/>
            </a:pPr>
            <a:r>
              <a:rPr lang="el-GR" sz="1600" dirty="0" smtClean="0"/>
              <a:t>Χρώση </a:t>
            </a:r>
            <a:r>
              <a:rPr lang="en-US" sz="1600" dirty="0" smtClean="0"/>
              <a:t>Gram</a:t>
            </a:r>
            <a:r>
              <a:rPr lang="el-GR" sz="1600" dirty="0" smtClean="0"/>
              <a:t> κοκκίων θείου: </a:t>
            </a:r>
            <a:r>
              <a:rPr lang="en-US" sz="1600" dirty="0" smtClean="0"/>
              <a:t>Gram (+)</a:t>
            </a:r>
            <a:r>
              <a:rPr lang="el-GR" sz="1600" dirty="0" smtClean="0"/>
              <a:t>, νηματοειδή, διακλαδιζόμενα βακτηρίδια</a:t>
            </a:r>
          </a:p>
          <a:p>
            <a:pPr>
              <a:buFont typeface="Wingdings" pitchFamily="2" charset="2"/>
              <a:buChar char="§"/>
            </a:pPr>
            <a:r>
              <a:rPr lang="el-GR" sz="1600" dirty="0" smtClean="0"/>
              <a:t>Αναερόβια καλλιέργεια δείγματος παρουσία </a:t>
            </a:r>
            <a:r>
              <a:rPr lang="en-US" sz="1600" dirty="0" smtClean="0"/>
              <a:t>CO</a:t>
            </a:r>
            <a:r>
              <a:rPr lang="en-US" sz="1600" baseline="-25000" dirty="0" smtClean="0"/>
              <a:t>2</a:t>
            </a:r>
            <a:r>
              <a:rPr lang="el-GR" sz="1600" baseline="-25000" dirty="0" smtClean="0"/>
              <a:t> </a:t>
            </a:r>
            <a:r>
              <a:rPr lang="el-GR" sz="1600" dirty="0" smtClean="0"/>
              <a:t> για 4-10 ημέρες:</a:t>
            </a:r>
          </a:p>
          <a:p>
            <a:r>
              <a:rPr lang="el-GR" sz="1600" dirty="0" smtClean="0"/>
              <a:t>αποικίες στο αιματούχο άγαρ λευκές, συσσωρευμένες, ακανόνιστες ή μερικές φορές λείες που γίνονται μεγαλύτερες μετά από 10 ημέρες. Τα διαφορετικά είδη διαχωρίζονται με βάση τις βιοχημικές τους ιδιότητες </a:t>
            </a:r>
            <a:endParaRPr lang="el-GR" sz="1600" dirty="0"/>
          </a:p>
        </p:txBody>
      </p:sp>
      <p:pic>
        <p:nvPicPr>
          <p:cNvPr id="243714" name="Picture 2" descr="Σχετική εικόνα"/>
          <p:cNvPicPr>
            <a:picLocks noChangeAspect="1" noChangeArrowheads="1"/>
          </p:cNvPicPr>
          <p:nvPr/>
        </p:nvPicPr>
        <p:blipFill>
          <a:blip r:embed="rId2" cstate="print"/>
          <a:srcRect/>
          <a:stretch>
            <a:fillRect/>
          </a:stretch>
        </p:blipFill>
        <p:spPr bwMode="auto">
          <a:xfrm>
            <a:off x="5220072" y="692696"/>
            <a:ext cx="3263008" cy="2547664"/>
          </a:xfrm>
          <a:prstGeom prst="rect">
            <a:avLst/>
          </a:prstGeom>
          <a:noFill/>
        </p:spPr>
      </p:pic>
      <p:pic>
        <p:nvPicPr>
          <p:cNvPr id="6" name="Picture 9" descr="Αποτέλεσμα εικόνας για actinomyces israelii"/>
          <p:cNvPicPr>
            <a:picLocks noChangeAspect="1" noChangeArrowheads="1"/>
          </p:cNvPicPr>
          <p:nvPr/>
        </p:nvPicPr>
        <p:blipFill>
          <a:blip r:embed="rId3" cstate="print"/>
          <a:srcRect/>
          <a:stretch>
            <a:fillRect/>
          </a:stretch>
        </p:blipFill>
        <p:spPr bwMode="auto">
          <a:xfrm>
            <a:off x="5292080" y="3501008"/>
            <a:ext cx="3240360" cy="2586237"/>
          </a:xfrm>
          <a:prstGeom prst="rect">
            <a:avLst/>
          </a:prstGeom>
          <a:noFill/>
        </p:spPr>
      </p:pic>
      <p:sp>
        <p:nvSpPr>
          <p:cNvPr id="7" name="6 - TextBox"/>
          <p:cNvSpPr txBox="1"/>
          <p:nvPr/>
        </p:nvSpPr>
        <p:spPr>
          <a:xfrm>
            <a:off x="467544" y="3789040"/>
            <a:ext cx="3959994" cy="830997"/>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sz="1600" b="1" dirty="0" smtClean="0"/>
              <a:t>Θεραπεία </a:t>
            </a:r>
          </a:p>
          <a:p>
            <a:r>
              <a:rPr lang="el-GR" sz="1600" dirty="0" smtClean="0"/>
              <a:t>Χορήγηση πενικιλίνης </a:t>
            </a:r>
            <a:r>
              <a:rPr lang="en-US" sz="1600" dirty="0" smtClean="0"/>
              <a:t>G</a:t>
            </a:r>
            <a:r>
              <a:rPr lang="el-GR" sz="1600" dirty="0" smtClean="0"/>
              <a:t> συνοδευόμενη με χειρουργική επέμβαση</a:t>
            </a:r>
            <a:endParaRPr lang="el-GR" sz="1600" dirty="0"/>
          </a:p>
        </p:txBody>
      </p:sp>
      <p:sp>
        <p:nvSpPr>
          <p:cNvPr id="8" name="7 - TextBox"/>
          <p:cNvSpPr txBox="1"/>
          <p:nvPr/>
        </p:nvSpPr>
        <p:spPr>
          <a:xfrm>
            <a:off x="395536" y="5076473"/>
            <a:ext cx="4032002" cy="830997"/>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sz="1600" b="1" dirty="0" smtClean="0"/>
              <a:t>Πρόληψη</a:t>
            </a:r>
          </a:p>
          <a:p>
            <a:pPr algn="ctr"/>
            <a:r>
              <a:rPr lang="el-GR" sz="1600" dirty="0" smtClean="0"/>
              <a:t>Δεν υπάρχει εμβόλιο. Συνιστάται καλή στοματική υγιεινή</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2627784" y="1619508"/>
            <a:ext cx="360040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Νοκάρδιες</a:t>
            </a:r>
            <a:r>
              <a:rPr lang="el-GR" dirty="0" smtClean="0"/>
              <a:t> </a:t>
            </a:r>
            <a:endParaRPr lang="el-GR" dirty="0"/>
          </a:p>
        </p:txBody>
      </p:sp>
      <p:sp>
        <p:nvSpPr>
          <p:cNvPr id="244738" name="AutoShape 2" descr="Αποτέλεσμα εικόνας για nocar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44739" name="Picture 3" descr="C:\Documents and Settings\user\Επιφάνεια εργασίας\nocardia.jpg"/>
          <p:cNvPicPr>
            <a:picLocks noChangeAspect="1" noChangeArrowheads="1"/>
          </p:cNvPicPr>
          <p:nvPr/>
        </p:nvPicPr>
        <p:blipFill>
          <a:blip r:embed="rId2" cstate="print"/>
          <a:srcRect/>
          <a:stretch>
            <a:fillRect/>
          </a:stretch>
        </p:blipFill>
        <p:spPr bwMode="auto">
          <a:xfrm>
            <a:off x="2627784" y="2381250"/>
            <a:ext cx="3611091" cy="209550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555776" y="332656"/>
            <a:ext cx="367240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Ταξινόμηση νοκάρδιας </a:t>
            </a:r>
            <a:endParaRPr lang="el-GR" b="1" dirty="0"/>
          </a:p>
        </p:txBody>
      </p:sp>
      <p:graphicFrame>
        <p:nvGraphicFramePr>
          <p:cNvPr id="4" name="3 - Διάγραμμα"/>
          <p:cNvGraphicFramePr/>
          <p:nvPr/>
        </p:nvGraphicFramePr>
        <p:xfrm>
          <a:off x="827584" y="764704"/>
          <a:ext cx="7344816"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7" name="6 - TextBox"/>
          <p:cNvSpPr txBox="1"/>
          <p:nvPr/>
        </p:nvSpPr>
        <p:spPr>
          <a:xfrm>
            <a:off x="2627784" y="764704"/>
            <a:ext cx="360040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a:t>
            </a:r>
            <a:endParaRPr lang="el-GR" b="1" dirty="0"/>
          </a:p>
        </p:txBody>
      </p:sp>
      <p:sp>
        <p:nvSpPr>
          <p:cNvPr id="8" name="7 - TextBox"/>
          <p:cNvSpPr txBox="1"/>
          <p:nvPr/>
        </p:nvSpPr>
        <p:spPr>
          <a:xfrm>
            <a:off x="2699792" y="1268760"/>
            <a:ext cx="3456384" cy="230832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 (+)</a:t>
            </a:r>
            <a:r>
              <a:rPr lang="el-GR" sz="1600" dirty="0" smtClean="0"/>
              <a:t> λεπτά βακτηρίδια, με τη μορφή διακλαδιζόμενων νηματίων</a:t>
            </a:r>
          </a:p>
          <a:p>
            <a:pPr>
              <a:buFont typeface="Wingdings" pitchFamily="2" charset="2"/>
              <a:buChar char="§"/>
            </a:pPr>
            <a:r>
              <a:rPr lang="el-GR" sz="1600" dirty="0" smtClean="0"/>
              <a:t>Αερόβια</a:t>
            </a:r>
          </a:p>
          <a:p>
            <a:pPr>
              <a:buFont typeface="Wingdings" pitchFamily="2" charset="2"/>
              <a:buChar char="§"/>
            </a:pPr>
            <a:r>
              <a:rPr lang="el-GR" sz="1600" dirty="0" smtClean="0"/>
              <a:t>Σαπροφυτικά</a:t>
            </a:r>
          </a:p>
          <a:p>
            <a:pPr>
              <a:buFont typeface="Wingdings" pitchFamily="2" charset="2"/>
              <a:buChar char="§"/>
            </a:pPr>
            <a:r>
              <a:rPr lang="el-GR" sz="1600" dirty="0" smtClean="0"/>
              <a:t>Ακίνητα</a:t>
            </a:r>
          </a:p>
          <a:p>
            <a:pPr>
              <a:buFont typeface="Wingdings" pitchFamily="2" charset="2"/>
              <a:buChar char="§"/>
            </a:pPr>
            <a:r>
              <a:rPr lang="el-GR" sz="1600" dirty="0" smtClean="0"/>
              <a:t>Καταλάση θετικά</a:t>
            </a:r>
          </a:p>
          <a:p>
            <a:pPr>
              <a:buFont typeface="Wingdings" pitchFamily="2" charset="2"/>
              <a:buChar char="§"/>
            </a:pPr>
            <a:r>
              <a:rPr lang="el-GR" sz="1600" dirty="0" smtClean="0"/>
              <a:t>Διασπούν την παραφίνη</a:t>
            </a:r>
          </a:p>
          <a:p>
            <a:pPr>
              <a:buFont typeface="Wingdings" pitchFamily="2" charset="2"/>
              <a:buChar char="§"/>
            </a:pPr>
            <a:r>
              <a:rPr lang="el-GR" sz="1600" dirty="0" smtClean="0"/>
              <a:t>Περιέχουν μυκολικό οξύ στο κυτταρικό τους τοίχωμα</a:t>
            </a:r>
            <a:endParaRPr lang="el-GR" sz="1600" dirty="0"/>
          </a:p>
        </p:txBody>
      </p:sp>
      <p:pic>
        <p:nvPicPr>
          <p:cNvPr id="9" name="Picture 4" descr="C:\Documents and Settings\user\Επιφάνεια εργασίας\nocard.jpg"/>
          <p:cNvPicPr>
            <a:picLocks noChangeAspect="1" noChangeArrowheads="1"/>
          </p:cNvPicPr>
          <p:nvPr/>
        </p:nvPicPr>
        <p:blipFill>
          <a:blip r:embed="rId2" cstate="print"/>
          <a:srcRect b="7143"/>
          <a:stretch>
            <a:fillRect/>
          </a:stretch>
        </p:blipFill>
        <p:spPr bwMode="auto">
          <a:xfrm>
            <a:off x="1043608" y="3933056"/>
            <a:ext cx="3240360" cy="2160240"/>
          </a:xfrm>
          <a:prstGeom prst="rect">
            <a:avLst/>
          </a:prstGeom>
          <a:noFill/>
        </p:spPr>
      </p:pic>
      <p:pic>
        <p:nvPicPr>
          <p:cNvPr id="246788" name="Picture 4" descr="Αποτέλεσμα εικόνας για nocardia"/>
          <p:cNvPicPr>
            <a:picLocks noChangeAspect="1" noChangeArrowheads="1"/>
          </p:cNvPicPr>
          <p:nvPr/>
        </p:nvPicPr>
        <p:blipFill>
          <a:blip r:embed="rId3" cstate="print"/>
          <a:srcRect/>
          <a:stretch>
            <a:fillRect/>
          </a:stretch>
        </p:blipFill>
        <p:spPr bwMode="auto">
          <a:xfrm>
            <a:off x="4572000" y="3933056"/>
            <a:ext cx="3333750" cy="216024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2555776" y="539388"/>
            <a:ext cx="367240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Καλλιέργεια νοκάρδιας</a:t>
            </a:r>
            <a:endParaRPr lang="el-GR" b="1" dirty="0"/>
          </a:p>
        </p:txBody>
      </p:sp>
      <p:sp>
        <p:nvSpPr>
          <p:cNvPr id="5" name="4 - TextBox"/>
          <p:cNvSpPr txBox="1"/>
          <p:nvPr/>
        </p:nvSpPr>
        <p:spPr>
          <a:xfrm>
            <a:off x="2555776" y="1052736"/>
            <a:ext cx="3744416" cy="2554545"/>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Αερόβια καλλιέργεια σε κοινά θρεπτικά υλικά, σε αιματούχο άγαρ, σε </a:t>
            </a:r>
            <a:r>
              <a:rPr lang="en-US" sz="1600" dirty="0" smtClean="0"/>
              <a:t>Sabouraud </a:t>
            </a:r>
            <a:r>
              <a:rPr lang="el-GR" sz="1600" dirty="0" smtClean="0"/>
              <a:t>άγαρ κ.α.</a:t>
            </a:r>
          </a:p>
          <a:p>
            <a:pPr>
              <a:buFont typeface="Wingdings" pitchFamily="2" charset="2"/>
              <a:buChar char="§"/>
            </a:pPr>
            <a:r>
              <a:rPr lang="el-GR" sz="1600" dirty="0" smtClean="0"/>
              <a:t>Οι αποικίες αναπτύσσονται σε 4 ημέρες έως 6 εβδομάδες</a:t>
            </a:r>
          </a:p>
          <a:p>
            <a:pPr>
              <a:buFont typeface="Wingdings" pitchFamily="2" charset="2"/>
              <a:buChar char="§"/>
            </a:pPr>
            <a:r>
              <a:rPr lang="el-GR" sz="1600" dirty="0" smtClean="0"/>
              <a:t>Αποικίες: ξηρές έως κηρώδεις, ρυτιδωμένες, με χρώμα από κίτρινο έως πορτοκαλί ή κόκκινο. Πάνω από την επιφάνεια της αποικίας μπορεί να σχηματιστούν λευκές εναέριες υφές</a:t>
            </a:r>
            <a:endParaRPr lang="el-GR" sz="1600" dirty="0"/>
          </a:p>
        </p:txBody>
      </p:sp>
      <p:pic>
        <p:nvPicPr>
          <p:cNvPr id="247810" name="Picture 2" descr="Αποτέλεσμα εικόνας για nocardia"/>
          <p:cNvPicPr>
            <a:picLocks noChangeAspect="1" noChangeArrowheads="1"/>
          </p:cNvPicPr>
          <p:nvPr/>
        </p:nvPicPr>
        <p:blipFill>
          <a:blip r:embed="rId2" cstate="print"/>
          <a:srcRect/>
          <a:stretch>
            <a:fillRect/>
          </a:stretch>
        </p:blipFill>
        <p:spPr bwMode="auto">
          <a:xfrm>
            <a:off x="3923928" y="3746300"/>
            <a:ext cx="4212059" cy="2707036"/>
          </a:xfrm>
          <a:prstGeom prst="rect">
            <a:avLst/>
          </a:prstGeom>
          <a:noFill/>
        </p:spPr>
      </p:pic>
      <p:sp>
        <p:nvSpPr>
          <p:cNvPr id="247812" name="AutoShape 4" descr="Σχετική εικόν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47814" name="AutoShape 6" descr="Σχετική εικόν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47816" name="AutoShape 8" descr="Σχετική εικόν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47817" name="Picture 9" descr="C:\Documents and Settings\user\Επιφάνεια εργασίας\nocardia-farcinica-958998_960_720.jpg"/>
          <p:cNvPicPr>
            <a:picLocks noChangeAspect="1" noChangeArrowheads="1"/>
          </p:cNvPicPr>
          <p:nvPr/>
        </p:nvPicPr>
        <p:blipFill>
          <a:blip r:embed="rId3" cstate="print"/>
          <a:srcRect/>
          <a:stretch>
            <a:fillRect/>
          </a:stretch>
        </p:blipFill>
        <p:spPr bwMode="auto">
          <a:xfrm>
            <a:off x="0" y="3744416"/>
            <a:ext cx="3563888" cy="278092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125954" name="Picture 2" descr="Αποτέλεσμα εικόνας για bacteria coccus tetras"/>
          <p:cNvPicPr>
            <a:picLocks noChangeAspect="1" noChangeArrowheads="1"/>
          </p:cNvPicPr>
          <p:nvPr/>
        </p:nvPicPr>
        <p:blipFill>
          <a:blip r:embed="rId2" cstate="print"/>
          <a:srcRect t="10289"/>
          <a:stretch>
            <a:fillRect/>
          </a:stretch>
        </p:blipFill>
        <p:spPr bwMode="auto">
          <a:xfrm>
            <a:off x="4427984" y="44624"/>
            <a:ext cx="3744416" cy="2880320"/>
          </a:xfrm>
          <a:prstGeom prst="rect">
            <a:avLst/>
          </a:prstGeom>
          <a:noFill/>
        </p:spPr>
      </p:pic>
      <p:pic>
        <p:nvPicPr>
          <p:cNvPr id="125958" name="Picture 6" descr="Αποτέλεσμα εικόνας για δονάκια"/>
          <p:cNvPicPr>
            <a:picLocks noChangeAspect="1" noChangeArrowheads="1"/>
          </p:cNvPicPr>
          <p:nvPr/>
        </p:nvPicPr>
        <p:blipFill>
          <a:blip r:embed="rId3" cstate="print"/>
          <a:srcRect/>
          <a:stretch>
            <a:fillRect/>
          </a:stretch>
        </p:blipFill>
        <p:spPr bwMode="auto">
          <a:xfrm>
            <a:off x="4427984" y="2996952"/>
            <a:ext cx="3816424" cy="3096344"/>
          </a:xfrm>
          <a:prstGeom prst="rect">
            <a:avLst/>
          </a:prstGeom>
          <a:noFill/>
        </p:spPr>
      </p:pic>
      <p:sp>
        <p:nvSpPr>
          <p:cNvPr id="7" name="6 - TextBox"/>
          <p:cNvSpPr txBox="1"/>
          <p:nvPr/>
        </p:nvSpPr>
        <p:spPr>
          <a:xfrm>
            <a:off x="971600" y="2145630"/>
            <a:ext cx="2880320" cy="1477328"/>
          </a:xfrm>
          <a:prstGeom prst="rect">
            <a:avLst/>
          </a:prstGeom>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endParaRPr lang="el-GR" b="1" dirty="0" smtClean="0">
              <a:solidFill>
                <a:schemeClr val="tx1"/>
              </a:solidFill>
            </a:endParaRPr>
          </a:p>
          <a:p>
            <a:pPr algn="ctr"/>
            <a:r>
              <a:rPr lang="el-GR" b="1" dirty="0" smtClean="0">
                <a:solidFill>
                  <a:schemeClr val="tx1"/>
                </a:solidFill>
              </a:rPr>
              <a:t>Δονάκια   </a:t>
            </a:r>
            <a:endParaRPr lang="en-US" b="1" dirty="0" smtClean="0">
              <a:solidFill>
                <a:schemeClr val="tx1"/>
              </a:solidFill>
            </a:endParaRPr>
          </a:p>
          <a:p>
            <a:r>
              <a:rPr lang="el-GR" dirty="0" smtClean="0">
                <a:solidFill>
                  <a:schemeClr val="tx1"/>
                </a:solidFill>
              </a:rPr>
              <a:t>Σχήμα: επίμηκες με καμπή σαν κόμμα</a:t>
            </a:r>
          </a:p>
          <a:p>
            <a:endParaRPr lang="el-GR" dirty="0" smtClean="0">
              <a:solidFill>
                <a:schemeClr val="tx1"/>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555776" y="764704"/>
            <a:ext cx="374441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Μετάδοση νοκάρδιας </a:t>
            </a:r>
            <a:endParaRPr lang="el-GR" b="1" dirty="0"/>
          </a:p>
        </p:txBody>
      </p:sp>
      <p:sp>
        <p:nvSpPr>
          <p:cNvPr id="4" name="3 - TextBox"/>
          <p:cNvSpPr txBox="1"/>
          <p:nvPr/>
        </p:nvSpPr>
        <p:spPr>
          <a:xfrm>
            <a:off x="2591334" y="1340768"/>
            <a:ext cx="3672408" cy="3785652"/>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Οι νοκάρδιες είναι σαπροφυτικοί οργανισμοί που είναι ευρέως διαδεδομένοι στο περιβάλλον, ιδίως στο έδαφος</a:t>
            </a:r>
          </a:p>
          <a:p>
            <a:endParaRPr lang="el-GR" sz="1600" dirty="0" smtClean="0"/>
          </a:p>
          <a:p>
            <a:r>
              <a:rPr lang="el-GR" sz="1600" dirty="0" smtClean="0"/>
              <a:t>Έχουν απομονωθεί από οικιακή σκόνη, άμμο παραλιών, κηπευτικό χώμα και από πισίνες.</a:t>
            </a:r>
          </a:p>
          <a:p>
            <a:endParaRPr lang="el-GR" sz="1600" dirty="0" smtClean="0"/>
          </a:p>
          <a:p>
            <a:r>
              <a:rPr lang="el-GR" sz="1600" dirty="0" smtClean="0"/>
              <a:t>Η μόλυνση επιτυγχάνεται με την εισπνοή βακτηριδίων ή με ενοφθαλμισμό στο δέρμα</a:t>
            </a:r>
          </a:p>
          <a:p>
            <a:endParaRPr lang="el-GR" sz="1600" dirty="0" smtClean="0"/>
          </a:p>
          <a:p>
            <a:r>
              <a:rPr lang="el-GR" sz="1600" dirty="0" smtClean="0"/>
              <a:t>Έχουν την ικανότητα να επιβιώνουν μέσα στα μακροφάγα.</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5" name="4 - Πίνακας"/>
          <p:cNvGraphicFramePr>
            <a:graphicFrameLocks noGrp="1"/>
          </p:cNvGraphicFramePr>
          <p:nvPr/>
        </p:nvGraphicFramePr>
        <p:xfrm>
          <a:off x="1115616" y="1412776"/>
          <a:ext cx="6552728" cy="4302760"/>
        </p:xfrm>
        <a:graphic>
          <a:graphicData uri="http://schemas.openxmlformats.org/drawingml/2006/table">
            <a:tbl>
              <a:tblPr firstRow="1" bandRow="1">
                <a:tableStyleId>{5C22544A-7EE6-4342-B048-85BDC9FD1C3A}</a:tableStyleId>
              </a:tblPr>
              <a:tblGrid>
                <a:gridCol w="1787108"/>
                <a:gridCol w="4765620"/>
              </a:tblGrid>
              <a:tr h="370840">
                <a:tc gridSpan="2">
                  <a:txBody>
                    <a:bodyPr/>
                    <a:lstStyle/>
                    <a:p>
                      <a:pPr algn="ctr"/>
                      <a:r>
                        <a:rPr lang="el-GR" dirty="0" smtClean="0">
                          <a:solidFill>
                            <a:schemeClr val="tx1"/>
                          </a:solidFill>
                        </a:rPr>
                        <a:t>Κλινικές  εκδηλώσεις</a:t>
                      </a:r>
                      <a:endParaRPr lang="el-GR" dirty="0">
                        <a:solidFill>
                          <a:schemeClr val="tx1"/>
                        </a:solidFill>
                      </a:endParaRPr>
                    </a:p>
                  </a:txBody>
                  <a:tcPr/>
                </a:tc>
                <a:tc hMerge="1">
                  <a:txBody>
                    <a:bodyPr/>
                    <a:lstStyle/>
                    <a:p>
                      <a:endParaRPr lang="el-GR" dirty="0"/>
                    </a:p>
                  </a:txBody>
                  <a:tcPr/>
                </a:tc>
              </a:tr>
              <a:tr h="370840">
                <a:tc>
                  <a:txBody>
                    <a:bodyPr/>
                    <a:lstStyle/>
                    <a:p>
                      <a:r>
                        <a:rPr lang="el-GR" sz="1600" dirty="0" err="1" smtClean="0"/>
                        <a:t>Νοκαρδίωση</a:t>
                      </a:r>
                      <a:r>
                        <a:rPr lang="el-GR" sz="1600" dirty="0" smtClean="0"/>
                        <a:t> </a:t>
                      </a:r>
                      <a:endParaRPr lang="el-GR" sz="1600" dirty="0"/>
                    </a:p>
                  </a:txBody>
                  <a:tcPr/>
                </a:tc>
                <a:tc>
                  <a:txBody>
                    <a:bodyPr/>
                    <a:lstStyle/>
                    <a:p>
                      <a:r>
                        <a:rPr lang="el-GR" sz="1600" dirty="0" smtClean="0"/>
                        <a:t>Πνευμονική νόσος:</a:t>
                      </a:r>
                      <a:r>
                        <a:rPr lang="el-GR" sz="1600" baseline="0" dirty="0" smtClean="0"/>
                        <a:t> υποξεία πνευμονία με οζώδεις πνευμονικές διηθήσεις και σχηματισμό κοιλοτήτων (πνευμονική </a:t>
                      </a:r>
                      <a:r>
                        <a:rPr lang="el-GR" sz="1600" baseline="0" dirty="0" err="1" smtClean="0"/>
                        <a:t>ψευδοφυματίωση</a:t>
                      </a:r>
                      <a:r>
                        <a:rPr lang="el-GR" sz="1600" baseline="0" dirty="0" smtClean="0"/>
                        <a:t>).</a:t>
                      </a:r>
                    </a:p>
                    <a:p>
                      <a:r>
                        <a:rPr lang="el-GR" sz="1600" baseline="0" dirty="0" smtClean="0"/>
                        <a:t>Εξωπνευμονική διασπορά: το μικρόβιο μπορεί να πλήξει άλλα όργανα του σώματος με αιματογενή διασπορά δημιουργώντας αποστήματα, κυρίως σε ανοσοκατεσταλμένα άτομα</a:t>
                      </a:r>
                      <a:endParaRPr lang="el-GR" sz="1600" dirty="0"/>
                    </a:p>
                  </a:txBody>
                  <a:tcPr/>
                </a:tc>
              </a:tr>
              <a:tr h="370840">
                <a:tc>
                  <a:txBody>
                    <a:bodyPr/>
                    <a:lstStyle/>
                    <a:p>
                      <a:r>
                        <a:rPr lang="el-GR" sz="1600" dirty="0" err="1" smtClean="0"/>
                        <a:t>Ακτινομυκήτωμα</a:t>
                      </a:r>
                      <a:r>
                        <a:rPr lang="el-GR" sz="1600" dirty="0" smtClean="0"/>
                        <a:t> </a:t>
                      </a:r>
                      <a:endParaRPr lang="el-GR" sz="1600" dirty="0"/>
                    </a:p>
                  </a:txBody>
                  <a:tcPr/>
                </a:tc>
                <a:tc>
                  <a:txBody>
                    <a:bodyPr/>
                    <a:lstStyle/>
                    <a:p>
                      <a:r>
                        <a:rPr lang="el-GR" sz="1600" dirty="0" err="1" smtClean="0"/>
                        <a:t>Ογκόμορφος</a:t>
                      </a:r>
                      <a:r>
                        <a:rPr lang="el-GR" sz="1600" dirty="0" smtClean="0"/>
                        <a:t> μάζα κυρίως στα άκρα. Αρχίζει με οζώδες οίδημα. Τα οζίδια στη συνέχεια διαρρηγνύονται και εμφανίζονται συρίγγια με ορώδες, πυώδες ή αιματηρό έκκριμα το οποίο περιέχει λευκά κοκκία διαμέτρου 0,1-2</a:t>
                      </a:r>
                      <a:r>
                        <a:rPr lang="en-US" sz="1600" dirty="0" smtClean="0"/>
                        <a:t>mm</a:t>
                      </a:r>
                      <a:r>
                        <a:rPr lang="el-GR" sz="1600" dirty="0" smtClean="0"/>
                        <a:t> που σχηματίζονται από μάζες μυκηλίων.</a:t>
                      </a:r>
                      <a:endParaRPr lang="el-GR" sz="1600" dirty="0"/>
                    </a:p>
                  </a:txBody>
                  <a:tcPr/>
                </a:tc>
              </a:tr>
              <a:tr h="370840">
                <a:tc>
                  <a:txBody>
                    <a:bodyPr/>
                    <a:lstStyle/>
                    <a:p>
                      <a:r>
                        <a:rPr lang="el-GR" sz="1600" dirty="0" smtClean="0"/>
                        <a:t>Κερατίτιδα </a:t>
                      </a:r>
                      <a:endParaRPr lang="el-GR" sz="1600" dirty="0"/>
                    </a:p>
                  </a:txBody>
                  <a:tcPr/>
                </a:tc>
                <a:tc>
                  <a:txBody>
                    <a:bodyPr/>
                    <a:lstStyle/>
                    <a:p>
                      <a:r>
                        <a:rPr lang="el-GR" sz="1600" dirty="0" smtClean="0"/>
                        <a:t>Αναπτύσσεται μετά από τραυματισμό του κερατοειδούς</a:t>
                      </a:r>
                      <a:endParaRPr lang="el-GR" sz="16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3" name="Picture 2" descr="Σχετική εικόνα"/>
          <p:cNvPicPr>
            <a:picLocks noChangeAspect="1" noChangeArrowheads="1"/>
          </p:cNvPicPr>
          <p:nvPr/>
        </p:nvPicPr>
        <p:blipFill>
          <a:blip r:embed="rId2" cstate="print"/>
          <a:srcRect/>
          <a:stretch>
            <a:fillRect/>
          </a:stretch>
        </p:blipFill>
        <p:spPr bwMode="auto">
          <a:xfrm>
            <a:off x="323528" y="1124744"/>
            <a:ext cx="3816424" cy="2520280"/>
          </a:xfrm>
          <a:prstGeom prst="rect">
            <a:avLst/>
          </a:prstGeom>
          <a:noFill/>
        </p:spPr>
      </p:pic>
      <p:pic>
        <p:nvPicPr>
          <p:cNvPr id="4" name="Picture 4" descr="Αποτέλεσμα εικόνας για nocardia keratitis"/>
          <p:cNvPicPr>
            <a:picLocks noChangeAspect="1" noChangeArrowheads="1"/>
          </p:cNvPicPr>
          <p:nvPr/>
        </p:nvPicPr>
        <p:blipFill>
          <a:blip r:embed="rId3" cstate="print"/>
          <a:srcRect/>
          <a:stretch>
            <a:fillRect/>
          </a:stretch>
        </p:blipFill>
        <p:spPr bwMode="auto">
          <a:xfrm>
            <a:off x="5076056" y="1124744"/>
            <a:ext cx="3600400" cy="2520280"/>
          </a:xfrm>
          <a:prstGeom prst="rect">
            <a:avLst/>
          </a:prstGeom>
          <a:noFill/>
        </p:spPr>
      </p:pic>
      <p:sp>
        <p:nvSpPr>
          <p:cNvPr id="5" name="4 - TextBox"/>
          <p:cNvSpPr txBox="1"/>
          <p:nvPr/>
        </p:nvSpPr>
        <p:spPr>
          <a:xfrm>
            <a:off x="467544" y="3635732"/>
            <a:ext cx="2952328" cy="369332"/>
          </a:xfrm>
          <a:prstGeom prst="rect">
            <a:avLst/>
          </a:prstGeom>
          <a:noFill/>
        </p:spPr>
        <p:txBody>
          <a:bodyPr wrap="square" rtlCol="0">
            <a:spAutoFit/>
          </a:bodyPr>
          <a:lstStyle/>
          <a:p>
            <a:r>
              <a:rPr lang="el-GR" dirty="0" err="1" smtClean="0"/>
              <a:t>Ακτινομυκήτωμα</a:t>
            </a:r>
            <a:endParaRPr lang="el-GR" dirty="0"/>
          </a:p>
        </p:txBody>
      </p:sp>
      <p:sp>
        <p:nvSpPr>
          <p:cNvPr id="6" name="5 - TextBox"/>
          <p:cNvSpPr txBox="1"/>
          <p:nvPr/>
        </p:nvSpPr>
        <p:spPr>
          <a:xfrm>
            <a:off x="5652120" y="3707740"/>
            <a:ext cx="3024336" cy="369332"/>
          </a:xfrm>
          <a:prstGeom prst="rect">
            <a:avLst/>
          </a:prstGeom>
          <a:noFill/>
        </p:spPr>
        <p:txBody>
          <a:bodyPr wrap="square" rtlCol="0">
            <a:spAutoFit/>
          </a:bodyPr>
          <a:lstStyle/>
          <a:p>
            <a:r>
              <a:rPr lang="el-GR" dirty="0" smtClean="0"/>
              <a:t>Κερατίτιδα</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179512" y="692696"/>
            <a:ext cx="3816424" cy="2062103"/>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sz="1600" b="1" dirty="0" smtClean="0"/>
              <a:t>Διάγνωση </a:t>
            </a:r>
          </a:p>
          <a:p>
            <a:r>
              <a:rPr lang="el-GR" sz="1600" dirty="0" smtClean="0"/>
              <a:t>Χρώση </a:t>
            </a:r>
            <a:r>
              <a:rPr lang="en-US" sz="1600" dirty="0" smtClean="0"/>
              <a:t>Gram</a:t>
            </a:r>
            <a:r>
              <a:rPr lang="el-GR" sz="1600" dirty="0" smtClean="0"/>
              <a:t>: </a:t>
            </a:r>
            <a:r>
              <a:rPr lang="en-US" sz="1600" dirty="0" smtClean="0"/>
              <a:t>Gram (+)</a:t>
            </a:r>
            <a:r>
              <a:rPr lang="el-GR" sz="1600" dirty="0" smtClean="0"/>
              <a:t>, νηματοειδή, διακλαδιζόμενα βακτηρίδια</a:t>
            </a:r>
          </a:p>
          <a:p>
            <a:r>
              <a:rPr lang="el-GR" sz="1600" dirty="0" err="1" smtClean="0"/>
              <a:t>Οξεάντοχες</a:t>
            </a:r>
            <a:r>
              <a:rPr lang="el-GR" sz="1600" dirty="0" smtClean="0"/>
              <a:t> χρώσεις</a:t>
            </a:r>
          </a:p>
          <a:p>
            <a:r>
              <a:rPr lang="el-GR" sz="1600" dirty="0" smtClean="0"/>
              <a:t>Αερόβια καλλιέργεια δείγματος για τουλάχιστον 1 εβδομάδα</a:t>
            </a:r>
          </a:p>
          <a:p>
            <a:r>
              <a:rPr lang="el-GR" sz="1600" dirty="0" smtClean="0"/>
              <a:t>Τα διαφορετικά είδη διαχωρίζονται με βάση τις βιοχημικές τους ιδιότητες </a:t>
            </a:r>
            <a:endParaRPr lang="el-GR" sz="1600" dirty="0"/>
          </a:p>
        </p:txBody>
      </p:sp>
      <p:sp>
        <p:nvSpPr>
          <p:cNvPr id="7" name="6 - TextBox"/>
          <p:cNvSpPr txBox="1"/>
          <p:nvPr/>
        </p:nvSpPr>
        <p:spPr>
          <a:xfrm>
            <a:off x="179512" y="2996952"/>
            <a:ext cx="3816424" cy="156966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sz="1600" b="1" dirty="0" smtClean="0"/>
              <a:t>Θεραπεία </a:t>
            </a:r>
          </a:p>
          <a:p>
            <a:r>
              <a:rPr lang="el-GR" sz="1600" dirty="0" smtClean="0"/>
              <a:t>Χορήγηση </a:t>
            </a:r>
            <a:r>
              <a:rPr lang="el-GR" sz="1600" dirty="0" err="1" smtClean="0"/>
              <a:t>σουλφομεθαξόλη</a:t>
            </a:r>
            <a:r>
              <a:rPr lang="el-GR" sz="1600" dirty="0" smtClean="0"/>
              <a:t> και εναλλακτικά </a:t>
            </a:r>
            <a:r>
              <a:rPr lang="el-GR" sz="1600" dirty="0" err="1" smtClean="0"/>
              <a:t>μινοκυκλίνη</a:t>
            </a:r>
            <a:r>
              <a:rPr lang="el-GR" sz="1600" dirty="0" smtClean="0"/>
              <a:t> για μεγάλο χρονικό διάστημα. Τα μεγάλα αποστήματα  αφαιρούνται με χειρουργική επέμβαση</a:t>
            </a:r>
            <a:endParaRPr lang="el-GR" sz="1600" dirty="0"/>
          </a:p>
        </p:txBody>
      </p:sp>
      <p:sp>
        <p:nvSpPr>
          <p:cNvPr id="8" name="7 - TextBox"/>
          <p:cNvSpPr txBox="1"/>
          <p:nvPr/>
        </p:nvSpPr>
        <p:spPr>
          <a:xfrm>
            <a:off x="179512" y="4869160"/>
            <a:ext cx="3816424" cy="584775"/>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sz="1600" b="1" dirty="0" smtClean="0"/>
              <a:t>Πρόληψη</a:t>
            </a:r>
          </a:p>
          <a:p>
            <a:pPr algn="ctr"/>
            <a:r>
              <a:rPr lang="el-GR" sz="1600" dirty="0" smtClean="0"/>
              <a:t>Δεν υπάρχει εμβόλιο</a:t>
            </a:r>
            <a:endParaRPr lang="el-GR" sz="1600" dirty="0"/>
          </a:p>
        </p:txBody>
      </p:sp>
      <p:pic>
        <p:nvPicPr>
          <p:cNvPr id="9" name="Picture 2" descr="Αποτέλεσμα εικόνας για nocardia colony"/>
          <p:cNvPicPr>
            <a:picLocks noChangeAspect="1" noChangeArrowheads="1"/>
          </p:cNvPicPr>
          <p:nvPr/>
        </p:nvPicPr>
        <p:blipFill>
          <a:blip r:embed="rId2" cstate="print"/>
          <a:srcRect/>
          <a:stretch>
            <a:fillRect/>
          </a:stretch>
        </p:blipFill>
        <p:spPr bwMode="auto">
          <a:xfrm>
            <a:off x="4716016" y="1509886"/>
            <a:ext cx="3766220" cy="2351162"/>
          </a:xfrm>
          <a:prstGeom prst="rect">
            <a:avLst/>
          </a:prstGeom>
          <a:noFill/>
        </p:spPr>
      </p:pic>
      <p:sp>
        <p:nvSpPr>
          <p:cNvPr id="10" name="9 - TextBox"/>
          <p:cNvSpPr txBox="1"/>
          <p:nvPr/>
        </p:nvSpPr>
        <p:spPr>
          <a:xfrm>
            <a:off x="5220072" y="3841303"/>
            <a:ext cx="3240360" cy="307777"/>
          </a:xfrm>
          <a:prstGeom prst="rect">
            <a:avLst/>
          </a:prstGeom>
          <a:noFill/>
        </p:spPr>
        <p:txBody>
          <a:bodyPr wrap="square" rtlCol="0">
            <a:spAutoFit/>
          </a:bodyPr>
          <a:lstStyle/>
          <a:p>
            <a:r>
              <a:rPr lang="el-GR" sz="1400" dirty="0" smtClean="0"/>
              <a:t>Αποικίες της </a:t>
            </a:r>
            <a:r>
              <a:rPr lang="en-US" sz="1400" dirty="0" smtClean="0"/>
              <a:t>N. asteroids</a:t>
            </a:r>
            <a:endParaRPr lang="el-GR" sz="1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339752" y="1115452"/>
            <a:ext cx="417646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Στρεπτομύκητες</a:t>
            </a:r>
            <a:endParaRPr lang="el-GR" b="1" dirty="0"/>
          </a:p>
        </p:txBody>
      </p:sp>
      <p:sp>
        <p:nvSpPr>
          <p:cNvPr id="2050" name="AutoShape 2" descr="Αποτέλεσμα εικόνας για streptomyc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052" name="AutoShape 4" descr="Αποτέλεσμα εικόνας για streptomyc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 name="Picture 12" descr="Αποτέλεσμα εικόνας για streptomyces"/>
          <p:cNvPicPr>
            <a:picLocks noChangeAspect="1" noChangeArrowheads="1"/>
          </p:cNvPicPr>
          <p:nvPr/>
        </p:nvPicPr>
        <p:blipFill>
          <a:blip r:embed="rId2" cstate="print"/>
          <a:srcRect/>
          <a:stretch>
            <a:fillRect/>
          </a:stretch>
        </p:blipFill>
        <p:spPr bwMode="auto">
          <a:xfrm>
            <a:off x="2411760" y="1872208"/>
            <a:ext cx="3960440" cy="292494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555776" y="332656"/>
            <a:ext cx="367240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Ταξινόμηση στρεπτομυκήτων </a:t>
            </a:r>
            <a:endParaRPr lang="el-GR" b="1" dirty="0"/>
          </a:p>
        </p:txBody>
      </p:sp>
      <p:graphicFrame>
        <p:nvGraphicFramePr>
          <p:cNvPr id="4" name="3 - Διάγραμμα"/>
          <p:cNvGraphicFramePr/>
          <p:nvPr/>
        </p:nvGraphicFramePr>
        <p:xfrm>
          <a:off x="827584" y="764704"/>
          <a:ext cx="7344816"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79512" y="1187460"/>
            <a:ext cx="468052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στρεπτομυκήτων</a:t>
            </a:r>
            <a:endParaRPr lang="el-GR" b="1" dirty="0"/>
          </a:p>
        </p:txBody>
      </p:sp>
      <p:sp>
        <p:nvSpPr>
          <p:cNvPr id="4" name="3 - TextBox"/>
          <p:cNvSpPr txBox="1"/>
          <p:nvPr/>
        </p:nvSpPr>
        <p:spPr>
          <a:xfrm>
            <a:off x="179512" y="1803588"/>
            <a:ext cx="4752528" cy="353943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 (+)</a:t>
            </a:r>
            <a:endParaRPr lang="el-GR" sz="1600" dirty="0" smtClean="0"/>
          </a:p>
          <a:p>
            <a:pPr>
              <a:buFont typeface="Wingdings" pitchFamily="2" charset="2"/>
              <a:buChar char="§"/>
            </a:pPr>
            <a:r>
              <a:rPr lang="el-GR" sz="1600" dirty="0" smtClean="0"/>
              <a:t>αερόβια</a:t>
            </a:r>
          </a:p>
          <a:p>
            <a:pPr>
              <a:buFont typeface="Wingdings" pitchFamily="2" charset="2"/>
              <a:buChar char="§"/>
            </a:pPr>
            <a:r>
              <a:rPr lang="el-GR" sz="1600" dirty="0" smtClean="0"/>
              <a:t>Σπορογόνα</a:t>
            </a:r>
          </a:p>
          <a:p>
            <a:pPr>
              <a:buFont typeface="Wingdings" pitchFamily="2" charset="2"/>
              <a:buChar char="§"/>
            </a:pPr>
            <a:r>
              <a:rPr lang="el-GR" sz="1600" dirty="0" smtClean="0"/>
              <a:t>Διακλαδιζόμενα</a:t>
            </a:r>
          </a:p>
          <a:p>
            <a:pPr>
              <a:buFont typeface="Wingdings" pitchFamily="2" charset="2"/>
              <a:buChar char="§"/>
            </a:pPr>
            <a:r>
              <a:rPr lang="el-GR" sz="1600" dirty="0" smtClean="0"/>
              <a:t>Νηματοειδή</a:t>
            </a:r>
          </a:p>
          <a:p>
            <a:pPr>
              <a:buFont typeface="Wingdings" pitchFamily="2" charset="2"/>
              <a:buChar char="§"/>
            </a:pPr>
            <a:r>
              <a:rPr lang="el-GR" sz="1600" dirty="0" smtClean="0"/>
              <a:t>Παράγουν ουσίες που αναστέλλουν την ανάπτυξη ή σκοτώνουν άλλους μικροοργανισμούς</a:t>
            </a:r>
          </a:p>
          <a:p>
            <a:pPr>
              <a:buFont typeface="Wingdings" pitchFamily="2" charset="2"/>
              <a:buChar char="§"/>
            </a:pPr>
            <a:r>
              <a:rPr lang="el-GR" sz="1600" dirty="0" smtClean="0"/>
              <a:t>Παράγουν υδρολυτικά ένζυμα που χρησιμοποιούνται ως αντιβιοτικά (στρεπτομυκίνη, </a:t>
            </a:r>
            <a:r>
              <a:rPr lang="el-GR" sz="1600" dirty="0" err="1" smtClean="0"/>
              <a:t>νεομυκίνη</a:t>
            </a:r>
            <a:r>
              <a:rPr lang="el-GR" sz="1600" dirty="0" smtClean="0"/>
              <a:t>, </a:t>
            </a:r>
            <a:r>
              <a:rPr lang="el-GR" sz="1600" dirty="0" err="1" smtClean="0"/>
              <a:t>χλωραμφαινικόλη</a:t>
            </a:r>
            <a:r>
              <a:rPr lang="el-GR" sz="1600" dirty="0" smtClean="0"/>
              <a:t>)</a:t>
            </a:r>
          </a:p>
          <a:p>
            <a:pPr>
              <a:buFont typeface="Wingdings" pitchFamily="2" charset="2"/>
              <a:buChar char="§"/>
            </a:pPr>
            <a:r>
              <a:rPr lang="el-GR" sz="1600" dirty="0" smtClean="0"/>
              <a:t>Μεγάλη αναλογία </a:t>
            </a:r>
            <a:r>
              <a:rPr lang="en-US" sz="1600" dirty="0" smtClean="0"/>
              <a:t>G </a:t>
            </a:r>
            <a:r>
              <a:rPr lang="el-GR" sz="1600" dirty="0" smtClean="0"/>
              <a:t>– </a:t>
            </a:r>
            <a:r>
              <a:rPr lang="en-US" sz="1600" dirty="0" smtClean="0"/>
              <a:t>C</a:t>
            </a:r>
            <a:r>
              <a:rPr lang="el-GR" sz="1600" dirty="0" smtClean="0"/>
              <a:t> στο </a:t>
            </a:r>
            <a:r>
              <a:rPr lang="en-US" sz="1600" dirty="0" smtClean="0"/>
              <a:t>DNA</a:t>
            </a:r>
            <a:r>
              <a:rPr lang="el-GR" sz="1600" dirty="0" smtClean="0"/>
              <a:t> τους </a:t>
            </a:r>
          </a:p>
          <a:p>
            <a:endParaRPr lang="el-GR" sz="1600" dirty="0" smtClean="0"/>
          </a:p>
          <a:p>
            <a:r>
              <a:rPr lang="el-GR" sz="1600" dirty="0" smtClean="0"/>
              <a:t>Σπάνια προκαλούν λοίμωξη στον άνθρωπο (</a:t>
            </a:r>
            <a:r>
              <a:rPr lang="el-GR" sz="1600" dirty="0" err="1" smtClean="0"/>
              <a:t>ακτινονομυκήτωμα</a:t>
            </a:r>
            <a:r>
              <a:rPr lang="el-GR" sz="1600" dirty="0" smtClean="0"/>
              <a:t>)</a:t>
            </a:r>
            <a:endParaRPr lang="el-GR" sz="1600" dirty="0"/>
          </a:p>
        </p:txBody>
      </p:sp>
      <p:pic>
        <p:nvPicPr>
          <p:cNvPr id="5" name="Picture 5" descr="C:\Documents and Settings\user\Επιφάνεια εργασίας\grupa7_streptomyces.jpg"/>
          <p:cNvPicPr>
            <a:picLocks noChangeAspect="1" noChangeArrowheads="1"/>
          </p:cNvPicPr>
          <p:nvPr/>
        </p:nvPicPr>
        <p:blipFill>
          <a:blip r:embed="rId2" cstate="print"/>
          <a:srcRect/>
          <a:stretch>
            <a:fillRect/>
          </a:stretch>
        </p:blipFill>
        <p:spPr bwMode="auto">
          <a:xfrm>
            <a:off x="5209232" y="1101080"/>
            <a:ext cx="3251200" cy="3048000"/>
          </a:xfrm>
          <a:prstGeom prst="rect">
            <a:avLst/>
          </a:prstGeom>
          <a:noFill/>
        </p:spPr>
      </p:pic>
      <p:pic>
        <p:nvPicPr>
          <p:cNvPr id="253954" name="Picture 2" descr="Αποτέλεσμα εικόνας για actinomycetoma"/>
          <p:cNvPicPr>
            <a:picLocks noChangeAspect="1" noChangeArrowheads="1"/>
          </p:cNvPicPr>
          <p:nvPr/>
        </p:nvPicPr>
        <p:blipFill>
          <a:blip r:embed="rId3" cstate="print"/>
          <a:srcRect b="8285"/>
          <a:stretch>
            <a:fillRect/>
          </a:stretch>
        </p:blipFill>
        <p:spPr bwMode="auto">
          <a:xfrm>
            <a:off x="5292080" y="4293096"/>
            <a:ext cx="3203402" cy="2088232"/>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51520" y="827420"/>
            <a:ext cx="381642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Υφές στρεπτομυκήτων</a:t>
            </a:r>
            <a:endParaRPr lang="el-GR" b="1" dirty="0"/>
          </a:p>
        </p:txBody>
      </p:sp>
      <p:pic>
        <p:nvPicPr>
          <p:cNvPr id="256002" name="Picture 2" descr="Αποτέλεσμα εικόνας για streptomyces"/>
          <p:cNvPicPr>
            <a:picLocks noChangeAspect="1" noChangeArrowheads="1"/>
          </p:cNvPicPr>
          <p:nvPr/>
        </p:nvPicPr>
        <p:blipFill>
          <a:blip r:embed="rId2" cstate="print"/>
          <a:srcRect/>
          <a:stretch>
            <a:fillRect/>
          </a:stretch>
        </p:blipFill>
        <p:spPr bwMode="auto">
          <a:xfrm>
            <a:off x="4752082" y="1268760"/>
            <a:ext cx="4284414" cy="3384376"/>
          </a:xfrm>
          <a:prstGeom prst="rect">
            <a:avLst/>
          </a:prstGeom>
          <a:noFill/>
        </p:spPr>
      </p:pic>
      <p:sp>
        <p:nvSpPr>
          <p:cNvPr id="5" name="4 - TextBox"/>
          <p:cNvSpPr txBox="1"/>
          <p:nvPr/>
        </p:nvSpPr>
        <p:spPr>
          <a:xfrm>
            <a:off x="251520" y="1412776"/>
            <a:ext cx="3816424" cy="329320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Σχηματίζουν διακλαδιζόμενες υφές και αέριο μυκητύλιο.</a:t>
            </a:r>
          </a:p>
          <a:p>
            <a:endParaRPr lang="el-GR" sz="1600" dirty="0" smtClean="0"/>
          </a:p>
          <a:p>
            <a:r>
              <a:rPr lang="el-GR" sz="1600" dirty="0" smtClean="0"/>
              <a:t>Οι υφές έχουν διάμετρο 0,5-1,0 μ</a:t>
            </a:r>
            <a:r>
              <a:rPr lang="en-US" sz="1600" dirty="0" smtClean="0"/>
              <a:t>m</a:t>
            </a:r>
            <a:r>
              <a:rPr lang="el-GR" sz="1600" dirty="0" smtClean="0"/>
              <a:t> και μπορεί να στερούνται διαφραγμάτων κατά τη διάρκεια της βλαστητικής τους ανάπτυξης.</a:t>
            </a:r>
          </a:p>
          <a:p>
            <a:endParaRPr lang="el-GR" sz="1600" dirty="0" smtClean="0"/>
          </a:p>
          <a:p>
            <a:r>
              <a:rPr lang="el-GR" sz="1600" dirty="0" smtClean="0"/>
              <a:t>Αναπτύσσονται από το ακραίο τμήμα τους κατά τη βλαστητική φάση.</a:t>
            </a:r>
          </a:p>
          <a:p>
            <a:endParaRPr lang="el-GR" sz="1600" dirty="0" smtClean="0"/>
          </a:p>
          <a:p>
            <a:r>
              <a:rPr lang="el-GR" sz="1600" dirty="0" smtClean="0"/>
              <a:t>Στις παλιές αποικίες παράγονται σπορογόνες υφές</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44016" y="1403484"/>
            <a:ext cx="399593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Παραγωγή σπορίων</a:t>
            </a:r>
            <a:endParaRPr lang="el-GR" b="1" dirty="0"/>
          </a:p>
        </p:txBody>
      </p:sp>
      <p:pic>
        <p:nvPicPr>
          <p:cNvPr id="4" name="Picture 4" descr="Αποτέλεσμα εικόνας για streptomyces"/>
          <p:cNvPicPr>
            <a:picLocks noChangeAspect="1" noChangeArrowheads="1"/>
          </p:cNvPicPr>
          <p:nvPr/>
        </p:nvPicPr>
        <p:blipFill>
          <a:blip r:embed="rId2" cstate="print"/>
          <a:srcRect l="1515" b="14726"/>
          <a:stretch>
            <a:fillRect/>
          </a:stretch>
        </p:blipFill>
        <p:spPr bwMode="auto">
          <a:xfrm>
            <a:off x="4211960" y="1268760"/>
            <a:ext cx="4680520" cy="3744416"/>
          </a:xfrm>
          <a:prstGeom prst="rect">
            <a:avLst/>
          </a:prstGeom>
          <a:noFill/>
        </p:spPr>
      </p:pic>
      <p:sp>
        <p:nvSpPr>
          <p:cNvPr id="5" name="4 - TextBox"/>
          <p:cNvSpPr txBox="1"/>
          <p:nvPr/>
        </p:nvSpPr>
        <p:spPr>
          <a:xfrm>
            <a:off x="144016" y="1894180"/>
            <a:ext cx="3995936" cy="304698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Οι σπορογόνες υφές είναι στην αρχή πολυπύρηνες (κοινοκύτταρα).</a:t>
            </a:r>
          </a:p>
          <a:p>
            <a:r>
              <a:rPr lang="el-GR" sz="1600" dirty="0" smtClean="0"/>
              <a:t>Στη συνέχεια παράγονται διαφράγματα και τα κοινοκύτταρα μετατρέπονται σε κύτταρα με ένα πυρήνα (μονοπύρηνες υφές).</a:t>
            </a:r>
          </a:p>
          <a:p>
            <a:r>
              <a:rPr lang="el-GR" sz="1600" dirty="0" smtClean="0"/>
              <a:t>Κάθε μονοπύρηνη υφή μετασχηματίζεται σε ένα σπόριο το οποίο ελευθερώνεται στο περιβάλλον.</a:t>
            </a:r>
          </a:p>
          <a:p>
            <a:r>
              <a:rPr lang="el-GR" sz="1600" dirty="0" smtClean="0"/>
              <a:t>Αν οι συνθήκες είναι ευνοϊκές, τα σπόρια μετατρέπονται σε βακτήρια και αρχίζει η βλαστητική τους ανάπτυξη</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257026" name="AutoShape 2" descr="Αποτέλεσμα εικόνας για streptomyc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57031" name="Picture 7" descr="Σχετική εικόνα"/>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1521" y="1340768"/>
            <a:ext cx="4680520" cy="3264422"/>
          </a:xfrm>
          <a:prstGeom prst="rect">
            <a:avLst/>
          </a:prstGeom>
          <a:noFill/>
        </p:spPr>
      </p:pic>
      <p:sp>
        <p:nvSpPr>
          <p:cNvPr id="257033" name="AutoShape 9" descr="Σχετική εικόν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57035" name="Picture 11" descr="Αποτέλεσμα εικόνας για streptomyces"/>
          <p:cNvPicPr>
            <a:picLocks noChangeAspect="1" noChangeArrowheads="1"/>
          </p:cNvPicPr>
          <p:nvPr/>
        </p:nvPicPr>
        <p:blipFill>
          <a:blip r:embed="rId3" cstate="print"/>
          <a:srcRect/>
          <a:stretch>
            <a:fillRect/>
          </a:stretch>
        </p:blipFill>
        <p:spPr bwMode="auto">
          <a:xfrm>
            <a:off x="5076056" y="1484784"/>
            <a:ext cx="3816424" cy="302433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r>
              <a:rPr lang="el-GR" smtClean="0"/>
              <a:t>Δρ Ελένη Γιαννουλάκη</a:t>
            </a:r>
            <a:endParaRPr lang="el-GR"/>
          </a:p>
        </p:txBody>
      </p:sp>
      <p:sp>
        <p:nvSpPr>
          <p:cNvPr id="128002" name="AutoShape 2" descr="Αποτέλεσμα εικόνας για spirochaet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28004" name="AutoShape 4" descr="Αποτέλεσμα εικόνας για spirochaet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28006" name="Picture 6" descr="http://tolweb.org/tree/ToLimages/Leptospira_interrogans.jpg"/>
          <p:cNvPicPr>
            <a:picLocks noChangeAspect="1" noChangeArrowheads="1"/>
          </p:cNvPicPr>
          <p:nvPr/>
        </p:nvPicPr>
        <p:blipFill>
          <a:blip r:embed="rId2" cstate="print"/>
          <a:srcRect/>
          <a:stretch>
            <a:fillRect/>
          </a:stretch>
        </p:blipFill>
        <p:spPr bwMode="auto">
          <a:xfrm>
            <a:off x="4572000" y="908720"/>
            <a:ext cx="2257425" cy="1905000"/>
          </a:xfrm>
          <a:prstGeom prst="rect">
            <a:avLst/>
          </a:prstGeom>
          <a:noFill/>
        </p:spPr>
      </p:pic>
      <p:sp>
        <p:nvSpPr>
          <p:cNvPr id="7" name="6 - TextBox"/>
          <p:cNvSpPr txBox="1"/>
          <p:nvPr/>
        </p:nvSpPr>
        <p:spPr>
          <a:xfrm>
            <a:off x="971600" y="1159584"/>
            <a:ext cx="2880320" cy="1754326"/>
          </a:xfrm>
          <a:prstGeom prst="rect">
            <a:avLst/>
          </a:prstGeom>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endParaRPr lang="el-GR" b="1" dirty="0" smtClean="0">
              <a:solidFill>
                <a:schemeClr val="tx1"/>
              </a:solidFill>
            </a:endParaRPr>
          </a:p>
          <a:p>
            <a:pPr algn="ctr"/>
            <a:r>
              <a:rPr lang="el-GR" b="1" dirty="0" smtClean="0">
                <a:solidFill>
                  <a:schemeClr val="tx1"/>
                </a:solidFill>
              </a:rPr>
              <a:t>Σπειροειδή βακτήρια  </a:t>
            </a:r>
            <a:endParaRPr lang="en-US" b="1" dirty="0" smtClean="0">
              <a:solidFill>
                <a:schemeClr val="tx1"/>
              </a:solidFill>
            </a:endParaRPr>
          </a:p>
          <a:p>
            <a:r>
              <a:rPr lang="el-GR" dirty="0" smtClean="0">
                <a:solidFill>
                  <a:schemeClr val="tx1"/>
                </a:solidFill>
              </a:rPr>
              <a:t>Σχήμα: ελικοειδές (σπειροχαίτες)</a:t>
            </a:r>
          </a:p>
          <a:p>
            <a:endParaRPr lang="el-GR" dirty="0" smtClean="0">
              <a:solidFill>
                <a:schemeClr val="tx1"/>
              </a:solidFill>
            </a:endParaRPr>
          </a:p>
          <a:p>
            <a:endParaRPr lang="el-GR" dirty="0" smtClean="0">
              <a:solidFill>
                <a:schemeClr val="tx1"/>
              </a:solidFill>
            </a:endParaRPr>
          </a:p>
        </p:txBody>
      </p:sp>
      <p:pic>
        <p:nvPicPr>
          <p:cNvPr id="128008" name="Picture 8" descr="http://users.uom.gr/~dzahos/images/photo04_5.jpg"/>
          <p:cNvPicPr>
            <a:picLocks noChangeAspect="1" noChangeArrowheads="1"/>
          </p:cNvPicPr>
          <p:nvPr/>
        </p:nvPicPr>
        <p:blipFill>
          <a:blip r:embed="rId3" cstate="print"/>
          <a:srcRect/>
          <a:stretch>
            <a:fillRect/>
          </a:stretch>
        </p:blipFill>
        <p:spPr bwMode="auto">
          <a:xfrm>
            <a:off x="4572000" y="3140968"/>
            <a:ext cx="2257425" cy="2085976"/>
          </a:xfrm>
          <a:prstGeom prst="rect">
            <a:avLst/>
          </a:prstGeom>
          <a:noFill/>
        </p:spPr>
      </p:pic>
      <p:sp>
        <p:nvSpPr>
          <p:cNvPr id="10" name="9 - TextBox"/>
          <p:cNvSpPr txBox="1"/>
          <p:nvPr/>
        </p:nvSpPr>
        <p:spPr>
          <a:xfrm>
            <a:off x="971600" y="3535848"/>
            <a:ext cx="3024336" cy="1477328"/>
          </a:xfrm>
          <a:prstGeom prst="rect">
            <a:avLst/>
          </a:prstGeom>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endParaRPr lang="el-GR" b="1" dirty="0" smtClean="0">
              <a:solidFill>
                <a:schemeClr val="tx1"/>
              </a:solidFill>
            </a:endParaRPr>
          </a:p>
          <a:p>
            <a:pPr algn="ctr"/>
            <a:r>
              <a:rPr lang="el-GR" b="1" dirty="0" smtClean="0">
                <a:solidFill>
                  <a:schemeClr val="tx1"/>
                </a:solidFill>
              </a:rPr>
              <a:t>Βακτήρια με διακλαδώσεις  </a:t>
            </a:r>
            <a:endParaRPr lang="en-US" b="1" dirty="0" smtClean="0">
              <a:solidFill>
                <a:schemeClr val="tx1"/>
              </a:solidFill>
            </a:endParaRPr>
          </a:p>
          <a:p>
            <a:r>
              <a:rPr lang="el-GR" dirty="0" smtClean="0">
                <a:solidFill>
                  <a:schemeClr val="tx1"/>
                </a:solidFill>
              </a:rPr>
              <a:t>(ακτινομύκητες, νοκάρδιες)</a:t>
            </a:r>
          </a:p>
          <a:p>
            <a:endParaRPr lang="el-GR" dirty="0" smtClean="0">
              <a:solidFill>
                <a:schemeClr val="tx1"/>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51520" y="1763524"/>
            <a:ext cx="453650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Καλλιέργεια στρεπτομυκήτων</a:t>
            </a:r>
            <a:endParaRPr lang="el-GR" b="1" dirty="0"/>
          </a:p>
        </p:txBody>
      </p:sp>
      <p:sp>
        <p:nvSpPr>
          <p:cNvPr id="4" name="3 - TextBox"/>
          <p:cNvSpPr txBox="1"/>
          <p:nvPr/>
        </p:nvSpPr>
        <p:spPr>
          <a:xfrm>
            <a:off x="179512" y="2344812"/>
            <a:ext cx="4608512" cy="230832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Αναπτύσσονται στους 25</a:t>
            </a:r>
            <a:r>
              <a:rPr lang="el-GR" sz="1600" baseline="30000" dirty="0" smtClean="0"/>
              <a:t>ο</a:t>
            </a:r>
            <a:r>
              <a:rPr lang="el-GR" sz="1600" dirty="0" smtClean="0"/>
              <a:t> </a:t>
            </a:r>
            <a:r>
              <a:rPr lang="en-US" sz="1600" dirty="0" smtClean="0"/>
              <a:t>C</a:t>
            </a:r>
            <a:r>
              <a:rPr lang="el-GR" sz="1600" dirty="0" smtClean="0"/>
              <a:t> και σε </a:t>
            </a:r>
            <a:r>
              <a:rPr lang="en-US" sz="1600" dirty="0" smtClean="0"/>
              <a:t>pH</a:t>
            </a:r>
            <a:r>
              <a:rPr lang="el-GR" sz="1600" dirty="0" smtClean="0"/>
              <a:t> 8-9</a:t>
            </a:r>
          </a:p>
          <a:p>
            <a:endParaRPr lang="el-GR" sz="1600" dirty="0" smtClean="0"/>
          </a:p>
          <a:p>
            <a:r>
              <a:rPr lang="el-GR" sz="1600" dirty="0" smtClean="0"/>
              <a:t>Χημειοετερότροφοι, αναπτύσσονται αποικοδομώντας σύνθετες οργανικές ουσίες που τις χρησιμοποιούν ως πηγές άνθρακα και ενέργειας (αποικοδομητές)</a:t>
            </a:r>
          </a:p>
          <a:p>
            <a:endParaRPr lang="el-GR" sz="1600" dirty="0" smtClean="0"/>
          </a:p>
          <a:p>
            <a:r>
              <a:rPr lang="el-GR" sz="1600" dirty="0" smtClean="0"/>
              <a:t>Αποικίες σκληρές, δερματώδεις, συχνά έγχρωμες, με νηματοειδή εμφάνιση</a:t>
            </a:r>
            <a:endParaRPr lang="el-GR" sz="1600" dirty="0"/>
          </a:p>
        </p:txBody>
      </p:sp>
      <p:pic>
        <p:nvPicPr>
          <p:cNvPr id="5" name="Picture 6" descr="Αποτέλεσμα εικόνας για streptomyces"/>
          <p:cNvPicPr>
            <a:picLocks noChangeAspect="1" noChangeArrowheads="1"/>
          </p:cNvPicPr>
          <p:nvPr/>
        </p:nvPicPr>
        <p:blipFill>
          <a:blip r:embed="rId2" cstate="print"/>
          <a:srcRect/>
          <a:stretch>
            <a:fillRect/>
          </a:stretch>
        </p:blipFill>
        <p:spPr bwMode="auto">
          <a:xfrm>
            <a:off x="5292080" y="908720"/>
            <a:ext cx="2857500" cy="2073400"/>
          </a:xfrm>
          <a:prstGeom prst="rect">
            <a:avLst/>
          </a:prstGeom>
          <a:noFill/>
        </p:spPr>
      </p:pic>
      <p:pic>
        <p:nvPicPr>
          <p:cNvPr id="6" name="Picture 4" descr="Αποτέλεσμα εικόνας για streptomyces"/>
          <p:cNvPicPr>
            <a:picLocks noChangeAspect="1" noChangeArrowheads="1"/>
          </p:cNvPicPr>
          <p:nvPr/>
        </p:nvPicPr>
        <p:blipFill>
          <a:blip r:embed="rId3" cstate="print"/>
          <a:srcRect/>
          <a:stretch>
            <a:fillRect/>
          </a:stretch>
        </p:blipFill>
        <p:spPr bwMode="auto">
          <a:xfrm>
            <a:off x="5292080" y="3212976"/>
            <a:ext cx="2834258" cy="2731022"/>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1026" name="AutoShape 2" descr="Αποτέλεσμα εικόνας για streptomyc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2" name="AutoShape 8" descr="Αποτέλεσμα εικόνας για streptomyc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4" name="AutoShape 10" descr="Αποτέλεσμα εικόνας για streptomyc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8" name="Picture 14" descr="Αποτέλεσμα εικόνας για streptomyces"/>
          <p:cNvPicPr>
            <a:picLocks noChangeAspect="1" noChangeArrowheads="1"/>
          </p:cNvPicPr>
          <p:nvPr/>
        </p:nvPicPr>
        <p:blipFill>
          <a:blip r:embed="rId2" cstate="print"/>
          <a:srcRect/>
          <a:stretch>
            <a:fillRect/>
          </a:stretch>
        </p:blipFill>
        <p:spPr bwMode="auto">
          <a:xfrm>
            <a:off x="4788024" y="2060848"/>
            <a:ext cx="4032448" cy="3312368"/>
          </a:xfrm>
          <a:prstGeom prst="rect">
            <a:avLst/>
          </a:prstGeom>
          <a:noFill/>
        </p:spPr>
      </p:pic>
      <p:sp>
        <p:nvSpPr>
          <p:cNvPr id="1040" name="AutoShape 16" descr="grupa7_streptomyce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3" name="Picture 2" descr="Αποτέλεσμα εικόνας για streptomyces"/>
          <p:cNvPicPr>
            <a:picLocks noChangeAspect="1" noChangeArrowheads="1"/>
          </p:cNvPicPr>
          <p:nvPr/>
        </p:nvPicPr>
        <p:blipFill>
          <a:blip r:embed="rId3" cstate="print"/>
          <a:srcRect/>
          <a:stretch>
            <a:fillRect/>
          </a:stretch>
        </p:blipFill>
        <p:spPr bwMode="auto">
          <a:xfrm>
            <a:off x="215578" y="2060848"/>
            <a:ext cx="4211960" cy="3384376"/>
          </a:xfrm>
          <a:prstGeom prst="rect">
            <a:avLst/>
          </a:prstGeom>
          <a:noFill/>
        </p:spPr>
      </p:pic>
      <p:sp>
        <p:nvSpPr>
          <p:cNvPr id="11" name="10 - TextBox"/>
          <p:cNvSpPr txBox="1"/>
          <p:nvPr/>
        </p:nvSpPr>
        <p:spPr>
          <a:xfrm>
            <a:off x="2123728" y="1556792"/>
            <a:ext cx="4464496" cy="369332"/>
          </a:xfrm>
          <a:prstGeom prst="rect">
            <a:avLst/>
          </a:prstGeom>
          <a:noFill/>
        </p:spPr>
        <p:txBody>
          <a:bodyPr wrap="square" rtlCol="0">
            <a:spAutoFit/>
          </a:bodyPr>
          <a:lstStyle/>
          <a:p>
            <a:pPr algn="ctr"/>
            <a:r>
              <a:rPr lang="el-GR" dirty="0" smtClean="0"/>
              <a:t>Αποικίες στρεπτομυκήτων</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 TextBox"/>
          <p:cNvSpPr txBox="1"/>
          <p:nvPr/>
        </p:nvSpPr>
        <p:spPr>
          <a:xfrm>
            <a:off x="251520" y="745540"/>
            <a:ext cx="8640960"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l-GR" sz="2800" b="1" dirty="0" smtClean="0">
                <a:solidFill>
                  <a:schemeClr val="accent6">
                    <a:lumMod val="50000"/>
                  </a:schemeClr>
                </a:solidFill>
              </a:rPr>
              <a:t>ΒΑΣΙΚΑ ΧΑΡΑΚΤΗΡΙΣΤΙΚΑ ΒΑΚΤΗΡΙΩΝ</a:t>
            </a:r>
            <a:endParaRPr lang="el-GR" sz="2800" b="1" dirty="0">
              <a:solidFill>
                <a:schemeClr val="accent6">
                  <a:lumMod val="50000"/>
                </a:schemeClr>
              </a:solidFill>
            </a:endParaRPr>
          </a:p>
        </p:txBody>
      </p:sp>
      <p:pic>
        <p:nvPicPr>
          <p:cNvPr id="17" name="16 - Εικόνα" descr="Βακτήριο.bmp"/>
          <p:cNvPicPr>
            <a:picLocks noChangeAspect="1"/>
          </p:cNvPicPr>
          <p:nvPr/>
        </p:nvPicPr>
        <p:blipFill>
          <a:blip r:embed="rId2" cstate="print">
            <a:clrChange>
              <a:clrFrom>
                <a:srgbClr val="FFFFFF"/>
              </a:clrFrom>
              <a:clrTo>
                <a:srgbClr val="FFFFFF">
                  <a:alpha val="0"/>
                </a:srgbClr>
              </a:clrTo>
            </a:clrChange>
          </a:blip>
          <a:stretch>
            <a:fillRect/>
          </a:stretch>
        </p:blipFill>
        <p:spPr>
          <a:xfrm>
            <a:off x="4427538" y="1556792"/>
            <a:ext cx="4464942" cy="4392488"/>
          </a:xfrm>
          <a:prstGeom prst="rect">
            <a:avLst/>
          </a:prstGeom>
        </p:spPr>
      </p:pic>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79512" y="1879664"/>
            <a:ext cx="4032448" cy="3293209"/>
          </a:xfrm>
          <a:prstGeom prst="rect">
            <a:avLst/>
          </a:prstGeom>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buFont typeface="Wingdings" pitchFamily="2" charset="2"/>
              <a:buChar char="§"/>
            </a:pPr>
            <a:r>
              <a:rPr lang="el-GR" sz="1600" b="1" dirty="0" smtClean="0">
                <a:solidFill>
                  <a:schemeClr val="tx1"/>
                </a:solidFill>
              </a:rPr>
              <a:t>Προκαρυωτικοί</a:t>
            </a:r>
          </a:p>
          <a:p>
            <a:pPr>
              <a:buFont typeface="Wingdings" pitchFamily="2" charset="2"/>
              <a:buChar char="§"/>
            </a:pPr>
            <a:r>
              <a:rPr lang="el-GR" sz="1600" b="1" dirty="0" smtClean="0">
                <a:solidFill>
                  <a:schemeClr val="tx1"/>
                </a:solidFill>
              </a:rPr>
              <a:t>Μονοκύτταροι</a:t>
            </a:r>
          </a:p>
          <a:p>
            <a:pPr>
              <a:buFont typeface="Wingdings" pitchFamily="2" charset="2"/>
              <a:buChar char="§"/>
            </a:pPr>
            <a:r>
              <a:rPr lang="el-GR" sz="1600" b="1" dirty="0" smtClean="0">
                <a:solidFill>
                  <a:schemeClr val="tx1"/>
                </a:solidFill>
              </a:rPr>
              <a:t>Το κυτταρόπλασμά τους αποτελείται από 80% νερό</a:t>
            </a:r>
          </a:p>
          <a:p>
            <a:pPr>
              <a:buFont typeface="Wingdings" pitchFamily="2" charset="2"/>
              <a:buChar char="§"/>
            </a:pPr>
            <a:r>
              <a:rPr lang="el-GR" sz="1600" b="1" dirty="0" smtClean="0">
                <a:solidFill>
                  <a:schemeClr val="tx1"/>
                </a:solidFill>
              </a:rPr>
              <a:t>Στο κυτταρόπλασμα βρίσκονται πρωτεΐνες, νουκλεϊκά οξέα, λιπίδια, ανόργανα ιόντα και μόρια μικρού μοριακού βάρους</a:t>
            </a:r>
          </a:p>
          <a:p>
            <a:pPr>
              <a:buFont typeface="Wingdings" pitchFamily="2" charset="2"/>
              <a:buChar char="§"/>
            </a:pPr>
            <a:r>
              <a:rPr lang="el-GR" sz="1600" b="1" dirty="0" smtClean="0">
                <a:solidFill>
                  <a:schemeClr val="tx1"/>
                </a:solidFill>
              </a:rPr>
              <a:t>Σε ορισμένα πιθανόν να υπάρχουν έγκλειστα που δεν περιβάλλονται από μεμβράνη</a:t>
            </a:r>
          </a:p>
          <a:p>
            <a:pPr>
              <a:buFont typeface="Wingdings" pitchFamily="2" charset="2"/>
              <a:buChar char="§"/>
            </a:pPr>
            <a:r>
              <a:rPr lang="el-GR" sz="1600" b="1" dirty="0" smtClean="0">
                <a:solidFill>
                  <a:schemeClr val="tx1"/>
                </a:solidFill>
              </a:rPr>
              <a:t>Γενικά στερούνται μεμβρανωδών οργανιδίων</a:t>
            </a:r>
            <a:endParaRPr lang="el-GR" dirty="0" smtClean="0">
              <a:solidFill>
                <a:schemeClr val="tx1"/>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64"/>
          <p:cNvSpPr>
            <a:spLocks noChangeArrowheads="1"/>
          </p:cNvSpPr>
          <p:nvPr/>
        </p:nvSpPr>
        <p:spPr bwMode="auto">
          <a:xfrm>
            <a:off x="4643438" y="2164308"/>
            <a:ext cx="3961010" cy="3856980"/>
          </a:xfrm>
          <a:prstGeom prst="rect">
            <a:avLst/>
          </a:prstGeom>
          <a:gradFill rotWithShape="1">
            <a:gsLst>
              <a:gs pos="0">
                <a:schemeClr val="accent1">
                  <a:lumMod val="60000"/>
                  <a:lumOff val="40000"/>
                </a:schemeClr>
              </a:gs>
              <a:gs pos="41000">
                <a:schemeClr val="accent1">
                  <a:lumMod val="40000"/>
                  <a:lumOff val="60000"/>
                </a:schemeClr>
              </a:gs>
              <a:gs pos="64000">
                <a:schemeClr val="accent1">
                  <a:lumMod val="20000"/>
                  <a:lumOff val="80000"/>
                </a:schemeClr>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27" name="Tekstboks 68"/>
          <p:cNvSpPr txBox="1">
            <a:spLocks noChangeArrowheads="1"/>
          </p:cNvSpPr>
          <p:nvPr/>
        </p:nvSpPr>
        <p:spPr bwMode="auto">
          <a:xfrm>
            <a:off x="4932040" y="2174082"/>
            <a:ext cx="3312368" cy="3536353"/>
          </a:xfrm>
          <a:prstGeom prst="rect">
            <a:avLst/>
          </a:prstGeom>
          <a:noFill/>
          <a:ln w="9525">
            <a:noFill/>
            <a:miter lim="800000"/>
            <a:headEnd/>
            <a:tailEnd/>
          </a:ln>
        </p:spPr>
        <p:txBody>
          <a:bodyPr wrap="square">
            <a:spAutoFit/>
          </a:bodyPr>
          <a:lstStyle/>
          <a:p>
            <a:pPr marL="342900" lvl="0" algn="just">
              <a:spcBef>
                <a:spcPct val="20000"/>
              </a:spcBef>
              <a:defRPr/>
            </a:pPr>
            <a:r>
              <a:rPr lang="el-GR" sz="1400" dirty="0" smtClean="0">
                <a:solidFill>
                  <a:schemeClr val="tx2"/>
                </a:solidFill>
              </a:rPr>
              <a:t>Σε ορισμένα βακτήρια υπάρχει  επιπλέον ένα ή περισσότερα μόρια γενετικού υλικού, τα  </a:t>
            </a:r>
            <a:r>
              <a:rPr lang="el-GR" sz="1400" b="1" dirty="0" smtClean="0">
                <a:solidFill>
                  <a:schemeClr val="tx2"/>
                </a:solidFill>
              </a:rPr>
              <a:t>πλασμίδια</a:t>
            </a:r>
            <a:r>
              <a:rPr lang="el-GR" sz="1400" dirty="0" smtClean="0">
                <a:solidFill>
                  <a:schemeClr val="tx2"/>
                </a:solidFill>
              </a:rPr>
              <a:t>.  Τα πλασμίδια είναι μικρά μόρια δίκλωνου και συνήθως κυκλικού </a:t>
            </a:r>
            <a:r>
              <a:rPr lang="en-US" sz="1400" dirty="0" smtClean="0">
                <a:solidFill>
                  <a:schemeClr val="tx2"/>
                </a:solidFill>
              </a:rPr>
              <a:t>DNA</a:t>
            </a:r>
            <a:r>
              <a:rPr lang="el-GR" sz="1400" dirty="0" smtClean="0">
                <a:solidFill>
                  <a:schemeClr val="tx2"/>
                </a:solidFill>
              </a:rPr>
              <a:t>.</a:t>
            </a:r>
          </a:p>
          <a:p>
            <a:pPr marL="342900" lvl="0" algn="just">
              <a:spcBef>
                <a:spcPct val="20000"/>
              </a:spcBef>
              <a:defRPr/>
            </a:pPr>
            <a:r>
              <a:rPr lang="el-GR" sz="1400" dirty="0" smtClean="0">
                <a:solidFill>
                  <a:schemeClr val="tx2"/>
                </a:solidFill>
              </a:rPr>
              <a:t>Αντιγράφονται ανεξάρτητα από το χρωμόσωμα του βακτηρίου</a:t>
            </a:r>
            <a:r>
              <a:rPr lang="en-US" sz="1400" dirty="0" smtClean="0">
                <a:solidFill>
                  <a:schemeClr val="tx2"/>
                </a:solidFill>
              </a:rPr>
              <a:t>, </a:t>
            </a:r>
            <a:r>
              <a:rPr lang="el-GR" sz="1400" dirty="0" smtClean="0">
                <a:solidFill>
                  <a:schemeClr val="tx2"/>
                </a:solidFill>
              </a:rPr>
              <a:t>μπορεί να υπάρχουν ένα ή περισσότερα αντίγραφα από κάθε πλασμίδιο, προσδίνουν νέες ιδιότητες στα βακτήρια και πιθανόν είναι υπεύθυνα για την παθογένεια και την ανθεκτικότητα των βακτηρίων στα αντιβιοτικά.</a:t>
            </a:r>
          </a:p>
          <a:p>
            <a:pPr algn="just"/>
            <a:endParaRPr lang="da-DK" sz="1100" dirty="0"/>
          </a:p>
        </p:txBody>
      </p:sp>
      <p:sp>
        <p:nvSpPr>
          <p:cNvPr id="29" name="Højrepil 75"/>
          <p:cNvSpPr/>
          <p:nvPr/>
        </p:nvSpPr>
        <p:spPr bwMode="auto">
          <a:xfrm>
            <a:off x="4445062" y="2224009"/>
            <a:ext cx="533400" cy="388041"/>
          </a:xfrm>
          <a:prstGeom prst="rightArrow">
            <a:avLst>
              <a:gd name="adj1" fmla="val 50000"/>
              <a:gd name="adj2" fmla="val 82469"/>
            </a:avLst>
          </a:prstGeom>
          <a:gradFill flip="none" rotWithShape="1">
            <a:gsLst>
              <a:gs pos="100000">
                <a:srgbClr val="996633"/>
              </a:gs>
              <a:gs pos="0">
                <a:schemeClr val="accent1">
                  <a:lumMod val="25000"/>
                </a:schemeClr>
              </a:gs>
            </a:gsLst>
            <a:lin ang="0" scaled="0"/>
            <a:tileRect/>
          </a:gradFill>
          <a:ln w="6350">
            <a:solidFill>
              <a:schemeClr val="bg2">
                <a:lumMod val="75000"/>
              </a:schemeClr>
            </a:solidFill>
          </a:ln>
          <a:effectLst>
            <a:innerShdw blurRad="66675" dist="50800" dir="13500000">
              <a:srgbClr val="000000">
                <a:alpha val="18000"/>
              </a:srgbClr>
            </a:innerShdw>
          </a:effectLst>
          <a:scene3d>
            <a:camera prst="orthographicFront"/>
            <a:lightRig rig="threePt" dir="t"/>
          </a:scene3d>
          <a:sp3d prstMaterial="matte">
            <a:contourClr>
              <a:schemeClr val="accent6"/>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da-DK" sz="1200" dirty="0">
                <a:solidFill>
                  <a:srgbClr val="FFFFFF"/>
                </a:solidFill>
                <a:latin typeface="Arial" pitchFamily="34" charset="0"/>
                <a:ea typeface="ＭＳ Ｐゴシック" pitchFamily="-97" charset="-128"/>
              </a:rPr>
              <a:t> </a:t>
            </a:r>
          </a:p>
        </p:txBody>
      </p:sp>
      <p:sp>
        <p:nvSpPr>
          <p:cNvPr id="30" name="Rektangel 63"/>
          <p:cNvSpPr>
            <a:spLocks noChangeArrowheads="1"/>
          </p:cNvSpPr>
          <p:nvPr/>
        </p:nvSpPr>
        <p:spPr bwMode="auto">
          <a:xfrm>
            <a:off x="539552" y="1647032"/>
            <a:ext cx="8064896" cy="354012"/>
          </a:xfrm>
          <a:prstGeom prst="rect">
            <a:avLst/>
          </a:prstGeom>
          <a:gradFill flip="none" rotWithShape="1">
            <a:gsLst>
              <a:gs pos="0">
                <a:schemeClr val="accent1">
                  <a:lumMod val="75000"/>
                </a:schemeClr>
              </a:gs>
              <a:gs pos="41000">
                <a:schemeClr val="accent1">
                  <a:lumMod val="75000"/>
                </a:schemeClr>
              </a:gs>
            </a:gsLst>
            <a:lin ang="1620000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noProof="1">
              <a:solidFill>
                <a:srgbClr val="FFFFFF"/>
              </a:solidFill>
              <a:latin typeface="Arial" pitchFamily="34" charset="0"/>
            </a:endParaRPr>
          </a:p>
        </p:txBody>
      </p:sp>
      <p:sp>
        <p:nvSpPr>
          <p:cNvPr id="31" name="Rektangel 64"/>
          <p:cNvSpPr>
            <a:spLocks noChangeArrowheads="1"/>
          </p:cNvSpPr>
          <p:nvPr/>
        </p:nvSpPr>
        <p:spPr bwMode="auto">
          <a:xfrm>
            <a:off x="539552" y="2204864"/>
            <a:ext cx="3994410" cy="3816424"/>
          </a:xfrm>
          <a:prstGeom prst="rect">
            <a:avLst/>
          </a:prstGeom>
          <a:gradFill rotWithShape="1">
            <a:gsLst>
              <a:gs pos="0">
                <a:schemeClr val="accent1">
                  <a:lumMod val="60000"/>
                  <a:lumOff val="40000"/>
                </a:schemeClr>
              </a:gs>
              <a:gs pos="41000">
                <a:schemeClr val="accent1">
                  <a:lumMod val="40000"/>
                  <a:lumOff val="60000"/>
                </a:schemeClr>
              </a:gs>
              <a:gs pos="64000">
                <a:schemeClr val="accent1">
                  <a:lumMod val="20000"/>
                  <a:lumOff val="80000"/>
                </a:schemeClr>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33" name="Tekstboks 72"/>
          <p:cNvSpPr txBox="1">
            <a:spLocks noChangeArrowheads="1"/>
          </p:cNvSpPr>
          <p:nvPr/>
        </p:nvSpPr>
        <p:spPr bwMode="auto">
          <a:xfrm>
            <a:off x="755576" y="2206834"/>
            <a:ext cx="3456384" cy="3841052"/>
          </a:xfrm>
          <a:prstGeom prst="rect">
            <a:avLst/>
          </a:prstGeom>
          <a:noFill/>
          <a:ln w="9525">
            <a:noFill/>
            <a:miter lim="800000"/>
            <a:headEnd/>
            <a:tailEnd/>
          </a:ln>
        </p:spPr>
        <p:txBody>
          <a:bodyPr wrap="square">
            <a:spAutoFit/>
          </a:bodyPr>
          <a:lstStyle/>
          <a:p>
            <a:pPr marL="342900" lvl="0" algn="just">
              <a:spcBef>
                <a:spcPct val="20000"/>
              </a:spcBef>
              <a:defRPr/>
            </a:pPr>
            <a:r>
              <a:rPr lang="el-GR" sz="1400" dirty="0" smtClean="0">
                <a:solidFill>
                  <a:schemeClr val="tx2"/>
                </a:solidFill>
              </a:rPr>
              <a:t>Ένα δίκλωνο μόριο </a:t>
            </a:r>
            <a:r>
              <a:rPr lang="en-US" sz="1400" dirty="0" smtClean="0">
                <a:solidFill>
                  <a:schemeClr val="tx2"/>
                </a:solidFill>
              </a:rPr>
              <a:t>DNA</a:t>
            </a:r>
            <a:r>
              <a:rPr lang="el-GR" sz="1400" dirty="0" smtClean="0">
                <a:solidFill>
                  <a:schemeClr val="tx2"/>
                </a:solidFill>
              </a:rPr>
              <a:t> που αποτελεί το χρωμόσωμα του βακτηρίου. Βρίσκεται στο κυτταρόπλασμα σε μία περιοχή που ονομάζεται  πυρηνοειδές και  δεν περιβάλλεται από πυρηνική μεμβράνη.</a:t>
            </a:r>
          </a:p>
          <a:p>
            <a:pPr marL="342900" algn="just">
              <a:spcBef>
                <a:spcPct val="20000"/>
              </a:spcBef>
              <a:defRPr/>
            </a:pPr>
            <a:r>
              <a:rPr lang="el-GR" sz="1400" dirty="0" smtClean="0">
                <a:solidFill>
                  <a:schemeClr val="tx2"/>
                </a:solidFill>
              </a:rPr>
              <a:t>Στα περισσότερα βακτήρια είναι κυκλικό, μήκους περίπου 1</a:t>
            </a:r>
            <a:r>
              <a:rPr lang="en-US" sz="1400" dirty="0" smtClean="0">
                <a:solidFill>
                  <a:schemeClr val="tx2"/>
                </a:solidFill>
              </a:rPr>
              <a:t>mm </a:t>
            </a:r>
            <a:r>
              <a:rPr lang="el-GR" sz="1400" dirty="0" smtClean="0">
                <a:solidFill>
                  <a:schemeClr val="tx2"/>
                </a:solidFill>
              </a:rPr>
              <a:t>και συστρέφεται σε βρόγχους για να χωρέσει στο βακτήριο που έχει μήκος περίπου 1μ</a:t>
            </a:r>
            <a:r>
              <a:rPr lang="en-US" sz="1400" dirty="0" smtClean="0">
                <a:solidFill>
                  <a:schemeClr val="tx2"/>
                </a:solidFill>
              </a:rPr>
              <a:t>m</a:t>
            </a:r>
            <a:r>
              <a:rPr lang="el-GR" sz="1400" dirty="0" smtClean="0">
                <a:solidFill>
                  <a:schemeClr val="tx2"/>
                </a:solidFill>
              </a:rPr>
              <a:t>. Τα περισσότερα βακτήρια έχουν ένα μόνο κυκλικό χρωμόσωμα, αλλά υπάρχουν βακτήρια με γραμμικά ή με περισσότερα του ενός χρωμοσώματα.</a:t>
            </a:r>
          </a:p>
          <a:p>
            <a:pPr marL="342900" lvl="0" algn="just">
              <a:spcBef>
                <a:spcPct val="20000"/>
              </a:spcBef>
              <a:defRPr/>
            </a:pPr>
            <a:r>
              <a:rPr lang="el-GR" sz="1400" dirty="0" smtClean="0">
                <a:solidFill>
                  <a:schemeClr val="accent5">
                    <a:lumMod val="50000"/>
                  </a:schemeClr>
                </a:solidFill>
              </a:rPr>
              <a:t> </a:t>
            </a:r>
          </a:p>
        </p:txBody>
      </p:sp>
      <p:grpSp>
        <p:nvGrpSpPr>
          <p:cNvPr id="2" name="17 - Ομάδα"/>
          <p:cNvGrpSpPr/>
          <p:nvPr/>
        </p:nvGrpSpPr>
        <p:grpSpPr>
          <a:xfrm>
            <a:off x="755576" y="2261779"/>
            <a:ext cx="344488" cy="344487"/>
            <a:chOff x="1085912" y="2247107"/>
            <a:chExt cx="344488" cy="344487"/>
          </a:xfrm>
        </p:grpSpPr>
        <p:sp>
          <p:nvSpPr>
            <p:cNvPr id="32" name="Rektangel 70"/>
            <p:cNvSpPr>
              <a:spLocks noChangeArrowheads="1"/>
            </p:cNvSpPr>
            <p:nvPr/>
          </p:nvSpPr>
          <p:spPr bwMode="auto">
            <a:xfrm>
              <a:off x="1085912" y="2247107"/>
              <a:ext cx="344488" cy="344487"/>
            </a:xfrm>
            <a:prstGeom prst="rect">
              <a:avLst/>
            </a:prstGeom>
            <a:gradFill flip="none" rotWithShape="1">
              <a:gsLst>
                <a:gs pos="0">
                  <a:schemeClr val="accent1">
                    <a:lumMod val="50000"/>
                  </a:schemeClr>
                </a:gs>
                <a:gs pos="50000">
                  <a:schemeClr val="accent1">
                    <a:lumMod val="75000"/>
                  </a:scheme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6" name="Tekstboks 29"/>
            <p:cNvSpPr txBox="1">
              <a:spLocks noChangeArrowheads="1"/>
            </p:cNvSpPr>
            <p:nvPr/>
          </p:nvSpPr>
          <p:spPr bwMode="auto">
            <a:xfrm>
              <a:off x="1097025" y="2281238"/>
              <a:ext cx="322263" cy="276225"/>
            </a:xfrm>
            <a:prstGeom prst="rect">
              <a:avLst/>
            </a:prstGeom>
            <a:noFill/>
            <a:ln w="25400" cap="flat" cmpd="sng" algn="ctr">
              <a:noFill/>
              <a:prstDash val="solid"/>
            </a:ln>
            <a:effectLst/>
          </p:spPr>
          <p:txBody>
            <a:bodyPr anchor="ctr"/>
            <a:lstStyle/>
            <a:p>
              <a:pPr indent="-342900" fontAlgn="auto">
                <a:spcBef>
                  <a:spcPts val="0"/>
                </a:spcBef>
                <a:spcAft>
                  <a:spcPts val="0"/>
                </a:spcAft>
                <a:defRPr/>
              </a:pPr>
              <a:r>
                <a:rPr lang="da-DK" sz="1200" kern="0" noProof="1">
                  <a:solidFill>
                    <a:schemeClr val="bg1"/>
                  </a:solidFill>
                  <a:effectLst>
                    <a:outerShdw blurRad="38100" dist="38100" dir="2700000" algn="tl">
                      <a:srgbClr val="000000">
                        <a:alpha val="43137"/>
                      </a:srgbClr>
                    </a:outerShdw>
                  </a:effectLst>
                  <a:latin typeface="Arial" pitchFamily="34" charset="0"/>
                  <a:ea typeface="ＭＳ Ｐゴシック" pitchFamily="-97" charset="-128"/>
                </a:rPr>
                <a:t>1</a:t>
              </a:r>
            </a:p>
          </p:txBody>
        </p:sp>
      </p:grpSp>
      <p:sp>
        <p:nvSpPr>
          <p:cNvPr id="38" name="37 - Ορθογώνιο"/>
          <p:cNvSpPr/>
          <p:nvPr/>
        </p:nvSpPr>
        <p:spPr>
          <a:xfrm>
            <a:off x="1043608" y="1628800"/>
            <a:ext cx="7344816" cy="369332"/>
          </a:xfrm>
          <a:prstGeom prst="rect">
            <a:avLst/>
          </a:prstGeom>
        </p:spPr>
        <p:txBody>
          <a:bodyPr wrap="square">
            <a:spAutoFit/>
          </a:bodyPr>
          <a:lstStyle/>
          <a:p>
            <a:pPr marL="342900" lvl="0" indent="-342900" algn="ctr">
              <a:spcBef>
                <a:spcPct val="20000"/>
              </a:spcBef>
              <a:defRPr/>
            </a:pPr>
            <a:r>
              <a:rPr lang="el-GR" b="1" dirty="0" smtClean="0">
                <a:solidFill>
                  <a:schemeClr val="bg1"/>
                </a:solidFill>
              </a:rPr>
              <a:t>Γενετικό υλικό </a:t>
            </a:r>
            <a:endParaRPr lang="el-GR" b="1" dirty="0">
              <a:solidFill>
                <a:schemeClr val="bg1"/>
              </a:solidFill>
            </a:endParaRPr>
          </a:p>
        </p:txBody>
      </p:sp>
      <p:grpSp>
        <p:nvGrpSpPr>
          <p:cNvPr id="3" name="16 - Ομάδα"/>
          <p:cNvGrpSpPr/>
          <p:nvPr/>
        </p:nvGrpSpPr>
        <p:grpSpPr>
          <a:xfrm>
            <a:off x="4932040" y="2261779"/>
            <a:ext cx="344488" cy="344487"/>
            <a:chOff x="4932040" y="2276451"/>
            <a:chExt cx="344488" cy="344487"/>
          </a:xfrm>
        </p:grpSpPr>
        <p:sp>
          <p:nvSpPr>
            <p:cNvPr id="15" name="Rektangel 70"/>
            <p:cNvSpPr>
              <a:spLocks noChangeArrowheads="1"/>
            </p:cNvSpPr>
            <p:nvPr/>
          </p:nvSpPr>
          <p:spPr bwMode="auto">
            <a:xfrm>
              <a:off x="4932040" y="2276451"/>
              <a:ext cx="344488" cy="344487"/>
            </a:xfrm>
            <a:prstGeom prst="rect">
              <a:avLst/>
            </a:prstGeom>
            <a:gradFill flip="none" rotWithShape="1">
              <a:gsLst>
                <a:gs pos="0">
                  <a:schemeClr val="accent1">
                    <a:lumMod val="50000"/>
                  </a:schemeClr>
                </a:gs>
                <a:gs pos="50000">
                  <a:schemeClr val="accent1">
                    <a:lumMod val="75000"/>
                  </a:scheme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4" name="Tekstboks 24"/>
            <p:cNvSpPr txBox="1">
              <a:spLocks noChangeArrowheads="1"/>
            </p:cNvSpPr>
            <p:nvPr/>
          </p:nvSpPr>
          <p:spPr bwMode="auto">
            <a:xfrm>
              <a:off x="4943153" y="2310582"/>
              <a:ext cx="322262" cy="276225"/>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2</a:t>
              </a:r>
            </a:p>
          </p:txBody>
        </p:sp>
      </p:grpSp>
      <p:sp>
        <p:nvSpPr>
          <p:cNvPr id="16" name="15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 Ορθογώνιο"/>
          <p:cNvSpPr/>
          <p:nvPr/>
        </p:nvSpPr>
        <p:spPr>
          <a:xfrm>
            <a:off x="755576" y="2204864"/>
            <a:ext cx="7344816" cy="4104456"/>
          </a:xfrm>
          <a:prstGeom prst="rect">
            <a:avLst/>
          </a:prstGeom>
          <a:gradFill>
            <a:gsLst>
              <a:gs pos="81000">
                <a:schemeClr val="accent1">
                  <a:lumMod val="50000"/>
                </a:schemeClr>
              </a:gs>
              <a:gs pos="49000">
                <a:schemeClr val="accent1">
                  <a:lumMod val="75000"/>
                </a:schemeClr>
              </a:gs>
              <a:gs pos="22000">
                <a:schemeClr val="accent1">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 name="1 - Ομάδα"/>
          <p:cNvGrpSpPr/>
          <p:nvPr/>
        </p:nvGrpSpPr>
        <p:grpSpPr>
          <a:xfrm>
            <a:off x="1115616" y="4787793"/>
            <a:ext cx="1951566" cy="1449519"/>
            <a:chOff x="-59757" y="1087139"/>
            <a:chExt cx="1951566" cy="1449519"/>
          </a:xfrm>
          <a:gradFill>
            <a:gsLst>
              <a:gs pos="81000">
                <a:schemeClr val="accent2">
                  <a:lumMod val="50000"/>
                </a:schemeClr>
              </a:gs>
              <a:gs pos="49000">
                <a:schemeClr val="accent2">
                  <a:lumMod val="75000"/>
                </a:schemeClr>
              </a:gs>
            </a:gsLst>
            <a:lin ang="16200000" scaled="1"/>
          </a:gradFill>
        </p:grpSpPr>
        <p:sp>
          <p:nvSpPr>
            <p:cNvPr id="9" name="8 - Στρογγυλεμένο ορθογώνιο"/>
            <p:cNvSpPr/>
            <p:nvPr/>
          </p:nvSpPr>
          <p:spPr>
            <a:xfrm>
              <a:off x="-59757" y="1087139"/>
              <a:ext cx="1951566" cy="1449519"/>
            </a:xfrm>
            <a:prstGeom prst="roundRect">
              <a:avLst/>
            </a:prstGeom>
            <a:gr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 name="Στρογγυλεμένο ορθογώνιο 4"/>
            <p:cNvSpPr/>
            <p:nvPr/>
          </p:nvSpPr>
          <p:spPr>
            <a:xfrm>
              <a:off x="12251" y="1157899"/>
              <a:ext cx="1810046" cy="130799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a:lnSpc>
                  <a:spcPct val="90000"/>
                </a:lnSpc>
                <a:spcBef>
                  <a:spcPct val="0"/>
                </a:spcBef>
                <a:defRPr/>
              </a:pPr>
              <a:r>
                <a:rPr lang="el-GR" sz="1400" dirty="0" smtClean="0"/>
                <a:t>Χώροι αποθήκευσης διαφόρων ουσιών</a:t>
              </a:r>
              <a:endParaRPr lang="en-US" sz="1400" kern="0" noProof="1">
                <a:solidFill>
                  <a:sysClr val="window" lastClr="FFFFFF"/>
                </a:solidFill>
                <a:latin typeface="Arial" pitchFamily="34" charset="0"/>
                <a:ea typeface="ＭＳ Ｐゴシック" pitchFamily="-97" charset="-128"/>
                <a:cs typeface="+mn-cs"/>
              </a:endParaRPr>
            </a:p>
          </p:txBody>
        </p:sp>
      </p:grpSp>
      <p:grpSp>
        <p:nvGrpSpPr>
          <p:cNvPr id="3" name="13 - Ομάδα"/>
          <p:cNvGrpSpPr/>
          <p:nvPr/>
        </p:nvGrpSpPr>
        <p:grpSpPr>
          <a:xfrm>
            <a:off x="3596217" y="4787793"/>
            <a:ext cx="1951566" cy="1449519"/>
            <a:chOff x="0" y="1087139"/>
            <a:chExt cx="1951566" cy="1449519"/>
          </a:xfrm>
          <a:gradFill>
            <a:gsLst>
              <a:gs pos="81000">
                <a:schemeClr val="accent2">
                  <a:lumMod val="50000"/>
                </a:schemeClr>
              </a:gs>
              <a:gs pos="49000">
                <a:schemeClr val="accent2">
                  <a:lumMod val="75000"/>
                </a:schemeClr>
              </a:gs>
            </a:gsLst>
            <a:lin ang="16200000" scaled="1"/>
          </a:gradFill>
        </p:grpSpPr>
        <p:sp>
          <p:nvSpPr>
            <p:cNvPr id="15" name="14 - Στρογγυλεμένο ορθογώνιο"/>
            <p:cNvSpPr/>
            <p:nvPr/>
          </p:nvSpPr>
          <p:spPr>
            <a:xfrm>
              <a:off x="0" y="1087139"/>
              <a:ext cx="1951566" cy="1449519"/>
            </a:xfrm>
            <a:prstGeom prst="roundRect">
              <a:avLst/>
            </a:prstGeom>
            <a:gr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6" name="Στρογγυλεμένο ορθογώνιο 4"/>
            <p:cNvSpPr/>
            <p:nvPr/>
          </p:nvSpPr>
          <p:spPr>
            <a:xfrm>
              <a:off x="70760" y="1157899"/>
              <a:ext cx="1810046" cy="130799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a:lnSpc>
                  <a:spcPct val="90000"/>
                </a:lnSpc>
                <a:spcBef>
                  <a:spcPct val="0"/>
                </a:spcBef>
                <a:defRPr/>
              </a:pPr>
              <a:r>
                <a:rPr lang="el-GR" sz="1400" dirty="0" smtClean="0"/>
                <a:t>Ο σχηματισμός τους εξαρτάται από τις συνθήκες του περιβάλλοντος</a:t>
              </a:r>
              <a:endParaRPr lang="en-US" sz="1400" kern="0" noProof="1">
                <a:solidFill>
                  <a:sysClr val="window" lastClr="FFFFFF"/>
                </a:solidFill>
                <a:latin typeface="Arial" pitchFamily="34" charset="0"/>
                <a:ea typeface="ＭＳ Ｐゴシック" pitchFamily="-97" charset="-128"/>
                <a:cs typeface="+mn-cs"/>
              </a:endParaRPr>
            </a:p>
          </p:txBody>
        </p:sp>
      </p:grpSp>
      <p:grpSp>
        <p:nvGrpSpPr>
          <p:cNvPr id="4" name="16 - Ομάδα"/>
          <p:cNvGrpSpPr/>
          <p:nvPr/>
        </p:nvGrpSpPr>
        <p:grpSpPr>
          <a:xfrm>
            <a:off x="5940152" y="4787793"/>
            <a:ext cx="1951566" cy="1449519"/>
            <a:chOff x="3103694" y="1087139"/>
            <a:chExt cx="1951566" cy="1449519"/>
          </a:xfrm>
          <a:gradFill>
            <a:gsLst>
              <a:gs pos="81000">
                <a:schemeClr val="accent2">
                  <a:lumMod val="50000"/>
                </a:schemeClr>
              </a:gs>
              <a:gs pos="49000">
                <a:schemeClr val="accent2">
                  <a:lumMod val="75000"/>
                </a:schemeClr>
              </a:gs>
            </a:gsLst>
            <a:lin ang="16200000" scaled="1"/>
          </a:gradFill>
        </p:grpSpPr>
        <p:sp>
          <p:nvSpPr>
            <p:cNvPr id="18" name="17 - Στρογγυλεμένο ορθογώνιο"/>
            <p:cNvSpPr/>
            <p:nvPr/>
          </p:nvSpPr>
          <p:spPr>
            <a:xfrm>
              <a:off x="3103694" y="1087139"/>
              <a:ext cx="1951566" cy="1449519"/>
            </a:xfrm>
            <a:prstGeom prst="roundRect">
              <a:avLst/>
            </a:prstGeom>
            <a:gr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9" name="Στρογγυλεμένο ορθογώνιο 4"/>
            <p:cNvSpPr/>
            <p:nvPr/>
          </p:nvSpPr>
          <p:spPr>
            <a:xfrm>
              <a:off x="3165856" y="1157899"/>
              <a:ext cx="1810046" cy="130799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a:lnSpc>
                  <a:spcPct val="90000"/>
                </a:lnSpc>
                <a:spcBef>
                  <a:spcPct val="0"/>
                </a:spcBef>
                <a:defRPr/>
              </a:pPr>
              <a:r>
                <a:rPr lang="el-GR" sz="1400" dirty="0" smtClean="0"/>
                <a:t>Δεν περιβάλλονται συνήθως από μεμβράνη ή περιβάλλονται από μεμβράνη πρωτεϊνικής σύστασης</a:t>
              </a:r>
              <a:endParaRPr lang="en-US" sz="1400" kern="0" noProof="1">
                <a:solidFill>
                  <a:sysClr val="window" lastClr="FFFFFF"/>
                </a:solidFill>
                <a:latin typeface="Arial" pitchFamily="34" charset="0"/>
                <a:ea typeface="ＭＳ Ｐゴシック" pitchFamily="-97" charset="-128"/>
                <a:cs typeface="+mn-cs"/>
              </a:endParaRPr>
            </a:p>
          </p:txBody>
        </p:sp>
      </p:grpSp>
      <p:pic>
        <p:nvPicPr>
          <p:cNvPr id="2050" name="Picture 2" descr="http://textbookofbacteriology.net/Vaikebact.jpe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987824" y="2348880"/>
            <a:ext cx="2808312" cy="2088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2 - Υπότιτλος"/>
          <p:cNvSpPr txBox="1">
            <a:spLocks/>
          </p:cNvSpPr>
          <p:nvPr/>
        </p:nvSpPr>
        <p:spPr>
          <a:xfrm>
            <a:off x="755576" y="260648"/>
            <a:ext cx="7272808" cy="1584176"/>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400" b="1" dirty="0" smtClean="0">
                <a:solidFill>
                  <a:schemeClr val="tx1"/>
                </a:solidFill>
              </a:rPr>
              <a:t>Κυτταροπλασματικά έγκλειστα</a:t>
            </a:r>
          </a:p>
          <a:p>
            <a:pPr marL="342900" marR="0" lvl="0" indent="-342900" algn="ctr" defTabSz="914400" rtl="0" eaLnBrk="1" fontAlgn="auto" latinLnBrk="0" hangingPunct="1">
              <a:lnSpc>
                <a:spcPct val="100000"/>
              </a:lnSpc>
              <a:spcBef>
                <a:spcPct val="20000"/>
              </a:spcBef>
              <a:spcAft>
                <a:spcPts val="0"/>
              </a:spcAft>
              <a:buClrTx/>
              <a:buSzTx/>
              <a:tabLst/>
              <a:defRPr/>
            </a:pPr>
            <a:r>
              <a:rPr lang="el-GR" sz="1600" b="1" dirty="0" smtClean="0">
                <a:solidFill>
                  <a:schemeClr val="tx1"/>
                </a:solidFill>
              </a:rPr>
              <a:t>Κοκκία με ουσίες οι οποίες προέρχονται από το μεταβολισμό των βακτηρίων</a:t>
            </a:r>
          </a:p>
          <a:p>
            <a:pPr marL="342900" marR="0" lvl="0" indent="-342900" algn="ctr" defTabSz="914400" rtl="0" eaLnBrk="1" fontAlgn="auto" latinLnBrk="0" hangingPunct="1">
              <a:lnSpc>
                <a:spcPct val="100000"/>
              </a:lnSpc>
              <a:spcBef>
                <a:spcPct val="20000"/>
              </a:spcBef>
              <a:spcAft>
                <a:spcPts val="0"/>
              </a:spcAft>
              <a:buClrTx/>
              <a:buSzTx/>
              <a:tabLst/>
              <a:defRPr/>
            </a:pPr>
            <a:r>
              <a:rPr lang="el-GR" sz="1600" b="1" dirty="0" smtClean="0">
                <a:solidFill>
                  <a:schemeClr val="tx1"/>
                </a:solidFill>
              </a:rPr>
              <a:t>Στο κορυνοβακτηρίδιο της διφθερίτιδας υπάρχουν κοκκία βολουτίνης που ονομάζονται μεταχρωματικά</a:t>
            </a:r>
          </a:p>
          <a:p>
            <a:pPr marL="342900" marR="0" lvl="0" indent="-342900" algn="ctr" defTabSz="914400" rtl="0" eaLnBrk="1" fontAlgn="auto" latinLnBrk="0" hangingPunct="1">
              <a:lnSpc>
                <a:spcPct val="100000"/>
              </a:lnSpc>
              <a:spcBef>
                <a:spcPct val="20000"/>
              </a:spcBef>
              <a:spcAft>
                <a:spcPts val="0"/>
              </a:spcAft>
              <a:buClrTx/>
              <a:buSzTx/>
              <a:tabLst/>
              <a:defRPr/>
            </a:pP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sp>
        <p:nvSpPr>
          <p:cNvPr id="14" name="13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øjrepil 29"/>
          <p:cNvSpPr/>
          <p:nvPr/>
        </p:nvSpPr>
        <p:spPr bwMode="auto">
          <a:xfrm>
            <a:off x="2899115" y="4587596"/>
            <a:ext cx="1168829" cy="353572"/>
          </a:xfrm>
          <a:prstGeom prst="rightArrow">
            <a:avLst>
              <a:gd name="adj1" fmla="val 50000"/>
              <a:gd name="adj2" fmla="val 82469"/>
            </a:avLst>
          </a:prstGeom>
          <a:gradFill flip="none" rotWithShape="1">
            <a:gsLst>
              <a:gs pos="100000">
                <a:schemeClr val="bg2"/>
              </a:gs>
              <a:gs pos="0">
                <a:schemeClr val="tx1"/>
              </a:gs>
            </a:gsLst>
            <a:lin ang="0" scaled="0"/>
            <a:tileRect/>
          </a:gradFill>
          <a:ln w="6350">
            <a:solidFill>
              <a:schemeClr val="bg2">
                <a:lumMod val="50000"/>
              </a:schemeClr>
            </a:solidFill>
          </a:ln>
          <a:effectLst>
            <a:outerShdw blurRad="50800" dist="38100" dir="2700000" algn="tl" rotWithShape="0">
              <a:prstClr val="black">
                <a:alpha val="40000"/>
              </a:prstClr>
            </a:outerShdw>
          </a:effectLst>
          <a:scene3d>
            <a:camera prst="orthographicFront"/>
            <a:lightRig rig="threePt" dir="t"/>
          </a:scene3d>
          <a:sp3d prstMaterial="matte">
            <a:contourClr>
              <a:schemeClr val="accent6"/>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da-DK" sz="1200" dirty="0">
                <a:solidFill>
                  <a:srgbClr val="FFFFFF"/>
                </a:solidFill>
                <a:latin typeface="Arial" pitchFamily="34" charset="0"/>
                <a:ea typeface="ＭＳ Ｐゴシック" pitchFamily="-97" charset="-128"/>
              </a:rPr>
              <a:t> </a:t>
            </a:r>
          </a:p>
        </p:txBody>
      </p:sp>
      <p:sp>
        <p:nvSpPr>
          <p:cNvPr id="23" name="Rektangel 27"/>
          <p:cNvSpPr>
            <a:spLocks noChangeArrowheads="1"/>
          </p:cNvSpPr>
          <p:nvPr/>
        </p:nvSpPr>
        <p:spPr bwMode="auto">
          <a:xfrm>
            <a:off x="3995936" y="1543844"/>
            <a:ext cx="4392488" cy="3770312"/>
          </a:xfrm>
          <a:prstGeom prst="rect">
            <a:avLst/>
          </a:prstGeom>
          <a:solidFill>
            <a:schemeClr val="accent2">
              <a:lumMod val="50000"/>
              <a:alpha val="67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grpSp>
        <p:nvGrpSpPr>
          <p:cNvPr id="2" name="Gruppe 19"/>
          <p:cNvGrpSpPr>
            <a:grpSpLocks/>
          </p:cNvGrpSpPr>
          <p:nvPr/>
        </p:nvGrpSpPr>
        <p:grpSpPr bwMode="auto">
          <a:xfrm>
            <a:off x="1403648" y="1543050"/>
            <a:ext cx="2016225" cy="3771900"/>
            <a:chOff x="1222375" y="2146300"/>
            <a:chExt cx="1396487" cy="3771900"/>
          </a:xfrm>
        </p:grpSpPr>
        <p:sp>
          <p:nvSpPr>
            <p:cNvPr id="14" name="Rektangel 20"/>
            <p:cNvSpPr>
              <a:spLocks noChangeArrowheads="1"/>
            </p:cNvSpPr>
            <p:nvPr/>
          </p:nvSpPr>
          <p:spPr bwMode="auto">
            <a:xfrm>
              <a:off x="1231900" y="4738688"/>
              <a:ext cx="1333500" cy="1179512"/>
            </a:xfrm>
            <a:prstGeom prst="rect">
              <a:avLst/>
            </a:prstGeom>
            <a:gradFill>
              <a:gsLst>
                <a:gs pos="0">
                  <a:schemeClr val="accent1"/>
                </a:gs>
                <a:gs pos="100000">
                  <a:schemeClr val="accent1">
                    <a:lumMod val="50000"/>
                  </a:schemeClr>
                </a:gs>
              </a:gsLst>
              <a:lin ang="162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5" name="Højrepil 21"/>
            <p:cNvSpPr/>
            <p:nvPr/>
          </p:nvSpPr>
          <p:spPr bwMode="auto">
            <a:xfrm rot="5400000">
              <a:off x="1631156" y="4653757"/>
              <a:ext cx="485775" cy="354012"/>
            </a:xfrm>
            <a:prstGeom prst="rightArrow">
              <a:avLst>
                <a:gd name="adj1" fmla="val 50000"/>
                <a:gd name="adj2" fmla="val 82469"/>
              </a:avLst>
            </a:prstGeom>
            <a:gradFill flip="none" rotWithShape="1">
              <a:gsLst>
                <a:gs pos="89000">
                  <a:srgbClr val="C00000"/>
                </a:gs>
                <a:gs pos="20000">
                  <a:srgbClr val="F50736"/>
                </a:gs>
                <a:gs pos="11000">
                  <a:srgbClr val="F50736"/>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16" name="Rektangel 22"/>
            <p:cNvSpPr>
              <a:spLocks noChangeArrowheads="1"/>
            </p:cNvSpPr>
            <p:nvPr/>
          </p:nvSpPr>
          <p:spPr bwMode="auto">
            <a:xfrm>
              <a:off x="1231900" y="3441700"/>
              <a:ext cx="1333500" cy="1179513"/>
            </a:xfrm>
            <a:prstGeom prst="rect">
              <a:avLst/>
            </a:prstGeom>
            <a:gradFill flip="none" rotWithShape="1">
              <a:gsLst>
                <a:gs pos="89000">
                  <a:srgbClr val="C00000"/>
                </a:gs>
                <a:gs pos="20000">
                  <a:srgbClr val="F50736"/>
                </a:gs>
                <a:gs pos="11000">
                  <a:srgbClr val="F50736"/>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17" name="Højrepil 23"/>
            <p:cNvSpPr/>
            <p:nvPr/>
          </p:nvSpPr>
          <p:spPr bwMode="auto">
            <a:xfrm rot="5400000">
              <a:off x="1654969" y="3358356"/>
              <a:ext cx="485775" cy="354013"/>
            </a:xfrm>
            <a:prstGeom prst="rightArrow">
              <a:avLst>
                <a:gd name="adj1" fmla="val 50000"/>
                <a:gd name="adj2" fmla="val 82469"/>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8" name="Rektangel 25"/>
            <p:cNvSpPr>
              <a:spLocks noChangeArrowheads="1"/>
            </p:cNvSpPr>
            <p:nvPr/>
          </p:nvSpPr>
          <p:spPr bwMode="auto">
            <a:xfrm>
              <a:off x="1231900" y="2146300"/>
              <a:ext cx="1333500" cy="1179513"/>
            </a:xfrm>
            <a:prstGeom prst="rect">
              <a:avLst/>
            </a:prstGeom>
            <a:gradFill rotWithShape="1">
              <a:gsLst>
                <a:gs pos="0">
                  <a:schemeClr val="accent1"/>
                </a:gs>
                <a:gs pos="100000">
                  <a:schemeClr val="accent1">
                    <a:lumMod val="50000"/>
                  </a:schemeClr>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19" name="Text Box 52"/>
            <p:cNvSpPr txBox="1">
              <a:spLocks noChangeArrowheads="1"/>
            </p:cNvSpPr>
            <p:nvPr/>
          </p:nvSpPr>
          <p:spPr bwMode="gray">
            <a:xfrm>
              <a:off x="1272662" y="5084763"/>
              <a:ext cx="1346200" cy="523220"/>
            </a:xfrm>
            <a:prstGeom prst="rect">
              <a:avLst/>
            </a:prstGeom>
            <a:noFill/>
            <a:ln w="9525">
              <a:noFill/>
              <a:miter lim="800000"/>
              <a:headEnd/>
              <a:tailEnd/>
            </a:ln>
          </p:spPr>
          <p:txBody>
            <a:bodyPr>
              <a:spAutoFit/>
            </a:bodyPr>
            <a:lstStyle/>
            <a:p>
              <a:r>
                <a:rPr lang="el-GR" sz="1400" dirty="0" smtClean="0">
                  <a:solidFill>
                    <a:schemeClr val="bg1"/>
                  </a:solidFill>
                </a:rPr>
                <a:t>Παίρνουν μέρος στη σύνθεση πρωτεϊνών</a:t>
              </a:r>
            </a:p>
          </p:txBody>
        </p:sp>
        <p:sp>
          <p:nvSpPr>
            <p:cNvPr id="20" name="Text Box 52"/>
            <p:cNvSpPr txBox="1">
              <a:spLocks noChangeArrowheads="1"/>
            </p:cNvSpPr>
            <p:nvPr/>
          </p:nvSpPr>
          <p:spPr bwMode="gray">
            <a:xfrm>
              <a:off x="1222375" y="3717191"/>
              <a:ext cx="1346200" cy="1169551"/>
            </a:xfrm>
            <a:prstGeom prst="rect">
              <a:avLst/>
            </a:prstGeom>
            <a:noFill/>
            <a:ln w="9525">
              <a:noFill/>
              <a:miter lim="800000"/>
              <a:headEnd/>
              <a:tailEnd/>
            </a:ln>
          </p:spPr>
          <p:txBody>
            <a:bodyPr>
              <a:spAutoFit/>
            </a:bodyPr>
            <a:lstStyle/>
            <a:p>
              <a:pPr algn="ctr" defTabSz="801688">
                <a:spcBef>
                  <a:spcPct val="20000"/>
                </a:spcBef>
              </a:pPr>
              <a:r>
                <a:rPr lang="el-GR" sz="1400" dirty="0" smtClean="0">
                  <a:solidFill>
                    <a:schemeClr val="bg1">
                      <a:lumMod val="95000"/>
                    </a:schemeClr>
                  </a:solidFill>
                </a:rPr>
                <a:t>Συμπλέγματα από ριβοσωμικό </a:t>
              </a:r>
              <a:r>
                <a:rPr lang="en-US" sz="1400" dirty="0" smtClean="0">
                  <a:solidFill>
                    <a:schemeClr val="bg1">
                      <a:lumMod val="95000"/>
                    </a:schemeClr>
                  </a:solidFill>
                </a:rPr>
                <a:t>RNA</a:t>
              </a:r>
              <a:r>
                <a:rPr lang="el-GR" sz="1400" dirty="0" smtClean="0">
                  <a:solidFill>
                    <a:schemeClr val="bg1">
                      <a:lumMod val="95000"/>
                    </a:schemeClr>
                  </a:solidFill>
                </a:rPr>
                <a:t> (</a:t>
              </a:r>
              <a:r>
                <a:rPr lang="en-US" sz="1400" dirty="0" smtClean="0">
                  <a:solidFill>
                    <a:schemeClr val="bg1">
                      <a:lumMod val="95000"/>
                    </a:schemeClr>
                  </a:solidFill>
                </a:rPr>
                <a:t>rRNA</a:t>
              </a:r>
              <a:r>
                <a:rPr lang="el-GR" sz="1400" dirty="0" smtClean="0">
                  <a:solidFill>
                    <a:schemeClr val="bg1">
                      <a:lumMod val="95000"/>
                    </a:schemeClr>
                  </a:solidFill>
                </a:rPr>
                <a:t>) και πρωτεΐνες</a:t>
              </a:r>
              <a:endParaRPr lang="en-US" sz="1400" noProof="1">
                <a:solidFill>
                  <a:schemeClr val="bg1">
                    <a:lumMod val="95000"/>
                  </a:schemeClr>
                </a:solidFill>
              </a:endParaRPr>
            </a:p>
          </p:txBody>
        </p:sp>
        <p:sp>
          <p:nvSpPr>
            <p:cNvPr id="21" name="Text Box 52"/>
            <p:cNvSpPr txBox="1">
              <a:spLocks noChangeArrowheads="1"/>
            </p:cNvSpPr>
            <p:nvPr/>
          </p:nvSpPr>
          <p:spPr bwMode="gray">
            <a:xfrm>
              <a:off x="1222375" y="2527394"/>
              <a:ext cx="1346200" cy="923330"/>
            </a:xfrm>
            <a:prstGeom prst="rect">
              <a:avLst/>
            </a:prstGeom>
            <a:noFill/>
            <a:ln w="9525">
              <a:noFill/>
              <a:miter lim="800000"/>
              <a:headEnd/>
              <a:tailEnd/>
            </a:ln>
          </p:spPr>
          <p:txBody>
            <a:bodyPr>
              <a:spAutoFit/>
            </a:bodyPr>
            <a:lstStyle/>
            <a:p>
              <a:pPr algn="ctr" defTabSz="801688">
                <a:spcBef>
                  <a:spcPct val="20000"/>
                </a:spcBef>
              </a:pPr>
              <a:r>
                <a:rPr lang="el-GR" b="1" dirty="0" smtClean="0">
                  <a:solidFill>
                    <a:schemeClr val="bg1">
                      <a:lumMod val="95000"/>
                    </a:schemeClr>
                  </a:solidFill>
                </a:rPr>
                <a:t>Ριβοσωμάτια</a:t>
              </a:r>
              <a:br>
                <a:rPr lang="el-GR" b="1" dirty="0" smtClean="0">
                  <a:solidFill>
                    <a:schemeClr val="bg1">
                      <a:lumMod val="95000"/>
                    </a:schemeClr>
                  </a:solidFill>
                </a:rPr>
              </a:br>
              <a:endParaRPr lang="en-US" b="1" noProof="1">
                <a:solidFill>
                  <a:schemeClr val="bg1">
                    <a:lumMod val="95000"/>
                  </a:schemeClr>
                </a:solidFill>
              </a:endParaRPr>
            </a:p>
          </p:txBody>
        </p:sp>
      </p:grpSp>
      <p:pic>
        <p:nvPicPr>
          <p:cNvPr id="22" name="21 - Εικόνα" descr="ribosomes.gif"/>
          <p:cNvPicPr>
            <a:picLocks noChangeAspect="1"/>
          </p:cNvPicPr>
          <p:nvPr/>
        </p:nvPicPr>
        <p:blipFill>
          <a:blip r:embed="rId2" cstate="print"/>
          <a:stretch>
            <a:fillRect/>
          </a:stretch>
        </p:blipFill>
        <p:spPr>
          <a:xfrm>
            <a:off x="4427984" y="2005013"/>
            <a:ext cx="3590925" cy="2847975"/>
          </a:xfrm>
          <a:prstGeom prst="rect">
            <a:avLst/>
          </a:prstGeom>
        </p:spPr>
      </p:pic>
      <p:sp>
        <p:nvSpPr>
          <p:cNvPr id="25" name="24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129026" name="Picture 2" descr="Αποτέλεσμα εικόνας για ribosome"/>
          <p:cNvPicPr>
            <a:picLocks noChangeAspect="1" noChangeArrowheads="1"/>
          </p:cNvPicPr>
          <p:nvPr/>
        </p:nvPicPr>
        <p:blipFill>
          <a:blip r:embed="rId2" cstate="print"/>
          <a:srcRect/>
          <a:stretch>
            <a:fillRect/>
          </a:stretch>
        </p:blipFill>
        <p:spPr bwMode="auto">
          <a:xfrm>
            <a:off x="624408" y="2348880"/>
            <a:ext cx="7620000" cy="2819401"/>
          </a:xfrm>
          <a:prstGeom prst="rect">
            <a:avLst/>
          </a:prstGeom>
          <a:noFill/>
        </p:spPr>
      </p:pic>
      <p:sp>
        <p:nvSpPr>
          <p:cNvPr id="4" name="3 - TextBox"/>
          <p:cNvSpPr txBox="1"/>
          <p:nvPr/>
        </p:nvSpPr>
        <p:spPr>
          <a:xfrm>
            <a:off x="611560" y="836712"/>
            <a:ext cx="7632848" cy="1200329"/>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dirty="0" smtClean="0"/>
              <a:t>Ένα ριβόσωμα έχει μέγεθος 70</a:t>
            </a:r>
            <a:r>
              <a:rPr lang="en-US" dirty="0" smtClean="0"/>
              <a:t>S </a:t>
            </a:r>
            <a:r>
              <a:rPr lang="el-GR" dirty="0" smtClean="0"/>
              <a:t>και αποτελείται από 2 υπομονάδες μεγέθους 50</a:t>
            </a:r>
            <a:r>
              <a:rPr lang="en-US" dirty="0" smtClean="0"/>
              <a:t>S </a:t>
            </a:r>
            <a:r>
              <a:rPr lang="el-GR" dirty="0" smtClean="0"/>
              <a:t>και 30</a:t>
            </a:r>
            <a:r>
              <a:rPr lang="en-US" dirty="0" smtClean="0"/>
              <a:t>S</a:t>
            </a:r>
            <a:r>
              <a:rPr lang="el-GR" dirty="0" smtClean="0"/>
              <a:t>. Η υπομονάδα 50</a:t>
            </a:r>
            <a:r>
              <a:rPr lang="en-US" dirty="0" smtClean="0"/>
              <a:t>S</a:t>
            </a:r>
            <a:r>
              <a:rPr lang="el-GR" dirty="0" smtClean="0"/>
              <a:t> αποτελείται περίπου από 34 πρωτεΐνες και 2  </a:t>
            </a:r>
            <a:r>
              <a:rPr lang="en-US" dirty="0" smtClean="0"/>
              <a:t>rRNA</a:t>
            </a:r>
            <a:r>
              <a:rPr lang="el-GR" dirty="0" smtClean="0"/>
              <a:t> 5</a:t>
            </a:r>
            <a:r>
              <a:rPr lang="en-US" dirty="0" smtClean="0"/>
              <a:t>S</a:t>
            </a:r>
            <a:r>
              <a:rPr lang="el-GR" dirty="0" smtClean="0"/>
              <a:t> και 23</a:t>
            </a:r>
            <a:r>
              <a:rPr lang="en-US" dirty="0" smtClean="0"/>
              <a:t>S</a:t>
            </a:r>
            <a:r>
              <a:rPr lang="el-GR" dirty="0" smtClean="0"/>
              <a:t>.  Η υπομονάδα 30</a:t>
            </a:r>
            <a:r>
              <a:rPr lang="en-US" dirty="0" smtClean="0"/>
              <a:t>S </a:t>
            </a:r>
            <a:r>
              <a:rPr lang="el-GR" dirty="0" smtClean="0"/>
              <a:t>αποτελείται περίπου από 21 πρωτεΐνες και 1 </a:t>
            </a:r>
            <a:r>
              <a:rPr lang="en-US" dirty="0" smtClean="0"/>
              <a:t>rRNA 16S.</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475656" y="404664"/>
            <a:ext cx="6192688" cy="864096"/>
          </a:xfrm>
          <a:ln>
            <a:noFill/>
          </a:ln>
        </p:spPr>
        <p:txBody>
          <a:bodyPr>
            <a:normAutofit/>
          </a:bodyPr>
          <a:lstStyle/>
          <a:p>
            <a:pPr algn="ctr">
              <a:buNone/>
            </a:pPr>
            <a:r>
              <a:rPr lang="el-GR" sz="2800" b="1" dirty="0" smtClean="0">
                <a:solidFill>
                  <a:schemeClr val="accent6">
                    <a:lumMod val="50000"/>
                  </a:schemeClr>
                </a:solidFill>
              </a:rPr>
              <a:t>ΙΣΤΟΡΙΚΗ ΑΝΑΔΡΟΜΗ</a:t>
            </a:r>
            <a:endParaRPr lang="el-GR" sz="2800" b="1" dirty="0">
              <a:solidFill>
                <a:schemeClr val="accent6">
                  <a:lumMod val="50000"/>
                </a:schemeClr>
              </a:solidFill>
            </a:endParaRPr>
          </a:p>
        </p:txBody>
      </p:sp>
      <p:graphicFrame>
        <p:nvGraphicFramePr>
          <p:cNvPr id="4" name="3 - Διάγραμμα"/>
          <p:cNvGraphicFramePr/>
          <p:nvPr/>
        </p:nvGraphicFramePr>
        <p:xfrm>
          <a:off x="-162272" y="980728"/>
          <a:ext cx="9468544" cy="5373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 Υπότιτλος"/>
          <p:cNvSpPr txBox="1">
            <a:spLocks/>
          </p:cNvSpPr>
          <p:nvPr/>
        </p:nvSpPr>
        <p:spPr>
          <a:xfrm>
            <a:off x="1133302" y="404664"/>
            <a:ext cx="7020272" cy="504056"/>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2800" b="1" i="0" u="none" strike="noStrike" kern="1200" cap="none" spc="0" normalizeH="0" baseline="0" noProof="0" dirty="0" smtClean="0">
                <a:ln>
                  <a:noFill/>
                </a:ln>
                <a:solidFill>
                  <a:schemeClr val="accent6">
                    <a:lumMod val="50000"/>
                  </a:schemeClr>
                </a:solidFill>
                <a:effectLst/>
                <a:uLnTx/>
                <a:uFillTx/>
                <a:latin typeface="+mn-lt"/>
                <a:ea typeface="+mn-ea"/>
                <a:cs typeface="+mn-cs"/>
              </a:rPr>
              <a:t>Κυτταρική μεμβράνη</a:t>
            </a:r>
            <a:endParaRPr kumimoji="0" lang="el-GR" sz="2800" b="1" i="0" u="none" strike="noStrike" kern="1200" cap="none" spc="0" normalizeH="0" baseline="0" noProof="0" dirty="0">
              <a:ln>
                <a:noFill/>
              </a:ln>
              <a:solidFill>
                <a:schemeClr val="accent6">
                  <a:lumMod val="50000"/>
                </a:schemeClr>
              </a:solidFill>
              <a:effectLst/>
              <a:uLnTx/>
              <a:uFillTx/>
              <a:latin typeface="+mn-lt"/>
              <a:ea typeface="+mn-ea"/>
              <a:cs typeface="+mn-cs"/>
            </a:endParaRPr>
          </a:p>
        </p:txBody>
      </p:sp>
      <p:sp>
        <p:nvSpPr>
          <p:cNvPr id="7" name="6 - Ελεύθερη σχεδίαση"/>
          <p:cNvSpPr/>
          <p:nvPr/>
        </p:nvSpPr>
        <p:spPr>
          <a:xfrm>
            <a:off x="467544" y="1303898"/>
            <a:ext cx="3707904" cy="997200"/>
          </a:xfrm>
          <a:custGeom>
            <a:avLst/>
            <a:gdLst>
              <a:gd name="connsiteX0" fmla="*/ 0 w 3707904"/>
              <a:gd name="connsiteY0" fmla="*/ 135855 h 815115"/>
              <a:gd name="connsiteX1" fmla="*/ 39791 w 3707904"/>
              <a:gd name="connsiteY1" fmla="*/ 39791 h 815115"/>
              <a:gd name="connsiteX2" fmla="*/ 135855 w 3707904"/>
              <a:gd name="connsiteY2" fmla="*/ 0 h 815115"/>
              <a:gd name="connsiteX3" fmla="*/ 3572049 w 3707904"/>
              <a:gd name="connsiteY3" fmla="*/ 0 h 815115"/>
              <a:gd name="connsiteX4" fmla="*/ 3668113 w 3707904"/>
              <a:gd name="connsiteY4" fmla="*/ 39791 h 815115"/>
              <a:gd name="connsiteX5" fmla="*/ 3707904 w 3707904"/>
              <a:gd name="connsiteY5" fmla="*/ 135855 h 815115"/>
              <a:gd name="connsiteX6" fmla="*/ 3707904 w 3707904"/>
              <a:gd name="connsiteY6" fmla="*/ 679260 h 815115"/>
              <a:gd name="connsiteX7" fmla="*/ 3668113 w 3707904"/>
              <a:gd name="connsiteY7" fmla="*/ 775324 h 815115"/>
              <a:gd name="connsiteX8" fmla="*/ 3572049 w 3707904"/>
              <a:gd name="connsiteY8" fmla="*/ 815115 h 815115"/>
              <a:gd name="connsiteX9" fmla="*/ 135855 w 3707904"/>
              <a:gd name="connsiteY9" fmla="*/ 815115 h 815115"/>
              <a:gd name="connsiteX10" fmla="*/ 39791 w 3707904"/>
              <a:gd name="connsiteY10" fmla="*/ 775324 h 815115"/>
              <a:gd name="connsiteX11" fmla="*/ 0 w 3707904"/>
              <a:gd name="connsiteY11" fmla="*/ 679260 h 815115"/>
              <a:gd name="connsiteX12" fmla="*/ 0 w 3707904"/>
              <a:gd name="connsiteY12" fmla="*/ 135855 h 81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07904" h="815115">
                <a:moveTo>
                  <a:pt x="0" y="135855"/>
                </a:moveTo>
                <a:cubicBezTo>
                  <a:pt x="0" y="99824"/>
                  <a:pt x="14313" y="65269"/>
                  <a:pt x="39791" y="39791"/>
                </a:cubicBezTo>
                <a:cubicBezTo>
                  <a:pt x="65269" y="14313"/>
                  <a:pt x="99824" y="0"/>
                  <a:pt x="135855" y="0"/>
                </a:cubicBezTo>
                <a:lnTo>
                  <a:pt x="3572049" y="0"/>
                </a:lnTo>
                <a:cubicBezTo>
                  <a:pt x="3608080" y="0"/>
                  <a:pt x="3642635" y="14313"/>
                  <a:pt x="3668113" y="39791"/>
                </a:cubicBezTo>
                <a:cubicBezTo>
                  <a:pt x="3693591" y="65269"/>
                  <a:pt x="3707904" y="99824"/>
                  <a:pt x="3707904" y="135855"/>
                </a:cubicBezTo>
                <a:lnTo>
                  <a:pt x="3707904" y="679260"/>
                </a:lnTo>
                <a:cubicBezTo>
                  <a:pt x="3707904" y="715291"/>
                  <a:pt x="3693591" y="749846"/>
                  <a:pt x="3668113" y="775324"/>
                </a:cubicBezTo>
                <a:cubicBezTo>
                  <a:pt x="3642635" y="800802"/>
                  <a:pt x="3608080" y="815115"/>
                  <a:pt x="3572049" y="815115"/>
                </a:cubicBezTo>
                <a:lnTo>
                  <a:pt x="135855" y="815115"/>
                </a:lnTo>
                <a:cubicBezTo>
                  <a:pt x="99824" y="815115"/>
                  <a:pt x="65269" y="800802"/>
                  <a:pt x="39791" y="775324"/>
                </a:cubicBezTo>
                <a:cubicBezTo>
                  <a:pt x="14313" y="749846"/>
                  <a:pt x="0" y="715291"/>
                  <a:pt x="0" y="679260"/>
                </a:cubicBezTo>
                <a:lnTo>
                  <a:pt x="0" y="135855"/>
                </a:lnTo>
                <a:close/>
              </a:path>
            </a:pathLst>
          </a:cu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131" tIns="93131" rIns="93131" bIns="93131" numCol="1" spcCol="1270" anchor="ctr" anchorCtr="0">
            <a:noAutofit/>
          </a:bodyPr>
          <a:lstStyle/>
          <a:p>
            <a:pPr lvl="0" algn="ctr" defTabSz="622300" rtl="0">
              <a:lnSpc>
                <a:spcPct val="90000"/>
              </a:lnSpc>
              <a:spcBef>
                <a:spcPct val="0"/>
              </a:spcBef>
              <a:spcAft>
                <a:spcPct val="35000"/>
              </a:spcAft>
            </a:pPr>
            <a:r>
              <a:rPr lang="el-GR" sz="1400" kern="1200" dirty="0" smtClean="0">
                <a:solidFill>
                  <a:schemeClr val="bg2">
                    <a:lumMod val="25000"/>
                  </a:schemeClr>
                </a:solidFill>
              </a:rPr>
              <a:t>Βρίσκεται κάτω από το κυτταρικό τοίχωμα</a:t>
            </a:r>
            <a:endParaRPr lang="el-GR" sz="1400" kern="1200" dirty="0">
              <a:solidFill>
                <a:schemeClr val="bg2">
                  <a:lumMod val="25000"/>
                </a:schemeClr>
              </a:solidFill>
            </a:endParaRPr>
          </a:p>
        </p:txBody>
      </p:sp>
      <p:sp>
        <p:nvSpPr>
          <p:cNvPr id="8" name="7 - Ελεύθερη σχεδίαση"/>
          <p:cNvSpPr/>
          <p:nvPr/>
        </p:nvSpPr>
        <p:spPr>
          <a:xfrm>
            <a:off x="5130316" y="1303898"/>
            <a:ext cx="3707904" cy="997200"/>
          </a:xfrm>
          <a:custGeom>
            <a:avLst/>
            <a:gdLst>
              <a:gd name="connsiteX0" fmla="*/ 0 w 3707904"/>
              <a:gd name="connsiteY0" fmla="*/ 135855 h 815115"/>
              <a:gd name="connsiteX1" fmla="*/ 39791 w 3707904"/>
              <a:gd name="connsiteY1" fmla="*/ 39791 h 815115"/>
              <a:gd name="connsiteX2" fmla="*/ 135855 w 3707904"/>
              <a:gd name="connsiteY2" fmla="*/ 0 h 815115"/>
              <a:gd name="connsiteX3" fmla="*/ 3572049 w 3707904"/>
              <a:gd name="connsiteY3" fmla="*/ 0 h 815115"/>
              <a:gd name="connsiteX4" fmla="*/ 3668113 w 3707904"/>
              <a:gd name="connsiteY4" fmla="*/ 39791 h 815115"/>
              <a:gd name="connsiteX5" fmla="*/ 3707904 w 3707904"/>
              <a:gd name="connsiteY5" fmla="*/ 135855 h 815115"/>
              <a:gd name="connsiteX6" fmla="*/ 3707904 w 3707904"/>
              <a:gd name="connsiteY6" fmla="*/ 679260 h 815115"/>
              <a:gd name="connsiteX7" fmla="*/ 3668113 w 3707904"/>
              <a:gd name="connsiteY7" fmla="*/ 775324 h 815115"/>
              <a:gd name="connsiteX8" fmla="*/ 3572049 w 3707904"/>
              <a:gd name="connsiteY8" fmla="*/ 815115 h 815115"/>
              <a:gd name="connsiteX9" fmla="*/ 135855 w 3707904"/>
              <a:gd name="connsiteY9" fmla="*/ 815115 h 815115"/>
              <a:gd name="connsiteX10" fmla="*/ 39791 w 3707904"/>
              <a:gd name="connsiteY10" fmla="*/ 775324 h 815115"/>
              <a:gd name="connsiteX11" fmla="*/ 0 w 3707904"/>
              <a:gd name="connsiteY11" fmla="*/ 679260 h 815115"/>
              <a:gd name="connsiteX12" fmla="*/ 0 w 3707904"/>
              <a:gd name="connsiteY12" fmla="*/ 135855 h 81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07904" h="815115">
                <a:moveTo>
                  <a:pt x="0" y="135855"/>
                </a:moveTo>
                <a:cubicBezTo>
                  <a:pt x="0" y="99824"/>
                  <a:pt x="14313" y="65269"/>
                  <a:pt x="39791" y="39791"/>
                </a:cubicBezTo>
                <a:cubicBezTo>
                  <a:pt x="65269" y="14313"/>
                  <a:pt x="99824" y="0"/>
                  <a:pt x="135855" y="0"/>
                </a:cubicBezTo>
                <a:lnTo>
                  <a:pt x="3572049" y="0"/>
                </a:lnTo>
                <a:cubicBezTo>
                  <a:pt x="3608080" y="0"/>
                  <a:pt x="3642635" y="14313"/>
                  <a:pt x="3668113" y="39791"/>
                </a:cubicBezTo>
                <a:cubicBezTo>
                  <a:pt x="3693591" y="65269"/>
                  <a:pt x="3707904" y="99824"/>
                  <a:pt x="3707904" y="135855"/>
                </a:cubicBezTo>
                <a:lnTo>
                  <a:pt x="3707904" y="679260"/>
                </a:lnTo>
                <a:cubicBezTo>
                  <a:pt x="3707904" y="715291"/>
                  <a:pt x="3693591" y="749846"/>
                  <a:pt x="3668113" y="775324"/>
                </a:cubicBezTo>
                <a:cubicBezTo>
                  <a:pt x="3642635" y="800802"/>
                  <a:pt x="3608080" y="815115"/>
                  <a:pt x="3572049" y="815115"/>
                </a:cubicBezTo>
                <a:lnTo>
                  <a:pt x="135855" y="815115"/>
                </a:lnTo>
                <a:cubicBezTo>
                  <a:pt x="99824" y="815115"/>
                  <a:pt x="65269" y="800802"/>
                  <a:pt x="39791" y="775324"/>
                </a:cubicBezTo>
                <a:cubicBezTo>
                  <a:pt x="14313" y="749846"/>
                  <a:pt x="0" y="715291"/>
                  <a:pt x="0" y="679260"/>
                </a:cubicBezTo>
                <a:lnTo>
                  <a:pt x="0" y="135855"/>
                </a:lnTo>
                <a:close/>
              </a:path>
            </a:pathLst>
          </a:cu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131" tIns="93131" rIns="93131" bIns="93131" numCol="1" spcCol="1270" anchor="ctr" anchorCtr="0">
            <a:noAutofit/>
          </a:bodyPr>
          <a:lstStyle/>
          <a:p>
            <a:pPr lvl="0" algn="ctr" defTabSz="622300" rtl="0">
              <a:lnSpc>
                <a:spcPct val="90000"/>
              </a:lnSpc>
              <a:spcBef>
                <a:spcPct val="0"/>
              </a:spcBef>
              <a:spcAft>
                <a:spcPct val="35000"/>
              </a:spcAft>
            </a:pPr>
            <a:r>
              <a:rPr lang="el-GR" sz="1400" kern="1200" dirty="0" smtClean="0">
                <a:solidFill>
                  <a:schemeClr val="bg2">
                    <a:lumMod val="25000"/>
                  </a:schemeClr>
                </a:solidFill>
              </a:rPr>
              <a:t>Περιβάλει το κυτταρόπλασμα</a:t>
            </a:r>
            <a:endParaRPr lang="el-GR" sz="1400" kern="1200" dirty="0">
              <a:solidFill>
                <a:schemeClr val="bg2">
                  <a:lumMod val="25000"/>
                </a:schemeClr>
              </a:solidFill>
            </a:endParaRPr>
          </a:p>
        </p:txBody>
      </p:sp>
      <p:sp>
        <p:nvSpPr>
          <p:cNvPr id="9" name="8 - Ελεύθερη σχεδίαση"/>
          <p:cNvSpPr/>
          <p:nvPr/>
        </p:nvSpPr>
        <p:spPr>
          <a:xfrm>
            <a:off x="539552" y="4880072"/>
            <a:ext cx="3707904" cy="997200"/>
          </a:xfrm>
          <a:custGeom>
            <a:avLst/>
            <a:gdLst>
              <a:gd name="connsiteX0" fmla="*/ 0 w 3707904"/>
              <a:gd name="connsiteY0" fmla="*/ 165939 h 995614"/>
              <a:gd name="connsiteX1" fmla="*/ 48603 w 3707904"/>
              <a:gd name="connsiteY1" fmla="*/ 48602 h 995614"/>
              <a:gd name="connsiteX2" fmla="*/ 165940 w 3707904"/>
              <a:gd name="connsiteY2" fmla="*/ 0 h 995614"/>
              <a:gd name="connsiteX3" fmla="*/ 3541965 w 3707904"/>
              <a:gd name="connsiteY3" fmla="*/ 0 h 995614"/>
              <a:gd name="connsiteX4" fmla="*/ 3659302 w 3707904"/>
              <a:gd name="connsiteY4" fmla="*/ 48603 h 995614"/>
              <a:gd name="connsiteX5" fmla="*/ 3707904 w 3707904"/>
              <a:gd name="connsiteY5" fmla="*/ 165940 h 995614"/>
              <a:gd name="connsiteX6" fmla="*/ 3707904 w 3707904"/>
              <a:gd name="connsiteY6" fmla="*/ 829675 h 995614"/>
              <a:gd name="connsiteX7" fmla="*/ 3659302 w 3707904"/>
              <a:gd name="connsiteY7" fmla="*/ 947012 h 995614"/>
              <a:gd name="connsiteX8" fmla="*/ 3541965 w 3707904"/>
              <a:gd name="connsiteY8" fmla="*/ 995614 h 995614"/>
              <a:gd name="connsiteX9" fmla="*/ 165939 w 3707904"/>
              <a:gd name="connsiteY9" fmla="*/ 995614 h 995614"/>
              <a:gd name="connsiteX10" fmla="*/ 48602 w 3707904"/>
              <a:gd name="connsiteY10" fmla="*/ 947011 h 995614"/>
              <a:gd name="connsiteX11" fmla="*/ 0 w 3707904"/>
              <a:gd name="connsiteY11" fmla="*/ 829674 h 995614"/>
              <a:gd name="connsiteX12" fmla="*/ 0 w 3707904"/>
              <a:gd name="connsiteY12" fmla="*/ 165939 h 99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07904" h="995614">
                <a:moveTo>
                  <a:pt x="0" y="165939"/>
                </a:moveTo>
                <a:cubicBezTo>
                  <a:pt x="0" y="121929"/>
                  <a:pt x="17483" y="79722"/>
                  <a:pt x="48603" y="48602"/>
                </a:cubicBezTo>
                <a:cubicBezTo>
                  <a:pt x="79723" y="17482"/>
                  <a:pt x="121930" y="0"/>
                  <a:pt x="165940" y="0"/>
                </a:cubicBezTo>
                <a:lnTo>
                  <a:pt x="3541965" y="0"/>
                </a:lnTo>
                <a:cubicBezTo>
                  <a:pt x="3585975" y="0"/>
                  <a:pt x="3628182" y="17483"/>
                  <a:pt x="3659302" y="48603"/>
                </a:cubicBezTo>
                <a:cubicBezTo>
                  <a:pt x="3690422" y="79723"/>
                  <a:pt x="3707904" y="121930"/>
                  <a:pt x="3707904" y="165940"/>
                </a:cubicBezTo>
                <a:lnTo>
                  <a:pt x="3707904" y="829675"/>
                </a:lnTo>
                <a:cubicBezTo>
                  <a:pt x="3707904" y="873685"/>
                  <a:pt x="3690421" y="915892"/>
                  <a:pt x="3659302" y="947012"/>
                </a:cubicBezTo>
                <a:cubicBezTo>
                  <a:pt x="3628182" y="978132"/>
                  <a:pt x="3585975" y="995614"/>
                  <a:pt x="3541965" y="995614"/>
                </a:cubicBezTo>
                <a:lnTo>
                  <a:pt x="165939" y="995614"/>
                </a:lnTo>
                <a:cubicBezTo>
                  <a:pt x="121929" y="995614"/>
                  <a:pt x="79722" y="978131"/>
                  <a:pt x="48602" y="947011"/>
                </a:cubicBezTo>
                <a:cubicBezTo>
                  <a:pt x="17482" y="915891"/>
                  <a:pt x="0" y="873684"/>
                  <a:pt x="0" y="829674"/>
                </a:cubicBezTo>
                <a:lnTo>
                  <a:pt x="0" y="165939"/>
                </a:lnTo>
                <a:close/>
              </a:path>
            </a:pathLst>
          </a:cu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942" tIns="101942" rIns="101942" bIns="101942" numCol="1" spcCol="1270" anchor="ctr" anchorCtr="0">
            <a:noAutofit/>
          </a:bodyPr>
          <a:lstStyle/>
          <a:p>
            <a:pPr lvl="0" algn="ctr" defTabSz="622300" rtl="0">
              <a:lnSpc>
                <a:spcPct val="90000"/>
              </a:lnSpc>
              <a:spcBef>
                <a:spcPct val="0"/>
              </a:spcBef>
              <a:spcAft>
                <a:spcPct val="35000"/>
              </a:spcAft>
            </a:pPr>
            <a:r>
              <a:rPr lang="el-GR" sz="1400" kern="1200" dirty="0" smtClean="0">
                <a:solidFill>
                  <a:schemeClr val="bg2">
                    <a:lumMod val="25000"/>
                  </a:schemeClr>
                </a:solidFill>
              </a:rPr>
              <a:t>Αποτελείται από διπλοστιβάδα φωσφολιπιδίων και πρωτεΐνες, σύμφωνα με το μοντέλο του υγρού μωσαϊκού</a:t>
            </a:r>
            <a:endParaRPr lang="el-GR" sz="1400" kern="1200" dirty="0">
              <a:solidFill>
                <a:schemeClr val="bg2">
                  <a:lumMod val="25000"/>
                </a:schemeClr>
              </a:solidFill>
            </a:endParaRPr>
          </a:p>
        </p:txBody>
      </p:sp>
      <p:sp>
        <p:nvSpPr>
          <p:cNvPr id="10" name="9 - Ελεύθερη σχεδίαση"/>
          <p:cNvSpPr/>
          <p:nvPr/>
        </p:nvSpPr>
        <p:spPr>
          <a:xfrm>
            <a:off x="5112568" y="4844068"/>
            <a:ext cx="3707904" cy="997200"/>
          </a:xfrm>
          <a:custGeom>
            <a:avLst/>
            <a:gdLst>
              <a:gd name="connsiteX0" fmla="*/ 0 w 3707904"/>
              <a:gd name="connsiteY0" fmla="*/ 208742 h 1252424"/>
              <a:gd name="connsiteX1" fmla="*/ 61139 w 3707904"/>
              <a:gd name="connsiteY1" fmla="*/ 61139 h 1252424"/>
              <a:gd name="connsiteX2" fmla="*/ 208742 w 3707904"/>
              <a:gd name="connsiteY2" fmla="*/ 0 h 1252424"/>
              <a:gd name="connsiteX3" fmla="*/ 3499162 w 3707904"/>
              <a:gd name="connsiteY3" fmla="*/ 0 h 1252424"/>
              <a:gd name="connsiteX4" fmla="*/ 3646765 w 3707904"/>
              <a:gd name="connsiteY4" fmla="*/ 61139 h 1252424"/>
              <a:gd name="connsiteX5" fmla="*/ 3707904 w 3707904"/>
              <a:gd name="connsiteY5" fmla="*/ 208742 h 1252424"/>
              <a:gd name="connsiteX6" fmla="*/ 3707904 w 3707904"/>
              <a:gd name="connsiteY6" fmla="*/ 1043682 h 1252424"/>
              <a:gd name="connsiteX7" fmla="*/ 3646765 w 3707904"/>
              <a:gd name="connsiteY7" fmla="*/ 1191285 h 1252424"/>
              <a:gd name="connsiteX8" fmla="*/ 3499162 w 3707904"/>
              <a:gd name="connsiteY8" fmla="*/ 1252424 h 1252424"/>
              <a:gd name="connsiteX9" fmla="*/ 208742 w 3707904"/>
              <a:gd name="connsiteY9" fmla="*/ 1252424 h 1252424"/>
              <a:gd name="connsiteX10" fmla="*/ 61139 w 3707904"/>
              <a:gd name="connsiteY10" fmla="*/ 1191285 h 1252424"/>
              <a:gd name="connsiteX11" fmla="*/ 0 w 3707904"/>
              <a:gd name="connsiteY11" fmla="*/ 1043682 h 1252424"/>
              <a:gd name="connsiteX12" fmla="*/ 0 w 3707904"/>
              <a:gd name="connsiteY12" fmla="*/ 208742 h 12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07904" h="1252424">
                <a:moveTo>
                  <a:pt x="0" y="208742"/>
                </a:moveTo>
                <a:cubicBezTo>
                  <a:pt x="0" y="153380"/>
                  <a:pt x="21993" y="100286"/>
                  <a:pt x="61139" y="61139"/>
                </a:cubicBezTo>
                <a:cubicBezTo>
                  <a:pt x="100286" y="21992"/>
                  <a:pt x="153380" y="0"/>
                  <a:pt x="208742" y="0"/>
                </a:cubicBezTo>
                <a:lnTo>
                  <a:pt x="3499162" y="0"/>
                </a:lnTo>
                <a:cubicBezTo>
                  <a:pt x="3554524" y="0"/>
                  <a:pt x="3607618" y="21993"/>
                  <a:pt x="3646765" y="61139"/>
                </a:cubicBezTo>
                <a:cubicBezTo>
                  <a:pt x="3685912" y="100286"/>
                  <a:pt x="3707904" y="153380"/>
                  <a:pt x="3707904" y="208742"/>
                </a:cubicBezTo>
                <a:lnTo>
                  <a:pt x="3707904" y="1043682"/>
                </a:lnTo>
                <a:cubicBezTo>
                  <a:pt x="3707904" y="1099044"/>
                  <a:pt x="3685912" y="1152138"/>
                  <a:pt x="3646765" y="1191285"/>
                </a:cubicBezTo>
                <a:cubicBezTo>
                  <a:pt x="3607618" y="1230432"/>
                  <a:pt x="3554524" y="1252424"/>
                  <a:pt x="3499162" y="1252424"/>
                </a:cubicBezTo>
                <a:lnTo>
                  <a:pt x="208742" y="1252424"/>
                </a:lnTo>
                <a:cubicBezTo>
                  <a:pt x="153380" y="1252424"/>
                  <a:pt x="100286" y="1230432"/>
                  <a:pt x="61139" y="1191285"/>
                </a:cubicBezTo>
                <a:cubicBezTo>
                  <a:pt x="21992" y="1152138"/>
                  <a:pt x="0" y="1099044"/>
                  <a:pt x="0" y="1043682"/>
                </a:cubicBezTo>
                <a:lnTo>
                  <a:pt x="0" y="208742"/>
                </a:lnTo>
                <a:close/>
              </a:path>
            </a:pathLst>
          </a:cu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478" tIns="114478" rIns="114478" bIns="114478" numCol="1" spcCol="1270" anchor="ctr" anchorCtr="0">
            <a:noAutofit/>
          </a:bodyPr>
          <a:lstStyle/>
          <a:p>
            <a:pPr lvl="0" algn="ctr" defTabSz="622300" rtl="0">
              <a:lnSpc>
                <a:spcPct val="90000"/>
              </a:lnSpc>
              <a:spcBef>
                <a:spcPct val="0"/>
              </a:spcBef>
              <a:spcAft>
                <a:spcPct val="35000"/>
              </a:spcAft>
            </a:pPr>
            <a:r>
              <a:rPr lang="el-GR" sz="1400" kern="1200" dirty="0" smtClean="0">
                <a:solidFill>
                  <a:schemeClr val="bg2">
                    <a:lumMod val="25000"/>
                  </a:schemeClr>
                </a:solidFill>
              </a:rPr>
              <a:t>Διαθέτει λιγότερες πρωτεΐνες  από τη μεμβράνη των ευκαρυωτικών.  Δε διαθέτει στερόλες.  Τα φωσφολιπίδια διαφέρουν στο μήκος από αυτά των ευκαρυωτικών</a:t>
            </a:r>
            <a:endParaRPr lang="el-GR" sz="1100" kern="1200" dirty="0"/>
          </a:p>
        </p:txBody>
      </p:sp>
      <p:sp>
        <p:nvSpPr>
          <p:cNvPr id="18" name="17 - Στρογγυλεμένο ορθογώνιο"/>
          <p:cNvSpPr/>
          <p:nvPr/>
        </p:nvSpPr>
        <p:spPr>
          <a:xfrm>
            <a:off x="2195736" y="2132856"/>
            <a:ext cx="4608512" cy="2808312"/>
          </a:xfrm>
          <a:prstGeom prst="roundRect">
            <a:avLst/>
          </a:prstGeom>
          <a:solidFill>
            <a:schemeClr val="accent2">
              <a:lumMod val="75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 name="14 - Εικόνα" descr="cell-membrane (1).gif"/>
          <p:cNvPicPr>
            <a:picLocks noChangeAspect="1"/>
          </p:cNvPicPr>
          <p:nvPr/>
        </p:nvPicPr>
        <p:blipFill>
          <a:blip r:embed="rId2" cstate="print">
            <a:clrChange>
              <a:clrFrom>
                <a:srgbClr val="FFFFFF"/>
              </a:clrFrom>
              <a:clrTo>
                <a:srgbClr val="FFFFFF">
                  <a:alpha val="0"/>
                </a:srgbClr>
              </a:clrTo>
            </a:clrChange>
          </a:blip>
          <a:stretch>
            <a:fillRect/>
          </a:stretch>
        </p:blipFill>
        <p:spPr>
          <a:xfrm>
            <a:off x="2352675" y="2132856"/>
            <a:ext cx="4438650" cy="2812901"/>
          </a:xfrm>
          <a:prstGeom prst="rect">
            <a:avLst/>
          </a:prstGeom>
        </p:spPr>
      </p:pic>
      <p:sp>
        <p:nvSpPr>
          <p:cNvPr id="11" name="10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96258" name="Picture 2" descr="Αποτέλεσμα εικόνας για βακτήρια"/>
          <p:cNvPicPr>
            <a:picLocks noChangeAspect="1" noChangeArrowheads="1"/>
          </p:cNvPicPr>
          <p:nvPr/>
        </p:nvPicPr>
        <p:blipFill>
          <a:blip r:embed="rId2" cstate="print"/>
          <a:srcRect/>
          <a:stretch>
            <a:fillRect/>
          </a:stretch>
        </p:blipFill>
        <p:spPr bwMode="auto">
          <a:xfrm>
            <a:off x="4320480" y="2152650"/>
            <a:ext cx="4572000" cy="2932534"/>
          </a:xfrm>
          <a:prstGeom prst="rect">
            <a:avLst/>
          </a:prstGeom>
          <a:noFill/>
        </p:spPr>
      </p:pic>
      <p:sp>
        <p:nvSpPr>
          <p:cNvPr id="4" name="3 - TextBox"/>
          <p:cNvSpPr txBox="1"/>
          <p:nvPr/>
        </p:nvSpPr>
        <p:spPr>
          <a:xfrm>
            <a:off x="179512" y="2060848"/>
            <a:ext cx="3888432" cy="3293209"/>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κυτταροπλασματική μεμβράνη σε ορισμένα σημεία είναι πιθανό να σχηματίζει σακοειδείς αναδιπλώσεις προς το εσωτερικό του κυττάρου, τα μεσοσώματα.</a:t>
            </a:r>
          </a:p>
          <a:p>
            <a:r>
              <a:rPr lang="el-GR" sz="1600" dirty="0" smtClean="0"/>
              <a:t>Παρατηρούνται κυρίως σε </a:t>
            </a:r>
            <a:r>
              <a:rPr lang="en-US" sz="1600" dirty="0" smtClean="0"/>
              <a:t>Gram (</a:t>
            </a:r>
            <a:r>
              <a:rPr lang="el-GR" sz="1600" dirty="0" smtClean="0"/>
              <a:t>+</a:t>
            </a:r>
            <a:r>
              <a:rPr lang="en-US" sz="1600" dirty="0" smtClean="0"/>
              <a:t>)</a:t>
            </a:r>
            <a:r>
              <a:rPr lang="el-GR" sz="1600" dirty="0" smtClean="0"/>
              <a:t>, αλλά υπάρχουν και</a:t>
            </a:r>
            <a:r>
              <a:rPr lang="en-US" sz="1600" dirty="0" smtClean="0"/>
              <a:t> </a:t>
            </a:r>
            <a:r>
              <a:rPr lang="el-GR" sz="1600" dirty="0" smtClean="0"/>
              <a:t>σε </a:t>
            </a:r>
            <a:r>
              <a:rPr lang="en-US" sz="1600" dirty="0" smtClean="0"/>
              <a:t>Gram (-) </a:t>
            </a:r>
            <a:r>
              <a:rPr lang="el-GR" sz="1600" dirty="0" smtClean="0"/>
              <a:t>βακτήρια.</a:t>
            </a:r>
          </a:p>
          <a:p>
            <a:r>
              <a:rPr lang="el-GR" sz="1600" dirty="0" smtClean="0"/>
              <a:t>Παίρνουν μέρος στην αναδίπλωση και το διαχωρισμό του χρωμοσώματος, στη βακτηριακή διαίρεση, στο σχηματισμό ενδοσπορίων, και τη μεταφορά εξωενζύμων  </a:t>
            </a:r>
            <a:endParaRPr lang="el-GR" sz="1600" dirty="0"/>
          </a:p>
        </p:txBody>
      </p:sp>
      <p:sp>
        <p:nvSpPr>
          <p:cNvPr id="5" name="4 - TextBox"/>
          <p:cNvSpPr txBox="1"/>
          <p:nvPr/>
        </p:nvSpPr>
        <p:spPr>
          <a:xfrm>
            <a:off x="179512" y="1268760"/>
            <a:ext cx="3888432" cy="461665"/>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sz="2400" dirty="0" smtClean="0"/>
              <a:t>Μεσοσώματα </a:t>
            </a:r>
            <a:endParaRPr lang="el-GR" sz="2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 - Ομάδα"/>
          <p:cNvGrpSpPr/>
          <p:nvPr/>
        </p:nvGrpSpPr>
        <p:grpSpPr>
          <a:xfrm>
            <a:off x="5438480" y="1652166"/>
            <a:ext cx="3274487" cy="3564049"/>
            <a:chOff x="4071571" y="2000276"/>
            <a:chExt cx="4982822" cy="3926211"/>
          </a:xfrm>
        </p:grpSpPr>
        <p:pic>
          <p:nvPicPr>
            <p:cNvPr id="4"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396669" y="2000276"/>
              <a:ext cx="4657724" cy="3914775"/>
            </a:xfrm>
            <a:prstGeom prst="rect">
              <a:avLst/>
            </a:prstGeom>
            <a:noFill/>
            <a:ln w="9525">
              <a:noFill/>
              <a:miter lim="800000"/>
              <a:headEnd/>
              <a:tailEnd/>
            </a:ln>
          </p:spPr>
        </p:pic>
        <p:sp>
          <p:nvSpPr>
            <p:cNvPr id="5" name="4 - TextBox"/>
            <p:cNvSpPr txBox="1"/>
            <p:nvPr/>
          </p:nvSpPr>
          <p:spPr>
            <a:xfrm rot="16200000">
              <a:off x="3338280" y="4077072"/>
              <a:ext cx="1728192" cy="261610"/>
            </a:xfrm>
            <a:prstGeom prst="rect">
              <a:avLst/>
            </a:prstGeom>
            <a:noFill/>
          </p:spPr>
          <p:txBody>
            <a:bodyPr wrap="square" rtlCol="0">
              <a:spAutoFit/>
            </a:bodyPr>
            <a:lstStyle/>
            <a:p>
              <a:pPr algn="ctr"/>
              <a:r>
                <a:rPr lang="el-GR" sz="1100" b="1" dirty="0" err="1" smtClean="0"/>
                <a:t>Περιπλασματικός</a:t>
              </a:r>
              <a:r>
                <a:rPr lang="el-GR" sz="1100" b="1" dirty="0" smtClean="0"/>
                <a:t> χώρος</a:t>
              </a:r>
              <a:endParaRPr lang="el-GR" sz="1100" b="1" dirty="0"/>
            </a:p>
          </p:txBody>
        </p:sp>
        <p:sp>
          <p:nvSpPr>
            <p:cNvPr id="6" name="5 - TextBox"/>
            <p:cNvSpPr txBox="1"/>
            <p:nvPr/>
          </p:nvSpPr>
          <p:spPr>
            <a:xfrm rot="16200000">
              <a:off x="3469087" y="4679558"/>
              <a:ext cx="2232248" cy="261610"/>
            </a:xfrm>
            <a:prstGeom prst="rect">
              <a:avLst/>
            </a:prstGeom>
            <a:noFill/>
          </p:spPr>
          <p:txBody>
            <a:bodyPr wrap="square" rtlCol="0">
              <a:spAutoFit/>
            </a:bodyPr>
            <a:lstStyle/>
            <a:p>
              <a:r>
                <a:rPr lang="el-GR" sz="1100" b="1" dirty="0" smtClean="0"/>
                <a:t>Πλασματική μεμβράνη</a:t>
              </a:r>
              <a:endParaRPr lang="el-GR" sz="1100" b="1" dirty="0"/>
            </a:p>
          </p:txBody>
        </p:sp>
        <p:sp>
          <p:nvSpPr>
            <p:cNvPr id="7" name="6 - TextBox"/>
            <p:cNvSpPr txBox="1"/>
            <p:nvPr/>
          </p:nvSpPr>
          <p:spPr>
            <a:xfrm rot="16200000">
              <a:off x="3937139" y="2938155"/>
              <a:ext cx="1296144" cy="261610"/>
            </a:xfrm>
            <a:prstGeom prst="rect">
              <a:avLst/>
            </a:prstGeom>
            <a:noFill/>
          </p:spPr>
          <p:txBody>
            <a:bodyPr wrap="square" rtlCol="0">
              <a:spAutoFit/>
            </a:bodyPr>
            <a:lstStyle/>
            <a:p>
              <a:r>
                <a:rPr lang="el-GR" sz="1100" b="1" dirty="0" smtClean="0"/>
                <a:t>Πεπτιδογλυκάνη</a:t>
              </a:r>
              <a:endParaRPr lang="el-GR" sz="1100" b="1" dirty="0"/>
            </a:p>
          </p:txBody>
        </p:sp>
        <p:sp>
          <p:nvSpPr>
            <p:cNvPr id="8" name="7 - TextBox"/>
            <p:cNvSpPr txBox="1"/>
            <p:nvPr/>
          </p:nvSpPr>
          <p:spPr>
            <a:xfrm>
              <a:off x="6660232" y="2060848"/>
              <a:ext cx="1296144" cy="261610"/>
            </a:xfrm>
            <a:prstGeom prst="rect">
              <a:avLst/>
            </a:prstGeom>
            <a:noFill/>
          </p:spPr>
          <p:txBody>
            <a:bodyPr wrap="square" rtlCol="0">
              <a:spAutoFit/>
            </a:bodyPr>
            <a:lstStyle/>
            <a:p>
              <a:r>
                <a:rPr lang="el-GR" sz="1100" b="1" dirty="0" err="1" smtClean="0"/>
                <a:t>Τεϊχοϊκά</a:t>
              </a:r>
              <a:r>
                <a:rPr lang="el-GR" sz="1100" b="1" dirty="0" smtClean="0"/>
                <a:t> οξέα</a:t>
              </a:r>
              <a:endParaRPr lang="el-GR" sz="1100" b="1" dirty="0"/>
            </a:p>
          </p:txBody>
        </p:sp>
        <p:sp>
          <p:nvSpPr>
            <p:cNvPr id="9" name="8 - TextBox"/>
            <p:cNvSpPr txBox="1"/>
            <p:nvPr/>
          </p:nvSpPr>
          <p:spPr>
            <a:xfrm>
              <a:off x="5220072" y="2087270"/>
              <a:ext cx="1296144" cy="261610"/>
            </a:xfrm>
            <a:prstGeom prst="rect">
              <a:avLst/>
            </a:prstGeom>
            <a:noFill/>
          </p:spPr>
          <p:txBody>
            <a:bodyPr wrap="square" rtlCol="0">
              <a:spAutoFit/>
            </a:bodyPr>
            <a:lstStyle/>
            <a:p>
              <a:r>
                <a:rPr lang="el-GR" sz="1100" b="1" dirty="0" err="1" smtClean="0"/>
                <a:t>Λιποτεϊχοϊκό</a:t>
              </a:r>
              <a:r>
                <a:rPr lang="el-GR" sz="1100" b="1" dirty="0" smtClean="0"/>
                <a:t> οξύ</a:t>
              </a:r>
              <a:endParaRPr lang="el-GR" sz="1100" b="1" dirty="0"/>
            </a:p>
          </p:txBody>
        </p:sp>
      </p:grpSp>
      <p:sp>
        <p:nvSpPr>
          <p:cNvPr id="10" name="2 - Υπότιτλος"/>
          <p:cNvSpPr txBox="1">
            <a:spLocks/>
          </p:cNvSpPr>
          <p:nvPr/>
        </p:nvSpPr>
        <p:spPr>
          <a:xfrm>
            <a:off x="395536" y="944724"/>
            <a:ext cx="8496944" cy="468052"/>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2800" b="1" i="0" u="none" strike="noStrike" kern="1200" cap="none" spc="0" normalizeH="0" baseline="0" noProof="0" dirty="0" smtClean="0">
                <a:ln>
                  <a:noFill/>
                </a:ln>
                <a:solidFill>
                  <a:schemeClr val="tx1"/>
                </a:solidFill>
                <a:effectLst/>
                <a:uLnTx/>
                <a:uFillTx/>
                <a:latin typeface="+mn-lt"/>
                <a:ea typeface="+mn-ea"/>
                <a:cs typeface="+mn-cs"/>
              </a:rPr>
              <a:t>Κυτταρικό τοίχωμα</a:t>
            </a:r>
            <a:endParaRPr kumimoji="0" lang="el-GR" sz="2800" b="1"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11" name="10 - Διάγραμμα"/>
          <p:cNvGraphicFramePr/>
          <p:nvPr/>
        </p:nvGraphicFramePr>
        <p:xfrm>
          <a:off x="395536" y="2060848"/>
          <a:ext cx="3960440" cy="3199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11 - Έλλειψη"/>
          <p:cNvSpPr/>
          <p:nvPr/>
        </p:nvSpPr>
        <p:spPr>
          <a:xfrm>
            <a:off x="5292080" y="1700808"/>
            <a:ext cx="3613200" cy="2226694"/>
          </a:xfrm>
          <a:prstGeom prst="ellipse">
            <a:avLst/>
          </a:prstGeom>
          <a:solidFill>
            <a:schemeClr val="tx2">
              <a:lumMod val="75000"/>
              <a:alpha val="1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dirty="0"/>
          </a:p>
        </p:txBody>
      </p:sp>
      <p:sp>
        <p:nvSpPr>
          <p:cNvPr id="13" name="12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836712"/>
            <a:ext cx="7920880" cy="461665"/>
          </a:xfrm>
          <a:prstGeom prst="rect">
            <a:avLst/>
          </a:prstGeom>
          <a:solidFill>
            <a:srgbClr val="C00000"/>
          </a:solidFill>
        </p:spPr>
        <p:txBody>
          <a:bodyPr wrap="square" rtlCol="0">
            <a:spAutoFit/>
          </a:bodyPr>
          <a:lstStyle/>
          <a:p>
            <a:pPr algn="ctr"/>
            <a:r>
              <a:rPr lang="el-GR" sz="2400" dirty="0" smtClean="0">
                <a:solidFill>
                  <a:schemeClr val="bg1"/>
                </a:solidFill>
              </a:rPr>
              <a:t>Πεπτιδογλυκάνη (μουρεΐνη)</a:t>
            </a:r>
            <a:r>
              <a:rPr lang="el-GR" dirty="0" smtClean="0">
                <a:solidFill>
                  <a:schemeClr val="bg1"/>
                </a:solidFill>
              </a:rPr>
              <a:t> </a:t>
            </a:r>
            <a:endParaRPr lang="el-GR" dirty="0">
              <a:solidFill>
                <a:schemeClr val="bg1"/>
              </a:solidFill>
            </a:endParaRPr>
          </a:p>
        </p:txBody>
      </p:sp>
      <p:grpSp>
        <p:nvGrpSpPr>
          <p:cNvPr id="6" name="19 - Ομάδα"/>
          <p:cNvGrpSpPr/>
          <p:nvPr/>
        </p:nvGrpSpPr>
        <p:grpSpPr>
          <a:xfrm>
            <a:off x="4644008" y="1628800"/>
            <a:ext cx="4176464" cy="4464496"/>
            <a:chOff x="4499992" y="1340768"/>
            <a:chExt cx="4356546" cy="4824536"/>
          </a:xfrm>
        </p:grpSpPr>
        <p:sp>
          <p:nvSpPr>
            <p:cNvPr id="19" name="18 - Ορθογώνιο"/>
            <p:cNvSpPr/>
            <p:nvPr/>
          </p:nvSpPr>
          <p:spPr>
            <a:xfrm>
              <a:off x="4499992" y="1340768"/>
              <a:ext cx="4176464" cy="48245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 name="Picture 2" descr="File:Mureine.svg">
              <a:hlinkClick r:id="rId2"/>
            </p:cNvPr>
            <p:cNvPicPr>
              <a:picLocks noChangeAspect="1" noChangeArrowheads="1"/>
            </p:cNvPicPr>
            <p:nvPr/>
          </p:nvPicPr>
          <p:blipFill>
            <a:blip r:embed="rId3" cstate="print"/>
            <a:srcRect/>
            <a:stretch>
              <a:fillRect/>
            </a:stretch>
          </p:blipFill>
          <p:spPr bwMode="auto">
            <a:xfrm>
              <a:off x="4932040" y="2204864"/>
              <a:ext cx="3419535" cy="3031671"/>
            </a:xfrm>
            <a:prstGeom prst="rect">
              <a:avLst/>
            </a:prstGeom>
            <a:noFill/>
            <a:ln w="9525">
              <a:noFill/>
              <a:miter lim="800000"/>
              <a:headEnd/>
              <a:tailEnd/>
            </a:ln>
          </p:spPr>
        </p:pic>
        <p:sp>
          <p:nvSpPr>
            <p:cNvPr id="4" name="3 - TextBox"/>
            <p:cNvSpPr txBox="1"/>
            <p:nvPr/>
          </p:nvSpPr>
          <p:spPr>
            <a:xfrm>
              <a:off x="4716016" y="5373216"/>
              <a:ext cx="4140522" cy="646331"/>
            </a:xfrm>
            <a:prstGeom prst="rect">
              <a:avLst/>
            </a:prstGeom>
            <a:noFill/>
          </p:spPr>
          <p:txBody>
            <a:bodyPr wrap="square" rtlCol="0">
              <a:spAutoFit/>
            </a:bodyPr>
            <a:lstStyle/>
            <a:p>
              <a:r>
                <a:rPr lang="en-US" dirty="0" smtClean="0"/>
                <a:t>NAG</a:t>
              </a:r>
              <a:r>
                <a:rPr lang="el-GR" dirty="0" smtClean="0"/>
                <a:t>: Ν-ακετυλογλυκοζαμίνη</a:t>
              </a:r>
              <a:endParaRPr lang="en-US" dirty="0" smtClean="0"/>
            </a:p>
            <a:p>
              <a:r>
                <a:rPr lang="en-US" dirty="0" smtClean="0"/>
                <a:t>NAM</a:t>
              </a:r>
              <a:r>
                <a:rPr lang="el-GR" dirty="0" smtClean="0"/>
                <a:t>: Ν-</a:t>
              </a:r>
              <a:r>
                <a:rPr lang="el-GR" dirty="0" err="1" smtClean="0"/>
                <a:t>ακετυλομουραμινικό </a:t>
              </a:r>
              <a:r>
                <a:rPr lang="el-GR" dirty="0" smtClean="0"/>
                <a:t>οξύ</a:t>
              </a:r>
              <a:endParaRPr lang="el-GR" dirty="0"/>
            </a:p>
          </p:txBody>
        </p:sp>
        <p:sp>
          <p:nvSpPr>
            <p:cNvPr id="5" name="4 - TextBox"/>
            <p:cNvSpPr txBox="1"/>
            <p:nvPr/>
          </p:nvSpPr>
          <p:spPr>
            <a:xfrm>
              <a:off x="4643438" y="1412776"/>
              <a:ext cx="3960440" cy="646331"/>
            </a:xfrm>
            <a:prstGeom prst="rect">
              <a:avLst/>
            </a:prstGeom>
            <a:solidFill>
              <a:schemeClr val="accent1">
                <a:lumMod val="75000"/>
              </a:schemeClr>
            </a:solidFill>
          </p:spPr>
          <p:txBody>
            <a:bodyPr wrap="square" rtlCol="0">
              <a:spAutoFit/>
            </a:bodyPr>
            <a:lstStyle/>
            <a:p>
              <a:pPr algn="ctr"/>
              <a:r>
                <a:rPr lang="el-GR" dirty="0" smtClean="0">
                  <a:solidFill>
                    <a:schemeClr val="bg1"/>
                  </a:solidFill>
                </a:rPr>
                <a:t>Σύμπλεγμα πολυσακχαριτών και ολιγοπεπτιδίων</a:t>
              </a:r>
              <a:endParaRPr lang="el-GR" dirty="0">
                <a:solidFill>
                  <a:schemeClr val="bg1"/>
                </a:solidFill>
              </a:endParaRPr>
            </a:p>
          </p:txBody>
        </p:sp>
      </p:grpSp>
      <p:grpSp>
        <p:nvGrpSpPr>
          <p:cNvPr id="12" name="13 - Ομάδα"/>
          <p:cNvGrpSpPr/>
          <p:nvPr/>
        </p:nvGrpSpPr>
        <p:grpSpPr>
          <a:xfrm>
            <a:off x="323528" y="2060848"/>
            <a:ext cx="3528392" cy="4032448"/>
            <a:chOff x="179512" y="2296940"/>
            <a:chExt cx="4249447" cy="3888432"/>
          </a:xfrm>
        </p:grpSpPr>
        <p:grpSp>
          <p:nvGrpSpPr>
            <p:cNvPr id="14" name="5 - Ομάδα"/>
            <p:cNvGrpSpPr/>
            <p:nvPr/>
          </p:nvGrpSpPr>
          <p:grpSpPr>
            <a:xfrm>
              <a:off x="287017" y="2296940"/>
              <a:ext cx="3599830" cy="3888432"/>
              <a:chOff x="4067944" y="1988840"/>
              <a:chExt cx="4657725" cy="3937647"/>
            </a:xfrm>
          </p:grpSpPr>
          <p:pic>
            <p:nvPicPr>
              <p:cNvPr id="7"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067944" y="1988840"/>
                <a:ext cx="4657725" cy="3914775"/>
              </a:xfrm>
              <a:prstGeom prst="rect">
                <a:avLst/>
              </a:prstGeom>
              <a:noFill/>
              <a:ln w="9525">
                <a:noFill/>
                <a:miter lim="800000"/>
                <a:headEnd/>
                <a:tailEnd/>
              </a:ln>
            </p:spPr>
          </p:pic>
          <p:sp>
            <p:nvSpPr>
              <p:cNvPr id="8" name="7 - TextBox"/>
              <p:cNvSpPr txBox="1"/>
              <p:nvPr/>
            </p:nvSpPr>
            <p:spPr>
              <a:xfrm rot="16200000">
                <a:off x="3338280" y="4077072"/>
                <a:ext cx="1728192" cy="261610"/>
              </a:xfrm>
              <a:prstGeom prst="rect">
                <a:avLst/>
              </a:prstGeom>
              <a:noFill/>
            </p:spPr>
            <p:txBody>
              <a:bodyPr wrap="square" rtlCol="0">
                <a:spAutoFit/>
              </a:bodyPr>
              <a:lstStyle/>
              <a:p>
                <a:pPr algn="ctr"/>
                <a:r>
                  <a:rPr lang="el-GR" sz="1100" b="1" dirty="0" err="1" smtClean="0"/>
                  <a:t>Περιπλασματικός</a:t>
                </a:r>
                <a:r>
                  <a:rPr lang="el-GR" sz="1100" b="1" dirty="0" smtClean="0"/>
                  <a:t> χώρος</a:t>
                </a:r>
                <a:endParaRPr lang="el-GR" sz="1100" b="1" dirty="0"/>
              </a:p>
            </p:txBody>
          </p:sp>
          <p:sp>
            <p:nvSpPr>
              <p:cNvPr id="9" name="8 - TextBox"/>
              <p:cNvSpPr txBox="1"/>
              <p:nvPr/>
            </p:nvSpPr>
            <p:spPr>
              <a:xfrm rot="16200000">
                <a:off x="3469087" y="4679558"/>
                <a:ext cx="2232248" cy="261610"/>
              </a:xfrm>
              <a:prstGeom prst="rect">
                <a:avLst/>
              </a:prstGeom>
              <a:noFill/>
            </p:spPr>
            <p:txBody>
              <a:bodyPr wrap="square" rtlCol="0">
                <a:spAutoFit/>
              </a:bodyPr>
              <a:lstStyle/>
              <a:p>
                <a:r>
                  <a:rPr lang="el-GR" sz="1100" b="1" dirty="0" smtClean="0"/>
                  <a:t>Πλασματική μεμβράνη</a:t>
                </a:r>
                <a:endParaRPr lang="el-GR" sz="1100" b="1" dirty="0"/>
              </a:p>
            </p:txBody>
          </p:sp>
          <p:sp>
            <p:nvSpPr>
              <p:cNvPr id="10" name="9 - TextBox"/>
              <p:cNvSpPr txBox="1"/>
              <p:nvPr/>
            </p:nvSpPr>
            <p:spPr>
              <a:xfrm rot="16200000">
                <a:off x="3937139" y="2938155"/>
                <a:ext cx="1296144" cy="261610"/>
              </a:xfrm>
              <a:prstGeom prst="rect">
                <a:avLst/>
              </a:prstGeom>
              <a:noFill/>
            </p:spPr>
            <p:txBody>
              <a:bodyPr wrap="square" rtlCol="0">
                <a:spAutoFit/>
              </a:bodyPr>
              <a:lstStyle/>
              <a:p>
                <a:r>
                  <a:rPr lang="el-GR" sz="1100" b="1" dirty="0" smtClean="0"/>
                  <a:t>Πεπτιδογλυκάνη</a:t>
                </a:r>
                <a:endParaRPr lang="el-GR" sz="1100" b="1" dirty="0"/>
              </a:p>
            </p:txBody>
          </p:sp>
          <p:sp>
            <p:nvSpPr>
              <p:cNvPr id="11" name="10 - TextBox"/>
              <p:cNvSpPr txBox="1"/>
              <p:nvPr/>
            </p:nvSpPr>
            <p:spPr>
              <a:xfrm>
                <a:off x="6660233" y="2060848"/>
                <a:ext cx="1756980" cy="366814"/>
              </a:xfrm>
              <a:prstGeom prst="rect">
                <a:avLst/>
              </a:prstGeom>
              <a:noFill/>
            </p:spPr>
            <p:txBody>
              <a:bodyPr wrap="square" rtlCol="0">
                <a:spAutoFit/>
              </a:bodyPr>
              <a:lstStyle/>
              <a:p>
                <a:r>
                  <a:rPr lang="el-GR" sz="1100" b="1" dirty="0" err="1" smtClean="0"/>
                  <a:t>Τεϊχοϊκά</a:t>
                </a:r>
                <a:r>
                  <a:rPr lang="el-GR" sz="1100" b="1" dirty="0" smtClean="0"/>
                  <a:t> οξέα</a:t>
                </a:r>
                <a:endParaRPr lang="el-GR" sz="1100" b="1" dirty="0"/>
              </a:p>
            </p:txBody>
          </p:sp>
        </p:grpSp>
        <p:sp>
          <p:nvSpPr>
            <p:cNvPr id="13" name="12 - Έλλειψη"/>
            <p:cNvSpPr/>
            <p:nvPr/>
          </p:nvSpPr>
          <p:spPr>
            <a:xfrm>
              <a:off x="179512" y="4291008"/>
              <a:ext cx="4249447" cy="299110"/>
            </a:xfrm>
            <a:prstGeom prst="ellipse">
              <a:avLst/>
            </a:prstGeom>
            <a:solidFill>
              <a:schemeClr val="bg1">
                <a:lumMod val="95000"/>
                <a:alpha val="64000"/>
              </a:schemeClr>
            </a:soli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effectLst>
                  <a:glow rad="228600">
                    <a:schemeClr val="accent1">
                      <a:satMod val="175000"/>
                      <a:alpha val="40000"/>
                    </a:schemeClr>
                  </a:glow>
                </a:effectLst>
              </a:endParaRPr>
            </a:p>
          </p:txBody>
        </p:sp>
      </p:grpSp>
      <p:cxnSp>
        <p:nvCxnSpPr>
          <p:cNvPr id="22" name="21 - Ευθεία γραμμή σύνδεσης"/>
          <p:cNvCxnSpPr>
            <a:endCxn id="13" idx="0"/>
          </p:cNvCxnSpPr>
          <p:nvPr/>
        </p:nvCxnSpPr>
        <p:spPr>
          <a:xfrm flipH="1">
            <a:off x="2087724" y="1628800"/>
            <a:ext cx="2555714" cy="2499970"/>
          </a:xfrm>
          <a:prstGeom prst="line">
            <a:avLst/>
          </a:prstGeom>
          <a:ln w="31750" cmpd="sng">
            <a:prstDash val="sysDash"/>
            <a:miter lim="800000"/>
          </a:ln>
        </p:spPr>
        <p:style>
          <a:lnRef idx="1">
            <a:schemeClr val="accent1"/>
          </a:lnRef>
          <a:fillRef idx="0">
            <a:schemeClr val="accent1"/>
          </a:fillRef>
          <a:effectRef idx="0">
            <a:schemeClr val="accent1"/>
          </a:effectRef>
          <a:fontRef idx="minor">
            <a:schemeClr val="tx1"/>
          </a:fontRef>
        </p:style>
      </p:cxnSp>
      <p:cxnSp>
        <p:nvCxnSpPr>
          <p:cNvPr id="26" name="25 - Ευθεία γραμμή σύνδεσης"/>
          <p:cNvCxnSpPr>
            <a:endCxn id="13" idx="4"/>
          </p:cNvCxnSpPr>
          <p:nvPr/>
        </p:nvCxnSpPr>
        <p:spPr>
          <a:xfrm flipH="1" flipV="1">
            <a:off x="2087724" y="4438958"/>
            <a:ext cx="2555714" cy="1582332"/>
          </a:xfrm>
          <a:prstGeom prst="line">
            <a:avLst/>
          </a:prstGeom>
          <a:ln w="31750" cmpd="sng">
            <a:prstDash val="sysDash"/>
            <a:miter lim="800000"/>
          </a:ln>
        </p:spPr>
        <p:style>
          <a:lnRef idx="1">
            <a:schemeClr val="accent1"/>
          </a:lnRef>
          <a:fillRef idx="0">
            <a:schemeClr val="accent1"/>
          </a:fillRef>
          <a:effectRef idx="0">
            <a:schemeClr val="accent1"/>
          </a:effectRef>
          <a:fontRef idx="minor">
            <a:schemeClr val="tx1"/>
          </a:fontRef>
        </p:style>
      </p:cxnSp>
      <p:sp>
        <p:nvSpPr>
          <p:cNvPr id="18" name="17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475656" y="980728"/>
            <a:ext cx="5976664" cy="720056"/>
          </a:xfrm>
          <a:solidFill>
            <a:schemeClr val="accent1">
              <a:lumMod val="75000"/>
            </a:schemeClr>
          </a:solidFill>
          <a:effectLst>
            <a:outerShdw blurRad="50800" dist="38100" dir="5400000" algn="t" rotWithShape="0">
              <a:prstClr val="black">
                <a:alpha val="40000"/>
              </a:prstClr>
            </a:outerShdw>
          </a:effectLst>
        </p:spPr>
        <p:txBody>
          <a:bodyPr>
            <a:normAutofit/>
          </a:bodyPr>
          <a:lstStyle/>
          <a:p>
            <a:pPr algn="ctr" eaLnBrk="1" hangingPunct="1">
              <a:defRPr/>
            </a:pPr>
            <a:r>
              <a:rPr lang="el-GR" sz="2400" dirty="0" smtClean="0">
                <a:latin typeface="Calibri" pitchFamily="34" charset="0"/>
              </a:rPr>
              <a:t>ΚΥΤΤΑΡΙΚΟ ΤΟΙΧΩΜΑ</a:t>
            </a:r>
          </a:p>
        </p:txBody>
      </p:sp>
      <p:sp>
        <p:nvSpPr>
          <p:cNvPr id="13315" name="Rectangle 3"/>
          <p:cNvSpPr>
            <a:spLocks noGrp="1" noChangeArrowheads="1"/>
          </p:cNvSpPr>
          <p:nvPr>
            <p:ph type="body" idx="4294967295"/>
          </p:nvPr>
        </p:nvSpPr>
        <p:spPr>
          <a:xfrm>
            <a:off x="1403648" y="1973961"/>
            <a:ext cx="6014432" cy="2679175"/>
          </a:xfrm>
          <a:solidFill>
            <a:schemeClr val="accent1">
              <a:lumMod val="40000"/>
              <a:lumOff val="60000"/>
            </a:schemeClr>
          </a:solidFill>
          <a:effectLst>
            <a:outerShdw blurRad="50800" dist="38100" dir="5400000" algn="t" rotWithShape="0">
              <a:prstClr val="black">
                <a:alpha val="40000"/>
              </a:prstClr>
            </a:outerShdw>
          </a:effectLst>
        </p:spPr>
        <p:txBody>
          <a:bodyPr/>
          <a:lstStyle/>
          <a:p>
            <a:pPr eaLnBrk="1" hangingPunct="1"/>
            <a:r>
              <a:rPr lang="el-GR" sz="1800" dirty="0" smtClean="0">
                <a:solidFill>
                  <a:schemeClr val="tx2"/>
                </a:solidFill>
                <a:latin typeface="Calibri" pitchFamily="34" charset="0"/>
              </a:rPr>
              <a:t>Περικλείει το πρωτόπλασμα </a:t>
            </a:r>
          </a:p>
          <a:p>
            <a:pPr eaLnBrk="1" hangingPunct="1"/>
            <a:r>
              <a:rPr lang="el-GR" sz="1800" dirty="0" smtClean="0">
                <a:solidFill>
                  <a:schemeClr val="tx2"/>
                </a:solidFill>
                <a:latin typeface="Calibri" pitchFamily="34" charset="0"/>
              </a:rPr>
              <a:t>Εντοπίζεται εξωτερικά από την κυτταρική μεμβράνη</a:t>
            </a:r>
          </a:p>
          <a:p>
            <a:pPr eaLnBrk="1" hangingPunct="1"/>
            <a:r>
              <a:rPr lang="el-GR" sz="1800" dirty="0" smtClean="0">
                <a:solidFill>
                  <a:schemeClr val="tx2"/>
                </a:solidFill>
                <a:latin typeface="Calibri" pitchFamily="34" charset="0"/>
              </a:rPr>
              <a:t>Είναι δομή πάχους 10-25</a:t>
            </a:r>
            <a:r>
              <a:rPr lang="en-US" sz="1800" dirty="0" smtClean="0">
                <a:solidFill>
                  <a:schemeClr val="tx2"/>
                </a:solidFill>
                <a:latin typeface="Calibri" pitchFamily="34" charset="0"/>
              </a:rPr>
              <a:t>nm,</a:t>
            </a:r>
            <a:r>
              <a:rPr lang="el-GR" sz="1800" dirty="0" smtClean="0">
                <a:solidFill>
                  <a:schemeClr val="tx2"/>
                </a:solidFill>
                <a:latin typeface="Calibri" pitchFamily="34" charset="0"/>
              </a:rPr>
              <a:t>ανθεκτική, άκαμπτη με μικρή ελαστικότητα, πορώδης</a:t>
            </a:r>
          </a:p>
          <a:p>
            <a:pPr eaLnBrk="1" hangingPunct="1"/>
            <a:r>
              <a:rPr lang="el-GR" sz="1800" dirty="0" smtClean="0">
                <a:solidFill>
                  <a:schemeClr val="tx2"/>
                </a:solidFill>
                <a:latin typeface="Calibri" pitchFamily="34" charset="0"/>
              </a:rPr>
              <a:t>Ελεύθερα διαπερατή σε μόρια μάζας</a:t>
            </a:r>
            <a:r>
              <a:rPr lang="en-US" sz="1800" dirty="0" smtClean="0">
                <a:solidFill>
                  <a:schemeClr val="tx2"/>
                </a:solidFill>
                <a:latin typeface="Calibri" pitchFamily="34" charset="0"/>
              </a:rPr>
              <a:t>   </a:t>
            </a:r>
            <a:r>
              <a:rPr lang="el-GR" sz="1800" dirty="0" smtClean="0">
                <a:solidFill>
                  <a:schemeClr val="tx2"/>
                </a:solidFill>
                <a:latin typeface="Calibri" pitchFamily="34" charset="0"/>
              </a:rPr>
              <a:t>&lt;</a:t>
            </a:r>
            <a:r>
              <a:rPr lang="en-US" sz="1800" dirty="0" smtClean="0">
                <a:solidFill>
                  <a:schemeClr val="tx2"/>
                </a:solidFill>
                <a:latin typeface="Calibri" pitchFamily="34" charset="0"/>
              </a:rPr>
              <a:t> </a:t>
            </a:r>
            <a:r>
              <a:rPr lang="el-GR" sz="1800" dirty="0" smtClean="0">
                <a:solidFill>
                  <a:schemeClr val="tx2"/>
                </a:solidFill>
                <a:latin typeface="Calibri" pitchFamily="34" charset="0"/>
              </a:rPr>
              <a:t>10</a:t>
            </a:r>
            <a:r>
              <a:rPr lang="en-US" sz="1800" dirty="0" err="1" smtClean="0">
                <a:solidFill>
                  <a:schemeClr val="tx2"/>
                </a:solidFill>
                <a:latin typeface="Calibri" pitchFamily="34" charset="0"/>
              </a:rPr>
              <a:t>kDa</a:t>
            </a:r>
            <a:r>
              <a:rPr lang="en-US" sz="1800" dirty="0" smtClean="0">
                <a:solidFill>
                  <a:schemeClr val="tx2"/>
                </a:solidFill>
                <a:latin typeface="Calibri" pitchFamily="34" charset="0"/>
              </a:rPr>
              <a:t> </a:t>
            </a:r>
            <a:r>
              <a:rPr lang="el-GR" sz="1800" dirty="0" smtClean="0">
                <a:solidFill>
                  <a:schemeClr val="tx2"/>
                </a:solidFill>
                <a:latin typeface="Calibri" pitchFamily="34" charset="0"/>
              </a:rPr>
              <a:t>και διαμέτρου &lt;</a:t>
            </a:r>
            <a:r>
              <a:rPr lang="en-US" sz="1800" dirty="0" smtClean="0">
                <a:solidFill>
                  <a:schemeClr val="tx2"/>
                </a:solidFill>
                <a:latin typeface="Calibri" pitchFamily="34" charset="0"/>
              </a:rPr>
              <a:t> </a:t>
            </a:r>
            <a:r>
              <a:rPr lang="el-GR" sz="1800" dirty="0" smtClean="0">
                <a:solidFill>
                  <a:schemeClr val="tx2"/>
                </a:solidFill>
                <a:latin typeface="Calibri" pitchFamily="34" charset="0"/>
              </a:rPr>
              <a:t>1</a:t>
            </a:r>
            <a:r>
              <a:rPr lang="en-US" sz="1800" dirty="0" smtClean="0">
                <a:solidFill>
                  <a:schemeClr val="tx2"/>
                </a:solidFill>
                <a:latin typeface="Calibri" pitchFamily="34" charset="0"/>
              </a:rPr>
              <a:t>nm</a:t>
            </a:r>
            <a:endParaRPr lang="el-GR" sz="1800" dirty="0" smtClean="0">
              <a:solidFill>
                <a:schemeClr val="tx2"/>
              </a:solidFill>
              <a:latin typeface="Calibri" pitchFamily="34" charset="0"/>
            </a:endParaRPr>
          </a:p>
          <a:p>
            <a:pPr eaLnBrk="1" hangingPunct="1">
              <a:buFont typeface="Wingdings" pitchFamily="2" charset="2"/>
              <a:buNone/>
            </a:pPr>
            <a:endParaRPr lang="el-GR" dirty="0" smtClean="0">
              <a:latin typeface="Arial" charset="0"/>
            </a:endParaRP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rrowheads="1"/>
          </p:cNvSpPr>
          <p:nvPr>
            <p:ph type="title"/>
          </p:nvPr>
        </p:nvSpPr>
        <p:spPr>
          <a:xfrm>
            <a:off x="1728192" y="836712"/>
            <a:ext cx="5364088" cy="792088"/>
          </a:xfrm>
          <a:solidFill>
            <a:schemeClr val="accent1"/>
          </a:solidFill>
          <a:effectLst>
            <a:outerShdw blurRad="50800" dist="38100" dir="5400000" algn="t" rotWithShape="0">
              <a:prstClr val="black">
                <a:alpha val="40000"/>
              </a:prstClr>
            </a:outerShdw>
          </a:effectLst>
        </p:spPr>
        <p:txBody>
          <a:bodyPr>
            <a:normAutofit fontScale="90000"/>
          </a:bodyPr>
          <a:lstStyle/>
          <a:p>
            <a:pPr algn="ctr">
              <a:defRPr/>
            </a:pPr>
            <a:r>
              <a:rPr lang="el-GR" sz="2400" dirty="0" smtClean="0">
                <a:latin typeface="Calibri" pitchFamily="34" charset="0"/>
              </a:rPr>
              <a:t/>
            </a:r>
            <a:br>
              <a:rPr lang="el-GR" sz="2400" dirty="0" smtClean="0">
                <a:latin typeface="Calibri" pitchFamily="34" charset="0"/>
              </a:rPr>
            </a:br>
            <a:r>
              <a:rPr lang="el-GR" sz="2400" dirty="0" smtClean="0">
                <a:latin typeface="Calibri" pitchFamily="34" charset="0"/>
              </a:rPr>
              <a:t/>
            </a:r>
            <a:br>
              <a:rPr lang="el-GR" sz="2400" dirty="0" smtClean="0">
                <a:latin typeface="Calibri" pitchFamily="34" charset="0"/>
              </a:rPr>
            </a:br>
            <a:r>
              <a:rPr lang="el-GR" sz="2400" dirty="0" smtClean="0">
                <a:latin typeface="Calibri" pitchFamily="34" charset="0"/>
              </a:rPr>
              <a:t>Λειτουργίες κυτταρικού τοιχώματος</a:t>
            </a:r>
            <a:br>
              <a:rPr lang="el-GR" sz="2400" dirty="0" smtClean="0">
                <a:latin typeface="Calibri" pitchFamily="34" charset="0"/>
              </a:rPr>
            </a:br>
            <a:endParaRPr lang="el-GR" sz="2400" dirty="0" smtClean="0">
              <a:latin typeface="Calibri" pitchFamily="34" charset="0"/>
            </a:endParaRPr>
          </a:p>
        </p:txBody>
      </p:sp>
      <p:sp>
        <p:nvSpPr>
          <p:cNvPr id="93187" name="Rectangle 3"/>
          <p:cNvSpPr>
            <a:spLocks noGrp="1" noChangeArrowheads="1"/>
          </p:cNvSpPr>
          <p:nvPr>
            <p:ph type="body" idx="1"/>
          </p:nvPr>
        </p:nvSpPr>
        <p:spPr>
          <a:xfrm>
            <a:off x="1691680" y="1901953"/>
            <a:ext cx="5400600" cy="2751183"/>
          </a:xfrm>
          <a:solidFill>
            <a:schemeClr val="accent1">
              <a:lumMod val="60000"/>
              <a:lumOff val="40000"/>
            </a:schemeClr>
          </a:solidFill>
          <a:effectLst>
            <a:outerShdw blurRad="50800" dist="38100" dir="5400000" algn="t" rotWithShape="0">
              <a:prstClr val="black">
                <a:alpha val="40000"/>
              </a:prstClr>
            </a:outerShdw>
          </a:effectLst>
        </p:spPr>
        <p:txBody>
          <a:bodyPr/>
          <a:lstStyle/>
          <a:p>
            <a:pPr eaLnBrk="1" hangingPunct="1">
              <a:lnSpc>
                <a:spcPct val="90000"/>
              </a:lnSpc>
            </a:pPr>
            <a:r>
              <a:rPr lang="el-GR" sz="1800" dirty="0" smtClean="0">
                <a:solidFill>
                  <a:schemeClr val="tx2"/>
                </a:solidFill>
                <a:latin typeface="Calibri" pitchFamily="34" charset="0"/>
              </a:rPr>
              <a:t>Βοηθά στη διατήρηση του σχήματος των μικροβίων</a:t>
            </a:r>
          </a:p>
          <a:p>
            <a:pPr eaLnBrk="1" hangingPunct="1">
              <a:lnSpc>
                <a:spcPct val="90000"/>
              </a:lnSpc>
            </a:pPr>
            <a:r>
              <a:rPr lang="el-GR" sz="1800" dirty="0" smtClean="0">
                <a:solidFill>
                  <a:schemeClr val="tx2"/>
                </a:solidFill>
                <a:latin typeface="Calibri" pitchFamily="34" charset="0"/>
              </a:rPr>
              <a:t>Προστατεύει την κυτταρική μεμβράνη από την υψηλή ωσμωτική πίεση του πρωτοπλάσματος</a:t>
            </a:r>
          </a:p>
          <a:p>
            <a:pPr eaLnBrk="1" hangingPunct="1">
              <a:lnSpc>
                <a:spcPct val="90000"/>
              </a:lnSpc>
            </a:pPr>
            <a:r>
              <a:rPr lang="el-GR" sz="1800" dirty="0" smtClean="0">
                <a:solidFill>
                  <a:schemeClr val="tx2"/>
                </a:solidFill>
                <a:latin typeface="Calibri" pitchFamily="34" charset="0"/>
              </a:rPr>
              <a:t>Παίζει σημαντικό ρόλο στην κυτταρική διαίρεση</a:t>
            </a:r>
          </a:p>
          <a:p>
            <a:pPr eaLnBrk="1" hangingPunct="1">
              <a:lnSpc>
                <a:spcPct val="90000"/>
              </a:lnSpc>
            </a:pPr>
            <a:r>
              <a:rPr lang="el-GR" sz="1800" dirty="0" smtClean="0">
                <a:solidFill>
                  <a:schemeClr val="tx2"/>
                </a:solidFill>
                <a:latin typeface="Calibri" pitchFamily="34" charset="0"/>
              </a:rPr>
              <a:t>Περιέχει αντιγόνα που διεγείρουν την παραγωγή αντισωμάτων στον ξενιστή</a:t>
            </a:r>
          </a:p>
          <a:p>
            <a:pPr eaLnBrk="1" hangingPunct="1">
              <a:lnSpc>
                <a:spcPct val="90000"/>
              </a:lnSpc>
              <a:buFont typeface="Wingdings" pitchFamily="2" charset="2"/>
              <a:buNone/>
            </a:pPr>
            <a:endParaRPr lang="el-GR" dirty="0" smtClean="0"/>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1005840" y="116632"/>
            <a:ext cx="7132320" cy="576040"/>
          </a:xfrm>
        </p:spPr>
        <p:txBody>
          <a:bodyPr>
            <a:normAutofit/>
          </a:bodyPr>
          <a:lstStyle/>
          <a:p>
            <a:pPr eaLnBrk="1" hangingPunct="1">
              <a:defRPr/>
            </a:pPr>
            <a:r>
              <a:rPr lang="el-GR" sz="2400" dirty="0" smtClean="0">
                <a:latin typeface="Arial" charset="0"/>
              </a:rPr>
              <a:t>ΚΥΤΤΑΡΙΚΟ ΤΟΙΧΩΜΑ </a:t>
            </a:r>
            <a:r>
              <a:rPr lang="en-US" sz="2400" dirty="0" smtClean="0">
                <a:latin typeface="Arial" charset="0"/>
              </a:rPr>
              <a:t>GRAM (+) </a:t>
            </a:r>
            <a:r>
              <a:rPr lang="el-GR" sz="2400" dirty="0" smtClean="0">
                <a:latin typeface="Arial" charset="0"/>
              </a:rPr>
              <a:t>ΜΙΚΡΟΒΙΩΝ</a:t>
            </a:r>
          </a:p>
        </p:txBody>
      </p:sp>
      <p:pic>
        <p:nvPicPr>
          <p:cNvPr id="6" name="Picture 4" descr="eikona 2-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a:xfrm>
            <a:off x="250825" y="1484313"/>
            <a:ext cx="8642350" cy="5040312"/>
          </a:xfrm>
          <a:prstGeom prst="rect">
            <a:avLst/>
          </a:prstGeom>
          <a:noFill/>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Rectangle 2"/>
          <p:cNvSpPr txBox="1">
            <a:spLocks noChangeArrowheads="1"/>
          </p:cNvSpPr>
          <p:nvPr/>
        </p:nvSpPr>
        <p:spPr>
          <a:xfrm>
            <a:off x="1331640" y="1052760"/>
            <a:ext cx="6120680" cy="720056"/>
          </a:xfrm>
          <a:prstGeom prst="rect">
            <a:avLst/>
          </a:prstGeom>
          <a:solidFill>
            <a:schemeClr val="accent1"/>
          </a:solidFill>
          <a:effectLst>
            <a:outerShdw blurRad="50800" dist="38100" dir="5400000" algn="t" rotWithShape="0">
              <a:prstClr val="black">
                <a:alpha val="40000"/>
              </a:prstClr>
            </a:outerShdw>
          </a:effectLst>
        </p:spPr>
        <p:txBody>
          <a:bodyPr vert="horz" lIns="91440" tIns="45720" rIns="91440" bIns="45720" rtlCol="0" anchor="b">
            <a:normAutofit fontScale="70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l-GR" sz="2400" b="1" i="0" u="none" strike="noStrike" kern="1200" cap="none" spc="0" normalizeH="0" baseline="0" noProof="0" dirty="0" smtClean="0">
              <a:ln>
                <a:noFill/>
              </a:ln>
              <a:solidFill>
                <a:schemeClr val="tx1"/>
              </a:solidFill>
              <a:effectLst/>
              <a:uLnTx/>
              <a:uFillTx/>
              <a:latin typeface="Calibri"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l-GR" sz="2400" b="1" dirty="0" smtClean="0">
              <a:latin typeface="Calibri"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l-GR" sz="3100" b="1" i="0" u="none" strike="noStrike" kern="1200" cap="none" spc="0" normalizeH="0" baseline="0" noProof="0" dirty="0" smtClean="0">
                <a:ln>
                  <a:noFill/>
                </a:ln>
                <a:solidFill>
                  <a:schemeClr val="tx1"/>
                </a:solidFill>
                <a:effectLst/>
                <a:uLnTx/>
                <a:uFillTx/>
                <a:latin typeface="Calibri" pitchFamily="34" charset="0"/>
                <a:ea typeface="+mj-ea"/>
                <a:cs typeface="+mj-cs"/>
              </a:rPr>
              <a:t>Κυτταρικό τοίχωμα </a:t>
            </a:r>
            <a:r>
              <a:rPr kumimoji="0" lang="en-US" sz="3100" b="1" i="0" u="none" strike="noStrike" kern="1200" cap="none" spc="0" normalizeH="0" baseline="0" noProof="0" dirty="0" smtClean="0">
                <a:ln>
                  <a:noFill/>
                </a:ln>
                <a:solidFill>
                  <a:schemeClr val="tx1"/>
                </a:solidFill>
                <a:effectLst/>
                <a:uLnTx/>
                <a:uFillTx/>
                <a:latin typeface="Calibri" pitchFamily="34" charset="0"/>
                <a:ea typeface="+mj-ea"/>
                <a:cs typeface="+mj-cs"/>
              </a:rPr>
              <a:t>gram (+) </a:t>
            </a:r>
            <a:r>
              <a:rPr kumimoji="0" lang="el-GR" sz="3100" b="1" i="0" u="none" strike="noStrike" kern="1200" cap="none" spc="0" normalizeH="0" baseline="0" noProof="0" dirty="0" smtClean="0">
                <a:ln>
                  <a:noFill/>
                </a:ln>
                <a:solidFill>
                  <a:schemeClr val="tx1"/>
                </a:solidFill>
                <a:effectLst/>
                <a:uLnTx/>
                <a:uFillTx/>
                <a:latin typeface="Calibri" pitchFamily="34" charset="0"/>
                <a:ea typeface="+mj-ea"/>
                <a:cs typeface="+mj-cs"/>
              </a:rPr>
              <a:t>βακτηρίων</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l-GR" sz="2400" b="1" i="0" u="none" strike="noStrike" kern="1200" cap="none" spc="0" normalizeH="0" baseline="0" noProof="0" dirty="0" smtClean="0">
              <a:ln>
                <a:noFill/>
              </a:ln>
              <a:solidFill>
                <a:schemeClr val="tx1"/>
              </a:solidFill>
              <a:effectLst/>
              <a:uLnTx/>
              <a:uFillTx/>
              <a:latin typeface="Calibri" pitchFamily="34" charset="0"/>
              <a:ea typeface="+mj-ea"/>
              <a:cs typeface="+mj-cs"/>
            </a:endParaRPr>
          </a:p>
        </p:txBody>
      </p:sp>
      <p:sp>
        <p:nvSpPr>
          <p:cNvPr id="4" name="3 - TextBox"/>
          <p:cNvSpPr txBox="1"/>
          <p:nvPr/>
        </p:nvSpPr>
        <p:spPr>
          <a:xfrm>
            <a:off x="1331640" y="1988840"/>
            <a:ext cx="6120680" cy="830997"/>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solidFill>
                  <a:schemeClr val="tx2"/>
                </a:solidFill>
                <a:latin typeface="Calibri" pitchFamily="34" charset="0"/>
              </a:rPr>
              <a:t>Αποτελείται κυρίως από πεπτιδογλυκάνη (περισσότερο από 50%)</a:t>
            </a:r>
          </a:p>
          <a:p>
            <a:r>
              <a:rPr lang="el-GR" sz="1600" dirty="0" smtClean="0">
                <a:solidFill>
                  <a:schemeClr val="tx2"/>
                </a:solidFill>
                <a:latin typeface="Calibri" pitchFamily="34" charset="0"/>
              </a:rPr>
              <a:t>Περιέχει τειχοϊκά οξέα</a:t>
            </a:r>
          </a:p>
          <a:p>
            <a:r>
              <a:rPr lang="el-GR" sz="1600" dirty="0" smtClean="0">
                <a:solidFill>
                  <a:schemeClr val="tx2"/>
                </a:solidFill>
                <a:latin typeface="Calibri" pitchFamily="34" charset="0"/>
              </a:rPr>
              <a:t>Καταστρέφεται από το ένζυμο λυσοζύμη</a:t>
            </a:r>
            <a:endParaRPr lang="el-GR" dirty="0">
              <a:solidFill>
                <a:schemeClr val="tx2"/>
              </a:solidFill>
            </a:endParaRPr>
          </a:p>
        </p:txBody>
      </p:sp>
      <p:sp>
        <p:nvSpPr>
          <p:cNvPr id="5" name="4 - TextBox"/>
          <p:cNvSpPr txBox="1"/>
          <p:nvPr/>
        </p:nvSpPr>
        <p:spPr>
          <a:xfrm>
            <a:off x="1331640" y="2996952"/>
            <a:ext cx="6120680" cy="2591479"/>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Ø"/>
            </a:pPr>
            <a:r>
              <a:rPr lang="el-GR" sz="1600" dirty="0" smtClean="0">
                <a:solidFill>
                  <a:schemeClr val="tx2"/>
                </a:solidFill>
                <a:latin typeface="Calibri" pitchFamily="34" charset="0"/>
              </a:rPr>
              <a:t>Τα τειχοϊκά οξέα είναι πολυμερείς ενώσεις φωσφορικής ριβιτόλης και γλυκερόλης.</a:t>
            </a:r>
          </a:p>
          <a:p>
            <a:pPr>
              <a:buFont typeface="Wingdings" pitchFamily="2" charset="2"/>
              <a:buChar char="Ø"/>
            </a:pPr>
            <a:r>
              <a:rPr lang="el-GR" sz="1600" dirty="0" smtClean="0">
                <a:solidFill>
                  <a:schemeClr val="tx2"/>
                </a:solidFill>
                <a:latin typeface="Calibri" pitchFamily="34" charset="0"/>
              </a:rPr>
              <a:t>Συνδέονται με το κυτταρικό τοίχωμα και την κυτταρική μεμβράνη</a:t>
            </a:r>
          </a:p>
          <a:p>
            <a:pPr>
              <a:buFont typeface="Wingdings" pitchFamily="2" charset="2"/>
              <a:buChar char="Ø"/>
            </a:pPr>
            <a:r>
              <a:rPr lang="el-GR" sz="1600" dirty="0" smtClean="0">
                <a:solidFill>
                  <a:schemeClr val="tx2"/>
                </a:solidFill>
                <a:latin typeface="Calibri" pitchFamily="34" charset="0"/>
              </a:rPr>
              <a:t> Τα τειχοϊκά οξέα που συνδέονται με τα λιπίδια της κυτταρικής μεμβράνης ονομάζονται λιποτειχοϊκά οξέα (</a:t>
            </a:r>
            <a:r>
              <a:rPr lang="en-US" sz="1600" dirty="0" smtClean="0">
                <a:solidFill>
                  <a:schemeClr val="tx2"/>
                </a:solidFill>
                <a:latin typeface="Calibri" pitchFamily="34" charset="0"/>
              </a:rPr>
              <a:t>LTA)</a:t>
            </a:r>
            <a:endParaRPr lang="el-GR" sz="1600" dirty="0" smtClean="0">
              <a:solidFill>
                <a:schemeClr val="tx2"/>
              </a:solidFill>
              <a:latin typeface="Calibri" pitchFamily="34" charset="0"/>
            </a:endParaRPr>
          </a:p>
          <a:p>
            <a:pPr>
              <a:lnSpc>
                <a:spcPct val="120000"/>
              </a:lnSpc>
              <a:buFont typeface="Wingdings" pitchFamily="2" charset="2"/>
              <a:buChar char="Ø"/>
            </a:pPr>
            <a:r>
              <a:rPr lang="el-GR" sz="1600" dirty="0" smtClean="0">
                <a:solidFill>
                  <a:schemeClr val="tx2"/>
                </a:solidFill>
                <a:latin typeface="Calibri" pitchFamily="34" charset="0"/>
              </a:rPr>
              <a:t>Δρουν ανασταλτικά στη δράση των αυτολυσινών</a:t>
            </a:r>
          </a:p>
          <a:p>
            <a:pPr>
              <a:lnSpc>
                <a:spcPct val="120000"/>
              </a:lnSpc>
              <a:buFont typeface="Wingdings" pitchFamily="2" charset="2"/>
              <a:buChar char="Ø"/>
            </a:pPr>
            <a:r>
              <a:rPr lang="el-GR" sz="1600" dirty="0" smtClean="0">
                <a:solidFill>
                  <a:schemeClr val="tx2"/>
                </a:solidFill>
                <a:latin typeface="Calibri" pitchFamily="34" charset="0"/>
              </a:rPr>
              <a:t>Συμμετέχουν στην προσκόλληση των βακτηρίων σε επιθηλιακά κύτταρα</a:t>
            </a:r>
          </a:p>
          <a:p>
            <a:pPr>
              <a:lnSpc>
                <a:spcPct val="120000"/>
              </a:lnSpc>
              <a:buFont typeface="Wingdings" pitchFamily="2" charset="2"/>
              <a:buChar char="Ø"/>
            </a:pPr>
            <a:r>
              <a:rPr lang="el-GR" sz="1600" dirty="0" smtClean="0">
                <a:solidFill>
                  <a:schemeClr val="tx2"/>
                </a:solidFill>
                <a:latin typeface="Calibri" pitchFamily="34" charset="0"/>
              </a:rPr>
              <a:t>Αντιδρούν με ειδικά αντισώματα έναντι των μικροβίων</a:t>
            </a:r>
            <a:r>
              <a:rPr lang="el-GR" dirty="0" smtClean="0">
                <a:solidFill>
                  <a:schemeClr val="tx2"/>
                </a:solidFill>
              </a:rPr>
              <a:t> </a:t>
            </a:r>
            <a:endParaRPr lang="el-GR" dirty="0">
              <a:solidFill>
                <a:schemeClr val="tx2"/>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upload.wikimedia.org/wikipedia/commons/6/6f/Gram-positive_cellwall-schematic.png"/>
          <p:cNvPicPr>
            <a:picLocks noChangeAspect="1" noChangeArrowheads="1"/>
          </p:cNvPicPr>
          <p:nvPr/>
        </p:nvPicPr>
        <p:blipFill>
          <a:blip r:embed="rId2" cstate="print">
            <a:clrChange>
              <a:clrFrom>
                <a:srgbClr val="3F00D8">
                  <a:alpha val="7843"/>
                </a:srgbClr>
              </a:clrFrom>
              <a:clrTo>
                <a:srgbClr val="3F00D8">
                  <a:alpha val="0"/>
                </a:srgbClr>
              </a:clrTo>
            </a:clrChange>
          </a:blip>
          <a:srcRect/>
          <a:stretch>
            <a:fillRect/>
          </a:stretch>
        </p:blipFill>
        <p:spPr bwMode="auto">
          <a:xfrm>
            <a:off x="971600" y="980728"/>
            <a:ext cx="7128792" cy="5184576"/>
          </a:xfrm>
          <a:prstGeom prst="rect">
            <a:avLst/>
          </a:prstGeom>
          <a:blipFill dpi="0" rotWithShape="1">
            <a:blip r:embed="rId3" cstate="print">
              <a:clrChange>
                <a:clrFrom>
                  <a:srgbClr val="3F00D8">
                    <a:alpha val="7843"/>
                  </a:srgbClr>
                </a:clrFrom>
                <a:clrTo>
                  <a:srgbClr val="3F00D8">
                    <a:alpha val="0"/>
                  </a:srgbClr>
                </a:clrTo>
              </a:clrChange>
            </a:blip>
            <a:srcRect/>
            <a:tile tx="0" ty="0" sx="100000" sy="100000" flip="none" algn="tl"/>
          </a:blipFill>
          <a:ln w="9525">
            <a:noFill/>
            <a:miter lim="800000"/>
            <a:headEnd/>
            <a:tailEnd/>
          </a:ln>
        </p:spPr>
      </p:pic>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le:Gram negative cell wall.sv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71600" y="1268760"/>
            <a:ext cx="6912768" cy="3600400"/>
          </a:xfrm>
          <a:prstGeom prst="rect">
            <a:avLst/>
          </a:prstGeom>
          <a:noFill/>
          <a:ln w="9525">
            <a:noFill/>
            <a:miter lim="800000"/>
            <a:headEnd/>
            <a:tailEnd/>
          </a:ln>
        </p:spPr>
      </p:pic>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Rectangle 2"/>
          <p:cNvSpPr txBox="1">
            <a:spLocks noChangeArrowheads="1"/>
          </p:cNvSpPr>
          <p:nvPr/>
        </p:nvSpPr>
        <p:spPr>
          <a:xfrm>
            <a:off x="899592" y="404664"/>
            <a:ext cx="7056784" cy="720056"/>
          </a:xfrm>
          <a:prstGeom prst="rect">
            <a:avLst/>
          </a:prstGeom>
          <a:solidFill>
            <a:schemeClr val="accent1"/>
          </a:solidFill>
          <a:effectLst>
            <a:outerShdw blurRad="50800" dist="38100" dir="5400000" algn="t" rotWithShape="0">
              <a:prstClr val="black">
                <a:alpha val="40000"/>
              </a:prstClr>
            </a:outerShdw>
          </a:effectLst>
        </p:spPr>
        <p:txBody>
          <a:bodyPr vert="horz" lIns="91440" tIns="45720" rIns="91440" bIns="45720" rtlCol="0" anchor="b">
            <a:normAutofit fontScale="70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l-GR" sz="2400" b="1" i="0" u="none" strike="noStrike" kern="1200" cap="none" spc="0" normalizeH="0" baseline="0" noProof="0" dirty="0" smtClean="0">
              <a:ln>
                <a:noFill/>
              </a:ln>
              <a:solidFill>
                <a:schemeClr val="tx1"/>
              </a:solidFill>
              <a:effectLst/>
              <a:uLnTx/>
              <a:uFillTx/>
              <a:latin typeface="Calibri"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l-GR" sz="2400" b="1" dirty="0" smtClean="0">
              <a:latin typeface="Calibri"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l-GR" sz="3100" b="1" i="0" u="none" strike="noStrike" kern="1200" cap="none" spc="0" normalizeH="0" baseline="0" noProof="0" dirty="0" smtClean="0">
                <a:ln>
                  <a:noFill/>
                </a:ln>
                <a:solidFill>
                  <a:schemeClr val="tx1"/>
                </a:solidFill>
                <a:effectLst/>
                <a:uLnTx/>
                <a:uFillTx/>
                <a:latin typeface="Calibri" pitchFamily="34" charset="0"/>
                <a:ea typeface="+mj-ea"/>
                <a:cs typeface="+mj-cs"/>
              </a:rPr>
              <a:t>Κυτταρικό τοίχωμα </a:t>
            </a:r>
            <a:r>
              <a:rPr kumimoji="0" lang="en-US" sz="3100" b="1" i="0" u="none" strike="noStrike" kern="1200" cap="none" spc="0" normalizeH="0" baseline="0" noProof="0" dirty="0" smtClean="0">
                <a:ln>
                  <a:noFill/>
                </a:ln>
                <a:solidFill>
                  <a:schemeClr val="tx1"/>
                </a:solidFill>
                <a:effectLst/>
                <a:uLnTx/>
                <a:uFillTx/>
                <a:latin typeface="Calibri" pitchFamily="34" charset="0"/>
                <a:ea typeface="+mj-ea"/>
                <a:cs typeface="+mj-cs"/>
              </a:rPr>
              <a:t>gram (</a:t>
            </a:r>
            <a:r>
              <a:rPr kumimoji="0" lang="el-GR" sz="3100" b="1" i="0" u="none" strike="noStrike" kern="1200" cap="none" spc="0" normalizeH="0" baseline="0" noProof="0" dirty="0" smtClean="0">
                <a:ln>
                  <a:noFill/>
                </a:ln>
                <a:solidFill>
                  <a:schemeClr val="tx1"/>
                </a:solidFill>
                <a:effectLst/>
                <a:uLnTx/>
                <a:uFillTx/>
                <a:latin typeface="Calibri" pitchFamily="34" charset="0"/>
                <a:ea typeface="+mj-ea"/>
                <a:cs typeface="+mj-cs"/>
              </a:rPr>
              <a:t>-</a:t>
            </a:r>
            <a:r>
              <a:rPr kumimoji="0" lang="en-US" sz="3100" b="1" i="0" u="none" strike="noStrike" kern="1200" cap="none" spc="0" normalizeH="0" baseline="0" noProof="0" dirty="0" smtClean="0">
                <a:ln>
                  <a:noFill/>
                </a:ln>
                <a:solidFill>
                  <a:schemeClr val="tx1"/>
                </a:solidFill>
                <a:effectLst/>
                <a:uLnTx/>
                <a:uFillTx/>
                <a:latin typeface="Calibri" pitchFamily="34" charset="0"/>
                <a:ea typeface="+mj-ea"/>
                <a:cs typeface="+mj-cs"/>
              </a:rPr>
              <a:t>) </a:t>
            </a:r>
            <a:r>
              <a:rPr kumimoji="0" lang="el-GR" sz="3100" b="1" i="0" u="none" strike="noStrike" kern="1200" cap="none" spc="0" normalizeH="0" baseline="0" noProof="0" dirty="0" smtClean="0">
                <a:ln>
                  <a:noFill/>
                </a:ln>
                <a:solidFill>
                  <a:schemeClr val="tx1"/>
                </a:solidFill>
                <a:effectLst/>
                <a:uLnTx/>
                <a:uFillTx/>
                <a:latin typeface="Calibri" pitchFamily="34" charset="0"/>
                <a:ea typeface="+mj-ea"/>
                <a:cs typeface="+mj-cs"/>
              </a:rPr>
              <a:t>βακτηρίων</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l-GR" sz="2400" b="1" i="0" u="none" strike="noStrike" kern="1200" cap="none" spc="0" normalizeH="0" baseline="0" noProof="0" dirty="0" smtClean="0">
              <a:ln>
                <a:noFill/>
              </a:ln>
              <a:solidFill>
                <a:schemeClr val="tx1"/>
              </a:solidFill>
              <a:effectLst/>
              <a:uLnTx/>
              <a:uFillTx/>
              <a:latin typeface="Calibri" pitchFamily="34" charset="0"/>
              <a:ea typeface="+mj-ea"/>
              <a:cs typeface="+mj-cs"/>
            </a:endParaRPr>
          </a:p>
        </p:txBody>
      </p:sp>
      <p:sp>
        <p:nvSpPr>
          <p:cNvPr id="6" name="5 - TextBox"/>
          <p:cNvSpPr txBox="1"/>
          <p:nvPr/>
        </p:nvSpPr>
        <p:spPr>
          <a:xfrm>
            <a:off x="827584" y="4869160"/>
            <a:ext cx="7128792" cy="132343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solidFill>
                  <a:schemeClr val="tx2"/>
                </a:solidFill>
                <a:latin typeface="Calibri" pitchFamily="34" charset="0"/>
              </a:rPr>
              <a:t>Περιέχει ένα λεπτό στρώμα πεπτιδογλυκάνης που περιβάλλεται από παχύ στρώμα λιποπολυσακχαριτών, την εξωτερική μεμβράνη. Η εξωτερική μεμβράνη συγκρατείται από την πεπτιδογλυκάνη με μικρές λιποπρωτεϊνες που λειτουργούν ως άγκυρες</a:t>
            </a:r>
          </a:p>
          <a:p>
            <a:r>
              <a:rPr lang="el-GR" sz="1600" dirty="0" smtClean="0">
                <a:solidFill>
                  <a:schemeClr val="tx2"/>
                </a:solidFill>
                <a:latin typeface="Calibri" pitchFamily="34" charset="0"/>
              </a:rPr>
              <a:t>Δεν περιέχει τειχοϊκά οξέα</a:t>
            </a:r>
            <a:endParaRPr lang="el-GR" sz="1600" dirty="0">
              <a:solidFill>
                <a:schemeClr val="tx2"/>
              </a:solidFill>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62272" y="44624"/>
          <a:ext cx="9468544" cy="6525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rrowheads="1"/>
          </p:cNvSpPr>
          <p:nvPr>
            <p:ph type="title"/>
          </p:nvPr>
        </p:nvSpPr>
        <p:spPr>
          <a:xfrm>
            <a:off x="611560" y="188640"/>
            <a:ext cx="7132320" cy="720056"/>
          </a:xfrm>
        </p:spPr>
        <p:txBody>
          <a:bodyPr>
            <a:normAutofit/>
          </a:bodyPr>
          <a:lstStyle/>
          <a:p>
            <a:pPr eaLnBrk="1" hangingPunct="1">
              <a:defRPr/>
            </a:pPr>
            <a:r>
              <a:rPr lang="el-GR" sz="2400" dirty="0" smtClean="0">
                <a:latin typeface="Arial" charset="0"/>
              </a:rPr>
              <a:t>ΚΥΤΤΑΡΙΚΟ ΤΟΙΧΩΜΑ </a:t>
            </a:r>
            <a:r>
              <a:rPr lang="en-US" sz="2400" dirty="0" smtClean="0">
                <a:latin typeface="Arial" charset="0"/>
              </a:rPr>
              <a:t>GRAM (-) </a:t>
            </a:r>
            <a:r>
              <a:rPr lang="el-GR" sz="2400" dirty="0" smtClean="0">
                <a:latin typeface="Arial" charset="0"/>
              </a:rPr>
              <a:t>ΜΙΚΡΟΒΙΩΝ</a:t>
            </a:r>
          </a:p>
        </p:txBody>
      </p:sp>
      <p:pic>
        <p:nvPicPr>
          <p:cNvPr id="24579" name="Picture 4" descr="eikona 2-2"/>
          <p:cNvPicPr>
            <a:picLocks noGrp="1" noChangeAspect="1" noChangeArrowheads="1"/>
          </p:cNvPicPr>
          <p:nvPr>
            <p:ph idx="1"/>
          </p:nvPr>
        </p:nvPicPr>
        <p:blipFill>
          <a:blip r:embed="rId2" cstate="print">
            <a:clrChange>
              <a:clrFrom>
                <a:srgbClr val="FFFFFF"/>
              </a:clrFrom>
              <a:clrTo>
                <a:srgbClr val="FFFFFF">
                  <a:alpha val="0"/>
                </a:srgbClr>
              </a:clrTo>
            </a:clrChange>
          </a:blip>
          <a:srcRect/>
          <a:stretch>
            <a:fillRect/>
          </a:stretch>
        </p:blipFill>
        <p:spPr>
          <a:xfrm>
            <a:off x="3347864" y="980728"/>
            <a:ext cx="5796136" cy="3744416"/>
          </a:xfrm>
          <a:noFill/>
        </p:spPr>
      </p:pic>
      <p:sp>
        <p:nvSpPr>
          <p:cNvPr id="4" name="3 - TextBox"/>
          <p:cNvSpPr txBox="1"/>
          <p:nvPr/>
        </p:nvSpPr>
        <p:spPr>
          <a:xfrm>
            <a:off x="251520" y="1124744"/>
            <a:ext cx="3096344" cy="4031873"/>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latin typeface="Calibri" pitchFamily="34" charset="0"/>
              </a:rPr>
              <a:t>Η εξωτερική μεμβράνη  είναι μία διπλοστιβάδα φωσφολιπιδίων.  Η  εσωτερική στιβάδα εφάπτεται στην πεπτιδογλυκάνη.  Η εξωτερική στιβάδα αποτελείται από λιποπολυσακχαρίτες (</a:t>
            </a:r>
            <a:r>
              <a:rPr lang="en-US" sz="1600" dirty="0" smtClean="0">
                <a:latin typeface="Calibri" pitchFamily="34" charset="0"/>
              </a:rPr>
              <a:t>LPS)</a:t>
            </a:r>
            <a:r>
              <a:rPr lang="el-GR" sz="1600" dirty="0" smtClean="0">
                <a:latin typeface="Calibri" pitchFamily="34" charset="0"/>
              </a:rPr>
              <a:t>, των οποίων το λιπιδιακό τμήμα είναι φωσφολιπίδιο και ονομάζεται λιπίδιο Α και είναι τοξικό.  Το πολυσακχαριδικό τμήμα των </a:t>
            </a:r>
            <a:r>
              <a:rPr lang="en-US" sz="1600" dirty="0" smtClean="0">
                <a:latin typeface="Calibri" pitchFamily="34" charset="0"/>
              </a:rPr>
              <a:t>LPS</a:t>
            </a:r>
            <a:r>
              <a:rPr lang="el-GR" sz="1600" dirty="0" smtClean="0">
                <a:latin typeface="Calibri" pitchFamily="34" charset="0"/>
              </a:rPr>
              <a:t> αποτελείται από ένα κεντρικό πολυσακχαρίτη από 5 σάκχαρα και ένα περιφερικό που αποτελείται από 25 μονάδες τριών μέχρι 5 σακχάρων  οι οποίες </a:t>
            </a:r>
          </a:p>
          <a:p>
            <a:r>
              <a:rPr lang="el-GR" sz="1600" dirty="0" smtClean="0">
                <a:latin typeface="Calibri" pitchFamily="34" charset="0"/>
              </a:rPr>
              <a:t>επαναλαμβάνονται</a:t>
            </a:r>
            <a:endParaRPr lang="el-GR" sz="1600" dirty="0">
              <a:latin typeface="Calibri" pitchFamily="34" charset="0"/>
            </a:endParaRPr>
          </a:p>
        </p:txBody>
      </p:sp>
      <p:sp>
        <p:nvSpPr>
          <p:cNvPr id="5" name="4 - TextBox"/>
          <p:cNvSpPr txBox="1"/>
          <p:nvPr/>
        </p:nvSpPr>
        <p:spPr>
          <a:xfrm>
            <a:off x="3563888" y="4869160"/>
            <a:ext cx="4896544" cy="1077218"/>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latin typeface="Calibri" pitchFamily="34" charset="0"/>
              </a:rPr>
              <a:t>Μεταξύ των </a:t>
            </a:r>
            <a:r>
              <a:rPr lang="en-US" sz="1600" dirty="0" smtClean="0">
                <a:latin typeface="Calibri" pitchFamily="34" charset="0"/>
              </a:rPr>
              <a:t>LPS</a:t>
            </a:r>
            <a:r>
              <a:rPr lang="el-GR" sz="1600" dirty="0" smtClean="0">
                <a:latin typeface="Calibri" pitchFamily="34" charset="0"/>
              </a:rPr>
              <a:t> υπάρχουν διαμεμβρανικές πρωτεΐνες  που ονομάζονται πορίνες  και οι οποίες λειτουργούν ως κανάλια για την είσοδο και έξοδο υδρόφιλων ουσιών μικρού μοριακού βάρους</a:t>
            </a:r>
            <a:endParaRPr lang="el-GR" sz="1600" dirty="0">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5" name="Picture 2" descr="Αποτέλεσμα εικόνας για κυτταρικο τοιχωμα"/>
          <p:cNvPicPr>
            <a:picLocks noChangeAspect="1" noChangeArrowheads="1"/>
          </p:cNvPicPr>
          <p:nvPr/>
        </p:nvPicPr>
        <p:blipFill>
          <a:blip r:embed="rId2" cstate="print"/>
          <a:srcRect/>
          <a:stretch>
            <a:fillRect/>
          </a:stretch>
        </p:blipFill>
        <p:spPr bwMode="auto">
          <a:xfrm>
            <a:off x="971600" y="2420888"/>
            <a:ext cx="6915150" cy="3390900"/>
          </a:xfrm>
          <a:prstGeom prst="rect">
            <a:avLst/>
          </a:prstGeom>
          <a:noFill/>
        </p:spPr>
      </p:pic>
      <p:sp>
        <p:nvSpPr>
          <p:cNvPr id="6" name="5 - TextBox"/>
          <p:cNvSpPr txBox="1"/>
          <p:nvPr/>
        </p:nvSpPr>
        <p:spPr>
          <a:xfrm>
            <a:off x="971600" y="836712"/>
            <a:ext cx="6912768" cy="147732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dirty="0" smtClean="0">
                <a:latin typeface="Calibri" pitchFamily="34" charset="0"/>
              </a:rPr>
              <a:t>Περιπλασματικός χώρος ή περίπλασμα: χώρος ανάμεσα στην κυτταροπλασματική μεμβράνη και την εξωτερική μεμβράνη.  Περιέχει ένζυμα σημαντικά για τις κυτταρικές λειτουργίες, τα οποία δεν μπορούν να περάσουν από τις πορίνες . Γίνεται πιο εμφανής στα </a:t>
            </a:r>
            <a:r>
              <a:rPr lang="en-US" dirty="0" smtClean="0">
                <a:latin typeface="Calibri" pitchFamily="34" charset="0"/>
              </a:rPr>
              <a:t>Gram</a:t>
            </a:r>
            <a:r>
              <a:rPr lang="el-GR" dirty="0" smtClean="0">
                <a:latin typeface="Calibri" pitchFamily="34" charset="0"/>
              </a:rPr>
              <a:t> (-) βακτήρια.  </a:t>
            </a:r>
            <a:endParaRPr lang="el-GR" dirty="0">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87624" y="404664"/>
            <a:ext cx="6408712" cy="612775"/>
          </a:xfrm>
        </p:spPr>
        <p:txBody>
          <a:bodyPr>
            <a:noAutofit/>
          </a:bodyPr>
          <a:lstStyle/>
          <a:p>
            <a:pPr eaLnBrk="1" hangingPunct="1"/>
            <a:r>
              <a:rPr lang="el-GR" sz="2400" dirty="0" smtClean="0">
                <a:latin typeface="Calibri" pitchFamily="34" charset="0"/>
              </a:rPr>
              <a:t>Διαφορές  τοιχώματος </a:t>
            </a:r>
            <a:r>
              <a:rPr lang="en-US" sz="2400" dirty="0" smtClean="0">
                <a:latin typeface="Calibri" pitchFamily="34" charset="0"/>
              </a:rPr>
              <a:t>Gram (+) </a:t>
            </a:r>
            <a:r>
              <a:rPr lang="el-GR" sz="2400" dirty="0" smtClean="0">
                <a:latin typeface="Calibri" pitchFamily="34" charset="0"/>
              </a:rPr>
              <a:t>  και  </a:t>
            </a:r>
            <a:r>
              <a:rPr lang="en-US" sz="2400" dirty="0" smtClean="0">
                <a:latin typeface="Calibri" pitchFamily="34" charset="0"/>
              </a:rPr>
              <a:t> Gram </a:t>
            </a:r>
            <a:r>
              <a:rPr lang="el-GR" sz="2400" dirty="0" smtClean="0">
                <a:latin typeface="Calibri" pitchFamily="34" charset="0"/>
              </a:rPr>
              <a:t>(-)</a:t>
            </a:r>
          </a:p>
        </p:txBody>
      </p:sp>
      <p:pic>
        <p:nvPicPr>
          <p:cNvPr id="26627" name="Picture 3" descr="cilia"/>
          <p:cNvPicPr>
            <a:picLocks noGrp="1" noChangeAspect="1" noChangeArrowheads="1" noCrop="1"/>
          </p:cNvPicPr>
          <p:nvPr>
            <p:ph sz="half" idx="2"/>
          </p:nvPr>
        </p:nvPicPr>
        <p:blipFill>
          <a:blip r:embed="rId3" cstate="print"/>
          <a:srcRect/>
          <a:stretch>
            <a:fillRect/>
          </a:stretch>
        </p:blipFill>
        <p:spPr>
          <a:xfrm>
            <a:off x="3563888" y="2420938"/>
            <a:ext cx="963613" cy="1863725"/>
          </a:xfrm>
          <a:noFill/>
        </p:spPr>
      </p:pic>
      <p:sp>
        <p:nvSpPr>
          <p:cNvPr id="112644" name="Text Box 4"/>
          <p:cNvSpPr txBox="1">
            <a:spLocks noChangeArrowheads="1"/>
          </p:cNvSpPr>
          <p:nvPr/>
        </p:nvSpPr>
        <p:spPr bwMode="auto">
          <a:xfrm>
            <a:off x="250825" y="1700212"/>
            <a:ext cx="3168650" cy="3216265"/>
          </a:xfrm>
          <a:prstGeom prst="rect">
            <a:avLst/>
          </a:prstGeom>
          <a:solidFill>
            <a:schemeClr val="accent1">
              <a:lumMod val="40000"/>
              <a:lumOff val="60000"/>
            </a:schemeClr>
          </a:solidFill>
          <a:ln w="9525">
            <a:noFill/>
            <a:miter lim="800000"/>
            <a:headEnd/>
            <a:tailEnd/>
          </a:ln>
          <a:effectLst>
            <a:outerShdw blurRad="50800" dist="38100" dir="5400000" algn="t" rotWithShape="0">
              <a:prstClr val="black">
                <a:alpha val="40000"/>
              </a:prstClr>
            </a:outerShdw>
          </a:effectLst>
        </p:spPr>
        <p:txBody>
          <a:bodyPr wrap="square">
            <a:spAutoFit/>
          </a:bodyPr>
          <a:lstStyle/>
          <a:p>
            <a:pPr algn="ctr"/>
            <a:r>
              <a:rPr lang="en-US" sz="2000" dirty="0" smtClean="0">
                <a:solidFill>
                  <a:schemeClr val="tx1"/>
                </a:solidFill>
                <a:effectLst>
                  <a:outerShdw blurRad="38100" dist="38100" dir="2700000" algn="tl">
                    <a:srgbClr val="000000"/>
                  </a:outerShdw>
                </a:effectLst>
                <a:latin typeface="Calibri" pitchFamily="34" charset="0"/>
              </a:rPr>
              <a:t>Gram (+)</a:t>
            </a:r>
            <a:endParaRPr lang="el-GR" sz="2000" dirty="0" smtClean="0">
              <a:solidFill>
                <a:schemeClr val="tx1"/>
              </a:solidFill>
              <a:effectLst>
                <a:outerShdw blurRad="38100" dist="38100" dir="2700000" algn="tl">
                  <a:srgbClr val="000000"/>
                </a:outerShdw>
              </a:effectLst>
              <a:latin typeface="Calibri" pitchFamily="34" charset="0"/>
            </a:endParaRPr>
          </a:p>
          <a:p>
            <a:endParaRPr lang="el-GR" dirty="0" smtClean="0">
              <a:effectLst>
                <a:outerShdw blurRad="38100" dist="38100" dir="2700000" algn="tl">
                  <a:srgbClr val="000000"/>
                </a:outerShdw>
              </a:effectLst>
              <a:latin typeface="Calibri" pitchFamily="34" charset="0"/>
            </a:endParaRPr>
          </a:p>
          <a:p>
            <a:pPr>
              <a:buFont typeface="Arial" pitchFamily="34" charset="0"/>
              <a:buChar char="•"/>
            </a:pPr>
            <a:r>
              <a:rPr lang="el-GR" dirty="0" smtClean="0">
                <a:solidFill>
                  <a:schemeClr val="tx2"/>
                </a:solidFill>
                <a:latin typeface="Calibri" pitchFamily="34" charset="0"/>
              </a:rPr>
              <a:t>Αποτελούνται </a:t>
            </a:r>
            <a:r>
              <a:rPr lang="el-GR" dirty="0">
                <a:solidFill>
                  <a:schemeClr val="tx2"/>
                </a:solidFill>
                <a:latin typeface="Calibri" pitchFamily="34" charset="0"/>
              </a:rPr>
              <a:t>50%-90% από   </a:t>
            </a:r>
            <a:r>
              <a:rPr lang="el-GR" dirty="0" smtClean="0">
                <a:solidFill>
                  <a:schemeClr val="tx2"/>
                </a:solidFill>
                <a:latin typeface="Calibri" pitchFamily="34" charset="0"/>
              </a:rPr>
              <a:t>πεπτιδογλυκάνη</a:t>
            </a:r>
          </a:p>
          <a:p>
            <a:pPr>
              <a:buFont typeface="Arial" pitchFamily="34" charset="0"/>
              <a:buChar char="•"/>
            </a:pPr>
            <a:endParaRPr lang="el-GR" dirty="0">
              <a:solidFill>
                <a:schemeClr val="tx2"/>
              </a:solidFill>
              <a:latin typeface="Calibri" pitchFamily="34" charset="0"/>
            </a:endParaRPr>
          </a:p>
          <a:p>
            <a:pPr>
              <a:buFont typeface="Arial" pitchFamily="34" charset="0"/>
              <a:buChar char="•"/>
            </a:pPr>
            <a:r>
              <a:rPr lang="el-GR" dirty="0">
                <a:solidFill>
                  <a:schemeClr val="tx2"/>
                </a:solidFill>
              </a:rPr>
              <a:t> </a:t>
            </a:r>
            <a:r>
              <a:rPr lang="el-GR" dirty="0" smtClean="0">
                <a:solidFill>
                  <a:schemeClr val="tx2"/>
                </a:solidFill>
                <a:latin typeface="Calibri" pitchFamily="34" charset="0"/>
              </a:rPr>
              <a:t>Έχουν </a:t>
            </a:r>
            <a:r>
              <a:rPr lang="el-GR" dirty="0" err="1">
                <a:solidFill>
                  <a:schemeClr val="tx2"/>
                </a:solidFill>
                <a:latin typeface="Calibri" pitchFamily="34" charset="0"/>
              </a:rPr>
              <a:t>τειχοïκά</a:t>
            </a:r>
            <a:r>
              <a:rPr lang="el-GR" dirty="0">
                <a:solidFill>
                  <a:schemeClr val="tx2"/>
                </a:solidFill>
                <a:latin typeface="Calibri" pitchFamily="34" charset="0"/>
              </a:rPr>
              <a:t> </a:t>
            </a:r>
            <a:r>
              <a:rPr lang="el-GR" dirty="0" smtClean="0">
                <a:solidFill>
                  <a:schemeClr val="tx2"/>
                </a:solidFill>
                <a:latin typeface="Calibri" pitchFamily="34" charset="0"/>
              </a:rPr>
              <a:t>οξέα</a:t>
            </a:r>
          </a:p>
          <a:p>
            <a:pPr>
              <a:buFont typeface="Arial" pitchFamily="34" charset="0"/>
              <a:buChar char="•"/>
            </a:pPr>
            <a:endParaRPr lang="el-GR" dirty="0">
              <a:solidFill>
                <a:schemeClr val="tx2"/>
              </a:solidFill>
              <a:latin typeface="Calibri" pitchFamily="34" charset="0"/>
            </a:endParaRPr>
          </a:p>
          <a:p>
            <a:pPr>
              <a:buFont typeface="Arial" pitchFamily="34" charset="0"/>
              <a:buChar char="•"/>
            </a:pPr>
            <a:r>
              <a:rPr lang="el-GR" dirty="0" smtClean="0">
                <a:solidFill>
                  <a:schemeClr val="tx2"/>
                </a:solidFill>
                <a:latin typeface="Calibri" pitchFamily="34" charset="0"/>
              </a:rPr>
              <a:t>Έχουν πολυσακχαρίτες</a:t>
            </a:r>
          </a:p>
          <a:p>
            <a:pPr>
              <a:buFont typeface="Arial" pitchFamily="34" charset="0"/>
              <a:buChar char="•"/>
            </a:pPr>
            <a:endParaRPr lang="el-GR" dirty="0">
              <a:solidFill>
                <a:schemeClr val="tx2"/>
              </a:solidFill>
              <a:latin typeface="Calibri" pitchFamily="34" charset="0"/>
            </a:endParaRPr>
          </a:p>
          <a:p>
            <a:pPr>
              <a:spcBef>
                <a:spcPct val="50000"/>
              </a:spcBef>
            </a:pPr>
            <a:endParaRPr lang="el-GR" sz="2600" dirty="0">
              <a:effectDag name="">
                <a:cont type="tree" name="">
                  <a:effect ref="fillLine"/>
                  <a:outerShdw dist="38100" dir="13500000" algn="br">
                    <a:srgbClr val="4C7FE5"/>
                  </a:outerShdw>
                </a:cont>
                <a:cont type="tree" name="">
                  <a:effect ref="fillLine"/>
                  <a:outerShdw dist="38100" dir="2700000" algn="tl">
                    <a:srgbClr val="001E5B"/>
                  </a:outerShdw>
                </a:cont>
                <a:effect ref="fillLine"/>
              </a:effectDag>
              <a:latin typeface="Garamond" pitchFamily="18" charset="0"/>
            </a:endParaRPr>
          </a:p>
        </p:txBody>
      </p:sp>
      <p:sp>
        <p:nvSpPr>
          <p:cNvPr id="112645" name="Text Box 5"/>
          <p:cNvSpPr txBox="1">
            <a:spLocks noChangeArrowheads="1"/>
          </p:cNvSpPr>
          <p:nvPr/>
        </p:nvSpPr>
        <p:spPr bwMode="auto">
          <a:xfrm>
            <a:off x="4643438" y="1628775"/>
            <a:ext cx="4321050" cy="3240385"/>
          </a:xfrm>
          <a:prstGeom prst="rect">
            <a:avLst/>
          </a:prstGeom>
          <a:solidFill>
            <a:schemeClr val="accent1">
              <a:lumMod val="40000"/>
              <a:lumOff val="60000"/>
            </a:schemeClr>
          </a:solidFill>
          <a:ln w="9525">
            <a:noFill/>
            <a:miter lim="800000"/>
            <a:headEnd/>
            <a:tailEnd/>
          </a:ln>
          <a:effectLst>
            <a:outerShdw blurRad="50800" dist="38100" dir="5400000" algn="t" rotWithShape="0">
              <a:prstClr val="black">
                <a:alpha val="40000"/>
              </a:prstClr>
            </a:outerShdw>
          </a:effectLst>
        </p:spPr>
        <p:txBody>
          <a:bodyPr wrap="square">
            <a:spAutoFit/>
          </a:bodyPr>
          <a:lstStyle/>
          <a:p>
            <a:pPr algn="ctr"/>
            <a:r>
              <a:rPr lang="en-US" b="1" dirty="0" smtClean="0">
                <a:solidFill>
                  <a:schemeClr val="tx1"/>
                </a:solidFill>
                <a:latin typeface="Calibri" pitchFamily="34" charset="0"/>
              </a:rPr>
              <a:t>Gram (-)</a:t>
            </a:r>
            <a:endParaRPr lang="el-GR" b="1" dirty="0" smtClean="0">
              <a:solidFill>
                <a:schemeClr val="tx1"/>
              </a:solidFill>
              <a:latin typeface="Calibri" pitchFamily="34" charset="0"/>
            </a:endParaRPr>
          </a:p>
          <a:p>
            <a:pPr>
              <a:buFontTx/>
              <a:buChar char="•"/>
            </a:pPr>
            <a:r>
              <a:rPr lang="el-GR" dirty="0" smtClean="0">
                <a:solidFill>
                  <a:schemeClr val="tx2"/>
                </a:solidFill>
                <a:latin typeface="Calibri" pitchFamily="34" charset="0"/>
              </a:rPr>
              <a:t>Αποτελούνται  </a:t>
            </a:r>
            <a:r>
              <a:rPr lang="el-GR" dirty="0">
                <a:solidFill>
                  <a:schemeClr val="tx2"/>
                </a:solidFill>
                <a:latin typeface="Calibri" pitchFamily="34" charset="0"/>
              </a:rPr>
              <a:t>από  λεπτότερο</a:t>
            </a:r>
            <a:endParaRPr lang="en-US" dirty="0">
              <a:solidFill>
                <a:schemeClr val="tx2"/>
              </a:solidFill>
              <a:latin typeface="Calibri" pitchFamily="34" charset="0"/>
            </a:endParaRPr>
          </a:p>
          <a:p>
            <a:r>
              <a:rPr lang="el-GR" dirty="0">
                <a:solidFill>
                  <a:schemeClr val="tx2"/>
                </a:solidFill>
                <a:latin typeface="Calibri" pitchFamily="34" charset="0"/>
              </a:rPr>
              <a:t>στρώμα  πεπτιδογλυκάνης  5- 10% </a:t>
            </a:r>
          </a:p>
          <a:p>
            <a:endParaRPr lang="el-GR" dirty="0">
              <a:solidFill>
                <a:schemeClr val="tx2"/>
              </a:solidFill>
              <a:latin typeface="Calibri" pitchFamily="34" charset="0"/>
            </a:endParaRPr>
          </a:p>
          <a:p>
            <a:pPr>
              <a:buFontTx/>
              <a:buChar char="•"/>
            </a:pPr>
            <a:r>
              <a:rPr lang="el-GR" dirty="0">
                <a:solidFill>
                  <a:schemeClr val="tx2"/>
                </a:solidFill>
                <a:latin typeface="Calibri" pitchFamily="34" charset="0"/>
              </a:rPr>
              <a:t> Δεν έχουν τειχοϊκά οξέα</a:t>
            </a:r>
          </a:p>
          <a:p>
            <a:r>
              <a:rPr lang="el-GR" dirty="0">
                <a:solidFill>
                  <a:schemeClr val="tx2"/>
                </a:solidFill>
                <a:latin typeface="Calibri" pitchFamily="34" charset="0"/>
              </a:rPr>
              <a:t> </a:t>
            </a:r>
          </a:p>
          <a:p>
            <a:pPr>
              <a:buFontTx/>
              <a:buChar char="•"/>
            </a:pPr>
            <a:r>
              <a:rPr lang="el-GR" dirty="0">
                <a:solidFill>
                  <a:schemeClr val="tx2"/>
                </a:solidFill>
                <a:latin typeface="Calibri" pitchFamily="34" charset="0"/>
              </a:rPr>
              <a:t> Εξωτερικά </a:t>
            </a:r>
            <a:r>
              <a:rPr lang="el-GR" dirty="0" smtClean="0">
                <a:solidFill>
                  <a:schemeClr val="tx2"/>
                </a:solidFill>
                <a:latin typeface="Calibri" pitchFamily="34" charset="0"/>
              </a:rPr>
              <a:t>της πεπτιδογλυκάνης </a:t>
            </a:r>
            <a:r>
              <a:rPr lang="el-GR" dirty="0">
                <a:solidFill>
                  <a:schemeClr val="tx2"/>
                </a:solidFill>
                <a:latin typeface="Calibri" pitchFamily="34" charset="0"/>
              </a:rPr>
              <a:t>υπάρχουν τρεις αλλεπάλληλες στιβάδες: </a:t>
            </a:r>
          </a:p>
          <a:p>
            <a:r>
              <a:rPr lang="el-GR" dirty="0">
                <a:solidFill>
                  <a:schemeClr val="tx2"/>
                </a:solidFill>
                <a:latin typeface="Calibri" pitchFamily="34" charset="0"/>
              </a:rPr>
              <a:t>α) </a:t>
            </a:r>
            <a:r>
              <a:rPr lang="el-GR" dirty="0" err="1">
                <a:solidFill>
                  <a:schemeClr val="tx2"/>
                </a:solidFill>
                <a:latin typeface="Calibri" pitchFamily="34" charset="0"/>
              </a:rPr>
              <a:t>λιποπρωτεΐνης</a:t>
            </a:r>
            <a:r>
              <a:rPr lang="el-GR" dirty="0">
                <a:solidFill>
                  <a:schemeClr val="tx2"/>
                </a:solidFill>
                <a:latin typeface="Calibri" pitchFamily="34" charset="0"/>
              </a:rPr>
              <a:t>,</a:t>
            </a:r>
          </a:p>
          <a:p>
            <a:r>
              <a:rPr lang="el-GR" dirty="0">
                <a:solidFill>
                  <a:schemeClr val="tx2"/>
                </a:solidFill>
                <a:latin typeface="Calibri" pitchFamily="34" charset="0"/>
              </a:rPr>
              <a:t>β) εξωτερικής μεμβράνης</a:t>
            </a:r>
          </a:p>
          <a:p>
            <a:r>
              <a:rPr lang="el-GR" dirty="0">
                <a:solidFill>
                  <a:schemeClr val="tx2"/>
                </a:solidFill>
                <a:latin typeface="Calibri" pitchFamily="34" charset="0"/>
              </a:rPr>
              <a:t>γ) λιποπολυσακχαριτών (</a:t>
            </a:r>
            <a:r>
              <a:rPr lang="en-US" dirty="0">
                <a:solidFill>
                  <a:schemeClr val="tx2"/>
                </a:solidFill>
                <a:latin typeface="Calibri" pitchFamily="34" charset="0"/>
              </a:rPr>
              <a:t>LPS)</a:t>
            </a:r>
            <a:endParaRPr lang="el-GR" dirty="0">
              <a:solidFill>
                <a:schemeClr val="tx2"/>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9 - Ομάδα"/>
          <p:cNvGrpSpPr/>
          <p:nvPr/>
        </p:nvGrpSpPr>
        <p:grpSpPr>
          <a:xfrm>
            <a:off x="1187624" y="836712"/>
            <a:ext cx="2232248" cy="4536504"/>
            <a:chOff x="1691680" y="1628800"/>
            <a:chExt cx="2232248" cy="4536504"/>
          </a:xfrm>
          <a:effectLst>
            <a:outerShdw blurRad="152400" dist="317500" dir="5400000" sx="90000" sy="-19000" rotWithShape="0">
              <a:prstClr val="black">
                <a:alpha val="15000"/>
              </a:prstClr>
            </a:outerShdw>
          </a:effectLst>
        </p:grpSpPr>
        <p:sp>
          <p:nvSpPr>
            <p:cNvPr id="8" name="7 - Στρογγυλεμένο ορθογώνιο"/>
            <p:cNvSpPr/>
            <p:nvPr/>
          </p:nvSpPr>
          <p:spPr>
            <a:xfrm>
              <a:off x="1691680" y="1628800"/>
              <a:ext cx="2232248" cy="45365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2"/>
            <p:cNvPicPr>
              <a:picLocks noChangeAspect="1" noChangeArrowheads="1"/>
            </p:cNvPicPr>
            <p:nvPr/>
          </p:nvPicPr>
          <p:blipFill>
            <a:blip r:embed="rId2" cstate="print"/>
            <a:srcRect l="49531"/>
            <a:stretch>
              <a:fillRect/>
            </a:stretch>
          </p:blipFill>
          <p:spPr>
            <a:xfrm>
              <a:off x="1853952" y="1844824"/>
              <a:ext cx="1907704" cy="3602729"/>
            </a:xfrm>
            <a:prstGeom prst="rect">
              <a:avLst/>
            </a:prstGeom>
          </p:spPr>
        </p:pic>
      </p:grpSp>
      <p:grpSp>
        <p:nvGrpSpPr>
          <p:cNvPr id="5" name="10 - Ομάδα"/>
          <p:cNvGrpSpPr/>
          <p:nvPr/>
        </p:nvGrpSpPr>
        <p:grpSpPr>
          <a:xfrm>
            <a:off x="5796136" y="836712"/>
            <a:ext cx="2232248" cy="4536504"/>
            <a:chOff x="5580112" y="1556792"/>
            <a:chExt cx="2232248" cy="4536504"/>
          </a:xfrm>
          <a:effectLst>
            <a:outerShdw blurRad="152400" dist="317500" dir="5400000" sx="90000" sy="-19000" rotWithShape="0">
              <a:prstClr val="black">
                <a:alpha val="15000"/>
              </a:prstClr>
            </a:outerShdw>
          </a:effectLst>
        </p:grpSpPr>
        <p:sp>
          <p:nvSpPr>
            <p:cNvPr id="9" name="8 - Στρογγυλεμένο ορθογώνιο"/>
            <p:cNvSpPr/>
            <p:nvPr/>
          </p:nvSpPr>
          <p:spPr>
            <a:xfrm>
              <a:off x="5580112" y="1556792"/>
              <a:ext cx="2232248" cy="45365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Picture 2"/>
            <p:cNvPicPr>
              <a:picLocks noChangeAspect="1" noChangeArrowheads="1"/>
            </p:cNvPicPr>
            <p:nvPr/>
          </p:nvPicPr>
          <p:blipFill>
            <a:blip r:embed="rId2" cstate="print"/>
            <a:srcRect r="50470"/>
            <a:stretch>
              <a:fillRect/>
            </a:stretch>
          </p:blipFill>
          <p:spPr>
            <a:xfrm>
              <a:off x="5760132" y="1772816"/>
              <a:ext cx="1872208" cy="3602729"/>
            </a:xfrm>
            <a:prstGeom prst="rect">
              <a:avLst/>
            </a:prstGeom>
          </p:spPr>
        </p:pic>
      </p:grpSp>
      <p:sp>
        <p:nvSpPr>
          <p:cNvPr id="3" name="2 - TextBox"/>
          <p:cNvSpPr txBox="1"/>
          <p:nvPr/>
        </p:nvSpPr>
        <p:spPr>
          <a:xfrm>
            <a:off x="6084168" y="4725144"/>
            <a:ext cx="1800200" cy="461665"/>
          </a:xfrm>
          <a:prstGeom prst="rect">
            <a:avLst/>
          </a:prstGeom>
          <a:noFill/>
        </p:spPr>
        <p:txBody>
          <a:bodyPr wrap="square" rtlCol="0">
            <a:spAutoFit/>
          </a:bodyPr>
          <a:lstStyle/>
          <a:p>
            <a:r>
              <a:rPr lang="el-GR" sz="1200" dirty="0" smtClean="0"/>
              <a:t>Κυτταρικό τοίχωμα </a:t>
            </a:r>
            <a:r>
              <a:rPr lang="en-US" sz="1200" dirty="0" smtClean="0"/>
              <a:t>Gram (-) </a:t>
            </a:r>
            <a:r>
              <a:rPr lang="el-GR" sz="1200" dirty="0" smtClean="0"/>
              <a:t>βακτηρίων</a:t>
            </a:r>
            <a:endParaRPr lang="el-GR" sz="1200" dirty="0"/>
          </a:p>
        </p:txBody>
      </p:sp>
      <p:sp>
        <p:nvSpPr>
          <p:cNvPr id="12" name="11 - TextBox"/>
          <p:cNvSpPr txBox="1"/>
          <p:nvPr/>
        </p:nvSpPr>
        <p:spPr>
          <a:xfrm>
            <a:off x="1547664" y="4725144"/>
            <a:ext cx="1800200" cy="461665"/>
          </a:xfrm>
          <a:prstGeom prst="rect">
            <a:avLst/>
          </a:prstGeom>
          <a:noFill/>
        </p:spPr>
        <p:txBody>
          <a:bodyPr wrap="square" rtlCol="0">
            <a:spAutoFit/>
          </a:bodyPr>
          <a:lstStyle/>
          <a:p>
            <a:r>
              <a:rPr lang="el-GR" sz="1200" dirty="0" smtClean="0"/>
              <a:t>Κυτταρικό τοίχωμα </a:t>
            </a:r>
            <a:r>
              <a:rPr lang="en-US" sz="1200" dirty="0" smtClean="0"/>
              <a:t>Gram (+) </a:t>
            </a:r>
            <a:r>
              <a:rPr lang="el-GR" sz="1200" dirty="0" smtClean="0"/>
              <a:t>βακτηρίων</a:t>
            </a:r>
            <a:endParaRPr lang="el-GR" sz="1200" dirty="0"/>
          </a:p>
        </p:txBody>
      </p:sp>
      <p:sp>
        <p:nvSpPr>
          <p:cNvPr id="14" name="13 - Στρογγυλεμένο ορθογώνιο"/>
          <p:cNvSpPr/>
          <p:nvPr/>
        </p:nvSpPr>
        <p:spPr>
          <a:xfrm>
            <a:off x="3635896" y="1700808"/>
            <a:ext cx="1872208" cy="280831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Ορθογώνιο"/>
          <p:cNvSpPr/>
          <p:nvPr/>
        </p:nvSpPr>
        <p:spPr>
          <a:xfrm>
            <a:off x="3779912" y="1844824"/>
            <a:ext cx="1584176" cy="504056"/>
          </a:xfrm>
          <a:prstGeom prst="rect">
            <a:avLst/>
          </a:prstGeom>
          <a:solidFill>
            <a:srgbClr val="F5F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schemeClr val="accent5">
                    <a:lumMod val="75000"/>
                  </a:schemeClr>
                </a:solidFill>
              </a:rPr>
              <a:t>Κίτρινο: πεπτιδογλυκάνη</a:t>
            </a:r>
            <a:endParaRPr lang="en-US" sz="1400" dirty="0" smtClean="0">
              <a:solidFill>
                <a:schemeClr val="accent5">
                  <a:lumMod val="75000"/>
                </a:schemeClr>
              </a:solidFill>
            </a:endParaRPr>
          </a:p>
        </p:txBody>
      </p:sp>
      <p:sp>
        <p:nvSpPr>
          <p:cNvPr id="16" name="15 - Ορθογώνιο"/>
          <p:cNvSpPr/>
          <p:nvPr/>
        </p:nvSpPr>
        <p:spPr>
          <a:xfrm>
            <a:off x="3779912" y="2348880"/>
            <a:ext cx="1584176" cy="50405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t>Μωβ: πρωτεΐνες</a:t>
            </a:r>
            <a:endParaRPr lang="en-US" sz="1400" dirty="0" smtClean="0"/>
          </a:p>
        </p:txBody>
      </p:sp>
      <p:sp>
        <p:nvSpPr>
          <p:cNvPr id="17" name="16 - Ορθογώνιο"/>
          <p:cNvSpPr/>
          <p:nvPr/>
        </p:nvSpPr>
        <p:spPr>
          <a:xfrm>
            <a:off x="3779912" y="2852936"/>
            <a:ext cx="1584176" cy="504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t>Πράσινο: </a:t>
            </a:r>
            <a:r>
              <a:rPr lang="el-GR" sz="1400" dirty="0" err="1" smtClean="0"/>
              <a:t>τεϊχοϊκά</a:t>
            </a:r>
            <a:r>
              <a:rPr lang="el-GR" sz="1400" dirty="0" smtClean="0"/>
              <a:t> οξέα</a:t>
            </a:r>
            <a:endParaRPr lang="en-US" sz="1400" dirty="0" smtClean="0"/>
          </a:p>
        </p:txBody>
      </p:sp>
      <p:sp>
        <p:nvSpPr>
          <p:cNvPr id="18" name="17 - Ορθογώνιο"/>
          <p:cNvSpPr/>
          <p:nvPr/>
        </p:nvSpPr>
        <p:spPr>
          <a:xfrm>
            <a:off x="3779912" y="3356992"/>
            <a:ext cx="1584176" cy="5040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200" dirty="0" smtClean="0"/>
              <a:t>Πορτοκαλί: λιποπολυσακχαρίτες</a:t>
            </a:r>
          </a:p>
        </p:txBody>
      </p:sp>
      <p:sp>
        <p:nvSpPr>
          <p:cNvPr id="19" name="18 - Ορθογώνιο"/>
          <p:cNvSpPr/>
          <p:nvPr/>
        </p:nvSpPr>
        <p:spPr>
          <a:xfrm>
            <a:off x="3779912" y="3861048"/>
            <a:ext cx="1584176" cy="50405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t>Καφέ: φωσφολιπίδια</a:t>
            </a:r>
          </a:p>
        </p:txBody>
      </p:sp>
      <p:sp>
        <p:nvSpPr>
          <p:cNvPr id="20" name="19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50"/>
          <p:cNvSpPr>
            <a:spLocks noChangeArrowheads="1"/>
          </p:cNvSpPr>
          <p:nvPr/>
        </p:nvSpPr>
        <p:spPr bwMode="auto">
          <a:xfrm>
            <a:off x="5220072" y="2698476"/>
            <a:ext cx="2915992" cy="2386708"/>
          </a:xfrm>
          <a:prstGeom prst="rect">
            <a:avLst/>
          </a:prstGeom>
          <a:solidFill>
            <a:schemeClr val="accent1">
              <a:lumMod val="7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5" name="2 - Υπότιτλος"/>
          <p:cNvSpPr txBox="1">
            <a:spLocks/>
          </p:cNvSpPr>
          <p:nvPr/>
        </p:nvSpPr>
        <p:spPr>
          <a:xfrm>
            <a:off x="827584" y="1052736"/>
            <a:ext cx="7200800" cy="36004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p>
            <a:pPr marL="342900" lvl="0" indent="-342900" algn="ctr">
              <a:spcBef>
                <a:spcPct val="20000"/>
              </a:spcBef>
              <a:defRPr/>
            </a:pPr>
            <a:r>
              <a:rPr lang="el-GR" sz="2800" b="1" dirty="0" smtClean="0">
                <a:solidFill>
                  <a:schemeClr val="accent6">
                    <a:lumMod val="50000"/>
                  </a:schemeClr>
                </a:solidFill>
              </a:rPr>
              <a:t>Έλυτρο </a:t>
            </a:r>
            <a:endParaRPr lang="el-GR" sz="2800" b="1" dirty="0">
              <a:solidFill>
                <a:schemeClr val="accent6">
                  <a:lumMod val="50000"/>
                </a:schemeClr>
              </a:solidFill>
            </a:endParaRPr>
          </a:p>
        </p:txBody>
      </p:sp>
      <p:sp>
        <p:nvSpPr>
          <p:cNvPr id="6" name="Rektangel 18"/>
          <p:cNvSpPr>
            <a:spLocks noChangeArrowheads="1"/>
          </p:cNvSpPr>
          <p:nvPr/>
        </p:nvSpPr>
        <p:spPr bwMode="auto">
          <a:xfrm>
            <a:off x="1007604" y="1702840"/>
            <a:ext cx="4000500" cy="718048"/>
          </a:xfrm>
          <a:prstGeom prst="rect">
            <a:avLst/>
          </a:prstGeom>
          <a:gradFill>
            <a:gsLst>
              <a:gs pos="29000">
                <a:schemeClr val="accent1">
                  <a:lumMod val="75000"/>
                </a:schemeClr>
              </a:gs>
              <a:gs pos="92000">
                <a:schemeClr val="accent1">
                  <a:lumMod val="60000"/>
                  <a:lumOff val="40000"/>
                </a:schemeClr>
              </a:gs>
              <a:gs pos="100000">
                <a:schemeClr val="accent1">
                  <a:lumMod val="60000"/>
                  <a:lumOff val="40000"/>
                </a:schemeClr>
              </a:gs>
            </a:gsLst>
            <a:lin ang="5400000" scaled="0"/>
          </a:gradFill>
          <a:ln w="25400" cap="flat" cmpd="sng" algn="ctr">
            <a:noFill/>
            <a:prstDash val="solid"/>
          </a:ln>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7" name="Tekstboks 8"/>
          <p:cNvSpPr txBox="1">
            <a:spLocks noChangeArrowheads="1"/>
          </p:cNvSpPr>
          <p:nvPr/>
        </p:nvSpPr>
        <p:spPr bwMode="auto">
          <a:xfrm>
            <a:off x="1007604" y="1772816"/>
            <a:ext cx="4032448" cy="461665"/>
          </a:xfrm>
          <a:prstGeom prst="rect">
            <a:avLst/>
          </a:prstGeom>
          <a:noFill/>
          <a:ln w="9525">
            <a:noFill/>
            <a:miter lim="800000"/>
            <a:headEnd/>
            <a:tailEnd/>
          </a:ln>
        </p:spPr>
        <p:txBody>
          <a:bodyPr wrap="square">
            <a:spAutoFit/>
          </a:bodyPr>
          <a:lstStyle/>
          <a:p>
            <a:pPr lvl="0" indent="-342900">
              <a:spcBef>
                <a:spcPct val="20000"/>
              </a:spcBef>
              <a:defRPr/>
            </a:pPr>
            <a:r>
              <a:rPr lang="el-GR" sz="1200" dirty="0" smtClean="0">
                <a:solidFill>
                  <a:schemeClr val="tx2"/>
                </a:solidFill>
                <a:latin typeface="Calibri" pitchFamily="34" charset="0"/>
              </a:rPr>
              <a:t>Εξωτερικό περίβλημα του κυτταρικού τοιχώματος σε πολλά είδη βακτηρίων από πολυσακχαρίτες και/ή πολυπεπτίδια.</a:t>
            </a:r>
          </a:p>
        </p:txBody>
      </p:sp>
      <p:sp>
        <p:nvSpPr>
          <p:cNvPr id="8" name="Rektangel 18"/>
          <p:cNvSpPr>
            <a:spLocks noChangeArrowheads="1"/>
          </p:cNvSpPr>
          <p:nvPr/>
        </p:nvSpPr>
        <p:spPr bwMode="auto">
          <a:xfrm>
            <a:off x="1007604" y="2564904"/>
            <a:ext cx="4000500" cy="718048"/>
          </a:xfrm>
          <a:prstGeom prst="rect">
            <a:avLst/>
          </a:prstGeom>
          <a:gradFill>
            <a:gsLst>
              <a:gs pos="29000">
                <a:schemeClr val="accent1">
                  <a:lumMod val="75000"/>
                </a:schemeClr>
              </a:gs>
              <a:gs pos="92000">
                <a:schemeClr val="accent1">
                  <a:lumMod val="60000"/>
                  <a:lumOff val="40000"/>
                </a:schemeClr>
              </a:gs>
              <a:gs pos="100000">
                <a:schemeClr val="accent1">
                  <a:lumMod val="60000"/>
                  <a:lumOff val="40000"/>
                </a:schemeClr>
              </a:gs>
            </a:gsLst>
            <a:lin ang="5400000" scaled="0"/>
          </a:gradFill>
          <a:ln w="25400" cap="flat" cmpd="sng" algn="ctr">
            <a:noFill/>
            <a:prstDash val="solid"/>
          </a:ln>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10" name="Tekstboks 12"/>
          <p:cNvSpPr txBox="1">
            <a:spLocks noChangeArrowheads="1"/>
          </p:cNvSpPr>
          <p:nvPr/>
        </p:nvSpPr>
        <p:spPr bwMode="auto">
          <a:xfrm>
            <a:off x="971600" y="2708920"/>
            <a:ext cx="4000500" cy="461665"/>
          </a:xfrm>
          <a:prstGeom prst="rect">
            <a:avLst/>
          </a:prstGeom>
          <a:noFill/>
          <a:ln w="9525">
            <a:noFill/>
            <a:miter lim="800000"/>
            <a:headEnd/>
            <a:tailEnd/>
          </a:ln>
        </p:spPr>
        <p:txBody>
          <a:bodyPr wrap="square">
            <a:spAutoFit/>
          </a:bodyPr>
          <a:lstStyle/>
          <a:p>
            <a:pPr indent="-342900" algn="just">
              <a:spcBef>
                <a:spcPct val="20000"/>
              </a:spcBef>
              <a:defRPr/>
            </a:pPr>
            <a:r>
              <a:rPr lang="el-GR" sz="1200" dirty="0" smtClean="0">
                <a:solidFill>
                  <a:schemeClr val="tx2"/>
                </a:solidFill>
                <a:latin typeface="Calibri" pitchFamily="34" charset="0"/>
              </a:rPr>
              <a:t>Έχει βλεννώδη υφή, προσκολλητική ικανότητα και</a:t>
            </a:r>
            <a:r>
              <a:rPr lang="en-US" sz="1200" dirty="0" smtClean="0">
                <a:solidFill>
                  <a:schemeClr val="tx2"/>
                </a:solidFill>
                <a:latin typeface="Calibri" pitchFamily="34" charset="0"/>
              </a:rPr>
              <a:t> </a:t>
            </a:r>
            <a:r>
              <a:rPr lang="el-GR" sz="1200" dirty="0" smtClean="0">
                <a:solidFill>
                  <a:schemeClr val="tx2"/>
                </a:solidFill>
                <a:latin typeface="Calibri" pitchFamily="34" charset="0"/>
              </a:rPr>
              <a:t>πυκνή διάταξη </a:t>
            </a:r>
          </a:p>
        </p:txBody>
      </p:sp>
      <p:pic>
        <p:nvPicPr>
          <p:cNvPr id="15" name="Picture 2" descr="Capsule.JPG"/>
          <p:cNvPicPr>
            <a:picLocks noChangeAspect="1" noChangeArrowheads="1"/>
          </p:cNvPicPr>
          <p:nvPr/>
        </p:nvPicPr>
        <p:blipFill>
          <a:blip r:embed="rId2" cstate="print"/>
          <a:srcRect/>
          <a:stretch>
            <a:fillRect/>
          </a:stretch>
        </p:blipFill>
        <p:spPr bwMode="auto">
          <a:xfrm>
            <a:off x="5364088" y="2852936"/>
            <a:ext cx="2664296" cy="2088232"/>
          </a:xfrm>
          <a:prstGeom prst="rect">
            <a:avLst/>
          </a:prstGeom>
          <a:noFill/>
        </p:spPr>
      </p:pic>
      <p:sp>
        <p:nvSpPr>
          <p:cNvPr id="12" name="11 - Θέση υποσέλιδου"/>
          <p:cNvSpPr>
            <a:spLocks noGrp="1"/>
          </p:cNvSpPr>
          <p:nvPr>
            <p:ph type="ftr" sz="quarter" idx="11"/>
          </p:nvPr>
        </p:nvSpPr>
        <p:spPr/>
        <p:txBody>
          <a:bodyPr/>
          <a:lstStyle/>
          <a:p>
            <a:r>
              <a:rPr lang="el-GR" smtClean="0"/>
              <a:t>Δρ Ελένη Γιαννουλάκη</a:t>
            </a:r>
            <a:endParaRPr lang="el-GR"/>
          </a:p>
        </p:txBody>
      </p:sp>
      <p:grpSp>
        <p:nvGrpSpPr>
          <p:cNvPr id="13" name="13 - Ομάδα"/>
          <p:cNvGrpSpPr/>
          <p:nvPr/>
        </p:nvGrpSpPr>
        <p:grpSpPr>
          <a:xfrm>
            <a:off x="1043608" y="3429000"/>
            <a:ext cx="4036504" cy="718048"/>
            <a:chOff x="1007604" y="3935088"/>
            <a:chExt cx="4036504" cy="718048"/>
          </a:xfrm>
        </p:grpSpPr>
        <p:sp>
          <p:nvSpPr>
            <p:cNvPr id="14" name="Rektangel 18"/>
            <p:cNvSpPr>
              <a:spLocks noChangeArrowheads="1"/>
            </p:cNvSpPr>
            <p:nvPr/>
          </p:nvSpPr>
          <p:spPr bwMode="auto">
            <a:xfrm>
              <a:off x="1007604" y="3935088"/>
              <a:ext cx="4000500" cy="718048"/>
            </a:xfrm>
            <a:prstGeom prst="rect">
              <a:avLst/>
            </a:prstGeom>
            <a:gradFill>
              <a:gsLst>
                <a:gs pos="29000">
                  <a:schemeClr val="accent1">
                    <a:lumMod val="75000"/>
                  </a:schemeClr>
                </a:gs>
                <a:gs pos="92000">
                  <a:schemeClr val="accent1">
                    <a:lumMod val="60000"/>
                    <a:lumOff val="40000"/>
                  </a:schemeClr>
                </a:gs>
                <a:gs pos="100000">
                  <a:schemeClr val="accent1">
                    <a:lumMod val="60000"/>
                    <a:lumOff val="40000"/>
                  </a:schemeClr>
                </a:gs>
              </a:gsLst>
              <a:lin ang="5400000" scaled="0"/>
            </a:gradFill>
            <a:ln w="25400" cap="flat" cmpd="sng" algn="ctr">
              <a:noFill/>
              <a:prstDash val="solid"/>
            </a:ln>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16" name="Tekstboks 10"/>
            <p:cNvSpPr txBox="1">
              <a:spLocks noChangeArrowheads="1"/>
            </p:cNvSpPr>
            <p:nvPr/>
          </p:nvSpPr>
          <p:spPr bwMode="auto">
            <a:xfrm>
              <a:off x="1043608" y="4005064"/>
              <a:ext cx="4000500" cy="646331"/>
            </a:xfrm>
            <a:prstGeom prst="rect">
              <a:avLst/>
            </a:prstGeom>
            <a:noFill/>
            <a:ln w="9525">
              <a:noFill/>
              <a:miter lim="800000"/>
              <a:headEnd/>
              <a:tailEnd/>
            </a:ln>
          </p:spPr>
          <p:txBody>
            <a:bodyPr>
              <a:spAutoFit/>
            </a:bodyPr>
            <a:lstStyle/>
            <a:p>
              <a:pPr lvl="0" indent="-342900">
                <a:spcBef>
                  <a:spcPct val="20000"/>
                </a:spcBef>
                <a:defRPr/>
              </a:pPr>
              <a:r>
                <a:rPr lang="el-GR" sz="1200" dirty="0" smtClean="0">
                  <a:solidFill>
                    <a:schemeClr val="tx2"/>
                  </a:solidFill>
                  <a:latin typeface="Calibri" pitchFamily="34" charset="0"/>
                </a:rPr>
                <a:t>Τα βακτήρια που έχουν έλυτρο σχηματίζουν λείες</a:t>
              </a:r>
              <a:r>
                <a:rPr lang="en-US" sz="1200" dirty="0" smtClean="0">
                  <a:solidFill>
                    <a:schemeClr val="tx2"/>
                  </a:solidFill>
                  <a:latin typeface="Calibri" pitchFamily="34" charset="0"/>
                </a:rPr>
                <a:t> </a:t>
              </a:r>
              <a:r>
                <a:rPr lang="el-GR" sz="1200" dirty="0" smtClean="0">
                  <a:solidFill>
                    <a:schemeClr val="tx2"/>
                  </a:solidFill>
                  <a:latin typeface="Calibri" pitchFamily="34" charset="0"/>
                </a:rPr>
                <a:t>ή βλεννώδεις αποικίες, σε αντίθεση με αυτά που δεν έχουν που σχηματίζουν αδρές</a:t>
              </a:r>
            </a:p>
          </p:txBody>
        </p:sp>
      </p:grpSp>
      <p:grpSp>
        <p:nvGrpSpPr>
          <p:cNvPr id="17" name="13 - Ομάδα"/>
          <p:cNvGrpSpPr/>
          <p:nvPr/>
        </p:nvGrpSpPr>
        <p:grpSpPr>
          <a:xfrm>
            <a:off x="1003548" y="4990813"/>
            <a:ext cx="4000500" cy="1246499"/>
            <a:chOff x="1007604" y="3935087"/>
            <a:chExt cx="4000500" cy="1246499"/>
          </a:xfrm>
        </p:grpSpPr>
        <p:sp>
          <p:nvSpPr>
            <p:cNvPr id="18" name="Rektangel 18"/>
            <p:cNvSpPr>
              <a:spLocks noChangeArrowheads="1"/>
            </p:cNvSpPr>
            <p:nvPr/>
          </p:nvSpPr>
          <p:spPr bwMode="auto">
            <a:xfrm>
              <a:off x="1007604" y="3935087"/>
              <a:ext cx="4000500" cy="1198297"/>
            </a:xfrm>
            <a:prstGeom prst="rect">
              <a:avLst/>
            </a:prstGeom>
            <a:gradFill>
              <a:gsLst>
                <a:gs pos="29000">
                  <a:schemeClr val="accent1">
                    <a:lumMod val="75000"/>
                  </a:schemeClr>
                </a:gs>
                <a:gs pos="92000">
                  <a:schemeClr val="accent1">
                    <a:lumMod val="60000"/>
                    <a:lumOff val="40000"/>
                  </a:schemeClr>
                </a:gs>
                <a:gs pos="100000">
                  <a:schemeClr val="accent1">
                    <a:lumMod val="60000"/>
                    <a:lumOff val="40000"/>
                  </a:schemeClr>
                </a:gs>
              </a:gsLst>
              <a:lin ang="5400000" scaled="0"/>
            </a:gradFill>
            <a:ln w="25400" cap="flat" cmpd="sng" algn="ctr">
              <a:noFill/>
              <a:prstDash val="solid"/>
            </a:ln>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19" name="Tekstboks 10"/>
            <p:cNvSpPr txBox="1">
              <a:spLocks noChangeArrowheads="1"/>
            </p:cNvSpPr>
            <p:nvPr/>
          </p:nvSpPr>
          <p:spPr bwMode="auto">
            <a:xfrm>
              <a:off x="1007604" y="3981257"/>
              <a:ext cx="4000500" cy="1200329"/>
            </a:xfrm>
            <a:prstGeom prst="rect">
              <a:avLst/>
            </a:prstGeom>
            <a:noFill/>
            <a:ln w="9525">
              <a:noFill/>
              <a:miter lim="800000"/>
              <a:headEnd/>
              <a:tailEnd/>
            </a:ln>
          </p:spPr>
          <p:txBody>
            <a:bodyPr>
              <a:spAutoFit/>
            </a:bodyPr>
            <a:lstStyle/>
            <a:p>
              <a:pPr lvl="0" indent="-342900">
                <a:spcBef>
                  <a:spcPct val="20000"/>
                </a:spcBef>
                <a:defRPr/>
              </a:pPr>
              <a:r>
                <a:rPr lang="el-GR" sz="1200" dirty="0" smtClean="0">
                  <a:solidFill>
                    <a:schemeClr val="tx2"/>
                  </a:solidFill>
                  <a:latin typeface="Calibri" pitchFamily="34" charset="0"/>
                </a:rPr>
                <a:t>Ο  οργανισμός προστατεύεται από τα βακτήρια που φέρουν έλυτρο από αντισώματα που  το αναγνωρίζουν και συνδέονται με αυτό (</a:t>
              </a:r>
              <a:r>
                <a:rPr lang="el-GR" sz="1200" dirty="0" err="1" smtClean="0">
                  <a:solidFill>
                    <a:schemeClr val="tx2"/>
                  </a:solidFill>
                  <a:latin typeface="Calibri" pitchFamily="34" charset="0"/>
                </a:rPr>
                <a:t>οψωνοποίηση</a:t>
              </a:r>
              <a:r>
                <a:rPr lang="el-GR" sz="1200" dirty="0" smtClean="0">
                  <a:solidFill>
                    <a:schemeClr val="tx2"/>
                  </a:solidFill>
                  <a:latin typeface="Calibri" pitchFamily="34" charset="0"/>
                </a:rPr>
                <a:t>). Το παραπάνω ενεργοποιεί το συμπλήρωμα και καθιστά τα πολυμορφοπύρηνα και τα μακροφάγα  ικανά να τα καταστρέψουν</a:t>
              </a:r>
            </a:p>
          </p:txBody>
        </p:sp>
      </p:grpSp>
      <p:grpSp>
        <p:nvGrpSpPr>
          <p:cNvPr id="20" name="13 - Ομάδα"/>
          <p:cNvGrpSpPr/>
          <p:nvPr/>
        </p:nvGrpSpPr>
        <p:grpSpPr>
          <a:xfrm>
            <a:off x="1007604" y="4221088"/>
            <a:ext cx="4036504" cy="718048"/>
            <a:chOff x="1007604" y="3935088"/>
            <a:chExt cx="4036504" cy="718048"/>
          </a:xfrm>
        </p:grpSpPr>
        <p:sp>
          <p:nvSpPr>
            <p:cNvPr id="21" name="Rektangel 18"/>
            <p:cNvSpPr>
              <a:spLocks noChangeArrowheads="1"/>
            </p:cNvSpPr>
            <p:nvPr/>
          </p:nvSpPr>
          <p:spPr bwMode="auto">
            <a:xfrm>
              <a:off x="1007604" y="3935088"/>
              <a:ext cx="4000500" cy="718048"/>
            </a:xfrm>
            <a:prstGeom prst="rect">
              <a:avLst/>
            </a:prstGeom>
            <a:gradFill>
              <a:gsLst>
                <a:gs pos="29000">
                  <a:schemeClr val="accent1">
                    <a:lumMod val="75000"/>
                  </a:schemeClr>
                </a:gs>
                <a:gs pos="92000">
                  <a:schemeClr val="accent1">
                    <a:lumMod val="60000"/>
                    <a:lumOff val="40000"/>
                  </a:schemeClr>
                </a:gs>
                <a:gs pos="100000">
                  <a:schemeClr val="accent1">
                    <a:lumMod val="60000"/>
                    <a:lumOff val="40000"/>
                  </a:schemeClr>
                </a:gs>
              </a:gsLst>
              <a:lin ang="5400000" scaled="0"/>
            </a:gradFill>
            <a:ln w="25400" cap="flat" cmpd="sng" algn="ctr">
              <a:noFill/>
              <a:prstDash val="solid"/>
            </a:ln>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22" name="Tekstboks 10"/>
            <p:cNvSpPr txBox="1">
              <a:spLocks noChangeArrowheads="1"/>
            </p:cNvSpPr>
            <p:nvPr/>
          </p:nvSpPr>
          <p:spPr bwMode="auto">
            <a:xfrm>
              <a:off x="1043608" y="4063280"/>
              <a:ext cx="4000500" cy="461665"/>
            </a:xfrm>
            <a:prstGeom prst="rect">
              <a:avLst/>
            </a:prstGeom>
            <a:noFill/>
            <a:ln w="9525">
              <a:noFill/>
              <a:miter lim="800000"/>
              <a:headEnd/>
              <a:tailEnd/>
            </a:ln>
          </p:spPr>
          <p:txBody>
            <a:bodyPr>
              <a:spAutoFit/>
            </a:bodyPr>
            <a:lstStyle/>
            <a:p>
              <a:pPr lvl="0" indent="-342900">
                <a:spcBef>
                  <a:spcPct val="20000"/>
                </a:spcBef>
                <a:defRPr/>
              </a:pPr>
              <a:r>
                <a:rPr lang="el-GR" sz="1200" dirty="0" smtClean="0">
                  <a:solidFill>
                    <a:schemeClr val="tx2"/>
                  </a:solidFill>
                  <a:latin typeface="Calibri" pitchFamily="34" charset="0"/>
                </a:rPr>
                <a:t>Προστατεύει το κύτταρο από τη φαγοκυττάρωση, την ξήρανση, τους βακτηριοφάγους και τοξικές ουσίες</a:t>
              </a: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1026" name="AutoShape 2" descr="Αποτέλεσμα εικόνας για opsoniz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Αποτέλεσμα εικόνας για opsoniz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9" name="Picture 5" descr="C:\Documents and Settings\user\Επιφάνεια εργασίας\sympl.jpg"/>
          <p:cNvPicPr>
            <a:picLocks noChangeAspect="1" noChangeArrowheads="1"/>
          </p:cNvPicPr>
          <p:nvPr/>
        </p:nvPicPr>
        <p:blipFill>
          <a:blip r:embed="rId2" cstate="print"/>
          <a:srcRect/>
          <a:stretch>
            <a:fillRect/>
          </a:stretch>
        </p:blipFill>
        <p:spPr bwMode="auto">
          <a:xfrm>
            <a:off x="4571554" y="3140969"/>
            <a:ext cx="2664742" cy="2448272"/>
          </a:xfrm>
          <a:prstGeom prst="rect">
            <a:avLst/>
          </a:prstGeom>
          <a:noFill/>
        </p:spPr>
      </p:pic>
      <p:pic>
        <p:nvPicPr>
          <p:cNvPr id="1030" name="Picture 6" descr="C:\Documents and Settings\user\Επιφάνεια εργασίας\Αντίγραφο από opso1.jpg"/>
          <p:cNvPicPr>
            <a:picLocks noChangeAspect="1" noChangeArrowheads="1"/>
          </p:cNvPicPr>
          <p:nvPr/>
        </p:nvPicPr>
        <p:blipFill>
          <a:blip r:embed="rId3" cstate="print"/>
          <a:srcRect/>
          <a:stretch>
            <a:fillRect/>
          </a:stretch>
        </p:blipFill>
        <p:spPr bwMode="auto">
          <a:xfrm>
            <a:off x="1348755" y="3140969"/>
            <a:ext cx="2863205" cy="2448272"/>
          </a:xfrm>
          <a:prstGeom prst="rect">
            <a:avLst/>
          </a:prstGeom>
          <a:noFill/>
        </p:spPr>
      </p:pic>
      <p:pic>
        <p:nvPicPr>
          <p:cNvPr id="1031" name="Picture 7" descr="C:\Documents and Settings\user\Επιφάνεια εργασίας\fago.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195736" y="332656"/>
            <a:ext cx="4176464" cy="270966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3" name="Picture 8" descr="C:\Documents and Settings\user\Επιφάνεια εργασίας\sylp.jpeg"/>
          <p:cNvPicPr>
            <a:picLocks noChangeAspect="1" noChangeArrowheads="1"/>
          </p:cNvPicPr>
          <p:nvPr/>
        </p:nvPicPr>
        <p:blipFill>
          <a:blip r:embed="rId2" cstate="print"/>
          <a:srcRect/>
          <a:stretch>
            <a:fillRect/>
          </a:stretch>
        </p:blipFill>
        <p:spPr bwMode="auto">
          <a:xfrm>
            <a:off x="1331640" y="1196752"/>
            <a:ext cx="6120680" cy="417646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 Υπότιτλος"/>
          <p:cNvSpPr txBox="1">
            <a:spLocks/>
          </p:cNvSpPr>
          <p:nvPr/>
        </p:nvSpPr>
        <p:spPr>
          <a:xfrm>
            <a:off x="899592" y="476672"/>
            <a:ext cx="7344816" cy="468052"/>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800" b="1" dirty="0" smtClean="0">
                <a:solidFill>
                  <a:schemeClr val="bg1"/>
                </a:solidFill>
              </a:rPr>
              <a:t>Οργανίδια κίνησης</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grpSp>
        <p:nvGrpSpPr>
          <p:cNvPr id="5" name="9 - Ομάδα"/>
          <p:cNvGrpSpPr/>
          <p:nvPr/>
        </p:nvGrpSpPr>
        <p:grpSpPr>
          <a:xfrm>
            <a:off x="683568" y="1484784"/>
            <a:ext cx="3835250" cy="2160240"/>
            <a:chOff x="808188" y="1268760"/>
            <a:chExt cx="3835250" cy="2160240"/>
          </a:xfrm>
        </p:grpSpPr>
        <p:sp>
          <p:nvSpPr>
            <p:cNvPr id="8" name="7 - Στρογγυλεμένο ορθογώνιο"/>
            <p:cNvSpPr/>
            <p:nvPr/>
          </p:nvSpPr>
          <p:spPr>
            <a:xfrm>
              <a:off x="808188" y="1268760"/>
              <a:ext cx="3835250" cy="21602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Content Placeholder 2"/>
            <p:cNvSpPr txBox="1">
              <a:spLocks/>
            </p:cNvSpPr>
            <p:nvPr/>
          </p:nvSpPr>
          <p:spPr>
            <a:xfrm>
              <a:off x="853605" y="1754814"/>
              <a:ext cx="3744416" cy="1188132"/>
            </a:xfrm>
            <a:prstGeom prst="rect">
              <a:avLst/>
            </a:prstGeom>
          </p:spPr>
          <p:txBody>
            <a:bodyPr>
              <a:normAutofit/>
            </a:bodyPr>
            <a:lstStyle/>
            <a:p>
              <a:pPr marR="0" lvl="0" indent="-411480" algn="ctr" defTabSz="914400" rtl="0" eaLnBrk="1" fontAlgn="auto" latinLnBrk="0" hangingPunct="1">
                <a:lnSpc>
                  <a:spcPct val="100000"/>
                </a:lnSpc>
                <a:spcAft>
                  <a:spcPts val="0"/>
                </a:spcAft>
                <a:buClr>
                  <a:schemeClr val="tx1">
                    <a:shade val="95000"/>
                  </a:schemeClr>
                </a:buClr>
                <a:buSzTx/>
                <a:tabLst/>
                <a:defRPr/>
              </a:pPr>
              <a:r>
                <a:rPr kumimoji="0" lang="el-GR" sz="1600" b="1" i="0" u="none" strike="noStrike" kern="1200" cap="none" spc="0" normalizeH="0" baseline="0" noProof="0" dirty="0" smtClean="0">
                  <a:ln>
                    <a:noFill/>
                  </a:ln>
                  <a:solidFill>
                    <a:schemeClr val="accent5">
                      <a:lumMod val="50000"/>
                    </a:schemeClr>
                  </a:solidFill>
                  <a:effectLst/>
                  <a:uLnTx/>
                  <a:uFillTx/>
                  <a:latin typeface="+mn-lt"/>
                  <a:ea typeface="+mn-ea"/>
                  <a:cs typeface="+mn-cs"/>
                </a:rPr>
                <a:t>Μαστίγια ή βλεφαρίδες</a:t>
              </a:r>
              <a:r>
                <a:rPr kumimoji="0" lang="el-GR" sz="1600" b="0" i="0" u="none" strike="noStrike" kern="1200" cap="none" spc="0" normalizeH="0" baseline="0" noProof="0" dirty="0" smtClean="0">
                  <a:ln>
                    <a:noFill/>
                  </a:ln>
                  <a:solidFill>
                    <a:schemeClr val="accent5">
                      <a:lumMod val="50000"/>
                    </a:schemeClr>
                  </a:solidFill>
                  <a:effectLst/>
                  <a:uLnTx/>
                  <a:uFillTx/>
                  <a:latin typeface="+mn-lt"/>
                  <a:ea typeface="+mn-ea"/>
                  <a:cs typeface="+mn-cs"/>
                </a:rPr>
                <a:t>:  Πρωτεϊνικά νημάτια διαμέτρου περίπου 0,02μ</a:t>
              </a:r>
              <a:r>
                <a:rPr kumimoji="0" lang="en-US" sz="1600" b="0" i="0" u="none" strike="noStrike" kern="1200" cap="none" spc="0" normalizeH="0" baseline="0" noProof="0" dirty="0" smtClean="0">
                  <a:ln>
                    <a:noFill/>
                  </a:ln>
                  <a:solidFill>
                    <a:schemeClr val="accent5">
                      <a:lumMod val="50000"/>
                    </a:schemeClr>
                  </a:solidFill>
                  <a:effectLst/>
                  <a:uLnTx/>
                  <a:uFillTx/>
                  <a:latin typeface="+mn-lt"/>
                  <a:ea typeface="+mn-ea"/>
                  <a:cs typeface="+mn-cs"/>
                </a:rPr>
                <a:t>m.</a:t>
              </a:r>
              <a:r>
                <a:rPr kumimoji="0" lang="el-GR" sz="1600" b="0" i="0" u="none" strike="noStrike" kern="1200" cap="none" spc="0" normalizeH="0" baseline="0" noProof="0" dirty="0" smtClean="0">
                  <a:ln>
                    <a:noFill/>
                  </a:ln>
                  <a:solidFill>
                    <a:schemeClr val="accent5">
                      <a:lumMod val="50000"/>
                    </a:schemeClr>
                  </a:solidFill>
                  <a:effectLst/>
                  <a:uLnTx/>
                  <a:uFillTx/>
                  <a:latin typeface="+mn-lt"/>
                  <a:ea typeface="+mn-ea"/>
                  <a:cs typeface="+mn-cs"/>
                </a:rPr>
                <a:t>  Το πλήθος τους (1-100) και η θέση τους εξαρτάται από το είδος του βακτηρίου</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2"/>
                <a:buChar char=""/>
                <a:tabLst/>
                <a:defRPr/>
              </a:pP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grpSp>
      <p:pic>
        <p:nvPicPr>
          <p:cNvPr id="4" name="Picture 2" descr="Examples of bacterial flagella arrangement schemes. A-Monotrichous; B-Lophotrichous; C-Amphitrichous; D-Peritrichous;"/>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220072" y="1556792"/>
            <a:ext cx="2736304" cy="2016224"/>
          </a:xfrm>
          <a:prstGeom prst="rect">
            <a:avLst/>
          </a:prstGeom>
          <a:noFill/>
          <a:ln w="9525">
            <a:noFill/>
            <a:miter lim="800000"/>
            <a:headEnd/>
            <a:tailEnd/>
          </a:ln>
        </p:spPr>
      </p:pic>
      <p:pic>
        <p:nvPicPr>
          <p:cNvPr id="6" name="Picture 6" descr="http://www.uic.edu/classes/bios/bios100/lectures/cilia_flagella.jpg"/>
          <p:cNvPicPr>
            <a:picLocks noChangeAspect="1" noChangeArrowheads="1"/>
          </p:cNvPicPr>
          <p:nvPr/>
        </p:nvPicPr>
        <p:blipFill>
          <a:blip r:embed="rId3" cstate="print"/>
          <a:srcRect/>
          <a:stretch>
            <a:fillRect/>
          </a:stretch>
        </p:blipFill>
        <p:spPr bwMode="auto">
          <a:xfrm>
            <a:off x="1187624" y="4149080"/>
            <a:ext cx="2736304" cy="1716566"/>
          </a:xfrm>
          <a:prstGeom prst="rect">
            <a:avLst/>
          </a:prstGeom>
          <a:noFill/>
        </p:spPr>
      </p:pic>
      <p:grpSp>
        <p:nvGrpSpPr>
          <p:cNvPr id="10" name="10 - Ομάδα"/>
          <p:cNvGrpSpPr/>
          <p:nvPr/>
        </p:nvGrpSpPr>
        <p:grpSpPr>
          <a:xfrm>
            <a:off x="5724128" y="3933056"/>
            <a:ext cx="1691680" cy="2304256"/>
            <a:chOff x="6480720" y="4005064"/>
            <a:chExt cx="1691680" cy="2304256"/>
          </a:xfrm>
        </p:grpSpPr>
        <p:sp>
          <p:nvSpPr>
            <p:cNvPr id="9" name="8 - Στρογγυλεμένο ορθογώνιο"/>
            <p:cNvSpPr/>
            <p:nvPr/>
          </p:nvSpPr>
          <p:spPr>
            <a:xfrm>
              <a:off x="6480720" y="4005064"/>
              <a:ext cx="1691680" cy="23042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TextBox"/>
            <p:cNvSpPr txBox="1"/>
            <p:nvPr/>
          </p:nvSpPr>
          <p:spPr>
            <a:xfrm>
              <a:off x="6642484" y="4356973"/>
              <a:ext cx="1368152" cy="1600438"/>
            </a:xfrm>
            <a:prstGeom prst="rect">
              <a:avLst/>
            </a:prstGeom>
            <a:noFill/>
          </p:spPr>
          <p:txBody>
            <a:bodyPr wrap="square" rtlCol="0">
              <a:spAutoFit/>
            </a:bodyPr>
            <a:lstStyle/>
            <a:p>
              <a:r>
                <a:rPr lang="el-GR" sz="1400" dirty="0" smtClean="0"/>
                <a:t>Α. </a:t>
              </a:r>
              <a:r>
                <a:rPr lang="el-GR" sz="1400" dirty="0" err="1" smtClean="0"/>
                <a:t>Μονότριχα</a:t>
              </a:r>
              <a:endParaRPr lang="en-US" sz="1400" dirty="0" smtClean="0"/>
            </a:p>
            <a:p>
              <a:endParaRPr lang="el-GR" sz="1400" dirty="0" smtClean="0"/>
            </a:p>
            <a:p>
              <a:r>
                <a:rPr lang="el-GR" sz="1400" dirty="0" smtClean="0"/>
                <a:t>Β. </a:t>
              </a:r>
              <a:r>
                <a:rPr lang="el-GR" sz="1400" dirty="0" err="1" smtClean="0"/>
                <a:t>Λοφιότριχα</a:t>
              </a:r>
              <a:endParaRPr lang="en-US" sz="1400" dirty="0" smtClean="0"/>
            </a:p>
            <a:p>
              <a:endParaRPr lang="en-US" sz="1400" dirty="0" smtClean="0"/>
            </a:p>
            <a:p>
              <a:r>
                <a:rPr lang="en-US" sz="1400" dirty="0" smtClean="0"/>
                <a:t>C</a:t>
              </a:r>
              <a:r>
                <a:rPr lang="el-GR" sz="1400" dirty="0" smtClean="0"/>
                <a:t>.  </a:t>
              </a:r>
              <a:r>
                <a:rPr lang="el-GR" sz="1400" dirty="0" err="1" smtClean="0"/>
                <a:t>Αμφίτριχα</a:t>
              </a:r>
              <a:endParaRPr lang="en-US" sz="1400" dirty="0" smtClean="0"/>
            </a:p>
            <a:p>
              <a:endParaRPr lang="el-GR" sz="1400" dirty="0" smtClean="0"/>
            </a:p>
            <a:p>
              <a:r>
                <a:rPr lang="en-US" sz="1400" dirty="0" smtClean="0"/>
                <a:t>D</a:t>
              </a:r>
              <a:r>
                <a:rPr lang="el-GR" sz="1400" dirty="0" smtClean="0"/>
                <a:t>.  </a:t>
              </a:r>
              <a:r>
                <a:rPr lang="el-GR" sz="1400" dirty="0" err="1" smtClean="0"/>
                <a:t>Περίτριχα</a:t>
              </a:r>
              <a:r>
                <a:rPr lang="el-GR" sz="1400" dirty="0" smtClean="0"/>
                <a:t> </a:t>
              </a:r>
              <a:endParaRPr lang="el-GR" sz="1400" dirty="0"/>
            </a:p>
          </p:txBody>
        </p:sp>
      </p:grpSp>
      <p:sp>
        <p:nvSpPr>
          <p:cNvPr id="12" name="11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Στρογγυλεμένο ορθογώνιο"/>
          <p:cNvSpPr/>
          <p:nvPr/>
        </p:nvSpPr>
        <p:spPr>
          <a:xfrm>
            <a:off x="539552" y="3789040"/>
            <a:ext cx="7776864" cy="2448272"/>
          </a:xfrm>
          <a:prstGeom prst="roundRect">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Στρογγυλεμένο ορθογώνιο"/>
          <p:cNvSpPr/>
          <p:nvPr/>
        </p:nvSpPr>
        <p:spPr>
          <a:xfrm>
            <a:off x="539552" y="1052736"/>
            <a:ext cx="7776864" cy="2592288"/>
          </a:xfrm>
          <a:prstGeom prst="roundRect">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Content Placeholder 2"/>
          <p:cNvSpPr txBox="1">
            <a:spLocks/>
          </p:cNvSpPr>
          <p:nvPr/>
        </p:nvSpPr>
        <p:spPr>
          <a:xfrm>
            <a:off x="611560" y="1664804"/>
            <a:ext cx="3312368" cy="1296144"/>
          </a:xfrm>
          <a:prstGeom prst="rect">
            <a:avLst/>
          </a:prstGeom>
        </p:spPr>
        <p:txBody>
          <a:bodyPr>
            <a:normAutofit/>
          </a:bodyPr>
          <a:lstStyle/>
          <a:p>
            <a:pPr marR="0" lvl="0" algn="ctr" defTabSz="914400" rtl="0" eaLnBrk="1" fontAlgn="auto" latinLnBrk="0" hangingPunct="1">
              <a:lnSpc>
                <a:spcPct val="100000"/>
              </a:lnSpc>
              <a:spcAft>
                <a:spcPts val="0"/>
              </a:spcAft>
              <a:buClr>
                <a:schemeClr val="tx1">
                  <a:shade val="95000"/>
                </a:schemeClr>
              </a:buClr>
              <a:buSzTx/>
              <a:tabLst/>
              <a:defRPr/>
            </a:pPr>
            <a:r>
              <a:rPr kumimoji="0" lang="el-GR" sz="1700" b="0" i="0" u="none" strike="noStrike" kern="1200" cap="none" spc="0" normalizeH="0" baseline="0" noProof="0" dirty="0" smtClean="0">
                <a:ln>
                  <a:noFill/>
                </a:ln>
                <a:solidFill>
                  <a:schemeClr val="tx1"/>
                </a:solidFill>
                <a:effectLst/>
                <a:uLnTx/>
                <a:uFillTx/>
                <a:latin typeface="+mn-lt"/>
                <a:ea typeface="+mn-ea"/>
                <a:cs typeface="+mn-cs"/>
              </a:rPr>
              <a:t>Αποτελούνται από </a:t>
            </a:r>
            <a:r>
              <a:rPr lang="el-GR" sz="1700" dirty="0" smtClean="0"/>
              <a:t>τον πολυμερισμό μιας σφαιρικής πρωτεΐνης, της μαστιγίνης ή φλαγγελίνης.</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2"/>
              <a:buChar char=""/>
              <a:tabLst/>
              <a:defRPr/>
            </a:pPr>
            <a:endParaRPr lang="el-GR" sz="3200" dirty="0" smtClean="0"/>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2"/>
              <a:buChar char=""/>
              <a:tabLst/>
              <a:defRPr/>
            </a:pPr>
            <a:endParaRPr lang="el-GR" sz="3200" dirty="0" smtClean="0"/>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2"/>
              <a:buChar char=""/>
              <a:tabLst/>
              <a:defRPr/>
            </a:pPr>
            <a:endParaRPr lang="el-GR" sz="3200" dirty="0" smtClean="0"/>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2"/>
              <a:buChar char=""/>
              <a:tabLst/>
              <a:defRPr/>
            </a:pPr>
            <a:endParaRPr lang="el-GR" sz="3200" dirty="0" smtClean="0"/>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2"/>
              <a:buChar char=""/>
              <a:tabLst/>
              <a:defRPr/>
            </a:pPr>
            <a:endParaRPr lang="el-GR" sz="3200" dirty="0" smtClean="0"/>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2"/>
              <a:buChar char=""/>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2"/>
              <a:buChar char=""/>
              <a:tabLst/>
              <a:defRPr/>
            </a:pP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2" descr="http://t2.gstatic.com/images?q=tbn:ANd9GcQ5cB1nhlZSDva0oUhD5I4Eha9ee8IeGv7HOBGhVkwgIfdzUbN1"/>
          <p:cNvPicPr>
            <a:picLocks noChangeAspect="1" noChangeArrowheads="1"/>
          </p:cNvPicPr>
          <p:nvPr/>
        </p:nvPicPr>
        <p:blipFill>
          <a:blip r:embed="rId2" cstate="print">
            <a:clrChange>
              <a:clrFrom>
                <a:srgbClr val="FFFFFA"/>
              </a:clrFrom>
              <a:clrTo>
                <a:srgbClr val="FFFFFA">
                  <a:alpha val="0"/>
                </a:srgbClr>
              </a:clrTo>
            </a:clrChange>
          </a:blip>
          <a:srcRect/>
          <a:stretch>
            <a:fillRect/>
          </a:stretch>
        </p:blipFill>
        <p:spPr bwMode="auto">
          <a:xfrm>
            <a:off x="4932040" y="3969060"/>
            <a:ext cx="3240360" cy="2016224"/>
          </a:xfrm>
          <a:prstGeom prst="rect">
            <a:avLst/>
          </a:prstGeom>
          <a:noFill/>
        </p:spPr>
      </p:pic>
      <p:sp>
        <p:nvSpPr>
          <p:cNvPr id="6" name="2 - Υπότιτλος"/>
          <p:cNvSpPr txBox="1">
            <a:spLocks/>
          </p:cNvSpPr>
          <p:nvPr/>
        </p:nvSpPr>
        <p:spPr>
          <a:xfrm>
            <a:off x="251520" y="404664"/>
            <a:ext cx="4320480" cy="468052"/>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800" b="1" dirty="0" smtClean="0">
                <a:solidFill>
                  <a:schemeClr val="bg1"/>
                </a:solidFill>
              </a:rPr>
              <a:t>Μαστίγια</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8 - TextBox"/>
          <p:cNvSpPr txBox="1"/>
          <p:nvPr/>
        </p:nvSpPr>
        <p:spPr>
          <a:xfrm>
            <a:off x="899592" y="4255928"/>
            <a:ext cx="3312368" cy="1477328"/>
          </a:xfrm>
          <a:prstGeom prst="rect">
            <a:avLst/>
          </a:prstGeom>
          <a:noFill/>
        </p:spPr>
        <p:txBody>
          <a:bodyPr wrap="square" rtlCol="0">
            <a:spAutoFit/>
          </a:bodyPr>
          <a:lstStyle/>
          <a:p>
            <a:r>
              <a:rPr lang="el-GR" dirty="0" smtClean="0"/>
              <a:t>Εκφύονται από μία δομή που ονομάζεται βασικό σωμάτιο, η οποία βρίσκεται μεταξύ της κυτταρικής μεμβράνης και του κυτταρικού τοιχώματος.</a:t>
            </a:r>
            <a:endParaRPr lang="el-GR" dirty="0"/>
          </a:p>
        </p:txBody>
      </p:sp>
      <p:pic>
        <p:nvPicPr>
          <p:cNvPr id="12" name="11 - Εικόνα" descr="μαστίγιο.PNG"/>
          <p:cNvPicPr>
            <a:picLocks noChangeAspect="1"/>
          </p:cNvPicPr>
          <p:nvPr/>
        </p:nvPicPr>
        <p:blipFill>
          <a:blip r:embed="rId3" cstate="print">
            <a:clrChange>
              <a:clrFrom>
                <a:srgbClr val="FFFFFF"/>
              </a:clrFrom>
              <a:clrTo>
                <a:srgbClr val="FFFFFF">
                  <a:alpha val="0"/>
                </a:srgbClr>
              </a:clrTo>
            </a:clrChange>
          </a:blip>
          <a:stretch>
            <a:fillRect/>
          </a:stretch>
        </p:blipFill>
        <p:spPr>
          <a:xfrm>
            <a:off x="4572000" y="1052736"/>
            <a:ext cx="3528392" cy="2376264"/>
          </a:xfrm>
          <a:prstGeom prst="rect">
            <a:avLst/>
          </a:prstGeom>
        </p:spPr>
      </p:pic>
      <p:sp>
        <p:nvSpPr>
          <p:cNvPr id="11" name="10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upload.wikimedia.org/wikipedia/commons/thumb/a/a7/Flagellum-beating.svg/640px-Flagellum-beating.svg.png"/>
          <p:cNvPicPr>
            <a:picLocks noChangeAspect="1" noChangeArrowheads="1"/>
          </p:cNvPicPr>
          <p:nvPr/>
        </p:nvPicPr>
        <p:blipFill>
          <a:blip r:embed="rId2" cstate="print"/>
          <a:srcRect/>
          <a:stretch>
            <a:fillRect/>
          </a:stretch>
        </p:blipFill>
        <p:spPr bwMode="auto">
          <a:xfrm>
            <a:off x="-396552" y="2204864"/>
            <a:ext cx="5544616" cy="4032448"/>
          </a:xfrm>
          <a:prstGeom prst="rect">
            <a:avLst/>
          </a:prstGeom>
          <a:noFill/>
        </p:spPr>
      </p:pic>
      <p:grpSp>
        <p:nvGrpSpPr>
          <p:cNvPr id="2" name="7 - Ομάδα"/>
          <p:cNvGrpSpPr/>
          <p:nvPr/>
        </p:nvGrpSpPr>
        <p:grpSpPr>
          <a:xfrm>
            <a:off x="5148064" y="1052736"/>
            <a:ext cx="3672408" cy="1728192"/>
            <a:chOff x="5148064" y="404664"/>
            <a:chExt cx="3672408" cy="1728192"/>
          </a:xfrm>
        </p:grpSpPr>
        <p:sp>
          <p:nvSpPr>
            <p:cNvPr id="7" name="6 - Στρογγυλεμένο ορθογώνιο"/>
            <p:cNvSpPr/>
            <p:nvPr/>
          </p:nvSpPr>
          <p:spPr>
            <a:xfrm>
              <a:off x="5148064" y="404664"/>
              <a:ext cx="3384376" cy="17281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TextBox"/>
            <p:cNvSpPr txBox="1"/>
            <p:nvPr/>
          </p:nvSpPr>
          <p:spPr>
            <a:xfrm>
              <a:off x="5292080" y="644495"/>
              <a:ext cx="3528392" cy="1200329"/>
            </a:xfrm>
            <a:prstGeom prst="rect">
              <a:avLst/>
            </a:prstGeom>
            <a:noFill/>
          </p:spPr>
          <p:txBody>
            <a:bodyPr wrap="square" rtlCol="0">
              <a:spAutoFit/>
            </a:bodyPr>
            <a:lstStyle/>
            <a:p>
              <a:r>
                <a:rPr lang="el-GR" dirty="0" smtClean="0"/>
                <a:t>Τα μαστίγια των βακτηρίων περιστρέφονται και δημιουργούν ελκτική ή προωστική ισχύ</a:t>
              </a:r>
              <a:endParaRPr lang="el-GR" dirty="0"/>
            </a:p>
          </p:txBody>
        </p:sp>
      </p:grpSp>
      <p:pic>
        <p:nvPicPr>
          <p:cNvPr id="5" name="Picture 4" descr="http://www.nature.com/nrmicro/journal/v3/n8/images/nrmicro1207-f2.gif"/>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2">
                <a:lumMod val="20000"/>
                <a:lumOff val="80000"/>
                <a:tint val="45000"/>
                <a:satMod val="400000"/>
              </a:schemeClr>
            </a:duotone>
          </a:blip>
          <a:srcRect/>
          <a:stretch>
            <a:fillRect/>
          </a:stretch>
        </p:blipFill>
        <p:spPr bwMode="auto">
          <a:xfrm>
            <a:off x="5004048" y="2961854"/>
            <a:ext cx="3600400" cy="3081000"/>
          </a:xfrm>
          <a:prstGeom prst="rect">
            <a:avLst/>
          </a:prstGeom>
          <a:noFill/>
        </p:spPr>
      </p:pic>
      <p:sp>
        <p:nvSpPr>
          <p:cNvPr id="6" name="2 - Υπότιτλος"/>
          <p:cNvSpPr txBox="1">
            <a:spLocks/>
          </p:cNvSpPr>
          <p:nvPr/>
        </p:nvSpPr>
        <p:spPr>
          <a:xfrm>
            <a:off x="251520" y="1124744"/>
            <a:ext cx="4320480" cy="468052"/>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800" b="1" dirty="0" smtClean="0">
                <a:solidFill>
                  <a:schemeClr val="bg1"/>
                </a:solidFill>
              </a:rPr>
              <a:t>Κίνηση μαστιγίων</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pic>
        <p:nvPicPr>
          <p:cNvPr id="9" name="8 - Εικόνα" descr="stock-vector-illuminated-sign-white-version-bulb-symbol-16518511.jpg"/>
          <p:cNvPicPr>
            <a:picLocks noChangeAspect="1"/>
          </p:cNvPicPr>
          <p:nvPr/>
        </p:nvPicPr>
        <p:blipFill>
          <a:blip r:embed="rId4" cstate="print">
            <a:clrChange>
              <a:clrFrom>
                <a:srgbClr val="FFFFFF"/>
              </a:clrFrom>
              <a:clrTo>
                <a:srgbClr val="FFFFFF">
                  <a:alpha val="0"/>
                </a:srgbClr>
              </a:clrTo>
            </a:clrChange>
          </a:blip>
          <a:srcRect b="15682"/>
          <a:stretch>
            <a:fillRect/>
          </a:stretch>
        </p:blipFill>
        <p:spPr>
          <a:xfrm>
            <a:off x="8100392" y="643414"/>
            <a:ext cx="864096" cy="841370"/>
          </a:xfrm>
          <a:prstGeom prst="rect">
            <a:avLst/>
          </a:prstGeom>
        </p:spPr>
      </p:pic>
      <p:sp>
        <p:nvSpPr>
          <p:cNvPr id="10" name="9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02532" y="188640"/>
            <a:ext cx="6341876" cy="738336"/>
          </a:xfrm>
        </p:spPr>
        <p:txBody>
          <a:bodyPr>
            <a:normAutofit/>
          </a:bodyPr>
          <a:lstStyle/>
          <a:p>
            <a:r>
              <a:rPr lang="el-GR" sz="2800" dirty="0" smtClean="0">
                <a:solidFill>
                  <a:schemeClr val="accent6">
                    <a:lumMod val="50000"/>
                  </a:schemeClr>
                </a:solidFill>
              </a:rPr>
              <a:t>ΤΑΞΙΝΟΜΗΣΗ ΟΡΓΑΝΙΣΜΩΝ</a:t>
            </a:r>
            <a:endParaRPr lang="el-GR" sz="2800" dirty="0">
              <a:solidFill>
                <a:schemeClr val="accent6">
                  <a:lumMod val="50000"/>
                </a:schemeClr>
              </a:solidFill>
            </a:endParaRPr>
          </a:p>
        </p:txBody>
      </p:sp>
      <p:graphicFrame>
        <p:nvGraphicFramePr>
          <p:cNvPr id="4" name="3 - Διάγραμμα"/>
          <p:cNvGraphicFramePr/>
          <p:nvPr/>
        </p:nvGraphicFramePr>
        <p:xfrm>
          <a:off x="1907704" y="1052736"/>
          <a:ext cx="5712296" cy="216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323528" y="1412776"/>
            <a:ext cx="1800200" cy="369332"/>
          </a:xfrm>
          <a:prstGeom prst="rect">
            <a:avLst/>
          </a:prstGeom>
          <a:ln>
            <a:no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l-GR" b="1" dirty="0" smtClean="0"/>
              <a:t>4</a:t>
            </a:r>
            <a:r>
              <a:rPr lang="el-GR" b="1" baseline="30000" dirty="0" smtClean="0"/>
              <a:t>ος</a:t>
            </a:r>
            <a:r>
              <a:rPr lang="el-GR" b="1" dirty="0" smtClean="0"/>
              <a:t> αιώνας </a:t>
            </a:r>
            <a:r>
              <a:rPr lang="el-GR" b="1" dirty="0" err="1" smtClean="0"/>
              <a:t>π.Χ.</a:t>
            </a:r>
            <a:r>
              <a:rPr lang="el-GR" b="1" dirty="0" smtClean="0"/>
              <a:t> </a:t>
            </a:r>
            <a:endParaRPr lang="el-GR" b="1" dirty="0"/>
          </a:p>
        </p:txBody>
      </p:sp>
      <p:graphicFrame>
        <p:nvGraphicFramePr>
          <p:cNvPr id="6" name="5 - Διάγραμμα"/>
          <p:cNvGraphicFramePr/>
          <p:nvPr/>
        </p:nvGraphicFramePr>
        <p:xfrm>
          <a:off x="1763688" y="3717032"/>
          <a:ext cx="6096000" cy="23762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6 - TextBox"/>
          <p:cNvSpPr txBox="1"/>
          <p:nvPr/>
        </p:nvSpPr>
        <p:spPr>
          <a:xfrm>
            <a:off x="323528" y="4221088"/>
            <a:ext cx="2016224" cy="369332"/>
          </a:xfrm>
          <a:prstGeom prst="rect">
            <a:avLst/>
          </a:prstGeom>
          <a:ln>
            <a:no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l-GR" b="1" dirty="0" smtClean="0"/>
              <a:t>17</a:t>
            </a:r>
            <a:r>
              <a:rPr lang="el-GR" b="1" baseline="30000" dirty="0" smtClean="0"/>
              <a:t>ος</a:t>
            </a:r>
            <a:r>
              <a:rPr lang="el-GR" b="1" dirty="0" smtClean="0"/>
              <a:t> αιώνας</a:t>
            </a:r>
            <a:r>
              <a:rPr lang="en-US" b="1" dirty="0" smtClean="0"/>
              <a:t> </a:t>
            </a:r>
            <a:r>
              <a:rPr lang="el-GR" b="1" dirty="0" err="1" smtClean="0"/>
              <a:t>μ.Χ</a:t>
            </a:r>
            <a:r>
              <a:rPr lang="el-GR" b="1" dirty="0" smtClean="0"/>
              <a:t>.</a:t>
            </a:r>
            <a:endParaRPr lang="el-GR" b="1" dirty="0"/>
          </a:p>
        </p:txBody>
      </p:sp>
      <p:sp>
        <p:nvSpPr>
          <p:cNvPr id="8" name="7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dkimages.com/discover/previews/961/50310654.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580112" y="1268760"/>
            <a:ext cx="2376264" cy="1440159"/>
          </a:xfrm>
          <a:prstGeom prst="rect">
            <a:avLst/>
          </a:prstGeom>
          <a:noFill/>
        </p:spPr>
      </p:pic>
      <p:grpSp>
        <p:nvGrpSpPr>
          <p:cNvPr id="4" name="12 - Ομάδα"/>
          <p:cNvGrpSpPr/>
          <p:nvPr/>
        </p:nvGrpSpPr>
        <p:grpSpPr>
          <a:xfrm>
            <a:off x="683568" y="1196752"/>
            <a:ext cx="4320480" cy="1523246"/>
            <a:chOff x="251520" y="853921"/>
            <a:chExt cx="3672408" cy="1800199"/>
          </a:xfrm>
        </p:grpSpPr>
        <p:sp>
          <p:nvSpPr>
            <p:cNvPr id="9" name="8 - Στρογγυλεμένο ορθογώνιο"/>
            <p:cNvSpPr/>
            <p:nvPr/>
          </p:nvSpPr>
          <p:spPr>
            <a:xfrm>
              <a:off x="251520" y="853921"/>
              <a:ext cx="3672408" cy="180019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2 - TextBox"/>
            <p:cNvSpPr txBox="1"/>
            <p:nvPr/>
          </p:nvSpPr>
          <p:spPr>
            <a:xfrm>
              <a:off x="287524" y="1099296"/>
              <a:ext cx="3600400" cy="1309449"/>
            </a:xfrm>
            <a:prstGeom prst="rect">
              <a:avLst/>
            </a:prstGeom>
            <a:noFill/>
          </p:spPr>
          <p:txBody>
            <a:bodyPr wrap="square" rtlCol="0">
              <a:spAutoFit/>
            </a:bodyPr>
            <a:lstStyle/>
            <a:p>
              <a:pPr algn="ctr"/>
              <a:r>
                <a:rPr lang="el-GR" sz="1600" dirty="0" smtClean="0"/>
                <a:t>Απαντώνται στα σπειροειδή βακτήρια, όπως τις σπειροχαίτες.  Αποτελούνται από δύο σειρές νηματίων, όμοιας δομής με αυτή των μαστιγίων.</a:t>
              </a:r>
            </a:p>
            <a:p>
              <a:endParaRPr lang="el-GR" dirty="0"/>
            </a:p>
          </p:txBody>
        </p:sp>
      </p:grpSp>
      <p:pic>
        <p:nvPicPr>
          <p:cNvPr id="6" name="Picture 2" descr="http://3.bp.blogspot.com/_VK7Ds3Pm-n4/SZdLkHElAoI/AAAAAAAAACM/ZoS5eOWycro/s400/Rosa05-f1bc.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0776" y="3068960"/>
            <a:ext cx="3505200" cy="3312368"/>
          </a:xfrm>
          <a:prstGeom prst="rect">
            <a:avLst/>
          </a:prstGeom>
          <a:noFill/>
        </p:spPr>
      </p:pic>
      <p:grpSp>
        <p:nvGrpSpPr>
          <p:cNvPr id="5" name="14 - Ομάδα"/>
          <p:cNvGrpSpPr/>
          <p:nvPr/>
        </p:nvGrpSpPr>
        <p:grpSpPr>
          <a:xfrm>
            <a:off x="4715490" y="2996952"/>
            <a:ext cx="3888914" cy="1598400"/>
            <a:chOff x="251520" y="2276872"/>
            <a:chExt cx="4680520" cy="1598400"/>
          </a:xfrm>
        </p:grpSpPr>
        <p:sp>
          <p:nvSpPr>
            <p:cNvPr id="10" name="9 - Στρογγυλεμένο ορθογώνιο"/>
            <p:cNvSpPr/>
            <p:nvPr/>
          </p:nvSpPr>
          <p:spPr>
            <a:xfrm>
              <a:off x="251520" y="2276872"/>
              <a:ext cx="4680520" cy="1598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TextBox"/>
            <p:cNvSpPr txBox="1"/>
            <p:nvPr/>
          </p:nvSpPr>
          <p:spPr>
            <a:xfrm>
              <a:off x="251520" y="2614407"/>
              <a:ext cx="4680520" cy="923330"/>
            </a:xfrm>
            <a:prstGeom prst="rect">
              <a:avLst/>
            </a:prstGeom>
            <a:noFill/>
          </p:spPr>
          <p:txBody>
            <a:bodyPr wrap="square" rtlCol="0">
              <a:spAutoFit/>
            </a:bodyPr>
            <a:lstStyle/>
            <a:p>
              <a:pPr algn="ctr"/>
              <a:r>
                <a:rPr lang="el-GR" dirty="0" smtClean="0"/>
                <a:t>Εκφύονται σε δύο πολικούς θυσάνους από τους δύο πόλους του κυττάρου.</a:t>
              </a:r>
            </a:p>
            <a:p>
              <a:endParaRPr lang="el-GR" dirty="0" smtClean="0"/>
            </a:p>
          </p:txBody>
        </p:sp>
      </p:grpSp>
      <p:sp>
        <p:nvSpPr>
          <p:cNvPr id="8" name="2 - Υπότιτλος"/>
          <p:cNvSpPr txBox="1">
            <a:spLocks/>
          </p:cNvSpPr>
          <p:nvPr/>
        </p:nvSpPr>
        <p:spPr>
          <a:xfrm>
            <a:off x="1691680" y="332656"/>
            <a:ext cx="6552728" cy="468052"/>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800" b="1" dirty="0" smtClean="0">
                <a:solidFill>
                  <a:schemeClr val="bg1"/>
                </a:solidFill>
              </a:rPr>
              <a:t>Αξονικά νημάτια</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grpSp>
        <p:nvGrpSpPr>
          <p:cNvPr id="13" name="13 - Ομάδα"/>
          <p:cNvGrpSpPr/>
          <p:nvPr/>
        </p:nvGrpSpPr>
        <p:grpSpPr>
          <a:xfrm>
            <a:off x="4715706" y="4797152"/>
            <a:ext cx="3888482" cy="1598400"/>
            <a:chOff x="179512" y="4653136"/>
            <a:chExt cx="4680000" cy="1598400"/>
          </a:xfrm>
        </p:grpSpPr>
        <p:sp>
          <p:nvSpPr>
            <p:cNvPr id="11" name="10 - Στρογγυλεμένο ορθογώνιο"/>
            <p:cNvSpPr/>
            <p:nvPr/>
          </p:nvSpPr>
          <p:spPr>
            <a:xfrm>
              <a:off x="179512" y="4653136"/>
              <a:ext cx="4680000" cy="1598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TextBox"/>
            <p:cNvSpPr txBox="1"/>
            <p:nvPr/>
          </p:nvSpPr>
          <p:spPr>
            <a:xfrm>
              <a:off x="359557" y="4852172"/>
              <a:ext cx="4319910" cy="1200329"/>
            </a:xfrm>
            <a:prstGeom prst="rect">
              <a:avLst/>
            </a:prstGeom>
            <a:noFill/>
          </p:spPr>
          <p:txBody>
            <a:bodyPr wrap="square" rtlCol="0">
              <a:spAutoFit/>
            </a:bodyPr>
            <a:lstStyle/>
            <a:p>
              <a:pPr algn="ctr"/>
              <a:r>
                <a:rPr lang="el-GR" dirty="0" smtClean="0"/>
                <a:t>Δεν εκτείνονται στον εξωκυττάριο χώρο, αλλά κατά μήκος του πρωτοπλασματικού κυλίνδρου</a:t>
              </a:r>
            </a:p>
            <a:p>
              <a:endParaRPr lang="el-GR" dirty="0"/>
            </a:p>
          </p:txBody>
        </p:sp>
      </p:grpSp>
      <p:sp>
        <p:nvSpPr>
          <p:cNvPr id="16" name="15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 Ομάδα"/>
          <p:cNvGrpSpPr/>
          <p:nvPr/>
        </p:nvGrpSpPr>
        <p:grpSpPr>
          <a:xfrm>
            <a:off x="755576" y="908720"/>
            <a:ext cx="7416824" cy="5328592"/>
            <a:chOff x="2211316" y="1340768"/>
            <a:chExt cx="4860033" cy="4847950"/>
          </a:xfrm>
          <a:effectLst>
            <a:outerShdw blurRad="76200" dir="18900000" sy="23000" kx="-1200000" algn="bl" rotWithShape="0">
              <a:prstClr val="black">
                <a:alpha val="20000"/>
              </a:prstClr>
            </a:outerShdw>
          </a:effectLst>
        </p:grpSpPr>
        <p:sp>
          <p:nvSpPr>
            <p:cNvPr id="5" name="2 - Υπότιτλος"/>
            <p:cNvSpPr txBox="1">
              <a:spLocks/>
            </p:cNvSpPr>
            <p:nvPr/>
          </p:nvSpPr>
          <p:spPr>
            <a:xfrm>
              <a:off x="2211316" y="1340768"/>
              <a:ext cx="4860032" cy="504056"/>
            </a:xfrm>
            <a:prstGeom prst="rect">
              <a:avLst/>
            </a:prstGeom>
          </p:spPr>
          <p:style>
            <a:lnRef idx="1">
              <a:schemeClr val="accent1"/>
            </a:lnRef>
            <a:fillRef idx="3">
              <a:schemeClr val="accent1"/>
            </a:fillRef>
            <a:effectRef idx="2">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800" b="1" dirty="0" smtClean="0">
                  <a:solidFill>
                    <a:schemeClr val="bg1"/>
                  </a:solidFill>
                </a:rPr>
                <a:t>Ινίδια (Φίμπριες) </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grpSp>
          <p:nvGrpSpPr>
            <p:cNvPr id="3" name="15 - Ομάδα"/>
            <p:cNvGrpSpPr/>
            <p:nvPr/>
          </p:nvGrpSpPr>
          <p:grpSpPr>
            <a:xfrm>
              <a:off x="2230389" y="1844824"/>
              <a:ext cx="4840960" cy="4342489"/>
              <a:chOff x="2462795" y="2276872"/>
              <a:chExt cx="4251205" cy="3849144"/>
            </a:xfrm>
          </p:grpSpPr>
          <p:grpSp>
            <p:nvGrpSpPr>
              <p:cNvPr id="4" name="7 - Ομάδα"/>
              <p:cNvGrpSpPr/>
              <p:nvPr/>
            </p:nvGrpSpPr>
            <p:grpSpPr>
              <a:xfrm>
                <a:off x="2462795" y="2276872"/>
                <a:ext cx="4233439" cy="3849144"/>
                <a:chOff x="2428067" y="2132856"/>
                <a:chExt cx="4592996" cy="4453102"/>
              </a:xfrm>
            </p:grpSpPr>
            <p:pic>
              <p:nvPicPr>
                <p:cNvPr id="12" name="Picture 2" descr="http://faculty.ccbcmd.edu/courses/bio141/lecguide/unit1/prostruct/images/u1fig23.gif"/>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716014" y="4291657"/>
                  <a:ext cx="2305049" cy="2294301"/>
                </a:xfrm>
                <a:prstGeom prst="rect">
                  <a:avLst/>
                </a:prstGeom>
                <a:noFill/>
                <a:ln>
                  <a:solidFill>
                    <a:schemeClr val="accent1"/>
                  </a:solidFill>
                </a:ln>
              </p:spPr>
            </p:pic>
            <p:pic>
              <p:nvPicPr>
                <p:cNvPr id="13" name="Picture 4" descr="http://t3.gstatic.com/images?q=tbn:ANd9GcRJTtwOLpm0VNJj9h6zqOHAlejU0zOjAIl00sqTIyx1KvhGubEz"/>
                <p:cNvPicPr>
                  <a:picLocks noChangeAspect="1" noChangeArrowheads="1"/>
                </p:cNvPicPr>
                <p:nvPr/>
              </p:nvPicPr>
              <p:blipFill>
                <a:blip r:embed="rId3" cstate="print"/>
                <a:srcRect/>
                <a:stretch>
                  <a:fillRect/>
                </a:stretch>
              </p:blipFill>
              <p:spPr bwMode="auto">
                <a:xfrm>
                  <a:off x="2428067" y="2132856"/>
                  <a:ext cx="2245282" cy="2160241"/>
                </a:xfrm>
                <a:prstGeom prst="rect">
                  <a:avLst/>
                </a:prstGeom>
                <a:noFill/>
              </p:spPr>
            </p:pic>
          </p:grpSp>
          <p:sp>
            <p:nvSpPr>
              <p:cNvPr id="10" name="9 - Ορθογώνιο"/>
              <p:cNvSpPr/>
              <p:nvPr/>
            </p:nvSpPr>
            <p:spPr>
              <a:xfrm>
                <a:off x="4572000" y="2276872"/>
                <a:ext cx="2142000" cy="1872208"/>
              </a:xfrm>
              <a:prstGeom prst="rect">
                <a:avLst/>
              </a:prstGeom>
              <a:solidFill>
                <a:schemeClr val="accent1">
                  <a:lumMod val="7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7" name="6 - TextBox"/>
            <p:cNvSpPr txBox="1"/>
            <p:nvPr/>
          </p:nvSpPr>
          <p:spPr>
            <a:xfrm>
              <a:off x="4617448" y="1758673"/>
              <a:ext cx="2453901" cy="2072111"/>
            </a:xfrm>
            <a:prstGeom prst="rect">
              <a:avLst/>
            </a:prstGeom>
            <a:noFill/>
          </p:spPr>
          <p:txBody>
            <a:bodyPr wrap="square" rtlCol="0">
              <a:spAutoFit/>
            </a:bodyPr>
            <a:lstStyle/>
            <a:p>
              <a:pPr marL="342900" algn="just">
                <a:defRPr/>
              </a:pPr>
              <a:r>
                <a:rPr lang="el-GR" sz="1400" b="1" dirty="0" smtClean="0">
                  <a:solidFill>
                    <a:schemeClr val="bg1"/>
                  </a:solidFill>
                </a:rPr>
                <a:t>Λεπτές ευθύγραμμες  τριχοειδείς αποφύσεις πρωτεϊνικής φύσεως, μικρότερα από τις βλεφαρίδες. Ο αριθμός τους κυμαίνεται από 1 ως 400 σε κάθε κύτταρο.</a:t>
              </a:r>
            </a:p>
            <a:p>
              <a:pPr lvl="0" algn="just">
                <a:defRPr/>
              </a:pPr>
              <a:r>
                <a:rPr lang="el-GR" sz="1400" b="1" dirty="0" smtClean="0">
                  <a:solidFill>
                    <a:schemeClr val="bg1"/>
                  </a:solidFill>
                </a:rPr>
                <a:t>Διακρίνονται σε:</a:t>
              </a:r>
            </a:p>
            <a:p>
              <a:pPr lvl="0" algn="just">
                <a:defRPr/>
              </a:pPr>
              <a:r>
                <a:rPr lang="el-GR" sz="1400" b="1" dirty="0" smtClean="0">
                  <a:solidFill>
                    <a:schemeClr val="bg1"/>
                  </a:solidFill>
                </a:rPr>
                <a:t>Κοντά ινίδια διαμέτρου 1-2</a:t>
              </a:r>
              <a:r>
                <a:rPr lang="en-US" sz="1400" b="1" dirty="0" smtClean="0">
                  <a:solidFill>
                    <a:schemeClr val="bg1"/>
                  </a:solidFill>
                </a:rPr>
                <a:t>nm</a:t>
              </a:r>
              <a:r>
                <a:rPr lang="el-GR" sz="1400" b="1" dirty="0" smtClean="0">
                  <a:solidFill>
                    <a:schemeClr val="bg1"/>
                  </a:solidFill>
                </a:rPr>
                <a:t> και μήκους 70-500</a:t>
              </a:r>
              <a:r>
                <a:rPr lang="en-US" sz="1400" b="1" dirty="0" smtClean="0">
                  <a:solidFill>
                    <a:schemeClr val="bg1"/>
                  </a:solidFill>
                </a:rPr>
                <a:t>nm</a:t>
              </a:r>
              <a:r>
                <a:rPr lang="el-GR" sz="1400" b="1" dirty="0" smtClean="0">
                  <a:solidFill>
                    <a:schemeClr val="bg1"/>
                  </a:solidFill>
                </a:rPr>
                <a:t> και μακρύτερα ευλύγιστα ινίδια διαμέτρου 3-10</a:t>
              </a:r>
              <a:r>
                <a:rPr lang="en-US" sz="1400" b="1" dirty="0" smtClean="0">
                  <a:solidFill>
                    <a:schemeClr val="bg1"/>
                  </a:solidFill>
                </a:rPr>
                <a:t>nm </a:t>
              </a:r>
              <a:r>
                <a:rPr lang="el-GR" sz="1400" b="1" dirty="0" smtClean="0">
                  <a:solidFill>
                    <a:schemeClr val="bg1"/>
                  </a:solidFill>
                </a:rPr>
                <a:t>και μήκους 0,3-3μ</a:t>
              </a:r>
              <a:r>
                <a:rPr lang="en-US" sz="1400" b="1" dirty="0" smtClean="0">
                  <a:solidFill>
                    <a:schemeClr val="bg1"/>
                  </a:solidFill>
                </a:rPr>
                <a:t>m</a:t>
              </a:r>
              <a:r>
                <a:rPr lang="el-GR" sz="1400" b="1" dirty="0" smtClean="0">
                  <a:solidFill>
                    <a:schemeClr val="bg1"/>
                  </a:solidFill>
                </a:rPr>
                <a:t>.  </a:t>
              </a:r>
            </a:p>
            <a:p>
              <a:pPr marL="342900" lvl="0" algn="just">
                <a:defRPr/>
              </a:pPr>
              <a:endParaRPr lang="el-GR" sz="1600" b="1" dirty="0" smtClean="0">
                <a:solidFill>
                  <a:schemeClr val="bg1"/>
                </a:solidFill>
              </a:endParaRPr>
            </a:p>
          </p:txBody>
        </p:sp>
        <p:sp>
          <p:nvSpPr>
            <p:cNvPr id="8" name="7 - TextBox"/>
            <p:cNvSpPr txBox="1"/>
            <p:nvPr/>
          </p:nvSpPr>
          <p:spPr>
            <a:xfrm>
              <a:off x="2230042" y="3948598"/>
              <a:ext cx="2419200" cy="2240120"/>
            </a:xfrm>
            <a:prstGeom prst="rect">
              <a:avLst/>
            </a:prstGeom>
            <a:solidFill>
              <a:schemeClr val="accent1">
                <a:lumMod val="75000"/>
                <a:alpha val="77000"/>
              </a:schemeClr>
            </a:solidFill>
          </p:spPr>
          <p:txBody>
            <a:bodyPr wrap="square" rtlCol="0">
              <a:spAutoFit/>
            </a:bodyPr>
            <a:lstStyle/>
            <a:p>
              <a:pPr lvl="0" algn="just">
                <a:defRPr/>
              </a:pPr>
              <a:r>
                <a:rPr lang="el-GR" sz="1400" b="1" dirty="0" smtClean="0">
                  <a:solidFill>
                    <a:schemeClr val="bg1"/>
                  </a:solidFill>
                </a:rPr>
                <a:t>Τα ινίδια παίρνουν μέρος στην προσκόλληση των βακτηρίων μεταξύ τους ή σε ξένα κύτταρα, την δημιουργία βιομεμβρανών και ενδοκαρδίτιδας, την αντίσταση στα μακροφάγα, την εισβολή σε επιθηλιακά κύτταρα. Ορισμένα (</a:t>
              </a:r>
              <a:r>
                <a:rPr lang="en-US" sz="1400" b="1" dirty="0" smtClean="0">
                  <a:solidFill>
                    <a:schemeClr val="bg1"/>
                  </a:solidFill>
                </a:rPr>
                <a:t>sex </a:t>
              </a:r>
              <a:r>
                <a:rPr lang="en-US" sz="1400" b="1" dirty="0" err="1" smtClean="0">
                  <a:solidFill>
                    <a:schemeClr val="bg1"/>
                  </a:solidFill>
                </a:rPr>
                <a:t>pili</a:t>
              </a:r>
              <a:r>
                <a:rPr lang="en-US" sz="1400" b="1" dirty="0" smtClean="0">
                  <a:solidFill>
                    <a:schemeClr val="bg1"/>
                  </a:solidFill>
                </a:rPr>
                <a:t>) </a:t>
              </a:r>
              <a:r>
                <a:rPr lang="el-GR" sz="1400" b="1" dirty="0" smtClean="0">
                  <a:solidFill>
                    <a:schemeClr val="bg1"/>
                  </a:solidFill>
                </a:rPr>
                <a:t>συμμετέχουν στη μεταφορά γενετικού υλικού από το ένα βακτήριο στο άλλο (συζευκτικά ή φυλετικά ινίδια). </a:t>
              </a:r>
              <a:endParaRPr lang="el-GR" sz="1400" dirty="0" smtClean="0"/>
            </a:p>
            <a:p>
              <a:pPr lvl="0" algn="just">
                <a:defRPr/>
              </a:pPr>
              <a:endParaRPr lang="el-GR" sz="1400" b="1" dirty="0" smtClean="0">
                <a:solidFill>
                  <a:schemeClr val="bg1"/>
                </a:solidFill>
              </a:endParaRPr>
            </a:p>
          </p:txBody>
        </p:sp>
      </p:grpSp>
      <p:sp>
        <p:nvSpPr>
          <p:cNvPr id="11" name="10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79512" y="476672"/>
            <a:ext cx="3887862" cy="461665"/>
          </a:xfrm>
          <a:prstGeom prst="rect">
            <a:avLst/>
          </a:prstGeom>
          <a:solidFill>
            <a:schemeClr val="accent1">
              <a:lumMod val="60000"/>
              <a:lumOff val="40000"/>
            </a:schemeClr>
          </a:solidFill>
        </p:spPr>
        <p:txBody>
          <a:bodyPr wrap="square">
            <a:spAutoFit/>
          </a:bodyPr>
          <a:lstStyle/>
          <a:p>
            <a:pPr lvl="0"/>
            <a:r>
              <a:rPr lang="el-GR" sz="2400" b="1" dirty="0" smtClean="0"/>
              <a:t>Βακτηριακή σύζευξη:</a:t>
            </a:r>
          </a:p>
        </p:txBody>
      </p:sp>
      <p:pic>
        <p:nvPicPr>
          <p:cNvPr id="5" name="4 - Εικόνα" descr="350px-Conjugation.svg.png"/>
          <p:cNvPicPr>
            <a:picLocks noChangeAspect="1"/>
          </p:cNvPicPr>
          <p:nvPr/>
        </p:nvPicPr>
        <p:blipFill>
          <a:blip r:embed="rId2" cstate="print"/>
          <a:stretch>
            <a:fillRect/>
          </a:stretch>
        </p:blipFill>
        <p:spPr>
          <a:xfrm>
            <a:off x="395536" y="1340768"/>
            <a:ext cx="3333750" cy="3019425"/>
          </a:xfrm>
          <a:prstGeom prst="rect">
            <a:avLst/>
          </a:prstGeom>
        </p:spPr>
      </p:pic>
      <p:pic>
        <p:nvPicPr>
          <p:cNvPr id="6" name="5 - Εικόνα" descr="1103490291_9ef8ee4c35.jpg"/>
          <p:cNvPicPr>
            <a:picLocks noChangeAspect="1"/>
          </p:cNvPicPr>
          <p:nvPr/>
        </p:nvPicPr>
        <p:blipFill>
          <a:blip r:embed="rId3" cstate="print"/>
          <a:stretch>
            <a:fillRect/>
          </a:stretch>
        </p:blipFill>
        <p:spPr>
          <a:xfrm>
            <a:off x="4427984" y="3140968"/>
            <a:ext cx="4206240" cy="3168352"/>
          </a:xfrm>
          <a:prstGeom prst="rect">
            <a:avLst/>
          </a:prstGeom>
        </p:spPr>
      </p:pic>
      <p:sp>
        <p:nvSpPr>
          <p:cNvPr id="7" name="6 - TextBox"/>
          <p:cNvSpPr txBox="1"/>
          <p:nvPr/>
        </p:nvSpPr>
        <p:spPr>
          <a:xfrm>
            <a:off x="4643438" y="764704"/>
            <a:ext cx="4033018" cy="2031325"/>
          </a:xfrm>
          <a:prstGeom prst="rect">
            <a:avLst/>
          </a:prstGeom>
          <a:noFill/>
        </p:spPr>
        <p:txBody>
          <a:bodyPr wrap="square" rtlCol="0">
            <a:spAutoFit/>
          </a:bodyPr>
          <a:lstStyle/>
          <a:p>
            <a:pPr marL="342900" indent="-342900">
              <a:buAutoNum type="arabicPeriod"/>
            </a:pPr>
            <a:r>
              <a:rPr lang="el-GR" dirty="0" smtClean="0"/>
              <a:t>Ένα κύτταρο δότης πλησιάζει ένα κύτταρο δέκτη</a:t>
            </a:r>
          </a:p>
          <a:p>
            <a:pPr marL="342900" indent="-342900">
              <a:buAutoNum type="arabicPeriod"/>
            </a:pPr>
            <a:r>
              <a:rPr lang="el-GR" dirty="0" smtClean="0"/>
              <a:t>Σύνδεση των δύο κυττάρων με φίμπρια φύλλου</a:t>
            </a:r>
          </a:p>
          <a:p>
            <a:pPr marL="342900" indent="-342900">
              <a:buAutoNum type="arabicPeriod"/>
            </a:pPr>
            <a:r>
              <a:rPr lang="el-GR" dirty="0" smtClean="0"/>
              <a:t>Μεταφορά γενετικού υλικού μέσω της φίμπριας</a:t>
            </a:r>
          </a:p>
          <a:p>
            <a:pPr marL="342900" indent="-342900">
              <a:buAutoNum type="arabicPeriod"/>
            </a:pPr>
            <a:r>
              <a:rPr lang="el-GR" dirty="0" smtClean="0"/>
              <a:t>Αποχωρισμός των δύο κυττάρων</a:t>
            </a:r>
            <a:endParaRPr lang="el-GR" dirty="0"/>
          </a:p>
        </p:txBody>
      </p:sp>
      <p:sp>
        <p:nvSpPr>
          <p:cNvPr id="8" name="7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Υπότιτλος"/>
          <p:cNvSpPr txBox="1">
            <a:spLocks/>
          </p:cNvSpPr>
          <p:nvPr/>
        </p:nvSpPr>
        <p:spPr>
          <a:xfrm>
            <a:off x="1763688" y="1117264"/>
            <a:ext cx="5328592" cy="36004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800" b="1" dirty="0" smtClean="0">
                <a:solidFill>
                  <a:schemeClr val="accent6">
                    <a:lumMod val="50000"/>
                  </a:schemeClr>
                </a:solidFill>
              </a:rPr>
              <a:t>ΣΠΟΡΟΙ ή ΕΝΔΟΣΠΟΡΙΑ  </a:t>
            </a:r>
            <a:endParaRPr kumimoji="0" lang="el-GR" sz="2800" b="1" i="0" u="none" strike="noStrike" kern="1200" cap="none" spc="0" normalizeH="0" baseline="0" noProof="0" dirty="0">
              <a:ln>
                <a:noFill/>
              </a:ln>
              <a:solidFill>
                <a:schemeClr val="accent6">
                  <a:lumMod val="50000"/>
                </a:schemeClr>
              </a:solidFill>
              <a:effectLst/>
              <a:uLnTx/>
              <a:uFillTx/>
              <a:latin typeface="+mn-lt"/>
              <a:ea typeface="+mn-ea"/>
              <a:cs typeface="+mn-cs"/>
            </a:endParaRPr>
          </a:p>
        </p:txBody>
      </p:sp>
      <p:sp>
        <p:nvSpPr>
          <p:cNvPr id="4" name="3 - TextBox"/>
          <p:cNvSpPr txBox="1"/>
          <p:nvPr/>
        </p:nvSpPr>
        <p:spPr>
          <a:xfrm>
            <a:off x="1763688" y="2132856"/>
            <a:ext cx="5328592" cy="1754326"/>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dirty="0" smtClean="0">
                <a:latin typeface="Calibri" pitchFamily="34" charset="0"/>
              </a:rPr>
              <a:t>Δημιουργούνται από </a:t>
            </a:r>
            <a:r>
              <a:rPr lang="en-US" dirty="0" smtClean="0">
                <a:latin typeface="Calibri" pitchFamily="34" charset="0"/>
              </a:rPr>
              <a:t>Gram (+) </a:t>
            </a:r>
            <a:r>
              <a:rPr lang="el-GR" dirty="0" smtClean="0">
                <a:latin typeface="Calibri" pitchFamily="34" charset="0"/>
              </a:rPr>
              <a:t> βακτηρίων που ανήκουν στα γένη των βακίλλων (αερόβια) και κλωστηριδίων (αναερόβια).</a:t>
            </a:r>
          </a:p>
          <a:p>
            <a:r>
              <a:rPr lang="el-GR" dirty="0" smtClean="0">
                <a:latin typeface="Calibri" pitchFamily="34" charset="0"/>
              </a:rPr>
              <a:t>Δεν αποτελούν τρόπο πολλαπλασιασμού των βακτηρίων αλλά διατήρηση του είδους σε δυσμενείς συνθήκες </a:t>
            </a:r>
            <a:endParaRPr lang="el-GR" dirty="0">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6 - Ομάδα"/>
          <p:cNvGrpSpPr/>
          <p:nvPr/>
        </p:nvGrpSpPr>
        <p:grpSpPr>
          <a:xfrm>
            <a:off x="395536" y="975145"/>
            <a:ext cx="8424936" cy="5118151"/>
            <a:chOff x="1344242" y="2136230"/>
            <a:chExt cx="7512235" cy="3615767"/>
          </a:xfrm>
        </p:grpSpPr>
        <p:sp>
          <p:nvSpPr>
            <p:cNvPr id="8" name="Rektangel 50"/>
            <p:cNvSpPr>
              <a:spLocks noChangeArrowheads="1"/>
            </p:cNvSpPr>
            <p:nvPr/>
          </p:nvSpPr>
          <p:spPr bwMode="auto">
            <a:xfrm>
              <a:off x="5616116" y="2628020"/>
              <a:ext cx="3240361" cy="3123977"/>
            </a:xfrm>
            <a:prstGeom prst="rect">
              <a:avLst/>
            </a:prstGeom>
            <a:solidFill>
              <a:schemeClr val="accent1">
                <a:lumMod val="7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0" name="2 - Υπότιτλος"/>
            <p:cNvSpPr txBox="1">
              <a:spLocks/>
            </p:cNvSpPr>
            <p:nvPr/>
          </p:nvSpPr>
          <p:spPr>
            <a:xfrm>
              <a:off x="1344242" y="2136230"/>
              <a:ext cx="7448027" cy="36004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800" b="1" dirty="0" smtClean="0">
                  <a:solidFill>
                    <a:schemeClr val="accent6">
                      <a:lumMod val="50000"/>
                    </a:schemeClr>
                  </a:solidFill>
                </a:rPr>
                <a:t>ΣΠΟΡΟΙ ή ΕΝΔΟΣΠΟΡΙΑ  </a:t>
              </a:r>
              <a:endParaRPr kumimoji="0" lang="el-GR" sz="2800" b="1" i="0" u="none" strike="noStrike" kern="1200" cap="none" spc="0" normalizeH="0" baseline="0" noProof="0" dirty="0">
                <a:ln>
                  <a:noFill/>
                </a:ln>
                <a:solidFill>
                  <a:schemeClr val="accent6">
                    <a:lumMod val="50000"/>
                  </a:schemeClr>
                </a:solidFill>
                <a:effectLst/>
                <a:uLnTx/>
                <a:uFillTx/>
                <a:latin typeface="+mn-lt"/>
                <a:ea typeface="+mn-ea"/>
                <a:cs typeface="+mn-cs"/>
              </a:endParaRPr>
            </a:p>
          </p:txBody>
        </p:sp>
        <p:sp>
          <p:nvSpPr>
            <p:cNvPr id="11" name="Rektangel 18"/>
            <p:cNvSpPr>
              <a:spLocks noChangeArrowheads="1"/>
            </p:cNvSpPr>
            <p:nvPr/>
          </p:nvSpPr>
          <p:spPr bwMode="auto">
            <a:xfrm>
              <a:off x="1403648" y="2630984"/>
              <a:ext cx="4000500" cy="492372"/>
            </a:xfrm>
            <a:prstGeom prst="rect">
              <a:avLst/>
            </a:prstGeom>
            <a:gradFill>
              <a:gsLst>
                <a:gs pos="29000">
                  <a:schemeClr val="accent1">
                    <a:lumMod val="75000"/>
                  </a:schemeClr>
                </a:gs>
                <a:gs pos="92000">
                  <a:schemeClr val="accent1">
                    <a:lumMod val="60000"/>
                    <a:lumOff val="40000"/>
                  </a:schemeClr>
                </a:gs>
                <a:gs pos="100000">
                  <a:schemeClr val="accent1">
                    <a:lumMod val="60000"/>
                    <a:lumOff val="40000"/>
                  </a:schemeClr>
                </a:gs>
              </a:gsLst>
              <a:lin ang="5400000" scaled="0"/>
            </a:gradFill>
            <a:ln w="25400" cap="flat" cmpd="sng" algn="ctr">
              <a:noFill/>
              <a:prstDash val="solid"/>
            </a:ln>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12" name="Tekstboks 8"/>
            <p:cNvSpPr txBox="1">
              <a:spLocks noChangeArrowheads="1"/>
            </p:cNvSpPr>
            <p:nvPr/>
          </p:nvSpPr>
          <p:spPr bwMode="auto">
            <a:xfrm>
              <a:off x="1403648" y="2738306"/>
              <a:ext cx="4032448" cy="276999"/>
            </a:xfrm>
            <a:prstGeom prst="rect">
              <a:avLst/>
            </a:prstGeom>
            <a:noFill/>
            <a:ln w="9525">
              <a:noFill/>
              <a:miter lim="800000"/>
              <a:headEnd/>
              <a:tailEnd/>
            </a:ln>
          </p:spPr>
          <p:txBody>
            <a:bodyPr wrap="square">
              <a:spAutoFit/>
            </a:bodyPr>
            <a:lstStyle/>
            <a:p>
              <a:r>
                <a:rPr lang="el-GR" sz="1200" dirty="0" smtClean="0">
                  <a:solidFill>
                    <a:srgbClr val="002060"/>
                  </a:solidFill>
                </a:rPr>
                <a:t>Ανθεκτικές μορφές κυττάρου μεταβολικά αδρανείς.</a:t>
              </a:r>
              <a:endParaRPr lang="da-DK" sz="1200" dirty="0">
                <a:solidFill>
                  <a:srgbClr val="002060"/>
                </a:solidFill>
              </a:endParaRPr>
            </a:p>
          </p:txBody>
        </p:sp>
        <p:sp>
          <p:nvSpPr>
            <p:cNvPr id="13" name="Rektangel 18"/>
            <p:cNvSpPr>
              <a:spLocks noChangeArrowheads="1"/>
            </p:cNvSpPr>
            <p:nvPr/>
          </p:nvSpPr>
          <p:spPr bwMode="auto">
            <a:xfrm>
              <a:off x="1403648" y="3211804"/>
              <a:ext cx="4000500" cy="492372"/>
            </a:xfrm>
            <a:prstGeom prst="rect">
              <a:avLst/>
            </a:prstGeom>
            <a:gradFill>
              <a:gsLst>
                <a:gs pos="29000">
                  <a:schemeClr val="accent1">
                    <a:lumMod val="75000"/>
                  </a:schemeClr>
                </a:gs>
                <a:gs pos="92000">
                  <a:schemeClr val="accent1">
                    <a:lumMod val="60000"/>
                    <a:lumOff val="40000"/>
                  </a:schemeClr>
                </a:gs>
                <a:gs pos="100000">
                  <a:schemeClr val="accent1">
                    <a:lumMod val="60000"/>
                    <a:lumOff val="40000"/>
                  </a:schemeClr>
                </a:gs>
              </a:gsLst>
              <a:lin ang="5400000" scaled="0"/>
            </a:gradFill>
            <a:ln w="25400" cap="flat" cmpd="sng" algn="ctr">
              <a:noFill/>
              <a:prstDash val="solid"/>
            </a:ln>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14" name="Rektangel 18"/>
            <p:cNvSpPr>
              <a:spLocks noChangeArrowheads="1"/>
            </p:cNvSpPr>
            <p:nvPr/>
          </p:nvSpPr>
          <p:spPr bwMode="auto">
            <a:xfrm>
              <a:off x="1403648" y="3792624"/>
              <a:ext cx="4000500" cy="492372"/>
            </a:xfrm>
            <a:prstGeom prst="rect">
              <a:avLst/>
            </a:prstGeom>
            <a:gradFill>
              <a:gsLst>
                <a:gs pos="29000">
                  <a:schemeClr val="accent1">
                    <a:lumMod val="75000"/>
                  </a:schemeClr>
                </a:gs>
                <a:gs pos="92000">
                  <a:schemeClr val="accent1">
                    <a:lumMod val="60000"/>
                    <a:lumOff val="40000"/>
                  </a:schemeClr>
                </a:gs>
                <a:gs pos="100000">
                  <a:schemeClr val="accent1">
                    <a:lumMod val="60000"/>
                    <a:lumOff val="40000"/>
                  </a:schemeClr>
                </a:gs>
              </a:gsLst>
              <a:lin ang="5400000" scaled="0"/>
            </a:gradFill>
            <a:ln w="25400" cap="flat" cmpd="sng" algn="ctr">
              <a:noFill/>
              <a:prstDash val="solid"/>
            </a:ln>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17" name="Tekstboks 12"/>
            <p:cNvSpPr txBox="1">
              <a:spLocks noChangeArrowheads="1"/>
            </p:cNvSpPr>
            <p:nvPr/>
          </p:nvSpPr>
          <p:spPr bwMode="auto">
            <a:xfrm>
              <a:off x="1439652" y="3246475"/>
              <a:ext cx="4000500" cy="461665"/>
            </a:xfrm>
            <a:prstGeom prst="rect">
              <a:avLst/>
            </a:prstGeom>
            <a:noFill/>
            <a:ln w="9525">
              <a:noFill/>
              <a:miter lim="800000"/>
              <a:headEnd/>
              <a:tailEnd/>
            </a:ln>
          </p:spPr>
          <p:txBody>
            <a:bodyPr wrap="square">
              <a:spAutoFit/>
            </a:bodyPr>
            <a:lstStyle/>
            <a:p>
              <a:r>
                <a:rPr lang="el-GR" sz="1200" dirty="0" smtClean="0">
                  <a:solidFill>
                    <a:srgbClr val="002060"/>
                  </a:solidFill>
                </a:rPr>
                <a:t>Περιέχουν </a:t>
              </a:r>
              <a:r>
                <a:rPr lang="en-US" sz="1200" dirty="0" smtClean="0">
                  <a:solidFill>
                    <a:srgbClr val="002060"/>
                  </a:solidFill>
                </a:rPr>
                <a:t>DNA</a:t>
              </a:r>
              <a:r>
                <a:rPr lang="el-GR" sz="1200" dirty="0" smtClean="0">
                  <a:solidFill>
                    <a:srgbClr val="002060"/>
                  </a:solidFill>
                </a:rPr>
                <a:t> και μικρή ποσότητα του κυτταροπλάσματος</a:t>
              </a:r>
              <a:endParaRPr lang="da-DK" sz="1200" dirty="0">
                <a:solidFill>
                  <a:srgbClr val="002060"/>
                </a:solidFill>
              </a:endParaRPr>
            </a:p>
          </p:txBody>
        </p:sp>
        <p:sp>
          <p:nvSpPr>
            <p:cNvPr id="18" name="Tekstboks 10"/>
            <p:cNvSpPr txBox="1">
              <a:spLocks noChangeArrowheads="1"/>
            </p:cNvSpPr>
            <p:nvPr/>
          </p:nvSpPr>
          <p:spPr bwMode="auto">
            <a:xfrm>
              <a:off x="1439652" y="3822539"/>
              <a:ext cx="4000500" cy="461665"/>
            </a:xfrm>
            <a:prstGeom prst="rect">
              <a:avLst/>
            </a:prstGeom>
            <a:noFill/>
            <a:ln w="9525">
              <a:noFill/>
              <a:miter lim="800000"/>
              <a:headEnd/>
              <a:tailEnd/>
            </a:ln>
          </p:spPr>
          <p:txBody>
            <a:bodyPr>
              <a:spAutoFit/>
            </a:bodyPr>
            <a:lstStyle/>
            <a:p>
              <a:r>
                <a:rPr lang="el-GR" sz="1200" dirty="0" smtClean="0">
                  <a:solidFill>
                    <a:srgbClr val="002060"/>
                  </a:solidFill>
                </a:rPr>
                <a:t>Περιβάλλονται από αλλεπάλληλα εξωτερικά περιβλήματα</a:t>
              </a:r>
              <a:endParaRPr lang="da-DK" sz="1200" dirty="0">
                <a:solidFill>
                  <a:srgbClr val="002060"/>
                </a:solidFill>
              </a:endParaRPr>
            </a:p>
          </p:txBody>
        </p:sp>
        <p:sp>
          <p:nvSpPr>
            <p:cNvPr id="19" name="Tekstboks 13"/>
            <p:cNvSpPr txBox="1">
              <a:spLocks noChangeArrowheads="1"/>
            </p:cNvSpPr>
            <p:nvPr/>
          </p:nvSpPr>
          <p:spPr bwMode="auto">
            <a:xfrm>
              <a:off x="1439652" y="4373444"/>
              <a:ext cx="4000500" cy="461665"/>
            </a:xfrm>
            <a:prstGeom prst="rect">
              <a:avLst/>
            </a:prstGeom>
            <a:gradFill>
              <a:gsLst>
                <a:gs pos="29000">
                  <a:schemeClr val="accent1">
                    <a:lumMod val="75000"/>
                  </a:schemeClr>
                </a:gs>
                <a:gs pos="92000">
                  <a:schemeClr val="accent1">
                    <a:lumMod val="60000"/>
                    <a:lumOff val="40000"/>
                  </a:schemeClr>
                </a:gs>
                <a:gs pos="100000">
                  <a:schemeClr val="accent1">
                    <a:lumMod val="60000"/>
                    <a:lumOff val="40000"/>
                  </a:schemeClr>
                </a:gs>
              </a:gsLst>
              <a:lin ang="5400000" scaled="0"/>
            </a:gradFill>
            <a:ln w="9525">
              <a:noFill/>
              <a:miter lim="800000"/>
              <a:headEnd/>
              <a:tailEnd/>
            </a:ln>
            <a:effectLst/>
          </p:spPr>
          <p:txBody>
            <a:bodyPr wrap="square">
              <a:spAutoFit/>
            </a:bodyPr>
            <a:lstStyle/>
            <a:p>
              <a:r>
                <a:rPr lang="el-GR" sz="1200" dirty="0" smtClean="0">
                  <a:solidFill>
                    <a:srgbClr val="002060"/>
                  </a:solidFill>
                </a:rPr>
                <a:t>Είναι πολύ ανθεκτικά σε μηχανικές πιέσεις, χημικές ουσίες, χαμηλές ή υψηλές θερμοκρασίες, ακτινοβολίες</a:t>
              </a:r>
              <a:endParaRPr lang="da-DK" sz="1200" dirty="0">
                <a:solidFill>
                  <a:srgbClr val="002060"/>
                </a:solidFill>
              </a:endParaRPr>
            </a:p>
          </p:txBody>
        </p:sp>
        <p:sp>
          <p:nvSpPr>
            <p:cNvPr id="20" name="Tekstboks 11"/>
            <p:cNvSpPr txBox="1">
              <a:spLocks noChangeArrowheads="1"/>
            </p:cNvSpPr>
            <p:nvPr/>
          </p:nvSpPr>
          <p:spPr bwMode="auto">
            <a:xfrm>
              <a:off x="1439652" y="4923556"/>
              <a:ext cx="4000500" cy="523220"/>
            </a:xfrm>
            <a:prstGeom prst="rect">
              <a:avLst/>
            </a:prstGeom>
            <a:gradFill>
              <a:gsLst>
                <a:gs pos="29000">
                  <a:schemeClr val="accent1">
                    <a:lumMod val="75000"/>
                  </a:schemeClr>
                </a:gs>
                <a:gs pos="92000">
                  <a:schemeClr val="accent1">
                    <a:lumMod val="60000"/>
                    <a:lumOff val="40000"/>
                  </a:schemeClr>
                </a:gs>
                <a:gs pos="100000">
                  <a:schemeClr val="accent1">
                    <a:lumMod val="60000"/>
                    <a:lumOff val="40000"/>
                  </a:schemeClr>
                </a:gs>
              </a:gsLst>
              <a:lin ang="5400000" scaled="0"/>
            </a:gradFill>
            <a:ln w="9525">
              <a:noFill/>
              <a:miter lim="800000"/>
              <a:headEnd/>
              <a:tailEnd/>
            </a:ln>
            <a:effectLst/>
          </p:spPr>
          <p:txBody>
            <a:bodyPr>
              <a:spAutoFit/>
            </a:bodyPr>
            <a:lstStyle/>
            <a:p>
              <a:r>
                <a:rPr lang="el-GR" sz="1200" dirty="0" smtClean="0">
                  <a:solidFill>
                    <a:srgbClr val="002060"/>
                  </a:solidFill>
                </a:rPr>
                <a:t>Δεν αποτελούν αναπαραγωγικές μορφές, αλλά τρόπο επιβίωσης  σε αντίξοες περιβαλλοντικές συνθήκες</a:t>
              </a:r>
              <a:r>
                <a:rPr lang="el-GR" sz="1600" dirty="0" smtClean="0">
                  <a:solidFill>
                    <a:srgbClr val="002060"/>
                  </a:solidFill>
                </a:rPr>
                <a:t>.</a:t>
              </a:r>
              <a:endParaRPr lang="da-DK" sz="1200" dirty="0">
                <a:solidFill>
                  <a:srgbClr val="002060"/>
                </a:solidFill>
              </a:endParaRPr>
            </a:p>
          </p:txBody>
        </p:sp>
      </p:grpSp>
      <p:sp>
        <p:nvSpPr>
          <p:cNvPr id="15" name="14 - Θέση υποσέλιδου"/>
          <p:cNvSpPr>
            <a:spLocks noGrp="1"/>
          </p:cNvSpPr>
          <p:nvPr>
            <p:ph type="ftr" sz="quarter" idx="11"/>
          </p:nvPr>
        </p:nvSpPr>
        <p:spPr/>
        <p:txBody>
          <a:bodyPr/>
          <a:lstStyle/>
          <a:p>
            <a:r>
              <a:rPr lang="el-GR" smtClean="0"/>
              <a:t>Δρ Ελένη Γιαννουλάκη</a:t>
            </a:r>
            <a:endParaRPr lang="el-GR"/>
          </a:p>
        </p:txBody>
      </p:sp>
      <p:sp>
        <p:nvSpPr>
          <p:cNvPr id="16" name="Tekstboks 11"/>
          <p:cNvSpPr txBox="1">
            <a:spLocks noChangeArrowheads="1"/>
          </p:cNvSpPr>
          <p:nvPr/>
        </p:nvSpPr>
        <p:spPr bwMode="auto">
          <a:xfrm>
            <a:off x="539552" y="5733256"/>
            <a:ext cx="4392488" cy="646331"/>
          </a:xfrm>
          <a:prstGeom prst="rect">
            <a:avLst/>
          </a:prstGeom>
          <a:gradFill>
            <a:gsLst>
              <a:gs pos="29000">
                <a:schemeClr val="accent1">
                  <a:lumMod val="75000"/>
                </a:schemeClr>
              </a:gs>
              <a:gs pos="92000">
                <a:schemeClr val="accent1">
                  <a:lumMod val="60000"/>
                  <a:lumOff val="40000"/>
                </a:schemeClr>
              </a:gs>
              <a:gs pos="100000">
                <a:schemeClr val="accent1">
                  <a:lumMod val="60000"/>
                  <a:lumOff val="40000"/>
                </a:schemeClr>
              </a:gs>
            </a:gsLst>
            <a:lin ang="5400000" scaled="0"/>
          </a:gradFill>
          <a:ln w="9525">
            <a:noFill/>
            <a:miter lim="800000"/>
            <a:headEnd/>
            <a:tailEnd/>
          </a:ln>
          <a:effectLst/>
        </p:spPr>
        <p:txBody>
          <a:bodyPr wrap="square">
            <a:spAutoFit/>
          </a:bodyPr>
          <a:lstStyle/>
          <a:p>
            <a:r>
              <a:rPr lang="el-GR" sz="1200" dirty="0" smtClean="0"/>
              <a:t>Δημιουργούνται από </a:t>
            </a:r>
            <a:r>
              <a:rPr lang="en-US" sz="1200" dirty="0" smtClean="0"/>
              <a:t>Gram (+) </a:t>
            </a:r>
            <a:r>
              <a:rPr lang="el-GR" sz="1200" dirty="0" smtClean="0"/>
              <a:t> βακτηρίων που ανήκουν στα γένη των βακίλλων (αερόβια) και κλωστηριδίων (αναερόβια).</a:t>
            </a:r>
          </a:p>
          <a:p>
            <a:endParaRPr lang="da-DK" sz="1200" dirty="0">
              <a:solidFill>
                <a:srgbClr val="002060"/>
              </a:solidFill>
            </a:endParaRPr>
          </a:p>
        </p:txBody>
      </p:sp>
      <p:pic>
        <p:nvPicPr>
          <p:cNvPr id="21" name="Picture 6" descr="Αποτέλεσμα εικόνας για βακτήρια ενδοσπόρια"/>
          <p:cNvPicPr>
            <a:picLocks noChangeAspect="1" noChangeArrowheads="1"/>
          </p:cNvPicPr>
          <p:nvPr/>
        </p:nvPicPr>
        <p:blipFill>
          <a:blip r:embed="rId2" cstate="print"/>
          <a:srcRect/>
          <a:stretch>
            <a:fillRect/>
          </a:stretch>
        </p:blipFill>
        <p:spPr bwMode="auto">
          <a:xfrm>
            <a:off x="5564832" y="2229966"/>
            <a:ext cx="2895600" cy="314325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3" name="Picture 2" descr="Αποτέλεσμα εικόνας για βακτήρια ενδοσπόρια"/>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39552" y="1196752"/>
            <a:ext cx="5476875" cy="2438400"/>
          </a:xfrm>
          <a:prstGeom prst="rect">
            <a:avLst/>
          </a:prstGeom>
          <a:noFill/>
        </p:spPr>
      </p:pic>
      <p:pic>
        <p:nvPicPr>
          <p:cNvPr id="4" name="Picture 8" descr="Αποτέλεσμα εικόνας για κλωστηρίδιο"/>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3568" y="3789040"/>
            <a:ext cx="2520280" cy="2076450"/>
          </a:xfrm>
          <a:prstGeom prst="rect">
            <a:avLst/>
          </a:prstGeom>
          <a:noFill/>
        </p:spPr>
      </p:pic>
      <p:sp>
        <p:nvSpPr>
          <p:cNvPr id="5" name="4 - TextBox"/>
          <p:cNvSpPr txBox="1"/>
          <p:nvPr/>
        </p:nvSpPr>
        <p:spPr>
          <a:xfrm>
            <a:off x="3635896" y="4377878"/>
            <a:ext cx="2304256" cy="923330"/>
          </a:xfrm>
          <a:prstGeom prst="rect">
            <a:avLst/>
          </a:prstGeom>
          <a:solidFill>
            <a:schemeClr val="accent1"/>
          </a:solidFill>
          <a:effectLst>
            <a:outerShdw blurRad="50800" dist="38100" dir="5400000" algn="t" rotWithShape="0">
              <a:prstClr val="black">
                <a:alpha val="40000"/>
              </a:prstClr>
            </a:outerShdw>
          </a:effectLst>
        </p:spPr>
        <p:txBody>
          <a:bodyPr wrap="square" rtlCol="0">
            <a:spAutoFit/>
          </a:bodyPr>
          <a:lstStyle/>
          <a:p>
            <a:r>
              <a:rPr lang="el-GR" dirty="0" smtClean="0"/>
              <a:t>Τα ενδοσπόρια παρατηρούνται με ειδικές χρώσεις</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σποριογονία.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835696" y="1471612"/>
            <a:ext cx="5155654" cy="4117628"/>
          </a:xfrm>
          <a:prstGeom prst="rect">
            <a:avLst/>
          </a:prstGeom>
        </p:spPr>
      </p:pic>
      <p:sp>
        <p:nvSpPr>
          <p:cNvPr id="3" name="2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1691680" y="620688"/>
            <a:ext cx="547260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dirty="0" smtClean="0"/>
              <a:t>Δημιουργία και βλάστηση σπορίου</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160748"/>
          <a:ext cx="609600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7 - Ομάδα"/>
          <p:cNvGrpSpPr/>
          <p:nvPr/>
        </p:nvGrpSpPr>
        <p:grpSpPr>
          <a:xfrm>
            <a:off x="1547664" y="476672"/>
            <a:ext cx="6192688" cy="5904656"/>
            <a:chOff x="1547664" y="764704"/>
            <a:chExt cx="6192688" cy="5904656"/>
          </a:xfrm>
        </p:grpSpPr>
        <p:sp>
          <p:nvSpPr>
            <p:cNvPr id="7" name="6 - Στρογγυλεμένο ορθογώνιο"/>
            <p:cNvSpPr/>
            <p:nvPr/>
          </p:nvSpPr>
          <p:spPr>
            <a:xfrm>
              <a:off x="1547664" y="764704"/>
              <a:ext cx="6192688" cy="5256584"/>
            </a:xfrm>
            <a:prstGeom prst="roundRect">
              <a:avLst/>
            </a:prstGeom>
            <a:solidFill>
              <a:schemeClr val="accent1">
                <a:lumMod val="60000"/>
                <a:lumOff val="40000"/>
              </a:schemeClr>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4" name="3 - Διάγραμμα"/>
            <p:cNvGraphicFramePr/>
            <p:nvPr/>
          </p:nvGraphicFramePr>
          <p:xfrm>
            <a:off x="2759398" y="3125192"/>
            <a:ext cx="3768080" cy="3544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2662933" y="1036960"/>
              <a:ext cx="3961010" cy="369332"/>
            </a:xfrm>
            <a:prstGeom prst="rect">
              <a:avLst/>
            </a:prstGeom>
            <a:solidFill>
              <a:schemeClr val="accent1">
                <a:lumMod val="75000"/>
              </a:schemeClr>
            </a:solidFill>
          </p:spPr>
          <p:txBody>
            <a:bodyPr wrap="square" rtlCol="0">
              <a:spAutoFit/>
            </a:bodyPr>
            <a:lstStyle/>
            <a:p>
              <a:pPr algn="ctr"/>
              <a:r>
                <a:rPr lang="el-GR" dirty="0" smtClean="0"/>
                <a:t>Θέση σπορίων</a:t>
              </a:r>
            </a:p>
          </p:txBody>
        </p:sp>
        <p:pic>
          <p:nvPicPr>
            <p:cNvPr id="6" name="5 - Εικόνα" descr="θέσεις ενδοσπορίων.JPG"/>
            <p:cNvPicPr>
              <a:picLocks noChangeAspect="1"/>
            </p:cNvPicPr>
            <p:nvPr/>
          </p:nvPicPr>
          <p:blipFill>
            <a:blip r:embed="rId7" cstate="print">
              <a:clrChange>
                <a:clrFrom>
                  <a:srgbClr val="FFFFFF"/>
                </a:clrFrom>
                <a:clrTo>
                  <a:srgbClr val="FFFFFF">
                    <a:alpha val="0"/>
                  </a:srgbClr>
                </a:clrTo>
              </a:clrChange>
            </a:blip>
            <a:stretch>
              <a:fillRect/>
            </a:stretch>
          </p:blipFill>
          <p:spPr>
            <a:xfrm>
              <a:off x="3309938" y="1469008"/>
              <a:ext cx="2667000" cy="2571750"/>
            </a:xfrm>
            <a:prstGeom prst="rect">
              <a:avLst/>
            </a:prstGeom>
          </p:spPr>
        </p:pic>
      </p:grpSp>
      <p:sp>
        <p:nvSpPr>
          <p:cNvPr id="9" name="8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249426" y="692696"/>
            <a:ext cx="4788024" cy="646331"/>
          </a:xfrm>
          <a:prstGeom prst="rect">
            <a:avLst/>
          </a:prstGeom>
          <a:solidFill>
            <a:srgbClr val="C00000"/>
          </a:solidFill>
        </p:spPr>
        <p:txBody>
          <a:bodyPr wrap="square" rtlCol="0">
            <a:spAutoFit/>
          </a:bodyPr>
          <a:lstStyle/>
          <a:p>
            <a:pPr algn="ctr"/>
            <a:r>
              <a:rPr lang="el-GR" dirty="0" smtClean="0">
                <a:solidFill>
                  <a:schemeClr val="bg1"/>
                </a:solidFill>
              </a:rPr>
              <a:t>Διάκριση βακτηρίων ανάλογα με το κυτταρικό τους τοίχωμα</a:t>
            </a:r>
            <a:endParaRPr lang="el-GR" dirty="0">
              <a:solidFill>
                <a:schemeClr val="bg1"/>
              </a:solidFill>
            </a:endParaRPr>
          </a:p>
        </p:txBody>
      </p:sp>
      <p:grpSp>
        <p:nvGrpSpPr>
          <p:cNvPr id="2" name="16 - Ομάδα"/>
          <p:cNvGrpSpPr/>
          <p:nvPr/>
        </p:nvGrpSpPr>
        <p:grpSpPr>
          <a:xfrm>
            <a:off x="4895528" y="2060848"/>
            <a:ext cx="4068960" cy="3096344"/>
            <a:chOff x="4895528" y="2060848"/>
            <a:chExt cx="4068960" cy="3096344"/>
          </a:xfrm>
          <a:effectLst>
            <a:outerShdw blurRad="152400" dist="317500" dir="5400000" sx="90000" sy="-19000" rotWithShape="0">
              <a:prstClr val="black">
                <a:alpha val="15000"/>
              </a:prstClr>
            </a:outerShdw>
          </a:effectLst>
        </p:grpSpPr>
        <p:sp>
          <p:nvSpPr>
            <p:cNvPr id="15" name="14 - Στρογγυλεμένο ορθογώνιο"/>
            <p:cNvSpPr/>
            <p:nvPr/>
          </p:nvSpPr>
          <p:spPr>
            <a:xfrm>
              <a:off x="4895528" y="2060848"/>
              <a:ext cx="4068960" cy="309634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11 - Εικόνα" descr="gram2.PNG"/>
            <p:cNvPicPr>
              <a:picLocks noChangeAspect="1"/>
            </p:cNvPicPr>
            <p:nvPr/>
          </p:nvPicPr>
          <p:blipFill>
            <a:blip r:embed="rId2" cstate="print"/>
            <a:stretch>
              <a:fillRect/>
            </a:stretch>
          </p:blipFill>
          <p:spPr>
            <a:xfrm>
              <a:off x="5094535" y="2444874"/>
              <a:ext cx="3670946" cy="1968252"/>
            </a:xfrm>
            <a:prstGeom prst="rect">
              <a:avLst/>
            </a:prstGeom>
            <a:ln>
              <a:noFill/>
            </a:ln>
          </p:spPr>
        </p:pic>
      </p:grpSp>
      <p:grpSp>
        <p:nvGrpSpPr>
          <p:cNvPr id="4" name="15 - Ομάδα"/>
          <p:cNvGrpSpPr/>
          <p:nvPr/>
        </p:nvGrpSpPr>
        <p:grpSpPr>
          <a:xfrm>
            <a:off x="251520" y="2060848"/>
            <a:ext cx="4068960" cy="3096344"/>
            <a:chOff x="251520" y="2060848"/>
            <a:chExt cx="4068960" cy="3096344"/>
          </a:xfrm>
          <a:effectLst>
            <a:outerShdw blurRad="152400" dist="317500" dir="5400000" sx="90000" sy="-19000" rotWithShape="0">
              <a:prstClr val="black">
                <a:alpha val="15000"/>
              </a:prstClr>
            </a:outerShdw>
          </a:effectLst>
        </p:grpSpPr>
        <p:sp>
          <p:nvSpPr>
            <p:cNvPr id="14" name="13 - Στρογγυλεμένο ορθογώνιο"/>
            <p:cNvSpPr/>
            <p:nvPr/>
          </p:nvSpPr>
          <p:spPr>
            <a:xfrm>
              <a:off x="251520" y="2060848"/>
              <a:ext cx="4068960" cy="309634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 name="12 - Εικόνα" descr="gram.png"/>
            <p:cNvPicPr>
              <a:picLocks noChangeAspect="1"/>
            </p:cNvPicPr>
            <p:nvPr/>
          </p:nvPicPr>
          <p:blipFill>
            <a:blip r:embed="rId3" cstate="print"/>
            <a:srcRect r="34077"/>
            <a:stretch>
              <a:fillRect/>
            </a:stretch>
          </p:blipFill>
          <p:spPr>
            <a:xfrm>
              <a:off x="455551" y="2460495"/>
              <a:ext cx="3660898" cy="1937010"/>
            </a:xfrm>
            <a:prstGeom prst="rect">
              <a:avLst/>
            </a:prstGeom>
            <a:ln>
              <a:noFill/>
            </a:ln>
          </p:spPr>
        </p:pic>
      </p:grpSp>
      <p:sp>
        <p:nvSpPr>
          <p:cNvPr id="18" name="17 - TextBox"/>
          <p:cNvSpPr txBox="1"/>
          <p:nvPr/>
        </p:nvSpPr>
        <p:spPr>
          <a:xfrm>
            <a:off x="1709936" y="4571836"/>
            <a:ext cx="1152128" cy="369332"/>
          </a:xfrm>
          <a:prstGeom prst="rect">
            <a:avLst/>
          </a:prstGeom>
          <a:noFill/>
        </p:spPr>
        <p:txBody>
          <a:bodyPr wrap="square" rtlCol="0">
            <a:spAutoFit/>
          </a:bodyPr>
          <a:lstStyle/>
          <a:p>
            <a:r>
              <a:rPr lang="en-US" dirty="0" smtClean="0"/>
              <a:t>Gram (+)</a:t>
            </a:r>
            <a:endParaRPr lang="el-GR" dirty="0"/>
          </a:p>
        </p:txBody>
      </p:sp>
      <p:sp>
        <p:nvSpPr>
          <p:cNvPr id="19" name="18 - TextBox"/>
          <p:cNvSpPr txBox="1"/>
          <p:nvPr/>
        </p:nvSpPr>
        <p:spPr>
          <a:xfrm>
            <a:off x="6353944" y="4571836"/>
            <a:ext cx="1152128" cy="369332"/>
          </a:xfrm>
          <a:prstGeom prst="rect">
            <a:avLst/>
          </a:prstGeom>
          <a:noFill/>
        </p:spPr>
        <p:txBody>
          <a:bodyPr wrap="square" rtlCol="0">
            <a:spAutoFit/>
          </a:bodyPr>
          <a:lstStyle/>
          <a:p>
            <a:r>
              <a:rPr lang="en-US" dirty="0" smtClean="0"/>
              <a:t>Gram (-)</a:t>
            </a:r>
            <a:endParaRPr lang="el-GR" dirty="0"/>
          </a:p>
        </p:txBody>
      </p:sp>
      <p:sp>
        <p:nvSpPr>
          <p:cNvPr id="11" name="10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971600" y="1124744"/>
          <a:ext cx="6840760"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251520" y="548680"/>
            <a:ext cx="5688632" cy="369332"/>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l-GR" b="1" dirty="0" smtClean="0"/>
              <a:t>Ανακάλυψη των προκαρυωτικών οργανισμών</a:t>
            </a:r>
            <a:endParaRPr lang="el-GR" b="1" dirty="0"/>
          </a:p>
        </p:txBody>
      </p:sp>
      <p:sp>
        <p:nvSpPr>
          <p:cNvPr id="6" name="5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051720" y="332656"/>
            <a:ext cx="4680520"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dirty="0" smtClean="0"/>
              <a:t>Gram (+) </a:t>
            </a:r>
            <a:r>
              <a:rPr lang="el-GR" dirty="0" smtClean="0"/>
              <a:t>βακτήρια</a:t>
            </a:r>
          </a:p>
          <a:p>
            <a:pPr algn="ctr"/>
            <a:r>
              <a:rPr lang="el-GR" dirty="0" smtClean="0"/>
              <a:t>Ταξινόμηση </a:t>
            </a:r>
            <a:endParaRPr lang="el-GR" dirty="0"/>
          </a:p>
        </p:txBody>
      </p:sp>
      <p:sp>
        <p:nvSpPr>
          <p:cNvPr id="4" name="3 - TextBox"/>
          <p:cNvSpPr txBox="1"/>
          <p:nvPr/>
        </p:nvSpPr>
        <p:spPr>
          <a:xfrm>
            <a:off x="144016" y="1340768"/>
            <a:ext cx="3563888" cy="147732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dirty="0" smtClean="0"/>
              <a:t>Ανάλογα με την περιεκτικότητα του </a:t>
            </a:r>
            <a:r>
              <a:rPr lang="en-US" dirty="0" smtClean="0"/>
              <a:t>DNA </a:t>
            </a:r>
            <a:r>
              <a:rPr lang="el-GR" dirty="0" smtClean="0"/>
              <a:t>σε</a:t>
            </a:r>
            <a:r>
              <a:rPr lang="en-US" dirty="0" smtClean="0"/>
              <a:t> G </a:t>
            </a:r>
            <a:r>
              <a:rPr lang="el-GR" dirty="0" smtClean="0"/>
              <a:t>+ </a:t>
            </a:r>
            <a:r>
              <a:rPr lang="en-US" dirty="0" smtClean="0"/>
              <a:t>C</a:t>
            </a:r>
            <a:r>
              <a:rPr lang="el-GR" dirty="0" smtClean="0"/>
              <a:t> (</a:t>
            </a:r>
            <a:r>
              <a:rPr lang="en-US" dirty="0" smtClean="0"/>
              <a:t>(G+C</a:t>
            </a:r>
            <a:r>
              <a:rPr lang="el-GR" dirty="0" smtClean="0"/>
              <a:t>)</a:t>
            </a:r>
            <a:r>
              <a:rPr lang="en-US" dirty="0" smtClean="0"/>
              <a:t>/</a:t>
            </a:r>
            <a:r>
              <a:rPr lang="el-GR" dirty="0" smtClean="0"/>
              <a:t>(</a:t>
            </a:r>
            <a:r>
              <a:rPr lang="en-US" dirty="0" smtClean="0"/>
              <a:t>A+T+G+C</a:t>
            </a:r>
            <a:r>
              <a:rPr lang="el-GR" dirty="0" smtClean="0"/>
              <a:t>)</a:t>
            </a:r>
            <a:r>
              <a:rPr lang="en-US" dirty="0" smtClean="0"/>
              <a:t> X 100%) </a:t>
            </a:r>
            <a:r>
              <a:rPr lang="el-GR" dirty="0" smtClean="0"/>
              <a:t>διακρίνονται σε χαμηλού και υψηλού ποσοστού </a:t>
            </a:r>
            <a:r>
              <a:rPr lang="en-US" dirty="0" smtClean="0"/>
              <a:t>G+C</a:t>
            </a:r>
            <a:r>
              <a:rPr lang="el-GR" dirty="0" smtClean="0"/>
              <a:t> </a:t>
            </a:r>
            <a:endParaRPr lang="el-GR" dirty="0"/>
          </a:p>
        </p:txBody>
      </p:sp>
      <p:graphicFrame>
        <p:nvGraphicFramePr>
          <p:cNvPr id="5" name="4 - Διάγραμμα"/>
          <p:cNvGraphicFramePr/>
          <p:nvPr/>
        </p:nvGraphicFramePr>
        <p:xfrm>
          <a:off x="1835696" y="1628800"/>
          <a:ext cx="6912768" cy="3672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3" name="2 - Διάγραμμα"/>
          <p:cNvGraphicFramePr/>
          <p:nvPr/>
        </p:nvGraphicFramePr>
        <p:xfrm>
          <a:off x="0" y="908720"/>
          <a:ext cx="9144000"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 TextBox"/>
          <p:cNvSpPr txBox="1"/>
          <p:nvPr/>
        </p:nvSpPr>
        <p:spPr>
          <a:xfrm>
            <a:off x="1907704" y="620688"/>
            <a:ext cx="5616624" cy="923330"/>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lvl="0" algn="ctr"/>
            <a:endParaRPr lang="el-GR" dirty="0" smtClean="0"/>
          </a:p>
          <a:p>
            <a:pPr lvl="0" algn="ctr"/>
            <a:r>
              <a:rPr lang="el-GR" dirty="0" smtClean="0"/>
              <a:t>Γένη που ανήκουν στο φύλο</a:t>
            </a:r>
            <a:r>
              <a:rPr lang="en-US" i="1" dirty="0" smtClean="0"/>
              <a:t> Firmicutes (Phylum B13)</a:t>
            </a:r>
            <a:endParaRPr lang="el-GR" dirty="0" smtClean="0"/>
          </a:p>
          <a:p>
            <a:r>
              <a:rPr lang="el-GR" dirty="0" smtClean="0"/>
              <a:t> </a:t>
            </a:r>
            <a:endParaRPr lang="el-GR" dirty="0"/>
          </a:p>
        </p:txBody>
      </p:sp>
      <p:sp>
        <p:nvSpPr>
          <p:cNvPr id="5" name="4 - TextBox"/>
          <p:cNvSpPr txBox="1"/>
          <p:nvPr/>
        </p:nvSpPr>
        <p:spPr>
          <a:xfrm>
            <a:off x="179512" y="4365104"/>
            <a:ext cx="6120680" cy="1354217"/>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pPr lvl="0"/>
            <a:r>
              <a:rPr lang="el-GR" sz="1600" dirty="0" smtClean="0"/>
              <a:t>Στο φύλο</a:t>
            </a:r>
            <a:r>
              <a:rPr lang="en-US" sz="1600" i="1" dirty="0" smtClean="0"/>
              <a:t> Firmicutes</a:t>
            </a:r>
            <a:r>
              <a:rPr lang="el-GR" sz="1600" i="1" dirty="0" smtClean="0"/>
              <a:t> </a:t>
            </a:r>
            <a:r>
              <a:rPr lang="el-GR" sz="1600" dirty="0" smtClean="0"/>
              <a:t>κατατάσσονταν παλαιότερα όλα τα </a:t>
            </a:r>
            <a:r>
              <a:rPr lang="en-US" sz="1600" dirty="0" smtClean="0"/>
              <a:t>Gram(+) </a:t>
            </a:r>
            <a:r>
              <a:rPr lang="el-GR" sz="1600" dirty="0" smtClean="0"/>
              <a:t>βακτήρια. Σήμερα, αν και η </a:t>
            </a:r>
            <a:r>
              <a:rPr lang="el-GR" sz="1600" dirty="0" err="1" smtClean="0"/>
              <a:t>πλειοψηφεία</a:t>
            </a:r>
            <a:r>
              <a:rPr lang="el-GR" sz="1600" dirty="0" smtClean="0"/>
              <a:t> των βακτηρίων που ανήκουν σε αυτό το φύλο είναι </a:t>
            </a:r>
            <a:r>
              <a:rPr lang="en-US" sz="1600" dirty="0" smtClean="0"/>
              <a:t>Gram(+),</a:t>
            </a:r>
            <a:r>
              <a:rPr lang="el-GR" sz="1600" dirty="0" smtClean="0"/>
              <a:t> κατατάσσονται όσα ανήκουν στην ομάδα χαμηλής περιεκτικότητας </a:t>
            </a:r>
            <a:r>
              <a:rPr lang="en-US" sz="1600" dirty="0" smtClean="0"/>
              <a:t>G + C</a:t>
            </a:r>
            <a:r>
              <a:rPr lang="el-GR" sz="1600" dirty="0" smtClean="0"/>
              <a:t>  </a:t>
            </a:r>
          </a:p>
          <a:p>
            <a:r>
              <a:rPr lang="el-GR" dirty="0" smtClean="0"/>
              <a:t>  </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907704" y="332656"/>
            <a:ext cx="5040560" cy="1200329"/>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lvl="0" algn="ctr"/>
            <a:endParaRPr lang="el-GR" dirty="0" smtClean="0"/>
          </a:p>
          <a:p>
            <a:pPr lvl="0" algn="ctr"/>
            <a:r>
              <a:rPr lang="el-GR" dirty="0" smtClean="0"/>
              <a:t>Γένη που ανήκουν στο φύλο</a:t>
            </a:r>
            <a:r>
              <a:rPr lang="en-US" i="1" dirty="0" smtClean="0"/>
              <a:t> </a:t>
            </a:r>
            <a:r>
              <a:rPr lang="en-US" i="1" dirty="0" err="1" smtClean="0"/>
              <a:t>Actinobacteria</a:t>
            </a:r>
            <a:r>
              <a:rPr lang="en-US" i="1" dirty="0" smtClean="0"/>
              <a:t> (</a:t>
            </a:r>
            <a:r>
              <a:rPr lang="en-US" dirty="0" smtClean="0"/>
              <a:t>Phylum B14)</a:t>
            </a:r>
            <a:endParaRPr lang="el-GR" dirty="0" smtClean="0"/>
          </a:p>
          <a:p>
            <a:r>
              <a:rPr lang="el-GR" dirty="0" smtClean="0"/>
              <a:t> </a:t>
            </a:r>
            <a:endParaRPr lang="el-GR" dirty="0"/>
          </a:p>
        </p:txBody>
      </p:sp>
      <p:graphicFrame>
        <p:nvGraphicFramePr>
          <p:cNvPr id="4" name="3 - Διάγραμμα"/>
          <p:cNvGraphicFramePr/>
          <p:nvPr/>
        </p:nvGraphicFramePr>
        <p:xfrm>
          <a:off x="-252536" y="836712"/>
          <a:ext cx="972108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539552" y="4365104"/>
            <a:ext cx="5040560" cy="1200329"/>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pPr lvl="0"/>
            <a:r>
              <a:rPr lang="en-US" dirty="0" smtClean="0"/>
              <a:t> </a:t>
            </a:r>
            <a:r>
              <a:rPr lang="el-GR" dirty="0" smtClean="0"/>
              <a:t>Στο φύλο </a:t>
            </a:r>
            <a:r>
              <a:rPr lang="en-US" i="1" dirty="0" err="1" smtClean="0"/>
              <a:t>Actinobacteria</a:t>
            </a:r>
            <a:r>
              <a:rPr lang="en-US" i="1" dirty="0" smtClean="0"/>
              <a:t> </a:t>
            </a:r>
            <a:r>
              <a:rPr lang="el-GR" i="1" dirty="0" smtClean="0"/>
              <a:t> </a:t>
            </a:r>
            <a:r>
              <a:rPr lang="el-GR" dirty="0" smtClean="0"/>
              <a:t>ανήκουν επίσης τα γένη </a:t>
            </a:r>
            <a:r>
              <a:rPr lang="en-US" i="1" dirty="0" smtClean="0"/>
              <a:t>Bifidobacterium spp.</a:t>
            </a:r>
            <a:r>
              <a:rPr lang="el-GR" dirty="0" smtClean="0"/>
              <a:t> (αποικιστές του γαστρεντερικού σωλήνα) και </a:t>
            </a:r>
            <a:r>
              <a:rPr lang="el-GR" i="1" dirty="0" smtClean="0"/>
              <a:t> </a:t>
            </a:r>
            <a:r>
              <a:rPr lang="en-US" i="1" dirty="0" err="1" smtClean="0"/>
              <a:t>Streptomyces</a:t>
            </a:r>
            <a:r>
              <a:rPr lang="en-US" i="1" dirty="0" smtClean="0"/>
              <a:t> </a:t>
            </a:r>
            <a:r>
              <a:rPr lang="en-US" dirty="0" smtClean="0"/>
              <a:t>spp.</a:t>
            </a:r>
            <a:r>
              <a:rPr lang="el-GR" dirty="0" smtClean="0"/>
              <a:t> (βακτήρια του εδάφους)</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979712" y="476672"/>
            <a:ext cx="489654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Σταφυλόκοκκοι</a:t>
            </a:r>
            <a:r>
              <a:rPr lang="el-GR" dirty="0" smtClean="0"/>
              <a:t> </a:t>
            </a:r>
            <a:endParaRPr lang="el-GR" dirty="0"/>
          </a:p>
        </p:txBody>
      </p:sp>
      <p:graphicFrame>
        <p:nvGraphicFramePr>
          <p:cNvPr id="4" name="3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403648" y="683404"/>
            <a:ext cx="604867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Σταφυλόκοκκων</a:t>
            </a:r>
            <a:endParaRPr lang="el-GR" b="1" dirty="0"/>
          </a:p>
        </p:txBody>
      </p:sp>
      <p:graphicFrame>
        <p:nvGraphicFramePr>
          <p:cNvPr id="4" name="3 - Διάγραμμα"/>
          <p:cNvGraphicFramePr/>
          <p:nvPr/>
        </p:nvGraphicFramePr>
        <p:xfrm>
          <a:off x="135632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3" name="2 - Διάγραμμα"/>
          <p:cNvGraphicFramePr/>
          <p:nvPr/>
        </p:nvGraphicFramePr>
        <p:xfrm>
          <a:off x="1524000" y="908720"/>
          <a:ext cx="6576392"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619672" y="620688"/>
            <a:ext cx="5544616"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r>
              <a:rPr lang="el-GR" dirty="0" smtClean="0"/>
              <a:t>Οι σταφυλόκοκκοι διακρίνονται σε κοαγκουλάση (πηκτάση) θετικούς και σε κοαγκουλάση αρνητικούς </a:t>
            </a:r>
            <a:endParaRPr lang="el-GR" dirty="0"/>
          </a:p>
        </p:txBody>
      </p:sp>
      <p:graphicFrame>
        <p:nvGraphicFramePr>
          <p:cNvPr id="4" name="3 - Διάγραμμα"/>
          <p:cNvGraphicFramePr/>
          <p:nvPr/>
        </p:nvGraphicFramePr>
        <p:xfrm>
          <a:off x="0" y="1052736"/>
          <a:ext cx="9144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339752" y="766445"/>
            <a:ext cx="4104456"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Staphylococcus aureus </a:t>
            </a:r>
            <a:endParaRPr lang="el-GR" b="1" i="1" dirty="0" smtClean="0"/>
          </a:p>
          <a:p>
            <a:pPr algn="ctr"/>
            <a:r>
              <a:rPr lang="el-GR" b="1" dirty="0" smtClean="0"/>
              <a:t>(Χρυσίζων σταφυλόκοκκος)</a:t>
            </a:r>
            <a:endParaRPr lang="el-GR" b="1" dirty="0"/>
          </a:p>
        </p:txBody>
      </p:sp>
      <p:sp>
        <p:nvSpPr>
          <p:cNvPr id="4" name="3 - TextBox"/>
          <p:cNvSpPr txBox="1"/>
          <p:nvPr/>
        </p:nvSpPr>
        <p:spPr>
          <a:xfrm>
            <a:off x="251520" y="2156663"/>
            <a:ext cx="4968552" cy="2031325"/>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dirty="0" smtClean="0"/>
              <a:t>Μέρος της χλωρίδας της μύτης (30% της συνολικής χλωρίδας) και παροδικά της χλωρίδας του </a:t>
            </a:r>
            <a:r>
              <a:rPr lang="el-GR" dirty="0" err="1" smtClean="0"/>
              <a:t>παχέως</a:t>
            </a:r>
            <a:r>
              <a:rPr lang="el-GR" dirty="0" smtClean="0"/>
              <a:t> και λεπτού εντέρου, του δέρματος, του στόματος και του επιπεφυκότα.</a:t>
            </a:r>
          </a:p>
          <a:p>
            <a:r>
              <a:rPr lang="el-GR" dirty="0" smtClean="0"/>
              <a:t>Προκαλεί σοβαρές λοιμώξεις με την διείσδυσή του στους ιστούς προκαλώντας φλεγμονές ή με την παραγωγή τοξινών</a:t>
            </a:r>
            <a:endParaRPr lang="el-GR" dirty="0"/>
          </a:p>
        </p:txBody>
      </p:sp>
      <p:pic>
        <p:nvPicPr>
          <p:cNvPr id="1028" name="Picture 4" descr="Αποτέλεσμα εικόνας για σταφυλοκοκκος chapman"/>
          <p:cNvPicPr>
            <a:picLocks noChangeAspect="1" noChangeArrowheads="1"/>
          </p:cNvPicPr>
          <p:nvPr/>
        </p:nvPicPr>
        <p:blipFill>
          <a:blip r:embed="rId2" cstate="print">
            <a:clrChange>
              <a:clrFrom>
                <a:srgbClr val="F4F2F5"/>
              </a:clrFrom>
              <a:clrTo>
                <a:srgbClr val="F4F2F5">
                  <a:alpha val="0"/>
                </a:srgbClr>
              </a:clrTo>
            </a:clrChange>
          </a:blip>
          <a:srcRect/>
          <a:stretch>
            <a:fillRect/>
          </a:stretch>
        </p:blipFill>
        <p:spPr bwMode="auto">
          <a:xfrm>
            <a:off x="6228184" y="1717153"/>
            <a:ext cx="2695575" cy="2647951"/>
          </a:xfrm>
          <a:prstGeom prst="rect">
            <a:avLst/>
          </a:prstGeom>
          <a:noFill/>
        </p:spPr>
      </p:pic>
      <p:sp>
        <p:nvSpPr>
          <p:cNvPr id="8" name="7 - TextBox"/>
          <p:cNvSpPr txBox="1"/>
          <p:nvPr/>
        </p:nvSpPr>
        <p:spPr>
          <a:xfrm>
            <a:off x="6084168" y="4437112"/>
            <a:ext cx="3059832" cy="80021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400" dirty="0" smtClean="0"/>
              <a:t>Καλλιέργεια </a:t>
            </a:r>
            <a:r>
              <a:rPr lang="en-US" sz="1400" b="1" i="1" dirty="0" smtClean="0"/>
              <a:t>S</a:t>
            </a:r>
            <a:r>
              <a:rPr lang="el-GR" sz="1400" b="1" i="1" dirty="0" smtClean="0"/>
              <a:t>.</a:t>
            </a:r>
            <a:r>
              <a:rPr lang="en-US" sz="1400" b="1" i="1" dirty="0" smtClean="0"/>
              <a:t> aureus</a:t>
            </a:r>
            <a:r>
              <a:rPr lang="el-GR" sz="1400" b="1" i="1" dirty="0" smtClean="0"/>
              <a:t> </a:t>
            </a:r>
            <a:r>
              <a:rPr lang="el-GR" sz="1400" dirty="0" smtClean="0"/>
              <a:t>στο θρεπτικό υλικό αλατούχο </a:t>
            </a:r>
            <a:r>
              <a:rPr lang="el-GR" sz="1400" dirty="0" err="1" smtClean="0"/>
              <a:t>άγαρμανιτόλης</a:t>
            </a:r>
            <a:r>
              <a:rPr lang="el-GR" sz="1400" dirty="0" smtClean="0"/>
              <a:t> (</a:t>
            </a:r>
            <a:r>
              <a:rPr lang="en-US" sz="1400" dirty="0" smtClean="0"/>
              <a:t>Chapman agar)</a:t>
            </a:r>
            <a:r>
              <a:rPr lang="el-GR" dirty="0" smtClean="0"/>
              <a:t> </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79512" y="1196752"/>
            <a:ext cx="5688632" cy="4247317"/>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pPr lvl="0">
              <a:buFont typeface="Wingdings" pitchFamily="2" charset="2"/>
              <a:buChar char="§"/>
            </a:pPr>
            <a:r>
              <a:rPr lang="el-GR" dirty="0" smtClean="0"/>
              <a:t>Διάμετρος 0,8-1 μ</a:t>
            </a:r>
            <a:r>
              <a:rPr lang="en-US" dirty="0" smtClean="0"/>
              <a:t>m</a:t>
            </a:r>
            <a:endParaRPr lang="el-GR" dirty="0" smtClean="0"/>
          </a:p>
          <a:p>
            <a:pPr lvl="0">
              <a:buFont typeface="Wingdings" pitchFamily="2" charset="2"/>
              <a:buChar char="§"/>
            </a:pPr>
            <a:r>
              <a:rPr lang="el-GR" dirty="0" smtClean="0"/>
              <a:t>Μικροσκοπικά εμφανίζεται με τη μορφή μεμονωμένων κόκκων, κατά ζεύγη, σε τετράδες ή ως ακανόνιστοι σωροί</a:t>
            </a:r>
          </a:p>
          <a:p>
            <a:pPr lvl="0">
              <a:buFont typeface="Wingdings" pitchFamily="2" charset="2"/>
              <a:buChar char="§"/>
            </a:pPr>
            <a:r>
              <a:rPr lang="el-GR" dirty="0" smtClean="0"/>
              <a:t>Καλλιεργείται σε κοινά θρεπτικά υλικά, αερόβια και αναερόβια</a:t>
            </a:r>
          </a:p>
          <a:p>
            <a:pPr lvl="0">
              <a:buFont typeface="Wingdings" pitchFamily="2" charset="2"/>
              <a:buChar char="§"/>
            </a:pPr>
            <a:r>
              <a:rPr lang="el-GR" dirty="0" smtClean="0"/>
              <a:t>Σε υγρά θρεπτικά υλικά προκαλεί ομοιόμορφη θολερότητα</a:t>
            </a:r>
          </a:p>
          <a:p>
            <a:pPr lvl="0">
              <a:buFont typeface="Wingdings" pitchFamily="2" charset="2"/>
              <a:buChar char="§"/>
            </a:pPr>
            <a:r>
              <a:rPr lang="el-GR" dirty="0" smtClean="0"/>
              <a:t>Οι αποικίες του είναι μεγάλες, κυκλικές, ελαφρά επηρμένες, χρυσωπές</a:t>
            </a:r>
          </a:p>
          <a:p>
            <a:pPr lvl="0">
              <a:buFont typeface="Wingdings" pitchFamily="2" charset="2"/>
              <a:buChar char="§"/>
            </a:pPr>
            <a:r>
              <a:rPr lang="el-GR" dirty="0" smtClean="0"/>
              <a:t>Αναπτύσσεται σε αιματούχο άγαρ με ζώνη β αιμόλυσης γύρω από τις αποικίες</a:t>
            </a:r>
          </a:p>
          <a:p>
            <a:pPr lvl="0">
              <a:buFont typeface="Wingdings" pitchFamily="2" charset="2"/>
              <a:buChar char="§"/>
            </a:pPr>
            <a:r>
              <a:rPr lang="el-GR" dirty="0" smtClean="0"/>
              <a:t>Αναπτύσσεται παρουσία υψηλής συγκέντρωσης </a:t>
            </a:r>
            <a:r>
              <a:rPr lang="en-US" dirty="0" smtClean="0"/>
              <a:t>NaCl</a:t>
            </a:r>
            <a:r>
              <a:rPr lang="el-GR" dirty="0" smtClean="0"/>
              <a:t> (7,5 %)</a:t>
            </a:r>
          </a:p>
          <a:p>
            <a:pPr lvl="0">
              <a:buFont typeface="Wingdings" pitchFamily="2" charset="2"/>
              <a:buChar char="§"/>
            </a:pPr>
            <a:r>
              <a:rPr lang="el-GR" dirty="0" smtClean="0"/>
              <a:t>Είναι ανθεκτικός στη λυσοζύμη</a:t>
            </a:r>
            <a:endParaRPr lang="el-GR" dirty="0"/>
          </a:p>
        </p:txBody>
      </p:sp>
      <p:pic>
        <p:nvPicPr>
          <p:cNvPr id="4" name="Picture 2" descr="Αποτέλεσμα εικόνας για σταφυλοκοκκος"/>
          <p:cNvPicPr>
            <a:picLocks noChangeAspect="1" noChangeArrowheads="1"/>
          </p:cNvPicPr>
          <p:nvPr/>
        </p:nvPicPr>
        <p:blipFill>
          <a:blip r:embed="rId2" cstate="print">
            <a:clrChange>
              <a:clrFrom>
                <a:srgbClr val="CCEDFF"/>
              </a:clrFrom>
              <a:clrTo>
                <a:srgbClr val="CCEDFF">
                  <a:alpha val="0"/>
                </a:srgbClr>
              </a:clrTo>
            </a:clrChange>
          </a:blip>
          <a:srcRect l="7318" r="7303" b="8824"/>
          <a:stretch>
            <a:fillRect/>
          </a:stretch>
        </p:blipFill>
        <p:spPr bwMode="auto">
          <a:xfrm>
            <a:off x="6156176" y="2996952"/>
            <a:ext cx="2520280" cy="2232248"/>
          </a:xfrm>
          <a:prstGeom prst="rect">
            <a:avLst/>
          </a:prstGeom>
          <a:noFill/>
        </p:spPr>
      </p:pic>
      <p:sp>
        <p:nvSpPr>
          <p:cNvPr id="5" name="4 - TextBox"/>
          <p:cNvSpPr txBox="1"/>
          <p:nvPr/>
        </p:nvSpPr>
        <p:spPr>
          <a:xfrm>
            <a:off x="179512" y="692696"/>
            <a:ext cx="576064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a:t>
            </a:r>
            <a:r>
              <a:rPr lang="en-US" b="1" i="1" dirty="0" smtClean="0"/>
              <a:t>S. aureus</a:t>
            </a:r>
            <a:endParaRPr lang="el-GR" b="1" dirty="0"/>
          </a:p>
        </p:txBody>
      </p:sp>
      <p:sp>
        <p:nvSpPr>
          <p:cNvPr id="6" name="5 - TextBox"/>
          <p:cNvSpPr txBox="1"/>
          <p:nvPr/>
        </p:nvSpPr>
        <p:spPr>
          <a:xfrm>
            <a:off x="6084168" y="5281463"/>
            <a:ext cx="2808312" cy="307777"/>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400" dirty="0" smtClean="0"/>
              <a:t>Καλλιέργεια σε αιματούχο άγαρ</a:t>
            </a:r>
            <a:endParaRPr lang="el-GR" sz="1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611560" y="548680"/>
            <a:ext cx="756084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Αντιγονική σύσταση του </a:t>
            </a:r>
            <a:r>
              <a:rPr lang="en-US" b="1" i="1" dirty="0" smtClean="0"/>
              <a:t>S. aureus</a:t>
            </a:r>
            <a:endParaRPr lang="el-GR" b="1" dirty="0"/>
          </a:p>
        </p:txBody>
      </p:sp>
      <p:graphicFrame>
        <p:nvGraphicFramePr>
          <p:cNvPr id="4" name="3 - Πίνακας"/>
          <p:cNvGraphicFramePr>
            <a:graphicFrameLocks noGrp="1"/>
          </p:cNvGraphicFramePr>
          <p:nvPr/>
        </p:nvGraphicFramePr>
        <p:xfrm>
          <a:off x="552400" y="1196752"/>
          <a:ext cx="7620000" cy="4302760"/>
        </p:xfrm>
        <a:graphic>
          <a:graphicData uri="http://schemas.openxmlformats.org/drawingml/2006/table">
            <a:tbl>
              <a:tblPr firstRow="1" bandRow="1">
                <a:tableStyleId>{5C22544A-7EE6-4342-B048-85BDC9FD1C3A}</a:tableStyleId>
              </a:tblPr>
              <a:tblGrid>
                <a:gridCol w="2369841"/>
                <a:gridCol w="5250159"/>
              </a:tblGrid>
              <a:tr h="370840">
                <a:tc>
                  <a:txBody>
                    <a:bodyPr/>
                    <a:lstStyle/>
                    <a:p>
                      <a:pPr algn="ctr"/>
                      <a:r>
                        <a:rPr lang="el-GR" dirty="0" smtClean="0">
                          <a:solidFill>
                            <a:schemeClr val="tx1"/>
                          </a:solidFill>
                        </a:rPr>
                        <a:t>Αντιγόνο </a:t>
                      </a:r>
                      <a:endParaRPr lang="el-GR" dirty="0">
                        <a:solidFill>
                          <a:schemeClr val="tx1"/>
                        </a:solidFill>
                      </a:endParaRPr>
                    </a:p>
                  </a:txBody>
                  <a:tcPr/>
                </a:tc>
                <a:tc>
                  <a:txBody>
                    <a:bodyPr/>
                    <a:lstStyle/>
                    <a:p>
                      <a:pPr algn="ctr"/>
                      <a:r>
                        <a:rPr lang="el-GR" dirty="0" smtClean="0">
                          <a:solidFill>
                            <a:schemeClr val="tx1"/>
                          </a:solidFill>
                        </a:rPr>
                        <a:t>Χαρακτηριστικά </a:t>
                      </a:r>
                      <a:endParaRPr lang="el-GR" dirty="0">
                        <a:solidFill>
                          <a:schemeClr val="tx1"/>
                        </a:solidFill>
                      </a:endParaRPr>
                    </a:p>
                  </a:txBody>
                  <a:tcPr/>
                </a:tc>
              </a:tr>
              <a:tr h="370840">
                <a:tc>
                  <a:txBody>
                    <a:bodyPr/>
                    <a:lstStyle/>
                    <a:p>
                      <a:r>
                        <a:rPr lang="el-GR" b="1" dirty="0" smtClean="0"/>
                        <a:t>Πρωτεΐνη Α</a:t>
                      </a:r>
                      <a:endParaRPr lang="el-GR" b="1" dirty="0"/>
                    </a:p>
                  </a:txBody>
                  <a:tcPr/>
                </a:tc>
                <a:tc>
                  <a:txBody>
                    <a:bodyPr/>
                    <a:lstStyle/>
                    <a:p>
                      <a:r>
                        <a:rPr lang="el-GR" sz="1600" dirty="0" smtClean="0"/>
                        <a:t>Πρωτεΐνη του κυτταρικού τοιχώματος.  Συνδέεται ισχυρά με το κλάσμα </a:t>
                      </a:r>
                      <a:r>
                        <a:rPr lang="en-US" sz="1600" dirty="0" err="1" smtClean="0"/>
                        <a:t>Fc</a:t>
                      </a:r>
                      <a:r>
                        <a:rPr lang="en-US" sz="1600" baseline="0" dirty="0" smtClean="0"/>
                        <a:t> </a:t>
                      </a:r>
                      <a:r>
                        <a:rPr lang="el-GR" sz="1600" baseline="0" dirty="0" smtClean="0"/>
                        <a:t>των αντισωμάτων </a:t>
                      </a:r>
                      <a:r>
                        <a:rPr lang="en-US" sz="1600" baseline="0" dirty="0" smtClean="0"/>
                        <a:t>IgG</a:t>
                      </a:r>
                      <a:r>
                        <a:rPr lang="el-GR" sz="1600" baseline="0" dirty="0" smtClean="0"/>
                        <a:t> προστατεύοντας το βακτήριο από την οψωνινοποίηση. Χρησιμοποιείται στην ταυτοποίηση του μικροβίου</a:t>
                      </a:r>
                      <a:endParaRPr lang="en-US" sz="1600" baseline="0" dirty="0" smtClean="0"/>
                    </a:p>
                    <a:p>
                      <a:endParaRPr lang="el-GR" sz="1600" dirty="0"/>
                    </a:p>
                  </a:txBody>
                  <a:tcPr/>
                </a:tc>
              </a:tr>
              <a:tr h="370840">
                <a:tc>
                  <a:txBody>
                    <a:bodyPr/>
                    <a:lstStyle/>
                    <a:p>
                      <a:r>
                        <a:rPr lang="el-GR" b="1" dirty="0" smtClean="0"/>
                        <a:t>Τειχοϊκά οξέα</a:t>
                      </a:r>
                      <a:endParaRPr lang="el-GR" b="1" dirty="0"/>
                    </a:p>
                  </a:txBody>
                  <a:tcPr/>
                </a:tc>
                <a:tc>
                  <a:txBody>
                    <a:bodyPr/>
                    <a:lstStyle/>
                    <a:p>
                      <a:r>
                        <a:rPr lang="el-GR" sz="1600" dirty="0" smtClean="0"/>
                        <a:t>Πολυμερή της φωσφορικής ριβιτόλης</a:t>
                      </a:r>
                      <a:r>
                        <a:rPr lang="el-GR" sz="1600" baseline="0" dirty="0" smtClean="0"/>
                        <a:t> συνδεδεμένα με την πεπτιδογλυκάνη. Παίρνουν μέρος στην  προσκόλληση του μικροβίου στους βλεννογόνους. Αντισώματα έναντι των τειχοϊκών οξέων έχουν ανιχνευθεί σε ενδοκαρδίτιδα</a:t>
                      </a:r>
                      <a:endParaRPr lang="en-US" sz="1600" baseline="0" dirty="0" smtClean="0"/>
                    </a:p>
                    <a:p>
                      <a:r>
                        <a:rPr lang="el-GR" sz="1600" baseline="0" dirty="0" smtClean="0"/>
                        <a:t> </a:t>
                      </a:r>
                      <a:endParaRPr lang="el-GR" sz="1600" dirty="0"/>
                    </a:p>
                  </a:txBody>
                  <a:tcPr/>
                </a:tc>
              </a:tr>
              <a:tr h="370840">
                <a:tc>
                  <a:txBody>
                    <a:bodyPr/>
                    <a:lstStyle/>
                    <a:p>
                      <a:r>
                        <a:rPr lang="el-GR" b="1" dirty="0" smtClean="0"/>
                        <a:t>Κάψα</a:t>
                      </a:r>
                      <a:r>
                        <a:rPr lang="el-GR" b="1" baseline="0" dirty="0" smtClean="0"/>
                        <a:t> </a:t>
                      </a:r>
                      <a:endParaRPr lang="el-GR" b="1" dirty="0"/>
                    </a:p>
                  </a:txBody>
                  <a:tcPr/>
                </a:tc>
                <a:tc>
                  <a:txBody>
                    <a:bodyPr/>
                    <a:lstStyle/>
                    <a:p>
                      <a:r>
                        <a:rPr lang="el-GR" sz="1600" dirty="0" smtClean="0"/>
                        <a:t>Πολυσακχαρίτες που αναπτύσσονται σε ορισμένα μόνο στελέχη.  Προστατεύει το μικρόβιο από την φαγοκυττάρωση, τη δράση του</a:t>
                      </a:r>
                      <a:r>
                        <a:rPr lang="el-GR" sz="1600" baseline="0" dirty="0" smtClean="0"/>
                        <a:t> συμπληρώματος και τα αντισώματα</a:t>
                      </a:r>
                      <a:endParaRPr lang="el-GR" sz="16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467544" y="764704"/>
          <a:ext cx="8208912"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323528" y="1268760"/>
            <a:ext cx="5688632" cy="369332"/>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l-GR" b="1" dirty="0" smtClean="0"/>
              <a:t>Σύγχρονη κατάταξη των οργανισμών</a:t>
            </a:r>
            <a:endParaRPr lang="el-GR" b="1" dirty="0"/>
          </a:p>
        </p:txBody>
      </p:sp>
      <p:sp>
        <p:nvSpPr>
          <p:cNvPr id="5" name="4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1026" name="Picture 2" descr="Σχετική εικόνα"/>
          <p:cNvPicPr>
            <a:picLocks noChangeAspect="1" noChangeArrowheads="1"/>
          </p:cNvPicPr>
          <p:nvPr/>
        </p:nvPicPr>
        <p:blipFill>
          <a:blip r:embed="rId2" cstate="print"/>
          <a:srcRect/>
          <a:stretch>
            <a:fillRect/>
          </a:stretch>
        </p:blipFill>
        <p:spPr bwMode="auto">
          <a:xfrm>
            <a:off x="533574" y="548680"/>
            <a:ext cx="7782842" cy="612068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1026" name="Picture 2" descr="Σχετική εικόνα"/>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7504" y="1124744"/>
            <a:ext cx="6264696" cy="5040560"/>
          </a:xfrm>
          <a:prstGeom prst="rect">
            <a:avLst/>
          </a:prstGeom>
          <a:noFill/>
        </p:spPr>
      </p:pic>
      <p:sp>
        <p:nvSpPr>
          <p:cNvPr id="4" name="3 - TextBox"/>
          <p:cNvSpPr txBox="1"/>
          <p:nvPr/>
        </p:nvSpPr>
        <p:spPr>
          <a:xfrm>
            <a:off x="6804248" y="1340768"/>
            <a:ext cx="2339752" cy="2554545"/>
          </a:xfrm>
          <a:prstGeom prst="rect">
            <a:avLst/>
          </a:prstGeom>
          <a:noFill/>
        </p:spPr>
        <p:txBody>
          <a:bodyPr wrap="square" rtlCol="0">
            <a:spAutoFit/>
          </a:bodyPr>
          <a:lstStyle/>
          <a:p>
            <a:r>
              <a:rPr lang="el-GR" sz="1600" dirty="0" smtClean="0"/>
              <a:t>Η πρωτεΐνη Α συνδέεται με την περιοχή </a:t>
            </a:r>
            <a:r>
              <a:rPr lang="en-US" sz="1600" dirty="0" err="1" smtClean="0"/>
              <a:t>Fc</a:t>
            </a:r>
            <a:r>
              <a:rPr lang="el-GR" sz="1600" dirty="0" smtClean="0"/>
              <a:t> του αντισώματος, με αποτέλεσμα τα στρέφεται η περιοχή </a:t>
            </a:r>
            <a:r>
              <a:rPr lang="en-US" sz="1600" dirty="0" err="1" smtClean="0"/>
              <a:t>Fab</a:t>
            </a:r>
            <a:r>
              <a:rPr lang="el-GR" sz="1600" dirty="0" smtClean="0"/>
              <a:t> προς το εξωτερικό και να αποτρέπεται η οψωνινοποίηση του μικροβίου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137220" name="Picture 4" descr="Αποτέλεσμα εικόνας για σταφυλοκοκκική πρωτείνη Α"/>
          <p:cNvPicPr>
            <a:picLocks noChangeAspect="1" noChangeArrowheads="1"/>
          </p:cNvPicPr>
          <p:nvPr/>
        </p:nvPicPr>
        <p:blipFill>
          <a:blip r:embed="rId2" cstate="print"/>
          <a:srcRect/>
          <a:stretch>
            <a:fillRect/>
          </a:stretch>
        </p:blipFill>
        <p:spPr bwMode="auto">
          <a:xfrm>
            <a:off x="1043608" y="908720"/>
            <a:ext cx="6696744" cy="475252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339752" y="899428"/>
            <a:ext cx="417646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dirty="0" smtClean="0"/>
              <a:t>Έλυτρο του </a:t>
            </a:r>
            <a:r>
              <a:rPr lang="en-US" i="1" dirty="0" smtClean="0"/>
              <a:t>S. aureus</a:t>
            </a:r>
            <a:endParaRPr lang="el-GR" dirty="0"/>
          </a:p>
        </p:txBody>
      </p:sp>
      <p:sp>
        <p:nvSpPr>
          <p:cNvPr id="4" name="3 - TextBox"/>
          <p:cNvSpPr txBox="1"/>
          <p:nvPr/>
        </p:nvSpPr>
        <p:spPr>
          <a:xfrm>
            <a:off x="2339752" y="1613699"/>
            <a:ext cx="4176464" cy="2308324"/>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dirty="0" smtClean="0"/>
              <a:t>Παράγεται περίπου από το 90% των στελεχών του </a:t>
            </a:r>
            <a:r>
              <a:rPr lang="en-US" i="1" dirty="0" smtClean="0"/>
              <a:t>S. aureus</a:t>
            </a:r>
            <a:endParaRPr lang="el-GR" dirty="0" smtClean="0"/>
          </a:p>
          <a:p>
            <a:pPr>
              <a:buFont typeface="Wingdings" pitchFamily="2" charset="2"/>
              <a:buChar char="ü"/>
            </a:pPr>
            <a:r>
              <a:rPr lang="el-GR" dirty="0" smtClean="0"/>
              <a:t>Περιέχει πολυσακχαρίτες με βάσει τους οποίους διαχωρίζεται σε 11 ορότυπους.</a:t>
            </a:r>
          </a:p>
          <a:p>
            <a:pPr>
              <a:buFont typeface="Wingdings" pitchFamily="2" charset="2"/>
              <a:buChar char="ü"/>
            </a:pPr>
            <a:r>
              <a:rPr lang="el-GR" dirty="0" smtClean="0"/>
              <a:t> Το 80% των παραπάνω ορότυπων που έχουν απομονωθεί από τον άνθρωπο είναι οι </a:t>
            </a:r>
            <a:r>
              <a:rPr lang="en-US" dirty="0" smtClean="0"/>
              <a:t>CP5 </a:t>
            </a:r>
            <a:r>
              <a:rPr lang="el-GR" dirty="0" smtClean="0"/>
              <a:t>και </a:t>
            </a:r>
            <a:r>
              <a:rPr lang="en-US" dirty="0" smtClean="0"/>
              <a:t>CP8</a:t>
            </a:r>
            <a:r>
              <a:rPr lang="el-GR" dirty="0" smtClean="0"/>
              <a:t>  </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0" y="260648"/>
            <a:ext cx="914400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Ένζυμα και τοξίνες  του </a:t>
            </a:r>
            <a:r>
              <a:rPr lang="en-US" b="1" i="1" dirty="0" smtClean="0"/>
              <a:t>S. aureus</a:t>
            </a:r>
            <a:endParaRPr lang="el-GR" b="1" dirty="0"/>
          </a:p>
        </p:txBody>
      </p:sp>
      <p:graphicFrame>
        <p:nvGraphicFramePr>
          <p:cNvPr id="4" name="3 - Πίνακας"/>
          <p:cNvGraphicFramePr>
            <a:graphicFrameLocks noGrp="1"/>
          </p:cNvGraphicFramePr>
          <p:nvPr/>
        </p:nvGraphicFramePr>
        <p:xfrm>
          <a:off x="0" y="692696"/>
          <a:ext cx="9144000" cy="5411400"/>
        </p:xfrm>
        <a:graphic>
          <a:graphicData uri="http://schemas.openxmlformats.org/drawingml/2006/table">
            <a:tbl>
              <a:tblPr firstRow="1" bandRow="1">
                <a:tableStyleId>{5C22544A-7EE6-4342-B048-85BDC9FD1C3A}</a:tableStyleId>
              </a:tblPr>
              <a:tblGrid>
                <a:gridCol w="3133180"/>
                <a:gridCol w="6010820"/>
              </a:tblGrid>
              <a:tr h="370840">
                <a:tc>
                  <a:txBody>
                    <a:bodyPr/>
                    <a:lstStyle/>
                    <a:p>
                      <a:pPr algn="ctr"/>
                      <a:r>
                        <a:rPr lang="el-GR" dirty="0" smtClean="0">
                          <a:solidFill>
                            <a:schemeClr val="tx1"/>
                          </a:solidFill>
                        </a:rPr>
                        <a:t>Τοξίνη</a:t>
                      </a:r>
                      <a:r>
                        <a:rPr lang="el-GR" baseline="0" dirty="0" smtClean="0">
                          <a:solidFill>
                            <a:schemeClr val="tx1"/>
                          </a:solidFill>
                        </a:rPr>
                        <a:t> </a:t>
                      </a:r>
                      <a:endParaRPr lang="el-GR" dirty="0">
                        <a:solidFill>
                          <a:schemeClr val="tx1"/>
                        </a:solidFill>
                      </a:endParaRPr>
                    </a:p>
                  </a:txBody>
                  <a:tcPr/>
                </a:tc>
                <a:tc>
                  <a:txBody>
                    <a:bodyPr/>
                    <a:lstStyle/>
                    <a:p>
                      <a:pPr algn="ctr"/>
                      <a:r>
                        <a:rPr lang="el-GR" dirty="0" smtClean="0">
                          <a:solidFill>
                            <a:schemeClr val="tx1"/>
                          </a:solidFill>
                        </a:rPr>
                        <a:t>Περιγραφή - Δράση </a:t>
                      </a:r>
                      <a:endParaRPr lang="el-GR" dirty="0">
                        <a:solidFill>
                          <a:schemeClr val="tx1"/>
                        </a:solidFill>
                      </a:endParaRPr>
                    </a:p>
                  </a:txBody>
                  <a:tcPr/>
                </a:tc>
              </a:tr>
              <a:tr h="370840">
                <a:tc>
                  <a:txBody>
                    <a:bodyPr/>
                    <a:lstStyle/>
                    <a:p>
                      <a:r>
                        <a:rPr lang="el-GR" sz="1600" dirty="0" smtClean="0"/>
                        <a:t>Εντεροτοξίνες </a:t>
                      </a:r>
                      <a:endParaRPr lang="el-GR" sz="1600" dirty="0"/>
                    </a:p>
                  </a:txBody>
                  <a:tcPr/>
                </a:tc>
                <a:tc>
                  <a:txBody>
                    <a:bodyPr/>
                    <a:lstStyle/>
                    <a:p>
                      <a:r>
                        <a:rPr lang="el-GR" sz="1400" dirty="0" smtClean="0"/>
                        <a:t>Πρωτεΐνες που παράγονται από το 65% των στελεχών του </a:t>
                      </a:r>
                      <a:r>
                        <a:rPr lang="en-US" sz="1400" i="1" dirty="0" smtClean="0"/>
                        <a:t>S. aureus</a:t>
                      </a:r>
                      <a:r>
                        <a:rPr lang="el-GR" sz="1400" dirty="0" smtClean="0"/>
                        <a:t> </a:t>
                      </a:r>
                      <a:r>
                        <a:rPr lang="el-GR" sz="1400" baseline="0" dirty="0" smtClean="0"/>
                        <a:t> όταν αναπτύσσονται σε τροφές που είναι πλούσιες σε πρωτεΐνες και υδατάνθρακες. Είναι θερμοανθεκτικές και δεν καταστρέφονται από τα οξέα και τα ένζυμα του στομάχου και του εντέρου. Προκαλούν συμπτώματα τροφικής δηλητηρίασης</a:t>
                      </a:r>
                      <a:endParaRPr lang="el-GR" sz="1400" dirty="0"/>
                    </a:p>
                  </a:txBody>
                  <a:tcPr/>
                </a:tc>
              </a:tr>
              <a:tr h="370840">
                <a:tc>
                  <a:txBody>
                    <a:bodyPr/>
                    <a:lstStyle/>
                    <a:p>
                      <a:r>
                        <a:rPr lang="el-GR" sz="1600" dirty="0" smtClean="0"/>
                        <a:t>Τοξίνη του συνδρόμου τοξικού </a:t>
                      </a:r>
                      <a:r>
                        <a:rPr lang="en-US" sz="1600" dirty="0" smtClean="0"/>
                        <a:t>shock (TSST-1)</a:t>
                      </a:r>
                      <a:endParaRPr lang="el-GR" sz="1600" dirty="0"/>
                    </a:p>
                  </a:txBody>
                  <a:tcPr/>
                </a:tc>
                <a:tc>
                  <a:txBody>
                    <a:bodyPr/>
                    <a:lstStyle/>
                    <a:p>
                      <a:r>
                        <a:rPr lang="el-GR" sz="1400" dirty="0" smtClean="0"/>
                        <a:t>Πρωτεΐνες</a:t>
                      </a:r>
                      <a:r>
                        <a:rPr lang="el-GR" sz="1400" baseline="0" dirty="0" smtClean="0"/>
                        <a:t> που δρουν ως υπεραντιγόνα, με αποτέλεσμα την υπερπαραγωγή κυτταροκινών που προκαλούν σοβαρά συμπτώματα</a:t>
                      </a:r>
                      <a:endParaRPr lang="el-GR" sz="1400" dirty="0"/>
                    </a:p>
                  </a:txBody>
                  <a:tcPr/>
                </a:tc>
              </a:tr>
              <a:tr h="370840">
                <a:tc>
                  <a:txBody>
                    <a:bodyPr/>
                    <a:lstStyle/>
                    <a:p>
                      <a:r>
                        <a:rPr lang="el-GR" sz="1600" dirty="0" smtClean="0"/>
                        <a:t>Αποφολιδωτικές  (επιδερμολυτικές)</a:t>
                      </a:r>
                      <a:r>
                        <a:rPr lang="el-GR" sz="1600" baseline="0" dirty="0" smtClean="0"/>
                        <a:t> </a:t>
                      </a:r>
                      <a:r>
                        <a:rPr lang="el-GR" sz="1600" dirty="0" smtClean="0"/>
                        <a:t>τοξίνες</a:t>
                      </a:r>
                      <a:endParaRPr lang="el-GR" sz="1600" dirty="0"/>
                    </a:p>
                  </a:txBody>
                  <a:tcPr/>
                </a:tc>
                <a:tc>
                  <a:txBody>
                    <a:bodyPr/>
                    <a:lstStyle/>
                    <a:p>
                      <a:r>
                        <a:rPr lang="el-GR" sz="1400" dirty="0" smtClean="0"/>
                        <a:t>Παράγονται από ορισμένα στελέχη και διακρίνονται</a:t>
                      </a:r>
                      <a:r>
                        <a:rPr lang="el-GR" sz="1400" baseline="0" dirty="0" smtClean="0"/>
                        <a:t> στην Α και τη Β. πιθανόν δρουν ως πρωτεάσες ή υπεραντιγόνα. Προκαλούν τοξική επιδερμική νεκρόλυση </a:t>
                      </a:r>
                      <a:endParaRPr lang="el-GR" sz="1400" dirty="0"/>
                    </a:p>
                  </a:txBody>
                  <a:tcPr/>
                </a:tc>
              </a:tr>
              <a:tr h="370840">
                <a:tc>
                  <a:txBody>
                    <a:bodyPr/>
                    <a:lstStyle/>
                    <a:p>
                      <a:r>
                        <a:rPr lang="el-GR" sz="1600" dirty="0" smtClean="0"/>
                        <a:t>Λευκοκτονίνες </a:t>
                      </a:r>
                      <a:endParaRPr lang="el-GR" sz="1600" dirty="0"/>
                    </a:p>
                  </a:txBody>
                  <a:tcPr/>
                </a:tc>
                <a:tc>
                  <a:txBody>
                    <a:bodyPr/>
                    <a:lstStyle/>
                    <a:p>
                      <a:r>
                        <a:rPr lang="el-GR" sz="1400" dirty="0" smtClean="0"/>
                        <a:t>Καταστρέφουν τα λευκά αιμοσφαίρια</a:t>
                      </a:r>
                      <a:endParaRPr lang="el-GR" sz="1400" dirty="0"/>
                    </a:p>
                  </a:txBody>
                  <a:tcPr/>
                </a:tc>
              </a:tr>
              <a:tr h="370840">
                <a:tc>
                  <a:txBody>
                    <a:bodyPr/>
                    <a:lstStyle/>
                    <a:p>
                      <a:r>
                        <a:rPr lang="el-GR" sz="1600" dirty="0" smtClean="0"/>
                        <a:t>Αιμολυσίνες </a:t>
                      </a:r>
                      <a:endParaRPr lang="el-GR" sz="1600" dirty="0"/>
                    </a:p>
                  </a:txBody>
                  <a:tcPr/>
                </a:tc>
                <a:tc>
                  <a:txBody>
                    <a:bodyPr/>
                    <a:lstStyle/>
                    <a:p>
                      <a:r>
                        <a:rPr lang="el-GR" sz="1400" dirty="0" smtClean="0"/>
                        <a:t>Λύουν</a:t>
                      </a:r>
                      <a:r>
                        <a:rPr lang="el-GR" sz="1400" baseline="0" dirty="0" smtClean="0"/>
                        <a:t> τα ερυθρά αιμοσφαίρια</a:t>
                      </a:r>
                      <a:endParaRPr lang="el-GR" sz="1400" dirty="0"/>
                    </a:p>
                  </a:txBody>
                  <a:tcPr/>
                </a:tc>
              </a:tr>
              <a:tr h="370840">
                <a:tc>
                  <a:txBody>
                    <a:bodyPr/>
                    <a:lstStyle/>
                    <a:p>
                      <a:r>
                        <a:rPr lang="el-GR" sz="1600" dirty="0" smtClean="0"/>
                        <a:t>Κοαγκουλάση </a:t>
                      </a:r>
                      <a:endParaRPr lang="el-GR" sz="1600" dirty="0"/>
                    </a:p>
                  </a:txBody>
                  <a:tcPr/>
                </a:tc>
                <a:tc>
                  <a:txBody>
                    <a:bodyPr/>
                    <a:lstStyle/>
                    <a:p>
                      <a:r>
                        <a:rPr lang="el-GR" sz="1400" dirty="0" smtClean="0"/>
                        <a:t>Προκαλεί πήξη του πλάσματος του αίματος με αποτέλεσμα να προστατεύει το μικρόβιο από τη φαγοκυττάρωση</a:t>
                      </a:r>
                      <a:endParaRPr lang="el-GR" sz="1400" dirty="0"/>
                    </a:p>
                  </a:txBody>
                  <a:tcPr/>
                </a:tc>
              </a:tr>
              <a:tr h="370840">
                <a:tc>
                  <a:txBody>
                    <a:bodyPr/>
                    <a:lstStyle/>
                    <a:p>
                      <a:r>
                        <a:rPr lang="el-GR" sz="1600" dirty="0" smtClean="0"/>
                        <a:t>Υαλουρονιδάση </a:t>
                      </a:r>
                      <a:endParaRPr lang="el-GR" sz="1600" dirty="0"/>
                    </a:p>
                  </a:txBody>
                  <a:tcPr/>
                </a:tc>
                <a:tc>
                  <a:txBody>
                    <a:bodyPr/>
                    <a:lstStyle/>
                    <a:p>
                      <a:r>
                        <a:rPr lang="el-GR" sz="1400" dirty="0" smtClean="0"/>
                        <a:t>Διασπά το υαλουρονικό οξύ και βοηθά στην διεισδυτικότητα του σταφυλόκοκκου</a:t>
                      </a:r>
                      <a:endParaRPr lang="el-GR" sz="1400" dirty="0"/>
                    </a:p>
                  </a:txBody>
                  <a:tcPr/>
                </a:tc>
              </a:tr>
              <a:tr h="422840">
                <a:tc>
                  <a:txBody>
                    <a:bodyPr/>
                    <a:lstStyle/>
                    <a:p>
                      <a:r>
                        <a:rPr lang="el-GR" sz="1600" dirty="0" smtClean="0"/>
                        <a:t>Ινωδολυσίνη</a:t>
                      </a:r>
                      <a:r>
                        <a:rPr lang="el-GR" sz="1600" baseline="0" dirty="0" smtClean="0"/>
                        <a:t> </a:t>
                      </a:r>
                      <a:endParaRPr lang="el-GR" sz="1600" dirty="0"/>
                    </a:p>
                  </a:txBody>
                  <a:tcPr/>
                </a:tc>
                <a:tc>
                  <a:txBody>
                    <a:bodyPr/>
                    <a:lstStyle/>
                    <a:p>
                      <a:r>
                        <a:rPr lang="el-GR" sz="1400" dirty="0" smtClean="0"/>
                        <a:t>Προκαλεί λύση της ινικής </a:t>
                      </a:r>
                      <a:endParaRPr lang="el-GR" sz="1400" dirty="0"/>
                    </a:p>
                  </a:txBody>
                  <a:tcPr/>
                </a:tc>
              </a:tr>
              <a:tr h="370840">
                <a:tc>
                  <a:txBody>
                    <a:bodyPr/>
                    <a:lstStyle/>
                    <a:p>
                      <a:r>
                        <a:rPr lang="el-GR" sz="1600" dirty="0" smtClean="0"/>
                        <a:t>β-λακταμάσες</a:t>
                      </a:r>
                      <a:endParaRPr lang="el-GR" sz="1600" dirty="0"/>
                    </a:p>
                  </a:txBody>
                  <a:tcPr/>
                </a:tc>
                <a:tc>
                  <a:txBody>
                    <a:bodyPr/>
                    <a:lstStyle/>
                    <a:p>
                      <a:r>
                        <a:rPr lang="el-GR" sz="1400" dirty="0" smtClean="0"/>
                        <a:t>Υδρολύουν τα β- </a:t>
                      </a:r>
                      <a:r>
                        <a:rPr lang="el-GR" sz="1400" dirty="0" err="1" smtClean="0"/>
                        <a:t>λακταμικά</a:t>
                      </a:r>
                      <a:r>
                        <a:rPr lang="el-GR" sz="1400" dirty="0" smtClean="0"/>
                        <a:t>  αντιβιοτικά </a:t>
                      </a:r>
                      <a:endParaRPr lang="el-GR" sz="14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1026" name="AutoShape 2" descr="Αποτέλεσμα εικόνας για staphylococcal scalded skin syndr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7" name="Picture 3" descr="C:\Documents and Settings\user\Επιφάνεια εργασίας\skin.jpg"/>
          <p:cNvPicPr>
            <a:picLocks noChangeAspect="1" noChangeArrowheads="1"/>
          </p:cNvPicPr>
          <p:nvPr/>
        </p:nvPicPr>
        <p:blipFill>
          <a:blip r:embed="rId2" cstate="print"/>
          <a:srcRect/>
          <a:stretch>
            <a:fillRect/>
          </a:stretch>
        </p:blipFill>
        <p:spPr bwMode="auto">
          <a:xfrm>
            <a:off x="2483768" y="1268760"/>
            <a:ext cx="3888432" cy="2254548"/>
          </a:xfrm>
          <a:prstGeom prst="rect">
            <a:avLst/>
          </a:prstGeom>
          <a:noFill/>
        </p:spPr>
      </p:pic>
      <p:sp>
        <p:nvSpPr>
          <p:cNvPr id="5" name="4 - TextBox"/>
          <p:cNvSpPr txBox="1"/>
          <p:nvPr/>
        </p:nvSpPr>
        <p:spPr>
          <a:xfrm>
            <a:off x="2411760" y="4005064"/>
            <a:ext cx="3888432" cy="830997"/>
          </a:xfrm>
          <a:prstGeom prst="rect">
            <a:avLst/>
          </a:prstGeom>
          <a:noFill/>
        </p:spPr>
        <p:txBody>
          <a:bodyPr wrap="square" rtlCol="0">
            <a:spAutoFit/>
          </a:bodyPr>
          <a:lstStyle/>
          <a:p>
            <a:r>
              <a:rPr lang="el-GR" sz="1600" dirty="0" smtClean="0"/>
              <a:t>Βρέφος με τοξική επιδερμική νεκρόλυση. Το σύνδρομο παρατηρείται κυρίως σε παιδιά μικρότερα των 5 ετών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403648" y="683404"/>
            <a:ext cx="612068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Άλλα ένζυμα που παράγει ο </a:t>
            </a:r>
            <a:r>
              <a:rPr lang="en-US" b="1" i="1" dirty="0" smtClean="0"/>
              <a:t>S. aureus</a:t>
            </a:r>
            <a:r>
              <a:rPr lang="el-GR" b="1" i="1" dirty="0" smtClean="0"/>
              <a:t> </a:t>
            </a:r>
            <a:endParaRPr lang="el-GR" b="1" dirty="0"/>
          </a:p>
        </p:txBody>
      </p:sp>
      <p:graphicFrame>
        <p:nvGraphicFramePr>
          <p:cNvPr id="4" name="3 - Πίνακας"/>
          <p:cNvGraphicFramePr>
            <a:graphicFrameLocks noGrp="1"/>
          </p:cNvGraphicFramePr>
          <p:nvPr/>
        </p:nvGraphicFramePr>
        <p:xfrm>
          <a:off x="1428328" y="1397000"/>
          <a:ext cx="6096000" cy="348488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el-GR" dirty="0" smtClean="0"/>
                        <a:t>Ένζυμο </a:t>
                      </a:r>
                      <a:endParaRPr lang="el-GR" dirty="0"/>
                    </a:p>
                  </a:txBody>
                  <a:tcPr/>
                </a:tc>
                <a:tc>
                  <a:txBody>
                    <a:bodyPr/>
                    <a:lstStyle/>
                    <a:p>
                      <a:pPr algn="ctr"/>
                      <a:r>
                        <a:rPr lang="el-GR" dirty="0" smtClean="0"/>
                        <a:t>Δράση</a:t>
                      </a:r>
                      <a:r>
                        <a:rPr lang="el-GR" baseline="0" dirty="0" smtClean="0"/>
                        <a:t> </a:t>
                      </a:r>
                      <a:r>
                        <a:rPr lang="el-GR" dirty="0" smtClean="0"/>
                        <a:t> </a:t>
                      </a:r>
                      <a:endParaRPr lang="el-GR" dirty="0"/>
                    </a:p>
                  </a:txBody>
                  <a:tcPr/>
                </a:tc>
              </a:tr>
              <a:tr h="370840">
                <a:tc>
                  <a:txBody>
                    <a:bodyPr/>
                    <a:lstStyle/>
                    <a:p>
                      <a:r>
                        <a:rPr lang="el-GR" dirty="0" smtClean="0"/>
                        <a:t>Καταλάση </a:t>
                      </a:r>
                      <a:endParaRPr lang="el-GR" dirty="0"/>
                    </a:p>
                  </a:txBody>
                  <a:tcPr/>
                </a:tc>
                <a:tc>
                  <a:txBody>
                    <a:bodyPr/>
                    <a:lstStyle/>
                    <a:p>
                      <a:r>
                        <a:rPr lang="el-GR" dirty="0" smtClean="0"/>
                        <a:t>Διασπά το Η</a:t>
                      </a:r>
                      <a:r>
                        <a:rPr lang="el-GR" baseline="-25000" dirty="0" smtClean="0"/>
                        <a:t>2</a:t>
                      </a:r>
                      <a:r>
                        <a:rPr lang="el-GR" baseline="0" dirty="0" smtClean="0"/>
                        <a:t>Ο</a:t>
                      </a:r>
                      <a:r>
                        <a:rPr lang="el-GR" baseline="-25000" dirty="0" smtClean="0"/>
                        <a:t>2</a:t>
                      </a:r>
                      <a:r>
                        <a:rPr lang="el-GR" baseline="0" dirty="0" smtClean="0"/>
                        <a:t> σε νερό και οξυγόνο</a:t>
                      </a:r>
                      <a:endParaRPr lang="el-GR" dirty="0"/>
                    </a:p>
                  </a:txBody>
                  <a:tcPr/>
                </a:tc>
              </a:tr>
              <a:tr h="370840">
                <a:tc>
                  <a:txBody>
                    <a:bodyPr/>
                    <a:lstStyle/>
                    <a:p>
                      <a:r>
                        <a:rPr lang="el-GR" dirty="0" smtClean="0"/>
                        <a:t>Λιπάση </a:t>
                      </a:r>
                    </a:p>
                  </a:txBody>
                  <a:tcPr/>
                </a:tc>
                <a:tc>
                  <a:txBody>
                    <a:bodyPr/>
                    <a:lstStyle/>
                    <a:p>
                      <a:r>
                        <a:rPr lang="el-GR" dirty="0" smtClean="0"/>
                        <a:t>Διασπά λιπίδια</a:t>
                      </a:r>
                      <a:endParaRPr lang="el-G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Δεοξυριβονουκλάση (</a:t>
                      </a:r>
                      <a:r>
                        <a:rPr lang="en-US" dirty="0" smtClean="0"/>
                        <a:t>DNA</a:t>
                      </a:r>
                      <a:r>
                        <a:rPr lang="el-GR" dirty="0" err="1" smtClean="0"/>
                        <a:t>αση</a:t>
                      </a:r>
                      <a:r>
                        <a:rPr lang="el-GR" dirty="0" smtClean="0"/>
                        <a:t>)</a:t>
                      </a:r>
                    </a:p>
                    <a:p>
                      <a:endParaRPr lang="el-GR" dirty="0"/>
                    </a:p>
                  </a:txBody>
                  <a:tcPr/>
                </a:tc>
                <a:tc>
                  <a:txBody>
                    <a:bodyPr/>
                    <a:lstStyle/>
                    <a:p>
                      <a:r>
                        <a:rPr lang="el-GR" dirty="0" smtClean="0"/>
                        <a:t>Διασπά το </a:t>
                      </a:r>
                      <a:r>
                        <a:rPr lang="en-US" dirty="0" smtClean="0"/>
                        <a:t>DNA</a:t>
                      </a:r>
                      <a:r>
                        <a:rPr lang="el-GR" dirty="0" smtClean="0"/>
                        <a:t>. Ο </a:t>
                      </a:r>
                      <a:r>
                        <a:rPr lang="en-US" i="1" dirty="0" smtClean="0"/>
                        <a:t>S. aureus</a:t>
                      </a:r>
                      <a:r>
                        <a:rPr lang="el-GR" i="1" dirty="0" smtClean="0"/>
                        <a:t> </a:t>
                      </a:r>
                      <a:r>
                        <a:rPr lang="el-GR" i="0" dirty="0" smtClean="0"/>
                        <a:t>παράγει</a:t>
                      </a:r>
                      <a:r>
                        <a:rPr lang="el-GR" i="0" baseline="0" dirty="0" smtClean="0"/>
                        <a:t> </a:t>
                      </a:r>
                      <a:r>
                        <a:rPr lang="el-GR" dirty="0" smtClean="0"/>
                        <a:t> δύο μορφές του ενζύμου, την θερμοανθεκτική και την θερμοευαίσθητη</a:t>
                      </a:r>
                      <a:endParaRPr lang="el-GR" dirty="0"/>
                    </a:p>
                  </a:txBody>
                  <a:tcPr/>
                </a:tc>
              </a:tr>
              <a:tr h="370840">
                <a:tc>
                  <a:txBody>
                    <a:bodyPr/>
                    <a:lstStyle/>
                    <a:p>
                      <a:r>
                        <a:rPr lang="el-GR" dirty="0" smtClean="0"/>
                        <a:t>Φωσφατάση </a:t>
                      </a:r>
                      <a:endParaRPr lang="el-GR" dirty="0"/>
                    </a:p>
                  </a:txBody>
                  <a:tcPr/>
                </a:tc>
                <a:tc>
                  <a:txBody>
                    <a:bodyPr/>
                    <a:lstStyle/>
                    <a:p>
                      <a:r>
                        <a:rPr lang="el-GR" dirty="0" smtClean="0"/>
                        <a:t>Διασπά φωσφορικές</a:t>
                      </a:r>
                      <a:r>
                        <a:rPr lang="el-GR" baseline="0" dirty="0" smtClean="0"/>
                        <a:t> ενώσεις</a:t>
                      </a:r>
                      <a:endParaRPr lang="el-GR"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3" name="2 - Πίνακας"/>
          <p:cNvGraphicFramePr>
            <a:graphicFrameLocks noGrp="1"/>
          </p:cNvGraphicFramePr>
          <p:nvPr/>
        </p:nvGraphicFramePr>
        <p:xfrm>
          <a:off x="1331640" y="836712"/>
          <a:ext cx="6096000" cy="4511040"/>
        </p:xfrm>
        <a:graphic>
          <a:graphicData uri="http://schemas.openxmlformats.org/drawingml/2006/table">
            <a:tbl>
              <a:tblPr firstRow="1" bandRow="1">
                <a:tableStyleId>{5C22544A-7EE6-4342-B048-85BDC9FD1C3A}</a:tableStyleId>
              </a:tblPr>
              <a:tblGrid>
                <a:gridCol w="3048000"/>
                <a:gridCol w="3048000"/>
              </a:tblGrid>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solidFill>
                            <a:schemeClr val="tx1"/>
                          </a:solidFill>
                        </a:rPr>
                        <a:t>Παθογόνος δράση του </a:t>
                      </a:r>
                      <a:r>
                        <a:rPr lang="en-US" i="1" dirty="0" smtClean="0">
                          <a:solidFill>
                            <a:schemeClr val="tx1"/>
                          </a:solidFill>
                        </a:rPr>
                        <a:t>S. aureus</a:t>
                      </a:r>
                      <a:endParaRPr lang="el-GR" i="1" dirty="0" smtClean="0">
                        <a:solidFill>
                          <a:schemeClr val="tx1"/>
                        </a:solidFill>
                      </a:endParaRPr>
                    </a:p>
                    <a:p>
                      <a:pPr algn="ctr"/>
                      <a:endParaRPr lang="el-GR" dirty="0"/>
                    </a:p>
                  </a:txBody>
                  <a:tcPr/>
                </a:tc>
                <a:tc hMerge="1">
                  <a:txBody>
                    <a:bodyPr/>
                    <a:lstStyle/>
                    <a:p>
                      <a:endParaRPr lang="el-G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lang="el-GR" dirty="0" smtClean="0"/>
                        <a:t>Πυογόνες φλεγμονές</a:t>
                      </a:r>
                    </a:p>
                  </a:txBody>
                  <a:tcPr/>
                </a:tc>
                <a:tc>
                  <a:txBody>
                    <a:bodyPr/>
                    <a:lstStyle/>
                    <a:p>
                      <a:pPr>
                        <a:buFont typeface="Wingdings" pitchFamily="2" charset="2"/>
                        <a:buChar char="q"/>
                      </a:pPr>
                      <a:r>
                        <a:rPr lang="el-GR" dirty="0" smtClean="0"/>
                        <a:t>Ενδοκαρδίτιδα </a:t>
                      </a:r>
                      <a:endParaRPr lang="el-GR" dirty="0"/>
                    </a:p>
                  </a:txBody>
                  <a:tcPr/>
                </a:tc>
              </a:tr>
              <a:tr h="370840">
                <a:tc>
                  <a:txBody>
                    <a:bodyPr/>
                    <a:lstStyle/>
                    <a:p>
                      <a:pPr>
                        <a:buFont typeface="Wingdings" pitchFamily="2" charset="2"/>
                        <a:buChar char="q"/>
                      </a:pPr>
                      <a:r>
                        <a:rPr lang="el-GR" dirty="0" smtClean="0"/>
                        <a:t>Κυτταρίτιδα </a:t>
                      </a:r>
                      <a:endParaRPr lang="el-GR" dirty="0"/>
                    </a:p>
                  </a:txBody>
                  <a:tcPr/>
                </a:tc>
                <a:tc>
                  <a:txBody>
                    <a:bodyPr/>
                    <a:lstStyle/>
                    <a:p>
                      <a:pPr>
                        <a:buFont typeface="Wingdings" pitchFamily="2" charset="2"/>
                        <a:buChar char="q"/>
                      </a:pPr>
                      <a:r>
                        <a:rPr lang="el-GR" dirty="0" smtClean="0"/>
                        <a:t>Θρομβοφλεβίτιδα</a:t>
                      </a:r>
                    </a:p>
                  </a:txBody>
                  <a:tcPr/>
                </a:tc>
              </a:tr>
              <a:tr h="370840">
                <a:tc>
                  <a:txBody>
                    <a:bodyPr/>
                    <a:lstStyle/>
                    <a:p>
                      <a:pPr>
                        <a:buFont typeface="Wingdings" pitchFamily="2" charset="2"/>
                        <a:buChar char="q"/>
                      </a:pPr>
                      <a:r>
                        <a:rPr lang="el-GR" dirty="0" smtClean="0"/>
                        <a:t>Θυλακίτιδα (δοθιήνες)</a:t>
                      </a:r>
                    </a:p>
                  </a:txBody>
                  <a:tcPr/>
                </a:tc>
                <a:tc>
                  <a:txBody>
                    <a:bodyPr/>
                    <a:lstStyle/>
                    <a:p>
                      <a:pPr>
                        <a:buFont typeface="Wingdings" pitchFamily="2" charset="2"/>
                        <a:buChar char="q"/>
                      </a:pPr>
                      <a:r>
                        <a:rPr lang="el-GR" dirty="0" smtClean="0"/>
                        <a:t>Οστεομυελίτιδα</a:t>
                      </a:r>
                      <a:endParaRPr lang="el-GR" dirty="0"/>
                    </a:p>
                  </a:txBody>
                  <a:tcPr/>
                </a:tc>
              </a:tr>
              <a:tr h="370840">
                <a:tc>
                  <a:txBody>
                    <a:bodyPr/>
                    <a:lstStyle/>
                    <a:p>
                      <a:pPr>
                        <a:buFont typeface="Wingdings" pitchFamily="2" charset="2"/>
                        <a:buChar char="q"/>
                      </a:pPr>
                      <a:r>
                        <a:rPr lang="el-GR" dirty="0" smtClean="0"/>
                        <a:t>Ψευδάνθρακα </a:t>
                      </a:r>
                      <a:endParaRPr lang="el-GR" dirty="0"/>
                    </a:p>
                  </a:txBody>
                  <a:tcPr/>
                </a:tc>
                <a:tc>
                  <a:txBody>
                    <a:bodyPr/>
                    <a:lstStyle/>
                    <a:p>
                      <a:pPr>
                        <a:buFont typeface="Wingdings" pitchFamily="2" charset="2"/>
                        <a:buChar char="q"/>
                      </a:pPr>
                      <a:r>
                        <a:rPr lang="el-GR" dirty="0" smtClean="0"/>
                        <a:t>Σηψαιμία</a:t>
                      </a:r>
                      <a:endParaRPr lang="el-GR" dirty="0"/>
                    </a:p>
                  </a:txBody>
                  <a:tcPr/>
                </a:tc>
              </a:tr>
              <a:tr h="370840">
                <a:tc>
                  <a:txBody>
                    <a:bodyPr/>
                    <a:lstStyle/>
                    <a:p>
                      <a:pPr>
                        <a:buFont typeface="Wingdings" pitchFamily="2" charset="2"/>
                        <a:buChar char="q"/>
                      </a:pPr>
                      <a:r>
                        <a:rPr lang="el-GR" dirty="0" smtClean="0"/>
                        <a:t>Επιμολύνσεις χειρουργικών τραυμάτων</a:t>
                      </a:r>
                    </a:p>
                  </a:txBody>
                  <a:tcPr/>
                </a:tc>
                <a:tc>
                  <a:txBody>
                    <a:bodyPr/>
                    <a:lstStyle/>
                    <a:p>
                      <a:pPr>
                        <a:buFont typeface="Wingdings" pitchFamily="2" charset="2"/>
                        <a:buChar char="q"/>
                      </a:pPr>
                      <a:r>
                        <a:rPr lang="el-GR" dirty="0" smtClean="0"/>
                        <a:t>Μηνιγγίτιδα</a:t>
                      </a:r>
                    </a:p>
                  </a:txBody>
                  <a:tcPr/>
                </a:tc>
              </a:tr>
              <a:tr h="370840">
                <a:tc>
                  <a:txBody>
                    <a:bodyPr/>
                    <a:lstStyle/>
                    <a:p>
                      <a:pPr>
                        <a:buFont typeface="Wingdings" pitchFamily="2" charset="2"/>
                        <a:buChar char="q"/>
                      </a:pPr>
                      <a:r>
                        <a:rPr lang="el-GR" dirty="0" smtClean="0"/>
                        <a:t>Μαστίτιδα</a:t>
                      </a:r>
                      <a:endParaRPr lang="el-GR" dirty="0"/>
                    </a:p>
                  </a:txBody>
                  <a:tcPr/>
                </a:tc>
                <a:tc>
                  <a:txBody>
                    <a:bodyPr/>
                    <a:lstStyle/>
                    <a:p>
                      <a:pPr>
                        <a:buFont typeface="Wingdings" pitchFamily="2" charset="2"/>
                        <a:buChar char="q"/>
                      </a:pPr>
                      <a:r>
                        <a:rPr lang="el-GR" dirty="0" smtClean="0"/>
                        <a:t>Τροφική δηλητηρίαση</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lang="el-GR" dirty="0" smtClean="0"/>
                        <a:t> Ουρολοίμωξη </a:t>
                      </a:r>
                      <a:endParaRPr lang="el-GR" dirty="0"/>
                    </a:p>
                  </a:txBody>
                  <a:tcPr/>
                </a:tc>
                <a:tc>
                  <a:txBody>
                    <a:bodyPr/>
                    <a:lstStyle/>
                    <a:p>
                      <a:pPr>
                        <a:buFont typeface="Wingdings" pitchFamily="2" charset="2"/>
                        <a:buChar char="q"/>
                      </a:pPr>
                      <a:r>
                        <a:rPr lang="el-GR" dirty="0" smtClean="0"/>
                        <a:t>Τοξική επιδερμική νεκρόλυση</a:t>
                      </a:r>
                      <a:endParaRPr lang="el-GR" dirty="0"/>
                    </a:p>
                  </a:txBody>
                  <a:tcPr/>
                </a:tc>
              </a:tr>
              <a:tr h="370840">
                <a:tc>
                  <a:txBody>
                    <a:bodyPr/>
                    <a:lstStyle/>
                    <a:p>
                      <a:pPr>
                        <a:buFont typeface="Wingdings" pitchFamily="2" charset="2"/>
                        <a:buChar char="q"/>
                      </a:pPr>
                      <a:r>
                        <a:rPr lang="el-GR" dirty="0" smtClean="0"/>
                        <a:t>Βρογχοπνευμονία</a:t>
                      </a:r>
                      <a:endParaRPr lang="el-GR" dirty="0"/>
                    </a:p>
                  </a:txBody>
                  <a:tcPr/>
                </a:tc>
                <a:tc>
                  <a:txBody>
                    <a:bodyPr/>
                    <a:lstStyle/>
                    <a:p>
                      <a:pPr>
                        <a:buFont typeface="Wingdings" pitchFamily="2" charset="2"/>
                        <a:buChar char="q"/>
                      </a:pPr>
                      <a:r>
                        <a:rPr lang="el-GR" dirty="0" smtClean="0"/>
                        <a:t>Σύνδρομο τοξικού </a:t>
                      </a:r>
                      <a:r>
                        <a:rPr lang="en-US" dirty="0" smtClean="0"/>
                        <a:t>shock</a:t>
                      </a:r>
                      <a:endParaRPr lang="el-GR" dirty="0" smtClean="0"/>
                    </a:p>
                  </a:txBody>
                  <a:tcPr/>
                </a:tc>
              </a:tr>
              <a:tr h="269696">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lang="el-GR" dirty="0" smtClean="0"/>
                        <a:t>Μολυσματικό κηρίο</a:t>
                      </a:r>
                    </a:p>
                  </a:txBody>
                  <a:tcPr/>
                </a:tc>
                <a:tc>
                  <a:txBody>
                    <a:bodyPr/>
                    <a:lstStyle/>
                    <a:p>
                      <a:pPr>
                        <a:buFont typeface="Wingdings" pitchFamily="2" charset="2"/>
                        <a:buChar char="q"/>
                      </a:pPr>
                      <a:r>
                        <a:rPr lang="el-GR" dirty="0" smtClean="0"/>
                        <a:t>Νεκρωτική περιτονίτιδα</a:t>
                      </a:r>
                      <a:endParaRPr lang="el-GR"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3" name="Picture 2" descr="Αποτέλεσμα εικόνας για μολυσματικο κηριο"/>
          <p:cNvPicPr>
            <a:picLocks noChangeAspect="1" noChangeArrowheads="1"/>
          </p:cNvPicPr>
          <p:nvPr/>
        </p:nvPicPr>
        <p:blipFill>
          <a:blip r:embed="rId2" cstate="print"/>
          <a:srcRect/>
          <a:stretch>
            <a:fillRect/>
          </a:stretch>
        </p:blipFill>
        <p:spPr bwMode="auto">
          <a:xfrm>
            <a:off x="827584" y="548680"/>
            <a:ext cx="2771354" cy="2290961"/>
          </a:xfrm>
          <a:prstGeom prst="rect">
            <a:avLst/>
          </a:prstGeom>
          <a:noFill/>
        </p:spPr>
      </p:pic>
      <p:pic>
        <p:nvPicPr>
          <p:cNvPr id="4" name="Picture 10" descr="Σχετική εικόνα"/>
          <p:cNvPicPr>
            <a:picLocks noChangeAspect="1" noChangeArrowheads="1"/>
          </p:cNvPicPr>
          <p:nvPr/>
        </p:nvPicPr>
        <p:blipFill>
          <a:blip r:embed="rId3" cstate="print"/>
          <a:srcRect/>
          <a:stretch>
            <a:fillRect/>
          </a:stretch>
        </p:blipFill>
        <p:spPr bwMode="auto">
          <a:xfrm>
            <a:off x="5148064" y="1124744"/>
            <a:ext cx="2381250" cy="3590926"/>
          </a:xfrm>
          <a:prstGeom prst="rect">
            <a:avLst/>
          </a:prstGeom>
          <a:noFill/>
        </p:spPr>
      </p:pic>
      <p:pic>
        <p:nvPicPr>
          <p:cNvPr id="5" name="Picture 12" descr="Σχετική εικόνα"/>
          <p:cNvPicPr>
            <a:picLocks noChangeAspect="1" noChangeArrowheads="1"/>
          </p:cNvPicPr>
          <p:nvPr/>
        </p:nvPicPr>
        <p:blipFill>
          <a:blip r:embed="rId4" cstate="print"/>
          <a:srcRect/>
          <a:stretch>
            <a:fillRect/>
          </a:stretch>
        </p:blipFill>
        <p:spPr bwMode="auto">
          <a:xfrm>
            <a:off x="539552" y="3573016"/>
            <a:ext cx="2857500" cy="2295526"/>
          </a:xfrm>
          <a:prstGeom prst="rect">
            <a:avLst/>
          </a:prstGeom>
          <a:noFill/>
        </p:spPr>
      </p:pic>
      <p:sp>
        <p:nvSpPr>
          <p:cNvPr id="6" name="5 - TextBox"/>
          <p:cNvSpPr txBox="1"/>
          <p:nvPr/>
        </p:nvSpPr>
        <p:spPr>
          <a:xfrm>
            <a:off x="827584" y="2852936"/>
            <a:ext cx="2808312" cy="369332"/>
          </a:xfrm>
          <a:prstGeom prst="rect">
            <a:avLst/>
          </a:prstGeom>
          <a:noFill/>
        </p:spPr>
        <p:txBody>
          <a:bodyPr wrap="square" rtlCol="0">
            <a:spAutoFit/>
          </a:bodyPr>
          <a:lstStyle/>
          <a:p>
            <a:r>
              <a:rPr lang="el-GR" dirty="0" smtClean="0"/>
              <a:t>Μολυσματικό κηρίο</a:t>
            </a:r>
            <a:endParaRPr lang="el-GR" dirty="0"/>
          </a:p>
        </p:txBody>
      </p:sp>
      <p:sp>
        <p:nvSpPr>
          <p:cNvPr id="7" name="6 - TextBox"/>
          <p:cNvSpPr txBox="1"/>
          <p:nvPr/>
        </p:nvSpPr>
        <p:spPr>
          <a:xfrm>
            <a:off x="611560" y="6093296"/>
            <a:ext cx="2952328" cy="369332"/>
          </a:xfrm>
          <a:prstGeom prst="rect">
            <a:avLst/>
          </a:prstGeom>
          <a:noFill/>
        </p:spPr>
        <p:txBody>
          <a:bodyPr wrap="square" rtlCol="0">
            <a:spAutoFit/>
          </a:bodyPr>
          <a:lstStyle/>
          <a:p>
            <a:r>
              <a:rPr lang="el-GR" dirty="0" smtClean="0"/>
              <a:t>Ψευδάνθρακας </a:t>
            </a:r>
            <a:endParaRPr lang="el-GR" dirty="0"/>
          </a:p>
        </p:txBody>
      </p:sp>
      <p:sp>
        <p:nvSpPr>
          <p:cNvPr id="8" name="7 - TextBox"/>
          <p:cNvSpPr txBox="1"/>
          <p:nvPr/>
        </p:nvSpPr>
        <p:spPr>
          <a:xfrm>
            <a:off x="5292080" y="5085184"/>
            <a:ext cx="2520280" cy="369332"/>
          </a:xfrm>
          <a:prstGeom prst="rect">
            <a:avLst/>
          </a:prstGeom>
          <a:noFill/>
        </p:spPr>
        <p:txBody>
          <a:bodyPr wrap="square" rtlCol="0">
            <a:spAutoFit/>
          </a:bodyPr>
          <a:lstStyle/>
          <a:p>
            <a:r>
              <a:rPr lang="el-GR" dirty="0" smtClean="0"/>
              <a:t>Κυτταρίτιδα </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835696" y="620688"/>
            <a:ext cx="511256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dirty="0" smtClean="0"/>
              <a:t>Διάγνωση λοιμώξεων από </a:t>
            </a:r>
            <a:r>
              <a:rPr lang="en-US" i="1" dirty="0" smtClean="0"/>
              <a:t>S. aureus</a:t>
            </a:r>
            <a:endParaRPr lang="el-GR" dirty="0"/>
          </a:p>
        </p:txBody>
      </p:sp>
      <p:sp>
        <p:nvSpPr>
          <p:cNvPr id="4" name="3 - TextBox"/>
          <p:cNvSpPr txBox="1"/>
          <p:nvPr/>
        </p:nvSpPr>
        <p:spPr>
          <a:xfrm>
            <a:off x="467544" y="1196752"/>
            <a:ext cx="5112568" cy="5078313"/>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dirty="0" smtClean="0"/>
              <a:t>Η διάγνωση στηρίζεται στην απομόνωση κι ταυτοποίηση του βακτηρίου με:</a:t>
            </a:r>
          </a:p>
          <a:p>
            <a:pPr>
              <a:buFont typeface="Wingdings" pitchFamily="2" charset="2"/>
              <a:buChar char="§"/>
            </a:pPr>
            <a:r>
              <a:rPr lang="el-GR" dirty="0" smtClean="0"/>
              <a:t>Καλλιέργεια και μελέτη αποικιών. Σε αιματούχο άγαρ σχηματίζει αποικίες λείες, στρογγυλές, διαμέτρου 2-3</a:t>
            </a:r>
            <a:r>
              <a:rPr lang="en-US" dirty="0" smtClean="0"/>
              <a:t>mm</a:t>
            </a:r>
            <a:r>
              <a:rPr lang="el-GR" dirty="0" smtClean="0"/>
              <a:t>, χρυσαφί χρώματος, συνήθως με ζώνη αιμόλυσης.</a:t>
            </a:r>
          </a:p>
          <a:p>
            <a:pPr>
              <a:buFont typeface="Wingdings" pitchFamily="2" charset="2"/>
              <a:buChar char="§"/>
            </a:pPr>
            <a:r>
              <a:rPr lang="el-GR" dirty="0" smtClean="0"/>
              <a:t>Αναπτύσσεται στο θρεπτικό υλικό </a:t>
            </a:r>
            <a:r>
              <a:rPr lang="en-US" dirty="0" smtClean="0"/>
              <a:t>Chapman</a:t>
            </a:r>
            <a:r>
              <a:rPr lang="el-GR" dirty="0" smtClean="0"/>
              <a:t>, όπου σε αντίθεση με τα άλλα είδη σταφυλόκοκκων δίνει χρυσαφιές αποικίες </a:t>
            </a:r>
          </a:p>
          <a:p>
            <a:pPr>
              <a:buFont typeface="Wingdings" pitchFamily="2" charset="2"/>
              <a:buChar char="§"/>
            </a:pPr>
            <a:r>
              <a:rPr lang="el-GR" dirty="0" smtClean="0"/>
              <a:t>Χρώση </a:t>
            </a:r>
            <a:r>
              <a:rPr lang="en-US" dirty="0" smtClean="0"/>
              <a:t>Gram</a:t>
            </a:r>
            <a:r>
              <a:rPr lang="el-GR" dirty="0" smtClean="0"/>
              <a:t>. Σε νεαρές αποικίες το βακτήριο βάφεται </a:t>
            </a:r>
            <a:r>
              <a:rPr lang="en-US" dirty="0" smtClean="0"/>
              <a:t>Gram </a:t>
            </a:r>
            <a:r>
              <a:rPr lang="el-GR" dirty="0" smtClean="0"/>
              <a:t>(+), αλλά σε παλαιές αποικίες μπορεί να βαφτεί </a:t>
            </a:r>
            <a:r>
              <a:rPr lang="en-US" dirty="0" smtClean="0"/>
              <a:t>Gram</a:t>
            </a:r>
            <a:r>
              <a:rPr lang="el-GR" dirty="0" smtClean="0"/>
              <a:t> (-).</a:t>
            </a:r>
          </a:p>
          <a:p>
            <a:pPr>
              <a:buFont typeface="Wingdings" pitchFamily="2" charset="2"/>
              <a:buChar char="§"/>
            </a:pPr>
            <a:r>
              <a:rPr lang="el-GR" dirty="0" smtClean="0"/>
              <a:t>Ανίχνευση κοαγκουλάσης. Η κοαγκουλάση διακρίνεται σε ελεύθερη (ανιχνεύεται σε σωληνάριο καλλιέργειας μικροβίου με προσθήκη πλάσματος) και σε συνδεδεμένη (ανιχνεύεται σε αντικειμενοφόρο πλάκα)</a:t>
            </a:r>
          </a:p>
          <a:p>
            <a:pPr>
              <a:buFont typeface="Wingdings" pitchFamily="2" charset="2"/>
              <a:buChar char="§"/>
            </a:pPr>
            <a:endParaRPr lang="el-GR" dirty="0"/>
          </a:p>
        </p:txBody>
      </p:sp>
      <p:pic>
        <p:nvPicPr>
          <p:cNvPr id="5" name="Picture 4" descr="Αποτέλεσμα εικόνας για σταφυλοκοκκος chapman"/>
          <p:cNvPicPr>
            <a:picLocks noChangeAspect="1" noChangeArrowheads="1"/>
          </p:cNvPicPr>
          <p:nvPr/>
        </p:nvPicPr>
        <p:blipFill>
          <a:blip r:embed="rId2" cstate="print"/>
          <a:srcRect/>
          <a:stretch>
            <a:fillRect/>
          </a:stretch>
        </p:blipFill>
        <p:spPr bwMode="auto">
          <a:xfrm>
            <a:off x="5940152" y="2133600"/>
            <a:ext cx="2657475" cy="259080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5" name="4 - Διάγραμμα"/>
          <p:cNvGraphicFramePr/>
          <p:nvPr/>
        </p:nvGraphicFramePr>
        <p:xfrm>
          <a:off x="323528" y="404664"/>
          <a:ext cx="8208912"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1 - Τίτλος"/>
          <p:cNvSpPr>
            <a:spLocks noGrp="1"/>
          </p:cNvSpPr>
          <p:nvPr>
            <p:ph type="title"/>
          </p:nvPr>
        </p:nvSpPr>
        <p:spPr>
          <a:xfrm>
            <a:off x="1187624" y="188640"/>
            <a:ext cx="6552728" cy="720056"/>
          </a:xfrm>
          <a:ln>
            <a:noFill/>
          </a:ln>
        </p:spPr>
        <p:txBody>
          <a:bodyPr>
            <a:noAutofit/>
          </a:bodyPr>
          <a:lstStyle/>
          <a:p>
            <a:pPr algn="ctr"/>
            <a:r>
              <a:rPr lang="el-GR" sz="2400" dirty="0" smtClean="0">
                <a:solidFill>
                  <a:schemeClr val="accent6">
                    <a:lumMod val="50000"/>
                  </a:schemeClr>
                </a:solidFill>
              </a:rPr>
              <a:t>ΚΑΤΑΤΑΞΗ ΜΙΚΡΟΟΡΓΑΝΙΣΜΩΝ</a:t>
            </a:r>
            <a:br>
              <a:rPr lang="el-GR" sz="2400" dirty="0" smtClean="0">
                <a:solidFill>
                  <a:schemeClr val="accent6">
                    <a:lumMod val="50000"/>
                  </a:schemeClr>
                </a:solidFill>
              </a:rPr>
            </a:br>
            <a:r>
              <a:rPr lang="el-GR" sz="2400" dirty="0" smtClean="0">
                <a:solidFill>
                  <a:schemeClr val="accent6">
                    <a:lumMod val="50000"/>
                  </a:schemeClr>
                </a:solidFill>
              </a:rPr>
              <a:t> (Θ. Παπαβασιλείου, Ν.Ι. Λεγάκης, 1978)</a:t>
            </a:r>
            <a:endParaRPr lang="el-GR" sz="2400" dirty="0">
              <a:solidFill>
                <a:schemeClr val="accent6">
                  <a:lumMod val="50000"/>
                </a:schemeClr>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619672" y="620688"/>
            <a:ext cx="554461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dirty="0" smtClean="0"/>
              <a:t>Πρόληψη λοιμώξεων από </a:t>
            </a:r>
            <a:r>
              <a:rPr lang="en-US" i="1" dirty="0" smtClean="0"/>
              <a:t>S. aureus</a:t>
            </a:r>
            <a:endParaRPr lang="el-GR" dirty="0"/>
          </a:p>
        </p:txBody>
      </p:sp>
      <p:sp>
        <p:nvSpPr>
          <p:cNvPr id="4" name="3 - TextBox"/>
          <p:cNvSpPr txBox="1"/>
          <p:nvPr/>
        </p:nvSpPr>
        <p:spPr>
          <a:xfrm>
            <a:off x="1619672" y="1340768"/>
            <a:ext cx="5544616" cy="2862322"/>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dirty="0" smtClean="0"/>
              <a:t>Δεν υπάρχει εμβόλιο.  Η πρόληψη επιτυγχάνεται με σχολαστική καθαριότητα ιδιαίτερα των χεριών. </a:t>
            </a:r>
          </a:p>
          <a:p>
            <a:pPr>
              <a:buFont typeface="Wingdings" pitchFamily="2" charset="2"/>
              <a:buChar char="ü"/>
            </a:pPr>
            <a:r>
              <a:rPr lang="el-GR" dirty="0" smtClean="0"/>
              <a:t>Φορείς του μικροβίου πρέπει να απομακρύνονται από ευαίσθητους χώρους</a:t>
            </a:r>
          </a:p>
          <a:p>
            <a:pPr>
              <a:buFont typeface="Wingdings" pitchFamily="2" charset="2"/>
              <a:buChar char="ü"/>
            </a:pPr>
            <a:r>
              <a:rPr lang="el-GR" dirty="0" smtClean="0"/>
              <a:t>Το νοσηλευτικό και ιατρικό προσωπικό μπορεί να περιορίσει τα μικρόβια της χλωρίδας με τη λήψη αντιβιοτικών</a:t>
            </a:r>
          </a:p>
          <a:p>
            <a:pPr>
              <a:buFont typeface="Wingdings" pitchFamily="2" charset="2"/>
              <a:buChar char="ü"/>
            </a:pPr>
            <a:r>
              <a:rPr lang="el-GR" dirty="0" smtClean="0"/>
              <a:t>Για την πρόληψη των τροφικών δηλητηριάσεων  συνιστάται η φύλαξη και συντήρηση των τροφίμων στο ψυγείο  </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123728" y="620688"/>
            <a:ext cx="453650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λοιμώξεων από </a:t>
            </a:r>
            <a:r>
              <a:rPr lang="en-US" b="1" i="1" dirty="0" smtClean="0"/>
              <a:t>S. aureus</a:t>
            </a:r>
            <a:endParaRPr lang="el-GR" b="1" dirty="0"/>
          </a:p>
        </p:txBody>
      </p:sp>
      <p:sp>
        <p:nvSpPr>
          <p:cNvPr id="4" name="3 - TextBox"/>
          <p:cNvSpPr txBox="1"/>
          <p:nvPr/>
        </p:nvSpPr>
        <p:spPr>
          <a:xfrm>
            <a:off x="2123728" y="1268760"/>
            <a:ext cx="4536504" cy="3139321"/>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dirty="0" smtClean="0"/>
              <a:t>Φάρμακο επιλογής η πενικιλίνη και άλλα αντιβιοτικά με β-</a:t>
            </a:r>
            <a:r>
              <a:rPr lang="el-GR" dirty="0" err="1" smtClean="0"/>
              <a:t>λακταμικό </a:t>
            </a:r>
            <a:r>
              <a:rPr lang="el-GR" dirty="0" smtClean="0"/>
              <a:t>δακτύλιο (</a:t>
            </a:r>
            <a:r>
              <a:rPr lang="el-GR" dirty="0" err="1" smtClean="0"/>
              <a:t>κεφαλοσπορίνες</a:t>
            </a:r>
            <a:r>
              <a:rPr lang="el-GR" dirty="0" smtClean="0"/>
              <a:t>, </a:t>
            </a:r>
            <a:r>
              <a:rPr lang="el-GR" dirty="0" err="1" smtClean="0"/>
              <a:t>μονοβακτάμες</a:t>
            </a:r>
            <a:r>
              <a:rPr lang="el-GR" dirty="0" smtClean="0"/>
              <a:t>, </a:t>
            </a:r>
            <a:r>
              <a:rPr lang="el-GR" dirty="0" err="1" smtClean="0"/>
              <a:t>καρβοπεμένες</a:t>
            </a:r>
            <a:r>
              <a:rPr lang="el-GR" dirty="0" smtClean="0"/>
              <a:t>). Τα αντιβιοτικά αυτά αναστέλλουν τη σύνθεση της πεπτιδογλυκάνης.</a:t>
            </a:r>
          </a:p>
          <a:p>
            <a:r>
              <a:rPr lang="el-GR" dirty="0" smtClean="0"/>
              <a:t>Τα στελέχη του </a:t>
            </a:r>
            <a:r>
              <a:rPr lang="en-US" i="1" dirty="0" smtClean="0"/>
              <a:t>S. aureus</a:t>
            </a:r>
            <a:r>
              <a:rPr lang="el-GR" i="1" dirty="0" smtClean="0"/>
              <a:t> </a:t>
            </a:r>
            <a:r>
              <a:rPr lang="el-GR" dirty="0" smtClean="0"/>
              <a:t>αποκτούν ανθεκτικότητα στα αντιβιοτικά. Σε αυτές τις περιπτώσεις χρησιμοποιείται η </a:t>
            </a:r>
            <a:r>
              <a:rPr lang="el-GR" dirty="0" err="1" smtClean="0"/>
              <a:t>βανκομυκίνη</a:t>
            </a:r>
            <a:r>
              <a:rPr lang="el-GR" dirty="0" smtClean="0"/>
              <a:t> συνήθως σε συνδυασμό με </a:t>
            </a:r>
            <a:r>
              <a:rPr lang="el-GR" dirty="0" err="1" smtClean="0"/>
              <a:t>γενταμικίνη</a:t>
            </a:r>
            <a:r>
              <a:rPr lang="el-GR" dirty="0" smtClean="0"/>
              <a:t> </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619672" y="692696"/>
            <a:ext cx="576064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Staphylococcus intermedius</a:t>
            </a:r>
            <a:endParaRPr lang="el-GR" b="1" i="1" dirty="0"/>
          </a:p>
        </p:txBody>
      </p:sp>
      <p:sp>
        <p:nvSpPr>
          <p:cNvPr id="4" name="3 - TextBox"/>
          <p:cNvSpPr txBox="1"/>
          <p:nvPr/>
        </p:nvSpPr>
        <p:spPr>
          <a:xfrm>
            <a:off x="1619672" y="1268760"/>
            <a:ext cx="5760640" cy="4801314"/>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Ø"/>
            </a:pPr>
            <a:r>
              <a:rPr lang="el-GR" dirty="0" smtClean="0"/>
              <a:t>Κοαγκουλάση θετικός. Παλαιότερα κατατασσόταν ως </a:t>
            </a:r>
            <a:r>
              <a:rPr lang="en-US" i="1" dirty="0" smtClean="0"/>
              <a:t>S.</a:t>
            </a:r>
            <a:r>
              <a:rPr lang="el-GR" i="1" dirty="0" smtClean="0"/>
              <a:t> </a:t>
            </a:r>
            <a:r>
              <a:rPr lang="en-US" i="1" dirty="0" smtClean="0"/>
              <a:t>aureus</a:t>
            </a:r>
            <a:r>
              <a:rPr lang="el-GR" i="1" dirty="0" smtClean="0"/>
              <a:t> </a:t>
            </a:r>
            <a:r>
              <a:rPr lang="el-GR" dirty="0" smtClean="0"/>
              <a:t>βιότυπος </a:t>
            </a:r>
            <a:r>
              <a:rPr lang="en-US" dirty="0" smtClean="0"/>
              <a:t>E </a:t>
            </a:r>
            <a:r>
              <a:rPr lang="el-GR" dirty="0" smtClean="0"/>
              <a:t>και </a:t>
            </a:r>
            <a:r>
              <a:rPr lang="en-US" dirty="0" smtClean="0"/>
              <a:t>F</a:t>
            </a:r>
            <a:r>
              <a:rPr lang="el-GR" dirty="0" smtClean="0"/>
              <a:t>.  Διαχωρίστηκε σε ξεχωριστή ομάδα γιατί εμφανίζει ορισμένες κοινές ιδιότητες με τον </a:t>
            </a:r>
            <a:r>
              <a:rPr lang="en-US" i="1" dirty="0" smtClean="0"/>
              <a:t>S. epidermidis</a:t>
            </a:r>
            <a:r>
              <a:rPr lang="el-GR" dirty="0" smtClean="0"/>
              <a:t>  </a:t>
            </a:r>
          </a:p>
          <a:p>
            <a:pPr>
              <a:buFont typeface="Wingdings" pitchFamily="2" charset="2"/>
              <a:buChar char="Ø"/>
            </a:pPr>
            <a:r>
              <a:rPr lang="el-GR" dirty="0" smtClean="0"/>
              <a:t>Βρίσκεται στα περιστέρια, τους σκύλους, τις αλεπούδες και τα άλογα.</a:t>
            </a:r>
          </a:p>
          <a:p>
            <a:pPr>
              <a:buFont typeface="Wingdings" pitchFamily="2" charset="2"/>
              <a:buChar char="Ø"/>
            </a:pPr>
            <a:r>
              <a:rPr lang="el-GR" dirty="0" smtClean="0"/>
              <a:t>Προκαλεί λοιμώξεις του δέρματος, των οστών και του κεντρικού νευρικού συστήματος σε διάφορα είδη ζώων.</a:t>
            </a:r>
          </a:p>
          <a:p>
            <a:pPr>
              <a:buFont typeface="Wingdings" pitchFamily="2" charset="2"/>
              <a:buChar char="Ø"/>
            </a:pPr>
            <a:r>
              <a:rPr lang="el-GR" dirty="0" smtClean="0"/>
              <a:t>Είναι μέλος της φυσιολογικής χλωρίδας της στοματικής κοιλότητας, της μύτης και του δέρματος υγιών σκύλων, αλλά μπορεί να προκαλέσει σε αυτούς διεισδυτική νόσο.</a:t>
            </a:r>
          </a:p>
          <a:p>
            <a:pPr>
              <a:buFont typeface="Wingdings" pitchFamily="2" charset="2"/>
              <a:buChar char="Ø"/>
            </a:pPr>
            <a:r>
              <a:rPr lang="el-GR" dirty="0" smtClean="0"/>
              <a:t>Μπορεί να προκαλέσει διεισδυτική νόσο στον άνθρωπο και έχει απομονωθεί από το 18% περιστατικών που προκλήθηκαν από τραυματισμούς ανθρώπων από σκύλους  </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4" name="3 - Πίνακας"/>
          <p:cNvGraphicFramePr>
            <a:graphicFrameLocks noGrp="1"/>
          </p:cNvGraphicFramePr>
          <p:nvPr/>
        </p:nvGraphicFramePr>
        <p:xfrm>
          <a:off x="1524000" y="1397000"/>
          <a:ext cx="6096000" cy="3032760"/>
        </p:xfrm>
        <a:graphic>
          <a:graphicData uri="http://schemas.openxmlformats.org/drawingml/2006/table">
            <a:tbl>
              <a:tblPr firstRow="1" bandRow="1">
                <a:tableStyleId>{5C22544A-7EE6-4342-B048-85BDC9FD1C3A}</a:tableStyleId>
              </a:tblPr>
              <a:tblGrid>
                <a:gridCol w="60960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solidFill>
                            <a:schemeClr val="tx1"/>
                          </a:solidFill>
                        </a:rPr>
                        <a:t>Κοινές ιδιότητες των </a:t>
                      </a:r>
                      <a:r>
                        <a:rPr lang="en-US" b="1" i="1" dirty="0" smtClean="0">
                          <a:solidFill>
                            <a:schemeClr val="tx1"/>
                          </a:solidFill>
                        </a:rPr>
                        <a:t>S. intermedius</a:t>
                      </a:r>
                      <a:r>
                        <a:rPr lang="el-GR" b="1" dirty="0" smtClean="0">
                          <a:solidFill>
                            <a:schemeClr val="tx1"/>
                          </a:solidFill>
                        </a:rPr>
                        <a:t> και</a:t>
                      </a:r>
                      <a:r>
                        <a:rPr lang="en-US" b="1" dirty="0" smtClean="0">
                          <a:solidFill>
                            <a:schemeClr val="tx1"/>
                          </a:solidFill>
                        </a:rPr>
                        <a:t> </a:t>
                      </a:r>
                      <a:r>
                        <a:rPr lang="en-US" b="1" i="1" dirty="0" smtClean="0">
                          <a:solidFill>
                            <a:schemeClr val="tx1"/>
                          </a:solidFill>
                        </a:rPr>
                        <a:t>S. epidermidis</a:t>
                      </a:r>
                      <a:endParaRPr lang="el-GR" b="1" dirty="0" smtClean="0">
                        <a:solidFill>
                          <a:schemeClr val="tx1"/>
                        </a:solidFill>
                      </a:endParaRPr>
                    </a:p>
                    <a:p>
                      <a:endParaRPr lang="el-GR" dirty="0"/>
                    </a:p>
                  </a:txBody>
                  <a:tcPr/>
                </a:tc>
              </a:tr>
              <a:tr h="370840">
                <a:tc>
                  <a:txBody>
                    <a:bodyPr/>
                    <a:lstStyle/>
                    <a:p>
                      <a:r>
                        <a:rPr lang="el-GR" dirty="0" smtClean="0"/>
                        <a:t>Διασπούν τη μανιτόλη μόνο αερόβια</a:t>
                      </a:r>
                      <a:endParaRPr lang="el-GR" dirty="0"/>
                    </a:p>
                  </a:txBody>
                  <a:tcPr/>
                </a:tc>
              </a:tr>
              <a:tr h="370840">
                <a:tc>
                  <a:txBody>
                    <a:bodyPr/>
                    <a:lstStyle/>
                    <a:p>
                      <a:r>
                        <a:rPr lang="el-GR" dirty="0" smtClean="0"/>
                        <a:t>Δεν παράγουν κίτρινη χρωστική</a:t>
                      </a:r>
                      <a:endParaRPr lang="el-GR" dirty="0"/>
                    </a:p>
                  </a:txBody>
                  <a:tcPr/>
                </a:tc>
              </a:tr>
              <a:tr h="370840">
                <a:tc>
                  <a:txBody>
                    <a:bodyPr/>
                    <a:lstStyle/>
                    <a:p>
                      <a:r>
                        <a:rPr lang="el-GR" dirty="0" smtClean="0"/>
                        <a:t>Δεν είναι ευπαθείς σε φάγους</a:t>
                      </a:r>
                      <a:endParaRPr lang="el-GR" dirty="0"/>
                    </a:p>
                  </a:txBody>
                  <a:tcPr/>
                </a:tc>
              </a:tr>
              <a:tr h="370840">
                <a:tc>
                  <a:txBody>
                    <a:bodyPr/>
                    <a:lstStyle/>
                    <a:p>
                      <a:r>
                        <a:rPr lang="el-GR" dirty="0" smtClean="0"/>
                        <a:t>Δεν περιέχουν τον πολυσακχαρίτη Α στο κυτταρικό τους τοίχωμα</a:t>
                      </a:r>
                      <a:endParaRPr lang="el-GR" dirty="0"/>
                    </a:p>
                  </a:txBody>
                  <a:tcPr/>
                </a:tc>
              </a:tr>
              <a:tr h="370840">
                <a:tc>
                  <a:txBody>
                    <a:bodyPr/>
                    <a:lstStyle/>
                    <a:p>
                      <a:r>
                        <a:rPr lang="el-GR" dirty="0" smtClean="0"/>
                        <a:t>Περιέχουν σερίνη στην πεπτιδογλυκάνη του κυτταρικού τοιχώματος</a:t>
                      </a:r>
                      <a:endParaRPr lang="el-GR"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195736" y="548680"/>
            <a:ext cx="4464496"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r>
              <a:rPr lang="el-GR" dirty="0" smtClean="0"/>
              <a:t>Κοαγκουλάση αρνητικοί σταφυλόκοκκοι</a:t>
            </a:r>
            <a:endParaRPr lang="en-US" dirty="0" smtClean="0"/>
          </a:p>
          <a:p>
            <a:pPr algn="ctr"/>
            <a:r>
              <a:rPr lang="en-US" dirty="0" smtClean="0"/>
              <a:t> (CNS)</a:t>
            </a:r>
            <a:endParaRPr lang="el-GR" dirty="0"/>
          </a:p>
        </p:txBody>
      </p:sp>
      <p:sp>
        <p:nvSpPr>
          <p:cNvPr id="4" name="3 - TextBox"/>
          <p:cNvSpPr txBox="1"/>
          <p:nvPr/>
        </p:nvSpPr>
        <p:spPr>
          <a:xfrm>
            <a:off x="251520" y="3042826"/>
            <a:ext cx="3312368" cy="1754326"/>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dirty="0" smtClean="0"/>
              <a:t>Ευκαιριακά παθογόνα είδη:</a:t>
            </a:r>
          </a:p>
          <a:p>
            <a:r>
              <a:rPr lang="el-GR" dirty="0" smtClean="0"/>
              <a:t> </a:t>
            </a:r>
            <a:r>
              <a:rPr lang="en-US" i="1" dirty="0" smtClean="0"/>
              <a:t>S. epidermidis</a:t>
            </a:r>
          </a:p>
          <a:p>
            <a:r>
              <a:rPr lang="en-US" i="1" dirty="0" smtClean="0"/>
              <a:t> S. saprophyticus</a:t>
            </a:r>
          </a:p>
          <a:p>
            <a:r>
              <a:rPr lang="en-US" i="1" dirty="0" smtClean="0"/>
              <a:t> S. haemolyticus</a:t>
            </a:r>
          </a:p>
          <a:p>
            <a:r>
              <a:rPr lang="en-US" i="1" dirty="0" smtClean="0"/>
              <a:t> S. </a:t>
            </a:r>
            <a:r>
              <a:rPr lang="en-US" i="1" dirty="0" err="1" smtClean="0"/>
              <a:t>lugdunensis</a:t>
            </a:r>
            <a:endParaRPr lang="en-US" i="1" dirty="0" smtClean="0"/>
          </a:p>
          <a:p>
            <a:r>
              <a:rPr lang="en-US" i="1" dirty="0" smtClean="0"/>
              <a:t> S. </a:t>
            </a:r>
            <a:r>
              <a:rPr lang="en-US" i="1" dirty="0" err="1" smtClean="0"/>
              <a:t>warnei</a:t>
            </a:r>
            <a:r>
              <a:rPr lang="en-US" i="1" dirty="0" smtClean="0"/>
              <a:t> </a:t>
            </a:r>
            <a:endParaRPr lang="el-GR" dirty="0"/>
          </a:p>
        </p:txBody>
      </p:sp>
      <p:sp>
        <p:nvSpPr>
          <p:cNvPr id="5" name="4 - TextBox"/>
          <p:cNvSpPr txBox="1"/>
          <p:nvPr/>
        </p:nvSpPr>
        <p:spPr>
          <a:xfrm>
            <a:off x="4499992" y="3429000"/>
            <a:ext cx="3744416" cy="2308324"/>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b="1" dirty="0" smtClean="0"/>
              <a:t>Χαρακτηριστικά:</a:t>
            </a:r>
          </a:p>
          <a:p>
            <a:pPr>
              <a:buFont typeface="Wingdings" pitchFamily="2" charset="2"/>
              <a:buChar char="§"/>
            </a:pPr>
            <a:r>
              <a:rPr lang="el-GR" dirty="0" smtClean="0"/>
              <a:t>Ευκαιριακά παθογόνα</a:t>
            </a:r>
          </a:p>
          <a:p>
            <a:pPr>
              <a:buFont typeface="Wingdings" pitchFamily="2" charset="2"/>
              <a:buChar char="§"/>
            </a:pPr>
            <a:r>
              <a:rPr lang="el-GR" dirty="0" smtClean="0"/>
              <a:t>Παράγουν καταλάση</a:t>
            </a:r>
          </a:p>
          <a:p>
            <a:pPr>
              <a:buFont typeface="Wingdings" pitchFamily="2" charset="2"/>
              <a:buChar char="§"/>
            </a:pPr>
            <a:r>
              <a:rPr lang="el-GR" dirty="0" smtClean="0"/>
              <a:t>Δεν ζυμώνουν τη μανιτόλη</a:t>
            </a:r>
          </a:p>
          <a:p>
            <a:pPr>
              <a:buFont typeface="Wingdings" pitchFamily="2" charset="2"/>
              <a:buChar char="§"/>
            </a:pPr>
            <a:r>
              <a:rPr lang="el-GR" dirty="0" smtClean="0"/>
              <a:t>Αναπτύσσονται σε κοινά θρεπτικά υλικά δίνοντας λευκές αποικίες</a:t>
            </a:r>
          </a:p>
          <a:p>
            <a:endParaRPr lang="el-GR" dirty="0"/>
          </a:p>
        </p:txBody>
      </p:sp>
      <p:sp>
        <p:nvSpPr>
          <p:cNvPr id="6" name="5 - TextBox"/>
          <p:cNvSpPr txBox="1"/>
          <p:nvPr/>
        </p:nvSpPr>
        <p:spPr>
          <a:xfrm>
            <a:off x="2195736" y="1508591"/>
            <a:ext cx="4464496" cy="1200329"/>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dirty="0" smtClean="0"/>
              <a:t>Έχουν αναγνωριστεί 38 είδη </a:t>
            </a:r>
            <a:r>
              <a:rPr lang="en-US" dirty="0" smtClean="0"/>
              <a:t>CNS</a:t>
            </a:r>
            <a:r>
              <a:rPr lang="el-GR" dirty="0" smtClean="0"/>
              <a:t> εκ των οποίων 13 αποικίζουν στον άνθρωπο και από αυτά 5 είδη είναι ευκαιριακά παθογόνα</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79512" y="851228"/>
            <a:ext cx="3456384" cy="1569660"/>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Οι καταλάση αρνητικοί σταφυλόκοκκοι διακρίνονται ανάλογα με την ευαισθησία τους στην </a:t>
            </a:r>
            <a:r>
              <a:rPr lang="en-US" sz="1600" dirty="0" smtClean="0"/>
              <a:t>novobiocin </a:t>
            </a:r>
            <a:r>
              <a:rPr lang="el-GR" sz="1600" dirty="0" smtClean="0"/>
              <a:t> σε </a:t>
            </a:r>
            <a:r>
              <a:rPr lang="en-US" sz="1600" dirty="0" smtClean="0"/>
              <a:t>novobiocin</a:t>
            </a:r>
            <a:r>
              <a:rPr lang="el-GR" sz="1600" dirty="0" smtClean="0"/>
              <a:t> – ανθεκτικούς και </a:t>
            </a:r>
            <a:r>
              <a:rPr lang="en-US" sz="1600" dirty="0" smtClean="0"/>
              <a:t>novobiocin</a:t>
            </a:r>
            <a:r>
              <a:rPr lang="el-GR" sz="1600" dirty="0" smtClean="0"/>
              <a:t> - ευαίσθητους</a:t>
            </a:r>
            <a:endParaRPr lang="el-GR" sz="1600" dirty="0"/>
          </a:p>
        </p:txBody>
      </p:sp>
      <p:graphicFrame>
        <p:nvGraphicFramePr>
          <p:cNvPr id="4" name="3 - Διάγραμμα"/>
          <p:cNvGraphicFramePr/>
          <p:nvPr/>
        </p:nvGraphicFramePr>
        <p:xfrm>
          <a:off x="2267744" y="764704"/>
          <a:ext cx="6768752" cy="5517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3" name="2 - Πίνακας"/>
          <p:cNvGraphicFramePr>
            <a:graphicFrameLocks noGrp="1"/>
          </p:cNvGraphicFramePr>
          <p:nvPr/>
        </p:nvGraphicFramePr>
        <p:xfrm>
          <a:off x="1331640" y="1631280"/>
          <a:ext cx="6096000" cy="431800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el-GR" dirty="0" smtClean="0">
                          <a:solidFill>
                            <a:schemeClr val="tx1"/>
                          </a:solidFill>
                        </a:rPr>
                        <a:t>Είδος</a:t>
                      </a:r>
                      <a:r>
                        <a:rPr lang="el-GR" baseline="0" dirty="0" smtClean="0">
                          <a:solidFill>
                            <a:schemeClr val="tx1"/>
                          </a:solidFill>
                        </a:rPr>
                        <a:t> σταφυλόκοκκου</a:t>
                      </a:r>
                      <a:endParaRPr lang="el-GR" dirty="0">
                        <a:solidFill>
                          <a:schemeClr val="tx1"/>
                        </a:solidFill>
                      </a:endParaRPr>
                    </a:p>
                  </a:txBody>
                  <a:tcPr/>
                </a:tc>
                <a:tc>
                  <a:txBody>
                    <a:bodyPr/>
                    <a:lstStyle/>
                    <a:p>
                      <a:pPr algn="ctr"/>
                      <a:r>
                        <a:rPr lang="el-GR" dirty="0" smtClean="0">
                          <a:solidFill>
                            <a:schemeClr val="tx1"/>
                          </a:solidFill>
                        </a:rPr>
                        <a:t>Ασθένεια </a:t>
                      </a:r>
                      <a:endParaRPr lang="el-GR" dirty="0">
                        <a:solidFill>
                          <a:schemeClr val="tx1"/>
                        </a:solidFill>
                      </a:endParaRPr>
                    </a:p>
                  </a:txBody>
                  <a:tcPr/>
                </a:tc>
              </a:tr>
              <a:tr h="370840">
                <a:tc>
                  <a:txBody>
                    <a:bodyPr/>
                    <a:lstStyle/>
                    <a:p>
                      <a:r>
                        <a:rPr lang="en-US" i="1" dirty="0" smtClean="0"/>
                        <a:t>S. Saprophyticus</a:t>
                      </a:r>
                      <a:endParaRPr lang="el-GR" i="1" dirty="0"/>
                    </a:p>
                  </a:txBody>
                  <a:tcPr/>
                </a:tc>
                <a:tc>
                  <a:txBody>
                    <a:bodyPr/>
                    <a:lstStyle/>
                    <a:p>
                      <a:r>
                        <a:rPr lang="el-GR" dirty="0" smtClean="0"/>
                        <a:t>Ουρολοιμώξεις</a:t>
                      </a:r>
                      <a:r>
                        <a:rPr lang="el-GR" baseline="0" dirty="0" smtClean="0"/>
                        <a:t> σε ανοσοανεπαρκή άτομα, κυρίως γυναίκες</a:t>
                      </a:r>
                      <a:endParaRPr lang="el-GR" dirty="0"/>
                    </a:p>
                  </a:txBody>
                  <a:tcPr/>
                </a:tc>
              </a:tr>
              <a:tr h="370840">
                <a:tc>
                  <a:txBody>
                    <a:bodyPr/>
                    <a:lstStyle/>
                    <a:p>
                      <a:r>
                        <a:rPr lang="en-US" i="1" dirty="0" smtClean="0"/>
                        <a:t>S </a:t>
                      </a:r>
                      <a:r>
                        <a:rPr lang="en-US" i="1" dirty="0" err="1" smtClean="0"/>
                        <a:t>xylosus</a:t>
                      </a:r>
                      <a:endParaRPr lang="el-GR" i="1" dirty="0" smtClean="0"/>
                    </a:p>
                    <a:p>
                      <a:endParaRPr lang="el-GR" i="1" dirty="0"/>
                    </a:p>
                  </a:txBody>
                  <a:tcPr/>
                </a:tc>
                <a:tc>
                  <a:txBody>
                    <a:bodyPr/>
                    <a:lstStyle/>
                    <a:p>
                      <a:r>
                        <a:rPr lang="el-GR" dirty="0" smtClean="0"/>
                        <a:t>Δεν έχει απομονωθεί από λοιμώξεις</a:t>
                      </a:r>
                      <a:endParaRPr lang="el-GR" dirty="0"/>
                    </a:p>
                  </a:txBody>
                  <a:tcPr/>
                </a:tc>
              </a:tr>
              <a:tr h="370840">
                <a:tc>
                  <a:txBody>
                    <a:bodyPr/>
                    <a:lstStyle/>
                    <a:p>
                      <a:r>
                        <a:rPr lang="en-US" i="1" dirty="0" smtClean="0"/>
                        <a:t>S. Epidermidis</a:t>
                      </a:r>
                      <a:endParaRPr lang="el-GR" i="1" dirty="0"/>
                    </a:p>
                  </a:txBody>
                  <a:tcPr/>
                </a:tc>
                <a:tc>
                  <a:txBody>
                    <a:bodyPr/>
                    <a:lstStyle/>
                    <a:p>
                      <a:r>
                        <a:rPr lang="el-GR" dirty="0" smtClean="0"/>
                        <a:t>Ενδοκαρδίτιδα, λοιμώξεις ανοσοανεπαρκών ατόμων</a:t>
                      </a:r>
                      <a:endParaRPr lang="el-GR" dirty="0"/>
                    </a:p>
                  </a:txBody>
                  <a:tcPr/>
                </a:tc>
              </a:tr>
              <a:tr h="370840">
                <a:tc>
                  <a:txBody>
                    <a:bodyPr/>
                    <a:lstStyle/>
                    <a:p>
                      <a:pPr lvl="0"/>
                      <a:r>
                        <a:rPr lang="en-US" i="1" dirty="0" smtClean="0"/>
                        <a:t>S. haemolyticus</a:t>
                      </a:r>
                      <a:endParaRPr lang="el-GR" i="1" dirty="0"/>
                    </a:p>
                  </a:txBody>
                  <a:tcPr/>
                </a:tc>
                <a:tc>
                  <a:txBody>
                    <a:bodyPr/>
                    <a:lstStyle/>
                    <a:p>
                      <a:r>
                        <a:rPr lang="el-GR" dirty="0" smtClean="0"/>
                        <a:t>Ενδοκαρδίτιδα, οστεομυελίτιδα, σηψαιμία</a:t>
                      </a:r>
                      <a:endParaRPr lang="el-GR"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S. </a:t>
                      </a:r>
                      <a:r>
                        <a:rPr lang="en-US" i="1" dirty="0" err="1" smtClean="0"/>
                        <a:t>schlefieri</a:t>
                      </a:r>
                      <a:endParaRPr lang="el-GR" i="1" dirty="0"/>
                    </a:p>
                  </a:txBody>
                  <a:tcPr/>
                </a:tc>
                <a:tc>
                  <a:txBody>
                    <a:bodyPr/>
                    <a:lstStyle/>
                    <a:p>
                      <a:r>
                        <a:rPr lang="el-GR" dirty="0" smtClean="0"/>
                        <a:t>Σηψαιμία </a:t>
                      </a:r>
                      <a:endParaRPr lang="el-GR"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S. </a:t>
                      </a:r>
                      <a:r>
                        <a:rPr lang="en-US" i="1" dirty="0" err="1" smtClean="0"/>
                        <a:t>Lugnenesis</a:t>
                      </a:r>
                      <a:endParaRPr lang="el-GR" i="1" dirty="0"/>
                    </a:p>
                  </a:txBody>
                  <a:tcPr/>
                </a:tc>
                <a:tc>
                  <a:txBody>
                    <a:bodyPr/>
                    <a:lstStyle/>
                    <a:p>
                      <a:r>
                        <a:rPr lang="el-GR" dirty="0" smtClean="0"/>
                        <a:t>Σηψαιμία </a:t>
                      </a:r>
                      <a:endParaRPr lang="el-GR"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S. hominis</a:t>
                      </a:r>
                      <a:endParaRPr lang="el-GR" i="1" dirty="0"/>
                    </a:p>
                  </a:txBody>
                  <a:tcPr/>
                </a:tc>
                <a:tc>
                  <a:txBody>
                    <a:bodyPr/>
                    <a:lstStyle/>
                    <a:p>
                      <a:r>
                        <a:rPr lang="el-GR" dirty="0" smtClean="0"/>
                        <a:t>Σηψαιμία </a:t>
                      </a:r>
                      <a:endParaRPr lang="el-GR" dirty="0"/>
                    </a:p>
                  </a:txBody>
                  <a:tcPr/>
                </a:tc>
              </a:tr>
            </a:tbl>
          </a:graphicData>
        </a:graphic>
      </p:graphicFrame>
      <p:sp>
        <p:nvSpPr>
          <p:cNvPr id="4" name="3 - TextBox"/>
          <p:cNvSpPr txBox="1"/>
          <p:nvPr/>
        </p:nvSpPr>
        <p:spPr>
          <a:xfrm>
            <a:off x="1331640" y="620688"/>
            <a:ext cx="6120680"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Ασθένειες που προκαλούν οι κοαγκουλάση αρνητικοί σταφυλόκοκκοι </a:t>
            </a:r>
            <a:endParaRPr lang="el-GR" b="1"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259632" y="548680"/>
            <a:ext cx="633670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S. epidermidis </a:t>
            </a:r>
            <a:endParaRPr lang="el-GR" b="1" i="1" dirty="0"/>
          </a:p>
        </p:txBody>
      </p:sp>
      <p:sp>
        <p:nvSpPr>
          <p:cNvPr id="4" name="3 - TextBox"/>
          <p:cNvSpPr txBox="1"/>
          <p:nvPr/>
        </p:nvSpPr>
        <p:spPr>
          <a:xfrm>
            <a:off x="1259632" y="1186874"/>
            <a:ext cx="6336704" cy="3970318"/>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a:t>
            </a:r>
          </a:p>
          <a:p>
            <a:pPr>
              <a:buFont typeface="Wingdings" pitchFamily="2" charset="2"/>
              <a:buChar char="§"/>
            </a:pPr>
            <a:r>
              <a:rPr lang="el-GR" dirty="0" smtClean="0"/>
              <a:t>Ανήκουν στη φυσιολογική χλωρίδα του δέρματος και των βλεννογόνων</a:t>
            </a:r>
          </a:p>
          <a:p>
            <a:pPr>
              <a:buFont typeface="Wingdings" pitchFamily="2" charset="2"/>
              <a:buChar char="§"/>
            </a:pPr>
            <a:r>
              <a:rPr lang="el-GR" dirty="0" smtClean="0"/>
              <a:t>Παράγουν λεπτό έλυτρο από πολυσακχαρίτες</a:t>
            </a:r>
          </a:p>
          <a:p>
            <a:pPr>
              <a:buFont typeface="Wingdings" pitchFamily="2" charset="2"/>
              <a:buChar char="§"/>
            </a:pPr>
            <a:r>
              <a:rPr lang="el-GR" dirty="0" smtClean="0"/>
              <a:t>Ορισμένα στελέχη παράγουν εξωκυττάρια βλεννώδη ουσία που ονομάζεται </a:t>
            </a:r>
            <a:r>
              <a:rPr lang="en-US" dirty="0" smtClean="0"/>
              <a:t>slime</a:t>
            </a:r>
            <a:endParaRPr lang="el-GR" dirty="0" smtClean="0"/>
          </a:p>
          <a:p>
            <a:pPr>
              <a:buFont typeface="Wingdings" pitchFamily="2" charset="2"/>
              <a:buChar char="§"/>
            </a:pPr>
            <a:r>
              <a:rPr lang="el-GR" dirty="0" smtClean="0"/>
              <a:t>Προσκολλώνται στις επιφάνειες των καθετήρων και </a:t>
            </a:r>
            <a:r>
              <a:rPr lang="el-GR" dirty="0" err="1" smtClean="0"/>
              <a:t>πρθεμάτων</a:t>
            </a:r>
            <a:r>
              <a:rPr lang="el-GR" dirty="0" smtClean="0"/>
              <a:t> (βιομεμβράνες)</a:t>
            </a:r>
          </a:p>
          <a:p>
            <a:pPr>
              <a:buFont typeface="Wingdings" pitchFamily="2" charset="2"/>
              <a:buChar char="§"/>
            </a:pPr>
            <a:r>
              <a:rPr lang="el-GR" dirty="0" smtClean="0"/>
              <a:t>Προκαλούν ενδοκαρδίτιδα, σηψαιμία, αρθρίτιδα, οστεομυελίτιδα, περιτονίτιδα, μηνιγγίτιδα και μέση ωτίτιδα σε παιδιά</a:t>
            </a:r>
          </a:p>
          <a:p>
            <a:pPr>
              <a:buFont typeface="Wingdings" pitchFamily="2" charset="2"/>
              <a:buChar char="§"/>
            </a:pPr>
            <a:r>
              <a:rPr lang="el-GR" dirty="0" smtClean="0"/>
              <a:t>Αποκτούν ανθεκτικότητα στα αντιβιοτικά</a:t>
            </a:r>
          </a:p>
          <a:p>
            <a:pPr>
              <a:buFont typeface="Wingdings" pitchFamily="2" charset="2"/>
              <a:buChar char="§"/>
            </a:pPr>
            <a:r>
              <a:rPr lang="el-GR" dirty="0" smtClean="0"/>
              <a:t>Είναι ευαίσθητοι στη </a:t>
            </a:r>
            <a:r>
              <a:rPr lang="el-GR" dirty="0" err="1" smtClean="0"/>
              <a:t>βανκομυκίνη</a:t>
            </a:r>
            <a:r>
              <a:rPr lang="el-GR" dirty="0" smtClean="0"/>
              <a:t> </a:t>
            </a:r>
          </a:p>
          <a:p>
            <a:r>
              <a:rPr lang="el-GR" dirty="0" smtClean="0"/>
              <a:t> </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134146" name="Picture 2" descr="Αποτέλεσμα εικόνας για σταφυλοκοκκος"/>
          <p:cNvPicPr>
            <a:picLocks noChangeAspect="1" noChangeArrowheads="1"/>
          </p:cNvPicPr>
          <p:nvPr/>
        </p:nvPicPr>
        <p:blipFill>
          <a:blip r:embed="rId2" cstate="print"/>
          <a:srcRect/>
          <a:stretch>
            <a:fillRect/>
          </a:stretch>
        </p:blipFill>
        <p:spPr bwMode="auto">
          <a:xfrm>
            <a:off x="1835696" y="922411"/>
            <a:ext cx="6192688" cy="5013177"/>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267744" y="611396"/>
            <a:ext cx="424847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S. saprophyticus</a:t>
            </a:r>
            <a:endParaRPr lang="el-GR" b="1" i="1" dirty="0"/>
          </a:p>
        </p:txBody>
      </p:sp>
      <p:sp>
        <p:nvSpPr>
          <p:cNvPr id="4" name="3 - TextBox"/>
          <p:cNvSpPr txBox="1"/>
          <p:nvPr/>
        </p:nvSpPr>
        <p:spPr>
          <a:xfrm>
            <a:off x="2267744" y="1196752"/>
            <a:ext cx="4248472" cy="3416320"/>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dirty="0" smtClean="0"/>
              <a:t>Ανήκει στη χλωρίδα της βουβωνικής και </a:t>
            </a:r>
            <a:r>
              <a:rPr lang="el-GR" dirty="0" err="1" smtClean="0"/>
              <a:t>περινεϊκής</a:t>
            </a:r>
            <a:r>
              <a:rPr lang="el-GR" dirty="0" smtClean="0"/>
              <a:t> περιοχής</a:t>
            </a:r>
          </a:p>
          <a:p>
            <a:r>
              <a:rPr lang="el-GR" dirty="0" smtClean="0"/>
              <a:t>Ευκαιριακά παθογόνο</a:t>
            </a:r>
          </a:p>
          <a:p>
            <a:r>
              <a:rPr lang="el-GR" dirty="0" smtClean="0"/>
              <a:t>Προκαλεί ουρολοιμώξεις ιδιαίτερα σε γυναίκες και πιο σπάνια λοιμώξεις τραυμάτων και σηψαιμία</a:t>
            </a:r>
          </a:p>
          <a:p>
            <a:r>
              <a:rPr lang="el-GR" dirty="0" smtClean="0"/>
              <a:t>Διαχωρίζεται από τον </a:t>
            </a:r>
            <a:r>
              <a:rPr lang="en-US" i="1" dirty="0" smtClean="0"/>
              <a:t>S. epidermidis</a:t>
            </a:r>
            <a:r>
              <a:rPr lang="el-GR" i="1" dirty="0" smtClean="0"/>
              <a:t> </a:t>
            </a:r>
            <a:r>
              <a:rPr lang="el-GR" dirty="0" smtClean="0"/>
              <a:t>με τεστ ευαισθησίας στην </a:t>
            </a:r>
            <a:r>
              <a:rPr lang="el-GR" dirty="0" err="1" smtClean="0"/>
              <a:t>νοβοβιοκίνη</a:t>
            </a:r>
            <a:r>
              <a:rPr lang="el-GR" dirty="0" smtClean="0"/>
              <a:t> στην οποία είναι ανθεκτικός</a:t>
            </a:r>
          </a:p>
          <a:p>
            <a:r>
              <a:rPr lang="el-GR" dirty="0" smtClean="0"/>
              <a:t>Τα αντιβιοτικά επιλογής είναι οι </a:t>
            </a:r>
            <a:r>
              <a:rPr lang="el-GR" dirty="0" err="1" smtClean="0"/>
              <a:t>κινολόνες</a:t>
            </a:r>
            <a:r>
              <a:rPr lang="el-GR" dirty="0" smtClean="0"/>
              <a:t> και η </a:t>
            </a:r>
            <a:r>
              <a:rPr lang="el-GR" dirty="0" err="1" smtClean="0"/>
              <a:t>κορτιμοξάλη</a:t>
            </a:r>
            <a:endParaRPr lang="el-GR" dirty="0" smtClean="0"/>
          </a:p>
          <a:p>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115616" y="620712"/>
            <a:ext cx="6552728" cy="504032"/>
          </a:xfrm>
          <a:ln>
            <a:noFill/>
          </a:ln>
        </p:spPr>
        <p:txBody>
          <a:bodyPr>
            <a:noAutofit/>
          </a:bodyPr>
          <a:lstStyle/>
          <a:p>
            <a:r>
              <a:rPr lang="el-GR" sz="2800" dirty="0" smtClean="0">
                <a:solidFill>
                  <a:schemeClr val="accent6">
                    <a:lumMod val="50000"/>
                  </a:schemeClr>
                </a:solidFill>
              </a:rPr>
              <a:t>ΧΑΡΑΚΤΗΡΙΣΤΙΚΑ ΟΡΓΑΝΙΣΜΩΝ</a:t>
            </a:r>
            <a:endParaRPr lang="el-GR" sz="2800" dirty="0">
              <a:solidFill>
                <a:schemeClr val="accent6">
                  <a:lumMod val="50000"/>
                </a:schemeClr>
              </a:solidFill>
            </a:endParaRPr>
          </a:p>
        </p:txBody>
      </p:sp>
      <p:graphicFrame>
        <p:nvGraphicFramePr>
          <p:cNvPr id="4" name="3 - Διάγραμμα"/>
          <p:cNvGraphicFramePr/>
          <p:nvPr/>
        </p:nvGraphicFramePr>
        <p:xfrm>
          <a:off x="1403648" y="1196752"/>
          <a:ext cx="6096000"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547664" y="683404"/>
            <a:ext cx="576064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r>
              <a:rPr lang="el-GR" dirty="0" smtClean="0"/>
              <a:t>Διαφορές </a:t>
            </a:r>
            <a:r>
              <a:rPr lang="en-US" i="1" dirty="0" smtClean="0"/>
              <a:t>S. aureus, S. epidermidis </a:t>
            </a:r>
            <a:r>
              <a:rPr lang="el-GR" i="1" dirty="0" smtClean="0"/>
              <a:t>και </a:t>
            </a:r>
            <a:r>
              <a:rPr lang="en-US" i="1" dirty="0" smtClean="0"/>
              <a:t>S. saprophyticus</a:t>
            </a:r>
            <a:endParaRPr lang="el-GR" dirty="0"/>
          </a:p>
        </p:txBody>
      </p:sp>
      <p:graphicFrame>
        <p:nvGraphicFramePr>
          <p:cNvPr id="4" name="3 - Πίνακας"/>
          <p:cNvGraphicFramePr>
            <a:graphicFrameLocks noGrp="1"/>
          </p:cNvGraphicFramePr>
          <p:nvPr/>
        </p:nvGraphicFramePr>
        <p:xfrm>
          <a:off x="179511" y="1397000"/>
          <a:ext cx="8640960" cy="1691640"/>
        </p:xfrm>
        <a:graphic>
          <a:graphicData uri="http://schemas.openxmlformats.org/drawingml/2006/table">
            <a:tbl>
              <a:tblPr firstRow="1" bandRow="1">
                <a:tableStyleId>{5C22544A-7EE6-4342-B048-85BDC9FD1C3A}</a:tableStyleId>
              </a:tblPr>
              <a:tblGrid>
                <a:gridCol w="1728192"/>
                <a:gridCol w="1728192"/>
                <a:gridCol w="1728192"/>
                <a:gridCol w="1728192"/>
                <a:gridCol w="1728192"/>
              </a:tblGrid>
              <a:tr h="370840">
                <a:tc>
                  <a:txBody>
                    <a:bodyPr/>
                    <a:lstStyle/>
                    <a:p>
                      <a:endParaRPr lang="el-GR" dirty="0"/>
                    </a:p>
                  </a:txBody>
                  <a:tcPr/>
                </a:tc>
                <a:tc>
                  <a:txBody>
                    <a:bodyPr/>
                    <a:lstStyle/>
                    <a:p>
                      <a:pPr algn="ctr"/>
                      <a:r>
                        <a:rPr lang="el-GR" sz="1600" dirty="0" smtClean="0">
                          <a:solidFill>
                            <a:schemeClr val="tx1"/>
                          </a:solidFill>
                        </a:rPr>
                        <a:t>Αιμόλυση </a:t>
                      </a:r>
                      <a:endParaRPr lang="el-GR" sz="1600" dirty="0">
                        <a:solidFill>
                          <a:schemeClr val="tx1"/>
                        </a:solidFill>
                      </a:endParaRPr>
                    </a:p>
                  </a:txBody>
                  <a:tcPr/>
                </a:tc>
                <a:tc>
                  <a:txBody>
                    <a:bodyPr/>
                    <a:lstStyle/>
                    <a:p>
                      <a:pPr algn="ctr"/>
                      <a:r>
                        <a:rPr lang="el-GR" sz="1600" dirty="0" smtClean="0">
                          <a:solidFill>
                            <a:schemeClr val="tx1"/>
                          </a:solidFill>
                        </a:rPr>
                        <a:t>Παραγωγή κοαγκουλάσης</a:t>
                      </a:r>
                      <a:endParaRPr lang="el-GR" sz="1600" dirty="0">
                        <a:solidFill>
                          <a:schemeClr val="tx1"/>
                        </a:solidFill>
                      </a:endParaRPr>
                    </a:p>
                  </a:txBody>
                  <a:tcPr/>
                </a:tc>
                <a:tc>
                  <a:txBody>
                    <a:bodyPr/>
                    <a:lstStyle/>
                    <a:p>
                      <a:pPr algn="ctr"/>
                      <a:r>
                        <a:rPr lang="el-GR" sz="1600" dirty="0" smtClean="0">
                          <a:solidFill>
                            <a:schemeClr val="tx1"/>
                          </a:solidFill>
                        </a:rPr>
                        <a:t>Ζύμωση μανιτόλης</a:t>
                      </a:r>
                      <a:endParaRPr lang="el-GR" sz="1600" dirty="0">
                        <a:solidFill>
                          <a:schemeClr val="tx1"/>
                        </a:solidFill>
                      </a:endParaRPr>
                    </a:p>
                  </a:txBody>
                  <a:tcPr/>
                </a:tc>
                <a:tc>
                  <a:txBody>
                    <a:bodyPr/>
                    <a:lstStyle/>
                    <a:p>
                      <a:pPr algn="ctr"/>
                      <a:r>
                        <a:rPr lang="el-GR" sz="1600" dirty="0" smtClean="0">
                          <a:solidFill>
                            <a:schemeClr val="tx1"/>
                          </a:solidFill>
                        </a:rPr>
                        <a:t>Ευαισθησία στη </a:t>
                      </a:r>
                      <a:r>
                        <a:rPr lang="el-GR" sz="1600" dirty="0" err="1" smtClean="0">
                          <a:solidFill>
                            <a:schemeClr val="tx1"/>
                          </a:solidFill>
                        </a:rPr>
                        <a:t>νοβοβιοκίνη</a:t>
                      </a:r>
                      <a:endParaRPr lang="el-GR" sz="1600" dirty="0">
                        <a:solidFill>
                          <a:schemeClr val="tx1"/>
                        </a:solidFill>
                      </a:endParaRPr>
                    </a:p>
                  </a:txBody>
                  <a:tcPr/>
                </a:tc>
              </a:tr>
              <a:tr h="370840">
                <a:tc>
                  <a:txBody>
                    <a:bodyPr/>
                    <a:lstStyle/>
                    <a:p>
                      <a:r>
                        <a:rPr lang="en-US" i="1" dirty="0" smtClean="0"/>
                        <a:t>S. aureus</a:t>
                      </a:r>
                      <a:endParaRPr lang="el-GR" i="1" dirty="0"/>
                    </a:p>
                  </a:txBody>
                  <a:tcPr/>
                </a:tc>
                <a:tc>
                  <a:txBody>
                    <a:bodyPr/>
                    <a:lstStyle/>
                    <a:p>
                      <a:pPr algn="ctr"/>
                      <a:r>
                        <a:rPr lang="en-US" dirty="0" smtClean="0"/>
                        <a:t>+</a:t>
                      </a:r>
                      <a:endParaRPr lang="el-GR" dirty="0"/>
                    </a:p>
                  </a:txBody>
                  <a:tcPr/>
                </a:tc>
                <a:tc>
                  <a:txBody>
                    <a:bodyPr/>
                    <a:lstStyle/>
                    <a:p>
                      <a:pPr algn="ctr"/>
                      <a:r>
                        <a:rPr lang="en-US" dirty="0" smtClean="0"/>
                        <a:t>+</a:t>
                      </a:r>
                      <a:endParaRPr lang="el-GR" dirty="0"/>
                    </a:p>
                  </a:txBody>
                  <a:tcPr/>
                </a:tc>
                <a:tc>
                  <a:txBody>
                    <a:bodyPr/>
                    <a:lstStyle/>
                    <a:p>
                      <a:pPr algn="ctr"/>
                      <a:r>
                        <a:rPr lang="en-US" dirty="0" smtClean="0"/>
                        <a:t>+</a:t>
                      </a:r>
                      <a:endParaRPr lang="el-GR" dirty="0"/>
                    </a:p>
                  </a:txBody>
                  <a:tcPr/>
                </a:tc>
                <a:tc>
                  <a:txBody>
                    <a:bodyPr/>
                    <a:lstStyle/>
                    <a:p>
                      <a:pPr algn="ctr"/>
                      <a:r>
                        <a:rPr lang="el-GR" dirty="0" smtClean="0"/>
                        <a:t>Ευαίσθητος</a:t>
                      </a:r>
                      <a:endParaRPr lang="el-GR" dirty="0"/>
                    </a:p>
                  </a:txBody>
                  <a:tcPr/>
                </a:tc>
              </a:tr>
              <a:tr h="370840">
                <a:tc>
                  <a:txBody>
                    <a:bodyPr/>
                    <a:lstStyle/>
                    <a:p>
                      <a:r>
                        <a:rPr lang="en-US" i="1" dirty="0" smtClean="0"/>
                        <a:t>S. epidermidis</a:t>
                      </a:r>
                      <a:endParaRPr lang="el-GR" i="1" dirty="0"/>
                    </a:p>
                  </a:txBody>
                  <a:tcPr/>
                </a:tc>
                <a:tc>
                  <a:txBody>
                    <a:bodyPr/>
                    <a:lstStyle/>
                    <a:p>
                      <a:pPr algn="ctr"/>
                      <a:r>
                        <a:rPr lang="en-US" dirty="0" smtClean="0"/>
                        <a:t>+/-</a:t>
                      </a:r>
                      <a:endParaRPr lang="el-GR" dirty="0"/>
                    </a:p>
                  </a:txBody>
                  <a:tcPr/>
                </a:tc>
                <a:tc>
                  <a:txBody>
                    <a:bodyPr/>
                    <a:lstStyle/>
                    <a:p>
                      <a:pPr algn="ctr"/>
                      <a:r>
                        <a:rPr lang="en-US" dirty="0" smtClean="0"/>
                        <a:t>-</a:t>
                      </a:r>
                      <a:endParaRPr lang="el-GR" dirty="0"/>
                    </a:p>
                  </a:txBody>
                  <a:tcPr/>
                </a:tc>
                <a:tc>
                  <a:txBody>
                    <a:bodyPr/>
                    <a:lstStyle/>
                    <a:p>
                      <a:pPr algn="ctr"/>
                      <a:r>
                        <a:rPr lang="en-US" dirty="0" smtClean="0"/>
                        <a:t>-</a:t>
                      </a:r>
                      <a:endParaRPr lang="el-GR" dirty="0"/>
                    </a:p>
                  </a:txBody>
                  <a:tcPr/>
                </a:tc>
                <a:tc>
                  <a:txBody>
                    <a:bodyPr/>
                    <a:lstStyle/>
                    <a:p>
                      <a:pPr algn="ctr"/>
                      <a:r>
                        <a:rPr lang="el-GR" dirty="0" smtClean="0"/>
                        <a:t>Ευαίσθητος </a:t>
                      </a:r>
                      <a:endParaRPr lang="el-GR" dirty="0"/>
                    </a:p>
                  </a:txBody>
                  <a:tcPr/>
                </a:tc>
              </a:tr>
              <a:tr h="370840">
                <a:tc>
                  <a:txBody>
                    <a:bodyPr/>
                    <a:lstStyle/>
                    <a:p>
                      <a:r>
                        <a:rPr lang="en-US" i="1" dirty="0" smtClean="0"/>
                        <a:t>S. </a:t>
                      </a:r>
                      <a:r>
                        <a:rPr lang="en-US" i="1" dirty="0" err="1" smtClean="0"/>
                        <a:t>aaprophyticus</a:t>
                      </a:r>
                      <a:endParaRPr lang="el-GR" i="1" dirty="0"/>
                    </a:p>
                  </a:txBody>
                  <a:tcPr/>
                </a:tc>
                <a:tc>
                  <a:txBody>
                    <a:bodyPr/>
                    <a:lstStyle/>
                    <a:p>
                      <a:pPr algn="ctr"/>
                      <a:r>
                        <a:rPr lang="en-US" dirty="0" smtClean="0"/>
                        <a:t>-</a:t>
                      </a:r>
                      <a:endParaRPr lang="el-GR" dirty="0"/>
                    </a:p>
                  </a:txBody>
                  <a:tcPr/>
                </a:tc>
                <a:tc>
                  <a:txBody>
                    <a:bodyPr/>
                    <a:lstStyle/>
                    <a:p>
                      <a:pPr algn="ctr"/>
                      <a:r>
                        <a:rPr lang="en-US" dirty="0" smtClean="0"/>
                        <a:t>-</a:t>
                      </a:r>
                      <a:endParaRPr lang="el-GR" dirty="0"/>
                    </a:p>
                  </a:txBody>
                  <a:tcPr/>
                </a:tc>
                <a:tc>
                  <a:txBody>
                    <a:bodyPr/>
                    <a:lstStyle/>
                    <a:p>
                      <a:pPr algn="ctr"/>
                      <a:r>
                        <a:rPr lang="en-US" dirty="0" smtClean="0"/>
                        <a:t>-</a:t>
                      </a:r>
                      <a:endParaRPr lang="el-GR" dirty="0"/>
                    </a:p>
                  </a:txBody>
                  <a:tcPr/>
                </a:tc>
                <a:tc>
                  <a:txBody>
                    <a:bodyPr/>
                    <a:lstStyle/>
                    <a:p>
                      <a:pPr algn="ctr"/>
                      <a:r>
                        <a:rPr lang="el-GR" dirty="0" smtClean="0"/>
                        <a:t>Ανθεκτικός</a:t>
                      </a:r>
                      <a:r>
                        <a:rPr lang="el-GR" baseline="0" dirty="0" smtClean="0"/>
                        <a:t> </a:t>
                      </a:r>
                      <a:endParaRPr lang="el-GR"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475656" y="908720"/>
            <a:ext cx="583264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S. </a:t>
            </a:r>
            <a:r>
              <a:rPr lang="en-US" b="1" i="1" dirty="0" err="1" smtClean="0"/>
              <a:t>lugdunensis</a:t>
            </a:r>
            <a:endParaRPr lang="el-GR" b="1" i="1" dirty="0"/>
          </a:p>
        </p:txBody>
      </p:sp>
      <p:sp>
        <p:nvSpPr>
          <p:cNvPr id="4" name="3 - TextBox"/>
          <p:cNvSpPr txBox="1"/>
          <p:nvPr/>
        </p:nvSpPr>
        <p:spPr>
          <a:xfrm>
            <a:off x="1475656" y="1412776"/>
            <a:ext cx="5832648" cy="4801314"/>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Χαρακτηριστικά </a:t>
            </a:r>
          </a:p>
          <a:p>
            <a:pPr>
              <a:buFont typeface="Wingdings" pitchFamily="2" charset="2"/>
              <a:buChar char="§"/>
            </a:pPr>
            <a:r>
              <a:rPr lang="el-GR" dirty="0" smtClean="0"/>
              <a:t>Κόκκος διαμέτρου 0,8-1μ</a:t>
            </a:r>
            <a:r>
              <a:rPr lang="en-US" dirty="0" smtClean="0"/>
              <a:t>m</a:t>
            </a:r>
            <a:endParaRPr lang="el-GR" dirty="0" smtClean="0"/>
          </a:p>
          <a:p>
            <a:pPr>
              <a:buFont typeface="Wingdings" pitchFamily="2" charset="2"/>
              <a:buChar char="§"/>
            </a:pPr>
            <a:r>
              <a:rPr lang="el-GR" dirty="0" smtClean="0"/>
              <a:t>Ακίνητος</a:t>
            </a:r>
          </a:p>
          <a:p>
            <a:pPr>
              <a:buFont typeface="Wingdings" pitchFamily="2" charset="2"/>
              <a:buChar char="§"/>
            </a:pPr>
            <a:r>
              <a:rPr lang="el-GR" dirty="0" smtClean="0"/>
              <a:t>Καταλάση θετικός</a:t>
            </a:r>
          </a:p>
          <a:p>
            <a:pPr>
              <a:buFont typeface="Wingdings" pitchFamily="2" charset="2"/>
              <a:buChar char="§"/>
            </a:pPr>
            <a:r>
              <a:rPr lang="el-GR" dirty="0" smtClean="0"/>
              <a:t>Κοαγκουλάση αρνητικός. Ωστόσο, ορισμένα στελέχη παράγουν μία πρωτεΐνη (</a:t>
            </a:r>
            <a:r>
              <a:rPr lang="en-US" dirty="0" smtClean="0"/>
              <a:t>fibrinogen-binding protein) </a:t>
            </a:r>
            <a:r>
              <a:rPr lang="el-GR" dirty="0" smtClean="0"/>
              <a:t>που προκαλεί πήξη του πλάσματος. Τα στελέχη αυτά δίνουν θετική την αντίδραση της συνδεδεμένης κοαγκουλάσης και αρνητική της ελεύθερης.  </a:t>
            </a:r>
          </a:p>
          <a:p>
            <a:pPr>
              <a:buFont typeface="Wingdings" pitchFamily="2" charset="2"/>
              <a:buChar char="§"/>
            </a:pPr>
            <a:r>
              <a:rPr lang="el-GR" dirty="0" smtClean="0"/>
              <a:t>Σε άμεσα παρασκευάσματα εμφανίζεται στο μικροσκόπιο ως μεμονωμένοι κόκκοι, σε ζεύγη, σε αθροίσματα ή σε κοντές αλυσίδες</a:t>
            </a:r>
          </a:p>
          <a:p>
            <a:pPr>
              <a:buFont typeface="Wingdings" pitchFamily="2" charset="2"/>
              <a:buChar char="§"/>
            </a:pPr>
            <a:r>
              <a:rPr lang="el-GR" dirty="0" smtClean="0"/>
              <a:t>Αερόβιος και προαιρετικά αναερόβιος</a:t>
            </a:r>
          </a:p>
          <a:p>
            <a:pPr>
              <a:buFont typeface="Wingdings" pitchFamily="2" charset="2"/>
              <a:buChar char="§"/>
            </a:pPr>
            <a:r>
              <a:rPr lang="el-GR" dirty="0" smtClean="0"/>
              <a:t>Αναπτύσσεται σε θερμοκρασίες 30-45</a:t>
            </a:r>
            <a:r>
              <a:rPr lang="el-GR" baseline="30000" dirty="0" smtClean="0"/>
              <a:t>ο</a:t>
            </a:r>
            <a:r>
              <a:rPr lang="el-GR" dirty="0" smtClean="0"/>
              <a:t> </a:t>
            </a:r>
            <a:r>
              <a:rPr lang="en-US" dirty="0" smtClean="0"/>
              <a:t>C</a:t>
            </a:r>
          </a:p>
          <a:p>
            <a:pPr>
              <a:buFont typeface="Wingdings" pitchFamily="2" charset="2"/>
              <a:buChar char="§"/>
            </a:pPr>
            <a:r>
              <a:rPr lang="el-GR" dirty="0" smtClean="0"/>
              <a:t>Αντέχει σε υψηλή συγκέντρωση </a:t>
            </a:r>
            <a:r>
              <a:rPr lang="en-US" dirty="0" smtClean="0"/>
              <a:t>NaCl</a:t>
            </a:r>
            <a:endParaRPr lang="el-GR" dirty="0" smtClean="0"/>
          </a:p>
          <a:p>
            <a:pPr>
              <a:buFont typeface="Wingdings" pitchFamily="2" charset="2"/>
              <a:buChar char="§"/>
            </a:pPr>
            <a:r>
              <a:rPr lang="el-GR" dirty="0" smtClean="0"/>
              <a:t>Είναι ευαίσθητος στη </a:t>
            </a:r>
            <a:r>
              <a:rPr lang="el-GR" dirty="0" err="1" smtClean="0"/>
              <a:t>νοβοβιοκίνη</a:t>
            </a:r>
            <a:r>
              <a:rPr lang="el-GR" dirty="0" smtClean="0"/>
              <a:t> </a:t>
            </a:r>
          </a:p>
          <a:p>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1763688" y="1707773"/>
            <a:ext cx="5328592" cy="2585323"/>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dirty="0" smtClean="0"/>
              <a:t>Μέλος της φυσιολογικής χλωρίδας  κυρίως του δέρματος</a:t>
            </a:r>
          </a:p>
          <a:p>
            <a:r>
              <a:rPr lang="el-GR" dirty="0" smtClean="0"/>
              <a:t>Προκαλεί λοιμώξεις κυρίως σε ανοσοκατασταλμένους ασθενείς</a:t>
            </a:r>
          </a:p>
          <a:p>
            <a:r>
              <a:rPr lang="el-GR" dirty="0" smtClean="0"/>
              <a:t> Προκαλεί δοθιήνες, παρωνυχίτιδα, σμηγματογόνες κύστεις, βακτηριαιμία, ενδοκαρδίτιδα, οστεομυελίτιδα κ.α.</a:t>
            </a:r>
          </a:p>
          <a:p>
            <a:r>
              <a:rPr lang="el-GR" dirty="0" smtClean="0"/>
              <a:t>Είναι ευαίσθητος σε μεγάλο αριθμό αντιβιοτικών</a:t>
            </a:r>
          </a:p>
          <a:p>
            <a:endParaRPr lang="el-GR" dirty="0"/>
          </a:p>
        </p:txBody>
      </p:sp>
      <p:sp>
        <p:nvSpPr>
          <p:cNvPr id="4" name="3 - TextBox"/>
          <p:cNvSpPr txBox="1"/>
          <p:nvPr/>
        </p:nvSpPr>
        <p:spPr>
          <a:xfrm>
            <a:off x="1763688" y="971436"/>
            <a:ext cx="532859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Παθογένεια του </a:t>
            </a:r>
            <a:r>
              <a:rPr lang="en-US" b="1" i="1" dirty="0" smtClean="0"/>
              <a:t>S. </a:t>
            </a:r>
            <a:r>
              <a:rPr lang="en-US" b="1" i="1" dirty="0" err="1" smtClean="0"/>
              <a:t>lugdunensis</a:t>
            </a:r>
            <a:r>
              <a:rPr lang="el-GR" b="1" dirty="0" smtClean="0"/>
              <a:t>  </a:t>
            </a:r>
            <a:endParaRPr lang="el-GR" b="1"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627784" y="1124744"/>
            <a:ext cx="381642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S. haemolyticus</a:t>
            </a:r>
            <a:endParaRPr lang="el-GR" b="1" i="1" dirty="0"/>
          </a:p>
        </p:txBody>
      </p:sp>
      <p:sp>
        <p:nvSpPr>
          <p:cNvPr id="4" name="3 - TextBox"/>
          <p:cNvSpPr txBox="1"/>
          <p:nvPr/>
        </p:nvSpPr>
        <p:spPr>
          <a:xfrm>
            <a:off x="2627784" y="1772816"/>
            <a:ext cx="3816424" cy="1200329"/>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wrap="square" rtlCol="0">
            <a:spAutoFit/>
          </a:bodyPr>
          <a:lstStyle/>
          <a:p>
            <a:r>
              <a:rPr lang="el-GR" dirty="0" smtClean="0"/>
              <a:t>Συνδέεται με σηψαιμία νεογνών και λοιμώξεις ατόμων μετά από μεταμοσχεύσεις ή με εξασθενημένο ανοσοποιητικό σύστημα</a:t>
            </a:r>
            <a:endParaRPr lang="el-GR" dirty="0"/>
          </a:p>
        </p:txBody>
      </p:sp>
      <p:pic>
        <p:nvPicPr>
          <p:cNvPr id="162818" name="Picture 2" descr="Αποτέλεσμα εικόνας για staphylococcus haemolyticus"/>
          <p:cNvPicPr>
            <a:picLocks noChangeAspect="1" noChangeArrowheads="1"/>
          </p:cNvPicPr>
          <p:nvPr/>
        </p:nvPicPr>
        <p:blipFill>
          <a:blip r:embed="rId2" cstate="print"/>
          <a:srcRect/>
          <a:stretch>
            <a:fillRect/>
          </a:stretch>
        </p:blipFill>
        <p:spPr bwMode="auto">
          <a:xfrm>
            <a:off x="2627784" y="3429000"/>
            <a:ext cx="3816424" cy="237626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611560" y="1417320"/>
          <a:ext cx="7848872" cy="4964004"/>
        </p:xfrm>
        <a:graphic>
          <a:graphicData uri="http://schemas.openxmlformats.org/drawingml/2006/table">
            <a:tbl>
              <a:tblPr bandRow="1">
                <a:tableStyleId>{3B4B98B0-60AC-42C2-AFA5-B58CD77FA1E5}</a:tableStyleId>
              </a:tblPr>
              <a:tblGrid>
                <a:gridCol w="2041411"/>
                <a:gridCol w="1372673"/>
                <a:gridCol w="1267082"/>
                <a:gridCol w="1583853"/>
                <a:gridCol w="1583853"/>
              </a:tblGrid>
              <a:tr h="676910">
                <a:tc>
                  <a:txBody>
                    <a:bodyPr/>
                    <a:lstStyle/>
                    <a:p>
                      <a:pPr algn="ctr">
                        <a:spcAft>
                          <a:spcPts val="0"/>
                        </a:spcAft>
                      </a:pPr>
                      <a:r>
                        <a:rPr lang="el-GR" sz="1400" dirty="0">
                          <a:solidFill>
                            <a:schemeClr val="tx1"/>
                          </a:solidFill>
                        </a:rPr>
                        <a:t>Εξέταση </a:t>
                      </a:r>
                      <a:endParaRPr lang="el-GR" sz="1400" dirty="0">
                        <a:solidFill>
                          <a:schemeClr val="tx1"/>
                        </a:solidFill>
                        <a:latin typeface="Times New Roman"/>
                        <a:ea typeface="Times New Roman"/>
                      </a:endParaRPr>
                    </a:p>
                  </a:txBody>
                  <a:tcPr marL="68580" marR="68580" marT="0" marB="0"/>
                </a:tc>
                <a:tc>
                  <a:txBody>
                    <a:bodyPr/>
                    <a:lstStyle/>
                    <a:p>
                      <a:pPr algn="ctr">
                        <a:spcAft>
                          <a:spcPts val="0"/>
                        </a:spcAft>
                      </a:pPr>
                      <a:r>
                        <a:rPr lang="en-US" sz="1400" i="1" dirty="0" smtClean="0">
                          <a:solidFill>
                            <a:schemeClr val="tx1"/>
                          </a:solidFill>
                        </a:rPr>
                        <a:t>S. aureus</a:t>
                      </a:r>
                      <a:endParaRPr lang="el-GR" sz="1400" i="1" dirty="0">
                        <a:solidFill>
                          <a:schemeClr val="tx1"/>
                        </a:solidFill>
                        <a:latin typeface="Times New Roman"/>
                        <a:ea typeface="Times New Roman"/>
                      </a:endParaRPr>
                    </a:p>
                  </a:txBody>
                  <a:tcPr marL="68580" marR="68580" marT="0" marB="0"/>
                </a:tc>
                <a:tc>
                  <a:txBody>
                    <a:bodyPr/>
                    <a:lstStyle/>
                    <a:p>
                      <a:pPr algn="ctr">
                        <a:spcAft>
                          <a:spcPts val="0"/>
                        </a:spcAft>
                      </a:pPr>
                      <a:r>
                        <a:rPr lang="en-US" sz="1400" i="1" dirty="0" smtClean="0">
                          <a:solidFill>
                            <a:schemeClr val="tx1"/>
                          </a:solidFill>
                        </a:rPr>
                        <a:t>S. epidermidis</a:t>
                      </a:r>
                      <a:endParaRPr lang="el-GR" sz="1400" i="1" dirty="0">
                        <a:solidFill>
                          <a:schemeClr val="tx1"/>
                        </a:solidFill>
                        <a:latin typeface="Times New Roman"/>
                        <a:ea typeface="Times New Roman"/>
                      </a:endParaRPr>
                    </a:p>
                  </a:txBody>
                  <a:tcPr marL="68580" marR="68580" marT="0" marB="0"/>
                </a:tc>
                <a:tc>
                  <a:txBody>
                    <a:bodyPr/>
                    <a:lstStyle/>
                    <a:p>
                      <a:pPr algn="ctr">
                        <a:spcAft>
                          <a:spcPts val="0"/>
                        </a:spcAft>
                      </a:pPr>
                      <a:r>
                        <a:rPr lang="en-US" sz="1400" i="1" dirty="0" smtClean="0">
                          <a:solidFill>
                            <a:schemeClr val="tx1"/>
                          </a:solidFill>
                        </a:rPr>
                        <a:t>S. saprophyticus</a:t>
                      </a:r>
                      <a:endParaRPr lang="el-GR" sz="1400" i="1" dirty="0">
                        <a:solidFill>
                          <a:schemeClr val="tx1"/>
                        </a:solidFill>
                        <a:latin typeface="Times New Roman"/>
                        <a:ea typeface="Times New Roman"/>
                      </a:endParaRPr>
                    </a:p>
                  </a:txBody>
                  <a:tcPr marL="68580" marR="68580" marT="0" marB="0"/>
                </a:tc>
                <a:tc>
                  <a:txBody>
                    <a:bodyPr/>
                    <a:lstStyle/>
                    <a:p>
                      <a:pPr algn="ctr">
                        <a:spcAft>
                          <a:spcPts val="0"/>
                        </a:spcAft>
                      </a:pPr>
                      <a:r>
                        <a:rPr lang="el-GR" sz="1400" i="1" dirty="0">
                          <a:solidFill>
                            <a:schemeClr val="tx1"/>
                          </a:solidFill>
                        </a:rPr>
                        <a:t>Μικρόκοκκοι</a:t>
                      </a:r>
                      <a:endParaRPr lang="el-GR" sz="1400" i="1" dirty="0">
                        <a:solidFill>
                          <a:schemeClr val="tx1"/>
                        </a:solidFill>
                        <a:latin typeface="Times New Roman"/>
                        <a:ea typeface="Times New Roman"/>
                      </a:endParaRPr>
                    </a:p>
                  </a:txBody>
                  <a:tcPr marL="68580" marR="68580" marT="0" marB="0"/>
                </a:tc>
              </a:tr>
              <a:tr h="451273">
                <a:tc>
                  <a:txBody>
                    <a:bodyPr/>
                    <a:lstStyle/>
                    <a:p>
                      <a:pPr>
                        <a:spcAft>
                          <a:spcPts val="0"/>
                        </a:spcAft>
                      </a:pPr>
                      <a:r>
                        <a:rPr lang="el-GR" sz="1400" dirty="0"/>
                        <a:t>Ανάπτυξη σε</a:t>
                      </a:r>
                    </a:p>
                    <a:p>
                      <a:pPr>
                        <a:spcAft>
                          <a:spcPts val="0"/>
                        </a:spcAft>
                      </a:pPr>
                      <a:r>
                        <a:rPr lang="en-US" sz="1400" dirty="0"/>
                        <a:t>Chapman </a:t>
                      </a:r>
                      <a:endParaRPr lang="el-GR" sz="1400" dirty="0">
                        <a:latin typeface="Times New Roman"/>
                        <a:ea typeface="Times New Roman"/>
                      </a:endParaRPr>
                    </a:p>
                  </a:txBody>
                  <a:tcPr marL="68580" marR="68580" marT="0" marB="0"/>
                </a:tc>
                <a:tc>
                  <a:txBody>
                    <a:bodyPr/>
                    <a:lstStyle/>
                    <a:p>
                      <a:pPr algn="ctr">
                        <a:spcAft>
                          <a:spcPts val="0"/>
                        </a:spcAft>
                      </a:pPr>
                      <a:endParaRPr lang="el-GR" sz="1400"/>
                    </a:p>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endParaRPr lang="el-GR" sz="1400"/>
                    </a:p>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endParaRPr lang="el-GR" sz="1400"/>
                    </a:p>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endParaRPr lang="el-GR" sz="1400"/>
                    </a:p>
                    <a:p>
                      <a:pPr algn="ctr">
                        <a:spcAft>
                          <a:spcPts val="0"/>
                        </a:spcAft>
                      </a:pPr>
                      <a:r>
                        <a:rPr lang="el-GR" sz="1400"/>
                        <a:t>-</a:t>
                      </a:r>
                      <a:endParaRPr lang="el-GR" sz="1400">
                        <a:latin typeface="Times New Roman"/>
                        <a:ea typeface="Times New Roman"/>
                      </a:endParaRPr>
                    </a:p>
                  </a:txBody>
                  <a:tcPr marL="68580" marR="68580" marT="0" marB="0"/>
                </a:tc>
              </a:tr>
              <a:tr h="451273">
                <a:tc>
                  <a:txBody>
                    <a:bodyPr/>
                    <a:lstStyle/>
                    <a:p>
                      <a:pPr>
                        <a:spcAft>
                          <a:spcPts val="0"/>
                        </a:spcAft>
                      </a:pPr>
                      <a:r>
                        <a:rPr lang="el-GR" sz="1400" dirty="0"/>
                        <a:t>Αιμόλυση σε</a:t>
                      </a:r>
                    </a:p>
                    <a:p>
                      <a:pPr>
                        <a:spcAft>
                          <a:spcPts val="0"/>
                        </a:spcAft>
                      </a:pPr>
                      <a:r>
                        <a:rPr lang="el-GR" sz="1400" dirty="0"/>
                        <a:t>αιματούχο άγαρ</a:t>
                      </a:r>
                      <a:endParaRPr lang="el-GR" sz="1400" dirty="0">
                        <a:latin typeface="Times New Roman"/>
                        <a:ea typeface="Times New Roman"/>
                      </a:endParaRPr>
                    </a:p>
                  </a:txBody>
                  <a:tcPr marL="68580" marR="68580" marT="0" marB="0"/>
                </a:tc>
                <a:tc>
                  <a:txBody>
                    <a:bodyPr/>
                    <a:lstStyle/>
                    <a:p>
                      <a:pPr algn="ctr">
                        <a:spcAft>
                          <a:spcPts val="0"/>
                        </a:spcAft>
                      </a:pPr>
                      <a:endParaRPr lang="el-GR" sz="1400"/>
                    </a:p>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endParaRPr lang="el-GR" sz="1400"/>
                    </a:p>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endParaRPr lang="el-GR" sz="1400"/>
                    </a:p>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endParaRPr lang="el-GR" sz="1400"/>
                    </a:p>
                    <a:p>
                      <a:pPr algn="ctr">
                        <a:spcAft>
                          <a:spcPts val="0"/>
                        </a:spcAft>
                      </a:pPr>
                      <a:r>
                        <a:rPr lang="el-GR" sz="1400"/>
                        <a:t>+/-</a:t>
                      </a:r>
                      <a:endParaRPr lang="el-GR" sz="1400">
                        <a:latin typeface="Times New Roman"/>
                        <a:ea typeface="Times New Roman"/>
                      </a:endParaRPr>
                    </a:p>
                  </a:txBody>
                  <a:tcPr marL="68580" marR="68580" marT="0" marB="0"/>
                </a:tc>
              </a:tr>
              <a:tr h="451273">
                <a:tc>
                  <a:txBody>
                    <a:bodyPr/>
                    <a:lstStyle/>
                    <a:p>
                      <a:pPr>
                        <a:spcAft>
                          <a:spcPts val="0"/>
                        </a:spcAft>
                      </a:pPr>
                      <a:r>
                        <a:rPr lang="el-GR" sz="1400" dirty="0"/>
                        <a:t>Διάσπαση </a:t>
                      </a:r>
                      <a:r>
                        <a:rPr lang="el-GR" sz="1400" dirty="0" smtClean="0"/>
                        <a:t>μανιτόλης</a:t>
                      </a:r>
                      <a:endParaRPr lang="el-GR" sz="1400" dirty="0">
                        <a:latin typeface="Times New Roman"/>
                        <a:ea typeface="Times New Roman"/>
                      </a:endParaRPr>
                    </a:p>
                  </a:txBody>
                  <a:tcPr marL="68580" marR="68580" marT="0" marB="0"/>
                </a:tc>
                <a:tc>
                  <a:txBody>
                    <a:bodyPr/>
                    <a:lstStyle/>
                    <a:p>
                      <a:pPr algn="ctr">
                        <a:spcAft>
                          <a:spcPts val="0"/>
                        </a:spcAft>
                      </a:pPr>
                      <a:r>
                        <a:rPr lang="el-GR" sz="1400" dirty="0" smtClean="0"/>
                        <a:t>+</a:t>
                      </a:r>
                      <a:endParaRPr lang="el-GR" sz="1400" dirty="0"/>
                    </a:p>
                    <a:p>
                      <a:pPr algn="ctr">
                        <a:spcAft>
                          <a:spcPts val="0"/>
                        </a:spcAft>
                      </a:pPr>
                      <a:endParaRPr lang="el-GR" sz="1400" dirty="0">
                        <a:latin typeface="Times New Roman"/>
                        <a:ea typeface="Times New Roman"/>
                      </a:endParaRPr>
                    </a:p>
                  </a:txBody>
                  <a:tcPr marL="68580" marR="68580" marT="0" marB="0"/>
                </a:tc>
                <a:tc>
                  <a:txBody>
                    <a:bodyPr/>
                    <a:lstStyle/>
                    <a:p>
                      <a:pPr algn="ctr">
                        <a:spcAft>
                          <a:spcPts val="0"/>
                        </a:spcAft>
                      </a:pPr>
                      <a:r>
                        <a:rPr lang="el-GR" sz="1400" dirty="0" smtClean="0"/>
                        <a:t>-</a:t>
                      </a:r>
                      <a:endParaRPr lang="el-GR" sz="1400" dirty="0"/>
                    </a:p>
                    <a:p>
                      <a:pPr algn="ctr">
                        <a:spcAft>
                          <a:spcPts val="0"/>
                        </a:spcAft>
                      </a:pPr>
                      <a:endParaRPr lang="el-GR" sz="1400" dirty="0">
                        <a:latin typeface="Times New Roman"/>
                        <a:ea typeface="Times New Roman"/>
                      </a:endParaRPr>
                    </a:p>
                  </a:txBody>
                  <a:tcPr marL="68580" marR="68580" marT="0" marB="0"/>
                </a:tc>
                <a:tc>
                  <a:txBody>
                    <a:bodyPr/>
                    <a:lstStyle/>
                    <a:p>
                      <a:pPr algn="ctr">
                        <a:spcAft>
                          <a:spcPts val="0"/>
                        </a:spcAft>
                      </a:pPr>
                      <a:r>
                        <a:rPr lang="el-GR" sz="1400" dirty="0" smtClean="0"/>
                        <a:t>-</a:t>
                      </a:r>
                      <a:endParaRPr lang="el-GR" sz="1400" dirty="0"/>
                    </a:p>
                    <a:p>
                      <a:pPr algn="ctr">
                        <a:spcAft>
                          <a:spcPts val="0"/>
                        </a:spcAft>
                      </a:pPr>
                      <a:endParaRPr lang="el-GR" sz="1400" dirty="0">
                        <a:latin typeface="Times New Roman"/>
                        <a:ea typeface="Times New Roman"/>
                      </a:endParaRPr>
                    </a:p>
                  </a:txBody>
                  <a:tcPr marL="68580" marR="68580" marT="0" marB="0"/>
                </a:tc>
                <a:tc>
                  <a:txBody>
                    <a:bodyPr/>
                    <a:lstStyle/>
                    <a:p>
                      <a:pPr algn="ctr">
                        <a:spcAft>
                          <a:spcPts val="0"/>
                        </a:spcAft>
                      </a:pPr>
                      <a:r>
                        <a:rPr lang="el-GR" sz="1400" dirty="0" smtClean="0"/>
                        <a:t>+/-</a:t>
                      </a:r>
                      <a:endParaRPr lang="el-GR" sz="1400" dirty="0"/>
                    </a:p>
                  </a:txBody>
                  <a:tcPr marL="68580" marR="68580" marT="0" marB="0"/>
                </a:tc>
              </a:tr>
              <a:tr h="451273">
                <a:tc>
                  <a:txBody>
                    <a:bodyPr/>
                    <a:lstStyle/>
                    <a:p>
                      <a:pPr>
                        <a:spcAft>
                          <a:spcPts val="0"/>
                        </a:spcAft>
                      </a:pPr>
                      <a:r>
                        <a:rPr lang="el-GR" sz="1400" dirty="0"/>
                        <a:t>Παραγωγή κοαγκουλάσης</a:t>
                      </a:r>
                      <a:endParaRPr lang="el-GR" sz="1400" dirty="0">
                        <a:latin typeface="Times New Roman"/>
                        <a:ea typeface="Times New Roman"/>
                      </a:endParaRPr>
                    </a:p>
                  </a:txBody>
                  <a:tcPr marL="68580" marR="68580" marT="0" marB="0"/>
                </a:tc>
                <a:tc>
                  <a:txBody>
                    <a:bodyPr/>
                    <a:lstStyle/>
                    <a:p>
                      <a:pPr algn="ctr">
                        <a:spcAft>
                          <a:spcPts val="0"/>
                        </a:spcAft>
                      </a:pPr>
                      <a:r>
                        <a:rPr lang="el-GR" sz="1400" dirty="0" smtClean="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smtClean="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smtClean="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smtClean="0"/>
                        <a:t>-</a:t>
                      </a:r>
                      <a:endParaRPr lang="el-GR" sz="1400" dirty="0">
                        <a:latin typeface="Times New Roman"/>
                        <a:ea typeface="Times New Roman"/>
                      </a:endParaRPr>
                    </a:p>
                  </a:txBody>
                  <a:tcPr marL="68580" marR="68580" marT="0" marB="0"/>
                </a:tc>
              </a:tr>
              <a:tr h="676910">
                <a:tc>
                  <a:txBody>
                    <a:bodyPr/>
                    <a:lstStyle/>
                    <a:p>
                      <a:pPr>
                        <a:spcAft>
                          <a:spcPts val="0"/>
                        </a:spcAft>
                      </a:pPr>
                      <a:r>
                        <a:rPr lang="el-GR" sz="1400" dirty="0"/>
                        <a:t>Παραγωγή θερμοανθεκτικής </a:t>
                      </a:r>
                      <a:r>
                        <a:rPr lang="en-US" sz="1400" dirty="0"/>
                        <a:t>DNA/</a:t>
                      </a:r>
                      <a:r>
                        <a:rPr lang="el-GR" sz="1400" dirty="0" err="1"/>
                        <a:t>άσης</a:t>
                      </a:r>
                      <a:endParaRPr lang="el-GR" sz="1400" dirty="0">
                        <a:latin typeface="Times New Roman"/>
                        <a:ea typeface="Times New Roman"/>
                      </a:endParaRPr>
                    </a:p>
                  </a:txBody>
                  <a:tcPr marL="68580" marR="68580" marT="0" marB="0"/>
                </a:tc>
                <a:tc>
                  <a:txBody>
                    <a:bodyPr/>
                    <a:lstStyle/>
                    <a:p>
                      <a:pPr>
                        <a:spcAft>
                          <a:spcPts val="0"/>
                        </a:spcAft>
                      </a:pPr>
                      <a:endParaRPr lang="el-GR" sz="1400"/>
                    </a:p>
                    <a:p>
                      <a:pPr algn="ctr">
                        <a:spcAft>
                          <a:spcPts val="0"/>
                        </a:spcAft>
                      </a:pPr>
                      <a:r>
                        <a:rPr lang="el-GR" sz="1400"/>
                        <a:t>+</a:t>
                      </a:r>
                      <a:endParaRPr lang="el-GR" sz="1400">
                        <a:latin typeface="Times New Roman"/>
                        <a:ea typeface="Times New Roman"/>
                      </a:endParaRPr>
                    </a:p>
                  </a:txBody>
                  <a:tcPr marL="68580" marR="68580" marT="0" marB="0"/>
                </a:tc>
                <a:tc>
                  <a:txBody>
                    <a:bodyPr/>
                    <a:lstStyle/>
                    <a:p>
                      <a:pPr>
                        <a:spcAft>
                          <a:spcPts val="0"/>
                        </a:spcAft>
                      </a:pPr>
                      <a:endParaRPr lang="el-GR" sz="1400"/>
                    </a:p>
                    <a:p>
                      <a:pPr algn="ctr">
                        <a:spcAft>
                          <a:spcPts val="0"/>
                        </a:spcAft>
                      </a:pPr>
                      <a:r>
                        <a:rPr lang="el-GR" sz="1400"/>
                        <a:t>-</a:t>
                      </a:r>
                      <a:endParaRPr lang="el-GR" sz="1400">
                        <a:latin typeface="Times New Roman"/>
                        <a:ea typeface="Times New Roman"/>
                      </a:endParaRPr>
                    </a:p>
                  </a:txBody>
                  <a:tcPr marL="68580" marR="68580" marT="0" marB="0"/>
                </a:tc>
                <a:tc>
                  <a:txBody>
                    <a:bodyPr/>
                    <a:lstStyle/>
                    <a:p>
                      <a:pPr>
                        <a:spcAft>
                          <a:spcPts val="0"/>
                        </a:spcAft>
                      </a:pPr>
                      <a:endParaRPr lang="el-GR" sz="1400"/>
                    </a:p>
                    <a:p>
                      <a:pPr algn="ctr">
                        <a:spcAft>
                          <a:spcPts val="0"/>
                        </a:spcAft>
                      </a:pPr>
                      <a:r>
                        <a:rPr lang="el-GR" sz="1400"/>
                        <a:t>-</a:t>
                      </a:r>
                      <a:endParaRPr lang="el-GR" sz="1400">
                        <a:latin typeface="Times New Roman"/>
                        <a:ea typeface="Times New Roman"/>
                      </a:endParaRPr>
                    </a:p>
                  </a:txBody>
                  <a:tcPr marL="68580" marR="68580" marT="0" marB="0"/>
                </a:tc>
                <a:tc>
                  <a:txBody>
                    <a:bodyPr/>
                    <a:lstStyle/>
                    <a:p>
                      <a:pPr>
                        <a:spcAft>
                          <a:spcPts val="0"/>
                        </a:spcAft>
                      </a:pPr>
                      <a:endParaRPr lang="el-GR" sz="1400"/>
                    </a:p>
                    <a:p>
                      <a:pPr algn="ctr">
                        <a:spcAft>
                          <a:spcPts val="0"/>
                        </a:spcAft>
                      </a:pPr>
                      <a:r>
                        <a:rPr lang="el-GR" sz="1400"/>
                        <a:t>-</a:t>
                      </a:r>
                      <a:endParaRPr lang="el-GR" sz="1400">
                        <a:latin typeface="Times New Roman"/>
                        <a:ea typeface="Times New Roman"/>
                      </a:endParaRPr>
                    </a:p>
                  </a:txBody>
                  <a:tcPr marL="68580" marR="68580" marT="0" marB="0"/>
                </a:tc>
              </a:tr>
              <a:tr h="451273">
                <a:tc>
                  <a:txBody>
                    <a:bodyPr/>
                    <a:lstStyle/>
                    <a:p>
                      <a:pPr>
                        <a:spcAft>
                          <a:spcPts val="0"/>
                        </a:spcAft>
                      </a:pPr>
                      <a:r>
                        <a:rPr lang="el-GR" sz="1400" dirty="0"/>
                        <a:t>Παραγωγή καταλάσης</a:t>
                      </a:r>
                      <a:endParaRPr lang="el-GR" sz="1400" dirty="0">
                        <a:latin typeface="Times New Roman"/>
                        <a:ea typeface="Times New Roman"/>
                      </a:endParaRPr>
                    </a:p>
                  </a:txBody>
                  <a:tcPr marL="68580" marR="68580" marT="0" marB="0"/>
                </a:tc>
                <a:tc>
                  <a:txBody>
                    <a:bodyPr/>
                    <a:lstStyle/>
                    <a:p>
                      <a:pPr algn="ctr">
                        <a:spcAft>
                          <a:spcPts val="0"/>
                        </a:spcAft>
                      </a:pPr>
                      <a:r>
                        <a:rPr lang="el-GR" sz="1400" dirty="0" smtClean="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smtClean="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smtClean="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smtClean="0"/>
                        <a:t>+</a:t>
                      </a:r>
                      <a:endParaRPr lang="el-GR" sz="1400" dirty="0">
                        <a:latin typeface="Times New Roman"/>
                        <a:ea typeface="Times New Roman"/>
                      </a:endParaRPr>
                    </a:p>
                  </a:txBody>
                  <a:tcPr marL="68580" marR="68580" marT="0" marB="0"/>
                </a:tc>
              </a:tr>
              <a:tr h="451273">
                <a:tc>
                  <a:txBody>
                    <a:bodyPr/>
                    <a:lstStyle/>
                    <a:p>
                      <a:pPr>
                        <a:spcAft>
                          <a:spcPts val="0"/>
                        </a:spcAft>
                      </a:pPr>
                      <a:r>
                        <a:rPr lang="el-GR" sz="1400" dirty="0"/>
                        <a:t>Εξέταση Ο/</a:t>
                      </a:r>
                      <a:r>
                        <a:rPr lang="en-US" sz="1400" dirty="0"/>
                        <a:t>F</a:t>
                      </a:r>
                      <a:r>
                        <a:rPr lang="el-GR" sz="1400" dirty="0"/>
                        <a:t> γλυκόζης</a:t>
                      </a:r>
                      <a:endParaRPr lang="el-GR" sz="1400" dirty="0">
                        <a:latin typeface="Times New Roman"/>
                        <a:ea typeface="Times New Roman"/>
                      </a:endParaRPr>
                    </a:p>
                  </a:txBody>
                  <a:tcPr marL="68580" marR="68580" marT="0" marB="0"/>
                </a:tc>
                <a:tc>
                  <a:txBody>
                    <a:bodyPr/>
                    <a:lstStyle/>
                    <a:p>
                      <a:pPr algn="ctr">
                        <a:spcAft>
                          <a:spcPts val="0"/>
                        </a:spcAft>
                      </a:pPr>
                      <a:r>
                        <a:rPr lang="en-US" sz="1400"/>
                        <a:t>O +</a:t>
                      </a:r>
                      <a:endParaRPr lang="el-GR" sz="1400"/>
                    </a:p>
                    <a:p>
                      <a:pPr algn="ctr">
                        <a:spcAft>
                          <a:spcPts val="0"/>
                        </a:spcAft>
                      </a:pPr>
                      <a:r>
                        <a:rPr lang="en-US" sz="1400"/>
                        <a:t>F +</a:t>
                      </a:r>
                      <a:endParaRPr lang="el-GR" sz="1400">
                        <a:latin typeface="Times New Roman"/>
                        <a:ea typeface="Times New Roman"/>
                      </a:endParaRPr>
                    </a:p>
                  </a:txBody>
                  <a:tcPr marL="68580" marR="68580" marT="0" marB="0"/>
                </a:tc>
                <a:tc>
                  <a:txBody>
                    <a:bodyPr/>
                    <a:lstStyle/>
                    <a:p>
                      <a:pPr algn="ctr">
                        <a:spcAft>
                          <a:spcPts val="0"/>
                        </a:spcAft>
                      </a:pPr>
                      <a:r>
                        <a:rPr lang="en-US" sz="1400"/>
                        <a:t>O +</a:t>
                      </a:r>
                      <a:endParaRPr lang="el-GR" sz="1400"/>
                    </a:p>
                    <a:p>
                      <a:pPr algn="ctr">
                        <a:spcAft>
                          <a:spcPts val="0"/>
                        </a:spcAft>
                      </a:pPr>
                      <a:r>
                        <a:rPr lang="en-US" sz="1400"/>
                        <a:t>F +</a:t>
                      </a:r>
                      <a:endParaRPr lang="el-GR" sz="1400">
                        <a:latin typeface="Times New Roman"/>
                        <a:ea typeface="Times New Roman"/>
                      </a:endParaRPr>
                    </a:p>
                  </a:txBody>
                  <a:tcPr marL="68580" marR="68580" marT="0" marB="0"/>
                </a:tc>
                <a:tc>
                  <a:txBody>
                    <a:bodyPr/>
                    <a:lstStyle/>
                    <a:p>
                      <a:pPr algn="ctr">
                        <a:spcAft>
                          <a:spcPts val="0"/>
                        </a:spcAft>
                      </a:pPr>
                      <a:r>
                        <a:rPr lang="en-US" sz="1400"/>
                        <a:t>O -</a:t>
                      </a:r>
                      <a:endParaRPr lang="el-GR" sz="1400"/>
                    </a:p>
                    <a:p>
                      <a:pPr algn="ctr">
                        <a:spcAft>
                          <a:spcPts val="0"/>
                        </a:spcAft>
                      </a:pPr>
                      <a:r>
                        <a:rPr lang="en-US" sz="1400"/>
                        <a:t>F -</a:t>
                      </a:r>
                      <a:endParaRPr lang="el-GR" sz="1400">
                        <a:latin typeface="Times New Roman"/>
                        <a:ea typeface="Times New Roman"/>
                      </a:endParaRPr>
                    </a:p>
                  </a:txBody>
                  <a:tcPr marL="68580" marR="68580" marT="0" marB="0"/>
                </a:tc>
                <a:tc>
                  <a:txBody>
                    <a:bodyPr/>
                    <a:lstStyle/>
                    <a:p>
                      <a:pPr algn="ctr">
                        <a:spcAft>
                          <a:spcPts val="0"/>
                        </a:spcAft>
                      </a:pPr>
                      <a:r>
                        <a:rPr lang="en-US" sz="1400"/>
                        <a:t>O +</a:t>
                      </a:r>
                      <a:endParaRPr lang="el-GR" sz="1400"/>
                    </a:p>
                    <a:p>
                      <a:pPr algn="ctr">
                        <a:spcAft>
                          <a:spcPts val="0"/>
                        </a:spcAft>
                      </a:pPr>
                      <a:r>
                        <a:rPr lang="en-US" sz="1400"/>
                        <a:t>F -</a:t>
                      </a:r>
                      <a:endParaRPr lang="el-GR" sz="1400">
                        <a:latin typeface="Times New Roman"/>
                        <a:ea typeface="Times New Roman"/>
                      </a:endParaRPr>
                    </a:p>
                  </a:txBody>
                  <a:tcPr marL="68580" marR="68580" marT="0" marB="0"/>
                </a:tc>
              </a:tr>
              <a:tr h="451273">
                <a:tc>
                  <a:txBody>
                    <a:bodyPr/>
                    <a:lstStyle/>
                    <a:p>
                      <a:pPr>
                        <a:spcAft>
                          <a:spcPts val="0"/>
                        </a:spcAft>
                      </a:pPr>
                      <a:r>
                        <a:rPr lang="el-GR" sz="1400" dirty="0"/>
                        <a:t>Ευαισθησία στη νοβομπιοσύνη</a:t>
                      </a:r>
                      <a:endParaRPr lang="el-GR" sz="1400" dirty="0">
                        <a:latin typeface="Times New Roman"/>
                        <a:ea typeface="Times New Roman"/>
                      </a:endParaRPr>
                    </a:p>
                  </a:txBody>
                  <a:tcPr marL="68580" marR="68580" marT="0" marB="0"/>
                </a:tc>
                <a:tc>
                  <a:txBody>
                    <a:bodyPr/>
                    <a:lstStyle/>
                    <a:p>
                      <a:pPr>
                        <a:spcAft>
                          <a:spcPts val="0"/>
                        </a:spcAft>
                      </a:pPr>
                      <a:endParaRPr lang="en-US" sz="1400"/>
                    </a:p>
                    <a:p>
                      <a:pPr algn="ctr">
                        <a:spcAft>
                          <a:spcPts val="0"/>
                        </a:spcAft>
                      </a:pPr>
                      <a:r>
                        <a:rPr lang="en-US" sz="1400"/>
                        <a:t>+</a:t>
                      </a:r>
                      <a:endParaRPr lang="el-GR" sz="1400">
                        <a:latin typeface="Times New Roman"/>
                        <a:ea typeface="Times New Roman"/>
                      </a:endParaRPr>
                    </a:p>
                  </a:txBody>
                  <a:tcPr marL="68580" marR="68580" marT="0" marB="0"/>
                </a:tc>
                <a:tc>
                  <a:txBody>
                    <a:bodyPr/>
                    <a:lstStyle/>
                    <a:p>
                      <a:pPr>
                        <a:spcAft>
                          <a:spcPts val="0"/>
                        </a:spcAft>
                      </a:pPr>
                      <a:endParaRPr lang="en-US" sz="1400"/>
                    </a:p>
                    <a:p>
                      <a:pPr algn="ctr">
                        <a:spcAft>
                          <a:spcPts val="0"/>
                        </a:spcAft>
                      </a:pPr>
                      <a:r>
                        <a:rPr lang="en-US" sz="1400"/>
                        <a:t>+</a:t>
                      </a:r>
                      <a:endParaRPr lang="el-GR" sz="1400">
                        <a:latin typeface="Times New Roman"/>
                        <a:ea typeface="Times New Roman"/>
                      </a:endParaRPr>
                    </a:p>
                  </a:txBody>
                  <a:tcPr marL="68580" marR="68580" marT="0" marB="0"/>
                </a:tc>
                <a:tc>
                  <a:txBody>
                    <a:bodyPr/>
                    <a:lstStyle/>
                    <a:p>
                      <a:pPr>
                        <a:spcAft>
                          <a:spcPts val="0"/>
                        </a:spcAft>
                      </a:pPr>
                      <a:endParaRPr lang="en-US" sz="1400"/>
                    </a:p>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endParaRPr lang="en-US" sz="1400" dirty="0"/>
                    </a:p>
                    <a:p>
                      <a:pPr algn="ctr">
                        <a:spcAft>
                          <a:spcPts val="0"/>
                        </a:spcAft>
                      </a:pPr>
                      <a:r>
                        <a:rPr lang="en-US" sz="1400" dirty="0"/>
                        <a:t>-</a:t>
                      </a:r>
                      <a:endParaRPr lang="el-GR" sz="1400" dirty="0">
                        <a:latin typeface="Times New Roman"/>
                        <a:ea typeface="Times New Roman"/>
                      </a:endParaRPr>
                    </a:p>
                  </a:txBody>
                  <a:tcPr marL="68580" marR="68580" marT="0" marB="0"/>
                </a:tc>
              </a:tr>
              <a:tr h="451273">
                <a:tc>
                  <a:txBody>
                    <a:bodyPr/>
                    <a:lstStyle/>
                    <a:p>
                      <a:pPr>
                        <a:spcAft>
                          <a:spcPts val="0"/>
                        </a:spcAft>
                      </a:pPr>
                      <a:r>
                        <a:rPr lang="el-GR" sz="1400" dirty="0"/>
                        <a:t>Ευαισθησία στην </a:t>
                      </a:r>
                      <a:r>
                        <a:rPr lang="el-GR" sz="1400" dirty="0" err="1"/>
                        <a:t>πολυμυξίνη</a:t>
                      </a:r>
                      <a:r>
                        <a:rPr lang="el-GR" sz="1400" dirty="0"/>
                        <a:t> Β</a:t>
                      </a:r>
                      <a:endParaRPr lang="el-GR" sz="1400" dirty="0">
                        <a:latin typeface="Times New Roman"/>
                        <a:ea typeface="Times New Roman"/>
                      </a:endParaRPr>
                    </a:p>
                  </a:txBody>
                  <a:tcPr marL="68580" marR="68580" marT="0" marB="0"/>
                </a:tc>
                <a:tc>
                  <a:txBody>
                    <a:bodyPr/>
                    <a:lstStyle/>
                    <a:p>
                      <a:pPr>
                        <a:spcAft>
                          <a:spcPts val="0"/>
                        </a:spcAft>
                      </a:pPr>
                      <a:endParaRPr lang="en-US" sz="1400" dirty="0"/>
                    </a:p>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spcAft>
                          <a:spcPts val="0"/>
                        </a:spcAft>
                      </a:pPr>
                      <a:endParaRPr lang="en-US" sz="1400" dirty="0"/>
                    </a:p>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spcAft>
                          <a:spcPts val="0"/>
                        </a:spcAft>
                      </a:pPr>
                      <a:endParaRPr lang="en-US" sz="1400" dirty="0"/>
                    </a:p>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spcAft>
                          <a:spcPts val="0"/>
                        </a:spcAft>
                      </a:pPr>
                      <a:endParaRPr lang="en-US" sz="1400" dirty="0"/>
                    </a:p>
                    <a:p>
                      <a:pPr algn="ctr">
                        <a:spcAft>
                          <a:spcPts val="0"/>
                        </a:spcAft>
                      </a:pPr>
                      <a:r>
                        <a:rPr lang="en-US" sz="1400" dirty="0"/>
                        <a:t>+</a:t>
                      </a:r>
                      <a:endParaRPr lang="el-GR" sz="1400" dirty="0">
                        <a:latin typeface="Times New Roman"/>
                        <a:ea typeface="Times New Roman"/>
                      </a:endParaRPr>
                    </a:p>
                  </a:txBody>
                  <a:tcPr marL="68580" marR="68580" marT="0" marB="0"/>
                </a:tc>
              </a:tr>
            </a:tbl>
          </a:graphicData>
        </a:graphic>
      </p:graphicFrame>
      <p:sp>
        <p:nvSpPr>
          <p:cNvPr id="437249" name="Rectangle 1"/>
          <p:cNvSpPr>
            <a:spLocks noChangeArrowheads="1"/>
          </p:cNvSpPr>
          <p:nvPr/>
        </p:nvSpPr>
        <p:spPr bwMode="auto">
          <a:xfrm>
            <a:off x="539553" y="572978"/>
            <a:ext cx="7848872" cy="646331"/>
          </a:xfrm>
          <a:prstGeom prst="rect">
            <a:avLst/>
          </a:prstGeom>
          <a:solidFill>
            <a:schemeClr val="accent1"/>
          </a:solidFill>
          <a:ln w="9525">
            <a:no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smtClean="0">
                <a:ln>
                  <a:noFill/>
                </a:ln>
                <a:solidFill>
                  <a:schemeClr val="bg1"/>
                </a:solidFill>
                <a:effectLst/>
                <a:latin typeface="Arial" pitchFamily="34" charset="0"/>
                <a:ea typeface="Times New Roman" pitchFamily="18" charset="0"/>
              </a:rPr>
              <a:t> </a:t>
            </a:r>
            <a:r>
              <a:rPr kumimoji="0" lang="el-GR" b="1" i="0" u="none" strike="noStrike" cap="none" normalizeH="0" baseline="0" dirty="0" smtClean="0">
                <a:ln>
                  <a:noFill/>
                </a:ln>
                <a:effectLst/>
                <a:latin typeface="Arial" pitchFamily="34" charset="0"/>
                <a:ea typeface="Times New Roman" pitchFamily="18" charset="0"/>
              </a:rPr>
              <a:t>Βιοχημικές αντιδράσεις και χαρακτηριστικά των σημαντικότερων ειδών σταφυλόκοκκου και των μικρόκοκκων</a:t>
            </a:r>
            <a:endParaRPr kumimoji="0" lang="el-GR" sz="1800" b="0" i="0" u="none" strike="noStrike" cap="none" normalizeH="0" baseline="0" dirty="0" smtClean="0">
              <a:ln>
                <a:noFill/>
              </a:ln>
              <a:effectLst/>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907704" y="1547500"/>
            <a:ext cx="4968552" cy="369332"/>
          </a:xfrm>
          <a:prstGeom prst="rect">
            <a:avLst/>
          </a:prstGeom>
          <a:noFill/>
        </p:spPr>
        <p:txBody>
          <a:bodyPr wrap="square" rtlCol="0">
            <a:spAutoFit/>
          </a:bodyPr>
          <a:lstStyle/>
          <a:p>
            <a:pPr algn="ctr"/>
            <a:r>
              <a:rPr lang="el-GR" b="1" dirty="0" smtClean="0"/>
              <a:t>ΣΤΡΕΠΤΟΚΟΚΚΟΙ</a:t>
            </a:r>
            <a:endParaRPr lang="el-GR" b="1" dirty="0"/>
          </a:p>
        </p:txBody>
      </p:sp>
      <p:pic>
        <p:nvPicPr>
          <p:cNvPr id="1026" name="Picture 2" descr="Αποτέλεσμα εικόνας για streptococcus"/>
          <p:cNvPicPr>
            <a:picLocks noChangeAspect="1" noChangeArrowheads="1"/>
          </p:cNvPicPr>
          <p:nvPr/>
        </p:nvPicPr>
        <p:blipFill>
          <a:blip r:embed="rId2" cstate="print"/>
          <a:srcRect/>
          <a:stretch>
            <a:fillRect/>
          </a:stretch>
        </p:blipFill>
        <p:spPr bwMode="auto">
          <a:xfrm>
            <a:off x="1835696" y="2204864"/>
            <a:ext cx="5184576" cy="381642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6" name="5 - Διάγραμμα"/>
          <p:cNvGraphicFramePr/>
          <p:nvPr/>
        </p:nvGraphicFramePr>
        <p:xfrm>
          <a:off x="323528" y="836712"/>
          <a:ext cx="8136904" cy="563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 TextBox"/>
          <p:cNvSpPr txBox="1"/>
          <p:nvPr/>
        </p:nvSpPr>
        <p:spPr>
          <a:xfrm>
            <a:off x="2267744" y="404664"/>
            <a:ext cx="432048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dirty="0" smtClean="0"/>
              <a:t>Ταξινόμηση στρεπτόκοκκων</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1475656" y="476672"/>
            <a:ext cx="590465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Ταξινόμηση στρεπτόκοκκων</a:t>
            </a:r>
            <a:endParaRPr lang="el-GR" b="1" dirty="0"/>
          </a:p>
        </p:txBody>
      </p:sp>
      <p:sp>
        <p:nvSpPr>
          <p:cNvPr id="7" name="6 - TextBox"/>
          <p:cNvSpPr txBox="1"/>
          <p:nvPr/>
        </p:nvSpPr>
        <p:spPr>
          <a:xfrm>
            <a:off x="1475656" y="1034727"/>
            <a:ext cx="5904656" cy="501675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Οι στρεπτόκοκκοι περιλαμβάνουν πολλά είδη άλλα παθογόνα και άλλα που αποτελούν μέλη της φυσιολογικής χλωρίδας του ανθρώπου ή ορισμένων ειδών ζώων.</a:t>
            </a:r>
          </a:p>
          <a:p>
            <a:r>
              <a:rPr lang="el-GR" sz="1600" dirty="0" smtClean="0"/>
              <a:t>  </a:t>
            </a:r>
          </a:p>
          <a:p>
            <a:r>
              <a:rPr lang="el-GR" sz="1600" dirty="0" smtClean="0"/>
              <a:t>Το γένος των στρεπτόκοκκων διαιρείται για λειτουργικούς λόγους σε 8 ομάδες.  Οι ομάδες που αφορούν τον άνθρωπο είναι:</a:t>
            </a:r>
          </a:p>
          <a:p>
            <a:pPr>
              <a:buFont typeface="Wingdings" pitchFamily="2" charset="2"/>
              <a:buChar char="§"/>
            </a:pPr>
            <a:r>
              <a:rPr lang="el-GR" sz="1600" dirty="0" smtClean="0"/>
              <a:t>Ομάδα Α ή πυογόνοι στρεπτόκοκκοι: περιλαμβάνει την πλειοψηφία των σαφώς παθογόνων</a:t>
            </a:r>
          </a:p>
          <a:p>
            <a:pPr>
              <a:buFont typeface="Wingdings" pitchFamily="2" charset="2"/>
              <a:buChar char="§"/>
            </a:pPr>
            <a:r>
              <a:rPr lang="el-GR" sz="1600" dirty="0" smtClean="0"/>
              <a:t>Ομάδα Β ή στρεπτόκοκκος της αγαλακτίας (</a:t>
            </a:r>
            <a:r>
              <a:rPr lang="en-US" sz="1600" dirty="0" smtClean="0"/>
              <a:t>S</a:t>
            </a:r>
            <a:r>
              <a:rPr lang="en-US" sz="1600" i="1" dirty="0" smtClean="0"/>
              <a:t>treptococcus agalactiae)</a:t>
            </a:r>
            <a:r>
              <a:rPr lang="el-GR" sz="1600" i="1" dirty="0" smtClean="0"/>
              <a:t>: </a:t>
            </a:r>
            <a:r>
              <a:rPr lang="el-GR" sz="1600" dirty="0" smtClean="0"/>
              <a:t>μέλη της χλωρίδας του γεννητικού συστήματος της γυναίκας αίτιο σηψαιμίας νεογνών και μηνιγγίτιδας  </a:t>
            </a:r>
            <a:r>
              <a:rPr lang="en-US" sz="1600" i="1" dirty="0" smtClean="0"/>
              <a:t> </a:t>
            </a:r>
            <a:endParaRPr lang="el-GR" sz="1600" dirty="0" smtClean="0"/>
          </a:p>
          <a:p>
            <a:pPr>
              <a:buFont typeface="Wingdings" pitchFamily="2" charset="2"/>
              <a:buChar char="§"/>
            </a:pPr>
            <a:r>
              <a:rPr lang="el-GR" sz="1600" dirty="0" smtClean="0"/>
              <a:t>Ομάδα </a:t>
            </a:r>
            <a:r>
              <a:rPr lang="en-US" sz="1600" i="1" dirty="0" smtClean="0"/>
              <a:t>mitis</a:t>
            </a:r>
            <a:r>
              <a:rPr lang="el-GR" sz="1600" i="1" dirty="0" smtClean="0"/>
              <a:t> </a:t>
            </a:r>
            <a:r>
              <a:rPr lang="el-GR" sz="1600" dirty="0" smtClean="0"/>
              <a:t>που περιλαμβάνει είδη που αποικίζουν τη στοματική κοιλότητα και το φάρυγγα</a:t>
            </a:r>
          </a:p>
          <a:p>
            <a:pPr>
              <a:buFont typeface="Wingdings" pitchFamily="2" charset="2"/>
              <a:buChar char="§"/>
            </a:pPr>
            <a:r>
              <a:rPr lang="el-GR" sz="1600" dirty="0" smtClean="0"/>
              <a:t>Οι ομάδες </a:t>
            </a:r>
            <a:r>
              <a:rPr lang="en-US" sz="1600" i="1" dirty="0" smtClean="0"/>
              <a:t>anginosus</a:t>
            </a:r>
            <a:r>
              <a:rPr lang="el-GR" sz="1600" i="1" dirty="0" smtClean="0"/>
              <a:t> </a:t>
            </a:r>
            <a:r>
              <a:rPr lang="el-GR" sz="1600" dirty="0" smtClean="0"/>
              <a:t>και</a:t>
            </a:r>
            <a:r>
              <a:rPr lang="en-US" sz="1600" i="1" dirty="0" smtClean="0"/>
              <a:t> salivarius</a:t>
            </a:r>
            <a:r>
              <a:rPr lang="el-GR" sz="1600" i="1" dirty="0" smtClean="0"/>
              <a:t> </a:t>
            </a:r>
            <a:r>
              <a:rPr lang="el-GR" sz="1600" dirty="0" smtClean="0"/>
              <a:t>που περιλαμβάνει μέλη της φυσιολογικής χλωρίδας του φάρυγγα και της στοματικής κοιλότητας</a:t>
            </a:r>
          </a:p>
          <a:p>
            <a:pPr>
              <a:buFont typeface="Wingdings" pitchFamily="2" charset="2"/>
              <a:buChar char="§"/>
            </a:pPr>
            <a:r>
              <a:rPr lang="el-GR" sz="1600" dirty="0" smtClean="0"/>
              <a:t>Η ομάδα </a:t>
            </a:r>
            <a:r>
              <a:rPr lang="en-US" sz="1600" i="1" dirty="0" smtClean="0"/>
              <a:t>bovis</a:t>
            </a:r>
            <a:r>
              <a:rPr lang="el-GR" sz="1600" i="1" dirty="0" smtClean="0"/>
              <a:t> </a:t>
            </a:r>
            <a:r>
              <a:rPr lang="el-GR" sz="1600" dirty="0" smtClean="0"/>
              <a:t>που ζει στο έντερο</a:t>
            </a:r>
          </a:p>
          <a:p>
            <a:pPr>
              <a:buFont typeface="Wingdings" pitchFamily="2" charset="2"/>
              <a:buChar char="§"/>
            </a:pPr>
            <a:r>
              <a:rPr lang="el-GR" sz="1600" dirty="0" smtClean="0"/>
              <a:t>Η ομάδα </a:t>
            </a:r>
            <a:r>
              <a:rPr lang="en-US" sz="1600" dirty="0" smtClean="0"/>
              <a:t>m</a:t>
            </a:r>
            <a:r>
              <a:rPr lang="en-US" sz="1600" i="1" dirty="0" smtClean="0"/>
              <a:t>utans</a:t>
            </a:r>
            <a:r>
              <a:rPr lang="el-GR" sz="1600" i="1" dirty="0" smtClean="0"/>
              <a:t> </a:t>
            </a:r>
            <a:r>
              <a:rPr lang="el-GR" sz="1600" dirty="0" smtClean="0"/>
              <a:t>αποικίζει την επιφάνεια των δοντιών και ορισμένα είδη σχετίζονται με τη δημιουργία τερηδόνας</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5" name="4 - TextBox"/>
          <p:cNvSpPr txBox="1"/>
          <p:nvPr/>
        </p:nvSpPr>
        <p:spPr>
          <a:xfrm>
            <a:off x="2267744" y="404664"/>
            <a:ext cx="4392488"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Ταξινόμηση στρεπτόκοκκων</a:t>
            </a:r>
            <a:endParaRPr lang="el-GR" b="1" dirty="0"/>
          </a:p>
        </p:txBody>
      </p:sp>
      <p:sp>
        <p:nvSpPr>
          <p:cNvPr id="6" name="5 - TextBox"/>
          <p:cNvSpPr txBox="1"/>
          <p:nvPr/>
        </p:nvSpPr>
        <p:spPr>
          <a:xfrm>
            <a:off x="2195736" y="1268760"/>
            <a:ext cx="4464496" cy="304698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Για την ταξινόμηση των στρεπτόκοκκων χρησιμοποιούνται τρία διαφορετικά κριτήρια:</a:t>
            </a:r>
          </a:p>
          <a:p>
            <a:endParaRPr lang="el-GR" sz="1600" b="1" dirty="0" smtClean="0"/>
          </a:p>
          <a:p>
            <a:r>
              <a:rPr lang="el-GR" sz="1600" b="1" dirty="0" smtClean="0"/>
              <a:t>Βιοχημικά </a:t>
            </a:r>
            <a:r>
              <a:rPr lang="el-GR" sz="1600" dirty="0" smtClean="0"/>
              <a:t>για την ταξινόμηση των ειδών</a:t>
            </a:r>
          </a:p>
          <a:p>
            <a:endParaRPr lang="el-GR" sz="1600" dirty="0" smtClean="0"/>
          </a:p>
          <a:p>
            <a:r>
              <a:rPr lang="el-GR" sz="1600" b="1" dirty="0" smtClean="0"/>
              <a:t>Ορολογικά </a:t>
            </a:r>
            <a:r>
              <a:rPr lang="el-GR" sz="1600" dirty="0" smtClean="0"/>
              <a:t>για το διαχωρισμό των ομάδων κατά </a:t>
            </a:r>
            <a:r>
              <a:rPr lang="en-US" sz="1600" dirty="0" smtClean="0"/>
              <a:t>Lancefield, </a:t>
            </a:r>
            <a:r>
              <a:rPr lang="el-GR" sz="1600" dirty="0" smtClean="0"/>
              <a:t>που στηρίζεται σε </a:t>
            </a:r>
            <a:r>
              <a:rPr lang="el-GR" sz="1600" dirty="0" err="1" smtClean="0"/>
              <a:t>πολυσακχαριδικά</a:t>
            </a:r>
            <a:r>
              <a:rPr lang="el-GR" sz="1600" dirty="0" smtClean="0"/>
              <a:t> αντιγόνα του κυτταρικού τοιχώματος</a:t>
            </a:r>
          </a:p>
          <a:p>
            <a:endParaRPr lang="el-GR" sz="1600" dirty="0" smtClean="0"/>
          </a:p>
          <a:p>
            <a:r>
              <a:rPr lang="el-GR" sz="1600" b="1" dirty="0" smtClean="0"/>
              <a:t>Αιμολυτικά</a:t>
            </a:r>
            <a:r>
              <a:rPr lang="el-GR" sz="1600" dirty="0" smtClean="0"/>
              <a:t> με βάση την αιμόλυση που προκαλούν στο αιματούχο άγαρ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sp>
        <p:nvSpPr>
          <p:cNvPr id="6" name="5 - TextBox"/>
          <p:cNvSpPr txBox="1"/>
          <p:nvPr/>
        </p:nvSpPr>
        <p:spPr>
          <a:xfrm>
            <a:off x="2339752" y="1340768"/>
            <a:ext cx="4176464" cy="2154436"/>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Ταξινόμηση με βάση βιοχημικά κριτήρια </a:t>
            </a:r>
          </a:p>
          <a:p>
            <a:pPr algn="ctr"/>
            <a:endParaRPr lang="el-GR" b="1" dirty="0" smtClean="0"/>
          </a:p>
          <a:p>
            <a:r>
              <a:rPr lang="el-GR" sz="1600" dirty="0" smtClean="0"/>
              <a:t>Χρησιμοποιούνται βιοχημικές ιδιότητες, όπως η διάσπαση σακχάρων, η υδρόλυση του </a:t>
            </a:r>
            <a:r>
              <a:rPr lang="el-GR" sz="1600" dirty="0" err="1" smtClean="0"/>
              <a:t>ιππουρικού</a:t>
            </a:r>
            <a:r>
              <a:rPr lang="el-GR" sz="1600" dirty="0" smtClean="0"/>
              <a:t> νατρίου και της εσκουλίνης, η ευαισθησία σε αντιμικροβιακούς παράγοντες κα</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anded Design Yellow 16x9">
  <a:themeElements>
    <a:clrScheme name="Banded_Design_Yellow">
      <a:dk1>
        <a:srgbClr val="323232"/>
      </a:dk1>
      <a:lt1>
        <a:sysClr val="window" lastClr="FFFFFF"/>
      </a:lt1>
      <a:dk2>
        <a:srgbClr val="000000"/>
      </a:dk2>
      <a:lt2>
        <a:srgbClr val="E5E8E8"/>
      </a:lt2>
      <a:accent1>
        <a:srgbClr val="FFCD36"/>
      </a:accent1>
      <a:accent2>
        <a:srgbClr val="F29E3E"/>
      </a:accent2>
      <a:accent3>
        <a:srgbClr val="83C546"/>
      </a:accent3>
      <a:accent4>
        <a:srgbClr val="52C1CA"/>
      </a:accent4>
      <a:accent5>
        <a:srgbClr val="7384CA"/>
      </a:accent5>
      <a:accent6>
        <a:srgbClr val="DA6A89"/>
      </a:accent6>
      <a:hlink>
        <a:srgbClr val="88CACA"/>
      </a:hlink>
      <a:folHlink>
        <a:srgbClr val="91A7CA"/>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TS102900997</Template>
  <TotalTime>15814</TotalTime>
  <Words>13121</Words>
  <Application>Microsoft Office PowerPoint</Application>
  <PresentationFormat>Προβολή στην οθόνη (4:3)</PresentationFormat>
  <Paragraphs>1853</Paragraphs>
  <Slides>241</Slides>
  <Notes>3</Notes>
  <HiddenSlides>0</HiddenSlides>
  <MMClips>0</MMClips>
  <ScaleCrop>false</ScaleCrop>
  <HeadingPairs>
    <vt:vector size="4" baseType="variant">
      <vt:variant>
        <vt:lpstr>Θέμα</vt:lpstr>
      </vt:variant>
      <vt:variant>
        <vt:i4>1</vt:i4>
      </vt:variant>
      <vt:variant>
        <vt:lpstr>Τίτλοι διαφανειών</vt:lpstr>
      </vt:variant>
      <vt:variant>
        <vt:i4>241</vt:i4>
      </vt:variant>
    </vt:vector>
  </HeadingPairs>
  <TitlesOfParts>
    <vt:vector size="242" baseType="lpstr">
      <vt:lpstr>Banded Design Yellow 16x9</vt:lpstr>
      <vt:lpstr>ΒΑΚΤΗΡΙΟΛΟΓΙΑ</vt:lpstr>
      <vt:lpstr>Διαφάνεια 2</vt:lpstr>
      <vt:lpstr>Διαφάνεια 3</vt:lpstr>
      <vt:lpstr>Διαφάνεια 4</vt:lpstr>
      <vt:lpstr>ΤΑΞΙΝΟΜΗΣΗ ΟΡΓΑΝΙΣΜΩΝ</vt:lpstr>
      <vt:lpstr>Διαφάνεια 6</vt:lpstr>
      <vt:lpstr>Διαφάνεια 7</vt:lpstr>
      <vt:lpstr>ΚΑΤΑΤΑΞΗ ΜΙΚΡΟΟΡΓΑΝΙΣΜΩΝ  (Θ. Παπαβασιλείου, Ν.Ι. Λεγάκης, 1978)</vt:lpstr>
      <vt:lpstr>ΧΑΡΑΚΤΗΡΙΣΤΙΚΑ ΟΡΓΑΝΙΣΜΩΝ</vt:lpstr>
      <vt:lpstr>ΟΝΟΜΑΤΟΛΟΓΙΑ ΜΙΚΡΟΒΙΩΝ </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ΚΥΤΤΑΡΙΚΟ ΤΟΙΧΩΜΑ</vt:lpstr>
      <vt:lpstr>  Λειτουργίες κυτταρικού τοιχώματος </vt:lpstr>
      <vt:lpstr>ΚΥΤΤΑΡΙΚΟ ΤΟΙΧΩΜΑ GRAM (+) ΜΙΚΡΟΒΙΩΝ</vt:lpstr>
      <vt:lpstr>Διαφάνεια 37</vt:lpstr>
      <vt:lpstr>Διαφάνεια 38</vt:lpstr>
      <vt:lpstr>Διαφάνεια 39</vt:lpstr>
      <vt:lpstr>ΚΥΤΤΑΡΙΚΟ ΤΟΙΧΩΜΑ GRAM (-) ΜΙΚΡΟΒΙΩΝ</vt:lpstr>
      <vt:lpstr>Διαφάνεια 41</vt:lpstr>
      <vt:lpstr>Διαφορές  τοιχώματος Gram (+)   και   Gram (-)</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lpstr>Διαφάνεια 101</vt:lpstr>
      <vt:lpstr>Διαφάνεια 102</vt:lpstr>
      <vt:lpstr>Διαφάνεια 103</vt:lpstr>
      <vt:lpstr>Διαφάνεια 104</vt:lpstr>
      <vt:lpstr>Διαφάνεια 105</vt:lpstr>
      <vt:lpstr>Διαφάνεια 106</vt:lpstr>
      <vt:lpstr>Διαφάνεια 107</vt:lpstr>
      <vt:lpstr>Διαφάνεια 108</vt:lpstr>
      <vt:lpstr>Διαφάνεια 109</vt:lpstr>
      <vt:lpstr>Διαφάνεια 110</vt:lpstr>
      <vt:lpstr>Διαφάνεια 111</vt:lpstr>
      <vt:lpstr>Διαφάνεια 112</vt:lpstr>
      <vt:lpstr>Διαφάνεια 113</vt:lpstr>
      <vt:lpstr>Διαφάνεια 114</vt:lpstr>
      <vt:lpstr>Διαφάνεια 115</vt:lpstr>
      <vt:lpstr>Διαφάνεια 116</vt:lpstr>
      <vt:lpstr>Διαφάνεια 117</vt:lpstr>
      <vt:lpstr>Διαφάνεια 118</vt:lpstr>
      <vt:lpstr>Διαφάνεια 119</vt:lpstr>
      <vt:lpstr>Διαφάνεια 120</vt:lpstr>
      <vt:lpstr>Διαφάνεια 121</vt:lpstr>
      <vt:lpstr>Διαφάνεια 122</vt:lpstr>
      <vt:lpstr>Διαφάνεια 123</vt:lpstr>
      <vt:lpstr>Διαφάνεια 124</vt:lpstr>
      <vt:lpstr>Διαφάνεια 125</vt:lpstr>
      <vt:lpstr>Διαφάνεια 126</vt:lpstr>
      <vt:lpstr>Διαφάνεια 127</vt:lpstr>
      <vt:lpstr>Διαφάνεια 128</vt:lpstr>
      <vt:lpstr>Διαφάνεια 129</vt:lpstr>
      <vt:lpstr>Διαφάνεια 130</vt:lpstr>
      <vt:lpstr>Διαφάνεια 131</vt:lpstr>
      <vt:lpstr>Διαφάνεια 132</vt:lpstr>
      <vt:lpstr>Διαφάνεια 133</vt:lpstr>
      <vt:lpstr>Διαφάνεια 134</vt:lpstr>
      <vt:lpstr>Διαφάνεια 135</vt:lpstr>
      <vt:lpstr>Διαφάνεια 136</vt:lpstr>
      <vt:lpstr>Διαφάνεια 137</vt:lpstr>
      <vt:lpstr>Διαφάνεια 138</vt:lpstr>
      <vt:lpstr>Διαφάνεια 139</vt:lpstr>
      <vt:lpstr>Διαφάνεια 140</vt:lpstr>
      <vt:lpstr>Διαφάνεια 141</vt:lpstr>
      <vt:lpstr>Διαφάνεια 142</vt:lpstr>
      <vt:lpstr>Διαφάνεια 143</vt:lpstr>
      <vt:lpstr>Διαφάνεια 144</vt:lpstr>
      <vt:lpstr>Διαφάνεια 145</vt:lpstr>
      <vt:lpstr>Διαφάνεια 146</vt:lpstr>
      <vt:lpstr>Διαφάνεια 147</vt:lpstr>
      <vt:lpstr>Διαφάνεια 148</vt:lpstr>
      <vt:lpstr>Διαφάνεια 149</vt:lpstr>
      <vt:lpstr>Διαφάνεια 150</vt:lpstr>
      <vt:lpstr>Διαφάνεια 151</vt:lpstr>
      <vt:lpstr>Διαφάνεια 152</vt:lpstr>
      <vt:lpstr>Διαφάνεια 153</vt:lpstr>
      <vt:lpstr>Διαφάνεια 154</vt:lpstr>
      <vt:lpstr>Διαφάνεια 155</vt:lpstr>
      <vt:lpstr>Διαφάνεια 156</vt:lpstr>
      <vt:lpstr>Διαφάνεια 157</vt:lpstr>
      <vt:lpstr>Διαφάνεια 158</vt:lpstr>
      <vt:lpstr>Διαφάνεια 159</vt:lpstr>
      <vt:lpstr>Διαφάνεια 160</vt:lpstr>
      <vt:lpstr>Διαφάνεια 161</vt:lpstr>
      <vt:lpstr>Διαφάνεια 162</vt:lpstr>
      <vt:lpstr>Διαφάνεια 163</vt:lpstr>
      <vt:lpstr>Διαφάνεια 164</vt:lpstr>
      <vt:lpstr>Διαφάνεια 165</vt:lpstr>
      <vt:lpstr>Διαφάνεια 166</vt:lpstr>
      <vt:lpstr>Διαφάνεια 167</vt:lpstr>
      <vt:lpstr>Διαφάνεια 168</vt:lpstr>
      <vt:lpstr>Διαφάνεια 169</vt:lpstr>
      <vt:lpstr>Διαφάνεια 170</vt:lpstr>
      <vt:lpstr>Διαφάνεια 171</vt:lpstr>
      <vt:lpstr>Διαφάνεια 172</vt:lpstr>
      <vt:lpstr>Διαφάνεια 173</vt:lpstr>
      <vt:lpstr>Διαφάνεια 174</vt:lpstr>
      <vt:lpstr>Διαφάνεια 175</vt:lpstr>
      <vt:lpstr>Διαφάνεια 176</vt:lpstr>
      <vt:lpstr>Διαφάνεια 177</vt:lpstr>
      <vt:lpstr>Διαφάνεια 178</vt:lpstr>
      <vt:lpstr>Διαφάνεια 179</vt:lpstr>
      <vt:lpstr>Διαφάνεια 180</vt:lpstr>
      <vt:lpstr>Διαφάνεια 181</vt:lpstr>
      <vt:lpstr>Διαφάνεια 182</vt:lpstr>
      <vt:lpstr>Διαφάνεια 183</vt:lpstr>
      <vt:lpstr>Διαφάνεια 184</vt:lpstr>
      <vt:lpstr>Διαφάνεια 185</vt:lpstr>
      <vt:lpstr>Διαφάνεια 186</vt:lpstr>
      <vt:lpstr>Διαφάνεια 187</vt:lpstr>
      <vt:lpstr>Διαφάνεια 188</vt:lpstr>
      <vt:lpstr>Διαφάνεια 189</vt:lpstr>
      <vt:lpstr>Διαφάνεια 190</vt:lpstr>
      <vt:lpstr>Διαφάνεια 191</vt:lpstr>
      <vt:lpstr>Διαφάνεια 192</vt:lpstr>
      <vt:lpstr>Διαφάνεια 193</vt:lpstr>
      <vt:lpstr>Διαφάνεια 194</vt:lpstr>
      <vt:lpstr>Διαφάνεια 195</vt:lpstr>
      <vt:lpstr>Διαφάνεια 196</vt:lpstr>
      <vt:lpstr>Διαφάνεια 197</vt:lpstr>
      <vt:lpstr>Διαφάνεια 198</vt:lpstr>
      <vt:lpstr>Διαφάνεια 199</vt:lpstr>
      <vt:lpstr>Διαφάνεια 200</vt:lpstr>
      <vt:lpstr>Διαφάνεια 201</vt:lpstr>
      <vt:lpstr>Διαφάνεια 202</vt:lpstr>
      <vt:lpstr>Διαφάνεια 203</vt:lpstr>
      <vt:lpstr>Διαφάνεια 204</vt:lpstr>
      <vt:lpstr>Διαφάνεια 205</vt:lpstr>
      <vt:lpstr>Διαφάνεια 206</vt:lpstr>
      <vt:lpstr>Διαφάνεια 207</vt:lpstr>
      <vt:lpstr>Διαφάνεια 208</vt:lpstr>
      <vt:lpstr>Διαφάνεια 209</vt:lpstr>
      <vt:lpstr>Διαφάνεια 210</vt:lpstr>
      <vt:lpstr>Διαφάνεια 211</vt:lpstr>
      <vt:lpstr>Διαφάνεια 212</vt:lpstr>
      <vt:lpstr>Διαφάνεια 213</vt:lpstr>
      <vt:lpstr>Διαφάνεια 214</vt:lpstr>
      <vt:lpstr>Διαφάνεια 215</vt:lpstr>
      <vt:lpstr>Διαφάνεια 216</vt:lpstr>
      <vt:lpstr>Διαφάνεια 217</vt:lpstr>
      <vt:lpstr>Διαφάνεια 218</vt:lpstr>
      <vt:lpstr>Διαφάνεια 219</vt:lpstr>
      <vt:lpstr>Διαφάνεια 220</vt:lpstr>
      <vt:lpstr>Διαφάνεια 221</vt:lpstr>
      <vt:lpstr>Διαφάνεια 222</vt:lpstr>
      <vt:lpstr>Διαφάνεια 223</vt:lpstr>
      <vt:lpstr>Διαφάνεια 224</vt:lpstr>
      <vt:lpstr>Διαφάνεια 225</vt:lpstr>
      <vt:lpstr>Διαφάνεια 226</vt:lpstr>
      <vt:lpstr>Διαφάνεια 227</vt:lpstr>
      <vt:lpstr>Διαφάνεια 228</vt:lpstr>
      <vt:lpstr>Διαφάνεια 229</vt:lpstr>
      <vt:lpstr>Διαφάνεια 230</vt:lpstr>
      <vt:lpstr>Διαφάνεια 231</vt:lpstr>
      <vt:lpstr>Διαφάνεια 232</vt:lpstr>
      <vt:lpstr>Διαφάνεια 233</vt:lpstr>
      <vt:lpstr>Διαφάνεια 234</vt:lpstr>
      <vt:lpstr>Διαφάνεια 235</vt:lpstr>
      <vt:lpstr>Διαφάνεια 236</vt:lpstr>
      <vt:lpstr>Διαφάνεια 237</vt:lpstr>
      <vt:lpstr>Διαφάνεια 238</vt:lpstr>
      <vt:lpstr>Διαφάνεια 239</vt:lpstr>
      <vt:lpstr>Διαφάνεια 240</vt:lpstr>
      <vt:lpstr>Διαφάνεια 241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875</cp:revision>
  <dcterms:created xsi:type="dcterms:W3CDTF">2012-10-02T09:55:00Z</dcterms:created>
  <dcterms:modified xsi:type="dcterms:W3CDTF">2017-03-27T16:47:07Z</dcterms:modified>
</cp:coreProperties>
</file>