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slides/slide7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slides/slide97.xml" ContentType="application/vnd.openxmlformats-officedocument.presentationml.slide+xml"/>
  <Override PartName="/ppt/slides/slide134.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277" r:id="rId2"/>
    <p:sldId id="379" r:id="rId3"/>
    <p:sldId id="382" r:id="rId4"/>
    <p:sldId id="383" r:id="rId5"/>
    <p:sldId id="386" r:id="rId6"/>
    <p:sldId id="384" r:id="rId7"/>
    <p:sldId id="385" r:id="rId8"/>
    <p:sldId id="312" r:id="rId9"/>
    <p:sldId id="258" r:id="rId10"/>
    <p:sldId id="387" r:id="rId11"/>
    <p:sldId id="388" r:id="rId12"/>
    <p:sldId id="389" r:id="rId13"/>
    <p:sldId id="260" r:id="rId14"/>
    <p:sldId id="261" r:id="rId15"/>
    <p:sldId id="313" r:id="rId16"/>
    <p:sldId id="263" r:id="rId17"/>
    <p:sldId id="264" r:id="rId18"/>
    <p:sldId id="265" r:id="rId19"/>
    <p:sldId id="266" r:id="rId20"/>
    <p:sldId id="267" r:id="rId21"/>
    <p:sldId id="268" r:id="rId22"/>
    <p:sldId id="269" r:id="rId23"/>
    <p:sldId id="394" r:id="rId24"/>
    <p:sldId id="395" r:id="rId25"/>
    <p:sldId id="273" r:id="rId26"/>
    <p:sldId id="271" r:id="rId27"/>
    <p:sldId id="272" r:id="rId28"/>
    <p:sldId id="270" r:id="rId29"/>
    <p:sldId id="274" r:id="rId30"/>
    <p:sldId id="275" r:id="rId31"/>
    <p:sldId id="278" r:id="rId32"/>
    <p:sldId id="279" r:id="rId33"/>
    <p:sldId id="281" r:id="rId34"/>
    <p:sldId id="282" r:id="rId35"/>
    <p:sldId id="283" r:id="rId36"/>
    <p:sldId id="291" r:id="rId37"/>
    <p:sldId id="285" r:id="rId38"/>
    <p:sldId id="396" r:id="rId39"/>
    <p:sldId id="286" r:id="rId40"/>
    <p:sldId id="391" r:id="rId41"/>
    <p:sldId id="287" r:id="rId42"/>
    <p:sldId id="288" r:id="rId43"/>
    <p:sldId id="292" r:id="rId44"/>
    <p:sldId id="295" r:id="rId45"/>
    <p:sldId id="296" r:id="rId46"/>
    <p:sldId id="392" r:id="rId47"/>
    <p:sldId id="297" r:id="rId48"/>
    <p:sldId id="393" r:id="rId49"/>
    <p:sldId id="298" r:id="rId50"/>
    <p:sldId id="315" r:id="rId51"/>
    <p:sldId id="316" r:id="rId52"/>
    <p:sldId id="300" r:id="rId53"/>
    <p:sldId id="301" r:id="rId54"/>
    <p:sldId id="303" r:id="rId55"/>
    <p:sldId id="397" r:id="rId56"/>
    <p:sldId id="398" r:id="rId57"/>
    <p:sldId id="399" r:id="rId58"/>
    <p:sldId id="305" r:id="rId59"/>
    <p:sldId id="304" r:id="rId60"/>
    <p:sldId id="306" r:id="rId61"/>
    <p:sldId id="307" r:id="rId62"/>
    <p:sldId id="309" r:id="rId63"/>
    <p:sldId id="310" r:id="rId64"/>
    <p:sldId id="311" r:id="rId65"/>
    <p:sldId id="318" r:id="rId66"/>
    <p:sldId id="319" r:id="rId67"/>
    <p:sldId id="320" r:id="rId68"/>
    <p:sldId id="321" r:id="rId69"/>
    <p:sldId id="322" r:id="rId70"/>
    <p:sldId id="323" r:id="rId71"/>
    <p:sldId id="403" r:id="rId72"/>
    <p:sldId id="400" r:id="rId73"/>
    <p:sldId id="404" r:id="rId74"/>
    <p:sldId id="405" r:id="rId75"/>
    <p:sldId id="406" r:id="rId76"/>
    <p:sldId id="401" r:id="rId77"/>
    <p:sldId id="407" r:id="rId78"/>
    <p:sldId id="324" r:id="rId79"/>
    <p:sldId id="409" r:id="rId80"/>
    <p:sldId id="326" r:id="rId81"/>
    <p:sldId id="331" r:id="rId82"/>
    <p:sldId id="402" r:id="rId83"/>
    <p:sldId id="408" r:id="rId84"/>
    <p:sldId id="413" r:id="rId85"/>
    <p:sldId id="428" r:id="rId86"/>
    <p:sldId id="410" r:id="rId87"/>
    <p:sldId id="414" r:id="rId88"/>
    <p:sldId id="412" r:id="rId89"/>
    <p:sldId id="333" r:id="rId90"/>
    <p:sldId id="336" r:id="rId91"/>
    <p:sldId id="334" r:id="rId92"/>
    <p:sldId id="335" r:id="rId93"/>
    <p:sldId id="415" r:id="rId94"/>
    <p:sldId id="416" r:id="rId95"/>
    <p:sldId id="417" r:id="rId96"/>
    <p:sldId id="418" r:id="rId97"/>
    <p:sldId id="419" r:id="rId98"/>
    <p:sldId id="421" r:id="rId99"/>
    <p:sldId id="422" r:id="rId100"/>
    <p:sldId id="420" r:id="rId101"/>
    <p:sldId id="427" r:id="rId102"/>
    <p:sldId id="423" r:id="rId103"/>
    <p:sldId id="429" r:id="rId104"/>
    <p:sldId id="430" r:id="rId105"/>
    <p:sldId id="337" r:id="rId106"/>
    <p:sldId id="338" r:id="rId107"/>
    <p:sldId id="349" r:id="rId108"/>
    <p:sldId id="328" r:id="rId109"/>
    <p:sldId id="354" r:id="rId110"/>
    <p:sldId id="339" r:id="rId111"/>
    <p:sldId id="425" r:id="rId112"/>
    <p:sldId id="340" r:id="rId113"/>
    <p:sldId id="341" r:id="rId114"/>
    <p:sldId id="350" r:id="rId115"/>
    <p:sldId id="355" r:id="rId116"/>
    <p:sldId id="424" r:id="rId117"/>
    <p:sldId id="342" r:id="rId118"/>
    <p:sldId id="329" r:id="rId119"/>
    <p:sldId id="343" r:id="rId120"/>
    <p:sldId id="344" r:id="rId121"/>
    <p:sldId id="330" r:id="rId122"/>
    <p:sldId id="378" r:id="rId123"/>
    <p:sldId id="361" r:id="rId124"/>
    <p:sldId id="362" r:id="rId125"/>
    <p:sldId id="363" r:id="rId126"/>
    <p:sldId id="365" r:id="rId127"/>
    <p:sldId id="366" r:id="rId128"/>
    <p:sldId id="367" r:id="rId129"/>
    <p:sldId id="358" r:id="rId130"/>
    <p:sldId id="360" r:id="rId131"/>
    <p:sldId id="368" r:id="rId132"/>
    <p:sldId id="376" r:id="rId133"/>
    <p:sldId id="377" r:id="rId134"/>
    <p:sldId id="371" r:id="rId135"/>
    <p:sldId id="372" r:id="rId136"/>
    <p:sldId id="373" r:id="rId137"/>
    <p:sldId id="374" r:id="rId138"/>
    <p:sldId id="375" r:id="rId139"/>
    <p:sldId id="364" r:id="rId1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69" autoAdjust="0"/>
    <p:restoredTop sz="93651" autoAdjust="0"/>
  </p:normalViewPr>
  <p:slideViewPr>
    <p:cSldViewPr showGuides="1">
      <p:cViewPr>
        <p:scale>
          <a:sx n="70" d="100"/>
          <a:sy n="70" d="100"/>
        </p:scale>
        <p:origin x="-666" y="-6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gif"/><Relationship Id="rId4" Type="http://schemas.openxmlformats.org/officeDocument/2006/relationships/image" Target="../media/image10.jpeg"/></Relationships>
</file>

<file path=ppt/diagrams/_rels/data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4.jpeg"/><Relationship Id="rId1" Type="http://schemas.openxmlformats.org/officeDocument/2006/relationships/image" Target="../media/image20.jpeg"/></Relationships>
</file>

<file path=ppt/diagrams/_rels/data17.xml.rels><?xml version="1.0" encoding="UTF-8" standalone="yes"?>
<Relationships xmlns="http://schemas.openxmlformats.org/package/2006/relationships"><Relationship Id="rId1" Type="http://schemas.openxmlformats.org/officeDocument/2006/relationships/image" Target="../media/image84.png"/></Relationships>
</file>

<file path=ppt/diagrams/_rels/data2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 Id="rId5" Type="http://schemas.openxmlformats.org/officeDocument/2006/relationships/image" Target="../media/image93.jpeg"/><Relationship Id="rId4" Type="http://schemas.openxmlformats.org/officeDocument/2006/relationships/image" Target="../media/image92.jpeg"/></Relationships>
</file>

<file path=ppt/diagrams/_rels/data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gif"/><Relationship Id="rId4" Type="http://schemas.openxmlformats.org/officeDocument/2006/relationships/image" Target="../media/image10.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84.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0.jpeg"/><Relationship Id="rId1" Type="http://schemas.openxmlformats.org/officeDocument/2006/relationships/image" Target="../media/image89.jpeg"/><Relationship Id="rId5" Type="http://schemas.openxmlformats.org/officeDocument/2006/relationships/image" Target="../media/image91.jpeg"/><Relationship Id="rId4" Type="http://schemas.openxmlformats.org/officeDocument/2006/relationships/image" Target="../media/image9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DF915-0BDA-4E47-9A03-91129DE9E6B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A485F8E9-F468-46CB-9C66-661AADAA1F88}">
      <dgm:prSet/>
      <dgm:spPr/>
      <dgm:t>
        <a:bodyPr/>
        <a:lstStyle/>
        <a:p>
          <a:pPr rtl="0"/>
          <a:r>
            <a:rPr lang="el-GR" dirty="0" smtClean="0"/>
            <a:t>Βακτήρια</a:t>
          </a:r>
          <a:endParaRPr lang="el-GR" dirty="0"/>
        </a:p>
      </dgm:t>
    </dgm:pt>
    <dgm:pt modelId="{1B3D981A-FCF5-4D05-8C82-30A4EC97AD63}" type="parTrans" cxnId="{9FFA8746-0F92-40CD-A800-842AB7C49481}">
      <dgm:prSet/>
      <dgm:spPr/>
      <dgm:t>
        <a:bodyPr/>
        <a:lstStyle/>
        <a:p>
          <a:endParaRPr lang="el-GR"/>
        </a:p>
      </dgm:t>
    </dgm:pt>
    <dgm:pt modelId="{C997D931-CBBB-4805-892E-9FE72F566803}" type="sibTrans" cxnId="{9FFA8746-0F92-40CD-A800-842AB7C49481}">
      <dgm:prSet/>
      <dgm:spPr/>
      <dgm:t>
        <a:bodyPr/>
        <a:lstStyle/>
        <a:p>
          <a:endParaRPr lang="el-GR"/>
        </a:p>
      </dgm:t>
    </dgm:pt>
    <dgm:pt modelId="{08B0D40C-4406-4F50-B987-C0FFA40CD8A5}">
      <dgm:prSet/>
      <dgm:spPr/>
      <dgm:t>
        <a:bodyPr/>
        <a:lstStyle/>
        <a:p>
          <a:pPr rtl="0"/>
          <a:r>
            <a:rPr lang="el-GR" dirty="0" smtClean="0"/>
            <a:t>Μύκητες</a:t>
          </a:r>
          <a:endParaRPr lang="el-GR" dirty="0"/>
        </a:p>
      </dgm:t>
    </dgm:pt>
    <dgm:pt modelId="{6E10F5B2-8D25-49BC-A2BE-720AEE4DEF9D}" type="parTrans" cxnId="{637DFC01-551F-4121-B293-B1FEC90A559D}">
      <dgm:prSet/>
      <dgm:spPr/>
      <dgm:t>
        <a:bodyPr/>
        <a:lstStyle/>
        <a:p>
          <a:endParaRPr lang="el-GR"/>
        </a:p>
      </dgm:t>
    </dgm:pt>
    <dgm:pt modelId="{25684E13-3308-42AE-8D3F-053D7121822E}" type="sibTrans" cxnId="{637DFC01-551F-4121-B293-B1FEC90A559D}">
      <dgm:prSet/>
      <dgm:spPr/>
      <dgm:t>
        <a:bodyPr/>
        <a:lstStyle/>
        <a:p>
          <a:endParaRPr lang="el-GR"/>
        </a:p>
      </dgm:t>
    </dgm:pt>
    <dgm:pt modelId="{EC9FAF16-0BC9-45F1-A516-2E731DA8C154}">
      <dgm:prSet/>
      <dgm:spPr/>
      <dgm:t>
        <a:bodyPr/>
        <a:lstStyle/>
        <a:p>
          <a:pPr rtl="0"/>
          <a:r>
            <a:rPr lang="el-GR" dirty="0" smtClean="0"/>
            <a:t>Ιοί</a:t>
          </a:r>
          <a:endParaRPr lang="el-GR" dirty="0"/>
        </a:p>
      </dgm:t>
    </dgm:pt>
    <dgm:pt modelId="{02C026E1-99B8-48A7-9724-CE91E4DBAFD2}" type="parTrans" cxnId="{229B4A6B-76FA-4DEF-8533-15BFA3DBB795}">
      <dgm:prSet/>
      <dgm:spPr/>
      <dgm:t>
        <a:bodyPr/>
        <a:lstStyle/>
        <a:p>
          <a:endParaRPr lang="el-GR"/>
        </a:p>
      </dgm:t>
    </dgm:pt>
    <dgm:pt modelId="{0D828823-86A5-4182-AE61-9FB57F9BEA8A}" type="sibTrans" cxnId="{229B4A6B-76FA-4DEF-8533-15BFA3DBB795}">
      <dgm:prSet/>
      <dgm:spPr/>
      <dgm:t>
        <a:bodyPr/>
        <a:lstStyle/>
        <a:p>
          <a:endParaRPr lang="el-GR"/>
        </a:p>
      </dgm:t>
    </dgm:pt>
    <dgm:pt modelId="{A07F0CF5-524F-4938-A464-938F1D8C0453}">
      <dgm:prSet/>
      <dgm:spPr/>
      <dgm:t>
        <a:bodyPr/>
        <a:lstStyle/>
        <a:p>
          <a:pPr rtl="0"/>
          <a:r>
            <a:rPr lang="el-GR" dirty="0" smtClean="0"/>
            <a:t>Παράσιτα</a:t>
          </a:r>
          <a:endParaRPr lang="el-GR" dirty="0"/>
        </a:p>
      </dgm:t>
    </dgm:pt>
    <dgm:pt modelId="{CFE88158-09CE-4F18-86E1-012D72EF7F24}" type="parTrans" cxnId="{5520288B-DCC8-4511-B02C-8B379CCFB09A}">
      <dgm:prSet/>
      <dgm:spPr/>
      <dgm:t>
        <a:bodyPr/>
        <a:lstStyle/>
        <a:p>
          <a:endParaRPr lang="el-GR"/>
        </a:p>
      </dgm:t>
    </dgm:pt>
    <dgm:pt modelId="{8FF6817D-0D93-4622-935F-0B201F44980D}" type="sibTrans" cxnId="{5520288B-DCC8-4511-B02C-8B379CCFB09A}">
      <dgm:prSet/>
      <dgm:spPr/>
      <dgm:t>
        <a:bodyPr/>
        <a:lstStyle/>
        <a:p>
          <a:endParaRPr lang="el-GR"/>
        </a:p>
      </dgm:t>
    </dgm:pt>
    <dgm:pt modelId="{73EA69E3-4270-4B15-949A-5C186C4D9550}">
      <dgm:prSet/>
      <dgm:spPr/>
      <dgm:t>
        <a:bodyPr/>
        <a:lstStyle/>
        <a:p>
          <a:pPr rtl="0"/>
          <a:r>
            <a:rPr lang="en-US" dirty="0" smtClean="0"/>
            <a:t>P</a:t>
          </a:r>
          <a:r>
            <a:rPr lang="fr-FR" dirty="0" smtClean="0"/>
            <a:t>rions</a:t>
          </a:r>
          <a:endParaRPr lang="el-GR" dirty="0"/>
        </a:p>
      </dgm:t>
    </dgm:pt>
    <dgm:pt modelId="{21F67FF4-A9D4-4AD0-AD10-D5DFE480F7D1}" type="parTrans" cxnId="{0791409E-F4CB-46C6-B14F-036E64490C7E}">
      <dgm:prSet/>
      <dgm:spPr/>
      <dgm:t>
        <a:bodyPr/>
        <a:lstStyle/>
        <a:p>
          <a:endParaRPr lang="el-GR"/>
        </a:p>
      </dgm:t>
    </dgm:pt>
    <dgm:pt modelId="{075DAE4E-CF71-43B1-8043-93A41CC8DC36}" type="sibTrans" cxnId="{0791409E-F4CB-46C6-B14F-036E64490C7E}">
      <dgm:prSet/>
      <dgm:spPr/>
      <dgm:t>
        <a:bodyPr/>
        <a:lstStyle/>
        <a:p>
          <a:endParaRPr lang="el-GR"/>
        </a:p>
      </dgm:t>
    </dgm:pt>
    <dgm:pt modelId="{716F960E-A10D-42CF-B1C7-6E7122B2B3BD}" type="pres">
      <dgm:prSet presAssocID="{7AADF915-0BDA-4E47-9A03-91129DE9E6B8}" presName="linearFlow" presStyleCnt="0">
        <dgm:presLayoutVars>
          <dgm:dir/>
          <dgm:resizeHandles val="exact"/>
        </dgm:presLayoutVars>
      </dgm:prSet>
      <dgm:spPr/>
      <dgm:t>
        <a:bodyPr/>
        <a:lstStyle/>
        <a:p>
          <a:endParaRPr lang="el-GR"/>
        </a:p>
      </dgm:t>
    </dgm:pt>
    <dgm:pt modelId="{B89CA3B6-640F-4DA1-AFBD-6A9046C79B63}" type="pres">
      <dgm:prSet presAssocID="{A485F8E9-F468-46CB-9C66-661AADAA1F88}" presName="composite" presStyleCnt="0"/>
      <dgm:spPr/>
    </dgm:pt>
    <dgm:pt modelId="{ECA42E3E-9272-4DF7-97E5-2B4D5C9D70AC}" type="pres">
      <dgm:prSet presAssocID="{A485F8E9-F468-46CB-9C66-661AADAA1F88}" presName="imgShp" presStyleLbl="fgImgPlace1" presStyleIdx="0" presStyleCnt="5"/>
      <dgm:spPr>
        <a:blipFill rotWithShape="0">
          <a:blip xmlns:r="http://schemas.openxmlformats.org/officeDocument/2006/relationships" r:embed="rId1"/>
          <a:stretch>
            <a:fillRect/>
          </a:stretch>
        </a:blipFill>
      </dgm:spPr>
    </dgm:pt>
    <dgm:pt modelId="{6F2AB709-A11B-4B42-9B47-1A25467C5535}" type="pres">
      <dgm:prSet presAssocID="{A485F8E9-F468-46CB-9C66-661AADAA1F88}" presName="txShp" presStyleLbl="node1" presStyleIdx="0" presStyleCnt="5">
        <dgm:presLayoutVars>
          <dgm:bulletEnabled val="1"/>
        </dgm:presLayoutVars>
      </dgm:prSet>
      <dgm:spPr/>
      <dgm:t>
        <a:bodyPr/>
        <a:lstStyle/>
        <a:p>
          <a:endParaRPr lang="el-GR"/>
        </a:p>
      </dgm:t>
    </dgm:pt>
    <dgm:pt modelId="{2B7BC895-B253-4F19-9FA1-E9C7869A5C7C}" type="pres">
      <dgm:prSet presAssocID="{C997D931-CBBB-4805-892E-9FE72F566803}" presName="spacing" presStyleCnt="0"/>
      <dgm:spPr/>
    </dgm:pt>
    <dgm:pt modelId="{2E2BA96E-CB5A-43CC-B9C0-05A95FE55764}" type="pres">
      <dgm:prSet presAssocID="{08B0D40C-4406-4F50-B987-C0FFA40CD8A5}" presName="composite" presStyleCnt="0"/>
      <dgm:spPr/>
    </dgm:pt>
    <dgm:pt modelId="{E72A5CA3-8B65-4B5B-931C-4EFE3AD8BCB8}" type="pres">
      <dgm:prSet presAssocID="{08B0D40C-4406-4F50-B987-C0FFA40CD8A5}" presName="imgShp" presStyleLbl="fgImgPlace1" presStyleIdx="1" presStyleCnt="5"/>
      <dgm:spPr>
        <a:blipFill rotWithShape="0">
          <a:blip xmlns:r="http://schemas.openxmlformats.org/officeDocument/2006/relationships" r:embed="rId2"/>
          <a:stretch>
            <a:fillRect/>
          </a:stretch>
        </a:blipFill>
      </dgm:spPr>
    </dgm:pt>
    <dgm:pt modelId="{3A9B8D51-62A1-4D94-BCFE-F9B69CE6E3CA}" type="pres">
      <dgm:prSet presAssocID="{08B0D40C-4406-4F50-B987-C0FFA40CD8A5}" presName="txShp" presStyleLbl="node1" presStyleIdx="1" presStyleCnt="5">
        <dgm:presLayoutVars>
          <dgm:bulletEnabled val="1"/>
        </dgm:presLayoutVars>
      </dgm:prSet>
      <dgm:spPr/>
      <dgm:t>
        <a:bodyPr/>
        <a:lstStyle/>
        <a:p>
          <a:endParaRPr lang="el-GR"/>
        </a:p>
      </dgm:t>
    </dgm:pt>
    <dgm:pt modelId="{B65ADB59-5DCA-4FA0-929D-72235D93C434}" type="pres">
      <dgm:prSet presAssocID="{25684E13-3308-42AE-8D3F-053D7121822E}" presName="spacing" presStyleCnt="0"/>
      <dgm:spPr/>
    </dgm:pt>
    <dgm:pt modelId="{2CAF1E0F-F459-4956-8BD7-F5005741E650}" type="pres">
      <dgm:prSet presAssocID="{EC9FAF16-0BC9-45F1-A516-2E731DA8C154}" presName="composite" presStyleCnt="0"/>
      <dgm:spPr/>
    </dgm:pt>
    <dgm:pt modelId="{C750D338-2742-4F06-9C10-AA3D11CBCC58}" type="pres">
      <dgm:prSet presAssocID="{EC9FAF16-0BC9-45F1-A516-2E731DA8C154}" presName="imgShp" presStyleLbl="fgImgPlace1" presStyleIdx="2" presStyleCnt="5"/>
      <dgm:spPr>
        <a:blipFill rotWithShape="0">
          <a:blip xmlns:r="http://schemas.openxmlformats.org/officeDocument/2006/relationships" r:embed="rId3"/>
          <a:stretch>
            <a:fillRect/>
          </a:stretch>
        </a:blipFill>
      </dgm:spPr>
    </dgm:pt>
    <dgm:pt modelId="{8797EA74-E678-4E54-AF88-95F19869A3CC}" type="pres">
      <dgm:prSet presAssocID="{EC9FAF16-0BC9-45F1-A516-2E731DA8C154}" presName="txShp" presStyleLbl="node1" presStyleIdx="2" presStyleCnt="5">
        <dgm:presLayoutVars>
          <dgm:bulletEnabled val="1"/>
        </dgm:presLayoutVars>
      </dgm:prSet>
      <dgm:spPr/>
      <dgm:t>
        <a:bodyPr/>
        <a:lstStyle/>
        <a:p>
          <a:endParaRPr lang="el-GR"/>
        </a:p>
      </dgm:t>
    </dgm:pt>
    <dgm:pt modelId="{663180C1-4073-4FBB-96B1-25D96BCC1CD4}" type="pres">
      <dgm:prSet presAssocID="{0D828823-86A5-4182-AE61-9FB57F9BEA8A}" presName="spacing" presStyleCnt="0"/>
      <dgm:spPr/>
    </dgm:pt>
    <dgm:pt modelId="{387C9AA1-265B-4807-A803-C2BC3D75ED6B}" type="pres">
      <dgm:prSet presAssocID="{A07F0CF5-524F-4938-A464-938F1D8C0453}" presName="composite" presStyleCnt="0"/>
      <dgm:spPr/>
    </dgm:pt>
    <dgm:pt modelId="{9A91D21D-2F51-4130-96DC-FD7077C8D703}" type="pres">
      <dgm:prSet presAssocID="{A07F0CF5-524F-4938-A464-938F1D8C0453}" presName="imgShp" presStyleLbl="fgImgPlace1" presStyleIdx="3" presStyleCnt="5"/>
      <dgm:spPr>
        <a:blipFill rotWithShape="0">
          <a:blip xmlns:r="http://schemas.openxmlformats.org/officeDocument/2006/relationships" r:embed="rId4"/>
          <a:stretch>
            <a:fillRect/>
          </a:stretch>
        </a:blipFill>
      </dgm:spPr>
    </dgm:pt>
    <dgm:pt modelId="{8E012AB4-5A77-40A2-BFAF-A17295F61B37}" type="pres">
      <dgm:prSet presAssocID="{A07F0CF5-524F-4938-A464-938F1D8C0453}" presName="txShp" presStyleLbl="node1" presStyleIdx="3" presStyleCnt="5">
        <dgm:presLayoutVars>
          <dgm:bulletEnabled val="1"/>
        </dgm:presLayoutVars>
      </dgm:prSet>
      <dgm:spPr/>
      <dgm:t>
        <a:bodyPr/>
        <a:lstStyle/>
        <a:p>
          <a:endParaRPr lang="el-GR"/>
        </a:p>
      </dgm:t>
    </dgm:pt>
    <dgm:pt modelId="{96E7E9E2-F63D-4166-82C3-76EE3D8446C9}" type="pres">
      <dgm:prSet presAssocID="{8FF6817D-0D93-4622-935F-0B201F44980D}" presName="spacing" presStyleCnt="0"/>
      <dgm:spPr/>
    </dgm:pt>
    <dgm:pt modelId="{D6A6EFE5-ABAE-4DEA-B1EA-D18D3C9EE4A3}" type="pres">
      <dgm:prSet presAssocID="{73EA69E3-4270-4B15-949A-5C186C4D9550}" presName="composite" presStyleCnt="0"/>
      <dgm:spPr/>
    </dgm:pt>
    <dgm:pt modelId="{A32F5994-59F6-4326-B11F-FA9B755A86F8}" type="pres">
      <dgm:prSet presAssocID="{73EA69E3-4270-4B15-949A-5C186C4D9550}" presName="imgShp" presStyleLbl="fgImgPlace1" presStyleIdx="4" presStyleCnt="5"/>
      <dgm:spPr>
        <a:blipFill rotWithShape="0">
          <a:blip xmlns:r="http://schemas.openxmlformats.org/officeDocument/2006/relationships" r:embed="rId5"/>
          <a:stretch>
            <a:fillRect/>
          </a:stretch>
        </a:blipFill>
      </dgm:spPr>
    </dgm:pt>
    <dgm:pt modelId="{778C89C7-844E-483F-9E3F-749067F9F95D}" type="pres">
      <dgm:prSet presAssocID="{73EA69E3-4270-4B15-949A-5C186C4D9550}" presName="txShp" presStyleLbl="node1" presStyleIdx="4" presStyleCnt="5">
        <dgm:presLayoutVars>
          <dgm:bulletEnabled val="1"/>
        </dgm:presLayoutVars>
      </dgm:prSet>
      <dgm:spPr/>
      <dgm:t>
        <a:bodyPr/>
        <a:lstStyle/>
        <a:p>
          <a:endParaRPr lang="el-GR"/>
        </a:p>
      </dgm:t>
    </dgm:pt>
  </dgm:ptLst>
  <dgm:cxnLst>
    <dgm:cxn modelId="{637DFC01-551F-4121-B293-B1FEC90A559D}" srcId="{7AADF915-0BDA-4E47-9A03-91129DE9E6B8}" destId="{08B0D40C-4406-4F50-B987-C0FFA40CD8A5}" srcOrd="1" destOrd="0" parTransId="{6E10F5B2-8D25-49BC-A2BE-720AEE4DEF9D}" sibTransId="{25684E13-3308-42AE-8D3F-053D7121822E}"/>
    <dgm:cxn modelId="{EA8817E0-13F7-42E6-9FC8-29243DF45CFF}" type="presOf" srcId="{A485F8E9-F468-46CB-9C66-661AADAA1F88}" destId="{6F2AB709-A11B-4B42-9B47-1A25467C5535}" srcOrd="0" destOrd="0" presId="urn:microsoft.com/office/officeart/2005/8/layout/vList3"/>
    <dgm:cxn modelId="{1662848A-FC64-40E9-8502-97E5E2246351}" type="presOf" srcId="{A07F0CF5-524F-4938-A464-938F1D8C0453}" destId="{8E012AB4-5A77-40A2-BFAF-A17295F61B37}" srcOrd="0" destOrd="0" presId="urn:microsoft.com/office/officeart/2005/8/layout/vList3"/>
    <dgm:cxn modelId="{A02AD725-274C-4225-9E56-8EA8FC7EF23A}" type="presOf" srcId="{EC9FAF16-0BC9-45F1-A516-2E731DA8C154}" destId="{8797EA74-E678-4E54-AF88-95F19869A3CC}" srcOrd="0" destOrd="0" presId="urn:microsoft.com/office/officeart/2005/8/layout/vList3"/>
    <dgm:cxn modelId="{47D8DA16-886C-42FC-8AA2-A6D43ABC4873}" type="presOf" srcId="{73EA69E3-4270-4B15-949A-5C186C4D9550}" destId="{778C89C7-844E-483F-9E3F-749067F9F95D}" srcOrd="0" destOrd="0" presId="urn:microsoft.com/office/officeart/2005/8/layout/vList3"/>
    <dgm:cxn modelId="{5520288B-DCC8-4511-B02C-8B379CCFB09A}" srcId="{7AADF915-0BDA-4E47-9A03-91129DE9E6B8}" destId="{A07F0CF5-524F-4938-A464-938F1D8C0453}" srcOrd="3" destOrd="0" parTransId="{CFE88158-09CE-4F18-86E1-012D72EF7F24}" sibTransId="{8FF6817D-0D93-4622-935F-0B201F44980D}"/>
    <dgm:cxn modelId="{9FFA8746-0F92-40CD-A800-842AB7C49481}" srcId="{7AADF915-0BDA-4E47-9A03-91129DE9E6B8}" destId="{A485F8E9-F468-46CB-9C66-661AADAA1F88}" srcOrd="0" destOrd="0" parTransId="{1B3D981A-FCF5-4D05-8C82-30A4EC97AD63}" sibTransId="{C997D931-CBBB-4805-892E-9FE72F566803}"/>
    <dgm:cxn modelId="{E9144C5B-5504-4CEA-888A-2652F85D7230}" type="presOf" srcId="{7AADF915-0BDA-4E47-9A03-91129DE9E6B8}" destId="{716F960E-A10D-42CF-B1C7-6E7122B2B3BD}" srcOrd="0" destOrd="0" presId="urn:microsoft.com/office/officeart/2005/8/layout/vList3"/>
    <dgm:cxn modelId="{6858EADD-3386-4FBC-B0E5-8B35F783E5A0}" type="presOf" srcId="{08B0D40C-4406-4F50-B987-C0FFA40CD8A5}" destId="{3A9B8D51-62A1-4D94-BCFE-F9B69CE6E3CA}" srcOrd="0" destOrd="0" presId="urn:microsoft.com/office/officeart/2005/8/layout/vList3"/>
    <dgm:cxn modelId="{0791409E-F4CB-46C6-B14F-036E64490C7E}" srcId="{7AADF915-0BDA-4E47-9A03-91129DE9E6B8}" destId="{73EA69E3-4270-4B15-949A-5C186C4D9550}" srcOrd="4" destOrd="0" parTransId="{21F67FF4-A9D4-4AD0-AD10-D5DFE480F7D1}" sibTransId="{075DAE4E-CF71-43B1-8043-93A41CC8DC36}"/>
    <dgm:cxn modelId="{229B4A6B-76FA-4DEF-8533-15BFA3DBB795}" srcId="{7AADF915-0BDA-4E47-9A03-91129DE9E6B8}" destId="{EC9FAF16-0BC9-45F1-A516-2E731DA8C154}" srcOrd="2" destOrd="0" parTransId="{02C026E1-99B8-48A7-9724-CE91E4DBAFD2}" sibTransId="{0D828823-86A5-4182-AE61-9FB57F9BEA8A}"/>
    <dgm:cxn modelId="{921EE6AE-095C-4859-BBDD-212D5C5F7F56}" type="presParOf" srcId="{716F960E-A10D-42CF-B1C7-6E7122B2B3BD}" destId="{B89CA3B6-640F-4DA1-AFBD-6A9046C79B63}" srcOrd="0" destOrd="0" presId="urn:microsoft.com/office/officeart/2005/8/layout/vList3"/>
    <dgm:cxn modelId="{CEF30D5C-387E-4E82-B75C-B2D82CBE31BF}" type="presParOf" srcId="{B89CA3B6-640F-4DA1-AFBD-6A9046C79B63}" destId="{ECA42E3E-9272-4DF7-97E5-2B4D5C9D70AC}" srcOrd="0" destOrd="0" presId="urn:microsoft.com/office/officeart/2005/8/layout/vList3"/>
    <dgm:cxn modelId="{71EE5F0F-BB3A-4B4F-A2BF-DFD7B6CCB7DB}" type="presParOf" srcId="{B89CA3B6-640F-4DA1-AFBD-6A9046C79B63}" destId="{6F2AB709-A11B-4B42-9B47-1A25467C5535}" srcOrd="1" destOrd="0" presId="urn:microsoft.com/office/officeart/2005/8/layout/vList3"/>
    <dgm:cxn modelId="{B1BDDE3A-19BB-4BEC-BE6E-D9700CE560FE}" type="presParOf" srcId="{716F960E-A10D-42CF-B1C7-6E7122B2B3BD}" destId="{2B7BC895-B253-4F19-9FA1-E9C7869A5C7C}" srcOrd="1" destOrd="0" presId="urn:microsoft.com/office/officeart/2005/8/layout/vList3"/>
    <dgm:cxn modelId="{F89DC725-9330-41D7-A376-93D0377C5079}" type="presParOf" srcId="{716F960E-A10D-42CF-B1C7-6E7122B2B3BD}" destId="{2E2BA96E-CB5A-43CC-B9C0-05A95FE55764}" srcOrd="2" destOrd="0" presId="urn:microsoft.com/office/officeart/2005/8/layout/vList3"/>
    <dgm:cxn modelId="{766C3B81-1A88-4F9D-ADE1-F7D857FD9F5A}" type="presParOf" srcId="{2E2BA96E-CB5A-43CC-B9C0-05A95FE55764}" destId="{E72A5CA3-8B65-4B5B-931C-4EFE3AD8BCB8}" srcOrd="0" destOrd="0" presId="urn:microsoft.com/office/officeart/2005/8/layout/vList3"/>
    <dgm:cxn modelId="{50D746D8-6B26-46E0-BEE4-010DA48D31B8}" type="presParOf" srcId="{2E2BA96E-CB5A-43CC-B9C0-05A95FE55764}" destId="{3A9B8D51-62A1-4D94-BCFE-F9B69CE6E3CA}" srcOrd="1" destOrd="0" presId="urn:microsoft.com/office/officeart/2005/8/layout/vList3"/>
    <dgm:cxn modelId="{49414BBA-E240-4DDE-BC2B-560BF1DFD70D}" type="presParOf" srcId="{716F960E-A10D-42CF-B1C7-6E7122B2B3BD}" destId="{B65ADB59-5DCA-4FA0-929D-72235D93C434}" srcOrd="3" destOrd="0" presId="urn:microsoft.com/office/officeart/2005/8/layout/vList3"/>
    <dgm:cxn modelId="{EF515BFF-CEEB-4135-88BA-7F76886EFE7C}" type="presParOf" srcId="{716F960E-A10D-42CF-B1C7-6E7122B2B3BD}" destId="{2CAF1E0F-F459-4956-8BD7-F5005741E650}" srcOrd="4" destOrd="0" presId="urn:microsoft.com/office/officeart/2005/8/layout/vList3"/>
    <dgm:cxn modelId="{41FCD3F6-75C2-4865-8047-3A4374D85F55}" type="presParOf" srcId="{2CAF1E0F-F459-4956-8BD7-F5005741E650}" destId="{C750D338-2742-4F06-9C10-AA3D11CBCC58}" srcOrd="0" destOrd="0" presId="urn:microsoft.com/office/officeart/2005/8/layout/vList3"/>
    <dgm:cxn modelId="{4BB26733-5FF4-4B43-9A59-BBACBE5CD171}" type="presParOf" srcId="{2CAF1E0F-F459-4956-8BD7-F5005741E650}" destId="{8797EA74-E678-4E54-AF88-95F19869A3CC}" srcOrd="1" destOrd="0" presId="urn:microsoft.com/office/officeart/2005/8/layout/vList3"/>
    <dgm:cxn modelId="{FF30B9A5-281B-4F35-829C-45C92C226C4A}" type="presParOf" srcId="{716F960E-A10D-42CF-B1C7-6E7122B2B3BD}" destId="{663180C1-4073-4FBB-96B1-25D96BCC1CD4}" srcOrd="5" destOrd="0" presId="urn:microsoft.com/office/officeart/2005/8/layout/vList3"/>
    <dgm:cxn modelId="{5331B6AC-899A-40A3-A108-58E6F1CC084F}" type="presParOf" srcId="{716F960E-A10D-42CF-B1C7-6E7122B2B3BD}" destId="{387C9AA1-265B-4807-A803-C2BC3D75ED6B}" srcOrd="6" destOrd="0" presId="urn:microsoft.com/office/officeart/2005/8/layout/vList3"/>
    <dgm:cxn modelId="{F0B14919-143F-4048-8EEA-9F71A0D2395B}" type="presParOf" srcId="{387C9AA1-265B-4807-A803-C2BC3D75ED6B}" destId="{9A91D21D-2F51-4130-96DC-FD7077C8D703}" srcOrd="0" destOrd="0" presId="urn:microsoft.com/office/officeart/2005/8/layout/vList3"/>
    <dgm:cxn modelId="{5E40C338-871B-45D3-9E3F-8A8AF86F4445}" type="presParOf" srcId="{387C9AA1-265B-4807-A803-C2BC3D75ED6B}" destId="{8E012AB4-5A77-40A2-BFAF-A17295F61B37}" srcOrd="1" destOrd="0" presId="urn:microsoft.com/office/officeart/2005/8/layout/vList3"/>
    <dgm:cxn modelId="{B528CCC4-B879-482D-A2F8-CF087513DE8E}" type="presParOf" srcId="{716F960E-A10D-42CF-B1C7-6E7122B2B3BD}" destId="{96E7E9E2-F63D-4166-82C3-76EE3D8446C9}" srcOrd="7" destOrd="0" presId="urn:microsoft.com/office/officeart/2005/8/layout/vList3"/>
    <dgm:cxn modelId="{2CAF9BF7-2049-4699-A606-08EE0E0EEDC9}" type="presParOf" srcId="{716F960E-A10D-42CF-B1C7-6E7122B2B3BD}" destId="{D6A6EFE5-ABAE-4DEA-B1EA-D18D3C9EE4A3}" srcOrd="8" destOrd="0" presId="urn:microsoft.com/office/officeart/2005/8/layout/vList3"/>
    <dgm:cxn modelId="{4AB7B357-FE11-4798-A053-4D29C8CFE2A3}" type="presParOf" srcId="{D6A6EFE5-ABAE-4DEA-B1EA-D18D3C9EE4A3}" destId="{A32F5994-59F6-4326-B11F-FA9B755A86F8}" srcOrd="0" destOrd="0" presId="urn:microsoft.com/office/officeart/2005/8/layout/vList3"/>
    <dgm:cxn modelId="{C24C8271-69F6-4F6D-846E-B9B8302A9A44}" type="presParOf" srcId="{D6A6EFE5-ABAE-4DEA-B1EA-D18D3C9EE4A3}" destId="{778C89C7-844E-483F-9E3F-749067F9F95D}"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A7E29D-11D5-41B6-A90B-1B4874821A0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075A94E3-44F8-4A27-B378-331B5BC132B8}">
      <dgm:prSet phldrT="[Κείμενο]"/>
      <dgm:spPr/>
      <dgm:t>
        <a:bodyPr/>
        <a:lstStyle/>
        <a:p>
          <a:r>
            <a:rPr lang="el-GR" dirty="0" smtClean="0"/>
            <a:t>Αναβολισμός </a:t>
          </a:r>
          <a:endParaRPr lang="el-GR" dirty="0"/>
        </a:p>
      </dgm:t>
    </dgm:pt>
    <dgm:pt modelId="{A035BD20-6166-486D-B726-F66F41AD2D8B}" type="parTrans" cxnId="{D8EF64AA-F5FB-4157-A0AD-AD15B2A8ABFB}">
      <dgm:prSet/>
      <dgm:spPr/>
      <dgm:t>
        <a:bodyPr/>
        <a:lstStyle/>
        <a:p>
          <a:endParaRPr lang="el-GR"/>
        </a:p>
      </dgm:t>
    </dgm:pt>
    <dgm:pt modelId="{FE1A14A1-5E65-476F-91C8-EFC68AD71411}" type="sibTrans" cxnId="{D8EF64AA-F5FB-4157-A0AD-AD15B2A8ABFB}">
      <dgm:prSet/>
      <dgm:spPr/>
      <dgm:t>
        <a:bodyPr/>
        <a:lstStyle/>
        <a:p>
          <a:endParaRPr lang="el-GR"/>
        </a:p>
      </dgm:t>
    </dgm:pt>
    <dgm:pt modelId="{2D95A832-6A51-4060-8F7F-89F92E905C0F}">
      <dgm:prSet phldrT="[Κείμενο]"/>
      <dgm:spPr/>
      <dgm:t>
        <a:bodyPr/>
        <a:lstStyle/>
        <a:p>
          <a:r>
            <a:rPr lang="el-GR" dirty="0" smtClean="0"/>
            <a:t>Το σύνολο των αντιδράσεων μέσω των οποίων γίνεται η σύνθεση πολύπλοκων χημικών ουσιών από απλούστερες με τη σύγχρονη κατανάλωση ενέργειας</a:t>
          </a:r>
          <a:endParaRPr lang="el-GR" dirty="0"/>
        </a:p>
      </dgm:t>
    </dgm:pt>
    <dgm:pt modelId="{28827C8C-FFEF-45AF-A0D8-EFEA865628CC}" type="parTrans" cxnId="{24551B66-AFC2-4B0A-A438-C1F9C07F6C23}">
      <dgm:prSet/>
      <dgm:spPr/>
      <dgm:t>
        <a:bodyPr/>
        <a:lstStyle/>
        <a:p>
          <a:endParaRPr lang="el-GR"/>
        </a:p>
      </dgm:t>
    </dgm:pt>
    <dgm:pt modelId="{D079D915-81F2-4153-AE24-0F195DBF70E7}" type="sibTrans" cxnId="{24551B66-AFC2-4B0A-A438-C1F9C07F6C23}">
      <dgm:prSet/>
      <dgm:spPr/>
      <dgm:t>
        <a:bodyPr/>
        <a:lstStyle/>
        <a:p>
          <a:endParaRPr lang="el-GR"/>
        </a:p>
      </dgm:t>
    </dgm:pt>
    <dgm:pt modelId="{F54B1E62-257E-4230-A175-CD81594F330E}">
      <dgm:prSet phldrT="[Κείμενο]"/>
      <dgm:spPr/>
      <dgm:t>
        <a:bodyPr/>
        <a:lstStyle/>
        <a:p>
          <a:r>
            <a:rPr lang="el-GR" dirty="0" smtClean="0"/>
            <a:t>Καταβολισμός </a:t>
          </a:r>
          <a:endParaRPr lang="el-GR" dirty="0"/>
        </a:p>
      </dgm:t>
    </dgm:pt>
    <dgm:pt modelId="{BF2EBF9E-C470-4940-B17C-BD6126C497DA}" type="parTrans" cxnId="{5815A9C0-7913-4797-BC32-418263FAE81D}">
      <dgm:prSet/>
      <dgm:spPr/>
      <dgm:t>
        <a:bodyPr/>
        <a:lstStyle/>
        <a:p>
          <a:endParaRPr lang="el-GR"/>
        </a:p>
      </dgm:t>
    </dgm:pt>
    <dgm:pt modelId="{1A7F01CF-D85C-4809-8843-2BE78F7081BD}" type="sibTrans" cxnId="{5815A9C0-7913-4797-BC32-418263FAE81D}">
      <dgm:prSet/>
      <dgm:spPr/>
      <dgm:t>
        <a:bodyPr/>
        <a:lstStyle/>
        <a:p>
          <a:endParaRPr lang="el-GR"/>
        </a:p>
      </dgm:t>
    </dgm:pt>
    <dgm:pt modelId="{AAE04A0A-336D-43E5-9512-9803279228E9}">
      <dgm:prSet phldrT="[Κείμενο]"/>
      <dgm:spPr/>
      <dgm:t>
        <a:bodyPr/>
        <a:lstStyle/>
        <a:p>
          <a:r>
            <a:rPr lang="el-GR" dirty="0" smtClean="0"/>
            <a:t>Το σύνολο των αντιδράσεων διάσπασης πολύπλοκων ουσιών σε απλούστερες με ταυτόχρονη ελευθέρωση ενέργειας</a:t>
          </a:r>
          <a:endParaRPr lang="el-GR" dirty="0"/>
        </a:p>
      </dgm:t>
    </dgm:pt>
    <dgm:pt modelId="{2EC26297-8AE3-4FA4-ADE7-F7BF952B60D2}" type="parTrans" cxnId="{23E96911-AEF5-488A-8002-6C0A637D3838}">
      <dgm:prSet/>
      <dgm:spPr/>
      <dgm:t>
        <a:bodyPr/>
        <a:lstStyle/>
        <a:p>
          <a:endParaRPr lang="el-GR"/>
        </a:p>
      </dgm:t>
    </dgm:pt>
    <dgm:pt modelId="{38BE9474-6785-4485-A03F-1C3A28EC9317}" type="sibTrans" cxnId="{23E96911-AEF5-488A-8002-6C0A637D3838}">
      <dgm:prSet/>
      <dgm:spPr/>
      <dgm:t>
        <a:bodyPr/>
        <a:lstStyle/>
        <a:p>
          <a:endParaRPr lang="el-GR"/>
        </a:p>
      </dgm:t>
    </dgm:pt>
    <dgm:pt modelId="{8FABE1AD-555E-46F6-917E-6427B7EC4C8E}" type="pres">
      <dgm:prSet presAssocID="{AFA7E29D-11D5-41B6-A90B-1B4874821A0F}" presName="Name0" presStyleCnt="0">
        <dgm:presLayoutVars>
          <dgm:dir/>
          <dgm:animLvl val="lvl"/>
          <dgm:resizeHandles/>
        </dgm:presLayoutVars>
      </dgm:prSet>
      <dgm:spPr/>
      <dgm:t>
        <a:bodyPr/>
        <a:lstStyle/>
        <a:p>
          <a:endParaRPr lang="el-GR"/>
        </a:p>
      </dgm:t>
    </dgm:pt>
    <dgm:pt modelId="{5559E411-FCA1-45B6-B398-0EE2D5AEBF61}" type="pres">
      <dgm:prSet presAssocID="{075A94E3-44F8-4A27-B378-331B5BC132B8}" presName="linNode" presStyleCnt="0"/>
      <dgm:spPr/>
    </dgm:pt>
    <dgm:pt modelId="{C5D378AC-B100-4131-8647-8BBBBA8861A7}" type="pres">
      <dgm:prSet presAssocID="{075A94E3-44F8-4A27-B378-331B5BC132B8}" presName="parentShp" presStyleLbl="node1" presStyleIdx="0" presStyleCnt="2">
        <dgm:presLayoutVars>
          <dgm:bulletEnabled val="1"/>
        </dgm:presLayoutVars>
      </dgm:prSet>
      <dgm:spPr/>
      <dgm:t>
        <a:bodyPr/>
        <a:lstStyle/>
        <a:p>
          <a:endParaRPr lang="el-GR"/>
        </a:p>
      </dgm:t>
    </dgm:pt>
    <dgm:pt modelId="{D32FD6F7-0D5A-4610-A477-63C0E222624C}" type="pres">
      <dgm:prSet presAssocID="{075A94E3-44F8-4A27-B378-331B5BC132B8}" presName="childShp" presStyleLbl="bgAccFollowNode1" presStyleIdx="0" presStyleCnt="2">
        <dgm:presLayoutVars>
          <dgm:bulletEnabled val="1"/>
        </dgm:presLayoutVars>
      </dgm:prSet>
      <dgm:spPr/>
      <dgm:t>
        <a:bodyPr/>
        <a:lstStyle/>
        <a:p>
          <a:endParaRPr lang="el-GR"/>
        </a:p>
      </dgm:t>
    </dgm:pt>
    <dgm:pt modelId="{9717F848-4816-4AED-A53A-558BE6599198}" type="pres">
      <dgm:prSet presAssocID="{FE1A14A1-5E65-476F-91C8-EFC68AD71411}" presName="spacing" presStyleCnt="0"/>
      <dgm:spPr/>
    </dgm:pt>
    <dgm:pt modelId="{F50A63DE-E151-467A-87B9-6B2C7A101E90}" type="pres">
      <dgm:prSet presAssocID="{F54B1E62-257E-4230-A175-CD81594F330E}" presName="linNode" presStyleCnt="0"/>
      <dgm:spPr/>
    </dgm:pt>
    <dgm:pt modelId="{32C23609-3B45-4F0B-BF7F-4127C6A3C491}" type="pres">
      <dgm:prSet presAssocID="{F54B1E62-257E-4230-A175-CD81594F330E}" presName="parentShp" presStyleLbl="node1" presStyleIdx="1" presStyleCnt="2">
        <dgm:presLayoutVars>
          <dgm:bulletEnabled val="1"/>
        </dgm:presLayoutVars>
      </dgm:prSet>
      <dgm:spPr/>
      <dgm:t>
        <a:bodyPr/>
        <a:lstStyle/>
        <a:p>
          <a:endParaRPr lang="el-GR"/>
        </a:p>
      </dgm:t>
    </dgm:pt>
    <dgm:pt modelId="{62A39E79-F332-441F-B2D4-E9EEF6055454}" type="pres">
      <dgm:prSet presAssocID="{F54B1E62-257E-4230-A175-CD81594F330E}" presName="childShp" presStyleLbl="bgAccFollowNode1" presStyleIdx="1" presStyleCnt="2">
        <dgm:presLayoutVars>
          <dgm:bulletEnabled val="1"/>
        </dgm:presLayoutVars>
      </dgm:prSet>
      <dgm:spPr/>
      <dgm:t>
        <a:bodyPr/>
        <a:lstStyle/>
        <a:p>
          <a:endParaRPr lang="el-GR"/>
        </a:p>
      </dgm:t>
    </dgm:pt>
  </dgm:ptLst>
  <dgm:cxnLst>
    <dgm:cxn modelId="{C1C9748A-0876-4EFB-9331-98358FBA66A9}" type="presOf" srcId="{AFA7E29D-11D5-41B6-A90B-1B4874821A0F}" destId="{8FABE1AD-555E-46F6-917E-6427B7EC4C8E}" srcOrd="0" destOrd="0" presId="urn:microsoft.com/office/officeart/2005/8/layout/vList6"/>
    <dgm:cxn modelId="{CF4750BC-369F-4711-8DEE-3A80FE3D1498}" type="presOf" srcId="{AAE04A0A-336D-43E5-9512-9803279228E9}" destId="{62A39E79-F332-441F-B2D4-E9EEF6055454}" srcOrd="0" destOrd="0" presId="urn:microsoft.com/office/officeart/2005/8/layout/vList6"/>
    <dgm:cxn modelId="{24551B66-AFC2-4B0A-A438-C1F9C07F6C23}" srcId="{075A94E3-44F8-4A27-B378-331B5BC132B8}" destId="{2D95A832-6A51-4060-8F7F-89F92E905C0F}" srcOrd="0" destOrd="0" parTransId="{28827C8C-FFEF-45AF-A0D8-EFEA865628CC}" sibTransId="{D079D915-81F2-4153-AE24-0F195DBF70E7}"/>
    <dgm:cxn modelId="{7146D5DE-1192-4EBF-B7B2-6006F419A557}" type="presOf" srcId="{075A94E3-44F8-4A27-B378-331B5BC132B8}" destId="{C5D378AC-B100-4131-8647-8BBBBA8861A7}" srcOrd="0" destOrd="0" presId="urn:microsoft.com/office/officeart/2005/8/layout/vList6"/>
    <dgm:cxn modelId="{D8EF64AA-F5FB-4157-A0AD-AD15B2A8ABFB}" srcId="{AFA7E29D-11D5-41B6-A90B-1B4874821A0F}" destId="{075A94E3-44F8-4A27-B378-331B5BC132B8}" srcOrd="0" destOrd="0" parTransId="{A035BD20-6166-486D-B726-F66F41AD2D8B}" sibTransId="{FE1A14A1-5E65-476F-91C8-EFC68AD71411}"/>
    <dgm:cxn modelId="{23E96911-AEF5-488A-8002-6C0A637D3838}" srcId="{F54B1E62-257E-4230-A175-CD81594F330E}" destId="{AAE04A0A-336D-43E5-9512-9803279228E9}" srcOrd="0" destOrd="0" parTransId="{2EC26297-8AE3-4FA4-ADE7-F7BF952B60D2}" sibTransId="{38BE9474-6785-4485-A03F-1C3A28EC9317}"/>
    <dgm:cxn modelId="{80119256-42CE-4CFD-B4AB-BE5E934CB03D}" type="presOf" srcId="{F54B1E62-257E-4230-A175-CD81594F330E}" destId="{32C23609-3B45-4F0B-BF7F-4127C6A3C491}" srcOrd="0" destOrd="0" presId="urn:microsoft.com/office/officeart/2005/8/layout/vList6"/>
    <dgm:cxn modelId="{51B2ECEA-AB45-49DE-B151-7C16F06E0507}" type="presOf" srcId="{2D95A832-6A51-4060-8F7F-89F92E905C0F}" destId="{D32FD6F7-0D5A-4610-A477-63C0E222624C}" srcOrd="0" destOrd="0" presId="urn:microsoft.com/office/officeart/2005/8/layout/vList6"/>
    <dgm:cxn modelId="{5815A9C0-7913-4797-BC32-418263FAE81D}" srcId="{AFA7E29D-11D5-41B6-A90B-1B4874821A0F}" destId="{F54B1E62-257E-4230-A175-CD81594F330E}" srcOrd="1" destOrd="0" parTransId="{BF2EBF9E-C470-4940-B17C-BD6126C497DA}" sibTransId="{1A7F01CF-D85C-4809-8843-2BE78F7081BD}"/>
    <dgm:cxn modelId="{CFC8F1DE-CEAE-49D1-A846-662019A147A7}" type="presParOf" srcId="{8FABE1AD-555E-46F6-917E-6427B7EC4C8E}" destId="{5559E411-FCA1-45B6-B398-0EE2D5AEBF61}" srcOrd="0" destOrd="0" presId="urn:microsoft.com/office/officeart/2005/8/layout/vList6"/>
    <dgm:cxn modelId="{6989C9D2-7F4A-4B9D-B2A0-E37D8C73AAFF}" type="presParOf" srcId="{5559E411-FCA1-45B6-B398-0EE2D5AEBF61}" destId="{C5D378AC-B100-4131-8647-8BBBBA8861A7}" srcOrd="0" destOrd="0" presId="urn:microsoft.com/office/officeart/2005/8/layout/vList6"/>
    <dgm:cxn modelId="{B11CDA91-F948-4A0B-A5D3-6154A3BA80E9}" type="presParOf" srcId="{5559E411-FCA1-45B6-B398-0EE2D5AEBF61}" destId="{D32FD6F7-0D5A-4610-A477-63C0E222624C}" srcOrd="1" destOrd="0" presId="urn:microsoft.com/office/officeart/2005/8/layout/vList6"/>
    <dgm:cxn modelId="{CA6329EA-7394-4D30-894D-1FCC6595ACD2}" type="presParOf" srcId="{8FABE1AD-555E-46F6-917E-6427B7EC4C8E}" destId="{9717F848-4816-4AED-A53A-558BE6599198}" srcOrd="1" destOrd="0" presId="urn:microsoft.com/office/officeart/2005/8/layout/vList6"/>
    <dgm:cxn modelId="{864DB0F2-D43A-4396-8480-899104357430}" type="presParOf" srcId="{8FABE1AD-555E-46F6-917E-6427B7EC4C8E}" destId="{F50A63DE-E151-467A-87B9-6B2C7A101E90}" srcOrd="2" destOrd="0" presId="urn:microsoft.com/office/officeart/2005/8/layout/vList6"/>
    <dgm:cxn modelId="{A4D0DC38-A3EE-4589-87F1-73677BF894DD}" type="presParOf" srcId="{F50A63DE-E151-467A-87B9-6B2C7A101E90}" destId="{32C23609-3B45-4F0B-BF7F-4127C6A3C491}" srcOrd="0" destOrd="0" presId="urn:microsoft.com/office/officeart/2005/8/layout/vList6"/>
    <dgm:cxn modelId="{A0FDCB36-691C-4BC4-A888-66686C46115F}" type="presParOf" srcId="{F50A63DE-E151-467A-87B9-6B2C7A101E90}" destId="{62A39E79-F332-441F-B2D4-E9EEF605545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FD3AE4-8AEA-40C1-8A53-5CEB94BDD2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F54C424D-A8A3-49D9-B5BF-9DEA29A54ED2}">
      <dgm:prSet phldrT="[Κείμενο]" custT="1"/>
      <dgm:spPr/>
      <dgm:t>
        <a:bodyPr/>
        <a:lstStyle/>
        <a:p>
          <a:r>
            <a:rPr lang="el-GR" sz="1600" dirty="0" smtClean="0"/>
            <a:t>Το σύνολο των μικροβίων που βρίσκεται στη στοματική κοιλότητα ενός υγιούς ατόμου.  Διακρίνεται σε:</a:t>
          </a:r>
          <a:endParaRPr lang="el-GR" sz="1600" dirty="0"/>
        </a:p>
      </dgm:t>
    </dgm:pt>
    <dgm:pt modelId="{1225954A-6745-43B3-AC43-54CCA24D4DE2}" type="parTrans" cxnId="{83AB5F7B-C66C-47E9-9B27-20D0A4D2D747}">
      <dgm:prSet/>
      <dgm:spPr/>
      <dgm:t>
        <a:bodyPr/>
        <a:lstStyle/>
        <a:p>
          <a:endParaRPr lang="el-GR"/>
        </a:p>
      </dgm:t>
    </dgm:pt>
    <dgm:pt modelId="{EFD34473-F8EE-4FFC-80AE-587DE156F32C}" type="sibTrans" cxnId="{83AB5F7B-C66C-47E9-9B27-20D0A4D2D747}">
      <dgm:prSet/>
      <dgm:spPr/>
      <dgm:t>
        <a:bodyPr/>
        <a:lstStyle/>
        <a:p>
          <a:endParaRPr lang="el-GR"/>
        </a:p>
      </dgm:t>
    </dgm:pt>
    <dgm:pt modelId="{F1C9FAF3-244E-41F1-8CDA-9714C5B78B63}">
      <dgm:prSet phldrT="[Κείμενο]" custT="1"/>
      <dgm:spPr/>
      <dgm:t>
        <a:bodyPr/>
        <a:lstStyle/>
        <a:p>
          <a:r>
            <a:rPr lang="el-GR" sz="1800" b="0" dirty="0" smtClean="0"/>
            <a:t>Μόνιμη χλωρίδα</a:t>
          </a:r>
          <a:endParaRPr lang="el-GR" sz="1800" b="0" dirty="0"/>
        </a:p>
      </dgm:t>
    </dgm:pt>
    <dgm:pt modelId="{8CAC35C2-963B-4A2C-8473-9A74B451EDE9}" type="parTrans" cxnId="{DDE32B44-464A-4CFA-B7C6-3BF4D5E9902A}">
      <dgm:prSet/>
      <dgm:spPr/>
      <dgm:t>
        <a:bodyPr/>
        <a:lstStyle/>
        <a:p>
          <a:endParaRPr lang="el-GR"/>
        </a:p>
      </dgm:t>
    </dgm:pt>
    <dgm:pt modelId="{F34B7575-41B2-456E-AD51-69CA533838D7}" type="sibTrans" cxnId="{DDE32B44-464A-4CFA-B7C6-3BF4D5E9902A}">
      <dgm:prSet/>
      <dgm:spPr/>
      <dgm:t>
        <a:bodyPr/>
        <a:lstStyle/>
        <a:p>
          <a:endParaRPr lang="el-GR"/>
        </a:p>
      </dgm:t>
    </dgm:pt>
    <dgm:pt modelId="{6C2562DA-BFA1-49F2-AC3C-087B531B55E4}">
      <dgm:prSet phldrT="[Κείμενο]" custT="1"/>
      <dgm:spPr/>
      <dgm:t>
        <a:bodyPr/>
        <a:lstStyle/>
        <a:p>
          <a:r>
            <a:rPr lang="el-GR" sz="1800" dirty="0" smtClean="0"/>
            <a:t>Παροδική χλωρίδα</a:t>
          </a:r>
          <a:endParaRPr lang="el-GR" sz="1800" dirty="0"/>
        </a:p>
      </dgm:t>
    </dgm:pt>
    <dgm:pt modelId="{D1890E87-7630-4E1C-B85E-0B08CB92CAD1}" type="parTrans" cxnId="{254AA853-A00E-4DC4-BA1C-33DFEBC68284}">
      <dgm:prSet/>
      <dgm:spPr/>
      <dgm:t>
        <a:bodyPr/>
        <a:lstStyle/>
        <a:p>
          <a:endParaRPr lang="el-GR"/>
        </a:p>
      </dgm:t>
    </dgm:pt>
    <dgm:pt modelId="{7C2165E0-F72B-4513-AF83-043FC674A0AC}" type="sibTrans" cxnId="{254AA853-A00E-4DC4-BA1C-33DFEBC68284}">
      <dgm:prSet/>
      <dgm:spPr/>
      <dgm:t>
        <a:bodyPr/>
        <a:lstStyle/>
        <a:p>
          <a:endParaRPr lang="el-GR"/>
        </a:p>
      </dgm:t>
    </dgm:pt>
    <dgm:pt modelId="{FB0A161E-7AB8-4BCA-A569-A76B6FF6E291}" type="pres">
      <dgm:prSet presAssocID="{F8FD3AE4-8AEA-40C1-8A53-5CEB94BDD24C}" presName="hierChild1" presStyleCnt="0">
        <dgm:presLayoutVars>
          <dgm:chPref val="1"/>
          <dgm:dir/>
          <dgm:animOne val="branch"/>
          <dgm:animLvl val="lvl"/>
          <dgm:resizeHandles/>
        </dgm:presLayoutVars>
      </dgm:prSet>
      <dgm:spPr/>
      <dgm:t>
        <a:bodyPr/>
        <a:lstStyle/>
        <a:p>
          <a:endParaRPr lang="el-GR"/>
        </a:p>
      </dgm:t>
    </dgm:pt>
    <dgm:pt modelId="{491FA226-EA26-4F1B-BBE4-0A0500455A7E}" type="pres">
      <dgm:prSet presAssocID="{F54C424D-A8A3-49D9-B5BF-9DEA29A54ED2}" presName="hierRoot1" presStyleCnt="0"/>
      <dgm:spPr/>
    </dgm:pt>
    <dgm:pt modelId="{DE91FD20-C388-4DB6-99E7-98A2F126D3EE}" type="pres">
      <dgm:prSet presAssocID="{F54C424D-A8A3-49D9-B5BF-9DEA29A54ED2}" presName="composite" presStyleCnt="0"/>
      <dgm:spPr/>
    </dgm:pt>
    <dgm:pt modelId="{22F6A73C-1F24-4D25-B946-DA3E4C76B12C}" type="pres">
      <dgm:prSet presAssocID="{F54C424D-A8A3-49D9-B5BF-9DEA29A54ED2}" presName="background" presStyleLbl="node0" presStyleIdx="0" presStyleCnt="1"/>
      <dgm:spPr/>
    </dgm:pt>
    <dgm:pt modelId="{021E1888-799A-4FB5-8545-F0FBDC237C5F}" type="pres">
      <dgm:prSet presAssocID="{F54C424D-A8A3-49D9-B5BF-9DEA29A54ED2}" presName="text" presStyleLbl="fgAcc0" presStyleIdx="0" presStyleCnt="1" custScaleX="237635" custLinFactNeighborX="-45813" custLinFactNeighborY="-2439">
        <dgm:presLayoutVars>
          <dgm:chPref val="3"/>
        </dgm:presLayoutVars>
      </dgm:prSet>
      <dgm:spPr/>
      <dgm:t>
        <a:bodyPr/>
        <a:lstStyle/>
        <a:p>
          <a:endParaRPr lang="el-GR"/>
        </a:p>
      </dgm:t>
    </dgm:pt>
    <dgm:pt modelId="{A70330A0-4BB0-440D-AD7A-C2B467FEFA27}" type="pres">
      <dgm:prSet presAssocID="{F54C424D-A8A3-49D9-B5BF-9DEA29A54ED2}" presName="hierChild2" presStyleCnt="0"/>
      <dgm:spPr/>
    </dgm:pt>
    <dgm:pt modelId="{8AA20F70-CE70-419A-8081-8FD767891A2D}" type="pres">
      <dgm:prSet presAssocID="{8CAC35C2-963B-4A2C-8473-9A74B451EDE9}" presName="Name10" presStyleLbl="parChTrans1D2" presStyleIdx="0" presStyleCnt="2"/>
      <dgm:spPr/>
      <dgm:t>
        <a:bodyPr/>
        <a:lstStyle/>
        <a:p>
          <a:endParaRPr lang="el-GR"/>
        </a:p>
      </dgm:t>
    </dgm:pt>
    <dgm:pt modelId="{E49FD858-734C-49A0-9F46-6F3041973C18}" type="pres">
      <dgm:prSet presAssocID="{F1C9FAF3-244E-41F1-8CDA-9714C5B78B63}" presName="hierRoot2" presStyleCnt="0"/>
      <dgm:spPr/>
    </dgm:pt>
    <dgm:pt modelId="{60A8A7F6-FD64-4D56-8FA8-8DB0EAF0FD45}" type="pres">
      <dgm:prSet presAssocID="{F1C9FAF3-244E-41F1-8CDA-9714C5B78B63}" presName="composite2" presStyleCnt="0"/>
      <dgm:spPr/>
    </dgm:pt>
    <dgm:pt modelId="{363ECC75-C45A-4411-9C5F-30283979FB03}" type="pres">
      <dgm:prSet presAssocID="{F1C9FAF3-244E-41F1-8CDA-9714C5B78B63}" presName="background2" presStyleLbl="node2" presStyleIdx="0" presStyleCnt="2"/>
      <dgm:spPr/>
    </dgm:pt>
    <dgm:pt modelId="{F78AE673-4454-49F9-B89D-F9D4FB7A35F9}" type="pres">
      <dgm:prSet presAssocID="{F1C9FAF3-244E-41F1-8CDA-9714C5B78B63}" presName="text2" presStyleLbl="fgAcc2" presStyleIdx="0" presStyleCnt="2" custScaleX="155388" custLinFactNeighborX="-12307">
        <dgm:presLayoutVars>
          <dgm:chPref val="3"/>
        </dgm:presLayoutVars>
      </dgm:prSet>
      <dgm:spPr/>
      <dgm:t>
        <a:bodyPr/>
        <a:lstStyle/>
        <a:p>
          <a:endParaRPr lang="el-GR"/>
        </a:p>
      </dgm:t>
    </dgm:pt>
    <dgm:pt modelId="{C14811CA-4B61-4E9D-8211-4E97CD3D1F2B}" type="pres">
      <dgm:prSet presAssocID="{F1C9FAF3-244E-41F1-8CDA-9714C5B78B63}" presName="hierChild3" presStyleCnt="0"/>
      <dgm:spPr/>
    </dgm:pt>
    <dgm:pt modelId="{5AF2D101-407D-47CE-95BC-8C472070C819}" type="pres">
      <dgm:prSet presAssocID="{D1890E87-7630-4E1C-B85E-0B08CB92CAD1}" presName="Name10" presStyleLbl="parChTrans1D2" presStyleIdx="1" presStyleCnt="2"/>
      <dgm:spPr/>
      <dgm:t>
        <a:bodyPr/>
        <a:lstStyle/>
        <a:p>
          <a:endParaRPr lang="el-GR"/>
        </a:p>
      </dgm:t>
    </dgm:pt>
    <dgm:pt modelId="{B39080DD-7C01-47C5-98A1-552D92DCA41C}" type="pres">
      <dgm:prSet presAssocID="{6C2562DA-BFA1-49F2-AC3C-087B531B55E4}" presName="hierRoot2" presStyleCnt="0"/>
      <dgm:spPr/>
    </dgm:pt>
    <dgm:pt modelId="{2B41689D-F7E0-467E-9378-CBB659999CCB}" type="pres">
      <dgm:prSet presAssocID="{6C2562DA-BFA1-49F2-AC3C-087B531B55E4}" presName="composite2" presStyleCnt="0"/>
      <dgm:spPr/>
    </dgm:pt>
    <dgm:pt modelId="{E444E748-07C1-4A94-AD9D-59B7186AC41C}" type="pres">
      <dgm:prSet presAssocID="{6C2562DA-BFA1-49F2-AC3C-087B531B55E4}" presName="background2" presStyleLbl="node2" presStyleIdx="1" presStyleCnt="2"/>
      <dgm:spPr/>
    </dgm:pt>
    <dgm:pt modelId="{EB6064C5-D719-4058-A88A-B7016C904327}" type="pres">
      <dgm:prSet presAssocID="{6C2562DA-BFA1-49F2-AC3C-087B531B55E4}" presName="text2" presStyleLbl="fgAcc2" presStyleIdx="1" presStyleCnt="2" custScaleX="156443" custLinFactNeighborX="-9775">
        <dgm:presLayoutVars>
          <dgm:chPref val="3"/>
        </dgm:presLayoutVars>
      </dgm:prSet>
      <dgm:spPr/>
      <dgm:t>
        <a:bodyPr/>
        <a:lstStyle/>
        <a:p>
          <a:endParaRPr lang="el-GR"/>
        </a:p>
      </dgm:t>
    </dgm:pt>
    <dgm:pt modelId="{CE8078BC-5AC8-4E44-8170-FACD6BDA2B5A}" type="pres">
      <dgm:prSet presAssocID="{6C2562DA-BFA1-49F2-AC3C-087B531B55E4}" presName="hierChild3" presStyleCnt="0"/>
      <dgm:spPr/>
    </dgm:pt>
  </dgm:ptLst>
  <dgm:cxnLst>
    <dgm:cxn modelId="{8F43F4A4-6748-40BC-95DA-1CA07D7E1458}" type="presOf" srcId="{F1C9FAF3-244E-41F1-8CDA-9714C5B78B63}" destId="{F78AE673-4454-49F9-B89D-F9D4FB7A35F9}" srcOrd="0" destOrd="0" presId="urn:microsoft.com/office/officeart/2005/8/layout/hierarchy1"/>
    <dgm:cxn modelId="{9F4BE93E-F480-4589-854E-A272C7C4CFC6}" type="presOf" srcId="{D1890E87-7630-4E1C-B85E-0B08CB92CAD1}" destId="{5AF2D101-407D-47CE-95BC-8C472070C819}" srcOrd="0" destOrd="0" presId="urn:microsoft.com/office/officeart/2005/8/layout/hierarchy1"/>
    <dgm:cxn modelId="{E1010D9F-D98B-412F-BE59-B7D59981AC22}" type="presOf" srcId="{8CAC35C2-963B-4A2C-8473-9A74B451EDE9}" destId="{8AA20F70-CE70-419A-8081-8FD767891A2D}" srcOrd="0" destOrd="0" presId="urn:microsoft.com/office/officeart/2005/8/layout/hierarchy1"/>
    <dgm:cxn modelId="{14CEE959-EDB5-4BD7-A83B-4E10F5FE18A2}" type="presOf" srcId="{F54C424D-A8A3-49D9-B5BF-9DEA29A54ED2}" destId="{021E1888-799A-4FB5-8545-F0FBDC237C5F}" srcOrd="0" destOrd="0" presId="urn:microsoft.com/office/officeart/2005/8/layout/hierarchy1"/>
    <dgm:cxn modelId="{83AB5F7B-C66C-47E9-9B27-20D0A4D2D747}" srcId="{F8FD3AE4-8AEA-40C1-8A53-5CEB94BDD24C}" destId="{F54C424D-A8A3-49D9-B5BF-9DEA29A54ED2}" srcOrd="0" destOrd="0" parTransId="{1225954A-6745-43B3-AC43-54CCA24D4DE2}" sibTransId="{EFD34473-F8EE-4FFC-80AE-587DE156F32C}"/>
    <dgm:cxn modelId="{A0352CD9-998C-43BE-BFD5-B7585DD8534C}" type="presOf" srcId="{6C2562DA-BFA1-49F2-AC3C-087B531B55E4}" destId="{EB6064C5-D719-4058-A88A-B7016C904327}" srcOrd="0" destOrd="0" presId="urn:microsoft.com/office/officeart/2005/8/layout/hierarchy1"/>
    <dgm:cxn modelId="{DDE32B44-464A-4CFA-B7C6-3BF4D5E9902A}" srcId="{F54C424D-A8A3-49D9-B5BF-9DEA29A54ED2}" destId="{F1C9FAF3-244E-41F1-8CDA-9714C5B78B63}" srcOrd="0" destOrd="0" parTransId="{8CAC35C2-963B-4A2C-8473-9A74B451EDE9}" sibTransId="{F34B7575-41B2-456E-AD51-69CA533838D7}"/>
    <dgm:cxn modelId="{E8E9834B-6C47-404B-87BF-07BB59BB5486}" type="presOf" srcId="{F8FD3AE4-8AEA-40C1-8A53-5CEB94BDD24C}" destId="{FB0A161E-7AB8-4BCA-A569-A76B6FF6E291}" srcOrd="0" destOrd="0" presId="urn:microsoft.com/office/officeart/2005/8/layout/hierarchy1"/>
    <dgm:cxn modelId="{254AA853-A00E-4DC4-BA1C-33DFEBC68284}" srcId="{F54C424D-A8A3-49D9-B5BF-9DEA29A54ED2}" destId="{6C2562DA-BFA1-49F2-AC3C-087B531B55E4}" srcOrd="1" destOrd="0" parTransId="{D1890E87-7630-4E1C-B85E-0B08CB92CAD1}" sibTransId="{7C2165E0-F72B-4513-AF83-043FC674A0AC}"/>
    <dgm:cxn modelId="{AF1851B8-361D-4980-9B20-7AE2674F1E75}" type="presParOf" srcId="{FB0A161E-7AB8-4BCA-A569-A76B6FF6E291}" destId="{491FA226-EA26-4F1B-BBE4-0A0500455A7E}" srcOrd="0" destOrd="0" presId="urn:microsoft.com/office/officeart/2005/8/layout/hierarchy1"/>
    <dgm:cxn modelId="{8DF6F161-14FA-47D4-A69D-92E900C91DB5}" type="presParOf" srcId="{491FA226-EA26-4F1B-BBE4-0A0500455A7E}" destId="{DE91FD20-C388-4DB6-99E7-98A2F126D3EE}" srcOrd="0" destOrd="0" presId="urn:microsoft.com/office/officeart/2005/8/layout/hierarchy1"/>
    <dgm:cxn modelId="{152F93D8-F1EC-482D-B528-454134032701}" type="presParOf" srcId="{DE91FD20-C388-4DB6-99E7-98A2F126D3EE}" destId="{22F6A73C-1F24-4D25-B946-DA3E4C76B12C}" srcOrd="0" destOrd="0" presId="urn:microsoft.com/office/officeart/2005/8/layout/hierarchy1"/>
    <dgm:cxn modelId="{BD4667C3-75BB-415A-961F-1DB31244FB9B}" type="presParOf" srcId="{DE91FD20-C388-4DB6-99E7-98A2F126D3EE}" destId="{021E1888-799A-4FB5-8545-F0FBDC237C5F}" srcOrd="1" destOrd="0" presId="urn:microsoft.com/office/officeart/2005/8/layout/hierarchy1"/>
    <dgm:cxn modelId="{14F6B413-D2D2-4D9B-B47D-595D1F4939D1}" type="presParOf" srcId="{491FA226-EA26-4F1B-BBE4-0A0500455A7E}" destId="{A70330A0-4BB0-440D-AD7A-C2B467FEFA27}" srcOrd="1" destOrd="0" presId="urn:microsoft.com/office/officeart/2005/8/layout/hierarchy1"/>
    <dgm:cxn modelId="{0BE5BD17-D2FB-4135-BC42-745AF8C7BE2A}" type="presParOf" srcId="{A70330A0-4BB0-440D-AD7A-C2B467FEFA27}" destId="{8AA20F70-CE70-419A-8081-8FD767891A2D}" srcOrd="0" destOrd="0" presId="urn:microsoft.com/office/officeart/2005/8/layout/hierarchy1"/>
    <dgm:cxn modelId="{1601153C-0EE6-46F4-A299-A85E716FC32D}" type="presParOf" srcId="{A70330A0-4BB0-440D-AD7A-C2B467FEFA27}" destId="{E49FD858-734C-49A0-9F46-6F3041973C18}" srcOrd="1" destOrd="0" presId="urn:microsoft.com/office/officeart/2005/8/layout/hierarchy1"/>
    <dgm:cxn modelId="{2F9BB77A-70DF-4445-B128-0298B4595535}" type="presParOf" srcId="{E49FD858-734C-49A0-9F46-6F3041973C18}" destId="{60A8A7F6-FD64-4D56-8FA8-8DB0EAF0FD45}" srcOrd="0" destOrd="0" presId="urn:microsoft.com/office/officeart/2005/8/layout/hierarchy1"/>
    <dgm:cxn modelId="{B9AE1840-80B0-47CC-9868-4C487A47BD34}" type="presParOf" srcId="{60A8A7F6-FD64-4D56-8FA8-8DB0EAF0FD45}" destId="{363ECC75-C45A-4411-9C5F-30283979FB03}" srcOrd="0" destOrd="0" presId="urn:microsoft.com/office/officeart/2005/8/layout/hierarchy1"/>
    <dgm:cxn modelId="{86CF7A56-C469-4CBC-937F-73E399A880C4}" type="presParOf" srcId="{60A8A7F6-FD64-4D56-8FA8-8DB0EAF0FD45}" destId="{F78AE673-4454-49F9-B89D-F9D4FB7A35F9}" srcOrd="1" destOrd="0" presId="urn:microsoft.com/office/officeart/2005/8/layout/hierarchy1"/>
    <dgm:cxn modelId="{0A23CF7D-1615-43E3-9A77-7160B612287E}" type="presParOf" srcId="{E49FD858-734C-49A0-9F46-6F3041973C18}" destId="{C14811CA-4B61-4E9D-8211-4E97CD3D1F2B}" srcOrd="1" destOrd="0" presId="urn:microsoft.com/office/officeart/2005/8/layout/hierarchy1"/>
    <dgm:cxn modelId="{3F786913-E452-467E-B540-6E3EF66E64D2}" type="presParOf" srcId="{A70330A0-4BB0-440D-AD7A-C2B467FEFA27}" destId="{5AF2D101-407D-47CE-95BC-8C472070C819}" srcOrd="2" destOrd="0" presId="urn:microsoft.com/office/officeart/2005/8/layout/hierarchy1"/>
    <dgm:cxn modelId="{550F931B-2BBA-4E3A-8258-ED700B794C10}" type="presParOf" srcId="{A70330A0-4BB0-440D-AD7A-C2B467FEFA27}" destId="{B39080DD-7C01-47C5-98A1-552D92DCA41C}" srcOrd="3" destOrd="0" presId="urn:microsoft.com/office/officeart/2005/8/layout/hierarchy1"/>
    <dgm:cxn modelId="{02F17BD0-B651-4A60-B993-D215E83CB5DB}" type="presParOf" srcId="{B39080DD-7C01-47C5-98A1-552D92DCA41C}" destId="{2B41689D-F7E0-467E-9378-CBB659999CCB}" srcOrd="0" destOrd="0" presId="urn:microsoft.com/office/officeart/2005/8/layout/hierarchy1"/>
    <dgm:cxn modelId="{C4842A1D-322C-43B0-A71A-A8DE8FC150F6}" type="presParOf" srcId="{2B41689D-F7E0-467E-9378-CBB659999CCB}" destId="{E444E748-07C1-4A94-AD9D-59B7186AC41C}" srcOrd="0" destOrd="0" presId="urn:microsoft.com/office/officeart/2005/8/layout/hierarchy1"/>
    <dgm:cxn modelId="{4A69B0C8-0D64-4726-BD7F-B0BE384D140A}" type="presParOf" srcId="{2B41689D-F7E0-467E-9378-CBB659999CCB}" destId="{EB6064C5-D719-4058-A88A-B7016C904327}" srcOrd="1" destOrd="0" presId="urn:microsoft.com/office/officeart/2005/8/layout/hierarchy1"/>
    <dgm:cxn modelId="{68B00F4F-0CE2-43B7-8527-48F8A91235DA}" type="presParOf" srcId="{B39080DD-7C01-47C5-98A1-552D92DCA41C}" destId="{CE8078BC-5AC8-4E44-8170-FACD6BDA2B5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98E159-C291-48A5-BE5D-5E0ABBE7326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l-GR"/>
        </a:p>
      </dgm:t>
    </dgm:pt>
    <dgm:pt modelId="{1C15F431-F439-4E19-B8F9-52B6DE6D581F}">
      <dgm:prSet/>
      <dgm:spPr/>
      <dgm:t>
        <a:bodyPr/>
        <a:lstStyle/>
        <a:p>
          <a:pPr rtl="0"/>
          <a:endParaRPr lang="el-GR" dirty="0"/>
        </a:p>
      </dgm:t>
    </dgm:pt>
    <dgm:pt modelId="{CAFFC1C2-F687-4BE2-8D3E-5687F25DDD33}" type="parTrans" cxnId="{D66DB16C-CA3E-4038-BFC6-007E44C9AB9B}">
      <dgm:prSet/>
      <dgm:spPr/>
      <dgm:t>
        <a:bodyPr/>
        <a:lstStyle/>
        <a:p>
          <a:endParaRPr lang="el-GR"/>
        </a:p>
      </dgm:t>
    </dgm:pt>
    <dgm:pt modelId="{08CD9EB3-12B6-4FDE-9FE7-8DC0E94B0D55}" type="sibTrans" cxnId="{D66DB16C-CA3E-4038-BFC6-007E44C9AB9B}">
      <dgm:prSet/>
      <dgm:spPr/>
      <dgm:t>
        <a:bodyPr/>
        <a:lstStyle/>
        <a:p>
          <a:endParaRPr lang="el-GR"/>
        </a:p>
      </dgm:t>
    </dgm:pt>
    <dgm:pt modelId="{401F6F18-61D3-4672-8877-1503ACDF8350}">
      <dgm:prSet/>
      <dgm:spPr/>
      <dgm:t>
        <a:bodyPr/>
        <a:lstStyle/>
        <a:p>
          <a:pPr rtl="0"/>
          <a:endParaRPr lang="el-GR" i="1" dirty="0"/>
        </a:p>
      </dgm:t>
    </dgm:pt>
    <dgm:pt modelId="{5013EA39-B86D-4307-8662-33476D7DD6DA}" type="parTrans" cxnId="{95D903DD-A231-40F1-A7AE-178F2D09E60B}">
      <dgm:prSet/>
      <dgm:spPr/>
      <dgm:t>
        <a:bodyPr/>
        <a:lstStyle/>
        <a:p>
          <a:endParaRPr lang="el-GR"/>
        </a:p>
      </dgm:t>
    </dgm:pt>
    <dgm:pt modelId="{5C9B379C-D600-4C28-BB37-8A6A572604CB}" type="sibTrans" cxnId="{95D903DD-A231-40F1-A7AE-178F2D09E60B}">
      <dgm:prSet/>
      <dgm:spPr/>
      <dgm:t>
        <a:bodyPr/>
        <a:lstStyle/>
        <a:p>
          <a:endParaRPr lang="el-GR"/>
        </a:p>
      </dgm:t>
    </dgm:pt>
    <dgm:pt modelId="{9FB0125E-4B43-48E9-9671-FAF1C42A129A}">
      <dgm:prSet/>
      <dgm:spPr/>
      <dgm:t>
        <a:bodyPr/>
        <a:lstStyle/>
        <a:p>
          <a:pPr algn="ctr" rtl="0"/>
          <a:endParaRPr lang="el-GR" i="1" dirty="0"/>
        </a:p>
      </dgm:t>
    </dgm:pt>
    <dgm:pt modelId="{9F207CD9-9BDC-4A7F-93A2-211CB244ADE1}" type="parTrans" cxnId="{D9407C04-7A8F-4986-85CE-0FDD89BC7626}">
      <dgm:prSet/>
      <dgm:spPr/>
      <dgm:t>
        <a:bodyPr/>
        <a:lstStyle/>
        <a:p>
          <a:endParaRPr lang="el-GR"/>
        </a:p>
      </dgm:t>
    </dgm:pt>
    <dgm:pt modelId="{8C729C4A-627B-4A2C-8857-B794DE0B7CBC}" type="sibTrans" cxnId="{D9407C04-7A8F-4986-85CE-0FDD89BC7626}">
      <dgm:prSet/>
      <dgm:spPr/>
      <dgm:t>
        <a:bodyPr/>
        <a:lstStyle/>
        <a:p>
          <a:endParaRPr lang="el-GR"/>
        </a:p>
      </dgm:t>
    </dgm:pt>
    <dgm:pt modelId="{95BED673-38C4-48B3-8CE9-D608E78FB38D}" type="pres">
      <dgm:prSet presAssocID="{E798E159-C291-48A5-BE5D-5E0ABBE7326E}" presName="diagram" presStyleCnt="0">
        <dgm:presLayoutVars>
          <dgm:dir/>
          <dgm:animLvl val="lvl"/>
          <dgm:resizeHandles val="exact"/>
        </dgm:presLayoutVars>
      </dgm:prSet>
      <dgm:spPr/>
      <dgm:t>
        <a:bodyPr/>
        <a:lstStyle/>
        <a:p>
          <a:endParaRPr lang="el-GR"/>
        </a:p>
      </dgm:t>
    </dgm:pt>
    <dgm:pt modelId="{DE0B33A4-897E-4206-A3BD-DE14E479C509}" type="pres">
      <dgm:prSet presAssocID="{1C15F431-F439-4E19-B8F9-52B6DE6D581F}" presName="compNode" presStyleCnt="0"/>
      <dgm:spPr/>
    </dgm:pt>
    <dgm:pt modelId="{4A94FD5D-656E-42AF-BB38-FC5F7A1872BD}" type="pres">
      <dgm:prSet presAssocID="{1C15F431-F439-4E19-B8F9-52B6DE6D581F}" presName="childRect" presStyleLbl="bgAcc1" presStyleIdx="0" presStyleCnt="3" custScaleX="62747" custScaleY="90205" custLinFactNeighborX="38108" custLinFactNeighborY="-8450">
        <dgm:presLayoutVars>
          <dgm:bulletEnabled val="1"/>
        </dgm:presLayoutVars>
      </dgm:prSet>
      <dgm:spPr>
        <a:blipFill rotWithShape="0">
          <a:blip xmlns:r="http://schemas.openxmlformats.org/officeDocument/2006/relationships" r:embed="rId1"/>
          <a:stretch>
            <a:fillRect/>
          </a:stretch>
        </a:blipFill>
      </dgm:spPr>
    </dgm:pt>
    <dgm:pt modelId="{3853CE14-401F-4C4A-BB07-543A4DA2840A}" type="pres">
      <dgm:prSet presAssocID="{1C15F431-F439-4E19-B8F9-52B6DE6D581F}" presName="parentText" presStyleLbl="node1" presStyleIdx="0" presStyleCnt="0">
        <dgm:presLayoutVars>
          <dgm:chMax val="0"/>
          <dgm:bulletEnabled val="1"/>
        </dgm:presLayoutVars>
      </dgm:prSet>
      <dgm:spPr/>
      <dgm:t>
        <a:bodyPr/>
        <a:lstStyle/>
        <a:p>
          <a:endParaRPr lang="el-GR"/>
        </a:p>
      </dgm:t>
    </dgm:pt>
    <dgm:pt modelId="{867A46E6-530C-4956-B0BA-D6C756866D25}" type="pres">
      <dgm:prSet presAssocID="{1C15F431-F439-4E19-B8F9-52B6DE6D581F}" presName="parentRect" presStyleLbl="alignNode1" presStyleIdx="0" presStyleCnt="3" custScaleX="62747" custScaleY="131479" custLinFactNeighborX="38108" custLinFactNeighborY="-39753"/>
      <dgm:spPr/>
      <dgm:t>
        <a:bodyPr/>
        <a:lstStyle/>
        <a:p>
          <a:endParaRPr lang="el-GR"/>
        </a:p>
      </dgm:t>
    </dgm:pt>
    <dgm:pt modelId="{F00E8DD8-A333-4FCA-9B04-280310B34B5C}" type="pres">
      <dgm:prSet presAssocID="{1C15F431-F439-4E19-B8F9-52B6DE6D581F}" presName="adorn" presStyleLbl="fgAccFollowNode1" presStyleIdx="0" presStyleCnt="3" custLinFactX="-100000" custLinFactY="61914" custLinFactNeighborX="-183512" custLinFactNeighborY="100000"/>
      <dgm:spPr>
        <a:noFill/>
        <a:ln>
          <a:noFill/>
        </a:ln>
      </dgm:spPr>
    </dgm:pt>
    <dgm:pt modelId="{646CB298-A49C-4763-9C84-412272E50279}" type="pres">
      <dgm:prSet presAssocID="{08CD9EB3-12B6-4FDE-9FE7-8DC0E94B0D55}" presName="sibTrans" presStyleLbl="sibTrans2D1" presStyleIdx="0" presStyleCnt="0"/>
      <dgm:spPr/>
      <dgm:t>
        <a:bodyPr/>
        <a:lstStyle/>
        <a:p>
          <a:endParaRPr lang="el-GR"/>
        </a:p>
      </dgm:t>
    </dgm:pt>
    <dgm:pt modelId="{FE536910-8950-4B7B-9EF7-01FA87980F01}" type="pres">
      <dgm:prSet presAssocID="{401F6F18-61D3-4672-8877-1503ACDF8350}" presName="compNode" presStyleCnt="0"/>
      <dgm:spPr/>
    </dgm:pt>
    <dgm:pt modelId="{9FC96923-C992-4A6E-AA27-C9BA56CB1CF5}" type="pres">
      <dgm:prSet presAssocID="{401F6F18-61D3-4672-8877-1503ACDF8350}" presName="childRect" presStyleLbl="bgAcc1" presStyleIdx="1" presStyleCnt="3" custScaleX="62747" custScaleY="90205" custLinFactNeighborX="13439" custLinFactNeighborY="25413">
        <dgm:presLayoutVars>
          <dgm:bulletEnabled val="1"/>
        </dgm:presLayoutVars>
      </dgm:prSet>
      <dgm:spPr>
        <a:blipFill rotWithShape="0">
          <a:blip xmlns:r="http://schemas.openxmlformats.org/officeDocument/2006/relationships" r:embed="rId2"/>
          <a:stretch>
            <a:fillRect/>
          </a:stretch>
        </a:blipFill>
      </dgm:spPr>
    </dgm:pt>
    <dgm:pt modelId="{2FB91D30-95F9-419D-A65E-EA15B23B8203}" type="pres">
      <dgm:prSet presAssocID="{401F6F18-61D3-4672-8877-1503ACDF8350}" presName="parentText" presStyleLbl="node1" presStyleIdx="0" presStyleCnt="0">
        <dgm:presLayoutVars>
          <dgm:chMax val="0"/>
          <dgm:bulletEnabled val="1"/>
        </dgm:presLayoutVars>
      </dgm:prSet>
      <dgm:spPr/>
      <dgm:t>
        <a:bodyPr/>
        <a:lstStyle/>
        <a:p>
          <a:endParaRPr lang="el-GR"/>
        </a:p>
      </dgm:t>
    </dgm:pt>
    <dgm:pt modelId="{3C92D6BB-BD7A-4192-9088-98DC723240F7}" type="pres">
      <dgm:prSet presAssocID="{401F6F18-61D3-4672-8877-1503ACDF8350}" presName="parentRect" presStyleLbl="alignNode1" presStyleIdx="1" presStyleCnt="3" custScaleX="62747" custScaleY="90205" custLinFactNeighborX="13439" custLinFactNeighborY="44619"/>
      <dgm:spPr/>
      <dgm:t>
        <a:bodyPr/>
        <a:lstStyle/>
        <a:p>
          <a:endParaRPr lang="el-GR"/>
        </a:p>
      </dgm:t>
    </dgm:pt>
    <dgm:pt modelId="{BFCA0A15-8E81-468D-9A3B-93329DFECB39}" type="pres">
      <dgm:prSet presAssocID="{401F6F18-61D3-4672-8877-1503ACDF8350}" presName="adorn" presStyleLbl="fgAccFollowNode1" presStyleIdx="1" presStyleCnt="3" custLinFactX="-224545" custLinFactY="100000" custLinFactNeighborX="-300000" custLinFactNeighborY="106244"/>
      <dgm:spPr>
        <a:noFill/>
        <a:ln>
          <a:noFill/>
        </a:ln>
      </dgm:spPr>
    </dgm:pt>
    <dgm:pt modelId="{1EEFC1D6-7750-414C-81B0-A1A699AFB621}" type="pres">
      <dgm:prSet presAssocID="{5C9B379C-D600-4C28-BB37-8A6A572604CB}" presName="sibTrans" presStyleLbl="sibTrans2D1" presStyleIdx="0" presStyleCnt="0"/>
      <dgm:spPr/>
      <dgm:t>
        <a:bodyPr/>
        <a:lstStyle/>
        <a:p>
          <a:endParaRPr lang="el-GR"/>
        </a:p>
      </dgm:t>
    </dgm:pt>
    <dgm:pt modelId="{7E8BA27A-2A99-4155-A2E2-CCFFCCD8D43D}" type="pres">
      <dgm:prSet presAssocID="{9FB0125E-4B43-48E9-9671-FAF1C42A129A}" presName="compNode" presStyleCnt="0"/>
      <dgm:spPr/>
    </dgm:pt>
    <dgm:pt modelId="{77AD3E15-E902-43E0-9F7D-36CED0E7CA60}" type="pres">
      <dgm:prSet presAssocID="{9FB0125E-4B43-48E9-9671-FAF1C42A129A}" presName="childRect" presStyleLbl="bgAcc1" presStyleIdx="2" presStyleCnt="3" custScaleX="62747" custScaleY="90205" custLinFactNeighborX="-10705" custLinFactNeighborY="-8450">
        <dgm:presLayoutVars>
          <dgm:bulletEnabled val="1"/>
        </dgm:presLayoutVars>
      </dgm:prSet>
      <dgm:spPr>
        <a:blipFill rotWithShape="0">
          <a:blip xmlns:r="http://schemas.openxmlformats.org/officeDocument/2006/relationships" r:embed="rId3"/>
          <a:stretch>
            <a:fillRect/>
          </a:stretch>
        </a:blipFill>
      </dgm:spPr>
    </dgm:pt>
    <dgm:pt modelId="{48681E7E-1F15-4650-9959-9E67C85D9E90}" type="pres">
      <dgm:prSet presAssocID="{9FB0125E-4B43-48E9-9671-FAF1C42A129A}" presName="parentText" presStyleLbl="node1" presStyleIdx="0" presStyleCnt="0">
        <dgm:presLayoutVars>
          <dgm:chMax val="0"/>
          <dgm:bulletEnabled val="1"/>
        </dgm:presLayoutVars>
      </dgm:prSet>
      <dgm:spPr/>
      <dgm:t>
        <a:bodyPr/>
        <a:lstStyle/>
        <a:p>
          <a:endParaRPr lang="el-GR"/>
        </a:p>
      </dgm:t>
    </dgm:pt>
    <dgm:pt modelId="{43DE8CAF-B209-4AC9-9164-DA3B5A5434D2}" type="pres">
      <dgm:prSet presAssocID="{9FB0125E-4B43-48E9-9671-FAF1C42A129A}" presName="parentRect" presStyleLbl="alignNode1" presStyleIdx="2" presStyleCnt="3" custScaleX="62747" custScaleY="90205" custLinFactNeighborX="-10705" custLinFactNeighborY="-35173"/>
      <dgm:spPr/>
      <dgm:t>
        <a:bodyPr/>
        <a:lstStyle/>
        <a:p>
          <a:endParaRPr lang="el-GR"/>
        </a:p>
      </dgm:t>
    </dgm:pt>
    <dgm:pt modelId="{FBF4C623-56A3-4E55-BA3B-B32C20CAB0F2}" type="pres">
      <dgm:prSet presAssocID="{9FB0125E-4B43-48E9-9671-FAF1C42A129A}" presName="adorn" presStyleLbl="fgAccFollowNode1" presStyleIdx="2" presStyleCnt="3" custLinFactX="-400000" custLinFactY="26450" custLinFactNeighborX="-467475" custLinFactNeighborY="100000"/>
      <dgm:spPr>
        <a:noFill/>
        <a:ln>
          <a:noFill/>
        </a:ln>
      </dgm:spPr>
    </dgm:pt>
  </dgm:ptLst>
  <dgm:cxnLst>
    <dgm:cxn modelId="{FB377D3C-B3B8-4082-B394-C859731EC652}" type="presOf" srcId="{401F6F18-61D3-4672-8877-1503ACDF8350}" destId="{3C92D6BB-BD7A-4192-9088-98DC723240F7}" srcOrd="1" destOrd="0" presId="urn:microsoft.com/office/officeart/2005/8/layout/bList2"/>
    <dgm:cxn modelId="{5877654D-C859-4100-86C7-17389F7753E6}" type="presOf" srcId="{E798E159-C291-48A5-BE5D-5E0ABBE7326E}" destId="{95BED673-38C4-48B3-8CE9-D608E78FB38D}" srcOrd="0" destOrd="0" presId="urn:microsoft.com/office/officeart/2005/8/layout/bList2"/>
    <dgm:cxn modelId="{D9407C04-7A8F-4986-85CE-0FDD89BC7626}" srcId="{E798E159-C291-48A5-BE5D-5E0ABBE7326E}" destId="{9FB0125E-4B43-48E9-9671-FAF1C42A129A}" srcOrd="2" destOrd="0" parTransId="{9F207CD9-9BDC-4A7F-93A2-211CB244ADE1}" sibTransId="{8C729C4A-627B-4A2C-8857-B794DE0B7CBC}"/>
    <dgm:cxn modelId="{D66DB16C-CA3E-4038-BFC6-007E44C9AB9B}" srcId="{E798E159-C291-48A5-BE5D-5E0ABBE7326E}" destId="{1C15F431-F439-4E19-B8F9-52B6DE6D581F}" srcOrd="0" destOrd="0" parTransId="{CAFFC1C2-F687-4BE2-8D3E-5687F25DDD33}" sibTransId="{08CD9EB3-12B6-4FDE-9FE7-8DC0E94B0D55}"/>
    <dgm:cxn modelId="{DCC9C184-8EFD-4DD6-B821-ED747022CAD9}" type="presOf" srcId="{5C9B379C-D600-4C28-BB37-8A6A572604CB}" destId="{1EEFC1D6-7750-414C-81B0-A1A699AFB621}" srcOrd="0" destOrd="0" presId="urn:microsoft.com/office/officeart/2005/8/layout/bList2"/>
    <dgm:cxn modelId="{BBF63A87-4DE8-4F81-98FC-B34194A2E6A7}" type="presOf" srcId="{1C15F431-F439-4E19-B8F9-52B6DE6D581F}" destId="{3853CE14-401F-4C4A-BB07-543A4DA2840A}" srcOrd="0" destOrd="0" presId="urn:microsoft.com/office/officeart/2005/8/layout/bList2"/>
    <dgm:cxn modelId="{95D903DD-A231-40F1-A7AE-178F2D09E60B}" srcId="{E798E159-C291-48A5-BE5D-5E0ABBE7326E}" destId="{401F6F18-61D3-4672-8877-1503ACDF8350}" srcOrd="1" destOrd="0" parTransId="{5013EA39-B86D-4307-8662-33476D7DD6DA}" sibTransId="{5C9B379C-D600-4C28-BB37-8A6A572604CB}"/>
    <dgm:cxn modelId="{24F847B3-D951-4487-9DAD-F51896E3C21D}" type="presOf" srcId="{08CD9EB3-12B6-4FDE-9FE7-8DC0E94B0D55}" destId="{646CB298-A49C-4763-9C84-412272E50279}" srcOrd="0" destOrd="0" presId="urn:microsoft.com/office/officeart/2005/8/layout/bList2"/>
    <dgm:cxn modelId="{260B0123-A060-4C06-84C4-F8BB39BC6AE4}" type="presOf" srcId="{1C15F431-F439-4E19-B8F9-52B6DE6D581F}" destId="{867A46E6-530C-4956-B0BA-D6C756866D25}" srcOrd="1" destOrd="0" presId="urn:microsoft.com/office/officeart/2005/8/layout/bList2"/>
    <dgm:cxn modelId="{43154261-0018-4DAF-8D33-04727B145BC2}" type="presOf" srcId="{401F6F18-61D3-4672-8877-1503ACDF8350}" destId="{2FB91D30-95F9-419D-A65E-EA15B23B8203}" srcOrd="0" destOrd="0" presId="urn:microsoft.com/office/officeart/2005/8/layout/bList2"/>
    <dgm:cxn modelId="{B0854179-E10E-4F05-9DB4-F037C5CFA5DC}" type="presOf" srcId="{9FB0125E-4B43-48E9-9671-FAF1C42A129A}" destId="{48681E7E-1F15-4650-9959-9E67C85D9E90}" srcOrd="0" destOrd="0" presId="urn:microsoft.com/office/officeart/2005/8/layout/bList2"/>
    <dgm:cxn modelId="{17F5F306-9823-4CBE-BE33-29CA0F8749E6}" type="presOf" srcId="{9FB0125E-4B43-48E9-9671-FAF1C42A129A}" destId="{43DE8CAF-B209-4AC9-9164-DA3B5A5434D2}" srcOrd="1" destOrd="0" presId="urn:microsoft.com/office/officeart/2005/8/layout/bList2"/>
    <dgm:cxn modelId="{6F2B950B-B4D1-4D62-AB7A-F596C7C4095A}" type="presParOf" srcId="{95BED673-38C4-48B3-8CE9-D608E78FB38D}" destId="{DE0B33A4-897E-4206-A3BD-DE14E479C509}" srcOrd="0" destOrd="0" presId="urn:microsoft.com/office/officeart/2005/8/layout/bList2"/>
    <dgm:cxn modelId="{5932650D-F05C-4A7D-8ECE-E35C9CD15AA3}" type="presParOf" srcId="{DE0B33A4-897E-4206-A3BD-DE14E479C509}" destId="{4A94FD5D-656E-42AF-BB38-FC5F7A1872BD}" srcOrd="0" destOrd="0" presId="urn:microsoft.com/office/officeart/2005/8/layout/bList2"/>
    <dgm:cxn modelId="{23EF9232-AD8E-4D49-BB56-D284A3C52D87}" type="presParOf" srcId="{DE0B33A4-897E-4206-A3BD-DE14E479C509}" destId="{3853CE14-401F-4C4A-BB07-543A4DA2840A}" srcOrd="1" destOrd="0" presId="urn:microsoft.com/office/officeart/2005/8/layout/bList2"/>
    <dgm:cxn modelId="{001A65B9-2731-4975-B7F7-2F89375064F7}" type="presParOf" srcId="{DE0B33A4-897E-4206-A3BD-DE14E479C509}" destId="{867A46E6-530C-4956-B0BA-D6C756866D25}" srcOrd="2" destOrd="0" presId="urn:microsoft.com/office/officeart/2005/8/layout/bList2"/>
    <dgm:cxn modelId="{76CA7CDD-2248-44D8-801E-B38357943AFB}" type="presParOf" srcId="{DE0B33A4-897E-4206-A3BD-DE14E479C509}" destId="{F00E8DD8-A333-4FCA-9B04-280310B34B5C}" srcOrd="3" destOrd="0" presId="urn:microsoft.com/office/officeart/2005/8/layout/bList2"/>
    <dgm:cxn modelId="{CDD11132-AB6A-4283-935C-CB6EC1B865B9}" type="presParOf" srcId="{95BED673-38C4-48B3-8CE9-D608E78FB38D}" destId="{646CB298-A49C-4763-9C84-412272E50279}" srcOrd="1" destOrd="0" presId="urn:microsoft.com/office/officeart/2005/8/layout/bList2"/>
    <dgm:cxn modelId="{F0CC7270-A4EE-4A58-93F5-CB9055DC1E91}" type="presParOf" srcId="{95BED673-38C4-48B3-8CE9-D608E78FB38D}" destId="{FE536910-8950-4B7B-9EF7-01FA87980F01}" srcOrd="2" destOrd="0" presId="urn:microsoft.com/office/officeart/2005/8/layout/bList2"/>
    <dgm:cxn modelId="{F9493432-D448-42C7-8AC9-436AB74EF686}" type="presParOf" srcId="{FE536910-8950-4B7B-9EF7-01FA87980F01}" destId="{9FC96923-C992-4A6E-AA27-C9BA56CB1CF5}" srcOrd="0" destOrd="0" presId="urn:microsoft.com/office/officeart/2005/8/layout/bList2"/>
    <dgm:cxn modelId="{D4C45ACD-E16C-4791-B431-6F18129346A9}" type="presParOf" srcId="{FE536910-8950-4B7B-9EF7-01FA87980F01}" destId="{2FB91D30-95F9-419D-A65E-EA15B23B8203}" srcOrd="1" destOrd="0" presId="urn:microsoft.com/office/officeart/2005/8/layout/bList2"/>
    <dgm:cxn modelId="{919B23E1-AFDD-4CBF-8D5D-B5907CD3C6C0}" type="presParOf" srcId="{FE536910-8950-4B7B-9EF7-01FA87980F01}" destId="{3C92D6BB-BD7A-4192-9088-98DC723240F7}" srcOrd="2" destOrd="0" presId="urn:microsoft.com/office/officeart/2005/8/layout/bList2"/>
    <dgm:cxn modelId="{B1B02EE7-CD31-47AC-A669-2160BB6E2CE7}" type="presParOf" srcId="{FE536910-8950-4B7B-9EF7-01FA87980F01}" destId="{BFCA0A15-8E81-468D-9A3B-93329DFECB39}" srcOrd="3" destOrd="0" presId="urn:microsoft.com/office/officeart/2005/8/layout/bList2"/>
    <dgm:cxn modelId="{2DEE6F3E-CEC5-4D18-8AF6-83BBA48CB748}" type="presParOf" srcId="{95BED673-38C4-48B3-8CE9-D608E78FB38D}" destId="{1EEFC1D6-7750-414C-81B0-A1A699AFB621}" srcOrd="3" destOrd="0" presId="urn:microsoft.com/office/officeart/2005/8/layout/bList2"/>
    <dgm:cxn modelId="{AB2B23F1-3B1A-47E4-AE0E-5C7BE6CE94ED}" type="presParOf" srcId="{95BED673-38C4-48B3-8CE9-D608E78FB38D}" destId="{7E8BA27A-2A99-4155-A2E2-CCFFCCD8D43D}" srcOrd="4" destOrd="0" presId="urn:microsoft.com/office/officeart/2005/8/layout/bList2"/>
    <dgm:cxn modelId="{973C6890-F9C8-4096-87EB-96805CBBB977}" type="presParOf" srcId="{7E8BA27A-2A99-4155-A2E2-CCFFCCD8D43D}" destId="{77AD3E15-E902-43E0-9F7D-36CED0E7CA60}" srcOrd="0" destOrd="0" presId="urn:microsoft.com/office/officeart/2005/8/layout/bList2"/>
    <dgm:cxn modelId="{F8BF4950-5602-4D4A-94D2-4348AF302D5C}" type="presParOf" srcId="{7E8BA27A-2A99-4155-A2E2-CCFFCCD8D43D}" destId="{48681E7E-1F15-4650-9959-9E67C85D9E90}" srcOrd="1" destOrd="0" presId="urn:microsoft.com/office/officeart/2005/8/layout/bList2"/>
    <dgm:cxn modelId="{E988C571-C06A-4F6D-B572-5CFC839E3C1B}" type="presParOf" srcId="{7E8BA27A-2A99-4155-A2E2-CCFFCCD8D43D}" destId="{43DE8CAF-B209-4AC9-9164-DA3B5A5434D2}" srcOrd="2" destOrd="0" presId="urn:microsoft.com/office/officeart/2005/8/layout/bList2"/>
    <dgm:cxn modelId="{394DCC13-D1D6-4FC1-97F9-5B252DC06CDD}" type="presParOf" srcId="{7E8BA27A-2A99-4155-A2E2-CCFFCCD8D43D}" destId="{FBF4C623-56A3-4E55-BA3B-B32C20CAB0F2}"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13CD59-D02F-4B1F-9D1C-B749B48762F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l-GR"/>
        </a:p>
      </dgm:t>
    </dgm:pt>
    <dgm:pt modelId="{CA146CB4-A70A-4686-8A83-B0CE1D96936D}">
      <dgm:prSet phldrT="[Κείμενο]"/>
      <dgm:spPr/>
      <dgm:t>
        <a:bodyPr/>
        <a:lstStyle/>
        <a:p>
          <a:r>
            <a:rPr lang="el-GR" dirty="0" smtClean="0"/>
            <a:t>Αλληλεπιδράσεις χαμηλής συγγένειας</a:t>
          </a:r>
          <a:endParaRPr lang="el-GR" dirty="0"/>
        </a:p>
      </dgm:t>
    </dgm:pt>
    <dgm:pt modelId="{81602765-64F9-4C43-99B3-FE86B1222284}" type="parTrans" cxnId="{EC3E9BF1-29C8-420E-B987-366BD5F878AE}">
      <dgm:prSet/>
      <dgm:spPr/>
      <dgm:t>
        <a:bodyPr/>
        <a:lstStyle/>
        <a:p>
          <a:endParaRPr lang="el-GR"/>
        </a:p>
      </dgm:t>
    </dgm:pt>
    <dgm:pt modelId="{E2EE0AA8-41B2-4C27-9EA0-6200C0F2EAE6}" type="sibTrans" cxnId="{EC3E9BF1-29C8-420E-B987-366BD5F878AE}">
      <dgm:prSet/>
      <dgm:spPr/>
      <dgm:t>
        <a:bodyPr/>
        <a:lstStyle/>
        <a:p>
          <a:endParaRPr lang="el-GR"/>
        </a:p>
      </dgm:t>
    </dgm:pt>
    <dgm:pt modelId="{235B2799-4762-43CF-B6AA-A476D6030CCD}">
      <dgm:prSet phldrT="[Κείμενο]"/>
      <dgm:spPr/>
      <dgm:t>
        <a:bodyPr/>
        <a:lstStyle/>
        <a:p>
          <a:r>
            <a:rPr lang="el-GR" dirty="0" smtClean="0"/>
            <a:t>Ηλεκτροστατικές έλξεις, υδρόφοβες δυνάμεις κλπ</a:t>
          </a:r>
          <a:endParaRPr lang="el-GR" dirty="0"/>
        </a:p>
      </dgm:t>
    </dgm:pt>
    <dgm:pt modelId="{A9CB2954-8437-428A-8DAB-4B1A7FA2AA49}" type="parTrans" cxnId="{DFEC143A-7DA5-437C-913A-C2C976C2645D}">
      <dgm:prSet/>
      <dgm:spPr/>
      <dgm:t>
        <a:bodyPr/>
        <a:lstStyle/>
        <a:p>
          <a:endParaRPr lang="el-GR"/>
        </a:p>
      </dgm:t>
    </dgm:pt>
    <dgm:pt modelId="{EFC9564C-C9A1-4791-8B32-BF14D8804760}" type="sibTrans" cxnId="{DFEC143A-7DA5-437C-913A-C2C976C2645D}">
      <dgm:prSet/>
      <dgm:spPr/>
      <dgm:t>
        <a:bodyPr/>
        <a:lstStyle/>
        <a:p>
          <a:endParaRPr lang="el-GR"/>
        </a:p>
      </dgm:t>
    </dgm:pt>
    <dgm:pt modelId="{908EB1B5-B653-4CF5-882F-F3451281697F}">
      <dgm:prSet phldrT="[Κείμενο]"/>
      <dgm:spPr/>
      <dgm:t>
        <a:bodyPr/>
        <a:lstStyle/>
        <a:p>
          <a:r>
            <a:rPr lang="el-GR" dirty="0" smtClean="0"/>
            <a:t>Μηχανισμοί υψηλής συγγένειας</a:t>
          </a:r>
          <a:endParaRPr lang="el-GR" dirty="0"/>
        </a:p>
      </dgm:t>
    </dgm:pt>
    <dgm:pt modelId="{582E86B7-60E9-4576-8681-10EAF3EF9051}" type="parTrans" cxnId="{172AB882-D371-47B4-AB7D-05BA1F48BB98}">
      <dgm:prSet/>
      <dgm:spPr/>
      <dgm:t>
        <a:bodyPr/>
        <a:lstStyle/>
        <a:p>
          <a:endParaRPr lang="el-GR"/>
        </a:p>
      </dgm:t>
    </dgm:pt>
    <dgm:pt modelId="{8F4ADD3A-D5CF-4EAB-96B1-5378E84BD945}" type="sibTrans" cxnId="{172AB882-D371-47B4-AB7D-05BA1F48BB98}">
      <dgm:prSet/>
      <dgm:spPr/>
      <dgm:t>
        <a:bodyPr/>
        <a:lstStyle/>
        <a:p>
          <a:endParaRPr lang="el-GR"/>
        </a:p>
      </dgm:t>
    </dgm:pt>
    <dgm:pt modelId="{9DBC093A-9B42-493E-A9F8-AD962A953D52}">
      <dgm:prSet phldrT="[Κείμενο]"/>
      <dgm:spPr/>
      <dgm:t>
        <a:bodyPr/>
        <a:lstStyle/>
        <a:p>
          <a:r>
            <a:rPr lang="el-GR" dirty="0" smtClean="0"/>
            <a:t> Σύνδεση μορίων των βακτηρίων (συγκολλητίνες) με μόρια του ξενιστή (υποδοχείς) </a:t>
          </a:r>
          <a:endParaRPr lang="el-GR" dirty="0"/>
        </a:p>
      </dgm:t>
    </dgm:pt>
    <dgm:pt modelId="{6251E80B-6AFF-41DB-A477-C2D0AA2E8C7C}" type="parTrans" cxnId="{A08E6DC4-E600-46DE-82DD-3C747CC6C620}">
      <dgm:prSet/>
      <dgm:spPr/>
      <dgm:t>
        <a:bodyPr/>
        <a:lstStyle/>
        <a:p>
          <a:endParaRPr lang="el-GR"/>
        </a:p>
      </dgm:t>
    </dgm:pt>
    <dgm:pt modelId="{1687CFC3-4F0E-41F1-93CB-28E59FC15627}" type="sibTrans" cxnId="{A08E6DC4-E600-46DE-82DD-3C747CC6C620}">
      <dgm:prSet/>
      <dgm:spPr/>
      <dgm:t>
        <a:bodyPr/>
        <a:lstStyle/>
        <a:p>
          <a:endParaRPr lang="el-GR"/>
        </a:p>
      </dgm:t>
    </dgm:pt>
    <dgm:pt modelId="{9075427C-CF22-4445-B665-DB78F4D88C11}">
      <dgm:prSet phldrT="[Κείμενο]"/>
      <dgm:spPr/>
      <dgm:t>
        <a:bodyPr/>
        <a:lstStyle/>
        <a:p>
          <a:r>
            <a:rPr lang="el-GR" dirty="0" smtClean="0"/>
            <a:t>Μόνιμη σύνδεση</a:t>
          </a:r>
          <a:endParaRPr lang="el-GR" dirty="0"/>
        </a:p>
      </dgm:t>
    </dgm:pt>
    <dgm:pt modelId="{21FD6F91-D929-4EB1-910D-3A16DC0E250B}" type="parTrans" cxnId="{30CC561A-139B-4CB0-B8B7-7D7BA2E8946E}">
      <dgm:prSet/>
      <dgm:spPr/>
      <dgm:t>
        <a:bodyPr/>
        <a:lstStyle/>
        <a:p>
          <a:endParaRPr lang="el-GR"/>
        </a:p>
      </dgm:t>
    </dgm:pt>
    <dgm:pt modelId="{DC206ABB-AF1A-4264-9F4D-509FF485B012}" type="sibTrans" cxnId="{30CC561A-139B-4CB0-B8B7-7D7BA2E8946E}">
      <dgm:prSet/>
      <dgm:spPr/>
      <dgm:t>
        <a:bodyPr/>
        <a:lstStyle/>
        <a:p>
          <a:endParaRPr lang="el-GR"/>
        </a:p>
      </dgm:t>
    </dgm:pt>
    <dgm:pt modelId="{7F5A3B39-E926-41E0-8715-EAC26AFF5316}">
      <dgm:prSet/>
      <dgm:spPr/>
      <dgm:t>
        <a:bodyPr/>
        <a:lstStyle/>
        <a:p>
          <a:r>
            <a:rPr lang="el-GR" dirty="0" smtClean="0"/>
            <a:t> Ειδικά μικρόβια αποικίζουν συγκεκριμένες επιφάνειες</a:t>
          </a:r>
          <a:endParaRPr lang="el-GR" dirty="0"/>
        </a:p>
      </dgm:t>
    </dgm:pt>
    <dgm:pt modelId="{5AD374A7-719D-4226-AAA0-ABB32F15F9C0}" type="parTrans" cxnId="{8BB61AF3-23B4-4BA2-AA9A-5E840D2F8192}">
      <dgm:prSet/>
      <dgm:spPr/>
      <dgm:t>
        <a:bodyPr/>
        <a:lstStyle/>
        <a:p>
          <a:endParaRPr lang="el-GR"/>
        </a:p>
      </dgm:t>
    </dgm:pt>
    <dgm:pt modelId="{6E9DF215-7872-44D1-9BCF-05AFCAF1CE1A}" type="sibTrans" cxnId="{8BB61AF3-23B4-4BA2-AA9A-5E840D2F8192}">
      <dgm:prSet/>
      <dgm:spPr/>
      <dgm:t>
        <a:bodyPr/>
        <a:lstStyle/>
        <a:p>
          <a:endParaRPr lang="el-GR"/>
        </a:p>
      </dgm:t>
    </dgm:pt>
    <dgm:pt modelId="{4DA71314-3111-4B2B-995F-A2D08549B1AF}" type="pres">
      <dgm:prSet presAssocID="{F313CD59-D02F-4B1F-9D1C-B749B48762F9}" presName="linearFlow" presStyleCnt="0">
        <dgm:presLayoutVars>
          <dgm:dir/>
          <dgm:animLvl val="lvl"/>
          <dgm:resizeHandles val="exact"/>
        </dgm:presLayoutVars>
      </dgm:prSet>
      <dgm:spPr/>
      <dgm:t>
        <a:bodyPr/>
        <a:lstStyle/>
        <a:p>
          <a:endParaRPr lang="el-GR"/>
        </a:p>
      </dgm:t>
    </dgm:pt>
    <dgm:pt modelId="{675D094B-646B-4975-BD77-A189484C9E55}" type="pres">
      <dgm:prSet presAssocID="{CA146CB4-A70A-4686-8A83-B0CE1D96936D}" presName="composite" presStyleCnt="0"/>
      <dgm:spPr/>
      <dgm:t>
        <a:bodyPr/>
        <a:lstStyle/>
        <a:p>
          <a:endParaRPr lang="el-GR"/>
        </a:p>
      </dgm:t>
    </dgm:pt>
    <dgm:pt modelId="{0F674C0F-9A3D-49DC-BB59-E7610652D474}" type="pres">
      <dgm:prSet presAssocID="{CA146CB4-A70A-4686-8A83-B0CE1D96936D}" presName="parTx" presStyleLbl="node1" presStyleIdx="0" presStyleCnt="3">
        <dgm:presLayoutVars>
          <dgm:chMax val="0"/>
          <dgm:chPref val="0"/>
          <dgm:bulletEnabled val="1"/>
        </dgm:presLayoutVars>
      </dgm:prSet>
      <dgm:spPr/>
      <dgm:t>
        <a:bodyPr/>
        <a:lstStyle/>
        <a:p>
          <a:endParaRPr lang="el-GR"/>
        </a:p>
      </dgm:t>
    </dgm:pt>
    <dgm:pt modelId="{B2141C53-BE2D-4AB4-863B-F09278FAEA81}" type="pres">
      <dgm:prSet presAssocID="{CA146CB4-A70A-4686-8A83-B0CE1D96936D}" presName="parSh" presStyleLbl="node1" presStyleIdx="0" presStyleCnt="3"/>
      <dgm:spPr/>
      <dgm:t>
        <a:bodyPr/>
        <a:lstStyle/>
        <a:p>
          <a:endParaRPr lang="el-GR"/>
        </a:p>
      </dgm:t>
    </dgm:pt>
    <dgm:pt modelId="{D3371D44-5D6A-4153-A8F3-C3CA102BEDC2}" type="pres">
      <dgm:prSet presAssocID="{CA146CB4-A70A-4686-8A83-B0CE1D96936D}" presName="desTx" presStyleLbl="fgAcc1" presStyleIdx="0" presStyleCnt="3">
        <dgm:presLayoutVars>
          <dgm:bulletEnabled val="1"/>
        </dgm:presLayoutVars>
      </dgm:prSet>
      <dgm:spPr/>
      <dgm:t>
        <a:bodyPr/>
        <a:lstStyle/>
        <a:p>
          <a:endParaRPr lang="el-GR"/>
        </a:p>
      </dgm:t>
    </dgm:pt>
    <dgm:pt modelId="{67C2A590-5346-48E3-B6AF-22DE29C74C21}" type="pres">
      <dgm:prSet presAssocID="{E2EE0AA8-41B2-4C27-9EA0-6200C0F2EAE6}" presName="sibTrans" presStyleLbl="sibTrans2D1" presStyleIdx="0" presStyleCnt="2"/>
      <dgm:spPr/>
      <dgm:t>
        <a:bodyPr/>
        <a:lstStyle/>
        <a:p>
          <a:endParaRPr lang="el-GR"/>
        </a:p>
      </dgm:t>
    </dgm:pt>
    <dgm:pt modelId="{D7E02CD7-AD03-47CC-90AC-19ADDBB7E3C4}" type="pres">
      <dgm:prSet presAssocID="{E2EE0AA8-41B2-4C27-9EA0-6200C0F2EAE6}" presName="connTx" presStyleLbl="sibTrans2D1" presStyleIdx="0" presStyleCnt="2"/>
      <dgm:spPr/>
      <dgm:t>
        <a:bodyPr/>
        <a:lstStyle/>
        <a:p>
          <a:endParaRPr lang="el-GR"/>
        </a:p>
      </dgm:t>
    </dgm:pt>
    <dgm:pt modelId="{B6F2F64F-EE05-4D74-9664-989477361186}" type="pres">
      <dgm:prSet presAssocID="{908EB1B5-B653-4CF5-882F-F3451281697F}" presName="composite" presStyleCnt="0"/>
      <dgm:spPr/>
      <dgm:t>
        <a:bodyPr/>
        <a:lstStyle/>
        <a:p>
          <a:endParaRPr lang="el-GR"/>
        </a:p>
      </dgm:t>
    </dgm:pt>
    <dgm:pt modelId="{7A334D76-866B-4C92-B9F8-E3BEFC6735FE}" type="pres">
      <dgm:prSet presAssocID="{908EB1B5-B653-4CF5-882F-F3451281697F}" presName="parTx" presStyleLbl="node1" presStyleIdx="0" presStyleCnt="3">
        <dgm:presLayoutVars>
          <dgm:chMax val="0"/>
          <dgm:chPref val="0"/>
          <dgm:bulletEnabled val="1"/>
        </dgm:presLayoutVars>
      </dgm:prSet>
      <dgm:spPr/>
      <dgm:t>
        <a:bodyPr/>
        <a:lstStyle/>
        <a:p>
          <a:endParaRPr lang="el-GR"/>
        </a:p>
      </dgm:t>
    </dgm:pt>
    <dgm:pt modelId="{A157FF91-61CE-45A2-A9C9-A42FBB03F1B3}" type="pres">
      <dgm:prSet presAssocID="{908EB1B5-B653-4CF5-882F-F3451281697F}" presName="parSh" presStyleLbl="node1" presStyleIdx="1" presStyleCnt="3"/>
      <dgm:spPr/>
      <dgm:t>
        <a:bodyPr/>
        <a:lstStyle/>
        <a:p>
          <a:endParaRPr lang="el-GR"/>
        </a:p>
      </dgm:t>
    </dgm:pt>
    <dgm:pt modelId="{3C846324-9C32-4905-8BF1-35096AC50671}" type="pres">
      <dgm:prSet presAssocID="{908EB1B5-B653-4CF5-882F-F3451281697F}" presName="desTx" presStyleLbl="fgAcc1" presStyleIdx="1" presStyleCnt="3">
        <dgm:presLayoutVars>
          <dgm:bulletEnabled val="1"/>
        </dgm:presLayoutVars>
      </dgm:prSet>
      <dgm:spPr/>
      <dgm:t>
        <a:bodyPr/>
        <a:lstStyle/>
        <a:p>
          <a:endParaRPr lang="el-GR"/>
        </a:p>
      </dgm:t>
    </dgm:pt>
    <dgm:pt modelId="{A9CEC6B7-F9EE-431C-B5B5-7B0FCA7BD5D4}" type="pres">
      <dgm:prSet presAssocID="{8F4ADD3A-D5CF-4EAB-96B1-5378E84BD945}" presName="sibTrans" presStyleLbl="sibTrans2D1" presStyleIdx="1" presStyleCnt="2"/>
      <dgm:spPr/>
      <dgm:t>
        <a:bodyPr/>
        <a:lstStyle/>
        <a:p>
          <a:endParaRPr lang="el-GR"/>
        </a:p>
      </dgm:t>
    </dgm:pt>
    <dgm:pt modelId="{A17EAFE5-56F8-402F-BB76-C2CD3903E87C}" type="pres">
      <dgm:prSet presAssocID="{8F4ADD3A-D5CF-4EAB-96B1-5378E84BD945}" presName="connTx" presStyleLbl="sibTrans2D1" presStyleIdx="1" presStyleCnt="2"/>
      <dgm:spPr/>
      <dgm:t>
        <a:bodyPr/>
        <a:lstStyle/>
        <a:p>
          <a:endParaRPr lang="el-GR"/>
        </a:p>
      </dgm:t>
    </dgm:pt>
    <dgm:pt modelId="{7D875329-D4C8-46B4-943E-511CD08768AB}" type="pres">
      <dgm:prSet presAssocID="{9075427C-CF22-4445-B665-DB78F4D88C11}" presName="composite" presStyleCnt="0"/>
      <dgm:spPr/>
      <dgm:t>
        <a:bodyPr/>
        <a:lstStyle/>
        <a:p>
          <a:endParaRPr lang="el-GR"/>
        </a:p>
      </dgm:t>
    </dgm:pt>
    <dgm:pt modelId="{354B0625-E3E1-4DA4-BB1C-5C031ECEF95D}" type="pres">
      <dgm:prSet presAssocID="{9075427C-CF22-4445-B665-DB78F4D88C11}" presName="parTx" presStyleLbl="node1" presStyleIdx="1" presStyleCnt="3">
        <dgm:presLayoutVars>
          <dgm:chMax val="0"/>
          <dgm:chPref val="0"/>
          <dgm:bulletEnabled val="1"/>
        </dgm:presLayoutVars>
      </dgm:prSet>
      <dgm:spPr/>
      <dgm:t>
        <a:bodyPr/>
        <a:lstStyle/>
        <a:p>
          <a:endParaRPr lang="el-GR"/>
        </a:p>
      </dgm:t>
    </dgm:pt>
    <dgm:pt modelId="{0D6FCD28-09F7-46CB-A031-000E258A57D5}" type="pres">
      <dgm:prSet presAssocID="{9075427C-CF22-4445-B665-DB78F4D88C11}" presName="parSh" presStyleLbl="node1" presStyleIdx="2" presStyleCnt="3"/>
      <dgm:spPr/>
      <dgm:t>
        <a:bodyPr/>
        <a:lstStyle/>
        <a:p>
          <a:endParaRPr lang="el-GR"/>
        </a:p>
      </dgm:t>
    </dgm:pt>
    <dgm:pt modelId="{F497BC1A-05F3-47C7-BEEC-0C865E80277C}" type="pres">
      <dgm:prSet presAssocID="{9075427C-CF22-4445-B665-DB78F4D88C11}" presName="desTx" presStyleLbl="fgAcc1" presStyleIdx="2" presStyleCnt="3">
        <dgm:presLayoutVars>
          <dgm:bulletEnabled val="1"/>
        </dgm:presLayoutVars>
      </dgm:prSet>
      <dgm:spPr/>
      <dgm:t>
        <a:bodyPr/>
        <a:lstStyle/>
        <a:p>
          <a:endParaRPr lang="el-GR"/>
        </a:p>
      </dgm:t>
    </dgm:pt>
  </dgm:ptLst>
  <dgm:cxnLst>
    <dgm:cxn modelId="{EC3E9BF1-29C8-420E-B987-366BD5F878AE}" srcId="{F313CD59-D02F-4B1F-9D1C-B749B48762F9}" destId="{CA146CB4-A70A-4686-8A83-B0CE1D96936D}" srcOrd="0" destOrd="0" parTransId="{81602765-64F9-4C43-99B3-FE86B1222284}" sibTransId="{E2EE0AA8-41B2-4C27-9EA0-6200C0F2EAE6}"/>
    <dgm:cxn modelId="{CD11F922-2058-43A7-8943-941DE48F2817}" type="presOf" srcId="{908EB1B5-B653-4CF5-882F-F3451281697F}" destId="{A157FF91-61CE-45A2-A9C9-A42FBB03F1B3}" srcOrd="1" destOrd="0" presId="urn:microsoft.com/office/officeart/2005/8/layout/process3"/>
    <dgm:cxn modelId="{080C6CB4-FCE4-4F4C-8A16-3FF3CEADF3D9}" type="presOf" srcId="{F313CD59-D02F-4B1F-9D1C-B749B48762F9}" destId="{4DA71314-3111-4B2B-995F-A2D08549B1AF}" srcOrd="0" destOrd="0" presId="urn:microsoft.com/office/officeart/2005/8/layout/process3"/>
    <dgm:cxn modelId="{A08E6DC4-E600-46DE-82DD-3C747CC6C620}" srcId="{908EB1B5-B653-4CF5-882F-F3451281697F}" destId="{9DBC093A-9B42-493E-A9F8-AD962A953D52}" srcOrd="0" destOrd="0" parTransId="{6251E80B-6AFF-41DB-A477-C2D0AA2E8C7C}" sibTransId="{1687CFC3-4F0E-41F1-93CB-28E59FC15627}"/>
    <dgm:cxn modelId="{983E8774-634E-4747-8ADB-949C88A3F9E2}" type="presOf" srcId="{9075427C-CF22-4445-B665-DB78F4D88C11}" destId="{0D6FCD28-09F7-46CB-A031-000E258A57D5}" srcOrd="1" destOrd="0" presId="urn:microsoft.com/office/officeart/2005/8/layout/process3"/>
    <dgm:cxn modelId="{3947960E-D415-4DB2-BB26-3E42130E86CC}" type="presOf" srcId="{8F4ADD3A-D5CF-4EAB-96B1-5378E84BD945}" destId="{A17EAFE5-56F8-402F-BB76-C2CD3903E87C}" srcOrd="1" destOrd="0" presId="urn:microsoft.com/office/officeart/2005/8/layout/process3"/>
    <dgm:cxn modelId="{A1BE7944-7249-4151-AFDC-FC35F6A31109}" type="presOf" srcId="{CA146CB4-A70A-4686-8A83-B0CE1D96936D}" destId="{0F674C0F-9A3D-49DC-BB59-E7610652D474}" srcOrd="0" destOrd="0" presId="urn:microsoft.com/office/officeart/2005/8/layout/process3"/>
    <dgm:cxn modelId="{8BB61AF3-23B4-4BA2-AA9A-5E840D2F8192}" srcId="{9075427C-CF22-4445-B665-DB78F4D88C11}" destId="{7F5A3B39-E926-41E0-8715-EAC26AFF5316}" srcOrd="0" destOrd="0" parTransId="{5AD374A7-719D-4226-AAA0-ABB32F15F9C0}" sibTransId="{6E9DF215-7872-44D1-9BCF-05AFCAF1CE1A}"/>
    <dgm:cxn modelId="{172AB882-D371-47B4-AB7D-05BA1F48BB98}" srcId="{F313CD59-D02F-4B1F-9D1C-B749B48762F9}" destId="{908EB1B5-B653-4CF5-882F-F3451281697F}" srcOrd="1" destOrd="0" parTransId="{582E86B7-60E9-4576-8681-10EAF3EF9051}" sibTransId="{8F4ADD3A-D5CF-4EAB-96B1-5378E84BD945}"/>
    <dgm:cxn modelId="{9C8BE736-03A0-40C8-B72C-234AF6BC421D}" type="presOf" srcId="{E2EE0AA8-41B2-4C27-9EA0-6200C0F2EAE6}" destId="{67C2A590-5346-48E3-B6AF-22DE29C74C21}" srcOrd="0" destOrd="0" presId="urn:microsoft.com/office/officeart/2005/8/layout/process3"/>
    <dgm:cxn modelId="{592EECD6-C6FA-4613-A1F0-55A7BBA2CEE0}" type="presOf" srcId="{235B2799-4762-43CF-B6AA-A476D6030CCD}" destId="{D3371D44-5D6A-4153-A8F3-C3CA102BEDC2}" srcOrd="0" destOrd="0" presId="urn:microsoft.com/office/officeart/2005/8/layout/process3"/>
    <dgm:cxn modelId="{CF76252F-3F73-4842-AB38-E9F41B6C01F4}" type="presOf" srcId="{8F4ADD3A-D5CF-4EAB-96B1-5378E84BD945}" destId="{A9CEC6B7-F9EE-431C-B5B5-7B0FCA7BD5D4}" srcOrd="0" destOrd="0" presId="urn:microsoft.com/office/officeart/2005/8/layout/process3"/>
    <dgm:cxn modelId="{3B986562-13FE-4B8A-893A-FA45C078C3A6}" type="presOf" srcId="{9DBC093A-9B42-493E-A9F8-AD962A953D52}" destId="{3C846324-9C32-4905-8BF1-35096AC50671}" srcOrd="0" destOrd="0" presId="urn:microsoft.com/office/officeart/2005/8/layout/process3"/>
    <dgm:cxn modelId="{30CC561A-139B-4CB0-B8B7-7D7BA2E8946E}" srcId="{F313CD59-D02F-4B1F-9D1C-B749B48762F9}" destId="{9075427C-CF22-4445-B665-DB78F4D88C11}" srcOrd="2" destOrd="0" parTransId="{21FD6F91-D929-4EB1-910D-3A16DC0E250B}" sibTransId="{DC206ABB-AF1A-4264-9F4D-509FF485B012}"/>
    <dgm:cxn modelId="{DFEC143A-7DA5-437C-913A-C2C976C2645D}" srcId="{CA146CB4-A70A-4686-8A83-B0CE1D96936D}" destId="{235B2799-4762-43CF-B6AA-A476D6030CCD}" srcOrd="0" destOrd="0" parTransId="{A9CB2954-8437-428A-8DAB-4B1A7FA2AA49}" sibTransId="{EFC9564C-C9A1-4791-8B32-BF14D8804760}"/>
    <dgm:cxn modelId="{5AA52D8C-D37E-48B6-A102-17174D712268}" type="presOf" srcId="{7F5A3B39-E926-41E0-8715-EAC26AFF5316}" destId="{F497BC1A-05F3-47C7-BEEC-0C865E80277C}" srcOrd="0" destOrd="0" presId="urn:microsoft.com/office/officeart/2005/8/layout/process3"/>
    <dgm:cxn modelId="{DCD991E0-B1F9-428B-AC0C-DEBF1D2061DC}" type="presOf" srcId="{E2EE0AA8-41B2-4C27-9EA0-6200C0F2EAE6}" destId="{D7E02CD7-AD03-47CC-90AC-19ADDBB7E3C4}" srcOrd="1" destOrd="0" presId="urn:microsoft.com/office/officeart/2005/8/layout/process3"/>
    <dgm:cxn modelId="{8D33E0A0-7514-42E6-B469-522F8F3663B4}" type="presOf" srcId="{9075427C-CF22-4445-B665-DB78F4D88C11}" destId="{354B0625-E3E1-4DA4-BB1C-5C031ECEF95D}" srcOrd="0" destOrd="0" presId="urn:microsoft.com/office/officeart/2005/8/layout/process3"/>
    <dgm:cxn modelId="{A87FFB64-450A-4AB2-98FC-98D0A3D3083C}" type="presOf" srcId="{CA146CB4-A70A-4686-8A83-B0CE1D96936D}" destId="{B2141C53-BE2D-4AB4-863B-F09278FAEA81}" srcOrd="1" destOrd="0" presId="urn:microsoft.com/office/officeart/2005/8/layout/process3"/>
    <dgm:cxn modelId="{5AD75C2A-B2AA-4C35-B675-FC41590E1C3B}" type="presOf" srcId="{908EB1B5-B653-4CF5-882F-F3451281697F}" destId="{7A334D76-866B-4C92-B9F8-E3BEFC6735FE}" srcOrd="0" destOrd="0" presId="urn:microsoft.com/office/officeart/2005/8/layout/process3"/>
    <dgm:cxn modelId="{D9D6B08D-C5CE-4E37-9A01-D2BBE545FCA3}" type="presParOf" srcId="{4DA71314-3111-4B2B-995F-A2D08549B1AF}" destId="{675D094B-646B-4975-BD77-A189484C9E55}" srcOrd="0" destOrd="0" presId="urn:microsoft.com/office/officeart/2005/8/layout/process3"/>
    <dgm:cxn modelId="{3F3A224A-51F7-4125-AF90-7B606C04E0A8}" type="presParOf" srcId="{675D094B-646B-4975-BD77-A189484C9E55}" destId="{0F674C0F-9A3D-49DC-BB59-E7610652D474}" srcOrd="0" destOrd="0" presId="urn:microsoft.com/office/officeart/2005/8/layout/process3"/>
    <dgm:cxn modelId="{0A2BD6A7-696A-4628-A6E4-7C711A70F22D}" type="presParOf" srcId="{675D094B-646B-4975-BD77-A189484C9E55}" destId="{B2141C53-BE2D-4AB4-863B-F09278FAEA81}" srcOrd="1" destOrd="0" presId="urn:microsoft.com/office/officeart/2005/8/layout/process3"/>
    <dgm:cxn modelId="{A69917E0-FD33-4296-A65D-E8C4E5A281BA}" type="presParOf" srcId="{675D094B-646B-4975-BD77-A189484C9E55}" destId="{D3371D44-5D6A-4153-A8F3-C3CA102BEDC2}" srcOrd="2" destOrd="0" presId="urn:microsoft.com/office/officeart/2005/8/layout/process3"/>
    <dgm:cxn modelId="{A11194F3-DDD2-4E9A-8167-CE17A46765E3}" type="presParOf" srcId="{4DA71314-3111-4B2B-995F-A2D08549B1AF}" destId="{67C2A590-5346-48E3-B6AF-22DE29C74C21}" srcOrd="1" destOrd="0" presId="urn:microsoft.com/office/officeart/2005/8/layout/process3"/>
    <dgm:cxn modelId="{70F8D836-C748-4EC3-BF1E-7E3F33704115}" type="presParOf" srcId="{67C2A590-5346-48E3-B6AF-22DE29C74C21}" destId="{D7E02CD7-AD03-47CC-90AC-19ADDBB7E3C4}" srcOrd="0" destOrd="0" presId="urn:microsoft.com/office/officeart/2005/8/layout/process3"/>
    <dgm:cxn modelId="{36ADA832-94D7-420F-BD3F-42DB37A8C999}" type="presParOf" srcId="{4DA71314-3111-4B2B-995F-A2D08549B1AF}" destId="{B6F2F64F-EE05-4D74-9664-989477361186}" srcOrd="2" destOrd="0" presId="urn:microsoft.com/office/officeart/2005/8/layout/process3"/>
    <dgm:cxn modelId="{C382769C-FDF8-4E26-A88D-A97950428FA7}" type="presParOf" srcId="{B6F2F64F-EE05-4D74-9664-989477361186}" destId="{7A334D76-866B-4C92-B9F8-E3BEFC6735FE}" srcOrd="0" destOrd="0" presId="urn:microsoft.com/office/officeart/2005/8/layout/process3"/>
    <dgm:cxn modelId="{C7D944D9-0391-4E00-A872-9990BBD8F87D}" type="presParOf" srcId="{B6F2F64F-EE05-4D74-9664-989477361186}" destId="{A157FF91-61CE-45A2-A9C9-A42FBB03F1B3}" srcOrd="1" destOrd="0" presId="urn:microsoft.com/office/officeart/2005/8/layout/process3"/>
    <dgm:cxn modelId="{8D3D591F-C7F6-47A4-9420-6CF6A1038AA9}" type="presParOf" srcId="{B6F2F64F-EE05-4D74-9664-989477361186}" destId="{3C846324-9C32-4905-8BF1-35096AC50671}" srcOrd="2" destOrd="0" presId="urn:microsoft.com/office/officeart/2005/8/layout/process3"/>
    <dgm:cxn modelId="{2B58A0D5-B8A5-47BA-867F-EE662F5745DB}" type="presParOf" srcId="{4DA71314-3111-4B2B-995F-A2D08549B1AF}" destId="{A9CEC6B7-F9EE-431C-B5B5-7B0FCA7BD5D4}" srcOrd="3" destOrd="0" presId="urn:microsoft.com/office/officeart/2005/8/layout/process3"/>
    <dgm:cxn modelId="{F4742CEA-DB26-44F3-9CE3-61358631ADB5}" type="presParOf" srcId="{A9CEC6B7-F9EE-431C-B5B5-7B0FCA7BD5D4}" destId="{A17EAFE5-56F8-402F-BB76-C2CD3903E87C}" srcOrd="0" destOrd="0" presId="urn:microsoft.com/office/officeart/2005/8/layout/process3"/>
    <dgm:cxn modelId="{73F4104D-6935-4F88-A723-555C2DB41DCF}" type="presParOf" srcId="{4DA71314-3111-4B2B-995F-A2D08549B1AF}" destId="{7D875329-D4C8-46B4-943E-511CD08768AB}" srcOrd="4" destOrd="0" presId="urn:microsoft.com/office/officeart/2005/8/layout/process3"/>
    <dgm:cxn modelId="{20C0AF1D-E9DE-4899-8710-D696B831ACEC}" type="presParOf" srcId="{7D875329-D4C8-46B4-943E-511CD08768AB}" destId="{354B0625-E3E1-4DA4-BB1C-5C031ECEF95D}" srcOrd="0" destOrd="0" presId="urn:microsoft.com/office/officeart/2005/8/layout/process3"/>
    <dgm:cxn modelId="{E918F46F-DAA4-412E-90E1-3D596183B3A9}" type="presParOf" srcId="{7D875329-D4C8-46B4-943E-511CD08768AB}" destId="{0D6FCD28-09F7-46CB-A031-000E258A57D5}" srcOrd="1" destOrd="0" presId="urn:microsoft.com/office/officeart/2005/8/layout/process3"/>
    <dgm:cxn modelId="{118731A1-82C2-46B3-88D6-67776EB23B1D}" type="presParOf" srcId="{7D875329-D4C8-46B4-943E-511CD08768AB}" destId="{F497BC1A-05F3-47C7-BEEC-0C865E80277C}"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B9FE67-6DED-4894-90F3-F8EBB71017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084A1E2B-50B6-4B09-AFA2-BE5CEEECDF7C}">
      <dgm:prSet phldrT="[Κείμενο]" custT="1"/>
      <dgm:spPr/>
      <dgm:t>
        <a:bodyPr/>
        <a:lstStyle/>
        <a:p>
          <a:r>
            <a:rPr lang="el-GR" sz="1800" b="1" dirty="0" smtClean="0"/>
            <a:t>Συγκολλητίνες βακτηρίων</a:t>
          </a:r>
          <a:endParaRPr lang="el-GR" sz="1800" b="1" dirty="0"/>
        </a:p>
      </dgm:t>
    </dgm:pt>
    <dgm:pt modelId="{F377B89D-F27F-4BF8-9167-549F8CBB88F1}" type="parTrans" cxnId="{36E22E71-085F-4BCD-AAD2-DB92D02B4F65}">
      <dgm:prSet/>
      <dgm:spPr/>
      <dgm:t>
        <a:bodyPr/>
        <a:lstStyle/>
        <a:p>
          <a:endParaRPr lang="el-GR"/>
        </a:p>
      </dgm:t>
    </dgm:pt>
    <dgm:pt modelId="{6ED18E5D-549E-4FC5-A9FC-13EF653AB08B}" type="sibTrans" cxnId="{36E22E71-085F-4BCD-AAD2-DB92D02B4F65}">
      <dgm:prSet/>
      <dgm:spPr/>
      <dgm:t>
        <a:bodyPr/>
        <a:lstStyle/>
        <a:p>
          <a:endParaRPr lang="el-GR"/>
        </a:p>
      </dgm:t>
    </dgm:pt>
    <dgm:pt modelId="{CA9DCEF4-A8E2-4300-916A-CCDD3C87FB60}">
      <dgm:prSet phldrT="[Κείμενο]" custT="1"/>
      <dgm:spPr/>
      <dgm:t>
        <a:bodyPr/>
        <a:lstStyle/>
        <a:p>
          <a:r>
            <a:rPr lang="el-GR" sz="1600" dirty="0" smtClean="0"/>
            <a:t>Συγκολλητίνες  των φιμπριών</a:t>
          </a:r>
          <a:endParaRPr lang="el-GR" sz="1600" dirty="0"/>
        </a:p>
      </dgm:t>
    </dgm:pt>
    <dgm:pt modelId="{B4F818A5-B0CC-4EA7-A7BA-283BA7DC1014}" type="parTrans" cxnId="{9C29F585-30B8-46A7-91D2-BF15A744FF60}">
      <dgm:prSet/>
      <dgm:spPr/>
      <dgm:t>
        <a:bodyPr/>
        <a:lstStyle/>
        <a:p>
          <a:endParaRPr lang="el-GR"/>
        </a:p>
      </dgm:t>
    </dgm:pt>
    <dgm:pt modelId="{234DDB56-8BFA-4905-8F3F-0FF73A6DA6E6}" type="sibTrans" cxnId="{9C29F585-30B8-46A7-91D2-BF15A744FF60}">
      <dgm:prSet/>
      <dgm:spPr/>
      <dgm:t>
        <a:bodyPr/>
        <a:lstStyle/>
        <a:p>
          <a:endParaRPr lang="el-GR"/>
        </a:p>
      </dgm:t>
    </dgm:pt>
    <dgm:pt modelId="{53C146D6-2D44-4274-A150-4B46E3274D92}">
      <dgm:prSet phldrT="[Κείμενο]" custT="1"/>
      <dgm:spPr/>
      <dgm:t>
        <a:bodyPr/>
        <a:lstStyle/>
        <a:p>
          <a:r>
            <a:rPr lang="el-GR" sz="1600" dirty="0" smtClean="0"/>
            <a:t>Συγκολλητίνες  της  επιφάνειάς  τους</a:t>
          </a:r>
          <a:endParaRPr lang="el-GR" sz="1600" dirty="0"/>
        </a:p>
      </dgm:t>
    </dgm:pt>
    <dgm:pt modelId="{623EB15B-6391-4B51-B65A-15C70C46B6CD}" type="parTrans" cxnId="{773E404E-C595-4A96-9E46-8766BE0BC4E4}">
      <dgm:prSet/>
      <dgm:spPr/>
      <dgm:t>
        <a:bodyPr/>
        <a:lstStyle/>
        <a:p>
          <a:endParaRPr lang="el-GR"/>
        </a:p>
      </dgm:t>
    </dgm:pt>
    <dgm:pt modelId="{1E271FC4-7C5C-4BE1-A585-09C052957816}" type="sibTrans" cxnId="{773E404E-C595-4A96-9E46-8766BE0BC4E4}">
      <dgm:prSet/>
      <dgm:spPr/>
      <dgm:t>
        <a:bodyPr/>
        <a:lstStyle/>
        <a:p>
          <a:endParaRPr lang="el-GR"/>
        </a:p>
      </dgm:t>
    </dgm:pt>
    <dgm:pt modelId="{2E150851-FD0F-4C7C-AD97-0F933FCC7DE9}">
      <dgm:prSet phldrT="[Κείμενο]" custT="1"/>
      <dgm:spPr/>
      <dgm:t>
        <a:bodyPr/>
        <a:lstStyle/>
        <a:p>
          <a:r>
            <a:rPr lang="el-GR" sz="1800" b="1" dirty="0" smtClean="0"/>
            <a:t>Υποδοχείς ξενιστή</a:t>
          </a:r>
          <a:endParaRPr lang="el-GR" sz="1800" b="1" dirty="0"/>
        </a:p>
      </dgm:t>
    </dgm:pt>
    <dgm:pt modelId="{F3149815-9E6A-4B6E-B15F-6F977463FAB0}" type="parTrans" cxnId="{E60FEFEA-1D2C-46F4-91AF-7D53256B2687}">
      <dgm:prSet/>
      <dgm:spPr/>
      <dgm:t>
        <a:bodyPr/>
        <a:lstStyle/>
        <a:p>
          <a:endParaRPr lang="el-GR"/>
        </a:p>
      </dgm:t>
    </dgm:pt>
    <dgm:pt modelId="{068B31E6-4996-4E0D-A2D4-8F48D42B193A}" type="sibTrans" cxnId="{E60FEFEA-1D2C-46F4-91AF-7D53256B2687}">
      <dgm:prSet/>
      <dgm:spPr/>
      <dgm:t>
        <a:bodyPr/>
        <a:lstStyle/>
        <a:p>
          <a:endParaRPr lang="el-GR"/>
        </a:p>
      </dgm:t>
    </dgm:pt>
    <dgm:pt modelId="{9E0A987C-DE12-4905-8F04-FE2DD810513A}">
      <dgm:prSet phldrT="[Κείμενο]" custT="1"/>
      <dgm:spPr/>
      <dgm:t>
        <a:bodyPr/>
        <a:lstStyle/>
        <a:p>
          <a:r>
            <a:rPr lang="el-GR" sz="1600" dirty="0" smtClean="0"/>
            <a:t>Μόρια της πλασματικής μεμβράνης</a:t>
          </a:r>
          <a:endParaRPr lang="el-GR" sz="1600" dirty="0"/>
        </a:p>
      </dgm:t>
    </dgm:pt>
    <dgm:pt modelId="{5DB51DBF-8E3C-4B00-B655-8CA8F86A03DD}" type="parTrans" cxnId="{B999ADDE-9A30-48A1-88D6-F5F6BBEBA2BB}">
      <dgm:prSet/>
      <dgm:spPr/>
      <dgm:t>
        <a:bodyPr/>
        <a:lstStyle/>
        <a:p>
          <a:endParaRPr lang="el-GR"/>
        </a:p>
      </dgm:t>
    </dgm:pt>
    <dgm:pt modelId="{F3E75155-9556-4208-868D-A733DE22084D}" type="sibTrans" cxnId="{B999ADDE-9A30-48A1-88D6-F5F6BBEBA2BB}">
      <dgm:prSet/>
      <dgm:spPr/>
      <dgm:t>
        <a:bodyPr/>
        <a:lstStyle/>
        <a:p>
          <a:endParaRPr lang="el-GR"/>
        </a:p>
      </dgm:t>
    </dgm:pt>
    <dgm:pt modelId="{A85E0E70-5522-47DB-A28D-A09B7F4BC5AF}">
      <dgm:prSet phldrT="[Κείμενο]" custT="1"/>
      <dgm:spPr/>
      <dgm:t>
        <a:bodyPr/>
        <a:lstStyle/>
        <a:p>
          <a:r>
            <a:rPr lang="el-GR" sz="1600" dirty="0" smtClean="0"/>
            <a:t>Μόρια της εξωκυττάριας μήτρας και του υμενίου</a:t>
          </a:r>
          <a:endParaRPr lang="el-GR" sz="1600" dirty="0"/>
        </a:p>
      </dgm:t>
    </dgm:pt>
    <dgm:pt modelId="{81B224A9-0122-4E94-B2A8-B8997A60D0B9}" type="parTrans" cxnId="{34197BDF-02F2-4149-8A37-1BF7635ED167}">
      <dgm:prSet/>
      <dgm:spPr/>
      <dgm:t>
        <a:bodyPr/>
        <a:lstStyle/>
        <a:p>
          <a:endParaRPr lang="el-GR"/>
        </a:p>
      </dgm:t>
    </dgm:pt>
    <dgm:pt modelId="{B1DDA83E-396A-41EC-8890-230637F985F8}" type="sibTrans" cxnId="{34197BDF-02F2-4149-8A37-1BF7635ED167}">
      <dgm:prSet/>
      <dgm:spPr/>
      <dgm:t>
        <a:bodyPr/>
        <a:lstStyle/>
        <a:p>
          <a:endParaRPr lang="el-GR"/>
        </a:p>
      </dgm:t>
    </dgm:pt>
    <dgm:pt modelId="{B65C25A4-84FB-4625-BD44-47EA2C72E3CE}" type="pres">
      <dgm:prSet presAssocID="{B4B9FE67-6DED-4894-90F3-F8EBB71017C6}" presName="theList" presStyleCnt="0">
        <dgm:presLayoutVars>
          <dgm:dir/>
          <dgm:animLvl val="lvl"/>
          <dgm:resizeHandles val="exact"/>
        </dgm:presLayoutVars>
      </dgm:prSet>
      <dgm:spPr/>
      <dgm:t>
        <a:bodyPr/>
        <a:lstStyle/>
        <a:p>
          <a:endParaRPr lang="el-GR"/>
        </a:p>
      </dgm:t>
    </dgm:pt>
    <dgm:pt modelId="{7A289919-920E-44C2-89F7-A7F7E3224E7C}" type="pres">
      <dgm:prSet presAssocID="{084A1E2B-50B6-4B09-AFA2-BE5CEEECDF7C}" presName="compNode" presStyleCnt="0"/>
      <dgm:spPr/>
    </dgm:pt>
    <dgm:pt modelId="{1F9D6AE8-98F7-4C30-AB4D-10E1C733FD72}" type="pres">
      <dgm:prSet presAssocID="{084A1E2B-50B6-4B09-AFA2-BE5CEEECDF7C}" presName="aNode" presStyleLbl="bgShp" presStyleIdx="0" presStyleCnt="2"/>
      <dgm:spPr/>
      <dgm:t>
        <a:bodyPr/>
        <a:lstStyle/>
        <a:p>
          <a:endParaRPr lang="el-GR"/>
        </a:p>
      </dgm:t>
    </dgm:pt>
    <dgm:pt modelId="{60860A1F-9562-477A-A439-B6E275D5E19E}" type="pres">
      <dgm:prSet presAssocID="{084A1E2B-50B6-4B09-AFA2-BE5CEEECDF7C}" presName="textNode" presStyleLbl="bgShp" presStyleIdx="0" presStyleCnt="2"/>
      <dgm:spPr/>
      <dgm:t>
        <a:bodyPr/>
        <a:lstStyle/>
        <a:p>
          <a:endParaRPr lang="el-GR"/>
        </a:p>
      </dgm:t>
    </dgm:pt>
    <dgm:pt modelId="{BCB16D75-5085-4E7F-879B-15AB51EE1DF6}" type="pres">
      <dgm:prSet presAssocID="{084A1E2B-50B6-4B09-AFA2-BE5CEEECDF7C}" presName="compChildNode" presStyleCnt="0"/>
      <dgm:spPr/>
    </dgm:pt>
    <dgm:pt modelId="{04D00C29-69D2-4D3C-8CDB-AF5A99F8CDC5}" type="pres">
      <dgm:prSet presAssocID="{084A1E2B-50B6-4B09-AFA2-BE5CEEECDF7C}" presName="theInnerList" presStyleCnt="0"/>
      <dgm:spPr/>
    </dgm:pt>
    <dgm:pt modelId="{04FEB32B-4A61-456D-B4FB-7C85C41DB774}" type="pres">
      <dgm:prSet presAssocID="{CA9DCEF4-A8E2-4300-916A-CCDD3C87FB60}" presName="childNode" presStyleLbl="node1" presStyleIdx="0" presStyleCnt="4">
        <dgm:presLayoutVars>
          <dgm:bulletEnabled val="1"/>
        </dgm:presLayoutVars>
      </dgm:prSet>
      <dgm:spPr/>
      <dgm:t>
        <a:bodyPr/>
        <a:lstStyle/>
        <a:p>
          <a:endParaRPr lang="el-GR"/>
        </a:p>
      </dgm:t>
    </dgm:pt>
    <dgm:pt modelId="{12C8494D-99B5-4553-8420-6F8016021917}" type="pres">
      <dgm:prSet presAssocID="{CA9DCEF4-A8E2-4300-916A-CCDD3C87FB60}" presName="aSpace2" presStyleCnt="0"/>
      <dgm:spPr/>
    </dgm:pt>
    <dgm:pt modelId="{FB703ACE-2251-4969-B8AA-A12BE7F54E7D}" type="pres">
      <dgm:prSet presAssocID="{53C146D6-2D44-4274-A150-4B46E3274D92}" presName="childNode" presStyleLbl="node1" presStyleIdx="1" presStyleCnt="4">
        <dgm:presLayoutVars>
          <dgm:bulletEnabled val="1"/>
        </dgm:presLayoutVars>
      </dgm:prSet>
      <dgm:spPr/>
      <dgm:t>
        <a:bodyPr/>
        <a:lstStyle/>
        <a:p>
          <a:endParaRPr lang="el-GR"/>
        </a:p>
      </dgm:t>
    </dgm:pt>
    <dgm:pt modelId="{AA8A2EAC-6C7B-46D4-A6C5-025F72ADB11C}" type="pres">
      <dgm:prSet presAssocID="{084A1E2B-50B6-4B09-AFA2-BE5CEEECDF7C}" presName="aSpace" presStyleCnt="0"/>
      <dgm:spPr/>
    </dgm:pt>
    <dgm:pt modelId="{EBC9B0AC-53F7-4FB4-96AA-E7A048441B3D}" type="pres">
      <dgm:prSet presAssocID="{2E150851-FD0F-4C7C-AD97-0F933FCC7DE9}" presName="compNode" presStyleCnt="0"/>
      <dgm:spPr/>
    </dgm:pt>
    <dgm:pt modelId="{5DA679DF-9F07-4DF7-BEEA-BC97BB7404C4}" type="pres">
      <dgm:prSet presAssocID="{2E150851-FD0F-4C7C-AD97-0F933FCC7DE9}" presName="aNode" presStyleLbl="bgShp" presStyleIdx="1" presStyleCnt="2"/>
      <dgm:spPr/>
      <dgm:t>
        <a:bodyPr/>
        <a:lstStyle/>
        <a:p>
          <a:endParaRPr lang="el-GR"/>
        </a:p>
      </dgm:t>
    </dgm:pt>
    <dgm:pt modelId="{5206B948-81DC-490F-866C-F6C99F9ADD20}" type="pres">
      <dgm:prSet presAssocID="{2E150851-FD0F-4C7C-AD97-0F933FCC7DE9}" presName="textNode" presStyleLbl="bgShp" presStyleIdx="1" presStyleCnt="2"/>
      <dgm:spPr/>
      <dgm:t>
        <a:bodyPr/>
        <a:lstStyle/>
        <a:p>
          <a:endParaRPr lang="el-GR"/>
        </a:p>
      </dgm:t>
    </dgm:pt>
    <dgm:pt modelId="{693742EF-761B-4741-9ABD-FABC524B5770}" type="pres">
      <dgm:prSet presAssocID="{2E150851-FD0F-4C7C-AD97-0F933FCC7DE9}" presName="compChildNode" presStyleCnt="0"/>
      <dgm:spPr/>
    </dgm:pt>
    <dgm:pt modelId="{978088B4-232D-401F-808A-195C97D009CD}" type="pres">
      <dgm:prSet presAssocID="{2E150851-FD0F-4C7C-AD97-0F933FCC7DE9}" presName="theInnerList" presStyleCnt="0"/>
      <dgm:spPr/>
    </dgm:pt>
    <dgm:pt modelId="{27022F00-B828-4DD4-85F1-7044D745854D}" type="pres">
      <dgm:prSet presAssocID="{9E0A987C-DE12-4905-8F04-FE2DD810513A}" presName="childNode" presStyleLbl="node1" presStyleIdx="2" presStyleCnt="4">
        <dgm:presLayoutVars>
          <dgm:bulletEnabled val="1"/>
        </dgm:presLayoutVars>
      </dgm:prSet>
      <dgm:spPr/>
      <dgm:t>
        <a:bodyPr/>
        <a:lstStyle/>
        <a:p>
          <a:endParaRPr lang="el-GR"/>
        </a:p>
      </dgm:t>
    </dgm:pt>
    <dgm:pt modelId="{14AC3A2F-0988-41F6-AED6-A8DDF3914CE9}" type="pres">
      <dgm:prSet presAssocID="{9E0A987C-DE12-4905-8F04-FE2DD810513A}" presName="aSpace2" presStyleCnt="0"/>
      <dgm:spPr/>
    </dgm:pt>
    <dgm:pt modelId="{EDA4C928-56FF-4D3E-83CC-AEF150F61172}" type="pres">
      <dgm:prSet presAssocID="{A85E0E70-5522-47DB-A28D-A09B7F4BC5AF}" presName="childNode" presStyleLbl="node1" presStyleIdx="3" presStyleCnt="4">
        <dgm:presLayoutVars>
          <dgm:bulletEnabled val="1"/>
        </dgm:presLayoutVars>
      </dgm:prSet>
      <dgm:spPr/>
      <dgm:t>
        <a:bodyPr/>
        <a:lstStyle/>
        <a:p>
          <a:endParaRPr lang="el-GR"/>
        </a:p>
      </dgm:t>
    </dgm:pt>
  </dgm:ptLst>
  <dgm:cxnLst>
    <dgm:cxn modelId="{04773840-F337-4662-A0C7-D3159C5278A7}" type="presOf" srcId="{53C146D6-2D44-4274-A150-4B46E3274D92}" destId="{FB703ACE-2251-4969-B8AA-A12BE7F54E7D}" srcOrd="0" destOrd="0" presId="urn:microsoft.com/office/officeart/2005/8/layout/lProcess2"/>
    <dgm:cxn modelId="{DB12F713-39C9-4071-A810-737D0B6A7F7B}" type="presOf" srcId="{084A1E2B-50B6-4B09-AFA2-BE5CEEECDF7C}" destId="{1F9D6AE8-98F7-4C30-AB4D-10E1C733FD72}" srcOrd="0" destOrd="0" presId="urn:microsoft.com/office/officeart/2005/8/layout/lProcess2"/>
    <dgm:cxn modelId="{F3E255B1-69A7-422D-81FB-FE1E3814CC2A}" type="presOf" srcId="{9E0A987C-DE12-4905-8F04-FE2DD810513A}" destId="{27022F00-B828-4DD4-85F1-7044D745854D}" srcOrd="0" destOrd="0" presId="urn:microsoft.com/office/officeart/2005/8/layout/lProcess2"/>
    <dgm:cxn modelId="{773E404E-C595-4A96-9E46-8766BE0BC4E4}" srcId="{084A1E2B-50B6-4B09-AFA2-BE5CEEECDF7C}" destId="{53C146D6-2D44-4274-A150-4B46E3274D92}" srcOrd="1" destOrd="0" parTransId="{623EB15B-6391-4B51-B65A-15C70C46B6CD}" sibTransId="{1E271FC4-7C5C-4BE1-A585-09C052957816}"/>
    <dgm:cxn modelId="{36E22E71-085F-4BCD-AAD2-DB92D02B4F65}" srcId="{B4B9FE67-6DED-4894-90F3-F8EBB71017C6}" destId="{084A1E2B-50B6-4B09-AFA2-BE5CEEECDF7C}" srcOrd="0" destOrd="0" parTransId="{F377B89D-F27F-4BF8-9167-549F8CBB88F1}" sibTransId="{6ED18E5D-549E-4FC5-A9FC-13EF653AB08B}"/>
    <dgm:cxn modelId="{E60FEFEA-1D2C-46F4-91AF-7D53256B2687}" srcId="{B4B9FE67-6DED-4894-90F3-F8EBB71017C6}" destId="{2E150851-FD0F-4C7C-AD97-0F933FCC7DE9}" srcOrd="1" destOrd="0" parTransId="{F3149815-9E6A-4B6E-B15F-6F977463FAB0}" sibTransId="{068B31E6-4996-4E0D-A2D4-8F48D42B193A}"/>
    <dgm:cxn modelId="{CF05BACE-17B8-40A6-BE4B-40F7B9DD5977}" type="presOf" srcId="{2E150851-FD0F-4C7C-AD97-0F933FCC7DE9}" destId="{5DA679DF-9F07-4DF7-BEEA-BC97BB7404C4}" srcOrd="0" destOrd="0" presId="urn:microsoft.com/office/officeart/2005/8/layout/lProcess2"/>
    <dgm:cxn modelId="{757573DB-AC1D-4B62-98B7-9406818723E1}" type="presOf" srcId="{B4B9FE67-6DED-4894-90F3-F8EBB71017C6}" destId="{B65C25A4-84FB-4625-BD44-47EA2C72E3CE}" srcOrd="0" destOrd="0" presId="urn:microsoft.com/office/officeart/2005/8/layout/lProcess2"/>
    <dgm:cxn modelId="{39FE0CEF-DC6C-4D88-B02D-1F7AB9CFE0AD}" type="presOf" srcId="{2E150851-FD0F-4C7C-AD97-0F933FCC7DE9}" destId="{5206B948-81DC-490F-866C-F6C99F9ADD20}" srcOrd="1" destOrd="0" presId="urn:microsoft.com/office/officeart/2005/8/layout/lProcess2"/>
    <dgm:cxn modelId="{B0915565-BB99-4543-A3C7-E96360A661DC}" type="presOf" srcId="{084A1E2B-50B6-4B09-AFA2-BE5CEEECDF7C}" destId="{60860A1F-9562-477A-A439-B6E275D5E19E}" srcOrd="1" destOrd="0" presId="urn:microsoft.com/office/officeart/2005/8/layout/lProcess2"/>
    <dgm:cxn modelId="{078656F8-BF51-4894-9B4A-46A765FAC27D}" type="presOf" srcId="{A85E0E70-5522-47DB-A28D-A09B7F4BC5AF}" destId="{EDA4C928-56FF-4D3E-83CC-AEF150F61172}" srcOrd="0" destOrd="0" presId="urn:microsoft.com/office/officeart/2005/8/layout/lProcess2"/>
    <dgm:cxn modelId="{34197BDF-02F2-4149-8A37-1BF7635ED167}" srcId="{2E150851-FD0F-4C7C-AD97-0F933FCC7DE9}" destId="{A85E0E70-5522-47DB-A28D-A09B7F4BC5AF}" srcOrd="1" destOrd="0" parTransId="{81B224A9-0122-4E94-B2A8-B8997A60D0B9}" sibTransId="{B1DDA83E-396A-41EC-8890-230637F985F8}"/>
    <dgm:cxn modelId="{9C29F585-30B8-46A7-91D2-BF15A744FF60}" srcId="{084A1E2B-50B6-4B09-AFA2-BE5CEEECDF7C}" destId="{CA9DCEF4-A8E2-4300-916A-CCDD3C87FB60}" srcOrd="0" destOrd="0" parTransId="{B4F818A5-B0CC-4EA7-A7BA-283BA7DC1014}" sibTransId="{234DDB56-8BFA-4905-8F3F-0FF73A6DA6E6}"/>
    <dgm:cxn modelId="{A6EF6CF1-325F-4322-AC64-BE95AE5207B0}" type="presOf" srcId="{CA9DCEF4-A8E2-4300-916A-CCDD3C87FB60}" destId="{04FEB32B-4A61-456D-B4FB-7C85C41DB774}" srcOrd="0" destOrd="0" presId="urn:microsoft.com/office/officeart/2005/8/layout/lProcess2"/>
    <dgm:cxn modelId="{B999ADDE-9A30-48A1-88D6-F5F6BBEBA2BB}" srcId="{2E150851-FD0F-4C7C-AD97-0F933FCC7DE9}" destId="{9E0A987C-DE12-4905-8F04-FE2DD810513A}" srcOrd="0" destOrd="0" parTransId="{5DB51DBF-8E3C-4B00-B655-8CA8F86A03DD}" sibTransId="{F3E75155-9556-4208-868D-A733DE22084D}"/>
    <dgm:cxn modelId="{0153429F-01EF-49BB-9184-53B182150F1D}" type="presParOf" srcId="{B65C25A4-84FB-4625-BD44-47EA2C72E3CE}" destId="{7A289919-920E-44C2-89F7-A7F7E3224E7C}" srcOrd="0" destOrd="0" presId="urn:microsoft.com/office/officeart/2005/8/layout/lProcess2"/>
    <dgm:cxn modelId="{72A8AAA6-2C14-4241-838C-AFDBB1C23FF7}" type="presParOf" srcId="{7A289919-920E-44C2-89F7-A7F7E3224E7C}" destId="{1F9D6AE8-98F7-4C30-AB4D-10E1C733FD72}" srcOrd="0" destOrd="0" presId="urn:microsoft.com/office/officeart/2005/8/layout/lProcess2"/>
    <dgm:cxn modelId="{82B6A98F-1030-41D7-9550-F6C5F6273CA7}" type="presParOf" srcId="{7A289919-920E-44C2-89F7-A7F7E3224E7C}" destId="{60860A1F-9562-477A-A439-B6E275D5E19E}" srcOrd="1" destOrd="0" presId="urn:microsoft.com/office/officeart/2005/8/layout/lProcess2"/>
    <dgm:cxn modelId="{D2C05E08-487B-43E1-A330-9535CEBF8754}" type="presParOf" srcId="{7A289919-920E-44C2-89F7-A7F7E3224E7C}" destId="{BCB16D75-5085-4E7F-879B-15AB51EE1DF6}" srcOrd="2" destOrd="0" presId="urn:microsoft.com/office/officeart/2005/8/layout/lProcess2"/>
    <dgm:cxn modelId="{E8F2B2AA-626B-4FED-958A-FF5F3B6F47FD}" type="presParOf" srcId="{BCB16D75-5085-4E7F-879B-15AB51EE1DF6}" destId="{04D00C29-69D2-4D3C-8CDB-AF5A99F8CDC5}" srcOrd="0" destOrd="0" presId="urn:microsoft.com/office/officeart/2005/8/layout/lProcess2"/>
    <dgm:cxn modelId="{8E176F19-1815-4DA3-BC15-5E795390C2F4}" type="presParOf" srcId="{04D00C29-69D2-4D3C-8CDB-AF5A99F8CDC5}" destId="{04FEB32B-4A61-456D-B4FB-7C85C41DB774}" srcOrd="0" destOrd="0" presId="urn:microsoft.com/office/officeart/2005/8/layout/lProcess2"/>
    <dgm:cxn modelId="{A637BEA5-66F8-4B6F-A910-D96AE101E213}" type="presParOf" srcId="{04D00C29-69D2-4D3C-8CDB-AF5A99F8CDC5}" destId="{12C8494D-99B5-4553-8420-6F8016021917}" srcOrd="1" destOrd="0" presId="urn:microsoft.com/office/officeart/2005/8/layout/lProcess2"/>
    <dgm:cxn modelId="{C03DA42E-D030-4541-871C-EDA0E6051EEC}" type="presParOf" srcId="{04D00C29-69D2-4D3C-8CDB-AF5A99F8CDC5}" destId="{FB703ACE-2251-4969-B8AA-A12BE7F54E7D}" srcOrd="2" destOrd="0" presId="urn:microsoft.com/office/officeart/2005/8/layout/lProcess2"/>
    <dgm:cxn modelId="{E2B09B5C-0086-4FC4-8500-9EA812BD3FCA}" type="presParOf" srcId="{B65C25A4-84FB-4625-BD44-47EA2C72E3CE}" destId="{AA8A2EAC-6C7B-46D4-A6C5-025F72ADB11C}" srcOrd="1" destOrd="0" presId="urn:microsoft.com/office/officeart/2005/8/layout/lProcess2"/>
    <dgm:cxn modelId="{2DEFC630-F41C-4B3D-8F1C-C718B0FDEA0E}" type="presParOf" srcId="{B65C25A4-84FB-4625-BD44-47EA2C72E3CE}" destId="{EBC9B0AC-53F7-4FB4-96AA-E7A048441B3D}" srcOrd="2" destOrd="0" presId="urn:microsoft.com/office/officeart/2005/8/layout/lProcess2"/>
    <dgm:cxn modelId="{A3AC9C37-20F0-4326-AB85-3DF8B3B0372E}" type="presParOf" srcId="{EBC9B0AC-53F7-4FB4-96AA-E7A048441B3D}" destId="{5DA679DF-9F07-4DF7-BEEA-BC97BB7404C4}" srcOrd="0" destOrd="0" presId="urn:microsoft.com/office/officeart/2005/8/layout/lProcess2"/>
    <dgm:cxn modelId="{0C19C216-F70A-46CB-81DC-F740A6C8894B}" type="presParOf" srcId="{EBC9B0AC-53F7-4FB4-96AA-E7A048441B3D}" destId="{5206B948-81DC-490F-866C-F6C99F9ADD20}" srcOrd="1" destOrd="0" presId="urn:microsoft.com/office/officeart/2005/8/layout/lProcess2"/>
    <dgm:cxn modelId="{597C7617-0926-4DD2-AB17-37CD03D0DA0E}" type="presParOf" srcId="{EBC9B0AC-53F7-4FB4-96AA-E7A048441B3D}" destId="{693742EF-761B-4741-9ABD-FABC524B5770}" srcOrd="2" destOrd="0" presId="urn:microsoft.com/office/officeart/2005/8/layout/lProcess2"/>
    <dgm:cxn modelId="{460EBC60-0BAB-467E-BA13-E0231ECA02C4}" type="presParOf" srcId="{693742EF-761B-4741-9ABD-FABC524B5770}" destId="{978088B4-232D-401F-808A-195C97D009CD}" srcOrd="0" destOrd="0" presId="urn:microsoft.com/office/officeart/2005/8/layout/lProcess2"/>
    <dgm:cxn modelId="{EAC402B4-22B8-488C-98A6-11A9228FBD96}" type="presParOf" srcId="{978088B4-232D-401F-808A-195C97D009CD}" destId="{27022F00-B828-4DD4-85F1-7044D745854D}" srcOrd="0" destOrd="0" presId="urn:microsoft.com/office/officeart/2005/8/layout/lProcess2"/>
    <dgm:cxn modelId="{9E848EA1-EC57-4C1E-913A-77E012C244AA}" type="presParOf" srcId="{978088B4-232D-401F-808A-195C97D009CD}" destId="{14AC3A2F-0988-41F6-AED6-A8DDF3914CE9}" srcOrd="1" destOrd="0" presId="urn:microsoft.com/office/officeart/2005/8/layout/lProcess2"/>
    <dgm:cxn modelId="{598AB839-F519-4375-915B-1EBA0C16A36F}" type="presParOf" srcId="{978088B4-232D-401F-808A-195C97D009CD}" destId="{EDA4C928-56FF-4D3E-83CC-AEF150F61172}"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34EC35-9B81-4BA0-A2BE-5F17E507E55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8718628C-74BE-40DE-A97D-9E264302DC08}">
      <dgm:prSet phldrT="[Κείμενο]" custT="1"/>
      <dgm:spPr/>
      <dgm:t>
        <a:bodyPr/>
        <a:lstStyle/>
        <a:p>
          <a:r>
            <a:rPr lang="el-GR" sz="1600" dirty="0" smtClean="0"/>
            <a:t>Συγκολλητίνες βακτηρίων</a:t>
          </a:r>
          <a:endParaRPr lang="el-GR" sz="1600" dirty="0"/>
        </a:p>
      </dgm:t>
    </dgm:pt>
    <dgm:pt modelId="{9F462E0A-F4BE-4A5C-89D7-11F34878680D}" type="parTrans" cxnId="{7B6987A6-8D66-4966-9990-EA2C732CD3D5}">
      <dgm:prSet/>
      <dgm:spPr/>
      <dgm:t>
        <a:bodyPr/>
        <a:lstStyle/>
        <a:p>
          <a:endParaRPr lang="el-GR"/>
        </a:p>
      </dgm:t>
    </dgm:pt>
    <dgm:pt modelId="{656F08F8-051F-49D3-9906-312C9F048023}" type="sibTrans" cxnId="{7B6987A6-8D66-4966-9990-EA2C732CD3D5}">
      <dgm:prSet/>
      <dgm:spPr/>
      <dgm:t>
        <a:bodyPr/>
        <a:lstStyle/>
        <a:p>
          <a:endParaRPr lang="el-GR"/>
        </a:p>
      </dgm:t>
    </dgm:pt>
    <dgm:pt modelId="{6BBD3B9B-B704-41BC-9087-EBACE6A8EE30}">
      <dgm:prSet phldrT="[Κείμενο]" custT="1"/>
      <dgm:spPr/>
      <dgm:t>
        <a:bodyPr/>
        <a:lstStyle/>
        <a:p>
          <a:r>
            <a:rPr lang="el-GR" sz="1600" dirty="0" smtClean="0"/>
            <a:t>Φίμπριες</a:t>
          </a:r>
          <a:endParaRPr lang="el-GR" sz="700" dirty="0"/>
        </a:p>
      </dgm:t>
    </dgm:pt>
    <dgm:pt modelId="{ADAC84BB-66AC-4B78-B469-08020BAD8220}" type="parTrans" cxnId="{7C32064C-89E0-43A2-8021-49EAAE0C7C7A}">
      <dgm:prSet/>
      <dgm:spPr/>
      <dgm:t>
        <a:bodyPr/>
        <a:lstStyle/>
        <a:p>
          <a:endParaRPr lang="el-GR"/>
        </a:p>
      </dgm:t>
    </dgm:pt>
    <dgm:pt modelId="{CCF86FA6-A70E-429F-AB9B-A78AFB825F7C}" type="sibTrans" cxnId="{7C32064C-89E0-43A2-8021-49EAAE0C7C7A}">
      <dgm:prSet/>
      <dgm:spPr/>
      <dgm:t>
        <a:bodyPr/>
        <a:lstStyle/>
        <a:p>
          <a:endParaRPr lang="el-GR"/>
        </a:p>
      </dgm:t>
    </dgm:pt>
    <dgm:pt modelId="{31211AD0-082C-4E78-9E57-446F41F0CB2F}">
      <dgm:prSet phldrT="[Κείμενο]" custT="1"/>
      <dgm:spPr/>
      <dgm:t>
        <a:bodyPr/>
        <a:lstStyle/>
        <a:p>
          <a:r>
            <a:rPr lang="el-GR" sz="1600" dirty="0" smtClean="0"/>
            <a:t>Λεκτίνες </a:t>
          </a:r>
          <a:endParaRPr lang="el-GR" sz="1600" dirty="0"/>
        </a:p>
      </dgm:t>
    </dgm:pt>
    <dgm:pt modelId="{5B8F1592-9201-4A2A-9CD3-72325DB48900}" type="parTrans" cxnId="{E4A2E06E-B394-4ABD-8354-E2E448517444}">
      <dgm:prSet/>
      <dgm:spPr/>
      <dgm:t>
        <a:bodyPr/>
        <a:lstStyle/>
        <a:p>
          <a:endParaRPr lang="el-GR"/>
        </a:p>
      </dgm:t>
    </dgm:pt>
    <dgm:pt modelId="{45D85E8B-9791-4C8A-926F-E7E45FA79C50}" type="sibTrans" cxnId="{E4A2E06E-B394-4ABD-8354-E2E448517444}">
      <dgm:prSet/>
      <dgm:spPr/>
      <dgm:t>
        <a:bodyPr/>
        <a:lstStyle/>
        <a:p>
          <a:endParaRPr lang="el-GR"/>
        </a:p>
      </dgm:t>
    </dgm:pt>
    <dgm:pt modelId="{59213E15-39BE-4FE9-8F24-B3906BFCD296}">
      <dgm:prSet phldrT="[Κείμενο]" custT="1"/>
      <dgm:spPr/>
      <dgm:t>
        <a:bodyPr/>
        <a:lstStyle/>
        <a:p>
          <a:r>
            <a:rPr lang="el-GR" sz="1600" dirty="0" smtClean="0"/>
            <a:t>Υποδοχείς ξενιστή</a:t>
          </a:r>
          <a:endParaRPr lang="el-GR" sz="1600" dirty="0"/>
        </a:p>
      </dgm:t>
    </dgm:pt>
    <dgm:pt modelId="{05D988A7-A1DD-44D5-9AEA-EACC93B1B269}" type="parTrans" cxnId="{94FEB8C8-5A63-48D5-9822-6C9004593034}">
      <dgm:prSet/>
      <dgm:spPr/>
      <dgm:t>
        <a:bodyPr/>
        <a:lstStyle/>
        <a:p>
          <a:endParaRPr lang="el-GR"/>
        </a:p>
      </dgm:t>
    </dgm:pt>
    <dgm:pt modelId="{6E8EB12A-1F16-45C6-A9F5-BCEF7BE827D6}" type="sibTrans" cxnId="{94FEB8C8-5A63-48D5-9822-6C9004593034}">
      <dgm:prSet/>
      <dgm:spPr/>
      <dgm:t>
        <a:bodyPr/>
        <a:lstStyle/>
        <a:p>
          <a:endParaRPr lang="el-GR"/>
        </a:p>
      </dgm:t>
    </dgm:pt>
    <dgm:pt modelId="{14324591-A7E1-4868-B29F-618244FA9B90}">
      <dgm:prSet phldrT="[Κείμενο]" custT="1"/>
      <dgm:spPr/>
      <dgm:t>
        <a:bodyPr/>
        <a:lstStyle/>
        <a:p>
          <a:r>
            <a:rPr lang="el-GR" sz="1050" dirty="0" smtClean="0">
              <a:latin typeface="Times New Roman"/>
              <a:cs typeface="Times New Roman"/>
            </a:rPr>
            <a:t>● </a:t>
          </a:r>
          <a:r>
            <a:rPr lang="el-GR" sz="1400" dirty="0" smtClean="0"/>
            <a:t>Πρωτεΐνες επίκτητου υμένα</a:t>
          </a:r>
          <a:endParaRPr lang="el-GR" sz="700" dirty="0"/>
        </a:p>
      </dgm:t>
    </dgm:pt>
    <dgm:pt modelId="{E0F13A8D-7593-45B6-96F3-F010DE7FF4C8}" type="parTrans" cxnId="{43C1150E-AEC0-4320-8B87-19B30CEB4245}">
      <dgm:prSet/>
      <dgm:spPr/>
      <dgm:t>
        <a:bodyPr/>
        <a:lstStyle/>
        <a:p>
          <a:endParaRPr lang="el-GR"/>
        </a:p>
      </dgm:t>
    </dgm:pt>
    <dgm:pt modelId="{F949FA13-9A51-4EB6-AE0C-98C8220C5A46}" type="sibTrans" cxnId="{43C1150E-AEC0-4320-8B87-19B30CEB4245}">
      <dgm:prSet/>
      <dgm:spPr/>
      <dgm:t>
        <a:bodyPr/>
        <a:lstStyle/>
        <a:p>
          <a:endParaRPr lang="el-GR"/>
        </a:p>
      </dgm:t>
    </dgm:pt>
    <dgm:pt modelId="{E162C5F6-E771-4DA2-8075-DA6426E5C781}">
      <dgm:prSet phldrT="[Κείμενο]"/>
      <dgm:spPr/>
      <dgm:t>
        <a:bodyPr/>
        <a:lstStyle/>
        <a:p>
          <a:endParaRPr lang="el-GR" sz="700" dirty="0"/>
        </a:p>
      </dgm:t>
    </dgm:pt>
    <dgm:pt modelId="{750ED338-CECA-4602-A553-14517A709FDA}" type="parTrans" cxnId="{F3F86FF3-5F0B-4FA4-9DF3-8BD40578A997}">
      <dgm:prSet/>
      <dgm:spPr/>
      <dgm:t>
        <a:bodyPr/>
        <a:lstStyle/>
        <a:p>
          <a:endParaRPr lang="el-GR"/>
        </a:p>
      </dgm:t>
    </dgm:pt>
    <dgm:pt modelId="{13F9F891-D9DC-40E5-9B87-C5CE1CD6E809}" type="sibTrans" cxnId="{F3F86FF3-5F0B-4FA4-9DF3-8BD40578A997}">
      <dgm:prSet/>
      <dgm:spPr/>
      <dgm:t>
        <a:bodyPr/>
        <a:lstStyle/>
        <a:p>
          <a:endParaRPr lang="el-GR"/>
        </a:p>
      </dgm:t>
    </dgm:pt>
    <dgm:pt modelId="{98A1AAE9-E39F-4C2E-8650-80F2CF1F2442}">
      <dgm:prSet/>
      <dgm:spPr/>
      <dgm:t>
        <a:bodyPr/>
        <a:lstStyle/>
        <a:p>
          <a:endParaRPr lang="el-GR" sz="500" dirty="0"/>
        </a:p>
      </dgm:t>
    </dgm:pt>
    <dgm:pt modelId="{0072129A-F5C3-4A57-B6A8-E979F0D88B3D}" type="parTrans" cxnId="{3747CE0D-823E-4AB8-8800-CFD02251F599}">
      <dgm:prSet/>
      <dgm:spPr/>
      <dgm:t>
        <a:bodyPr/>
        <a:lstStyle/>
        <a:p>
          <a:endParaRPr lang="el-GR"/>
        </a:p>
      </dgm:t>
    </dgm:pt>
    <dgm:pt modelId="{5D892278-68A0-4AA8-8421-C6398A34DF25}" type="sibTrans" cxnId="{3747CE0D-823E-4AB8-8800-CFD02251F599}">
      <dgm:prSet/>
      <dgm:spPr/>
      <dgm:t>
        <a:bodyPr/>
        <a:lstStyle/>
        <a:p>
          <a:endParaRPr lang="el-GR"/>
        </a:p>
      </dgm:t>
    </dgm:pt>
    <dgm:pt modelId="{C8EDAF57-18AC-43D7-A3DD-4A9F2C052180}">
      <dgm:prSet custT="1"/>
      <dgm:spPr/>
      <dgm:t>
        <a:bodyPr/>
        <a:lstStyle/>
        <a:p>
          <a:r>
            <a:rPr lang="el-GR" sz="1400" dirty="0" smtClean="0"/>
            <a:t>Επιφάνεια επιθηλιακών κυττάρων</a:t>
          </a:r>
          <a:endParaRPr lang="el-GR" sz="1400" dirty="0"/>
        </a:p>
      </dgm:t>
    </dgm:pt>
    <dgm:pt modelId="{41A5201B-E27F-4AEB-8F27-3E59238BFB0E}" type="parTrans" cxnId="{3FC0593B-2B1E-4CA2-AF37-E580EEFE830A}">
      <dgm:prSet/>
      <dgm:spPr/>
      <dgm:t>
        <a:bodyPr/>
        <a:lstStyle/>
        <a:p>
          <a:endParaRPr lang="el-GR"/>
        </a:p>
      </dgm:t>
    </dgm:pt>
    <dgm:pt modelId="{27723B01-C5C3-4AC0-855A-60E9B9BDC615}" type="sibTrans" cxnId="{3FC0593B-2B1E-4CA2-AF37-E580EEFE830A}">
      <dgm:prSet/>
      <dgm:spPr/>
      <dgm:t>
        <a:bodyPr/>
        <a:lstStyle/>
        <a:p>
          <a:endParaRPr lang="el-GR"/>
        </a:p>
      </dgm:t>
    </dgm:pt>
    <dgm:pt modelId="{543A1553-A796-4149-BAE5-DF5DACDA7C1A}">
      <dgm:prSet custT="1"/>
      <dgm:spPr/>
      <dgm:t>
        <a:bodyPr/>
        <a:lstStyle/>
        <a:p>
          <a:r>
            <a:rPr lang="el-GR" sz="1400" dirty="0" smtClean="0"/>
            <a:t>Επιφάνεια βακτηρίων</a:t>
          </a:r>
          <a:endParaRPr lang="el-GR" sz="1400" dirty="0"/>
        </a:p>
      </dgm:t>
    </dgm:pt>
    <dgm:pt modelId="{A45516D1-ADD3-40BA-AE2B-C6D0029050BC}" type="parTrans" cxnId="{153E1DE6-7E70-4001-9C34-060A61A30AE1}">
      <dgm:prSet/>
      <dgm:spPr/>
      <dgm:t>
        <a:bodyPr/>
        <a:lstStyle/>
        <a:p>
          <a:endParaRPr lang="el-GR"/>
        </a:p>
      </dgm:t>
    </dgm:pt>
    <dgm:pt modelId="{4CA59524-DCCD-4C92-B8D9-716D01E0D3DD}" type="sibTrans" cxnId="{153E1DE6-7E70-4001-9C34-060A61A30AE1}">
      <dgm:prSet/>
      <dgm:spPr/>
      <dgm:t>
        <a:bodyPr/>
        <a:lstStyle/>
        <a:p>
          <a:endParaRPr lang="el-GR"/>
        </a:p>
      </dgm:t>
    </dgm:pt>
    <dgm:pt modelId="{4E137AE9-8C81-45A9-87ED-3D7D7251C190}">
      <dgm:prSet custT="1"/>
      <dgm:spPr/>
      <dgm:t>
        <a:bodyPr/>
        <a:lstStyle/>
        <a:p>
          <a:r>
            <a:rPr lang="el-GR" sz="1400" dirty="0" smtClean="0"/>
            <a:t>Γλυκοπρωτεΐνες επίκτητου υμένα</a:t>
          </a:r>
          <a:endParaRPr lang="el-GR" sz="1400" dirty="0"/>
        </a:p>
      </dgm:t>
    </dgm:pt>
    <dgm:pt modelId="{8F927E90-559D-4019-BF5F-B4A72F1A6AF5}" type="parTrans" cxnId="{0DF90D41-497D-41A4-A5D0-2E5CCEC2BCEF}">
      <dgm:prSet/>
      <dgm:spPr/>
      <dgm:t>
        <a:bodyPr/>
        <a:lstStyle/>
        <a:p>
          <a:endParaRPr lang="el-GR"/>
        </a:p>
      </dgm:t>
    </dgm:pt>
    <dgm:pt modelId="{0A4BD1EA-4A0C-41C0-A2D0-1F5B7CD4D6B6}" type="sibTrans" cxnId="{0DF90D41-497D-41A4-A5D0-2E5CCEC2BCEF}">
      <dgm:prSet/>
      <dgm:spPr/>
      <dgm:t>
        <a:bodyPr/>
        <a:lstStyle/>
        <a:p>
          <a:endParaRPr lang="el-GR"/>
        </a:p>
      </dgm:t>
    </dgm:pt>
    <dgm:pt modelId="{645DCB4F-E05E-4FD2-8017-22FE767EC12C}">
      <dgm:prSet custT="1"/>
      <dgm:spPr/>
      <dgm:t>
        <a:bodyPr/>
        <a:lstStyle/>
        <a:p>
          <a:r>
            <a:rPr lang="el-GR" sz="1400" dirty="0" smtClean="0"/>
            <a:t>Γλυκοπρωτεΐνες επιθηλιακών κυττάρων</a:t>
          </a:r>
          <a:endParaRPr lang="el-GR" sz="1400" dirty="0"/>
        </a:p>
      </dgm:t>
    </dgm:pt>
    <dgm:pt modelId="{634DA777-A84C-47DA-B142-377614AA42BB}" type="parTrans" cxnId="{A24543CE-93F9-4522-A001-C8E8D977D8BD}">
      <dgm:prSet/>
      <dgm:spPr/>
      <dgm:t>
        <a:bodyPr/>
        <a:lstStyle/>
        <a:p>
          <a:endParaRPr lang="el-GR"/>
        </a:p>
      </dgm:t>
    </dgm:pt>
    <dgm:pt modelId="{2C5A2604-6EC5-49C5-851B-D9DB22480EF9}" type="sibTrans" cxnId="{A24543CE-93F9-4522-A001-C8E8D977D8BD}">
      <dgm:prSet/>
      <dgm:spPr/>
      <dgm:t>
        <a:bodyPr/>
        <a:lstStyle/>
        <a:p>
          <a:endParaRPr lang="el-GR"/>
        </a:p>
      </dgm:t>
    </dgm:pt>
    <dgm:pt modelId="{45F7FEBA-EBFD-444A-92D2-D15E4CEBCE28}">
      <dgm:prSet custT="1"/>
      <dgm:spPr/>
      <dgm:t>
        <a:bodyPr/>
        <a:lstStyle/>
        <a:p>
          <a:endParaRPr lang="el-GR" sz="1400" dirty="0"/>
        </a:p>
      </dgm:t>
    </dgm:pt>
    <dgm:pt modelId="{FE7E66CA-EAB0-48D9-839B-408FD87749D5}" type="parTrans" cxnId="{659D7D9D-A5CE-4F3E-98BB-2B69F3FB052F}">
      <dgm:prSet/>
      <dgm:spPr/>
      <dgm:t>
        <a:bodyPr/>
        <a:lstStyle/>
        <a:p>
          <a:endParaRPr lang="el-GR"/>
        </a:p>
      </dgm:t>
    </dgm:pt>
    <dgm:pt modelId="{6EE95C6A-9858-4714-B4FB-41BBC1E97F62}" type="sibTrans" cxnId="{659D7D9D-A5CE-4F3E-98BB-2B69F3FB052F}">
      <dgm:prSet/>
      <dgm:spPr/>
      <dgm:t>
        <a:bodyPr/>
        <a:lstStyle/>
        <a:p>
          <a:endParaRPr lang="el-GR"/>
        </a:p>
      </dgm:t>
    </dgm:pt>
    <dgm:pt modelId="{FBECCA17-6C54-4CC3-9970-398904FEF1B5}">
      <dgm:prSet custT="1"/>
      <dgm:spPr/>
      <dgm:t>
        <a:bodyPr/>
        <a:lstStyle/>
        <a:p>
          <a:r>
            <a:rPr lang="el-GR" sz="1600" dirty="0" smtClean="0"/>
            <a:t>Αντιγόνα Ι/ΙΙ</a:t>
          </a:r>
          <a:endParaRPr lang="el-GR" sz="700" dirty="0"/>
        </a:p>
      </dgm:t>
    </dgm:pt>
    <dgm:pt modelId="{7831C603-721C-43E3-AB09-C3D7610871F1}" type="parTrans" cxnId="{9C53A742-102F-4626-8A06-D8EE1259F3A2}">
      <dgm:prSet/>
      <dgm:spPr/>
      <dgm:t>
        <a:bodyPr/>
        <a:lstStyle/>
        <a:p>
          <a:endParaRPr lang="el-GR"/>
        </a:p>
      </dgm:t>
    </dgm:pt>
    <dgm:pt modelId="{66C968A7-6901-41F9-BDA0-65835C526F25}" type="sibTrans" cxnId="{9C53A742-102F-4626-8A06-D8EE1259F3A2}">
      <dgm:prSet/>
      <dgm:spPr/>
      <dgm:t>
        <a:bodyPr/>
        <a:lstStyle/>
        <a:p>
          <a:endParaRPr lang="el-GR"/>
        </a:p>
      </dgm:t>
    </dgm:pt>
    <dgm:pt modelId="{ACC8BBF8-68CA-41CF-A4C3-12DA5F210E08}">
      <dgm:prSet custT="1"/>
      <dgm:spPr/>
      <dgm:t>
        <a:bodyPr/>
        <a:lstStyle/>
        <a:p>
          <a:r>
            <a:rPr lang="el-GR" sz="1050" dirty="0" smtClean="0">
              <a:latin typeface="Times New Roman"/>
              <a:cs typeface="Times New Roman"/>
            </a:rPr>
            <a:t>● </a:t>
          </a:r>
          <a:r>
            <a:rPr lang="el-GR" sz="1400" dirty="0" smtClean="0"/>
            <a:t>Επιφάνεια βακτηρίων</a:t>
          </a:r>
          <a:endParaRPr lang="el-GR" sz="900" dirty="0"/>
        </a:p>
      </dgm:t>
    </dgm:pt>
    <dgm:pt modelId="{EB9C3615-C385-489B-8267-24AA2EF09D92}" type="parTrans" cxnId="{F548B2AD-AB9B-4D68-B102-5D7BFE0BF346}">
      <dgm:prSet/>
      <dgm:spPr/>
      <dgm:t>
        <a:bodyPr/>
        <a:lstStyle/>
        <a:p>
          <a:endParaRPr lang="el-GR"/>
        </a:p>
      </dgm:t>
    </dgm:pt>
    <dgm:pt modelId="{9462A8B2-40CA-4AC1-90EF-C5D8D21EC2F4}" type="sibTrans" cxnId="{F548B2AD-AB9B-4D68-B102-5D7BFE0BF346}">
      <dgm:prSet/>
      <dgm:spPr/>
      <dgm:t>
        <a:bodyPr/>
        <a:lstStyle/>
        <a:p>
          <a:endParaRPr lang="el-GR"/>
        </a:p>
      </dgm:t>
    </dgm:pt>
    <dgm:pt modelId="{78A26ACD-A26F-4E75-AAC0-548BEC33AC19}">
      <dgm:prSet custT="1"/>
      <dgm:spPr/>
      <dgm:t>
        <a:bodyPr/>
        <a:lstStyle/>
        <a:p>
          <a:r>
            <a:rPr lang="el-GR" sz="1400" dirty="0" smtClean="0"/>
            <a:t>Ιόντα ασβεστίου</a:t>
          </a:r>
          <a:endParaRPr lang="el-GR" sz="1400" dirty="0"/>
        </a:p>
      </dgm:t>
    </dgm:pt>
    <dgm:pt modelId="{C9B45491-B791-4F3C-9896-C0C7DE27FB4B}" type="parTrans" cxnId="{72D08D67-FF81-4F28-B25F-E0405299295A}">
      <dgm:prSet/>
      <dgm:spPr/>
      <dgm:t>
        <a:bodyPr/>
        <a:lstStyle/>
        <a:p>
          <a:endParaRPr lang="el-GR"/>
        </a:p>
      </dgm:t>
    </dgm:pt>
    <dgm:pt modelId="{BE5EFFEA-F59B-404F-85FB-5763CD21A8EA}" type="sibTrans" cxnId="{72D08D67-FF81-4F28-B25F-E0405299295A}">
      <dgm:prSet/>
      <dgm:spPr/>
      <dgm:t>
        <a:bodyPr/>
        <a:lstStyle/>
        <a:p>
          <a:endParaRPr lang="el-GR"/>
        </a:p>
      </dgm:t>
    </dgm:pt>
    <dgm:pt modelId="{E39FEEAB-8721-4FF0-A6C7-35B60F1809B7}">
      <dgm:prSet custT="1"/>
      <dgm:spPr/>
      <dgm:t>
        <a:bodyPr/>
        <a:lstStyle/>
        <a:p>
          <a:r>
            <a:rPr lang="el-GR" sz="1600" dirty="0" smtClean="0"/>
            <a:t>Γλυκοζυλοτρανσφεράσες </a:t>
          </a:r>
          <a:endParaRPr lang="el-GR" sz="1600" dirty="0"/>
        </a:p>
      </dgm:t>
    </dgm:pt>
    <dgm:pt modelId="{36A85D6F-31B7-44EC-A841-A20F8820ABDB}" type="parTrans" cxnId="{79D0CD83-A6CF-42C2-A302-FBAF863B6B62}">
      <dgm:prSet/>
      <dgm:spPr/>
      <dgm:t>
        <a:bodyPr/>
        <a:lstStyle/>
        <a:p>
          <a:endParaRPr lang="el-GR"/>
        </a:p>
      </dgm:t>
    </dgm:pt>
    <dgm:pt modelId="{3E9ADDF2-C15F-4397-86B4-643F985774C8}" type="sibTrans" cxnId="{79D0CD83-A6CF-42C2-A302-FBAF863B6B62}">
      <dgm:prSet/>
      <dgm:spPr/>
      <dgm:t>
        <a:bodyPr/>
        <a:lstStyle/>
        <a:p>
          <a:endParaRPr lang="el-GR"/>
        </a:p>
      </dgm:t>
    </dgm:pt>
    <dgm:pt modelId="{A7C52941-85FC-41C5-ABEB-94B1DC8AB6D8}">
      <dgm:prSet custT="1"/>
      <dgm:spPr/>
      <dgm:t>
        <a:bodyPr/>
        <a:lstStyle/>
        <a:p>
          <a:pPr algn="l"/>
          <a:r>
            <a:rPr lang="el-GR" sz="1050" dirty="0" smtClean="0">
              <a:latin typeface="Times New Roman"/>
              <a:cs typeface="Times New Roman"/>
            </a:rPr>
            <a:t>● </a:t>
          </a:r>
          <a:r>
            <a:rPr lang="el-GR" sz="1400" dirty="0" smtClean="0"/>
            <a:t>Δεξτράνες και γλυκάνες επίκτητου υμενίου αδαμαντίνης</a:t>
          </a:r>
          <a:endParaRPr lang="el-GR" sz="700" dirty="0"/>
        </a:p>
      </dgm:t>
    </dgm:pt>
    <dgm:pt modelId="{14BE1DAB-7CD7-4B95-8338-55FE45AB9EEB}" type="parTrans" cxnId="{41DF1FA8-7F32-48F9-9FD7-8219B14A2D73}">
      <dgm:prSet/>
      <dgm:spPr/>
      <dgm:t>
        <a:bodyPr/>
        <a:lstStyle/>
        <a:p>
          <a:endParaRPr lang="el-GR"/>
        </a:p>
      </dgm:t>
    </dgm:pt>
    <dgm:pt modelId="{9AB6BC13-D33C-41C9-8793-0F60D5C6B9BB}" type="sibTrans" cxnId="{41DF1FA8-7F32-48F9-9FD7-8219B14A2D73}">
      <dgm:prSet/>
      <dgm:spPr/>
      <dgm:t>
        <a:bodyPr/>
        <a:lstStyle/>
        <a:p>
          <a:endParaRPr lang="el-GR"/>
        </a:p>
      </dgm:t>
    </dgm:pt>
    <dgm:pt modelId="{72A919C0-958A-40C9-B5DD-46C2FB9A3C12}">
      <dgm:prSet custT="1"/>
      <dgm:spPr/>
      <dgm:t>
        <a:bodyPr/>
        <a:lstStyle/>
        <a:p>
          <a:r>
            <a:rPr lang="el-GR" sz="1600" dirty="0" smtClean="0"/>
            <a:t>Λιποτειχοϊκά οξέα</a:t>
          </a:r>
          <a:endParaRPr lang="el-GR" sz="600" dirty="0"/>
        </a:p>
      </dgm:t>
    </dgm:pt>
    <dgm:pt modelId="{D5A16705-E4C8-4476-B98E-E9784F96051B}" type="parTrans" cxnId="{8CD33643-3BE8-4D64-B262-69434F8293C3}">
      <dgm:prSet/>
      <dgm:spPr/>
      <dgm:t>
        <a:bodyPr/>
        <a:lstStyle/>
        <a:p>
          <a:endParaRPr lang="el-GR"/>
        </a:p>
      </dgm:t>
    </dgm:pt>
    <dgm:pt modelId="{F8BBA67A-42F8-4C37-92C2-AAEB11C6D233}" type="sibTrans" cxnId="{8CD33643-3BE8-4D64-B262-69434F8293C3}">
      <dgm:prSet/>
      <dgm:spPr/>
      <dgm:t>
        <a:bodyPr/>
        <a:lstStyle/>
        <a:p>
          <a:endParaRPr lang="el-GR"/>
        </a:p>
      </dgm:t>
    </dgm:pt>
    <dgm:pt modelId="{50FDA64A-EFB7-4E49-AC06-F3BC7B4C47D2}">
      <dgm:prSet custT="1"/>
      <dgm:spPr/>
      <dgm:t>
        <a:bodyPr/>
        <a:lstStyle/>
        <a:p>
          <a:pPr algn="l"/>
          <a:r>
            <a:rPr lang="el-GR" sz="1050" dirty="0" smtClean="0">
              <a:latin typeface="Times New Roman"/>
              <a:cs typeface="Times New Roman"/>
            </a:rPr>
            <a:t>● </a:t>
          </a:r>
          <a:r>
            <a:rPr lang="el-GR" sz="1400" dirty="0" smtClean="0"/>
            <a:t>Υποδοχείς υμενίων</a:t>
          </a:r>
          <a:endParaRPr lang="el-GR" sz="1300" dirty="0"/>
        </a:p>
      </dgm:t>
    </dgm:pt>
    <dgm:pt modelId="{C254212A-F80D-4925-9620-70162C6F0EC1}" type="parTrans" cxnId="{EDF04C2E-F474-4599-8A57-27BA8FB1B062}">
      <dgm:prSet/>
      <dgm:spPr/>
      <dgm:t>
        <a:bodyPr/>
        <a:lstStyle/>
        <a:p>
          <a:endParaRPr lang="el-GR"/>
        </a:p>
      </dgm:t>
    </dgm:pt>
    <dgm:pt modelId="{E0366A3A-979C-45AB-8AE0-86C88FB7EEB0}" type="sibTrans" cxnId="{EDF04C2E-F474-4599-8A57-27BA8FB1B062}">
      <dgm:prSet/>
      <dgm:spPr/>
      <dgm:t>
        <a:bodyPr/>
        <a:lstStyle/>
        <a:p>
          <a:endParaRPr lang="el-GR"/>
        </a:p>
      </dgm:t>
    </dgm:pt>
    <dgm:pt modelId="{FCCF2296-CCB5-471A-A3DB-FD745A7AC310}">
      <dgm:prSet custT="1"/>
      <dgm:spPr/>
      <dgm:t>
        <a:bodyPr/>
        <a:lstStyle/>
        <a:p>
          <a:r>
            <a:rPr lang="el-GR" sz="1400" dirty="0" smtClean="0"/>
            <a:t>Γλυκοπρωτεΐνες σάλιου</a:t>
          </a:r>
          <a:endParaRPr lang="el-GR" sz="1400" dirty="0"/>
        </a:p>
      </dgm:t>
    </dgm:pt>
    <dgm:pt modelId="{609337EB-6AB0-4884-9D4B-A1FDE2C8CD02}" type="parTrans" cxnId="{91DE9C4B-C1E0-45A3-8FB8-B9EA0B7FE060}">
      <dgm:prSet/>
      <dgm:spPr/>
    </dgm:pt>
    <dgm:pt modelId="{33662036-7887-4E77-8EF2-3FB5C0BD00AD}" type="sibTrans" cxnId="{91DE9C4B-C1E0-45A3-8FB8-B9EA0B7FE060}">
      <dgm:prSet/>
      <dgm:spPr/>
    </dgm:pt>
    <dgm:pt modelId="{CFED6CD2-6DE7-4493-8518-A6378EE007E0}" type="pres">
      <dgm:prSet presAssocID="{9834EC35-9B81-4BA0-A2BE-5F17E507E555}" presName="theList" presStyleCnt="0">
        <dgm:presLayoutVars>
          <dgm:dir/>
          <dgm:animLvl val="lvl"/>
          <dgm:resizeHandles val="exact"/>
        </dgm:presLayoutVars>
      </dgm:prSet>
      <dgm:spPr/>
      <dgm:t>
        <a:bodyPr/>
        <a:lstStyle/>
        <a:p>
          <a:endParaRPr lang="el-GR"/>
        </a:p>
      </dgm:t>
    </dgm:pt>
    <dgm:pt modelId="{D7285986-7B7F-4202-97BB-AF1D9F73941D}" type="pres">
      <dgm:prSet presAssocID="{8718628C-74BE-40DE-A97D-9E264302DC08}" presName="compNode" presStyleCnt="0"/>
      <dgm:spPr/>
    </dgm:pt>
    <dgm:pt modelId="{8C7D974C-4E36-4066-9781-5844084ECDC7}" type="pres">
      <dgm:prSet presAssocID="{8718628C-74BE-40DE-A97D-9E264302DC08}" presName="aNode" presStyleLbl="bgShp" presStyleIdx="0" presStyleCnt="2"/>
      <dgm:spPr/>
      <dgm:t>
        <a:bodyPr/>
        <a:lstStyle/>
        <a:p>
          <a:endParaRPr lang="el-GR"/>
        </a:p>
      </dgm:t>
    </dgm:pt>
    <dgm:pt modelId="{BC291DF6-CEF3-4EC0-A536-3B92CC50CA85}" type="pres">
      <dgm:prSet presAssocID="{8718628C-74BE-40DE-A97D-9E264302DC08}" presName="textNode" presStyleLbl="bgShp" presStyleIdx="0" presStyleCnt="2"/>
      <dgm:spPr/>
      <dgm:t>
        <a:bodyPr/>
        <a:lstStyle/>
        <a:p>
          <a:endParaRPr lang="el-GR"/>
        </a:p>
      </dgm:t>
    </dgm:pt>
    <dgm:pt modelId="{12AD2BA6-EE25-4987-B967-72811C4C2873}" type="pres">
      <dgm:prSet presAssocID="{8718628C-74BE-40DE-A97D-9E264302DC08}" presName="compChildNode" presStyleCnt="0"/>
      <dgm:spPr/>
    </dgm:pt>
    <dgm:pt modelId="{30C6AAEF-195F-4277-82BD-25793EC3F5E8}" type="pres">
      <dgm:prSet presAssocID="{8718628C-74BE-40DE-A97D-9E264302DC08}" presName="theInnerList" presStyleCnt="0"/>
      <dgm:spPr/>
    </dgm:pt>
    <dgm:pt modelId="{D5B63729-174D-44FB-B2CB-FF9A9DFDCB29}" type="pres">
      <dgm:prSet presAssocID="{6BBD3B9B-B704-41BC-9087-EBACE6A8EE30}" presName="childNode" presStyleLbl="node1" presStyleIdx="0" presStyleCnt="10" custScaleY="145682" custLinFactY="-79947" custLinFactNeighborX="-2448" custLinFactNeighborY="-100000">
        <dgm:presLayoutVars>
          <dgm:bulletEnabled val="1"/>
        </dgm:presLayoutVars>
      </dgm:prSet>
      <dgm:spPr/>
      <dgm:t>
        <a:bodyPr/>
        <a:lstStyle/>
        <a:p>
          <a:endParaRPr lang="el-GR"/>
        </a:p>
      </dgm:t>
    </dgm:pt>
    <dgm:pt modelId="{F91C3F13-2C3B-4B82-BC2F-7459D2940119}" type="pres">
      <dgm:prSet presAssocID="{6BBD3B9B-B704-41BC-9087-EBACE6A8EE30}" presName="aSpace2" presStyleCnt="0"/>
      <dgm:spPr/>
    </dgm:pt>
    <dgm:pt modelId="{BEE4C7D3-4F76-48CE-9CD3-EA8B6B235065}" type="pres">
      <dgm:prSet presAssocID="{31211AD0-082C-4E78-9E57-446F41F0CB2F}" presName="childNode" presStyleLbl="node1" presStyleIdx="1" presStyleCnt="10" custScaleY="150880" custLinFactY="-50723" custLinFactNeighborX="-2448" custLinFactNeighborY="-100000">
        <dgm:presLayoutVars>
          <dgm:bulletEnabled val="1"/>
        </dgm:presLayoutVars>
      </dgm:prSet>
      <dgm:spPr/>
      <dgm:t>
        <a:bodyPr/>
        <a:lstStyle/>
        <a:p>
          <a:endParaRPr lang="el-GR"/>
        </a:p>
      </dgm:t>
    </dgm:pt>
    <dgm:pt modelId="{D426524C-32CA-4148-9B10-3D67D9EC155C}" type="pres">
      <dgm:prSet presAssocID="{31211AD0-082C-4E78-9E57-446F41F0CB2F}" presName="aSpace2" presStyleCnt="0"/>
      <dgm:spPr/>
    </dgm:pt>
    <dgm:pt modelId="{E389DDAD-2C03-4287-82F9-A25EFC26A01C}" type="pres">
      <dgm:prSet presAssocID="{FBECCA17-6C54-4CC3-9970-398904FEF1B5}" presName="childNode" presStyleLbl="node1" presStyleIdx="2" presStyleCnt="10" custScaleY="155116" custLinFactY="-1988" custLinFactNeighborX="-2448" custLinFactNeighborY="-100000">
        <dgm:presLayoutVars>
          <dgm:bulletEnabled val="1"/>
        </dgm:presLayoutVars>
      </dgm:prSet>
      <dgm:spPr/>
      <dgm:t>
        <a:bodyPr/>
        <a:lstStyle/>
        <a:p>
          <a:endParaRPr lang="el-GR"/>
        </a:p>
      </dgm:t>
    </dgm:pt>
    <dgm:pt modelId="{05625ABE-6462-4C4C-BB9C-6709D87149B3}" type="pres">
      <dgm:prSet presAssocID="{FBECCA17-6C54-4CC3-9970-398904FEF1B5}" presName="aSpace2" presStyleCnt="0"/>
      <dgm:spPr/>
    </dgm:pt>
    <dgm:pt modelId="{92499061-EA0D-4BEC-881C-7CB75202AD71}" type="pres">
      <dgm:prSet presAssocID="{E39FEEAB-8721-4FF0-A6C7-35B60F1809B7}" presName="childNode" presStyleLbl="node1" presStyleIdx="3" presStyleCnt="10" custScaleX="99999" custScaleY="165224" custLinFactNeighborX="-2449" custLinFactNeighborY="-22080">
        <dgm:presLayoutVars>
          <dgm:bulletEnabled val="1"/>
        </dgm:presLayoutVars>
      </dgm:prSet>
      <dgm:spPr/>
      <dgm:t>
        <a:bodyPr/>
        <a:lstStyle/>
        <a:p>
          <a:endParaRPr lang="el-GR"/>
        </a:p>
      </dgm:t>
    </dgm:pt>
    <dgm:pt modelId="{E80D5C0D-7B30-4DA5-93F5-7B94B8767785}" type="pres">
      <dgm:prSet presAssocID="{E39FEEAB-8721-4FF0-A6C7-35B60F1809B7}" presName="aSpace2" presStyleCnt="0"/>
      <dgm:spPr/>
    </dgm:pt>
    <dgm:pt modelId="{B32C0C09-0475-404D-B14B-67D7587335AE}" type="pres">
      <dgm:prSet presAssocID="{72A919C0-958A-40C9-B5DD-46C2FB9A3C12}" presName="childNode" presStyleLbl="node1" presStyleIdx="4" presStyleCnt="10" custScaleY="138531" custLinFactY="1857" custLinFactNeighborX="-2448" custLinFactNeighborY="100000">
        <dgm:presLayoutVars>
          <dgm:bulletEnabled val="1"/>
        </dgm:presLayoutVars>
      </dgm:prSet>
      <dgm:spPr/>
      <dgm:t>
        <a:bodyPr/>
        <a:lstStyle/>
        <a:p>
          <a:endParaRPr lang="el-GR"/>
        </a:p>
      </dgm:t>
    </dgm:pt>
    <dgm:pt modelId="{8652C818-8AC7-4BB4-B434-3EA4B8E1A136}" type="pres">
      <dgm:prSet presAssocID="{8718628C-74BE-40DE-A97D-9E264302DC08}" presName="aSpace" presStyleCnt="0"/>
      <dgm:spPr/>
    </dgm:pt>
    <dgm:pt modelId="{9D9790D7-8DA9-46A8-84B7-53B96895637F}" type="pres">
      <dgm:prSet presAssocID="{59213E15-39BE-4FE9-8F24-B3906BFCD296}" presName="compNode" presStyleCnt="0"/>
      <dgm:spPr/>
    </dgm:pt>
    <dgm:pt modelId="{B46DAE89-DB5E-4E17-82AC-EBC82BFFA205}" type="pres">
      <dgm:prSet presAssocID="{59213E15-39BE-4FE9-8F24-B3906BFCD296}" presName="aNode" presStyleLbl="bgShp" presStyleIdx="1" presStyleCnt="2"/>
      <dgm:spPr/>
      <dgm:t>
        <a:bodyPr/>
        <a:lstStyle/>
        <a:p>
          <a:endParaRPr lang="el-GR"/>
        </a:p>
      </dgm:t>
    </dgm:pt>
    <dgm:pt modelId="{B90B1CF8-0CC2-4499-9A98-664756769238}" type="pres">
      <dgm:prSet presAssocID="{59213E15-39BE-4FE9-8F24-B3906BFCD296}" presName="textNode" presStyleLbl="bgShp" presStyleIdx="1" presStyleCnt="2"/>
      <dgm:spPr/>
      <dgm:t>
        <a:bodyPr/>
        <a:lstStyle/>
        <a:p>
          <a:endParaRPr lang="el-GR"/>
        </a:p>
      </dgm:t>
    </dgm:pt>
    <dgm:pt modelId="{0604EE97-4759-44B4-B63C-B27073E1511C}" type="pres">
      <dgm:prSet presAssocID="{59213E15-39BE-4FE9-8F24-B3906BFCD296}" presName="compChildNode" presStyleCnt="0"/>
      <dgm:spPr/>
    </dgm:pt>
    <dgm:pt modelId="{51DE13E5-77BC-4651-87EC-E86931D9FACC}" type="pres">
      <dgm:prSet presAssocID="{59213E15-39BE-4FE9-8F24-B3906BFCD296}" presName="theInnerList" presStyleCnt="0"/>
      <dgm:spPr/>
    </dgm:pt>
    <dgm:pt modelId="{68CA8191-FB13-4376-B709-CE9D30D99DB9}" type="pres">
      <dgm:prSet presAssocID="{14324591-A7E1-4868-B29F-618244FA9B90}" presName="childNode" presStyleLbl="node1" presStyleIdx="5" presStyleCnt="10" custScaleX="102468" custScaleY="2000000" custLinFactY="-908695" custLinFactNeighborX="-3226" custLinFactNeighborY="-1000000">
        <dgm:presLayoutVars>
          <dgm:bulletEnabled val="1"/>
        </dgm:presLayoutVars>
      </dgm:prSet>
      <dgm:spPr/>
      <dgm:t>
        <a:bodyPr/>
        <a:lstStyle/>
        <a:p>
          <a:endParaRPr lang="el-GR"/>
        </a:p>
      </dgm:t>
    </dgm:pt>
    <dgm:pt modelId="{70556FB6-3D8F-4682-B3C9-A741222D5D83}" type="pres">
      <dgm:prSet presAssocID="{14324591-A7E1-4868-B29F-618244FA9B90}" presName="aSpace2" presStyleCnt="0"/>
      <dgm:spPr/>
    </dgm:pt>
    <dgm:pt modelId="{3DCFBDCF-51DF-47C9-8E8B-B178E0710969}" type="pres">
      <dgm:prSet presAssocID="{E162C5F6-E771-4DA2-8075-DA6426E5C781}" presName="childNode" presStyleLbl="node1" presStyleIdx="6" presStyleCnt="10" custScaleX="103636" custScaleY="1968023" custLinFactY="-738922" custLinFactNeighborX="-2642" custLinFactNeighborY="-800000">
        <dgm:presLayoutVars>
          <dgm:bulletEnabled val="1"/>
        </dgm:presLayoutVars>
      </dgm:prSet>
      <dgm:spPr/>
      <dgm:t>
        <a:bodyPr/>
        <a:lstStyle/>
        <a:p>
          <a:endParaRPr lang="el-GR"/>
        </a:p>
      </dgm:t>
    </dgm:pt>
    <dgm:pt modelId="{722BD8C6-6AF6-41B1-ACEC-444E09D1510F}" type="pres">
      <dgm:prSet presAssocID="{E162C5F6-E771-4DA2-8075-DA6426E5C781}" presName="aSpace2" presStyleCnt="0"/>
      <dgm:spPr/>
    </dgm:pt>
    <dgm:pt modelId="{14F6CF8C-AA7B-4ADF-857C-496A0953806D}" type="pres">
      <dgm:prSet presAssocID="{ACC8BBF8-68CA-41CF-A4C3-12DA5F210E08}" presName="childNode" presStyleLbl="node1" presStyleIdx="7" presStyleCnt="10" custScaleX="103635" custScaleY="2000000" custLinFactY="-338337" custLinFactNeighborX="-2643" custLinFactNeighborY="-400000">
        <dgm:presLayoutVars>
          <dgm:bulletEnabled val="1"/>
        </dgm:presLayoutVars>
      </dgm:prSet>
      <dgm:spPr/>
      <dgm:t>
        <a:bodyPr/>
        <a:lstStyle/>
        <a:p>
          <a:endParaRPr lang="el-GR"/>
        </a:p>
      </dgm:t>
    </dgm:pt>
    <dgm:pt modelId="{2907359E-181D-45AD-98CC-5AC825284E13}" type="pres">
      <dgm:prSet presAssocID="{ACC8BBF8-68CA-41CF-A4C3-12DA5F210E08}" presName="aSpace2" presStyleCnt="0"/>
      <dgm:spPr/>
    </dgm:pt>
    <dgm:pt modelId="{17C10DFE-9AAC-4ACF-BDB2-B32433B1E0A0}" type="pres">
      <dgm:prSet presAssocID="{A7C52941-85FC-41C5-ABEB-94B1DC8AB6D8}" presName="childNode" presStyleLbl="node1" presStyleIdx="8" presStyleCnt="10" custScaleX="100001" custScaleY="1315898" custLinFactY="-200000" custLinFactNeighborX="-2643" custLinFactNeighborY="-243359">
        <dgm:presLayoutVars>
          <dgm:bulletEnabled val="1"/>
        </dgm:presLayoutVars>
      </dgm:prSet>
      <dgm:spPr/>
      <dgm:t>
        <a:bodyPr/>
        <a:lstStyle/>
        <a:p>
          <a:endParaRPr lang="el-GR"/>
        </a:p>
      </dgm:t>
    </dgm:pt>
    <dgm:pt modelId="{ACDDDC0B-7920-4683-9BF9-7248AED7030C}" type="pres">
      <dgm:prSet presAssocID="{A7C52941-85FC-41C5-ABEB-94B1DC8AB6D8}" presName="aSpace2" presStyleCnt="0"/>
      <dgm:spPr/>
    </dgm:pt>
    <dgm:pt modelId="{E6E83B26-21BB-474D-98F7-3AE47132524B}" type="pres">
      <dgm:prSet presAssocID="{50FDA64A-EFB7-4E49-AC06-F3BC7B4C47D2}" presName="childNode" presStyleLbl="node1" presStyleIdx="9" presStyleCnt="10" custScaleY="1318418" custLinFactY="16285" custLinFactNeighborX="-1915" custLinFactNeighborY="100000">
        <dgm:presLayoutVars>
          <dgm:bulletEnabled val="1"/>
        </dgm:presLayoutVars>
      </dgm:prSet>
      <dgm:spPr/>
      <dgm:t>
        <a:bodyPr/>
        <a:lstStyle/>
        <a:p>
          <a:endParaRPr lang="el-GR"/>
        </a:p>
      </dgm:t>
    </dgm:pt>
  </dgm:ptLst>
  <dgm:cxnLst>
    <dgm:cxn modelId="{79D0CD83-A6CF-42C2-A302-FBAF863B6B62}" srcId="{8718628C-74BE-40DE-A97D-9E264302DC08}" destId="{E39FEEAB-8721-4FF0-A6C7-35B60F1809B7}" srcOrd="3" destOrd="0" parTransId="{36A85D6F-31B7-44EC-A841-A20F8820ABDB}" sibTransId="{3E9ADDF2-C15F-4397-86B4-643F985774C8}"/>
    <dgm:cxn modelId="{A2FE644F-A48F-4372-8C10-1EC2FC16848E}" type="presOf" srcId="{6BBD3B9B-B704-41BC-9087-EBACE6A8EE30}" destId="{D5B63729-174D-44FB-B2CB-FF9A9DFDCB29}" srcOrd="0" destOrd="0" presId="urn:microsoft.com/office/officeart/2005/8/layout/lProcess2"/>
    <dgm:cxn modelId="{55D0C2EA-C5F0-4CB4-862F-2B2BDDD4CB3D}" type="presOf" srcId="{A7C52941-85FC-41C5-ABEB-94B1DC8AB6D8}" destId="{17C10DFE-9AAC-4ACF-BDB2-B32433B1E0A0}" srcOrd="0" destOrd="0" presId="urn:microsoft.com/office/officeart/2005/8/layout/lProcess2"/>
    <dgm:cxn modelId="{D7D50FB2-BEB5-433D-8DC5-4B5226B1EA3E}" type="presOf" srcId="{14324591-A7E1-4868-B29F-618244FA9B90}" destId="{68CA8191-FB13-4376-B709-CE9D30D99DB9}" srcOrd="0" destOrd="0" presId="urn:microsoft.com/office/officeart/2005/8/layout/lProcess2"/>
    <dgm:cxn modelId="{41DF1FA8-7F32-48F9-9FD7-8219B14A2D73}" srcId="{59213E15-39BE-4FE9-8F24-B3906BFCD296}" destId="{A7C52941-85FC-41C5-ABEB-94B1DC8AB6D8}" srcOrd="3" destOrd="0" parTransId="{14BE1DAB-7CD7-4B95-8338-55FE45AB9EEB}" sibTransId="{9AB6BC13-D33C-41C9-8793-0F60D5C6B9BB}"/>
    <dgm:cxn modelId="{E4A2E06E-B394-4ABD-8354-E2E448517444}" srcId="{8718628C-74BE-40DE-A97D-9E264302DC08}" destId="{31211AD0-082C-4E78-9E57-446F41F0CB2F}" srcOrd="1" destOrd="0" parTransId="{5B8F1592-9201-4A2A-9CD3-72325DB48900}" sibTransId="{45D85E8B-9791-4C8A-926F-E7E45FA79C50}"/>
    <dgm:cxn modelId="{8743525F-2909-4E01-98EB-2790912E46C5}" type="presOf" srcId="{4E137AE9-8C81-45A9-87ED-3D7D7251C190}" destId="{3DCFBDCF-51DF-47C9-8E8B-B178E0710969}" srcOrd="0" destOrd="1" presId="urn:microsoft.com/office/officeart/2005/8/layout/lProcess2"/>
    <dgm:cxn modelId="{A2A01E79-7297-4B83-A3D7-1D3D164D3DBE}" type="presOf" srcId="{8718628C-74BE-40DE-A97D-9E264302DC08}" destId="{8C7D974C-4E36-4066-9781-5844084ECDC7}" srcOrd="0" destOrd="0" presId="urn:microsoft.com/office/officeart/2005/8/layout/lProcess2"/>
    <dgm:cxn modelId="{8CD33643-3BE8-4D64-B262-69434F8293C3}" srcId="{8718628C-74BE-40DE-A97D-9E264302DC08}" destId="{72A919C0-958A-40C9-B5DD-46C2FB9A3C12}" srcOrd="4" destOrd="0" parTransId="{D5A16705-E4C8-4476-B98E-E9784F96051B}" sibTransId="{F8BBA67A-42F8-4C37-92C2-AAEB11C6D233}"/>
    <dgm:cxn modelId="{91DE9C4B-C1E0-45A3-8FB8-B9EA0B7FE060}" srcId="{ACC8BBF8-68CA-41CF-A4C3-12DA5F210E08}" destId="{FCCF2296-CCB5-471A-A3DB-FD745A7AC310}" srcOrd="1" destOrd="0" parTransId="{609337EB-6AB0-4884-9D4B-A1FDE2C8CD02}" sibTransId="{33662036-7887-4E77-8EF2-3FB5C0BD00AD}"/>
    <dgm:cxn modelId="{94FEB8C8-5A63-48D5-9822-6C9004593034}" srcId="{9834EC35-9B81-4BA0-A2BE-5F17E507E555}" destId="{59213E15-39BE-4FE9-8F24-B3906BFCD296}" srcOrd="1" destOrd="0" parTransId="{05D988A7-A1DD-44D5-9AEA-EACC93B1B269}" sibTransId="{6E8EB12A-1F16-45C6-A9F5-BCEF7BE827D6}"/>
    <dgm:cxn modelId="{9628895A-92FE-40FB-AB3B-15BB4325D676}" type="presOf" srcId="{45F7FEBA-EBFD-444A-92D2-D15E4CEBCE28}" destId="{3DCFBDCF-51DF-47C9-8E8B-B178E0710969}" srcOrd="0" destOrd="3" presId="urn:microsoft.com/office/officeart/2005/8/layout/lProcess2"/>
    <dgm:cxn modelId="{43C1150E-AEC0-4320-8B87-19B30CEB4245}" srcId="{59213E15-39BE-4FE9-8F24-B3906BFCD296}" destId="{14324591-A7E1-4868-B29F-618244FA9B90}" srcOrd="0" destOrd="0" parTransId="{E0F13A8D-7593-45B6-96F3-F010DE7FF4C8}" sibTransId="{F949FA13-9A51-4EB6-AE0C-98C8220C5A46}"/>
    <dgm:cxn modelId="{D4AA9826-E4CB-440D-A865-45048A741AAE}" type="presOf" srcId="{543A1553-A796-4149-BAE5-DF5DACDA7C1A}" destId="{68CA8191-FB13-4376-B709-CE9D30D99DB9}" srcOrd="0" destOrd="2" presId="urn:microsoft.com/office/officeart/2005/8/layout/lProcess2"/>
    <dgm:cxn modelId="{A24543CE-93F9-4522-A001-C8E8D977D8BD}" srcId="{E162C5F6-E771-4DA2-8075-DA6426E5C781}" destId="{645DCB4F-E05E-4FD2-8017-22FE767EC12C}" srcOrd="1" destOrd="0" parTransId="{634DA777-A84C-47DA-B142-377614AA42BB}" sibTransId="{2C5A2604-6EC5-49C5-851B-D9DB22480EF9}"/>
    <dgm:cxn modelId="{CBC6FFAC-522F-4739-A3B9-37BCAF5AD4FB}" type="presOf" srcId="{8718628C-74BE-40DE-A97D-9E264302DC08}" destId="{BC291DF6-CEF3-4EC0-A536-3B92CC50CA85}" srcOrd="1" destOrd="0" presId="urn:microsoft.com/office/officeart/2005/8/layout/lProcess2"/>
    <dgm:cxn modelId="{692192F0-CD40-48CB-AF39-80B57FF44C7A}" type="presOf" srcId="{645DCB4F-E05E-4FD2-8017-22FE767EC12C}" destId="{3DCFBDCF-51DF-47C9-8E8B-B178E0710969}" srcOrd="0" destOrd="2" presId="urn:microsoft.com/office/officeart/2005/8/layout/lProcess2"/>
    <dgm:cxn modelId="{DD71FD66-A3A6-43E1-9BED-303459F5050C}" type="presOf" srcId="{E162C5F6-E771-4DA2-8075-DA6426E5C781}" destId="{3DCFBDCF-51DF-47C9-8E8B-B178E0710969}" srcOrd="0" destOrd="0" presId="urn:microsoft.com/office/officeart/2005/8/layout/lProcess2"/>
    <dgm:cxn modelId="{3FC0593B-2B1E-4CA2-AF37-E580EEFE830A}" srcId="{14324591-A7E1-4868-B29F-618244FA9B90}" destId="{C8EDAF57-18AC-43D7-A3DD-4A9F2C052180}" srcOrd="0" destOrd="0" parTransId="{41A5201B-E27F-4AEB-8F27-3E59238BFB0E}" sibTransId="{27723B01-C5C3-4AC0-855A-60E9B9BDC615}"/>
    <dgm:cxn modelId="{97DA6D88-AE04-421C-87FB-EE1DAC106449}" type="presOf" srcId="{9834EC35-9B81-4BA0-A2BE-5F17E507E555}" destId="{CFED6CD2-6DE7-4493-8518-A6378EE007E0}" srcOrd="0" destOrd="0" presId="urn:microsoft.com/office/officeart/2005/8/layout/lProcess2"/>
    <dgm:cxn modelId="{C06F7C6B-538C-4A4C-9C1F-E86BDF9896CA}" type="presOf" srcId="{59213E15-39BE-4FE9-8F24-B3906BFCD296}" destId="{B90B1CF8-0CC2-4499-9A98-664756769238}" srcOrd="1" destOrd="0" presId="urn:microsoft.com/office/officeart/2005/8/layout/lProcess2"/>
    <dgm:cxn modelId="{3747CE0D-823E-4AB8-8800-CFD02251F599}" srcId="{14324591-A7E1-4868-B29F-618244FA9B90}" destId="{98A1AAE9-E39F-4C2E-8650-80F2CF1F2442}" srcOrd="2" destOrd="0" parTransId="{0072129A-F5C3-4A57-B6A8-E979F0D88B3D}" sibTransId="{5D892278-68A0-4AA8-8421-C6398A34DF25}"/>
    <dgm:cxn modelId="{0BB296E5-BD4D-4224-96BB-C9B98F98F1FE}" type="presOf" srcId="{98A1AAE9-E39F-4C2E-8650-80F2CF1F2442}" destId="{68CA8191-FB13-4376-B709-CE9D30D99DB9}" srcOrd="0" destOrd="3" presId="urn:microsoft.com/office/officeart/2005/8/layout/lProcess2"/>
    <dgm:cxn modelId="{B1454F77-9E78-4AB7-B329-7569B4C7048B}" type="presOf" srcId="{50FDA64A-EFB7-4E49-AC06-F3BC7B4C47D2}" destId="{E6E83B26-21BB-474D-98F7-3AE47132524B}" srcOrd="0" destOrd="0" presId="urn:microsoft.com/office/officeart/2005/8/layout/lProcess2"/>
    <dgm:cxn modelId="{0DF90D41-497D-41A4-A5D0-2E5CCEC2BCEF}" srcId="{E162C5F6-E771-4DA2-8075-DA6426E5C781}" destId="{4E137AE9-8C81-45A9-87ED-3D7D7251C190}" srcOrd="0" destOrd="0" parTransId="{8F927E90-559D-4019-BF5F-B4A72F1A6AF5}" sibTransId="{0A4BD1EA-4A0C-41C0-A2D0-1F5B7CD4D6B6}"/>
    <dgm:cxn modelId="{153E1DE6-7E70-4001-9C34-060A61A30AE1}" srcId="{14324591-A7E1-4868-B29F-618244FA9B90}" destId="{543A1553-A796-4149-BAE5-DF5DACDA7C1A}" srcOrd="1" destOrd="0" parTransId="{A45516D1-ADD3-40BA-AE2B-C6D0029050BC}" sibTransId="{4CA59524-DCCD-4C92-B8D9-716D01E0D3DD}"/>
    <dgm:cxn modelId="{72D08D67-FF81-4F28-B25F-E0405299295A}" srcId="{ACC8BBF8-68CA-41CF-A4C3-12DA5F210E08}" destId="{78A26ACD-A26F-4E75-AAC0-548BEC33AC19}" srcOrd="0" destOrd="0" parTransId="{C9B45491-B791-4F3C-9896-C0C7DE27FB4B}" sibTransId="{BE5EFFEA-F59B-404F-85FB-5763CD21A8EA}"/>
    <dgm:cxn modelId="{EDF04C2E-F474-4599-8A57-27BA8FB1B062}" srcId="{59213E15-39BE-4FE9-8F24-B3906BFCD296}" destId="{50FDA64A-EFB7-4E49-AC06-F3BC7B4C47D2}" srcOrd="4" destOrd="0" parTransId="{C254212A-F80D-4925-9620-70162C6F0EC1}" sibTransId="{E0366A3A-979C-45AB-8AE0-86C88FB7EEB0}"/>
    <dgm:cxn modelId="{659D7D9D-A5CE-4F3E-98BB-2B69F3FB052F}" srcId="{E162C5F6-E771-4DA2-8075-DA6426E5C781}" destId="{45F7FEBA-EBFD-444A-92D2-D15E4CEBCE28}" srcOrd="2" destOrd="0" parTransId="{FE7E66CA-EAB0-48D9-839B-408FD87749D5}" sibTransId="{6EE95C6A-9858-4714-B4FB-41BBC1E97F62}"/>
    <dgm:cxn modelId="{7B6987A6-8D66-4966-9990-EA2C732CD3D5}" srcId="{9834EC35-9B81-4BA0-A2BE-5F17E507E555}" destId="{8718628C-74BE-40DE-A97D-9E264302DC08}" srcOrd="0" destOrd="0" parTransId="{9F462E0A-F4BE-4A5C-89D7-11F34878680D}" sibTransId="{656F08F8-051F-49D3-9906-312C9F048023}"/>
    <dgm:cxn modelId="{F548B2AD-AB9B-4D68-B102-5D7BFE0BF346}" srcId="{59213E15-39BE-4FE9-8F24-B3906BFCD296}" destId="{ACC8BBF8-68CA-41CF-A4C3-12DA5F210E08}" srcOrd="2" destOrd="0" parTransId="{EB9C3615-C385-489B-8267-24AA2EF09D92}" sibTransId="{9462A8B2-40CA-4AC1-90EF-C5D8D21EC2F4}"/>
    <dgm:cxn modelId="{989FEDEB-6F33-4E16-AD88-0248BFDE25FA}" type="presOf" srcId="{72A919C0-958A-40C9-B5DD-46C2FB9A3C12}" destId="{B32C0C09-0475-404D-B14B-67D7587335AE}" srcOrd="0" destOrd="0" presId="urn:microsoft.com/office/officeart/2005/8/layout/lProcess2"/>
    <dgm:cxn modelId="{9C53A742-102F-4626-8A06-D8EE1259F3A2}" srcId="{8718628C-74BE-40DE-A97D-9E264302DC08}" destId="{FBECCA17-6C54-4CC3-9970-398904FEF1B5}" srcOrd="2" destOrd="0" parTransId="{7831C603-721C-43E3-AB09-C3D7610871F1}" sibTransId="{66C968A7-6901-41F9-BDA0-65835C526F25}"/>
    <dgm:cxn modelId="{E9B1E06D-A764-4939-B737-9EDB3A316DFA}" type="presOf" srcId="{FCCF2296-CCB5-471A-A3DB-FD745A7AC310}" destId="{14F6CF8C-AA7B-4ADF-857C-496A0953806D}" srcOrd="0" destOrd="2" presId="urn:microsoft.com/office/officeart/2005/8/layout/lProcess2"/>
    <dgm:cxn modelId="{1920B2FB-527E-45DD-9C05-8545476EB226}" type="presOf" srcId="{59213E15-39BE-4FE9-8F24-B3906BFCD296}" destId="{B46DAE89-DB5E-4E17-82AC-EBC82BFFA205}" srcOrd="0" destOrd="0" presId="urn:microsoft.com/office/officeart/2005/8/layout/lProcess2"/>
    <dgm:cxn modelId="{AF2599E9-3648-443E-B0B1-44E98CBF9E0E}" type="presOf" srcId="{78A26ACD-A26F-4E75-AAC0-548BEC33AC19}" destId="{14F6CF8C-AA7B-4ADF-857C-496A0953806D}" srcOrd="0" destOrd="1" presId="urn:microsoft.com/office/officeart/2005/8/layout/lProcess2"/>
    <dgm:cxn modelId="{15A3B5AD-3FB4-4089-A1AB-9D1E5E3461D9}" type="presOf" srcId="{E39FEEAB-8721-4FF0-A6C7-35B60F1809B7}" destId="{92499061-EA0D-4BEC-881C-7CB75202AD71}" srcOrd="0" destOrd="0" presId="urn:microsoft.com/office/officeart/2005/8/layout/lProcess2"/>
    <dgm:cxn modelId="{DE84159F-47A7-40FC-BAB0-44406835A428}" type="presOf" srcId="{ACC8BBF8-68CA-41CF-A4C3-12DA5F210E08}" destId="{14F6CF8C-AA7B-4ADF-857C-496A0953806D}" srcOrd="0" destOrd="0" presId="urn:microsoft.com/office/officeart/2005/8/layout/lProcess2"/>
    <dgm:cxn modelId="{7C32064C-89E0-43A2-8021-49EAAE0C7C7A}" srcId="{8718628C-74BE-40DE-A97D-9E264302DC08}" destId="{6BBD3B9B-B704-41BC-9087-EBACE6A8EE30}" srcOrd="0" destOrd="0" parTransId="{ADAC84BB-66AC-4B78-B469-08020BAD8220}" sibTransId="{CCF86FA6-A70E-429F-AB9B-A78AFB825F7C}"/>
    <dgm:cxn modelId="{E2085DA2-68DF-4B99-BD6E-6F6610A24351}" type="presOf" srcId="{C8EDAF57-18AC-43D7-A3DD-4A9F2C052180}" destId="{68CA8191-FB13-4376-B709-CE9D30D99DB9}" srcOrd="0" destOrd="1" presId="urn:microsoft.com/office/officeart/2005/8/layout/lProcess2"/>
    <dgm:cxn modelId="{F3F86FF3-5F0B-4FA4-9DF3-8BD40578A997}" srcId="{59213E15-39BE-4FE9-8F24-B3906BFCD296}" destId="{E162C5F6-E771-4DA2-8075-DA6426E5C781}" srcOrd="1" destOrd="0" parTransId="{750ED338-CECA-4602-A553-14517A709FDA}" sibTransId="{13F9F891-D9DC-40E5-9B87-C5CE1CD6E809}"/>
    <dgm:cxn modelId="{F0ABBB59-50ED-4575-8148-81FBF83AA8D2}" type="presOf" srcId="{FBECCA17-6C54-4CC3-9970-398904FEF1B5}" destId="{E389DDAD-2C03-4287-82F9-A25EFC26A01C}" srcOrd="0" destOrd="0" presId="urn:microsoft.com/office/officeart/2005/8/layout/lProcess2"/>
    <dgm:cxn modelId="{28FFE49D-656B-49DC-A3A6-051D1E7522EF}" type="presOf" srcId="{31211AD0-082C-4E78-9E57-446F41F0CB2F}" destId="{BEE4C7D3-4F76-48CE-9CD3-EA8B6B235065}" srcOrd="0" destOrd="0" presId="urn:microsoft.com/office/officeart/2005/8/layout/lProcess2"/>
    <dgm:cxn modelId="{C613D96D-7250-4CA7-8B5A-757E081A30D7}" type="presParOf" srcId="{CFED6CD2-6DE7-4493-8518-A6378EE007E0}" destId="{D7285986-7B7F-4202-97BB-AF1D9F73941D}" srcOrd="0" destOrd="0" presId="urn:microsoft.com/office/officeart/2005/8/layout/lProcess2"/>
    <dgm:cxn modelId="{8B7272B4-4D20-432D-B41A-96FF0B089456}" type="presParOf" srcId="{D7285986-7B7F-4202-97BB-AF1D9F73941D}" destId="{8C7D974C-4E36-4066-9781-5844084ECDC7}" srcOrd="0" destOrd="0" presId="urn:microsoft.com/office/officeart/2005/8/layout/lProcess2"/>
    <dgm:cxn modelId="{5AA710CE-7CB6-4224-9E4E-CC31B96A2086}" type="presParOf" srcId="{D7285986-7B7F-4202-97BB-AF1D9F73941D}" destId="{BC291DF6-CEF3-4EC0-A536-3B92CC50CA85}" srcOrd="1" destOrd="0" presId="urn:microsoft.com/office/officeart/2005/8/layout/lProcess2"/>
    <dgm:cxn modelId="{E79D24A7-510F-45FF-A2A8-BE68872A0894}" type="presParOf" srcId="{D7285986-7B7F-4202-97BB-AF1D9F73941D}" destId="{12AD2BA6-EE25-4987-B967-72811C4C2873}" srcOrd="2" destOrd="0" presId="urn:microsoft.com/office/officeart/2005/8/layout/lProcess2"/>
    <dgm:cxn modelId="{B78985F9-37C5-4EC5-A93C-471563E9717D}" type="presParOf" srcId="{12AD2BA6-EE25-4987-B967-72811C4C2873}" destId="{30C6AAEF-195F-4277-82BD-25793EC3F5E8}" srcOrd="0" destOrd="0" presId="urn:microsoft.com/office/officeart/2005/8/layout/lProcess2"/>
    <dgm:cxn modelId="{B620E442-DED4-4A30-B656-B3CA9D4570B6}" type="presParOf" srcId="{30C6AAEF-195F-4277-82BD-25793EC3F5E8}" destId="{D5B63729-174D-44FB-B2CB-FF9A9DFDCB29}" srcOrd="0" destOrd="0" presId="urn:microsoft.com/office/officeart/2005/8/layout/lProcess2"/>
    <dgm:cxn modelId="{E6B522A1-0016-4A6E-A303-4C814E160E63}" type="presParOf" srcId="{30C6AAEF-195F-4277-82BD-25793EC3F5E8}" destId="{F91C3F13-2C3B-4B82-BC2F-7459D2940119}" srcOrd="1" destOrd="0" presId="urn:microsoft.com/office/officeart/2005/8/layout/lProcess2"/>
    <dgm:cxn modelId="{8243E936-EA06-4463-9E78-0E3994198490}" type="presParOf" srcId="{30C6AAEF-195F-4277-82BD-25793EC3F5E8}" destId="{BEE4C7D3-4F76-48CE-9CD3-EA8B6B235065}" srcOrd="2" destOrd="0" presId="urn:microsoft.com/office/officeart/2005/8/layout/lProcess2"/>
    <dgm:cxn modelId="{326FBE4B-6C86-48B2-AB0B-A2A6868E6BB8}" type="presParOf" srcId="{30C6AAEF-195F-4277-82BD-25793EC3F5E8}" destId="{D426524C-32CA-4148-9B10-3D67D9EC155C}" srcOrd="3" destOrd="0" presId="urn:microsoft.com/office/officeart/2005/8/layout/lProcess2"/>
    <dgm:cxn modelId="{45F8A3BB-71E7-49DE-9832-B78A14C73C90}" type="presParOf" srcId="{30C6AAEF-195F-4277-82BD-25793EC3F5E8}" destId="{E389DDAD-2C03-4287-82F9-A25EFC26A01C}" srcOrd="4" destOrd="0" presId="urn:microsoft.com/office/officeart/2005/8/layout/lProcess2"/>
    <dgm:cxn modelId="{753AD1AD-EE85-4637-8CA6-54BCA4471C9A}" type="presParOf" srcId="{30C6AAEF-195F-4277-82BD-25793EC3F5E8}" destId="{05625ABE-6462-4C4C-BB9C-6709D87149B3}" srcOrd="5" destOrd="0" presId="urn:microsoft.com/office/officeart/2005/8/layout/lProcess2"/>
    <dgm:cxn modelId="{A4A0A964-A035-49F4-9725-33796A270427}" type="presParOf" srcId="{30C6AAEF-195F-4277-82BD-25793EC3F5E8}" destId="{92499061-EA0D-4BEC-881C-7CB75202AD71}" srcOrd="6" destOrd="0" presId="urn:microsoft.com/office/officeart/2005/8/layout/lProcess2"/>
    <dgm:cxn modelId="{35F448A4-DBCB-415E-AD01-64A781C69691}" type="presParOf" srcId="{30C6AAEF-195F-4277-82BD-25793EC3F5E8}" destId="{E80D5C0D-7B30-4DA5-93F5-7B94B8767785}" srcOrd="7" destOrd="0" presId="urn:microsoft.com/office/officeart/2005/8/layout/lProcess2"/>
    <dgm:cxn modelId="{EE4815D9-8270-4314-AB15-A54F66EB0132}" type="presParOf" srcId="{30C6AAEF-195F-4277-82BD-25793EC3F5E8}" destId="{B32C0C09-0475-404D-B14B-67D7587335AE}" srcOrd="8" destOrd="0" presId="urn:microsoft.com/office/officeart/2005/8/layout/lProcess2"/>
    <dgm:cxn modelId="{62B01E1D-7C2C-4DDC-9A7A-ED2E911C467A}" type="presParOf" srcId="{CFED6CD2-6DE7-4493-8518-A6378EE007E0}" destId="{8652C818-8AC7-4BB4-B434-3EA4B8E1A136}" srcOrd="1" destOrd="0" presId="urn:microsoft.com/office/officeart/2005/8/layout/lProcess2"/>
    <dgm:cxn modelId="{99409324-8590-4EBF-A0D7-EDC9EEC2FE71}" type="presParOf" srcId="{CFED6CD2-6DE7-4493-8518-A6378EE007E0}" destId="{9D9790D7-8DA9-46A8-84B7-53B96895637F}" srcOrd="2" destOrd="0" presId="urn:microsoft.com/office/officeart/2005/8/layout/lProcess2"/>
    <dgm:cxn modelId="{02AE4A76-0D61-4EBA-A1E2-425AAA89C406}" type="presParOf" srcId="{9D9790D7-8DA9-46A8-84B7-53B96895637F}" destId="{B46DAE89-DB5E-4E17-82AC-EBC82BFFA205}" srcOrd="0" destOrd="0" presId="urn:microsoft.com/office/officeart/2005/8/layout/lProcess2"/>
    <dgm:cxn modelId="{0649F72E-FDE8-43F5-AE0E-B58570A81FF3}" type="presParOf" srcId="{9D9790D7-8DA9-46A8-84B7-53B96895637F}" destId="{B90B1CF8-0CC2-4499-9A98-664756769238}" srcOrd="1" destOrd="0" presId="urn:microsoft.com/office/officeart/2005/8/layout/lProcess2"/>
    <dgm:cxn modelId="{4B67706E-D5D9-4AE5-8BD1-F91BD4ECFF9B}" type="presParOf" srcId="{9D9790D7-8DA9-46A8-84B7-53B96895637F}" destId="{0604EE97-4759-44B4-B63C-B27073E1511C}" srcOrd="2" destOrd="0" presId="urn:microsoft.com/office/officeart/2005/8/layout/lProcess2"/>
    <dgm:cxn modelId="{D72F16B7-ADF8-48D5-94FF-944EE36BF72D}" type="presParOf" srcId="{0604EE97-4759-44B4-B63C-B27073E1511C}" destId="{51DE13E5-77BC-4651-87EC-E86931D9FACC}" srcOrd="0" destOrd="0" presId="urn:microsoft.com/office/officeart/2005/8/layout/lProcess2"/>
    <dgm:cxn modelId="{850C2B55-BB2F-4B04-A491-D61201A43C13}" type="presParOf" srcId="{51DE13E5-77BC-4651-87EC-E86931D9FACC}" destId="{68CA8191-FB13-4376-B709-CE9D30D99DB9}" srcOrd="0" destOrd="0" presId="urn:microsoft.com/office/officeart/2005/8/layout/lProcess2"/>
    <dgm:cxn modelId="{FCB38995-E4E8-4B63-B681-4B544E6758DA}" type="presParOf" srcId="{51DE13E5-77BC-4651-87EC-E86931D9FACC}" destId="{70556FB6-3D8F-4682-B3C9-A741222D5D83}" srcOrd="1" destOrd="0" presId="urn:microsoft.com/office/officeart/2005/8/layout/lProcess2"/>
    <dgm:cxn modelId="{8F69F403-61F3-4208-A66E-CE3F674AFD65}" type="presParOf" srcId="{51DE13E5-77BC-4651-87EC-E86931D9FACC}" destId="{3DCFBDCF-51DF-47C9-8E8B-B178E0710969}" srcOrd="2" destOrd="0" presId="urn:microsoft.com/office/officeart/2005/8/layout/lProcess2"/>
    <dgm:cxn modelId="{1D9312B4-E59A-410A-A585-04D555F12D09}" type="presParOf" srcId="{51DE13E5-77BC-4651-87EC-E86931D9FACC}" destId="{722BD8C6-6AF6-41B1-ACEC-444E09D1510F}" srcOrd="3" destOrd="0" presId="urn:microsoft.com/office/officeart/2005/8/layout/lProcess2"/>
    <dgm:cxn modelId="{31D1947C-7D33-4A59-9F0A-E2E912E2B591}" type="presParOf" srcId="{51DE13E5-77BC-4651-87EC-E86931D9FACC}" destId="{14F6CF8C-AA7B-4ADF-857C-496A0953806D}" srcOrd="4" destOrd="0" presId="urn:microsoft.com/office/officeart/2005/8/layout/lProcess2"/>
    <dgm:cxn modelId="{2F894A20-75D9-4EF5-8C7F-E16928C8F484}" type="presParOf" srcId="{51DE13E5-77BC-4651-87EC-E86931D9FACC}" destId="{2907359E-181D-45AD-98CC-5AC825284E13}" srcOrd="5" destOrd="0" presId="urn:microsoft.com/office/officeart/2005/8/layout/lProcess2"/>
    <dgm:cxn modelId="{293E7C41-C036-4B85-85F2-16AC37FE7E9D}" type="presParOf" srcId="{51DE13E5-77BC-4651-87EC-E86931D9FACC}" destId="{17C10DFE-9AAC-4ACF-BDB2-B32433B1E0A0}" srcOrd="6" destOrd="0" presId="urn:microsoft.com/office/officeart/2005/8/layout/lProcess2"/>
    <dgm:cxn modelId="{C55B2125-0390-4DA5-A565-3FC6AE9B8471}" type="presParOf" srcId="{51DE13E5-77BC-4651-87EC-E86931D9FACC}" destId="{ACDDDC0B-7920-4683-9BF9-7248AED7030C}" srcOrd="7" destOrd="0" presId="urn:microsoft.com/office/officeart/2005/8/layout/lProcess2"/>
    <dgm:cxn modelId="{7896A191-50C3-4920-99C7-6276D687556E}" type="presParOf" srcId="{51DE13E5-77BC-4651-87EC-E86931D9FACC}" destId="{E6E83B26-21BB-474D-98F7-3AE47132524B}" srcOrd="8"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9E947E-F66E-4303-929F-5ED4C9AEEEE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l-GR"/>
        </a:p>
      </dgm:t>
    </dgm:pt>
    <dgm:pt modelId="{5366B87D-95BD-4F19-8B96-D25E5DC417E5}">
      <dgm:prSet phldrT="[Κείμενο]" custT="1"/>
      <dgm:spPr>
        <a:solidFill>
          <a:schemeClr val="accent1">
            <a:lumMod val="60000"/>
            <a:lumOff val="40000"/>
          </a:schemeClr>
        </a:solidFill>
      </dgm:spPr>
      <dgm:t>
        <a:bodyPr/>
        <a:lstStyle/>
        <a:p>
          <a:r>
            <a:rPr lang="el-GR" sz="1600" b="1" dirty="0" smtClean="0">
              <a:solidFill>
                <a:schemeClr val="bg1"/>
              </a:solidFill>
            </a:rPr>
            <a:t>Συνεργατικές</a:t>
          </a:r>
          <a:r>
            <a:rPr lang="el-GR" sz="1600" b="1" dirty="0" smtClean="0"/>
            <a:t> </a:t>
          </a:r>
          <a:endParaRPr lang="el-GR" sz="1600" b="1" dirty="0"/>
        </a:p>
      </dgm:t>
    </dgm:pt>
    <dgm:pt modelId="{CC12EC53-633A-4B68-B54C-B814D42D0C59}" type="parTrans" cxnId="{0D9C7545-6601-4518-95F7-361233188425}">
      <dgm:prSet/>
      <dgm:spPr/>
      <dgm:t>
        <a:bodyPr/>
        <a:lstStyle/>
        <a:p>
          <a:endParaRPr lang="el-GR"/>
        </a:p>
      </dgm:t>
    </dgm:pt>
    <dgm:pt modelId="{9E76A7E2-8B3F-4CCF-90C4-17D5DC4E8EDF}" type="sibTrans" cxnId="{0D9C7545-6601-4518-95F7-361233188425}">
      <dgm:prSet/>
      <dgm:spPr/>
      <dgm:t>
        <a:bodyPr/>
        <a:lstStyle/>
        <a:p>
          <a:endParaRPr lang="el-GR"/>
        </a:p>
      </dgm:t>
    </dgm:pt>
    <dgm:pt modelId="{5F829E8A-C8B4-4558-9BE0-07EA71097188}">
      <dgm:prSet phldrT="[Κείμενο]" custT="1"/>
      <dgm:spPr>
        <a:solidFill>
          <a:schemeClr val="accent1">
            <a:lumMod val="20000"/>
            <a:lumOff val="80000"/>
          </a:schemeClr>
        </a:solidFill>
      </dgm:spPr>
      <dgm:t>
        <a:bodyPr/>
        <a:lstStyle/>
        <a:p>
          <a:r>
            <a:rPr lang="el-GR" sz="1600" dirty="0" smtClean="0"/>
            <a:t>Παραγωγή θρεπτικών ουσιών</a:t>
          </a:r>
          <a:endParaRPr lang="el-GR" sz="1600" dirty="0"/>
        </a:p>
      </dgm:t>
    </dgm:pt>
    <dgm:pt modelId="{049C10E0-DA74-47A1-93EA-DBFB1BAD79AD}" type="parTrans" cxnId="{647EA3F5-2338-4DB6-A7E9-C834A30D8F62}">
      <dgm:prSet/>
      <dgm:spPr/>
      <dgm:t>
        <a:bodyPr/>
        <a:lstStyle/>
        <a:p>
          <a:endParaRPr lang="el-GR"/>
        </a:p>
      </dgm:t>
    </dgm:pt>
    <dgm:pt modelId="{BB68B0B2-C900-49ED-88F4-5F5337ED506E}" type="sibTrans" cxnId="{647EA3F5-2338-4DB6-A7E9-C834A30D8F62}">
      <dgm:prSet/>
      <dgm:spPr/>
      <dgm:t>
        <a:bodyPr/>
        <a:lstStyle/>
        <a:p>
          <a:endParaRPr lang="el-GR"/>
        </a:p>
      </dgm:t>
    </dgm:pt>
    <dgm:pt modelId="{A4310E2F-AE46-40BA-8FEE-C855EC789CF7}">
      <dgm:prSet phldrT="[Κείμενο]" custT="1"/>
      <dgm:spPr>
        <a:solidFill>
          <a:schemeClr val="accent1">
            <a:lumMod val="20000"/>
            <a:lumOff val="80000"/>
          </a:schemeClr>
        </a:solidFill>
      </dgm:spPr>
      <dgm:t>
        <a:bodyPr/>
        <a:lstStyle/>
        <a:p>
          <a:r>
            <a:rPr lang="el-GR" sz="1600" dirty="0" smtClean="0"/>
            <a:t>Προσφορά επιφανειών προσκόλλησης</a:t>
          </a:r>
          <a:endParaRPr lang="el-GR" sz="1600" dirty="0"/>
        </a:p>
      </dgm:t>
    </dgm:pt>
    <dgm:pt modelId="{69F8D762-ACB7-47F3-B067-E5B926FAC2CC}" type="parTrans" cxnId="{324225B4-8B7F-4A7A-B76D-F1A7D66D5D09}">
      <dgm:prSet/>
      <dgm:spPr/>
      <dgm:t>
        <a:bodyPr/>
        <a:lstStyle/>
        <a:p>
          <a:endParaRPr lang="el-GR"/>
        </a:p>
      </dgm:t>
    </dgm:pt>
    <dgm:pt modelId="{2EB4A164-CEC8-420C-8F99-0BD8F799A38E}" type="sibTrans" cxnId="{324225B4-8B7F-4A7A-B76D-F1A7D66D5D09}">
      <dgm:prSet/>
      <dgm:spPr/>
      <dgm:t>
        <a:bodyPr/>
        <a:lstStyle/>
        <a:p>
          <a:endParaRPr lang="el-GR"/>
        </a:p>
      </dgm:t>
    </dgm:pt>
    <dgm:pt modelId="{96BA3358-0268-4619-AC97-B1D3CA35D4A4}">
      <dgm:prSet phldrT="[Κείμενο]" custT="1"/>
      <dgm:spPr>
        <a:solidFill>
          <a:schemeClr val="accent1">
            <a:lumMod val="60000"/>
            <a:lumOff val="40000"/>
          </a:schemeClr>
        </a:solidFill>
      </dgm:spPr>
      <dgm:t>
        <a:bodyPr/>
        <a:lstStyle/>
        <a:p>
          <a:r>
            <a:rPr lang="el-GR" sz="1600" b="1" dirty="0" smtClean="0">
              <a:solidFill>
                <a:schemeClr val="bg1"/>
              </a:solidFill>
            </a:rPr>
            <a:t>Ανταγωνιστικές </a:t>
          </a:r>
          <a:endParaRPr lang="el-GR" sz="1600" b="1" dirty="0">
            <a:solidFill>
              <a:schemeClr val="bg1"/>
            </a:solidFill>
          </a:endParaRPr>
        </a:p>
      </dgm:t>
    </dgm:pt>
    <dgm:pt modelId="{8AB043A3-FDBE-4958-B52D-81ECABCB39E1}" type="parTrans" cxnId="{9BE33D54-8856-4641-9D42-E1B544F25611}">
      <dgm:prSet/>
      <dgm:spPr/>
      <dgm:t>
        <a:bodyPr/>
        <a:lstStyle/>
        <a:p>
          <a:endParaRPr lang="el-GR"/>
        </a:p>
      </dgm:t>
    </dgm:pt>
    <dgm:pt modelId="{A5A6DB55-4C69-46DD-AF4D-726652E349EB}" type="sibTrans" cxnId="{9BE33D54-8856-4641-9D42-E1B544F25611}">
      <dgm:prSet/>
      <dgm:spPr/>
      <dgm:t>
        <a:bodyPr/>
        <a:lstStyle/>
        <a:p>
          <a:endParaRPr lang="el-GR"/>
        </a:p>
      </dgm:t>
    </dgm:pt>
    <dgm:pt modelId="{F0452714-F4E9-468E-9BAA-24266703A95F}">
      <dgm:prSet phldrT="[Κείμενο]" custT="1"/>
      <dgm:spPr>
        <a:solidFill>
          <a:schemeClr val="accent1">
            <a:lumMod val="20000"/>
            <a:lumOff val="80000"/>
          </a:schemeClr>
        </a:solidFill>
      </dgm:spPr>
      <dgm:t>
        <a:bodyPr/>
        <a:lstStyle/>
        <a:p>
          <a:r>
            <a:rPr lang="el-GR" sz="1600" dirty="0" smtClean="0"/>
            <a:t>Ανταγωνισμός για  θρεπτικές ουσίες</a:t>
          </a:r>
          <a:endParaRPr lang="el-GR" sz="1600" dirty="0"/>
        </a:p>
      </dgm:t>
    </dgm:pt>
    <dgm:pt modelId="{CCC9CBB3-14F8-41F1-8C64-76DD554AD018}" type="parTrans" cxnId="{D7A4F0FA-CA4B-488E-A0BD-756B03DF8893}">
      <dgm:prSet/>
      <dgm:spPr/>
      <dgm:t>
        <a:bodyPr/>
        <a:lstStyle/>
        <a:p>
          <a:endParaRPr lang="el-GR"/>
        </a:p>
      </dgm:t>
    </dgm:pt>
    <dgm:pt modelId="{2DA8E05C-DCA1-47C8-B017-66DCF5F8F071}" type="sibTrans" cxnId="{D7A4F0FA-CA4B-488E-A0BD-756B03DF8893}">
      <dgm:prSet/>
      <dgm:spPr/>
      <dgm:t>
        <a:bodyPr/>
        <a:lstStyle/>
        <a:p>
          <a:endParaRPr lang="el-GR"/>
        </a:p>
      </dgm:t>
    </dgm:pt>
    <dgm:pt modelId="{40124884-BF7E-4290-AEB5-9B0C6062FBE9}">
      <dgm:prSet custT="1"/>
      <dgm:spPr>
        <a:solidFill>
          <a:schemeClr val="accent1">
            <a:lumMod val="20000"/>
            <a:lumOff val="80000"/>
          </a:schemeClr>
        </a:solidFill>
      </dgm:spPr>
      <dgm:t>
        <a:bodyPr/>
        <a:lstStyle/>
        <a:p>
          <a:r>
            <a:rPr lang="el-GR" sz="1600" dirty="0" smtClean="0"/>
            <a:t>Ρύθμιση </a:t>
          </a:r>
          <a:r>
            <a:rPr lang="en-US" sz="1600" dirty="0" smtClean="0"/>
            <a:t>pH</a:t>
          </a:r>
          <a:r>
            <a:rPr lang="el-GR" sz="1600" dirty="0" smtClean="0"/>
            <a:t>, οξυγόνου κ.α.</a:t>
          </a:r>
          <a:endParaRPr lang="el-GR" sz="1600" dirty="0"/>
        </a:p>
      </dgm:t>
    </dgm:pt>
    <dgm:pt modelId="{F9638E07-7133-4D4F-8858-50B0D25648F0}" type="parTrans" cxnId="{52C86434-D220-4343-B3CA-31C74871CE90}">
      <dgm:prSet/>
      <dgm:spPr/>
      <dgm:t>
        <a:bodyPr/>
        <a:lstStyle/>
        <a:p>
          <a:endParaRPr lang="el-GR"/>
        </a:p>
      </dgm:t>
    </dgm:pt>
    <dgm:pt modelId="{0A909193-7904-4814-9A1F-30921FCB944E}" type="sibTrans" cxnId="{52C86434-D220-4343-B3CA-31C74871CE90}">
      <dgm:prSet/>
      <dgm:spPr/>
      <dgm:t>
        <a:bodyPr/>
        <a:lstStyle/>
        <a:p>
          <a:endParaRPr lang="el-GR"/>
        </a:p>
      </dgm:t>
    </dgm:pt>
    <dgm:pt modelId="{562DEBB8-21E3-4CEA-A5E7-E56CEFD38251}">
      <dgm:prSet custT="1"/>
      <dgm:spPr>
        <a:solidFill>
          <a:schemeClr val="accent1">
            <a:lumMod val="20000"/>
            <a:lumOff val="80000"/>
          </a:schemeClr>
        </a:solidFill>
      </dgm:spPr>
      <dgm:t>
        <a:bodyPr/>
        <a:lstStyle/>
        <a:p>
          <a:r>
            <a:rPr lang="el-GR" sz="1600" dirty="0" smtClean="0"/>
            <a:t>Ανταγωνισμός για τις θέσεις προσκόλλησης</a:t>
          </a:r>
          <a:endParaRPr lang="el-GR" sz="1600" dirty="0"/>
        </a:p>
      </dgm:t>
    </dgm:pt>
    <dgm:pt modelId="{E77666C4-EB88-4FB7-BF45-ADEB11FCC4DE}" type="parTrans" cxnId="{C1A3AAF7-4BF3-4E42-90BC-F4432B34E72E}">
      <dgm:prSet/>
      <dgm:spPr/>
      <dgm:t>
        <a:bodyPr/>
        <a:lstStyle/>
        <a:p>
          <a:endParaRPr lang="el-GR"/>
        </a:p>
      </dgm:t>
    </dgm:pt>
    <dgm:pt modelId="{3C255829-B9AF-4489-B8CF-BB5CADA7A7B3}" type="sibTrans" cxnId="{C1A3AAF7-4BF3-4E42-90BC-F4432B34E72E}">
      <dgm:prSet/>
      <dgm:spPr/>
      <dgm:t>
        <a:bodyPr/>
        <a:lstStyle/>
        <a:p>
          <a:endParaRPr lang="el-GR"/>
        </a:p>
      </dgm:t>
    </dgm:pt>
    <dgm:pt modelId="{D13C1844-1633-41D3-85F8-150BFFDE9968}">
      <dgm:prSet custT="1"/>
      <dgm:spPr>
        <a:solidFill>
          <a:schemeClr val="accent1">
            <a:lumMod val="20000"/>
            <a:lumOff val="80000"/>
          </a:schemeClr>
        </a:solidFill>
      </dgm:spPr>
      <dgm:t>
        <a:bodyPr/>
        <a:lstStyle/>
        <a:p>
          <a:r>
            <a:rPr lang="el-GR" sz="1600" dirty="0" smtClean="0"/>
            <a:t>Μετατροπή των συνθηκών του περιβάλλοντος</a:t>
          </a:r>
          <a:endParaRPr lang="el-GR" sz="1600" dirty="0"/>
        </a:p>
      </dgm:t>
    </dgm:pt>
    <dgm:pt modelId="{9D2E71FE-E5FF-4A90-8CEB-3AF7533A745F}" type="parTrans" cxnId="{D42E4DA7-4742-4093-9054-8BAD19521063}">
      <dgm:prSet/>
      <dgm:spPr/>
      <dgm:t>
        <a:bodyPr/>
        <a:lstStyle/>
        <a:p>
          <a:endParaRPr lang="el-GR"/>
        </a:p>
      </dgm:t>
    </dgm:pt>
    <dgm:pt modelId="{C4F75999-B79F-46FB-854F-9ED8BB62E2B9}" type="sibTrans" cxnId="{D42E4DA7-4742-4093-9054-8BAD19521063}">
      <dgm:prSet/>
      <dgm:spPr/>
      <dgm:t>
        <a:bodyPr/>
        <a:lstStyle/>
        <a:p>
          <a:endParaRPr lang="el-GR"/>
        </a:p>
      </dgm:t>
    </dgm:pt>
    <dgm:pt modelId="{7F237D85-5D50-4760-AFD1-105D1578EC8B}">
      <dgm:prSet custT="1"/>
      <dgm:spPr>
        <a:solidFill>
          <a:schemeClr val="accent5">
            <a:lumMod val="20000"/>
            <a:lumOff val="80000"/>
          </a:schemeClr>
        </a:solidFill>
      </dgm:spPr>
      <dgm:t>
        <a:bodyPr/>
        <a:lstStyle/>
        <a:p>
          <a:r>
            <a:rPr lang="el-GR" sz="1600" dirty="0" smtClean="0"/>
            <a:t>Παραγωγή τοξικών ουσιών</a:t>
          </a:r>
          <a:endParaRPr lang="el-GR" sz="1600" dirty="0"/>
        </a:p>
      </dgm:t>
    </dgm:pt>
    <dgm:pt modelId="{73F13D93-A5E5-414D-A4D6-26812F1C7E97}" type="parTrans" cxnId="{F6C19892-EC89-49CA-97F6-5B0DE21E2572}">
      <dgm:prSet/>
      <dgm:spPr/>
      <dgm:t>
        <a:bodyPr/>
        <a:lstStyle/>
        <a:p>
          <a:endParaRPr lang="el-GR"/>
        </a:p>
      </dgm:t>
    </dgm:pt>
    <dgm:pt modelId="{97435B17-F41E-445C-AE49-D271D3D7B6E1}" type="sibTrans" cxnId="{F6C19892-EC89-49CA-97F6-5B0DE21E2572}">
      <dgm:prSet/>
      <dgm:spPr/>
      <dgm:t>
        <a:bodyPr/>
        <a:lstStyle/>
        <a:p>
          <a:endParaRPr lang="el-GR"/>
        </a:p>
      </dgm:t>
    </dgm:pt>
    <dgm:pt modelId="{441EA97A-C871-42F3-A11A-37E4B31DF865}" type="pres">
      <dgm:prSet presAssocID="{919E947E-F66E-4303-929F-5ED4C9AEEEE3}" presName="diagram" presStyleCnt="0">
        <dgm:presLayoutVars>
          <dgm:chPref val="1"/>
          <dgm:dir/>
          <dgm:animOne val="branch"/>
          <dgm:animLvl val="lvl"/>
          <dgm:resizeHandles val="exact"/>
        </dgm:presLayoutVars>
      </dgm:prSet>
      <dgm:spPr/>
      <dgm:t>
        <a:bodyPr/>
        <a:lstStyle/>
        <a:p>
          <a:endParaRPr lang="el-GR"/>
        </a:p>
      </dgm:t>
    </dgm:pt>
    <dgm:pt modelId="{1A567658-4C4F-4E83-B730-0ABB5E027D74}" type="pres">
      <dgm:prSet presAssocID="{5366B87D-95BD-4F19-8B96-D25E5DC417E5}" presName="root1" presStyleCnt="0"/>
      <dgm:spPr/>
    </dgm:pt>
    <dgm:pt modelId="{31EEEFB1-FFDF-42D9-B0D9-BDB042497151}" type="pres">
      <dgm:prSet presAssocID="{5366B87D-95BD-4F19-8B96-D25E5DC417E5}" presName="LevelOneTextNode" presStyleLbl="node0" presStyleIdx="0" presStyleCnt="2" custScaleX="127807">
        <dgm:presLayoutVars>
          <dgm:chPref val="3"/>
        </dgm:presLayoutVars>
      </dgm:prSet>
      <dgm:spPr/>
      <dgm:t>
        <a:bodyPr/>
        <a:lstStyle/>
        <a:p>
          <a:endParaRPr lang="el-GR"/>
        </a:p>
      </dgm:t>
    </dgm:pt>
    <dgm:pt modelId="{880758C7-E4E3-46FE-8FAB-3C3E06CC3393}" type="pres">
      <dgm:prSet presAssocID="{5366B87D-95BD-4F19-8B96-D25E5DC417E5}" presName="level2hierChild" presStyleCnt="0"/>
      <dgm:spPr/>
    </dgm:pt>
    <dgm:pt modelId="{1D7CC621-D15F-4880-9F88-BBE0E84BE2B6}" type="pres">
      <dgm:prSet presAssocID="{049C10E0-DA74-47A1-93EA-DBFB1BAD79AD}" presName="conn2-1" presStyleLbl="parChTrans1D2" presStyleIdx="0" presStyleCnt="6"/>
      <dgm:spPr/>
      <dgm:t>
        <a:bodyPr/>
        <a:lstStyle/>
        <a:p>
          <a:endParaRPr lang="el-GR"/>
        </a:p>
      </dgm:t>
    </dgm:pt>
    <dgm:pt modelId="{C0384BD3-0C5E-4022-A9ED-597FE5C06E83}" type="pres">
      <dgm:prSet presAssocID="{049C10E0-DA74-47A1-93EA-DBFB1BAD79AD}" presName="connTx" presStyleLbl="parChTrans1D2" presStyleIdx="0" presStyleCnt="6"/>
      <dgm:spPr/>
      <dgm:t>
        <a:bodyPr/>
        <a:lstStyle/>
        <a:p>
          <a:endParaRPr lang="el-GR"/>
        </a:p>
      </dgm:t>
    </dgm:pt>
    <dgm:pt modelId="{68DDE5A8-CD03-4177-937A-9CCF318E03E1}" type="pres">
      <dgm:prSet presAssocID="{5F829E8A-C8B4-4558-9BE0-07EA71097188}" presName="root2" presStyleCnt="0"/>
      <dgm:spPr/>
    </dgm:pt>
    <dgm:pt modelId="{3A7311CE-D6B6-4CC5-8B05-977C88F8F3FE}" type="pres">
      <dgm:prSet presAssocID="{5F829E8A-C8B4-4558-9BE0-07EA71097188}" presName="LevelTwoTextNode" presStyleLbl="node2" presStyleIdx="0" presStyleCnt="6" custScaleX="164312">
        <dgm:presLayoutVars>
          <dgm:chPref val="3"/>
        </dgm:presLayoutVars>
      </dgm:prSet>
      <dgm:spPr/>
      <dgm:t>
        <a:bodyPr/>
        <a:lstStyle/>
        <a:p>
          <a:endParaRPr lang="el-GR"/>
        </a:p>
      </dgm:t>
    </dgm:pt>
    <dgm:pt modelId="{35961429-D292-44A6-95DC-D8F661D29B8E}" type="pres">
      <dgm:prSet presAssocID="{5F829E8A-C8B4-4558-9BE0-07EA71097188}" presName="level3hierChild" presStyleCnt="0"/>
      <dgm:spPr/>
    </dgm:pt>
    <dgm:pt modelId="{BF60EA2E-1005-4174-9765-2EB9E6793C1B}" type="pres">
      <dgm:prSet presAssocID="{69F8D762-ACB7-47F3-B067-E5B926FAC2CC}" presName="conn2-1" presStyleLbl="parChTrans1D2" presStyleIdx="1" presStyleCnt="6"/>
      <dgm:spPr/>
      <dgm:t>
        <a:bodyPr/>
        <a:lstStyle/>
        <a:p>
          <a:endParaRPr lang="el-GR"/>
        </a:p>
      </dgm:t>
    </dgm:pt>
    <dgm:pt modelId="{3FF18F51-9E45-463A-A1F5-3B6AB4C9D58E}" type="pres">
      <dgm:prSet presAssocID="{69F8D762-ACB7-47F3-B067-E5B926FAC2CC}" presName="connTx" presStyleLbl="parChTrans1D2" presStyleIdx="1" presStyleCnt="6"/>
      <dgm:spPr/>
      <dgm:t>
        <a:bodyPr/>
        <a:lstStyle/>
        <a:p>
          <a:endParaRPr lang="el-GR"/>
        </a:p>
      </dgm:t>
    </dgm:pt>
    <dgm:pt modelId="{935839C3-333B-4B13-A7AE-B68AA5C1F870}" type="pres">
      <dgm:prSet presAssocID="{A4310E2F-AE46-40BA-8FEE-C855EC789CF7}" presName="root2" presStyleCnt="0"/>
      <dgm:spPr/>
    </dgm:pt>
    <dgm:pt modelId="{1272C025-5D24-43DB-ADBB-905FF266C51E}" type="pres">
      <dgm:prSet presAssocID="{A4310E2F-AE46-40BA-8FEE-C855EC789CF7}" presName="LevelTwoTextNode" presStyleLbl="node2" presStyleIdx="1" presStyleCnt="6" custScaleX="164312">
        <dgm:presLayoutVars>
          <dgm:chPref val="3"/>
        </dgm:presLayoutVars>
      </dgm:prSet>
      <dgm:spPr/>
      <dgm:t>
        <a:bodyPr/>
        <a:lstStyle/>
        <a:p>
          <a:endParaRPr lang="el-GR"/>
        </a:p>
      </dgm:t>
    </dgm:pt>
    <dgm:pt modelId="{65347491-FC39-4C0F-AA81-C62924FBA200}" type="pres">
      <dgm:prSet presAssocID="{A4310E2F-AE46-40BA-8FEE-C855EC789CF7}" presName="level3hierChild" presStyleCnt="0"/>
      <dgm:spPr/>
    </dgm:pt>
    <dgm:pt modelId="{741C57DA-604C-48B2-BE59-64FDF0BFECE2}" type="pres">
      <dgm:prSet presAssocID="{F9638E07-7133-4D4F-8858-50B0D25648F0}" presName="conn2-1" presStyleLbl="parChTrans1D2" presStyleIdx="2" presStyleCnt="6"/>
      <dgm:spPr/>
      <dgm:t>
        <a:bodyPr/>
        <a:lstStyle/>
        <a:p>
          <a:endParaRPr lang="el-GR"/>
        </a:p>
      </dgm:t>
    </dgm:pt>
    <dgm:pt modelId="{476B2068-B3C2-4E51-B525-75E5414A5D8C}" type="pres">
      <dgm:prSet presAssocID="{F9638E07-7133-4D4F-8858-50B0D25648F0}" presName="connTx" presStyleLbl="parChTrans1D2" presStyleIdx="2" presStyleCnt="6"/>
      <dgm:spPr/>
      <dgm:t>
        <a:bodyPr/>
        <a:lstStyle/>
        <a:p>
          <a:endParaRPr lang="el-GR"/>
        </a:p>
      </dgm:t>
    </dgm:pt>
    <dgm:pt modelId="{7190F25F-497F-49A9-9AEE-FBEF2E829FAF}" type="pres">
      <dgm:prSet presAssocID="{40124884-BF7E-4290-AEB5-9B0C6062FBE9}" presName="root2" presStyleCnt="0"/>
      <dgm:spPr/>
    </dgm:pt>
    <dgm:pt modelId="{D01B60C1-5C05-4602-A262-7F1F04CC892D}" type="pres">
      <dgm:prSet presAssocID="{40124884-BF7E-4290-AEB5-9B0C6062FBE9}" presName="LevelTwoTextNode" presStyleLbl="node2" presStyleIdx="2" presStyleCnt="6" custScaleX="164312">
        <dgm:presLayoutVars>
          <dgm:chPref val="3"/>
        </dgm:presLayoutVars>
      </dgm:prSet>
      <dgm:spPr/>
      <dgm:t>
        <a:bodyPr/>
        <a:lstStyle/>
        <a:p>
          <a:endParaRPr lang="el-GR"/>
        </a:p>
      </dgm:t>
    </dgm:pt>
    <dgm:pt modelId="{24EE92C0-EF84-4241-922B-CA50FA82F0E4}" type="pres">
      <dgm:prSet presAssocID="{40124884-BF7E-4290-AEB5-9B0C6062FBE9}" presName="level3hierChild" presStyleCnt="0"/>
      <dgm:spPr/>
    </dgm:pt>
    <dgm:pt modelId="{E4DE89B1-56C4-42B4-9FC5-A33E1C7D0F24}" type="pres">
      <dgm:prSet presAssocID="{96BA3358-0268-4619-AC97-B1D3CA35D4A4}" presName="root1" presStyleCnt="0"/>
      <dgm:spPr/>
    </dgm:pt>
    <dgm:pt modelId="{139A9E30-46D1-43B1-A989-46547433DB63}" type="pres">
      <dgm:prSet presAssocID="{96BA3358-0268-4619-AC97-B1D3CA35D4A4}" presName="LevelOneTextNode" presStyleLbl="node0" presStyleIdx="1" presStyleCnt="2" custScaleX="117282">
        <dgm:presLayoutVars>
          <dgm:chPref val="3"/>
        </dgm:presLayoutVars>
      </dgm:prSet>
      <dgm:spPr/>
      <dgm:t>
        <a:bodyPr/>
        <a:lstStyle/>
        <a:p>
          <a:endParaRPr lang="el-GR"/>
        </a:p>
      </dgm:t>
    </dgm:pt>
    <dgm:pt modelId="{8F377F5B-DC6B-48D6-93AD-2A5EB9053F18}" type="pres">
      <dgm:prSet presAssocID="{96BA3358-0268-4619-AC97-B1D3CA35D4A4}" presName="level2hierChild" presStyleCnt="0"/>
      <dgm:spPr/>
    </dgm:pt>
    <dgm:pt modelId="{C15C253D-9832-4901-858A-549CBBE4CED0}" type="pres">
      <dgm:prSet presAssocID="{CCC9CBB3-14F8-41F1-8C64-76DD554AD018}" presName="conn2-1" presStyleLbl="parChTrans1D2" presStyleIdx="3" presStyleCnt="6"/>
      <dgm:spPr/>
      <dgm:t>
        <a:bodyPr/>
        <a:lstStyle/>
        <a:p>
          <a:endParaRPr lang="el-GR"/>
        </a:p>
      </dgm:t>
    </dgm:pt>
    <dgm:pt modelId="{49F23F3E-1FC9-43ED-8A49-18C45402E20D}" type="pres">
      <dgm:prSet presAssocID="{CCC9CBB3-14F8-41F1-8C64-76DD554AD018}" presName="connTx" presStyleLbl="parChTrans1D2" presStyleIdx="3" presStyleCnt="6"/>
      <dgm:spPr/>
      <dgm:t>
        <a:bodyPr/>
        <a:lstStyle/>
        <a:p>
          <a:endParaRPr lang="el-GR"/>
        </a:p>
      </dgm:t>
    </dgm:pt>
    <dgm:pt modelId="{A2FD891C-35E8-4905-A002-5F36D039A922}" type="pres">
      <dgm:prSet presAssocID="{F0452714-F4E9-468E-9BAA-24266703A95F}" presName="root2" presStyleCnt="0"/>
      <dgm:spPr/>
    </dgm:pt>
    <dgm:pt modelId="{50E74B4B-AE32-469C-949C-7461C078BF5E}" type="pres">
      <dgm:prSet presAssocID="{F0452714-F4E9-468E-9BAA-24266703A95F}" presName="LevelTwoTextNode" presStyleLbl="node2" presStyleIdx="3" presStyleCnt="6" custScaleX="174837">
        <dgm:presLayoutVars>
          <dgm:chPref val="3"/>
        </dgm:presLayoutVars>
      </dgm:prSet>
      <dgm:spPr/>
      <dgm:t>
        <a:bodyPr/>
        <a:lstStyle/>
        <a:p>
          <a:endParaRPr lang="el-GR"/>
        </a:p>
      </dgm:t>
    </dgm:pt>
    <dgm:pt modelId="{ADA1E768-5BFF-4CC2-971C-FB56D9A9E0EA}" type="pres">
      <dgm:prSet presAssocID="{F0452714-F4E9-468E-9BAA-24266703A95F}" presName="level3hierChild" presStyleCnt="0"/>
      <dgm:spPr/>
    </dgm:pt>
    <dgm:pt modelId="{0846744C-7AF4-47D4-B594-AF0DA3870441}" type="pres">
      <dgm:prSet presAssocID="{E77666C4-EB88-4FB7-BF45-ADEB11FCC4DE}" presName="conn2-1" presStyleLbl="parChTrans1D2" presStyleIdx="4" presStyleCnt="6"/>
      <dgm:spPr/>
      <dgm:t>
        <a:bodyPr/>
        <a:lstStyle/>
        <a:p>
          <a:endParaRPr lang="el-GR"/>
        </a:p>
      </dgm:t>
    </dgm:pt>
    <dgm:pt modelId="{FB1C673A-D4DF-49BC-A324-604AC03CDA9D}" type="pres">
      <dgm:prSet presAssocID="{E77666C4-EB88-4FB7-BF45-ADEB11FCC4DE}" presName="connTx" presStyleLbl="parChTrans1D2" presStyleIdx="4" presStyleCnt="6"/>
      <dgm:spPr/>
      <dgm:t>
        <a:bodyPr/>
        <a:lstStyle/>
        <a:p>
          <a:endParaRPr lang="el-GR"/>
        </a:p>
      </dgm:t>
    </dgm:pt>
    <dgm:pt modelId="{6929E3F8-D5C5-4887-B04C-E8325451F63A}" type="pres">
      <dgm:prSet presAssocID="{562DEBB8-21E3-4CEA-A5E7-E56CEFD38251}" presName="root2" presStyleCnt="0"/>
      <dgm:spPr/>
    </dgm:pt>
    <dgm:pt modelId="{D2D0DB53-0FE8-4776-8AED-0AFBFED3D7D9}" type="pres">
      <dgm:prSet presAssocID="{562DEBB8-21E3-4CEA-A5E7-E56CEFD38251}" presName="LevelTwoTextNode" presStyleLbl="node2" presStyleIdx="4" presStyleCnt="6" custScaleX="173675">
        <dgm:presLayoutVars>
          <dgm:chPref val="3"/>
        </dgm:presLayoutVars>
      </dgm:prSet>
      <dgm:spPr/>
      <dgm:t>
        <a:bodyPr/>
        <a:lstStyle/>
        <a:p>
          <a:endParaRPr lang="el-GR"/>
        </a:p>
      </dgm:t>
    </dgm:pt>
    <dgm:pt modelId="{E6E9AB0A-28FC-498A-A69D-42A324A041FC}" type="pres">
      <dgm:prSet presAssocID="{562DEBB8-21E3-4CEA-A5E7-E56CEFD38251}" presName="level3hierChild" presStyleCnt="0"/>
      <dgm:spPr/>
    </dgm:pt>
    <dgm:pt modelId="{78644572-8F00-4083-9CE0-E64A6273FAFC}" type="pres">
      <dgm:prSet presAssocID="{9D2E71FE-E5FF-4A90-8CEB-3AF7533A745F}" presName="conn2-1" presStyleLbl="parChTrans1D2" presStyleIdx="5" presStyleCnt="6"/>
      <dgm:spPr/>
      <dgm:t>
        <a:bodyPr/>
        <a:lstStyle/>
        <a:p>
          <a:endParaRPr lang="el-GR"/>
        </a:p>
      </dgm:t>
    </dgm:pt>
    <dgm:pt modelId="{65BD529D-967E-4DC6-B650-235ECA638E47}" type="pres">
      <dgm:prSet presAssocID="{9D2E71FE-E5FF-4A90-8CEB-3AF7533A745F}" presName="connTx" presStyleLbl="parChTrans1D2" presStyleIdx="5" presStyleCnt="6"/>
      <dgm:spPr/>
      <dgm:t>
        <a:bodyPr/>
        <a:lstStyle/>
        <a:p>
          <a:endParaRPr lang="el-GR"/>
        </a:p>
      </dgm:t>
    </dgm:pt>
    <dgm:pt modelId="{9CC87E82-3467-4AEB-8E67-13590C050BF1}" type="pres">
      <dgm:prSet presAssocID="{D13C1844-1633-41D3-85F8-150BFFDE9968}" presName="root2" presStyleCnt="0"/>
      <dgm:spPr/>
    </dgm:pt>
    <dgm:pt modelId="{91D97EAD-ABD4-4438-985E-78DBFAB5F238}" type="pres">
      <dgm:prSet presAssocID="{D13C1844-1633-41D3-85F8-150BFFDE9968}" presName="LevelTwoTextNode" presStyleLbl="node2" presStyleIdx="5" presStyleCnt="6" custScaleX="174837">
        <dgm:presLayoutVars>
          <dgm:chPref val="3"/>
        </dgm:presLayoutVars>
      </dgm:prSet>
      <dgm:spPr/>
      <dgm:t>
        <a:bodyPr/>
        <a:lstStyle/>
        <a:p>
          <a:endParaRPr lang="el-GR"/>
        </a:p>
      </dgm:t>
    </dgm:pt>
    <dgm:pt modelId="{3ABE4919-9959-4AB1-8A86-87E7528E2DD3}" type="pres">
      <dgm:prSet presAssocID="{D13C1844-1633-41D3-85F8-150BFFDE9968}" presName="level3hierChild" presStyleCnt="0"/>
      <dgm:spPr/>
    </dgm:pt>
    <dgm:pt modelId="{94649A1B-A247-4B27-AD5F-B0CF9580D08A}" type="pres">
      <dgm:prSet presAssocID="{73F13D93-A5E5-414D-A4D6-26812F1C7E97}" presName="conn2-1" presStyleLbl="parChTrans1D3" presStyleIdx="0" presStyleCnt="1"/>
      <dgm:spPr/>
      <dgm:t>
        <a:bodyPr/>
        <a:lstStyle/>
        <a:p>
          <a:endParaRPr lang="el-GR"/>
        </a:p>
      </dgm:t>
    </dgm:pt>
    <dgm:pt modelId="{6EB4D85A-0FAC-4F1B-8385-0C4C4A1F5784}" type="pres">
      <dgm:prSet presAssocID="{73F13D93-A5E5-414D-A4D6-26812F1C7E97}" presName="connTx" presStyleLbl="parChTrans1D3" presStyleIdx="0" presStyleCnt="1"/>
      <dgm:spPr/>
      <dgm:t>
        <a:bodyPr/>
        <a:lstStyle/>
        <a:p>
          <a:endParaRPr lang="el-GR"/>
        </a:p>
      </dgm:t>
    </dgm:pt>
    <dgm:pt modelId="{56C16CC3-1A63-4A85-8006-A5E955613B9E}" type="pres">
      <dgm:prSet presAssocID="{7F237D85-5D50-4760-AFD1-105D1578EC8B}" presName="root2" presStyleCnt="0"/>
      <dgm:spPr/>
    </dgm:pt>
    <dgm:pt modelId="{F0084D6C-23E9-43BB-AA16-729A1C6C4A8F}" type="pres">
      <dgm:prSet presAssocID="{7F237D85-5D50-4760-AFD1-105D1578EC8B}" presName="LevelTwoTextNode" presStyleLbl="node3" presStyleIdx="0" presStyleCnt="1" custScaleX="125226">
        <dgm:presLayoutVars>
          <dgm:chPref val="3"/>
        </dgm:presLayoutVars>
      </dgm:prSet>
      <dgm:spPr/>
      <dgm:t>
        <a:bodyPr/>
        <a:lstStyle/>
        <a:p>
          <a:endParaRPr lang="el-GR"/>
        </a:p>
      </dgm:t>
    </dgm:pt>
    <dgm:pt modelId="{5C46954C-E56F-469F-A0BD-BB95CA541A71}" type="pres">
      <dgm:prSet presAssocID="{7F237D85-5D50-4760-AFD1-105D1578EC8B}" presName="level3hierChild" presStyleCnt="0"/>
      <dgm:spPr/>
    </dgm:pt>
  </dgm:ptLst>
  <dgm:cxnLst>
    <dgm:cxn modelId="{7A46789B-A0F4-4B8E-8ECC-E4EE1E1AF3E2}" type="presOf" srcId="{F0452714-F4E9-468E-9BAA-24266703A95F}" destId="{50E74B4B-AE32-469C-949C-7461C078BF5E}" srcOrd="0" destOrd="0" presId="urn:microsoft.com/office/officeart/2005/8/layout/hierarchy2"/>
    <dgm:cxn modelId="{52C86434-D220-4343-B3CA-31C74871CE90}" srcId="{5366B87D-95BD-4F19-8B96-D25E5DC417E5}" destId="{40124884-BF7E-4290-AEB5-9B0C6062FBE9}" srcOrd="2" destOrd="0" parTransId="{F9638E07-7133-4D4F-8858-50B0D25648F0}" sibTransId="{0A909193-7904-4814-9A1F-30921FCB944E}"/>
    <dgm:cxn modelId="{141A7F68-9DD4-44C6-8F2E-18DB8E7E518E}" type="presOf" srcId="{CCC9CBB3-14F8-41F1-8C64-76DD554AD018}" destId="{C15C253D-9832-4901-858A-549CBBE4CED0}" srcOrd="0" destOrd="0" presId="urn:microsoft.com/office/officeart/2005/8/layout/hierarchy2"/>
    <dgm:cxn modelId="{8CE0F4D2-90D5-4DCD-B4B0-CB1945AD8530}" type="presOf" srcId="{69F8D762-ACB7-47F3-B067-E5B926FAC2CC}" destId="{3FF18F51-9E45-463A-A1F5-3B6AB4C9D58E}" srcOrd="1" destOrd="0" presId="urn:microsoft.com/office/officeart/2005/8/layout/hierarchy2"/>
    <dgm:cxn modelId="{FA84B3B1-8744-4425-A148-19051F0378CE}" type="presOf" srcId="{049C10E0-DA74-47A1-93EA-DBFB1BAD79AD}" destId="{C0384BD3-0C5E-4022-A9ED-597FE5C06E83}" srcOrd="1" destOrd="0" presId="urn:microsoft.com/office/officeart/2005/8/layout/hierarchy2"/>
    <dgm:cxn modelId="{D7A4F0FA-CA4B-488E-A0BD-756B03DF8893}" srcId="{96BA3358-0268-4619-AC97-B1D3CA35D4A4}" destId="{F0452714-F4E9-468E-9BAA-24266703A95F}" srcOrd="0" destOrd="0" parTransId="{CCC9CBB3-14F8-41F1-8C64-76DD554AD018}" sibTransId="{2DA8E05C-DCA1-47C8-B017-66DCF5F8F071}"/>
    <dgm:cxn modelId="{97BF3D2A-E96F-49B9-AF45-B272EC72E845}" type="presOf" srcId="{40124884-BF7E-4290-AEB5-9B0C6062FBE9}" destId="{D01B60C1-5C05-4602-A262-7F1F04CC892D}" srcOrd="0" destOrd="0" presId="urn:microsoft.com/office/officeart/2005/8/layout/hierarchy2"/>
    <dgm:cxn modelId="{D42E4DA7-4742-4093-9054-8BAD19521063}" srcId="{96BA3358-0268-4619-AC97-B1D3CA35D4A4}" destId="{D13C1844-1633-41D3-85F8-150BFFDE9968}" srcOrd="2" destOrd="0" parTransId="{9D2E71FE-E5FF-4A90-8CEB-3AF7533A745F}" sibTransId="{C4F75999-B79F-46FB-854F-9ED8BB62E2B9}"/>
    <dgm:cxn modelId="{D1E8772C-B840-4E21-A33E-BF1AF7F3BA25}" type="presOf" srcId="{049C10E0-DA74-47A1-93EA-DBFB1BAD79AD}" destId="{1D7CC621-D15F-4880-9F88-BBE0E84BE2B6}" srcOrd="0" destOrd="0" presId="urn:microsoft.com/office/officeart/2005/8/layout/hierarchy2"/>
    <dgm:cxn modelId="{EA32FF4C-31DF-4471-B97E-56916C284CD4}" type="presOf" srcId="{562DEBB8-21E3-4CEA-A5E7-E56CEFD38251}" destId="{D2D0DB53-0FE8-4776-8AED-0AFBFED3D7D9}" srcOrd="0" destOrd="0" presId="urn:microsoft.com/office/officeart/2005/8/layout/hierarchy2"/>
    <dgm:cxn modelId="{E667903D-3EAE-4289-95E2-58593E463A41}" type="presOf" srcId="{5F829E8A-C8B4-4558-9BE0-07EA71097188}" destId="{3A7311CE-D6B6-4CC5-8B05-977C88F8F3FE}" srcOrd="0" destOrd="0" presId="urn:microsoft.com/office/officeart/2005/8/layout/hierarchy2"/>
    <dgm:cxn modelId="{647EA3F5-2338-4DB6-A7E9-C834A30D8F62}" srcId="{5366B87D-95BD-4F19-8B96-D25E5DC417E5}" destId="{5F829E8A-C8B4-4558-9BE0-07EA71097188}" srcOrd="0" destOrd="0" parTransId="{049C10E0-DA74-47A1-93EA-DBFB1BAD79AD}" sibTransId="{BB68B0B2-C900-49ED-88F4-5F5337ED506E}"/>
    <dgm:cxn modelId="{9F8FEC69-CB2A-4875-9376-265616C5380F}" type="presOf" srcId="{D13C1844-1633-41D3-85F8-150BFFDE9968}" destId="{91D97EAD-ABD4-4438-985E-78DBFAB5F238}" srcOrd="0" destOrd="0" presId="urn:microsoft.com/office/officeart/2005/8/layout/hierarchy2"/>
    <dgm:cxn modelId="{6CEFAE7E-1CE7-435E-A58E-4045493702BD}" type="presOf" srcId="{73F13D93-A5E5-414D-A4D6-26812F1C7E97}" destId="{94649A1B-A247-4B27-AD5F-B0CF9580D08A}" srcOrd="0" destOrd="0" presId="urn:microsoft.com/office/officeart/2005/8/layout/hierarchy2"/>
    <dgm:cxn modelId="{77032EDB-20AC-483F-B35E-11BE90BD28EA}" type="presOf" srcId="{919E947E-F66E-4303-929F-5ED4C9AEEEE3}" destId="{441EA97A-C871-42F3-A11A-37E4B31DF865}" srcOrd="0" destOrd="0" presId="urn:microsoft.com/office/officeart/2005/8/layout/hierarchy2"/>
    <dgm:cxn modelId="{6A157334-6B34-448F-AB69-0384548C395C}" type="presOf" srcId="{9D2E71FE-E5FF-4A90-8CEB-3AF7533A745F}" destId="{65BD529D-967E-4DC6-B650-235ECA638E47}" srcOrd="1" destOrd="0" presId="urn:microsoft.com/office/officeart/2005/8/layout/hierarchy2"/>
    <dgm:cxn modelId="{66C4122F-A0B4-4BC5-9AAF-C4C7011D9C58}" type="presOf" srcId="{CCC9CBB3-14F8-41F1-8C64-76DD554AD018}" destId="{49F23F3E-1FC9-43ED-8A49-18C45402E20D}" srcOrd="1" destOrd="0" presId="urn:microsoft.com/office/officeart/2005/8/layout/hierarchy2"/>
    <dgm:cxn modelId="{D85C77DE-1608-47DB-94F1-193C83E9B26F}" type="presOf" srcId="{A4310E2F-AE46-40BA-8FEE-C855EC789CF7}" destId="{1272C025-5D24-43DB-ADBB-905FF266C51E}" srcOrd="0" destOrd="0" presId="urn:microsoft.com/office/officeart/2005/8/layout/hierarchy2"/>
    <dgm:cxn modelId="{9BE33D54-8856-4641-9D42-E1B544F25611}" srcId="{919E947E-F66E-4303-929F-5ED4C9AEEEE3}" destId="{96BA3358-0268-4619-AC97-B1D3CA35D4A4}" srcOrd="1" destOrd="0" parTransId="{8AB043A3-FDBE-4958-B52D-81ECABCB39E1}" sibTransId="{A5A6DB55-4C69-46DD-AF4D-726652E349EB}"/>
    <dgm:cxn modelId="{0D9C7545-6601-4518-95F7-361233188425}" srcId="{919E947E-F66E-4303-929F-5ED4C9AEEEE3}" destId="{5366B87D-95BD-4F19-8B96-D25E5DC417E5}" srcOrd="0" destOrd="0" parTransId="{CC12EC53-633A-4B68-B54C-B814D42D0C59}" sibTransId="{9E76A7E2-8B3F-4CCF-90C4-17D5DC4E8EDF}"/>
    <dgm:cxn modelId="{593E566E-A2CA-452A-9593-379B4ADB4C12}" type="presOf" srcId="{7F237D85-5D50-4760-AFD1-105D1578EC8B}" destId="{F0084D6C-23E9-43BB-AA16-729A1C6C4A8F}" srcOrd="0" destOrd="0" presId="urn:microsoft.com/office/officeart/2005/8/layout/hierarchy2"/>
    <dgm:cxn modelId="{77087D08-7E43-4E6F-9ED2-8EEEBAD4DD82}" type="presOf" srcId="{E77666C4-EB88-4FB7-BF45-ADEB11FCC4DE}" destId="{FB1C673A-D4DF-49BC-A324-604AC03CDA9D}" srcOrd="1" destOrd="0" presId="urn:microsoft.com/office/officeart/2005/8/layout/hierarchy2"/>
    <dgm:cxn modelId="{C1A3AAF7-4BF3-4E42-90BC-F4432B34E72E}" srcId="{96BA3358-0268-4619-AC97-B1D3CA35D4A4}" destId="{562DEBB8-21E3-4CEA-A5E7-E56CEFD38251}" srcOrd="1" destOrd="0" parTransId="{E77666C4-EB88-4FB7-BF45-ADEB11FCC4DE}" sibTransId="{3C255829-B9AF-4489-B8CF-BB5CADA7A7B3}"/>
    <dgm:cxn modelId="{A40C8548-92CB-4C74-8A79-1BBB7559A255}" type="presOf" srcId="{F9638E07-7133-4D4F-8858-50B0D25648F0}" destId="{741C57DA-604C-48B2-BE59-64FDF0BFECE2}" srcOrd="0" destOrd="0" presId="urn:microsoft.com/office/officeart/2005/8/layout/hierarchy2"/>
    <dgm:cxn modelId="{C59AE1DB-476A-4171-9A8D-0F83115BEB74}" type="presOf" srcId="{F9638E07-7133-4D4F-8858-50B0D25648F0}" destId="{476B2068-B3C2-4E51-B525-75E5414A5D8C}" srcOrd="1" destOrd="0" presId="urn:microsoft.com/office/officeart/2005/8/layout/hierarchy2"/>
    <dgm:cxn modelId="{B8FD76E0-614A-47EC-885A-403E962C1C6A}" type="presOf" srcId="{73F13D93-A5E5-414D-A4D6-26812F1C7E97}" destId="{6EB4D85A-0FAC-4F1B-8385-0C4C4A1F5784}" srcOrd="1" destOrd="0" presId="urn:microsoft.com/office/officeart/2005/8/layout/hierarchy2"/>
    <dgm:cxn modelId="{1420CB12-8812-4CFE-A71F-25CFF48265CD}" type="presOf" srcId="{9D2E71FE-E5FF-4A90-8CEB-3AF7533A745F}" destId="{78644572-8F00-4083-9CE0-E64A6273FAFC}" srcOrd="0" destOrd="0" presId="urn:microsoft.com/office/officeart/2005/8/layout/hierarchy2"/>
    <dgm:cxn modelId="{8C811464-6DB1-4746-838B-D05BCBA1D0BF}" type="presOf" srcId="{96BA3358-0268-4619-AC97-B1D3CA35D4A4}" destId="{139A9E30-46D1-43B1-A989-46547433DB63}" srcOrd="0" destOrd="0" presId="urn:microsoft.com/office/officeart/2005/8/layout/hierarchy2"/>
    <dgm:cxn modelId="{F6C19892-EC89-49CA-97F6-5B0DE21E2572}" srcId="{D13C1844-1633-41D3-85F8-150BFFDE9968}" destId="{7F237D85-5D50-4760-AFD1-105D1578EC8B}" srcOrd="0" destOrd="0" parTransId="{73F13D93-A5E5-414D-A4D6-26812F1C7E97}" sibTransId="{97435B17-F41E-445C-AE49-D271D3D7B6E1}"/>
    <dgm:cxn modelId="{A742D43C-5604-4EC6-BFA6-6F58175ECA36}" type="presOf" srcId="{E77666C4-EB88-4FB7-BF45-ADEB11FCC4DE}" destId="{0846744C-7AF4-47D4-B594-AF0DA3870441}" srcOrd="0" destOrd="0" presId="urn:microsoft.com/office/officeart/2005/8/layout/hierarchy2"/>
    <dgm:cxn modelId="{A9C49AA3-EF7B-4A37-9622-3E89912B7BB8}" type="presOf" srcId="{5366B87D-95BD-4F19-8B96-D25E5DC417E5}" destId="{31EEEFB1-FFDF-42D9-B0D9-BDB042497151}" srcOrd="0" destOrd="0" presId="urn:microsoft.com/office/officeart/2005/8/layout/hierarchy2"/>
    <dgm:cxn modelId="{2F7182C8-FD2D-435A-B3AF-734DDABC46C3}" type="presOf" srcId="{69F8D762-ACB7-47F3-B067-E5B926FAC2CC}" destId="{BF60EA2E-1005-4174-9765-2EB9E6793C1B}" srcOrd="0" destOrd="0" presId="urn:microsoft.com/office/officeart/2005/8/layout/hierarchy2"/>
    <dgm:cxn modelId="{324225B4-8B7F-4A7A-B76D-F1A7D66D5D09}" srcId="{5366B87D-95BD-4F19-8B96-D25E5DC417E5}" destId="{A4310E2F-AE46-40BA-8FEE-C855EC789CF7}" srcOrd="1" destOrd="0" parTransId="{69F8D762-ACB7-47F3-B067-E5B926FAC2CC}" sibTransId="{2EB4A164-CEC8-420C-8F99-0BD8F799A38E}"/>
    <dgm:cxn modelId="{101D8CCF-D4F6-455D-AC3C-5A3DD5F71B1C}" type="presParOf" srcId="{441EA97A-C871-42F3-A11A-37E4B31DF865}" destId="{1A567658-4C4F-4E83-B730-0ABB5E027D74}" srcOrd="0" destOrd="0" presId="urn:microsoft.com/office/officeart/2005/8/layout/hierarchy2"/>
    <dgm:cxn modelId="{2AE5DF36-4491-46E8-AB05-347E96AC3438}" type="presParOf" srcId="{1A567658-4C4F-4E83-B730-0ABB5E027D74}" destId="{31EEEFB1-FFDF-42D9-B0D9-BDB042497151}" srcOrd="0" destOrd="0" presId="urn:microsoft.com/office/officeart/2005/8/layout/hierarchy2"/>
    <dgm:cxn modelId="{B3A84EAE-64C9-42B7-9529-1A34FEB21291}" type="presParOf" srcId="{1A567658-4C4F-4E83-B730-0ABB5E027D74}" destId="{880758C7-E4E3-46FE-8FAB-3C3E06CC3393}" srcOrd="1" destOrd="0" presId="urn:microsoft.com/office/officeart/2005/8/layout/hierarchy2"/>
    <dgm:cxn modelId="{2B399FF3-F4C8-439A-87D9-6CE5AF902F34}" type="presParOf" srcId="{880758C7-E4E3-46FE-8FAB-3C3E06CC3393}" destId="{1D7CC621-D15F-4880-9F88-BBE0E84BE2B6}" srcOrd="0" destOrd="0" presId="urn:microsoft.com/office/officeart/2005/8/layout/hierarchy2"/>
    <dgm:cxn modelId="{DEB04DD7-181E-4726-BFE2-7D31BD18BA66}" type="presParOf" srcId="{1D7CC621-D15F-4880-9F88-BBE0E84BE2B6}" destId="{C0384BD3-0C5E-4022-A9ED-597FE5C06E83}" srcOrd="0" destOrd="0" presId="urn:microsoft.com/office/officeart/2005/8/layout/hierarchy2"/>
    <dgm:cxn modelId="{D02260E6-D172-4156-A41A-6CE2FB158199}" type="presParOf" srcId="{880758C7-E4E3-46FE-8FAB-3C3E06CC3393}" destId="{68DDE5A8-CD03-4177-937A-9CCF318E03E1}" srcOrd="1" destOrd="0" presId="urn:microsoft.com/office/officeart/2005/8/layout/hierarchy2"/>
    <dgm:cxn modelId="{BE87A87E-C830-4B39-95D1-8B8CA681ED97}" type="presParOf" srcId="{68DDE5A8-CD03-4177-937A-9CCF318E03E1}" destId="{3A7311CE-D6B6-4CC5-8B05-977C88F8F3FE}" srcOrd="0" destOrd="0" presId="urn:microsoft.com/office/officeart/2005/8/layout/hierarchy2"/>
    <dgm:cxn modelId="{397978D0-4E65-46C9-A37F-8683B01A1D5C}" type="presParOf" srcId="{68DDE5A8-CD03-4177-937A-9CCF318E03E1}" destId="{35961429-D292-44A6-95DC-D8F661D29B8E}" srcOrd="1" destOrd="0" presId="urn:microsoft.com/office/officeart/2005/8/layout/hierarchy2"/>
    <dgm:cxn modelId="{E9920318-57AD-4985-8AAC-6EB53FB3EC74}" type="presParOf" srcId="{880758C7-E4E3-46FE-8FAB-3C3E06CC3393}" destId="{BF60EA2E-1005-4174-9765-2EB9E6793C1B}" srcOrd="2" destOrd="0" presId="urn:microsoft.com/office/officeart/2005/8/layout/hierarchy2"/>
    <dgm:cxn modelId="{C0B61932-7675-4DA5-9418-52DEE81EF377}" type="presParOf" srcId="{BF60EA2E-1005-4174-9765-2EB9E6793C1B}" destId="{3FF18F51-9E45-463A-A1F5-3B6AB4C9D58E}" srcOrd="0" destOrd="0" presId="urn:microsoft.com/office/officeart/2005/8/layout/hierarchy2"/>
    <dgm:cxn modelId="{876421AB-EC00-402D-87AC-95425BDA97E2}" type="presParOf" srcId="{880758C7-E4E3-46FE-8FAB-3C3E06CC3393}" destId="{935839C3-333B-4B13-A7AE-B68AA5C1F870}" srcOrd="3" destOrd="0" presId="urn:microsoft.com/office/officeart/2005/8/layout/hierarchy2"/>
    <dgm:cxn modelId="{E193834D-ED1A-438B-B77E-3595F295913B}" type="presParOf" srcId="{935839C3-333B-4B13-A7AE-B68AA5C1F870}" destId="{1272C025-5D24-43DB-ADBB-905FF266C51E}" srcOrd="0" destOrd="0" presId="urn:microsoft.com/office/officeart/2005/8/layout/hierarchy2"/>
    <dgm:cxn modelId="{34C31BA4-E94D-4A25-A175-0F724B4A318C}" type="presParOf" srcId="{935839C3-333B-4B13-A7AE-B68AA5C1F870}" destId="{65347491-FC39-4C0F-AA81-C62924FBA200}" srcOrd="1" destOrd="0" presId="urn:microsoft.com/office/officeart/2005/8/layout/hierarchy2"/>
    <dgm:cxn modelId="{B2C8EA48-008E-487D-ACE9-4143C8540AAA}" type="presParOf" srcId="{880758C7-E4E3-46FE-8FAB-3C3E06CC3393}" destId="{741C57DA-604C-48B2-BE59-64FDF0BFECE2}" srcOrd="4" destOrd="0" presId="urn:microsoft.com/office/officeart/2005/8/layout/hierarchy2"/>
    <dgm:cxn modelId="{0FD56226-9F5D-4E71-82EE-CAFE542EFA97}" type="presParOf" srcId="{741C57DA-604C-48B2-BE59-64FDF0BFECE2}" destId="{476B2068-B3C2-4E51-B525-75E5414A5D8C}" srcOrd="0" destOrd="0" presId="urn:microsoft.com/office/officeart/2005/8/layout/hierarchy2"/>
    <dgm:cxn modelId="{64FD1FA7-CD54-42E0-8B6A-0C8DAF86C878}" type="presParOf" srcId="{880758C7-E4E3-46FE-8FAB-3C3E06CC3393}" destId="{7190F25F-497F-49A9-9AEE-FBEF2E829FAF}" srcOrd="5" destOrd="0" presId="urn:microsoft.com/office/officeart/2005/8/layout/hierarchy2"/>
    <dgm:cxn modelId="{3089CC76-CAE6-4A28-907C-13B40C2BE0E4}" type="presParOf" srcId="{7190F25F-497F-49A9-9AEE-FBEF2E829FAF}" destId="{D01B60C1-5C05-4602-A262-7F1F04CC892D}" srcOrd="0" destOrd="0" presId="urn:microsoft.com/office/officeart/2005/8/layout/hierarchy2"/>
    <dgm:cxn modelId="{D08B6619-A921-413F-BB81-DC2B93DCA971}" type="presParOf" srcId="{7190F25F-497F-49A9-9AEE-FBEF2E829FAF}" destId="{24EE92C0-EF84-4241-922B-CA50FA82F0E4}" srcOrd="1" destOrd="0" presId="urn:microsoft.com/office/officeart/2005/8/layout/hierarchy2"/>
    <dgm:cxn modelId="{31FED271-4509-445A-A799-2B8B0C606395}" type="presParOf" srcId="{441EA97A-C871-42F3-A11A-37E4B31DF865}" destId="{E4DE89B1-56C4-42B4-9FC5-A33E1C7D0F24}" srcOrd="1" destOrd="0" presId="urn:microsoft.com/office/officeart/2005/8/layout/hierarchy2"/>
    <dgm:cxn modelId="{859BEE5F-3A61-45DC-AB59-BBAF9A725FB9}" type="presParOf" srcId="{E4DE89B1-56C4-42B4-9FC5-A33E1C7D0F24}" destId="{139A9E30-46D1-43B1-A989-46547433DB63}" srcOrd="0" destOrd="0" presId="urn:microsoft.com/office/officeart/2005/8/layout/hierarchy2"/>
    <dgm:cxn modelId="{C31DA381-095F-4FC2-A4CD-EEF77812629D}" type="presParOf" srcId="{E4DE89B1-56C4-42B4-9FC5-A33E1C7D0F24}" destId="{8F377F5B-DC6B-48D6-93AD-2A5EB9053F18}" srcOrd="1" destOrd="0" presId="urn:microsoft.com/office/officeart/2005/8/layout/hierarchy2"/>
    <dgm:cxn modelId="{9C25FADC-A22D-4AC5-B752-694EEE670EE0}" type="presParOf" srcId="{8F377F5B-DC6B-48D6-93AD-2A5EB9053F18}" destId="{C15C253D-9832-4901-858A-549CBBE4CED0}" srcOrd="0" destOrd="0" presId="urn:microsoft.com/office/officeart/2005/8/layout/hierarchy2"/>
    <dgm:cxn modelId="{AD3523D1-F669-483D-84CC-99E107F9F347}" type="presParOf" srcId="{C15C253D-9832-4901-858A-549CBBE4CED0}" destId="{49F23F3E-1FC9-43ED-8A49-18C45402E20D}" srcOrd="0" destOrd="0" presId="urn:microsoft.com/office/officeart/2005/8/layout/hierarchy2"/>
    <dgm:cxn modelId="{1F2D9D2D-AAEC-4A1E-99EB-A1FD8AAA648A}" type="presParOf" srcId="{8F377F5B-DC6B-48D6-93AD-2A5EB9053F18}" destId="{A2FD891C-35E8-4905-A002-5F36D039A922}" srcOrd="1" destOrd="0" presId="urn:microsoft.com/office/officeart/2005/8/layout/hierarchy2"/>
    <dgm:cxn modelId="{D6491E42-ABA3-4041-A79C-ECA2F76DACDB}" type="presParOf" srcId="{A2FD891C-35E8-4905-A002-5F36D039A922}" destId="{50E74B4B-AE32-469C-949C-7461C078BF5E}" srcOrd="0" destOrd="0" presId="urn:microsoft.com/office/officeart/2005/8/layout/hierarchy2"/>
    <dgm:cxn modelId="{F9E9B696-1D68-45CC-9096-A28AD5D410E9}" type="presParOf" srcId="{A2FD891C-35E8-4905-A002-5F36D039A922}" destId="{ADA1E768-5BFF-4CC2-971C-FB56D9A9E0EA}" srcOrd="1" destOrd="0" presId="urn:microsoft.com/office/officeart/2005/8/layout/hierarchy2"/>
    <dgm:cxn modelId="{5A529A98-3335-42C5-AF27-084C5159CA60}" type="presParOf" srcId="{8F377F5B-DC6B-48D6-93AD-2A5EB9053F18}" destId="{0846744C-7AF4-47D4-B594-AF0DA3870441}" srcOrd="2" destOrd="0" presId="urn:microsoft.com/office/officeart/2005/8/layout/hierarchy2"/>
    <dgm:cxn modelId="{5B86D184-D467-4890-869F-2D5612229F0F}" type="presParOf" srcId="{0846744C-7AF4-47D4-B594-AF0DA3870441}" destId="{FB1C673A-D4DF-49BC-A324-604AC03CDA9D}" srcOrd="0" destOrd="0" presId="urn:microsoft.com/office/officeart/2005/8/layout/hierarchy2"/>
    <dgm:cxn modelId="{4A5AAA20-AFBA-406E-9A26-A358A634B1E7}" type="presParOf" srcId="{8F377F5B-DC6B-48D6-93AD-2A5EB9053F18}" destId="{6929E3F8-D5C5-4887-B04C-E8325451F63A}" srcOrd="3" destOrd="0" presId="urn:microsoft.com/office/officeart/2005/8/layout/hierarchy2"/>
    <dgm:cxn modelId="{85316A3D-3613-46DD-BC10-B459F1CF1240}" type="presParOf" srcId="{6929E3F8-D5C5-4887-B04C-E8325451F63A}" destId="{D2D0DB53-0FE8-4776-8AED-0AFBFED3D7D9}" srcOrd="0" destOrd="0" presId="urn:microsoft.com/office/officeart/2005/8/layout/hierarchy2"/>
    <dgm:cxn modelId="{6DB5D157-30E6-458A-8D67-3798814D5F19}" type="presParOf" srcId="{6929E3F8-D5C5-4887-B04C-E8325451F63A}" destId="{E6E9AB0A-28FC-498A-A69D-42A324A041FC}" srcOrd="1" destOrd="0" presId="urn:microsoft.com/office/officeart/2005/8/layout/hierarchy2"/>
    <dgm:cxn modelId="{588E9EF9-ECB1-4486-A01D-2CC548CC2802}" type="presParOf" srcId="{8F377F5B-DC6B-48D6-93AD-2A5EB9053F18}" destId="{78644572-8F00-4083-9CE0-E64A6273FAFC}" srcOrd="4" destOrd="0" presId="urn:microsoft.com/office/officeart/2005/8/layout/hierarchy2"/>
    <dgm:cxn modelId="{07D3E62D-0EA0-4343-903B-9DCEA1CC9884}" type="presParOf" srcId="{78644572-8F00-4083-9CE0-E64A6273FAFC}" destId="{65BD529D-967E-4DC6-B650-235ECA638E47}" srcOrd="0" destOrd="0" presId="urn:microsoft.com/office/officeart/2005/8/layout/hierarchy2"/>
    <dgm:cxn modelId="{A2417613-69ED-47A6-B173-047DEB6AA6DC}" type="presParOf" srcId="{8F377F5B-DC6B-48D6-93AD-2A5EB9053F18}" destId="{9CC87E82-3467-4AEB-8E67-13590C050BF1}" srcOrd="5" destOrd="0" presId="urn:microsoft.com/office/officeart/2005/8/layout/hierarchy2"/>
    <dgm:cxn modelId="{88AFF82B-BCA8-4B7D-B601-2A12AD3EC511}" type="presParOf" srcId="{9CC87E82-3467-4AEB-8E67-13590C050BF1}" destId="{91D97EAD-ABD4-4438-985E-78DBFAB5F238}" srcOrd="0" destOrd="0" presId="urn:microsoft.com/office/officeart/2005/8/layout/hierarchy2"/>
    <dgm:cxn modelId="{C8555933-CD0E-4168-AC67-9CC733613EB6}" type="presParOf" srcId="{9CC87E82-3467-4AEB-8E67-13590C050BF1}" destId="{3ABE4919-9959-4AB1-8A86-87E7528E2DD3}" srcOrd="1" destOrd="0" presId="urn:microsoft.com/office/officeart/2005/8/layout/hierarchy2"/>
    <dgm:cxn modelId="{57294CAF-9227-414D-8EBA-B91235D51AF8}" type="presParOf" srcId="{3ABE4919-9959-4AB1-8A86-87E7528E2DD3}" destId="{94649A1B-A247-4B27-AD5F-B0CF9580D08A}" srcOrd="0" destOrd="0" presId="urn:microsoft.com/office/officeart/2005/8/layout/hierarchy2"/>
    <dgm:cxn modelId="{2A838E5E-CA47-43B7-B8AC-0294A33431EB}" type="presParOf" srcId="{94649A1B-A247-4B27-AD5F-B0CF9580D08A}" destId="{6EB4D85A-0FAC-4F1B-8385-0C4C4A1F5784}" srcOrd="0" destOrd="0" presId="urn:microsoft.com/office/officeart/2005/8/layout/hierarchy2"/>
    <dgm:cxn modelId="{1CC5D4A1-FCEE-46B3-B3FB-98DCF9509954}" type="presParOf" srcId="{3ABE4919-9959-4AB1-8A86-87E7528E2DD3}" destId="{56C16CC3-1A63-4A85-8006-A5E955613B9E}" srcOrd="1" destOrd="0" presId="urn:microsoft.com/office/officeart/2005/8/layout/hierarchy2"/>
    <dgm:cxn modelId="{A80F4718-C544-4400-A553-227D0B0BF70F}" type="presParOf" srcId="{56C16CC3-1A63-4A85-8006-A5E955613B9E}" destId="{F0084D6C-23E9-43BB-AA16-729A1C6C4A8F}" srcOrd="0" destOrd="0" presId="urn:microsoft.com/office/officeart/2005/8/layout/hierarchy2"/>
    <dgm:cxn modelId="{97D14D3D-FB42-4531-8B6F-70FDB547C79D}" type="presParOf" srcId="{56C16CC3-1A63-4A85-8006-A5E955613B9E}" destId="{5C46954C-E56F-469F-A0BD-BB95CA541A71}" srcOrd="1" destOrd="0" presId="urn:microsoft.com/office/officeart/2005/8/layout/hierarchy2"/>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304F99-93A0-48CC-8B08-ECF1EF613C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60B09C24-8F6D-4267-BDB0-BDEEEF8B936A}">
      <dgm:prSet phldrT="[Κείμενο]"/>
      <dgm:spPr/>
      <dgm:t>
        <a:bodyPr/>
        <a:lstStyle/>
        <a:p>
          <a:r>
            <a:rPr lang="el-GR" dirty="0" smtClean="0"/>
            <a:t>Σύνδεση βακτηρίων στον ξενιστή</a:t>
          </a:r>
          <a:endParaRPr lang="el-GR" dirty="0"/>
        </a:p>
      </dgm:t>
    </dgm:pt>
    <dgm:pt modelId="{11FE1052-FA9A-484C-94AD-1CFBC21D7A46}" type="parTrans" cxnId="{BD271B62-99D1-40E9-BD9D-70F0D6C8B259}">
      <dgm:prSet/>
      <dgm:spPr/>
      <dgm:t>
        <a:bodyPr/>
        <a:lstStyle/>
        <a:p>
          <a:endParaRPr lang="el-GR"/>
        </a:p>
      </dgm:t>
    </dgm:pt>
    <dgm:pt modelId="{D8D483F4-048F-429E-A322-F77D8A92E724}" type="sibTrans" cxnId="{BD271B62-99D1-40E9-BD9D-70F0D6C8B259}">
      <dgm:prSet/>
      <dgm:spPr/>
      <dgm:t>
        <a:bodyPr/>
        <a:lstStyle/>
        <a:p>
          <a:endParaRPr lang="el-GR"/>
        </a:p>
      </dgm:t>
    </dgm:pt>
    <dgm:pt modelId="{B3A4C713-7F59-4859-AAE9-896CF70098C6}">
      <dgm:prSet phldrT="[Κείμενο]"/>
      <dgm:spPr/>
      <dgm:t>
        <a:bodyPr/>
        <a:lstStyle/>
        <a:p>
          <a:r>
            <a:rPr lang="el-GR" dirty="0" smtClean="0"/>
            <a:t>Σήματα από τη συγκολλητίνη του βακτηρίου</a:t>
          </a:r>
          <a:endParaRPr lang="el-GR" dirty="0"/>
        </a:p>
      </dgm:t>
    </dgm:pt>
    <dgm:pt modelId="{48B2AE70-9AD1-4A3E-914E-DA1F585ADB1A}" type="parTrans" cxnId="{71D18043-ADCE-453D-B868-2B5C3609FBA3}">
      <dgm:prSet/>
      <dgm:spPr/>
      <dgm:t>
        <a:bodyPr/>
        <a:lstStyle/>
        <a:p>
          <a:endParaRPr lang="el-GR"/>
        </a:p>
      </dgm:t>
    </dgm:pt>
    <dgm:pt modelId="{01605A7B-2B0F-4A75-9008-629E3729FA98}" type="sibTrans" cxnId="{71D18043-ADCE-453D-B868-2B5C3609FBA3}">
      <dgm:prSet/>
      <dgm:spPr/>
      <dgm:t>
        <a:bodyPr/>
        <a:lstStyle/>
        <a:p>
          <a:endParaRPr lang="el-GR"/>
        </a:p>
      </dgm:t>
    </dgm:pt>
    <dgm:pt modelId="{52B8E633-BE86-49AC-A575-2E865507BFFD}">
      <dgm:prSet phldrT="[Κείμενο]"/>
      <dgm:spPr/>
      <dgm:t>
        <a:bodyPr/>
        <a:lstStyle/>
        <a:p>
          <a:r>
            <a:rPr lang="el-GR" dirty="0" smtClean="0"/>
            <a:t>Έκκριση πρωτεϊνών από το βακτήριο</a:t>
          </a:r>
          <a:endParaRPr lang="el-GR" dirty="0"/>
        </a:p>
      </dgm:t>
    </dgm:pt>
    <dgm:pt modelId="{70946AD2-9113-42ED-9E0F-655FFD3722B3}" type="parTrans" cxnId="{5F0F1BE8-7FFE-4CB6-AE8D-7B17631C86E6}">
      <dgm:prSet/>
      <dgm:spPr/>
      <dgm:t>
        <a:bodyPr/>
        <a:lstStyle/>
        <a:p>
          <a:endParaRPr lang="el-GR"/>
        </a:p>
      </dgm:t>
    </dgm:pt>
    <dgm:pt modelId="{538A3E71-5E2D-499D-BD76-B6A449D34CC8}" type="sibTrans" cxnId="{5F0F1BE8-7FFE-4CB6-AE8D-7B17631C86E6}">
      <dgm:prSet/>
      <dgm:spPr/>
      <dgm:t>
        <a:bodyPr/>
        <a:lstStyle/>
        <a:p>
          <a:endParaRPr lang="el-GR"/>
        </a:p>
      </dgm:t>
    </dgm:pt>
    <dgm:pt modelId="{F7CD1206-C51C-4759-8A64-71D84435BE9B}">
      <dgm:prSet phldrT="[Κείμενο]"/>
      <dgm:spPr/>
      <dgm:t>
        <a:bodyPr/>
        <a:lstStyle/>
        <a:p>
          <a:r>
            <a:rPr lang="el-GR" dirty="0" smtClean="0"/>
            <a:t>Αναγνώριση από υποδοχείς του κυττάρου</a:t>
          </a:r>
          <a:endParaRPr lang="el-GR" dirty="0"/>
        </a:p>
      </dgm:t>
    </dgm:pt>
    <dgm:pt modelId="{570D03B1-F5AD-40E0-B39F-B5C2DB9BD5F4}" type="parTrans" cxnId="{652EBE65-0BD8-47B5-BFC8-438D98FF63EF}">
      <dgm:prSet/>
      <dgm:spPr/>
      <dgm:t>
        <a:bodyPr/>
        <a:lstStyle/>
        <a:p>
          <a:endParaRPr lang="el-GR"/>
        </a:p>
      </dgm:t>
    </dgm:pt>
    <dgm:pt modelId="{D032A392-3AE5-415D-99AD-41E012DA15D5}" type="sibTrans" cxnId="{652EBE65-0BD8-47B5-BFC8-438D98FF63EF}">
      <dgm:prSet/>
      <dgm:spPr/>
      <dgm:t>
        <a:bodyPr/>
        <a:lstStyle/>
        <a:p>
          <a:endParaRPr lang="el-GR"/>
        </a:p>
      </dgm:t>
    </dgm:pt>
    <dgm:pt modelId="{2628002C-3338-4966-A86E-1C0E9DB55F59}" type="pres">
      <dgm:prSet presAssocID="{27304F99-93A0-48CC-8B08-ECF1EF613C00}" presName="hierChild1" presStyleCnt="0">
        <dgm:presLayoutVars>
          <dgm:chPref val="1"/>
          <dgm:dir/>
          <dgm:animOne val="branch"/>
          <dgm:animLvl val="lvl"/>
          <dgm:resizeHandles/>
        </dgm:presLayoutVars>
      </dgm:prSet>
      <dgm:spPr/>
      <dgm:t>
        <a:bodyPr/>
        <a:lstStyle/>
        <a:p>
          <a:endParaRPr lang="el-GR"/>
        </a:p>
      </dgm:t>
    </dgm:pt>
    <dgm:pt modelId="{FFACFA03-8C7B-44D8-8EB4-9B101DE6EA5B}" type="pres">
      <dgm:prSet presAssocID="{60B09C24-8F6D-4267-BDB0-BDEEEF8B936A}" presName="hierRoot1" presStyleCnt="0"/>
      <dgm:spPr/>
    </dgm:pt>
    <dgm:pt modelId="{0489D6D5-CDCB-49AF-AFA3-4545FB9FE310}" type="pres">
      <dgm:prSet presAssocID="{60B09C24-8F6D-4267-BDB0-BDEEEF8B936A}" presName="composite" presStyleCnt="0"/>
      <dgm:spPr/>
    </dgm:pt>
    <dgm:pt modelId="{7C5D8AFE-20B7-4BD5-AC2D-BCDA544275B2}" type="pres">
      <dgm:prSet presAssocID="{60B09C24-8F6D-4267-BDB0-BDEEEF8B936A}" presName="background" presStyleLbl="node0" presStyleIdx="0" presStyleCnt="1"/>
      <dgm:spPr/>
    </dgm:pt>
    <dgm:pt modelId="{5F01CF6D-338A-40ED-92D0-063601076A6B}" type="pres">
      <dgm:prSet presAssocID="{60B09C24-8F6D-4267-BDB0-BDEEEF8B936A}" presName="text" presStyleLbl="fgAcc0" presStyleIdx="0" presStyleCnt="1" custScaleY="83441">
        <dgm:presLayoutVars>
          <dgm:chPref val="3"/>
        </dgm:presLayoutVars>
      </dgm:prSet>
      <dgm:spPr/>
      <dgm:t>
        <a:bodyPr/>
        <a:lstStyle/>
        <a:p>
          <a:endParaRPr lang="el-GR"/>
        </a:p>
      </dgm:t>
    </dgm:pt>
    <dgm:pt modelId="{9F25AF3D-4D89-42D9-8551-23F285FC670A}" type="pres">
      <dgm:prSet presAssocID="{60B09C24-8F6D-4267-BDB0-BDEEEF8B936A}" presName="hierChild2" presStyleCnt="0"/>
      <dgm:spPr/>
    </dgm:pt>
    <dgm:pt modelId="{77D27E4B-4182-4223-98E7-5D38105D74FA}" type="pres">
      <dgm:prSet presAssocID="{48B2AE70-9AD1-4A3E-914E-DA1F585ADB1A}" presName="Name10" presStyleLbl="parChTrans1D2" presStyleIdx="0" presStyleCnt="2"/>
      <dgm:spPr/>
      <dgm:t>
        <a:bodyPr/>
        <a:lstStyle/>
        <a:p>
          <a:endParaRPr lang="el-GR"/>
        </a:p>
      </dgm:t>
    </dgm:pt>
    <dgm:pt modelId="{77B15A8B-CD2A-43C2-8F49-CBE8CE4AABAB}" type="pres">
      <dgm:prSet presAssocID="{B3A4C713-7F59-4859-AAE9-896CF70098C6}" presName="hierRoot2" presStyleCnt="0"/>
      <dgm:spPr/>
    </dgm:pt>
    <dgm:pt modelId="{BFFF16DE-F205-4A7B-931E-FD517685DFA8}" type="pres">
      <dgm:prSet presAssocID="{B3A4C713-7F59-4859-AAE9-896CF70098C6}" presName="composite2" presStyleCnt="0"/>
      <dgm:spPr/>
    </dgm:pt>
    <dgm:pt modelId="{73B15E1D-2967-4E72-BA9C-2AADDED01736}" type="pres">
      <dgm:prSet presAssocID="{B3A4C713-7F59-4859-AAE9-896CF70098C6}" presName="background2" presStyleLbl="node2" presStyleIdx="0" presStyleCnt="2"/>
      <dgm:spPr>
        <a:blipFill rotWithShape="0">
          <a:blip xmlns:r="http://schemas.openxmlformats.org/officeDocument/2006/relationships" r:embed="rId1"/>
          <a:stretch>
            <a:fillRect/>
          </a:stretch>
        </a:blipFill>
      </dgm:spPr>
      <dgm:t>
        <a:bodyPr/>
        <a:lstStyle/>
        <a:p>
          <a:endParaRPr lang="el-GR"/>
        </a:p>
      </dgm:t>
    </dgm:pt>
    <dgm:pt modelId="{8C90A5D1-CA8A-4FC8-8571-57ED582E7C6E}" type="pres">
      <dgm:prSet presAssocID="{B3A4C713-7F59-4859-AAE9-896CF70098C6}" presName="text2" presStyleLbl="fgAcc2" presStyleIdx="0" presStyleCnt="2" custScaleY="82569" custLinFactNeighborX="-38601" custLinFactNeighborY="12710">
        <dgm:presLayoutVars>
          <dgm:chPref val="3"/>
        </dgm:presLayoutVars>
      </dgm:prSet>
      <dgm:spPr/>
      <dgm:t>
        <a:bodyPr/>
        <a:lstStyle/>
        <a:p>
          <a:endParaRPr lang="el-GR"/>
        </a:p>
      </dgm:t>
    </dgm:pt>
    <dgm:pt modelId="{6AE9CA76-A5CB-403E-9944-37D9E6D03EAF}" type="pres">
      <dgm:prSet presAssocID="{B3A4C713-7F59-4859-AAE9-896CF70098C6}" presName="hierChild3" presStyleCnt="0"/>
      <dgm:spPr/>
    </dgm:pt>
    <dgm:pt modelId="{8270077D-D18C-4E4E-B9A8-E17DE0E45963}" type="pres">
      <dgm:prSet presAssocID="{70946AD2-9113-42ED-9E0F-655FFD3722B3}" presName="Name10" presStyleLbl="parChTrans1D2" presStyleIdx="1" presStyleCnt="2"/>
      <dgm:spPr/>
      <dgm:t>
        <a:bodyPr/>
        <a:lstStyle/>
        <a:p>
          <a:endParaRPr lang="el-GR"/>
        </a:p>
      </dgm:t>
    </dgm:pt>
    <dgm:pt modelId="{1371C2EA-D0D6-4DE7-810F-3D0F192AA1E6}" type="pres">
      <dgm:prSet presAssocID="{52B8E633-BE86-49AC-A575-2E865507BFFD}" presName="hierRoot2" presStyleCnt="0"/>
      <dgm:spPr/>
    </dgm:pt>
    <dgm:pt modelId="{9E27C669-720F-4321-918D-3433EB6D60B8}" type="pres">
      <dgm:prSet presAssocID="{52B8E633-BE86-49AC-A575-2E865507BFFD}" presName="composite2" presStyleCnt="0"/>
      <dgm:spPr/>
    </dgm:pt>
    <dgm:pt modelId="{C438D5BB-22A8-429E-A914-5DF2AE3112BC}" type="pres">
      <dgm:prSet presAssocID="{52B8E633-BE86-49AC-A575-2E865507BFFD}" presName="background2" presStyleLbl="node2" presStyleIdx="1" presStyleCnt="2"/>
      <dgm:spPr/>
    </dgm:pt>
    <dgm:pt modelId="{ABD2605D-40C3-4879-A751-2D12AE346C2D}" type="pres">
      <dgm:prSet presAssocID="{52B8E633-BE86-49AC-A575-2E865507BFFD}" presName="text2" presStyleLbl="fgAcc2" presStyleIdx="1" presStyleCnt="2" custScaleY="73939" custLinFactNeighborX="32394" custLinFactNeighborY="12710">
        <dgm:presLayoutVars>
          <dgm:chPref val="3"/>
        </dgm:presLayoutVars>
      </dgm:prSet>
      <dgm:spPr/>
      <dgm:t>
        <a:bodyPr/>
        <a:lstStyle/>
        <a:p>
          <a:endParaRPr lang="el-GR"/>
        </a:p>
      </dgm:t>
    </dgm:pt>
    <dgm:pt modelId="{5CBAD66E-08C2-495F-9106-A45C67961BA7}" type="pres">
      <dgm:prSet presAssocID="{52B8E633-BE86-49AC-A575-2E865507BFFD}" presName="hierChild3" presStyleCnt="0"/>
      <dgm:spPr/>
    </dgm:pt>
    <dgm:pt modelId="{33EBA78B-1A45-4D2E-8480-A73F16A26488}" type="pres">
      <dgm:prSet presAssocID="{570D03B1-F5AD-40E0-B39F-B5C2DB9BD5F4}" presName="Name17" presStyleLbl="parChTrans1D3" presStyleIdx="0" presStyleCnt="1"/>
      <dgm:spPr/>
      <dgm:t>
        <a:bodyPr/>
        <a:lstStyle/>
        <a:p>
          <a:endParaRPr lang="el-GR"/>
        </a:p>
      </dgm:t>
    </dgm:pt>
    <dgm:pt modelId="{59FA5910-75CA-4BB3-B6C7-AEAA120CFF3D}" type="pres">
      <dgm:prSet presAssocID="{F7CD1206-C51C-4759-8A64-71D84435BE9B}" presName="hierRoot3" presStyleCnt="0"/>
      <dgm:spPr/>
    </dgm:pt>
    <dgm:pt modelId="{168E6CB6-18DD-4E17-A707-E374FC8EAEA8}" type="pres">
      <dgm:prSet presAssocID="{F7CD1206-C51C-4759-8A64-71D84435BE9B}" presName="composite3" presStyleCnt="0"/>
      <dgm:spPr/>
    </dgm:pt>
    <dgm:pt modelId="{D5A44F39-9DD2-4843-9B45-5AA373222FA7}" type="pres">
      <dgm:prSet presAssocID="{F7CD1206-C51C-4759-8A64-71D84435BE9B}" presName="background3" presStyleLbl="node3" presStyleIdx="0" presStyleCnt="1"/>
      <dgm:spPr/>
    </dgm:pt>
    <dgm:pt modelId="{22653EC7-99EE-457E-8885-A84D6B4B4CB4}" type="pres">
      <dgm:prSet presAssocID="{F7CD1206-C51C-4759-8A64-71D84435BE9B}" presName="text3" presStyleLbl="fgAcc3" presStyleIdx="0" presStyleCnt="1" custScaleY="74312" custLinFactNeighborX="36921" custLinFactNeighborY="-6549">
        <dgm:presLayoutVars>
          <dgm:chPref val="3"/>
        </dgm:presLayoutVars>
      </dgm:prSet>
      <dgm:spPr/>
      <dgm:t>
        <a:bodyPr/>
        <a:lstStyle/>
        <a:p>
          <a:endParaRPr lang="el-GR"/>
        </a:p>
      </dgm:t>
    </dgm:pt>
    <dgm:pt modelId="{95464082-EE2A-463E-9385-808062B020E7}" type="pres">
      <dgm:prSet presAssocID="{F7CD1206-C51C-4759-8A64-71D84435BE9B}" presName="hierChild4" presStyleCnt="0"/>
      <dgm:spPr/>
    </dgm:pt>
  </dgm:ptLst>
  <dgm:cxnLst>
    <dgm:cxn modelId="{9F8878F5-1680-46A0-BDA9-A452BBB3AB9F}" type="presOf" srcId="{48B2AE70-9AD1-4A3E-914E-DA1F585ADB1A}" destId="{77D27E4B-4182-4223-98E7-5D38105D74FA}" srcOrd="0" destOrd="0" presId="urn:microsoft.com/office/officeart/2005/8/layout/hierarchy1"/>
    <dgm:cxn modelId="{0896F045-7B09-456C-87BD-AFDFB72D0DD5}" type="presOf" srcId="{27304F99-93A0-48CC-8B08-ECF1EF613C00}" destId="{2628002C-3338-4966-A86E-1C0E9DB55F59}" srcOrd="0" destOrd="0" presId="urn:microsoft.com/office/officeart/2005/8/layout/hierarchy1"/>
    <dgm:cxn modelId="{52E480F2-E5EB-4E0C-B468-2B5EBCAA515D}" type="presOf" srcId="{52B8E633-BE86-49AC-A575-2E865507BFFD}" destId="{ABD2605D-40C3-4879-A751-2D12AE346C2D}" srcOrd="0" destOrd="0" presId="urn:microsoft.com/office/officeart/2005/8/layout/hierarchy1"/>
    <dgm:cxn modelId="{A243E881-ACFB-4B00-A3CB-048118C7EC31}" type="presOf" srcId="{F7CD1206-C51C-4759-8A64-71D84435BE9B}" destId="{22653EC7-99EE-457E-8885-A84D6B4B4CB4}" srcOrd="0" destOrd="0" presId="urn:microsoft.com/office/officeart/2005/8/layout/hierarchy1"/>
    <dgm:cxn modelId="{F1245B60-C44B-4269-BDAA-4E771C2DEC9D}" type="presOf" srcId="{B3A4C713-7F59-4859-AAE9-896CF70098C6}" destId="{8C90A5D1-CA8A-4FC8-8571-57ED582E7C6E}" srcOrd="0" destOrd="0" presId="urn:microsoft.com/office/officeart/2005/8/layout/hierarchy1"/>
    <dgm:cxn modelId="{652EBE65-0BD8-47B5-BFC8-438D98FF63EF}" srcId="{52B8E633-BE86-49AC-A575-2E865507BFFD}" destId="{F7CD1206-C51C-4759-8A64-71D84435BE9B}" srcOrd="0" destOrd="0" parTransId="{570D03B1-F5AD-40E0-B39F-B5C2DB9BD5F4}" sibTransId="{D032A392-3AE5-415D-99AD-41E012DA15D5}"/>
    <dgm:cxn modelId="{FDC41E60-D542-4994-99D5-F50681E0D68D}" type="presOf" srcId="{570D03B1-F5AD-40E0-B39F-B5C2DB9BD5F4}" destId="{33EBA78B-1A45-4D2E-8480-A73F16A26488}" srcOrd="0" destOrd="0" presId="urn:microsoft.com/office/officeart/2005/8/layout/hierarchy1"/>
    <dgm:cxn modelId="{71D18043-ADCE-453D-B868-2B5C3609FBA3}" srcId="{60B09C24-8F6D-4267-BDB0-BDEEEF8B936A}" destId="{B3A4C713-7F59-4859-AAE9-896CF70098C6}" srcOrd="0" destOrd="0" parTransId="{48B2AE70-9AD1-4A3E-914E-DA1F585ADB1A}" sibTransId="{01605A7B-2B0F-4A75-9008-629E3729FA98}"/>
    <dgm:cxn modelId="{E288B6B9-0EC4-4B7F-BACE-98AB7E642820}" type="presOf" srcId="{70946AD2-9113-42ED-9E0F-655FFD3722B3}" destId="{8270077D-D18C-4E4E-B9A8-E17DE0E45963}" srcOrd="0" destOrd="0" presId="urn:microsoft.com/office/officeart/2005/8/layout/hierarchy1"/>
    <dgm:cxn modelId="{BD271B62-99D1-40E9-BD9D-70F0D6C8B259}" srcId="{27304F99-93A0-48CC-8B08-ECF1EF613C00}" destId="{60B09C24-8F6D-4267-BDB0-BDEEEF8B936A}" srcOrd="0" destOrd="0" parTransId="{11FE1052-FA9A-484C-94AD-1CFBC21D7A46}" sibTransId="{D8D483F4-048F-429E-A322-F77D8A92E724}"/>
    <dgm:cxn modelId="{5F0F1BE8-7FFE-4CB6-AE8D-7B17631C86E6}" srcId="{60B09C24-8F6D-4267-BDB0-BDEEEF8B936A}" destId="{52B8E633-BE86-49AC-A575-2E865507BFFD}" srcOrd="1" destOrd="0" parTransId="{70946AD2-9113-42ED-9E0F-655FFD3722B3}" sibTransId="{538A3E71-5E2D-499D-BD76-B6A449D34CC8}"/>
    <dgm:cxn modelId="{9BBD4382-CF88-4043-98A0-F78BE0AC3795}" type="presOf" srcId="{60B09C24-8F6D-4267-BDB0-BDEEEF8B936A}" destId="{5F01CF6D-338A-40ED-92D0-063601076A6B}" srcOrd="0" destOrd="0" presId="urn:microsoft.com/office/officeart/2005/8/layout/hierarchy1"/>
    <dgm:cxn modelId="{A170EE50-B031-4407-B0B1-06C34E237893}" type="presParOf" srcId="{2628002C-3338-4966-A86E-1C0E9DB55F59}" destId="{FFACFA03-8C7B-44D8-8EB4-9B101DE6EA5B}" srcOrd="0" destOrd="0" presId="urn:microsoft.com/office/officeart/2005/8/layout/hierarchy1"/>
    <dgm:cxn modelId="{27317C8A-1F97-4590-B901-EAD65EA7BDED}" type="presParOf" srcId="{FFACFA03-8C7B-44D8-8EB4-9B101DE6EA5B}" destId="{0489D6D5-CDCB-49AF-AFA3-4545FB9FE310}" srcOrd="0" destOrd="0" presId="urn:microsoft.com/office/officeart/2005/8/layout/hierarchy1"/>
    <dgm:cxn modelId="{BF661767-1FCA-4932-86D7-3EE83E9CA919}" type="presParOf" srcId="{0489D6D5-CDCB-49AF-AFA3-4545FB9FE310}" destId="{7C5D8AFE-20B7-4BD5-AC2D-BCDA544275B2}" srcOrd="0" destOrd="0" presId="urn:microsoft.com/office/officeart/2005/8/layout/hierarchy1"/>
    <dgm:cxn modelId="{E28F85B1-D8A2-42B6-9305-23B8E47BE1D1}" type="presParOf" srcId="{0489D6D5-CDCB-49AF-AFA3-4545FB9FE310}" destId="{5F01CF6D-338A-40ED-92D0-063601076A6B}" srcOrd="1" destOrd="0" presId="urn:microsoft.com/office/officeart/2005/8/layout/hierarchy1"/>
    <dgm:cxn modelId="{7E9E488F-1691-4FBA-B12E-3FA8D6C2C645}" type="presParOf" srcId="{FFACFA03-8C7B-44D8-8EB4-9B101DE6EA5B}" destId="{9F25AF3D-4D89-42D9-8551-23F285FC670A}" srcOrd="1" destOrd="0" presId="urn:microsoft.com/office/officeart/2005/8/layout/hierarchy1"/>
    <dgm:cxn modelId="{FCC90BE7-B361-435A-8E19-631656120CDC}" type="presParOf" srcId="{9F25AF3D-4D89-42D9-8551-23F285FC670A}" destId="{77D27E4B-4182-4223-98E7-5D38105D74FA}" srcOrd="0" destOrd="0" presId="urn:microsoft.com/office/officeart/2005/8/layout/hierarchy1"/>
    <dgm:cxn modelId="{3CF783AF-0316-41C2-8CD4-339D870B4D5F}" type="presParOf" srcId="{9F25AF3D-4D89-42D9-8551-23F285FC670A}" destId="{77B15A8B-CD2A-43C2-8F49-CBE8CE4AABAB}" srcOrd="1" destOrd="0" presId="urn:microsoft.com/office/officeart/2005/8/layout/hierarchy1"/>
    <dgm:cxn modelId="{B2D06439-567E-4218-A205-59B3F7604D4C}" type="presParOf" srcId="{77B15A8B-CD2A-43C2-8F49-CBE8CE4AABAB}" destId="{BFFF16DE-F205-4A7B-931E-FD517685DFA8}" srcOrd="0" destOrd="0" presId="urn:microsoft.com/office/officeart/2005/8/layout/hierarchy1"/>
    <dgm:cxn modelId="{8BD7E667-CC54-4AFE-A501-6CD8172B0892}" type="presParOf" srcId="{BFFF16DE-F205-4A7B-931E-FD517685DFA8}" destId="{73B15E1D-2967-4E72-BA9C-2AADDED01736}" srcOrd="0" destOrd="0" presId="urn:microsoft.com/office/officeart/2005/8/layout/hierarchy1"/>
    <dgm:cxn modelId="{2D3EB8BC-9F00-4359-8CAC-08600D5AC4B9}" type="presParOf" srcId="{BFFF16DE-F205-4A7B-931E-FD517685DFA8}" destId="{8C90A5D1-CA8A-4FC8-8571-57ED582E7C6E}" srcOrd="1" destOrd="0" presId="urn:microsoft.com/office/officeart/2005/8/layout/hierarchy1"/>
    <dgm:cxn modelId="{2FC3BE8B-5ED2-4360-9880-D4AC63159215}" type="presParOf" srcId="{77B15A8B-CD2A-43C2-8F49-CBE8CE4AABAB}" destId="{6AE9CA76-A5CB-403E-9944-37D9E6D03EAF}" srcOrd="1" destOrd="0" presId="urn:microsoft.com/office/officeart/2005/8/layout/hierarchy1"/>
    <dgm:cxn modelId="{5B51E71A-1F96-40F8-AD03-8D2E8D37DE22}" type="presParOf" srcId="{9F25AF3D-4D89-42D9-8551-23F285FC670A}" destId="{8270077D-D18C-4E4E-B9A8-E17DE0E45963}" srcOrd="2" destOrd="0" presId="urn:microsoft.com/office/officeart/2005/8/layout/hierarchy1"/>
    <dgm:cxn modelId="{BD4A54E9-7C5F-4C08-845E-B7ECE84F0718}" type="presParOf" srcId="{9F25AF3D-4D89-42D9-8551-23F285FC670A}" destId="{1371C2EA-D0D6-4DE7-810F-3D0F192AA1E6}" srcOrd="3" destOrd="0" presId="urn:microsoft.com/office/officeart/2005/8/layout/hierarchy1"/>
    <dgm:cxn modelId="{662E96E8-3D2C-489A-93F5-72AB00B49C63}" type="presParOf" srcId="{1371C2EA-D0D6-4DE7-810F-3D0F192AA1E6}" destId="{9E27C669-720F-4321-918D-3433EB6D60B8}" srcOrd="0" destOrd="0" presId="urn:microsoft.com/office/officeart/2005/8/layout/hierarchy1"/>
    <dgm:cxn modelId="{1C2BAD28-F4C5-4713-A578-6CD6FFDD248E}" type="presParOf" srcId="{9E27C669-720F-4321-918D-3433EB6D60B8}" destId="{C438D5BB-22A8-429E-A914-5DF2AE3112BC}" srcOrd="0" destOrd="0" presId="urn:microsoft.com/office/officeart/2005/8/layout/hierarchy1"/>
    <dgm:cxn modelId="{ED000157-B099-4021-9D8A-1C4DE30EAA8B}" type="presParOf" srcId="{9E27C669-720F-4321-918D-3433EB6D60B8}" destId="{ABD2605D-40C3-4879-A751-2D12AE346C2D}" srcOrd="1" destOrd="0" presId="urn:microsoft.com/office/officeart/2005/8/layout/hierarchy1"/>
    <dgm:cxn modelId="{E563FCF1-620B-489F-A7AE-AA34D59C35FD}" type="presParOf" srcId="{1371C2EA-D0D6-4DE7-810F-3D0F192AA1E6}" destId="{5CBAD66E-08C2-495F-9106-A45C67961BA7}" srcOrd="1" destOrd="0" presId="urn:microsoft.com/office/officeart/2005/8/layout/hierarchy1"/>
    <dgm:cxn modelId="{AA4F8416-C8E5-4EBD-B24E-1562CE4214A3}" type="presParOf" srcId="{5CBAD66E-08C2-495F-9106-A45C67961BA7}" destId="{33EBA78B-1A45-4D2E-8480-A73F16A26488}" srcOrd="0" destOrd="0" presId="urn:microsoft.com/office/officeart/2005/8/layout/hierarchy1"/>
    <dgm:cxn modelId="{FA20A6E9-40F1-4AC9-BFC1-569EBB542146}" type="presParOf" srcId="{5CBAD66E-08C2-495F-9106-A45C67961BA7}" destId="{59FA5910-75CA-4BB3-B6C7-AEAA120CFF3D}" srcOrd="1" destOrd="0" presId="urn:microsoft.com/office/officeart/2005/8/layout/hierarchy1"/>
    <dgm:cxn modelId="{E683C64C-8F82-454A-882F-BB881D51E985}" type="presParOf" srcId="{59FA5910-75CA-4BB3-B6C7-AEAA120CFF3D}" destId="{168E6CB6-18DD-4E17-A707-E374FC8EAEA8}" srcOrd="0" destOrd="0" presId="urn:microsoft.com/office/officeart/2005/8/layout/hierarchy1"/>
    <dgm:cxn modelId="{81EA5038-D0CC-4A3A-919B-1BA843CB8E04}" type="presParOf" srcId="{168E6CB6-18DD-4E17-A707-E374FC8EAEA8}" destId="{D5A44F39-9DD2-4843-9B45-5AA373222FA7}" srcOrd="0" destOrd="0" presId="urn:microsoft.com/office/officeart/2005/8/layout/hierarchy1"/>
    <dgm:cxn modelId="{C9589B89-D879-4E7E-AF6E-87F40E5B72B9}" type="presParOf" srcId="{168E6CB6-18DD-4E17-A707-E374FC8EAEA8}" destId="{22653EC7-99EE-457E-8885-A84D6B4B4CB4}" srcOrd="1" destOrd="0" presId="urn:microsoft.com/office/officeart/2005/8/layout/hierarchy1"/>
    <dgm:cxn modelId="{5F918737-47AB-42B1-8118-205BA55D614E}" type="presParOf" srcId="{59FA5910-75CA-4BB3-B6C7-AEAA120CFF3D}" destId="{95464082-EE2A-463E-9385-808062B020E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26E758-6F16-4590-AEC5-3D01C89A90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50021AB5-7FFB-4E09-820E-CE6AC7231FD7}">
      <dgm:prSet phldrT="[Κείμενο]"/>
      <dgm:spPr/>
      <dgm:t>
        <a:bodyPr/>
        <a:lstStyle/>
        <a:p>
          <a:r>
            <a:rPr lang="el-GR" b="1" dirty="0" smtClean="0"/>
            <a:t>Αμυντικοί μηχανισμοί ξενιστή</a:t>
          </a:r>
          <a:endParaRPr lang="el-GR" b="1" dirty="0"/>
        </a:p>
      </dgm:t>
    </dgm:pt>
    <dgm:pt modelId="{1099DBED-23FC-421A-97B0-9D4349F9F7BA}" type="parTrans" cxnId="{B35ED9D8-81A1-4CB9-AC43-0ADB2BD0E0E6}">
      <dgm:prSet/>
      <dgm:spPr/>
      <dgm:t>
        <a:bodyPr/>
        <a:lstStyle/>
        <a:p>
          <a:endParaRPr lang="el-GR"/>
        </a:p>
      </dgm:t>
    </dgm:pt>
    <dgm:pt modelId="{9DBD1709-C156-415D-92E2-260785B5F415}" type="sibTrans" cxnId="{B35ED9D8-81A1-4CB9-AC43-0ADB2BD0E0E6}">
      <dgm:prSet/>
      <dgm:spPr/>
      <dgm:t>
        <a:bodyPr/>
        <a:lstStyle/>
        <a:p>
          <a:endParaRPr lang="el-GR"/>
        </a:p>
      </dgm:t>
    </dgm:pt>
    <dgm:pt modelId="{71A5FD9A-94F7-45F1-B0EA-37A20B58E5DE}">
      <dgm:prSet phldrT="[Κείμενο]"/>
      <dgm:spPr/>
      <dgm:t>
        <a:bodyPr/>
        <a:lstStyle/>
        <a:p>
          <a:r>
            <a:rPr lang="el-GR" dirty="0" smtClean="0"/>
            <a:t>Μη ειδικοί αμυντικοί μηχανισμοί</a:t>
          </a:r>
          <a:endParaRPr lang="el-GR" dirty="0"/>
        </a:p>
      </dgm:t>
    </dgm:pt>
    <dgm:pt modelId="{4FBE9A0E-C0B7-4D62-927A-B43F32500CF8}" type="parTrans" cxnId="{0F3C7E90-9098-41FB-866C-947C51B4DDC5}">
      <dgm:prSet/>
      <dgm:spPr/>
      <dgm:t>
        <a:bodyPr/>
        <a:lstStyle/>
        <a:p>
          <a:endParaRPr lang="el-GR"/>
        </a:p>
      </dgm:t>
    </dgm:pt>
    <dgm:pt modelId="{FD872321-F354-4085-ACAE-978124FD9BCF}" type="sibTrans" cxnId="{0F3C7E90-9098-41FB-866C-947C51B4DDC5}">
      <dgm:prSet/>
      <dgm:spPr/>
      <dgm:t>
        <a:bodyPr/>
        <a:lstStyle/>
        <a:p>
          <a:endParaRPr lang="el-GR"/>
        </a:p>
      </dgm:t>
    </dgm:pt>
    <dgm:pt modelId="{3D6D8731-355B-44B0-92B9-AB447F3CDB1A}">
      <dgm:prSet phldrT="[Κείμενο]"/>
      <dgm:spPr/>
      <dgm:t>
        <a:bodyPr/>
        <a:lstStyle/>
        <a:p>
          <a:r>
            <a:rPr lang="el-GR" dirty="0" smtClean="0"/>
            <a:t>Βλεννογόνοι, αδαμαντίνη</a:t>
          </a:r>
        </a:p>
        <a:p>
          <a:r>
            <a:rPr lang="el-GR" dirty="0" smtClean="0"/>
            <a:t>Αντιμικροβιακές ουσίες</a:t>
          </a:r>
        </a:p>
        <a:p>
          <a:r>
            <a:rPr lang="el-GR" dirty="0" smtClean="0"/>
            <a:t>Λευκά αιμοσφαίρια</a:t>
          </a:r>
          <a:endParaRPr lang="el-GR" dirty="0"/>
        </a:p>
      </dgm:t>
    </dgm:pt>
    <dgm:pt modelId="{C3FF61B9-ADE2-48B0-ACC1-03B385F954E7}" type="parTrans" cxnId="{C6D03E75-1B86-4696-A983-B877181D5F04}">
      <dgm:prSet/>
      <dgm:spPr/>
      <dgm:t>
        <a:bodyPr/>
        <a:lstStyle/>
        <a:p>
          <a:endParaRPr lang="el-GR"/>
        </a:p>
      </dgm:t>
    </dgm:pt>
    <dgm:pt modelId="{933763D4-BC24-446A-A8DB-A40CBBB2AC9E}" type="sibTrans" cxnId="{C6D03E75-1B86-4696-A983-B877181D5F04}">
      <dgm:prSet/>
      <dgm:spPr/>
      <dgm:t>
        <a:bodyPr/>
        <a:lstStyle/>
        <a:p>
          <a:endParaRPr lang="el-GR"/>
        </a:p>
      </dgm:t>
    </dgm:pt>
    <dgm:pt modelId="{688E8D0E-C175-47E2-92A0-CA40A3947C22}">
      <dgm:prSet phldrT="[Κείμενο]"/>
      <dgm:spPr/>
      <dgm:t>
        <a:bodyPr/>
        <a:lstStyle/>
        <a:p>
          <a:r>
            <a:rPr lang="el-GR" dirty="0" smtClean="0"/>
            <a:t>Ειδικοί αμυντικοί μηχανισμοί</a:t>
          </a:r>
          <a:endParaRPr lang="el-GR" dirty="0"/>
        </a:p>
      </dgm:t>
    </dgm:pt>
    <dgm:pt modelId="{DFA2E83E-7B18-4284-9A30-C1A4B6A16D29}" type="parTrans" cxnId="{A8658A66-209B-463E-B7A8-51B68430EFBC}">
      <dgm:prSet/>
      <dgm:spPr/>
      <dgm:t>
        <a:bodyPr/>
        <a:lstStyle/>
        <a:p>
          <a:endParaRPr lang="el-GR"/>
        </a:p>
      </dgm:t>
    </dgm:pt>
    <dgm:pt modelId="{4C23B320-DB29-4042-BC99-7B03CCF02893}" type="sibTrans" cxnId="{A8658A66-209B-463E-B7A8-51B68430EFBC}">
      <dgm:prSet/>
      <dgm:spPr/>
      <dgm:t>
        <a:bodyPr/>
        <a:lstStyle/>
        <a:p>
          <a:endParaRPr lang="el-GR"/>
        </a:p>
      </dgm:t>
    </dgm:pt>
    <dgm:pt modelId="{DD1A8631-5B29-409E-BC48-3120B02253B9}">
      <dgm:prSet phldrT="[Κείμενο]"/>
      <dgm:spPr/>
      <dgm:t>
        <a:bodyPr/>
        <a:lstStyle/>
        <a:p>
          <a:r>
            <a:rPr lang="el-GR" dirty="0" smtClean="0"/>
            <a:t>Λεμφοκύτταρα </a:t>
          </a:r>
        </a:p>
        <a:p>
          <a:r>
            <a:rPr lang="el-GR" dirty="0" smtClean="0"/>
            <a:t>Αντισώματα </a:t>
          </a:r>
          <a:endParaRPr lang="el-GR" dirty="0"/>
        </a:p>
      </dgm:t>
    </dgm:pt>
    <dgm:pt modelId="{815809DF-1B70-4291-BB3B-353D5EBFE51E}" type="parTrans" cxnId="{2411F537-8E6B-4B81-919C-04DDFA7FBBB7}">
      <dgm:prSet/>
      <dgm:spPr/>
      <dgm:t>
        <a:bodyPr/>
        <a:lstStyle/>
        <a:p>
          <a:endParaRPr lang="el-GR"/>
        </a:p>
      </dgm:t>
    </dgm:pt>
    <dgm:pt modelId="{56ED63C4-3F4D-46DB-AFD4-99E3EA9BDE6D}" type="sibTrans" cxnId="{2411F537-8E6B-4B81-919C-04DDFA7FBBB7}">
      <dgm:prSet/>
      <dgm:spPr/>
      <dgm:t>
        <a:bodyPr/>
        <a:lstStyle/>
        <a:p>
          <a:endParaRPr lang="el-GR"/>
        </a:p>
      </dgm:t>
    </dgm:pt>
    <dgm:pt modelId="{264EAD78-313A-456D-B951-EB70C0B67166}" type="pres">
      <dgm:prSet presAssocID="{7926E758-6F16-4590-AEC5-3D01C89A9021}" presName="hierChild1" presStyleCnt="0">
        <dgm:presLayoutVars>
          <dgm:chPref val="1"/>
          <dgm:dir/>
          <dgm:animOne val="branch"/>
          <dgm:animLvl val="lvl"/>
          <dgm:resizeHandles/>
        </dgm:presLayoutVars>
      </dgm:prSet>
      <dgm:spPr/>
      <dgm:t>
        <a:bodyPr/>
        <a:lstStyle/>
        <a:p>
          <a:endParaRPr lang="el-GR"/>
        </a:p>
      </dgm:t>
    </dgm:pt>
    <dgm:pt modelId="{D7E4DDFC-4F2A-47DF-A794-80C7B0DA1BB1}" type="pres">
      <dgm:prSet presAssocID="{50021AB5-7FFB-4E09-820E-CE6AC7231FD7}" presName="hierRoot1" presStyleCnt="0"/>
      <dgm:spPr/>
    </dgm:pt>
    <dgm:pt modelId="{27F150B0-1AC9-4E52-A4A3-0A544BDA1D66}" type="pres">
      <dgm:prSet presAssocID="{50021AB5-7FFB-4E09-820E-CE6AC7231FD7}" presName="composite" presStyleCnt="0"/>
      <dgm:spPr/>
    </dgm:pt>
    <dgm:pt modelId="{8937FAE0-D2FA-441F-AD4C-8BF7749681EB}" type="pres">
      <dgm:prSet presAssocID="{50021AB5-7FFB-4E09-820E-CE6AC7231FD7}" presName="background" presStyleLbl="node0" presStyleIdx="0" presStyleCnt="1"/>
      <dgm:spPr/>
    </dgm:pt>
    <dgm:pt modelId="{74CED3C7-66FA-40E9-9CF1-56AF6E064C68}" type="pres">
      <dgm:prSet presAssocID="{50021AB5-7FFB-4E09-820E-CE6AC7231FD7}" presName="text" presStyleLbl="fgAcc0" presStyleIdx="0" presStyleCnt="1">
        <dgm:presLayoutVars>
          <dgm:chPref val="3"/>
        </dgm:presLayoutVars>
      </dgm:prSet>
      <dgm:spPr/>
      <dgm:t>
        <a:bodyPr/>
        <a:lstStyle/>
        <a:p>
          <a:endParaRPr lang="el-GR"/>
        </a:p>
      </dgm:t>
    </dgm:pt>
    <dgm:pt modelId="{0AA15234-5EDD-4D6F-9ADA-C7966D2448A0}" type="pres">
      <dgm:prSet presAssocID="{50021AB5-7FFB-4E09-820E-CE6AC7231FD7}" presName="hierChild2" presStyleCnt="0"/>
      <dgm:spPr/>
    </dgm:pt>
    <dgm:pt modelId="{26515877-7191-48C5-9F6A-2B6BDC83B7F8}" type="pres">
      <dgm:prSet presAssocID="{4FBE9A0E-C0B7-4D62-927A-B43F32500CF8}" presName="Name10" presStyleLbl="parChTrans1D2" presStyleIdx="0" presStyleCnt="2"/>
      <dgm:spPr/>
      <dgm:t>
        <a:bodyPr/>
        <a:lstStyle/>
        <a:p>
          <a:endParaRPr lang="el-GR"/>
        </a:p>
      </dgm:t>
    </dgm:pt>
    <dgm:pt modelId="{53C7374E-D6A6-4FD4-A909-01B3981EF91E}" type="pres">
      <dgm:prSet presAssocID="{71A5FD9A-94F7-45F1-B0EA-37A20B58E5DE}" presName="hierRoot2" presStyleCnt="0"/>
      <dgm:spPr/>
    </dgm:pt>
    <dgm:pt modelId="{0620FDC2-BB02-426F-AAAB-93320947D470}" type="pres">
      <dgm:prSet presAssocID="{71A5FD9A-94F7-45F1-B0EA-37A20B58E5DE}" presName="composite2" presStyleCnt="0"/>
      <dgm:spPr/>
    </dgm:pt>
    <dgm:pt modelId="{DEE9D53B-3BA7-421E-B51F-C607E2AB437A}" type="pres">
      <dgm:prSet presAssocID="{71A5FD9A-94F7-45F1-B0EA-37A20B58E5DE}" presName="background2" presStyleLbl="node2" presStyleIdx="0" presStyleCnt="2"/>
      <dgm:spPr/>
    </dgm:pt>
    <dgm:pt modelId="{1A8B3B20-4C55-4788-9C3D-FEBC594B119F}" type="pres">
      <dgm:prSet presAssocID="{71A5FD9A-94F7-45F1-B0EA-37A20B58E5DE}" presName="text2" presStyleLbl="fgAcc2" presStyleIdx="0" presStyleCnt="2">
        <dgm:presLayoutVars>
          <dgm:chPref val="3"/>
        </dgm:presLayoutVars>
      </dgm:prSet>
      <dgm:spPr/>
      <dgm:t>
        <a:bodyPr/>
        <a:lstStyle/>
        <a:p>
          <a:endParaRPr lang="el-GR"/>
        </a:p>
      </dgm:t>
    </dgm:pt>
    <dgm:pt modelId="{446BDEE2-FB1E-403B-AE87-36847F5940B2}" type="pres">
      <dgm:prSet presAssocID="{71A5FD9A-94F7-45F1-B0EA-37A20B58E5DE}" presName="hierChild3" presStyleCnt="0"/>
      <dgm:spPr/>
    </dgm:pt>
    <dgm:pt modelId="{8012B6EF-A08E-4B45-BD34-85CBAE25FFFE}" type="pres">
      <dgm:prSet presAssocID="{C3FF61B9-ADE2-48B0-ACC1-03B385F954E7}" presName="Name17" presStyleLbl="parChTrans1D3" presStyleIdx="0" presStyleCnt="2"/>
      <dgm:spPr/>
      <dgm:t>
        <a:bodyPr/>
        <a:lstStyle/>
        <a:p>
          <a:endParaRPr lang="el-GR"/>
        </a:p>
      </dgm:t>
    </dgm:pt>
    <dgm:pt modelId="{EC4040FF-5EA7-4A75-8323-41B98CBA3C2D}" type="pres">
      <dgm:prSet presAssocID="{3D6D8731-355B-44B0-92B9-AB447F3CDB1A}" presName="hierRoot3" presStyleCnt="0"/>
      <dgm:spPr/>
    </dgm:pt>
    <dgm:pt modelId="{6944129B-6CC9-4339-A9BE-D8DB95F8DBEA}" type="pres">
      <dgm:prSet presAssocID="{3D6D8731-355B-44B0-92B9-AB447F3CDB1A}" presName="composite3" presStyleCnt="0"/>
      <dgm:spPr/>
    </dgm:pt>
    <dgm:pt modelId="{71C34B4D-9C99-4974-B350-415BFBD408AF}" type="pres">
      <dgm:prSet presAssocID="{3D6D8731-355B-44B0-92B9-AB447F3CDB1A}" presName="background3" presStyleLbl="node3" presStyleIdx="0" presStyleCnt="2"/>
      <dgm:spPr/>
    </dgm:pt>
    <dgm:pt modelId="{3A5D390F-9FA8-456B-B6FD-601E70D163A1}" type="pres">
      <dgm:prSet presAssocID="{3D6D8731-355B-44B0-92B9-AB447F3CDB1A}" presName="text3" presStyleLbl="fgAcc3" presStyleIdx="0" presStyleCnt="2" custScaleX="114453">
        <dgm:presLayoutVars>
          <dgm:chPref val="3"/>
        </dgm:presLayoutVars>
      </dgm:prSet>
      <dgm:spPr/>
      <dgm:t>
        <a:bodyPr/>
        <a:lstStyle/>
        <a:p>
          <a:endParaRPr lang="el-GR"/>
        </a:p>
      </dgm:t>
    </dgm:pt>
    <dgm:pt modelId="{BC4DE845-8E9E-4A79-B4EC-A87EBB08802A}" type="pres">
      <dgm:prSet presAssocID="{3D6D8731-355B-44B0-92B9-AB447F3CDB1A}" presName="hierChild4" presStyleCnt="0"/>
      <dgm:spPr/>
    </dgm:pt>
    <dgm:pt modelId="{4205ED74-B967-4391-B291-65BB3BA63DAB}" type="pres">
      <dgm:prSet presAssocID="{DFA2E83E-7B18-4284-9A30-C1A4B6A16D29}" presName="Name10" presStyleLbl="parChTrans1D2" presStyleIdx="1" presStyleCnt="2"/>
      <dgm:spPr/>
      <dgm:t>
        <a:bodyPr/>
        <a:lstStyle/>
        <a:p>
          <a:endParaRPr lang="el-GR"/>
        </a:p>
      </dgm:t>
    </dgm:pt>
    <dgm:pt modelId="{A4282A9D-0261-4030-9906-6925917CC055}" type="pres">
      <dgm:prSet presAssocID="{688E8D0E-C175-47E2-92A0-CA40A3947C22}" presName="hierRoot2" presStyleCnt="0"/>
      <dgm:spPr/>
    </dgm:pt>
    <dgm:pt modelId="{53D9C0F8-073C-4037-8113-505F25FA5104}" type="pres">
      <dgm:prSet presAssocID="{688E8D0E-C175-47E2-92A0-CA40A3947C22}" presName="composite2" presStyleCnt="0"/>
      <dgm:spPr/>
    </dgm:pt>
    <dgm:pt modelId="{5505B4D1-E5AC-402B-B794-60CC6EE05D8B}" type="pres">
      <dgm:prSet presAssocID="{688E8D0E-C175-47E2-92A0-CA40A3947C22}" presName="background2" presStyleLbl="node2" presStyleIdx="1" presStyleCnt="2"/>
      <dgm:spPr/>
    </dgm:pt>
    <dgm:pt modelId="{D1C97379-23CD-4212-87AC-DFEADBC4BEAA}" type="pres">
      <dgm:prSet presAssocID="{688E8D0E-C175-47E2-92A0-CA40A3947C22}" presName="text2" presStyleLbl="fgAcc2" presStyleIdx="1" presStyleCnt="2">
        <dgm:presLayoutVars>
          <dgm:chPref val="3"/>
        </dgm:presLayoutVars>
      </dgm:prSet>
      <dgm:spPr/>
      <dgm:t>
        <a:bodyPr/>
        <a:lstStyle/>
        <a:p>
          <a:endParaRPr lang="el-GR"/>
        </a:p>
      </dgm:t>
    </dgm:pt>
    <dgm:pt modelId="{D7BBBCBA-85D7-4EEF-8083-091F0DA0EBF1}" type="pres">
      <dgm:prSet presAssocID="{688E8D0E-C175-47E2-92A0-CA40A3947C22}" presName="hierChild3" presStyleCnt="0"/>
      <dgm:spPr/>
    </dgm:pt>
    <dgm:pt modelId="{8ED5D589-C2BC-4D7D-AC7F-3A4BFDC0FE01}" type="pres">
      <dgm:prSet presAssocID="{815809DF-1B70-4291-BB3B-353D5EBFE51E}" presName="Name17" presStyleLbl="parChTrans1D3" presStyleIdx="1" presStyleCnt="2"/>
      <dgm:spPr/>
      <dgm:t>
        <a:bodyPr/>
        <a:lstStyle/>
        <a:p>
          <a:endParaRPr lang="el-GR"/>
        </a:p>
      </dgm:t>
    </dgm:pt>
    <dgm:pt modelId="{0A673269-746F-4095-8FCF-E7862869E20C}" type="pres">
      <dgm:prSet presAssocID="{DD1A8631-5B29-409E-BC48-3120B02253B9}" presName="hierRoot3" presStyleCnt="0"/>
      <dgm:spPr/>
    </dgm:pt>
    <dgm:pt modelId="{7C28F34F-1535-442F-8061-F9258A76EA3B}" type="pres">
      <dgm:prSet presAssocID="{DD1A8631-5B29-409E-BC48-3120B02253B9}" presName="composite3" presStyleCnt="0"/>
      <dgm:spPr/>
    </dgm:pt>
    <dgm:pt modelId="{C9223D44-823F-4F44-A7A6-64069659CFB8}" type="pres">
      <dgm:prSet presAssocID="{DD1A8631-5B29-409E-BC48-3120B02253B9}" presName="background3" presStyleLbl="node3" presStyleIdx="1" presStyleCnt="2"/>
      <dgm:spPr/>
    </dgm:pt>
    <dgm:pt modelId="{F5992704-3211-45EF-B937-C1B36E5A4A63}" type="pres">
      <dgm:prSet presAssocID="{DD1A8631-5B29-409E-BC48-3120B02253B9}" presName="text3" presStyleLbl="fgAcc3" presStyleIdx="1" presStyleCnt="2">
        <dgm:presLayoutVars>
          <dgm:chPref val="3"/>
        </dgm:presLayoutVars>
      </dgm:prSet>
      <dgm:spPr/>
      <dgm:t>
        <a:bodyPr/>
        <a:lstStyle/>
        <a:p>
          <a:endParaRPr lang="el-GR"/>
        </a:p>
      </dgm:t>
    </dgm:pt>
    <dgm:pt modelId="{07C5C00D-5E8D-41CE-BD3E-26E60AF67E73}" type="pres">
      <dgm:prSet presAssocID="{DD1A8631-5B29-409E-BC48-3120B02253B9}" presName="hierChild4" presStyleCnt="0"/>
      <dgm:spPr/>
    </dgm:pt>
  </dgm:ptLst>
  <dgm:cxnLst>
    <dgm:cxn modelId="{A8658A66-209B-463E-B7A8-51B68430EFBC}" srcId="{50021AB5-7FFB-4E09-820E-CE6AC7231FD7}" destId="{688E8D0E-C175-47E2-92A0-CA40A3947C22}" srcOrd="1" destOrd="0" parTransId="{DFA2E83E-7B18-4284-9A30-C1A4B6A16D29}" sibTransId="{4C23B320-DB29-4042-BC99-7B03CCF02893}"/>
    <dgm:cxn modelId="{9D1CB494-50CE-4ABC-9FF1-8E77A9E5CD5C}" type="presOf" srcId="{815809DF-1B70-4291-BB3B-353D5EBFE51E}" destId="{8ED5D589-C2BC-4D7D-AC7F-3A4BFDC0FE01}" srcOrd="0" destOrd="0" presId="urn:microsoft.com/office/officeart/2005/8/layout/hierarchy1"/>
    <dgm:cxn modelId="{8352ECE5-43EC-4E56-9A2D-EF85995FBF3A}" type="presOf" srcId="{C3FF61B9-ADE2-48B0-ACC1-03B385F954E7}" destId="{8012B6EF-A08E-4B45-BD34-85CBAE25FFFE}" srcOrd="0" destOrd="0" presId="urn:microsoft.com/office/officeart/2005/8/layout/hierarchy1"/>
    <dgm:cxn modelId="{B35ED9D8-81A1-4CB9-AC43-0ADB2BD0E0E6}" srcId="{7926E758-6F16-4590-AEC5-3D01C89A9021}" destId="{50021AB5-7FFB-4E09-820E-CE6AC7231FD7}" srcOrd="0" destOrd="0" parTransId="{1099DBED-23FC-421A-97B0-9D4349F9F7BA}" sibTransId="{9DBD1709-C156-415D-92E2-260785B5F415}"/>
    <dgm:cxn modelId="{CB076631-FF9D-4327-B7A2-32021A6798D2}" type="presOf" srcId="{50021AB5-7FFB-4E09-820E-CE6AC7231FD7}" destId="{74CED3C7-66FA-40E9-9CF1-56AF6E064C68}" srcOrd="0" destOrd="0" presId="urn:microsoft.com/office/officeart/2005/8/layout/hierarchy1"/>
    <dgm:cxn modelId="{B19701EF-CC25-4210-AEB6-FADD5FE46F2E}" type="presOf" srcId="{DD1A8631-5B29-409E-BC48-3120B02253B9}" destId="{F5992704-3211-45EF-B937-C1B36E5A4A63}" srcOrd="0" destOrd="0" presId="urn:microsoft.com/office/officeart/2005/8/layout/hierarchy1"/>
    <dgm:cxn modelId="{0F3C7E90-9098-41FB-866C-947C51B4DDC5}" srcId="{50021AB5-7FFB-4E09-820E-CE6AC7231FD7}" destId="{71A5FD9A-94F7-45F1-B0EA-37A20B58E5DE}" srcOrd="0" destOrd="0" parTransId="{4FBE9A0E-C0B7-4D62-927A-B43F32500CF8}" sibTransId="{FD872321-F354-4085-ACAE-978124FD9BCF}"/>
    <dgm:cxn modelId="{4815DAA4-B802-4EA7-8CA4-C3EBF198642F}" type="presOf" srcId="{71A5FD9A-94F7-45F1-B0EA-37A20B58E5DE}" destId="{1A8B3B20-4C55-4788-9C3D-FEBC594B119F}" srcOrd="0" destOrd="0" presId="urn:microsoft.com/office/officeart/2005/8/layout/hierarchy1"/>
    <dgm:cxn modelId="{C6D03E75-1B86-4696-A983-B877181D5F04}" srcId="{71A5FD9A-94F7-45F1-B0EA-37A20B58E5DE}" destId="{3D6D8731-355B-44B0-92B9-AB447F3CDB1A}" srcOrd="0" destOrd="0" parTransId="{C3FF61B9-ADE2-48B0-ACC1-03B385F954E7}" sibTransId="{933763D4-BC24-446A-A8DB-A40CBBB2AC9E}"/>
    <dgm:cxn modelId="{A0C3BF27-564C-4A71-97C7-7AA7D009992A}" type="presOf" srcId="{3D6D8731-355B-44B0-92B9-AB447F3CDB1A}" destId="{3A5D390F-9FA8-456B-B6FD-601E70D163A1}" srcOrd="0" destOrd="0" presId="urn:microsoft.com/office/officeart/2005/8/layout/hierarchy1"/>
    <dgm:cxn modelId="{A62DD1A8-05FC-435C-A320-6C7D3A5062FE}" type="presOf" srcId="{688E8D0E-C175-47E2-92A0-CA40A3947C22}" destId="{D1C97379-23CD-4212-87AC-DFEADBC4BEAA}" srcOrd="0" destOrd="0" presId="urn:microsoft.com/office/officeart/2005/8/layout/hierarchy1"/>
    <dgm:cxn modelId="{960916EC-1036-4382-9741-390677A99BCF}" type="presOf" srcId="{4FBE9A0E-C0B7-4D62-927A-B43F32500CF8}" destId="{26515877-7191-48C5-9F6A-2B6BDC83B7F8}" srcOrd="0" destOrd="0" presId="urn:microsoft.com/office/officeart/2005/8/layout/hierarchy1"/>
    <dgm:cxn modelId="{2411F537-8E6B-4B81-919C-04DDFA7FBBB7}" srcId="{688E8D0E-C175-47E2-92A0-CA40A3947C22}" destId="{DD1A8631-5B29-409E-BC48-3120B02253B9}" srcOrd="0" destOrd="0" parTransId="{815809DF-1B70-4291-BB3B-353D5EBFE51E}" sibTransId="{56ED63C4-3F4D-46DB-AFD4-99E3EA9BDE6D}"/>
    <dgm:cxn modelId="{58CF8182-AC1A-42A2-B843-6F6F81F5126D}" type="presOf" srcId="{7926E758-6F16-4590-AEC5-3D01C89A9021}" destId="{264EAD78-313A-456D-B951-EB70C0B67166}" srcOrd="0" destOrd="0" presId="urn:microsoft.com/office/officeart/2005/8/layout/hierarchy1"/>
    <dgm:cxn modelId="{A28C2D35-3FFA-47E1-B83E-E2D488D20B6B}" type="presOf" srcId="{DFA2E83E-7B18-4284-9A30-C1A4B6A16D29}" destId="{4205ED74-B967-4391-B291-65BB3BA63DAB}" srcOrd="0" destOrd="0" presId="urn:microsoft.com/office/officeart/2005/8/layout/hierarchy1"/>
    <dgm:cxn modelId="{01738F8D-4FA0-4750-864B-669E31844DDF}" type="presParOf" srcId="{264EAD78-313A-456D-B951-EB70C0B67166}" destId="{D7E4DDFC-4F2A-47DF-A794-80C7B0DA1BB1}" srcOrd="0" destOrd="0" presId="urn:microsoft.com/office/officeart/2005/8/layout/hierarchy1"/>
    <dgm:cxn modelId="{3E8FB77A-982C-485F-B60B-92424F9ABE2A}" type="presParOf" srcId="{D7E4DDFC-4F2A-47DF-A794-80C7B0DA1BB1}" destId="{27F150B0-1AC9-4E52-A4A3-0A544BDA1D66}" srcOrd="0" destOrd="0" presId="urn:microsoft.com/office/officeart/2005/8/layout/hierarchy1"/>
    <dgm:cxn modelId="{F0E935FB-F438-4A77-B6C5-067E12F04411}" type="presParOf" srcId="{27F150B0-1AC9-4E52-A4A3-0A544BDA1D66}" destId="{8937FAE0-D2FA-441F-AD4C-8BF7749681EB}" srcOrd="0" destOrd="0" presId="urn:microsoft.com/office/officeart/2005/8/layout/hierarchy1"/>
    <dgm:cxn modelId="{9BFD2C1C-C36B-46BE-830F-18F4E7E7E890}" type="presParOf" srcId="{27F150B0-1AC9-4E52-A4A3-0A544BDA1D66}" destId="{74CED3C7-66FA-40E9-9CF1-56AF6E064C68}" srcOrd="1" destOrd="0" presId="urn:microsoft.com/office/officeart/2005/8/layout/hierarchy1"/>
    <dgm:cxn modelId="{2C985C2F-E866-4B5F-AEA5-FBE143197377}" type="presParOf" srcId="{D7E4DDFC-4F2A-47DF-A794-80C7B0DA1BB1}" destId="{0AA15234-5EDD-4D6F-9ADA-C7966D2448A0}" srcOrd="1" destOrd="0" presId="urn:microsoft.com/office/officeart/2005/8/layout/hierarchy1"/>
    <dgm:cxn modelId="{EA8E3037-3C00-4F67-85FE-294C86A4FC3D}" type="presParOf" srcId="{0AA15234-5EDD-4D6F-9ADA-C7966D2448A0}" destId="{26515877-7191-48C5-9F6A-2B6BDC83B7F8}" srcOrd="0" destOrd="0" presId="urn:microsoft.com/office/officeart/2005/8/layout/hierarchy1"/>
    <dgm:cxn modelId="{29D1F54B-0810-4F40-80A6-53A3E2393D2F}" type="presParOf" srcId="{0AA15234-5EDD-4D6F-9ADA-C7966D2448A0}" destId="{53C7374E-D6A6-4FD4-A909-01B3981EF91E}" srcOrd="1" destOrd="0" presId="urn:microsoft.com/office/officeart/2005/8/layout/hierarchy1"/>
    <dgm:cxn modelId="{8B746893-5B9B-405F-9704-64E51781AF85}" type="presParOf" srcId="{53C7374E-D6A6-4FD4-A909-01B3981EF91E}" destId="{0620FDC2-BB02-426F-AAAB-93320947D470}" srcOrd="0" destOrd="0" presId="urn:microsoft.com/office/officeart/2005/8/layout/hierarchy1"/>
    <dgm:cxn modelId="{13F24B2A-7CC0-4D31-8FC4-B8429ED4CBE6}" type="presParOf" srcId="{0620FDC2-BB02-426F-AAAB-93320947D470}" destId="{DEE9D53B-3BA7-421E-B51F-C607E2AB437A}" srcOrd="0" destOrd="0" presId="urn:microsoft.com/office/officeart/2005/8/layout/hierarchy1"/>
    <dgm:cxn modelId="{422B15A7-AEA8-4F51-BC5C-4751ADC4D9FA}" type="presParOf" srcId="{0620FDC2-BB02-426F-AAAB-93320947D470}" destId="{1A8B3B20-4C55-4788-9C3D-FEBC594B119F}" srcOrd="1" destOrd="0" presId="urn:microsoft.com/office/officeart/2005/8/layout/hierarchy1"/>
    <dgm:cxn modelId="{1D42EC25-F54A-44D1-895F-AD31907B8A61}" type="presParOf" srcId="{53C7374E-D6A6-4FD4-A909-01B3981EF91E}" destId="{446BDEE2-FB1E-403B-AE87-36847F5940B2}" srcOrd="1" destOrd="0" presId="urn:microsoft.com/office/officeart/2005/8/layout/hierarchy1"/>
    <dgm:cxn modelId="{ADE49970-C3C0-4DA2-8454-85C2B8DAEE82}" type="presParOf" srcId="{446BDEE2-FB1E-403B-AE87-36847F5940B2}" destId="{8012B6EF-A08E-4B45-BD34-85CBAE25FFFE}" srcOrd="0" destOrd="0" presId="urn:microsoft.com/office/officeart/2005/8/layout/hierarchy1"/>
    <dgm:cxn modelId="{0053CC56-BA74-4E5F-80C4-5F7A851DD81D}" type="presParOf" srcId="{446BDEE2-FB1E-403B-AE87-36847F5940B2}" destId="{EC4040FF-5EA7-4A75-8323-41B98CBA3C2D}" srcOrd="1" destOrd="0" presId="urn:microsoft.com/office/officeart/2005/8/layout/hierarchy1"/>
    <dgm:cxn modelId="{D0DAAAB5-EFA7-4C82-9DA4-416094375CA1}" type="presParOf" srcId="{EC4040FF-5EA7-4A75-8323-41B98CBA3C2D}" destId="{6944129B-6CC9-4339-A9BE-D8DB95F8DBEA}" srcOrd="0" destOrd="0" presId="urn:microsoft.com/office/officeart/2005/8/layout/hierarchy1"/>
    <dgm:cxn modelId="{6DAC4D23-81CF-4053-9280-AD090B3A4725}" type="presParOf" srcId="{6944129B-6CC9-4339-A9BE-D8DB95F8DBEA}" destId="{71C34B4D-9C99-4974-B350-415BFBD408AF}" srcOrd="0" destOrd="0" presId="urn:microsoft.com/office/officeart/2005/8/layout/hierarchy1"/>
    <dgm:cxn modelId="{141B285F-790C-4492-A4DA-9AF89D053B1B}" type="presParOf" srcId="{6944129B-6CC9-4339-A9BE-D8DB95F8DBEA}" destId="{3A5D390F-9FA8-456B-B6FD-601E70D163A1}" srcOrd="1" destOrd="0" presId="urn:microsoft.com/office/officeart/2005/8/layout/hierarchy1"/>
    <dgm:cxn modelId="{A8CA9C7F-28BF-4EE8-9D9C-B847AE8B311D}" type="presParOf" srcId="{EC4040FF-5EA7-4A75-8323-41B98CBA3C2D}" destId="{BC4DE845-8E9E-4A79-B4EC-A87EBB08802A}" srcOrd="1" destOrd="0" presId="urn:microsoft.com/office/officeart/2005/8/layout/hierarchy1"/>
    <dgm:cxn modelId="{40CC0DD2-B45C-4049-96CF-7A17A438FE3D}" type="presParOf" srcId="{0AA15234-5EDD-4D6F-9ADA-C7966D2448A0}" destId="{4205ED74-B967-4391-B291-65BB3BA63DAB}" srcOrd="2" destOrd="0" presId="urn:microsoft.com/office/officeart/2005/8/layout/hierarchy1"/>
    <dgm:cxn modelId="{2D43671E-1DE9-45D7-B79D-F53B8A6E7819}" type="presParOf" srcId="{0AA15234-5EDD-4D6F-9ADA-C7966D2448A0}" destId="{A4282A9D-0261-4030-9906-6925917CC055}" srcOrd="3" destOrd="0" presId="urn:microsoft.com/office/officeart/2005/8/layout/hierarchy1"/>
    <dgm:cxn modelId="{5F298873-FCC7-4D20-8584-4B5EC9C7F410}" type="presParOf" srcId="{A4282A9D-0261-4030-9906-6925917CC055}" destId="{53D9C0F8-073C-4037-8113-505F25FA5104}" srcOrd="0" destOrd="0" presId="urn:microsoft.com/office/officeart/2005/8/layout/hierarchy1"/>
    <dgm:cxn modelId="{216BF0E8-F71F-45FF-B788-852DC8667FF9}" type="presParOf" srcId="{53D9C0F8-073C-4037-8113-505F25FA5104}" destId="{5505B4D1-E5AC-402B-B794-60CC6EE05D8B}" srcOrd="0" destOrd="0" presId="urn:microsoft.com/office/officeart/2005/8/layout/hierarchy1"/>
    <dgm:cxn modelId="{B9FE0E02-FBD8-4F10-9248-91ED426CBEBA}" type="presParOf" srcId="{53D9C0F8-073C-4037-8113-505F25FA5104}" destId="{D1C97379-23CD-4212-87AC-DFEADBC4BEAA}" srcOrd="1" destOrd="0" presId="urn:microsoft.com/office/officeart/2005/8/layout/hierarchy1"/>
    <dgm:cxn modelId="{C8B115C5-A802-495C-9F1F-BA381B56EBD5}" type="presParOf" srcId="{A4282A9D-0261-4030-9906-6925917CC055}" destId="{D7BBBCBA-85D7-4EEF-8083-091F0DA0EBF1}" srcOrd="1" destOrd="0" presId="urn:microsoft.com/office/officeart/2005/8/layout/hierarchy1"/>
    <dgm:cxn modelId="{678A2A51-1CF8-429B-A78B-87566E1C0789}" type="presParOf" srcId="{D7BBBCBA-85D7-4EEF-8083-091F0DA0EBF1}" destId="{8ED5D589-C2BC-4D7D-AC7F-3A4BFDC0FE01}" srcOrd="0" destOrd="0" presId="urn:microsoft.com/office/officeart/2005/8/layout/hierarchy1"/>
    <dgm:cxn modelId="{976D47B4-22D6-4F2E-9969-848C3DB32659}" type="presParOf" srcId="{D7BBBCBA-85D7-4EEF-8083-091F0DA0EBF1}" destId="{0A673269-746F-4095-8FCF-E7862869E20C}" srcOrd="1" destOrd="0" presId="urn:microsoft.com/office/officeart/2005/8/layout/hierarchy1"/>
    <dgm:cxn modelId="{9E0A53D8-048A-4DB7-9C6E-C093B760DBB2}" type="presParOf" srcId="{0A673269-746F-4095-8FCF-E7862869E20C}" destId="{7C28F34F-1535-442F-8061-F9258A76EA3B}" srcOrd="0" destOrd="0" presId="urn:microsoft.com/office/officeart/2005/8/layout/hierarchy1"/>
    <dgm:cxn modelId="{80C417E8-00B4-4152-8CD0-37677D208784}" type="presParOf" srcId="{7C28F34F-1535-442F-8061-F9258A76EA3B}" destId="{C9223D44-823F-4F44-A7A6-64069659CFB8}" srcOrd="0" destOrd="0" presId="urn:microsoft.com/office/officeart/2005/8/layout/hierarchy1"/>
    <dgm:cxn modelId="{F31A183B-9FAA-42CC-B69A-F194E53CA01F}" type="presParOf" srcId="{7C28F34F-1535-442F-8061-F9258A76EA3B}" destId="{F5992704-3211-45EF-B937-C1B36E5A4A63}" srcOrd="1" destOrd="0" presId="urn:microsoft.com/office/officeart/2005/8/layout/hierarchy1"/>
    <dgm:cxn modelId="{11000A56-E7DF-4E4A-8C42-8CFF92B6C01A}" type="presParOf" srcId="{0A673269-746F-4095-8FCF-E7862869E20C}" destId="{07C5C00D-5E8D-41CE-BD3E-26E60AF67E7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B256FD-6203-4467-A1A4-E04F816742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83218DCE-46A9-4341-BC7D-22DB31B6ED91}">
      <dgm:prSet phldrT="[Κείμενο]" custT="1"/>
      <dgm:spPr/>
      <dgm:t>
        <a:bodyPr/>
        <a:lstStyle/>
        <a:p>
          <a:r>
            <a:rPr lang="el-GR" sz="1800" b="1" dirty="0" smtClean="0"/>
            <a:t>Ουλοδοντική σχισμή</a:t>
          </a:r>
          <a:r>
            <a:rPr lang="el-GR" sz="1800" dirty="0" smtClean="0"/>
            <a:t>: Φαγοκυττάρωση</a:t>
          </a:r>
          <a:endParaRPr lang="el-GR" sz="1800" dirty="0"/>
        </a:p>
      </dgm:t>
    </dgm:pt>
    <dgm:pt modelId="{8DD964C1-8BB5-4EB1-86A9-E2C3F5F77A6C}" type="parTrans" cxnId="{028F245E-58EC-4A88-932B-27614DFFE013}">
      <dgm:prSet/>
      <dgm:spPr/>
      <dgm:t>
        <a:bodyPr/>
        <a:lstStyle/>
        <a:p>
          <a:endParaRPr lang="el-GR"/>
        </a:p>
      </dgm:t>
    </dgm:pt>
    <dgm:pt modelId="{18E89B4A-369A-4B14-A77F-ABE22BE55F48}" type="sibTrans" cxnId="{028F245E-58EC-4A88-932B-27614DFFE013}">
      <dgm:prSet/>
      <dgm:spPr/>
      <dgm:t>
        <a:bodyPr/>
        <a:lstStyle/>
        <a:p>
          <a:endParaRPr lang="el-GR"/>
        </a:p>
      </dgm:t>
    </dgm:pt>
    <dgm:pt modelId="{FE53283F-EDD5-4F9F-A22D-5CC032B901A6}">
      <dgm:prSet phldrT="[Κείμενο]" custT="1"/>
      <dgm:spPr/>
      <dgm:t>
        <a:bodyPr/>
        <a:lstStyle/>
        <a:p>
          <a:endParaRPr lang="el-GR" sz="1800" dirty="0"/>
        </a:p>
      </dgm:t>
    </dgm:pt>
    <dgm:pt modelId="{8D7F436A-33E1-40C3-BA11-BEFE15F33342}" type="parTrans" cxnId="{BDEDF1DC-BB89-403B-8E26-B86F4D3C875C}">
      <dgm:prSet/>
      <dgm:spPr/>
      <dgm:t>
        <a:bodyPr/>
        <a:lstStyle/>
        <a:p>
          <a:endParaRPr lang="el-GR"/>
        </a:p>
      </dgm:t>
    </dgm:pt>
    <dgm:pt modelId="{225BAA7A-6F53-4777-9743-10726CEB2EF1}" type="sibTrans" cxnId="{BDEDF1DC-BB89-403B-8E26-B86F4D3C875C}">
      <dgm:prSet/>
      <dgm:spPr/>
      <dgm:t>
        <a:bodyPr/>
        <a:lstStyle/>
        <a:p>
          <a:endParaRPr lang="el-GR"/>
        </a:p>
      </dgm:t>
    </dgm:pt>
    <dgm:pt modelId="{C280C865-3647-4B1D-9DB9-83EA52808AB0}">
      <dgm:prSet phldrT="[Κείμενο]" custT="1"/>
      <dgm:spPr/>
      <dgm:t>
        <a:bodyPr/>
        <a:lstStyle/>
        <a:p>
          <a:r>
            <a:rPr lang="el-GR" sz="2000" b="1" dirty="0" smtClean="0"/>
            <a:t>Στοματική κοιλότητα: </a:t>
          </a:r>
          <a:r>
            <a:rPr lang="el-GR" sz="2000" dirty="0" smtClean="0"/>
            <a:t>Παραγωγή αντιμικροβιακών ουσιών</a:t>
          </a:r>
          <a:endParaRPr lang="el-GR" sz="2000" dirty="0"/>
        </a:p>
      </dgm:t>
    </dgm:pt>
    <dgm:pt modelId="{84968E2B-0C47-4259-8138-692A4DDF245B}" type="parTrans" cxnId="{2A7C141A-7D04-456A-A095-3F44301EB8C2}">
      <dgm:prSet/>
      <dgm:spPr/>
      <dgm:t>
        <a:bodyPr/>
        <a:lstStyle/>
        <a:p>
          <a:endParaRPr lang="el-GR"/>
        </a:p>
      </dgm:t>
    </dgm:pt>
    <dgm:pt modelId="{8487FD0B-505B-4E84-B149-E33B6A0809FB}" type="sibTrans" cxnId="{2A7C141A-7D04-456A-A095-3F44301EB8C2}">
      <dgm:prSet/>
      <dgm:spPr/>
      <dgm:t>
        <a:bodyPr/>
        <a:lstStyle/>
        <a:p>
          <a:endParaRPr lang="el-GR"/>
        </a:p>
      </dgm:t>
    </dgm:pt>
    <dgm:pt modelId="{B6467AD8-835C-4F13-9E73-93CD5ED02203}">
      <dgm:prSet phldrT="[Κείμενο]" custT="1"/>
      <dgm:spPr/>
      <dgm:t>
        <a:bodyPr/>
        <a:lstStyle/>
        <a:p>
          <a:endParaRPr lang="el-GR" sz="1800" dirty="0"/>
        </a:p>
      </dgm:t>
    </dgm:pt>
    <dgm:pt modelId="{987CE41A-E759-474E-994C-191FFB8E1477}" type="parTrans" cxnId="{C8702790-5C4E-4EC5-980E-736198454360}">
      <dgm:prSet/>
      <dgm:spPr/>
      <dgm:t>
        <a:bodyPr/>
        <a:lstStyle/>
        <a:p>
          <a:endParaRPr lang="el-GR"/>
        </a:p>
      </dgm:t>
    </dgm:pt>
    <dgm:pt modelId="{0B5833E2-0756-4448-A056-0A09E1345523}" type="sibTrans" cxnId="{C8702790-5C4E-4EC5-980E-736198454360}">
      <dgm:prSet/>
      <dgm:spPr/>
      <dgm:t>
        <a:bodyPr/>
        <a:lstStyle/>
        <a:p>
          <a:endParaRPr lang="el-GR"/>
        </a:p>
      </dgm:t>
    </dgm:pt>
    <dgm:pt modelId="{B9F0E9E2-57B0-4C2A-8DCF-784BEC664CBD}">
      <dgm:prSet/>
      <dgm:spPr/>
      <dgm:t>
        <a:bodyPr/>
        <a:lstStyle/>
        <a:p>
          <a:pPr algn="ctr"/>
          <a:r>
            <a:rPr lang="el-GR" b="1" dirty="0" smtClean="0"/>
            <a:t>Φαγοκύτταρα -Λευκά αιμοσφαίρια</a:t>
          </a:r>
        </a:p>
        <a:p>
          <a:pPr algn="l"/>
          <a:r>
            <a:rPr lang="el-GR" dirty="0" smtClean="0"/>
            <a:t>Συνεχής μεταφορά από τα αγγεία των ιστών που περιβάλλουν την ρίζα του δοντιού</a:t>
          </a:r>
          <a:endParaRPr lang="el-GR" dirty="0"/>
        </a:p>
      </dgm:t>
    </dgm:pt>
    <dgm:pt modelId="{26EB40B7-DFC7-41CD-A432-3E74A2591497}" type="parTrans" cxnId="{BEF20B6C-E0F4-4D39-AFA4-DD4C0CDCE986}">
      <dgm:prSet/>
      <dgm:spPr/>
      <dgm:t>
        <a:bodyPr/>
        <a:lstStyle/>
        <a:p>
          <a:endParaRPr lang="el-GR"/>
        </a:p>
      </dgm:t>
    </dgm:pt>
    <dgm:pt modelId="{8F9F02CD-A11B-48D0-A96E-CBACB48D472C}" type="sibTrans" cxnId="{BEF20B6C-E0F4-4D39-AFA4-DD4C0CDCE986}">
      <dgm:prSet/>
      <dgm:spPr/>
      <dgm:t>
        <a:bodyPr/>
        <a:lstStyle/>
        <a:p>
          <a:endParaRPr lang="el-GR"/>
        </a:p>
      </dgm:t>
    </dgm:pt>
    <dgm:pt modelId="{CCE05D2E-6D2A-4460-9FC8-5B5F246A6F45}" type="pres">
      <dgm:prSet presAssocID="{46B256FD-6203-4467-A1A4-E04F816742EB}" presName="linear" presStyleCnt="0">
        <dgm:presLayoutVars>
          <dgm:animLvl val="lvl"/>
          <dgm:resizeHandles val="exact"/>
        </dgm:presLayoutVars>
      </dgm:prSet>
      <dgm:spPr/>
      <dgm:t>
        <a:bodyPr/>
        <a:lstStyle/>
        <a:p>
          <a:endParaRPr lang="el-GR"/>
        </a:p>
      </dgm:t>
    </dgm:pt>
    <dgm:pt modelId="{FBD4A238-D3A1-4864-8376-89C4C404AE70}" type="pres">
      <dgm:prSet presAssocID="{B9F0E9E2-57B0-4C2A-8DCF-784BEC664CBD}" presName="parentText" presStyleLbl="node1" presStyleIdx="0" presStyleCnt="3" custLinFactY="-32639" custLinFactNeighborY="-100000">
        <dgm:presLayoutVars>
          <dgm:chMax val="0"/>
          <dgm:bulletEnabled val="1"/>
        </dgm:presLayoutVars>
      </dgm:prSet>
      <dgm:spPr/>
      <dgm:t>
        <a:bodyPr/>
        <a:lstStyle/>
        <a:p>
          <a:endParaRPr lang="el-GR"/>
        </a:p>
      </dgm:t>
    </dgm:pt>
    <dgm:pt modelId="{B929ED5C-0257-40B1-A0EF-D579750965E4}" type="pres">
      <dgm:prSet presAssocID="{8F9F02CD-A11B-48D0-A96E-CBACB48D472C}" presName="spacer" presStyleCnt="0"/>
      <dgm:spPr/>
    </dgm:pt>
    <dgm:pt modelId="{9644D458-60D8-4982-8A6F-CAB04FCF5B74}" type="pres">
      <dgm:prSet presAssocID="{83218DCE-46A9-4341-BC7D-22DB31B6ED91}" presName="parentText" presStyleLbl="node1" presStyleIdx="1" presStyleCnt="3" custScaleY="87781" custLinFactY="13656" custLinFactNeighborY="100000">
        <dgm:presLayoutVars>
          <dgm:chMax val="0"/>
          <dgm:bulletEnabled val="1"/>
        </dgm:presLayoutVars>
      </dgm:prSet>
      <dgm:spPr/>
      <dgm:t>
        <a:bodyPr/>
        <a:lstStyle/>
        <a:p>
          <a:endParaRPr lang="el-GR"/>
        </a:p>
      </dgm:t>
    </dgm:pt>
    <dgm:pt modelId="{83546F04-C28F-4B42-BBE6-7251C19B5348}" type="pres">
      <dgm:prSet presAssocID="{83218DCE-46A9-4341-BC7D-22DB31B6ED91}" presName="childText" presStyleLbl="revTx" presStyleIdx="0" presStyleCnt="2">
        <dgm:presLayoutVars>
          <dgm:bulletEnabled val="1"/>
        </dgm:presLayoutVars>
      </dgm:prSet>
      <dgm:spPr/>
      <dgm:t>
        <a:bodyPr/>
        <a:lstStyle/>
        <a:p>
          <a:endParaRPr lang="el-GR"/>
        </a:p>
      </dgm:t>
    </dgm:pt>
    <dgm:pt modelId="{AFBBF730-CAB0-4889-AD86-E724727193DF}" type="pres">
      <dgm:prSet presAssocID="{C280C865-3647-4B1D-9DB9-83EA52808AB0}" presName="parentText" presStyleLbl="node1" presStyleIdx="2" presStyleCnt="3" custScaleY="80636" custLinFactY="34457" custLinFactNeighborY="100000">
        <dgm:presLayoutVars>
          <dgm:chMax val="0"/>
          <dgm:bulletEnabled val="1"/>
        </dgm:presLayoutVars>
      </dgm:prSet>
      <dgm:spPr/>
      <dgm:t>
        <a:bodyPr/>
        <a:lstStyle/>
        <a:p>
          <a:endParaRPr lang="el-GR"/>
        </a:p>
      </dgm:t>
    </dgm:pt>
    <dgm:pt modelId="{6D4B16B0-989B-44BB-BBA9-19289B37535E}" type="pres">
      <dgm:prSet presAssocID="{C280C865-3647-4B1D-9DB9-83EA52808AB0}" presName="childText" presStyleLbl="revTx" presStyleIdx="1" presStyleCnt="2">
        <dgm:presLayoutVars>
          <dgm:bulletEnabled val="1"/>
        </dgm:presLayoutVars>
      </dgm:prSet>
      <dgm:spPr/>
      <dgm:t>
        <a:bodyPr/>
        <a:lstStyle/>
        <a:p>
          <a:endParaRPr lang="el-GR"/>
        </a:p>
      </dgm:t>
    </dgm:pt>
  </dgm:ptLst>
  <dgm:cxnLst>
    <dgm:cxn modelId="{028F245E-58EC-4A88-932B-27614DFFE013}" srcId="{46B256FD-6203-4467-A1A4-E04F816742EB}" destId="{83218DCE-46A9-4341-BC7D-22DB31B6ED91}" srcOrd="1" destOrd="0" parTransId="{8DD964C1-8BB5-4EB1-86A9-E2C3F5F77A6C}" sibTransId="{18E89B4A-369A-4B14-A77F-ABE22BE55F48}"/>
    <dgm:cxn modelId="{293919AC-6BA8-49E1-8CF6-2153F5798493}" type="presOf" srcId="{46B256FD-6203-4467-A1A4-E04F816742EB}" destId="{CCE05D2E-6D2A-4460-9FC8-5B5F246A6F45}" srcOrd="0" destOrd="0" presId="urn:microsoft.com/office/officeart/2005/8/layout/vList2"/>
    <dgm:cxn modelId="{111E2627-B616-4B92-B179-D3A07CB0BEB2}" type="presOf" srcId="{FE53283F-EDD5-4F9F-A22D-5CC032B901A6}" destId="{83546F04-C28F-4B42-BBE6-7251C19B5348}" srcOrd="0" destOrd="0" presId="urn:microsoft.com/office/officeart/2005/8/layout/vList2"/>
    <dgm:cxn modelId="{7A5C0454-3D79-4675-ACD9-39135BB18513}" type="presOf" srcId="{C280C865-3647-4B1D-9DB9-83EA52808AB0}" destId="{AFBBF730-CAB0-4889-AD86-E724727193DF}" srcOrd="0" destOrd="0" presId="urn:microsoft.com/office/officeart/2005/8/layout/vList2"/>
    <dgm:cxn modelId="{326063A6-14A0-42AE-B9AA-FB12897EFA84}" type="presOf" srcId="{B9F0E9E2-57B0-4C2A-8DCF-784BEC664CBD}" destId="{FBD4A238-D3A1-4864-8376-89C4C404AE70}" srcOrd="0" destOrd="0" presId="urn:microsoft.com/office/officeart/2005/8/layout/vList2"/>
    <dgm:cxn modelId="{2A7C141A-7D04-456A-A095-3F44301EB8C2}" srcId="{46B256FD-6203-4467-A1A4-E04F816742EB}" destId="{C280C865-3647-4B1D-9DB9-83EA52808AB0}" srcOrd="2" destOrd="0" parTransId="{84968E2B-0C47-4259-8138-692A4DDF245B}" sibTransId="{8487FD0B-505B-4E84-B149-E33B6A0809FB}"/>
    <dgm:cxn modelId="{BDEDF1DC-BB89-403B-8E26-B86F4D3C875C}" srcId="{83218DCE-46A9-4341-BC7D-22DB31B6ED91}" destId="{FE53283F-EDD5-4F9F-A22D-5CC032B901A6}" srcOrd="0" destOrd="0" parTransId="{8D7F436A-33E1-40C3-BA11-BEFE15F33342}" sibTransId="{225BAA7A-6F53-4777-9743-10726CEB2EF1}"/>
    <dgm:cxn modelId="{54E90CC0-A6AF-4E39-9B37-857C6570BA24}" type="presOf" srcId="{83218DCE-46A9-4341-BC7D-22DB31B6ED91}" destId="{9644D458-60D8-4982-8A6F-CAB04FCF5B74}" srcOrd="0" destOrd="0" presId="urn:microsoft.com/office/officeart/2005/8/layout/vList2"/>
    <dgm:cxn modelId="{C0CADE50-6BDC-40B1-9C0C-1FFDE1596F02}" type="presOf" srcId="{B6467AD8-835C-4F13-9E73-93CD5ED02203}" destId="{6D4B16B0-989B-44BB-BBA9-19289B37535E}" srcOrd="0" destOrd="0" presId="urn:microsoft.com/office/officeart/2005/8/layout/vList2"/>
    <dgm:cxn modelId="{BEF20B6C-E0F4-4D39-AFA4-DD4C0CDCE986}" srcId="{46B256FD-6203-4467-A1A4-E04F816742EB}" destId="{B9F0E9E2-57B0-4C2A-8DCF-784BEC664CBD}" srcOrd="0" destOrd="0" parTransId="{26EB40B7-DFC7-41CD-A432-3E74A2591497}" sibTransId="{8F9F02CD-A11B-48D0-A96E-CBACB48D472C}"/>
    <dgm:cxn modelId="{C8702790-5C4E-4EC5-980E-736198454360}" srcId="{C280C865-3647-4B1D-9DB9-83EA52808AB0}" destId="{B6467AD8-835C-4F13-9E73-93CD5ED02203}" srcOrd="0" destOrd="0" parTransId="{987CE41A-E759-474E-994C-191FFB8E1477}" sibTransId="{0B5833E2-0756-4448-A056-0A09E1345523}"/>
    <dgm:cxn modelId="{FF0776DF-C17A-4658-AF2F-361678BF54A5}" type="presParOf" srcId="{CCE05D2E-6D2A-4460-9FC8-5B5F246A6F45}" destId="{FBD4A238-D3A1-4864-8376-89C4C404AE70}" srcOrd="0" destOrd="0" presId="urn:microsoft.com/office/officeart/2005/8/layout/vList2"/>
    <dgm:cxn modelId="{3C5B26C0-2594-4E38-8C4F-A17F090C42C9}" type="presParOf" srcId="{CCE05D2E-6D2A-4460-9FC8-5B5F246A6F45}" destId="{B929ED5C-0257-40B1-A0EF-D579750965E4}" srcOrd="1" destOrd="0" presId="urn:microsoft.com/office/officeart/2005/8/layout/vList2"/>
    <dgm:cxn modelId="{B91B799A-910C-4343-840C-01A34CF71F9F}" type="presParOf" srcId="{CCE05D2E-6D2A-4460-9FC8-5B5F246A6F45}" destId="{9644D458-60D8-4982-8A6F-CAB04FCF5B74}" srcOrd="2" destOrd="0" presId="urn:microsoft.com/office/officeart/2005/8/layout/vList2"/>
    <dgm:cxn modelId="{D5723702-006A-48A9-B552-81A370180120}" type="presParOf" srcId="{CCE05D2E-6D2A-4460-9FC8-5B5F246A6F45}" destId="{83546F04-C28F-4B42-BBE6-7251C19B5348}" srcOrd="3" destOrd="0" presId="urn:microsoft.com/office/officeart/2005/8/layout/vList2"/>
    <dgm:cxn modelId="{6C7259F2-76B6-4AB2-B1DA-3895D4D29D65}" type="presParOf" srcId="{CCE05D2E-6D2A-4460-9FC8-5B5F246A6F45}" destId="{AFBBF730-CAB0-4889-AD86-E724727193DF}" srcOrd="4" destOrd="0" presId="urn:microsoft.com/office/officeart/2005/8/layout/vList2"/>
    <dgm:cxn modelId="{E38BB01C-BE0C-45AD-A782-0AF14C37BBB3}" type="presParOf" srcId="{CCE05D2E-6D2A-4460-9FC8-5B5F246A6F45}" destId="{6D4B16B0-989B-44BB-BBA9-19289B37535E}"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A194-1186-46B9-ACD1-CA6F9C98C3E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l-GR"/>
        </a:p>
      </dgm:t>
    </dgm:pt>
    <dgm:pt modelId="{CB64DDDF-26C8-49C9-A57A-9B0A02CA934B}">
      <dgm:prSet>
        <dgm:style>
          <a:lnRef idx="3">
            <a:schemeClr val="lt1"/>
          </a:lnRef>
          <a:fillRef idx="1">
            <a:schemeClr val="accent4"/>
          </a:fillRef>
          <a:effectRef idx="1">
            <a:schemeClr val="accent4"/>
          </a:effectRef>
          <a:fontRef idx="minor">
            <a:schemeClr val="lt1"/>
          </a:fontRef>
        </dgm:style>
      </dgm:prSet>
      <dgm:spPr/>
      <dgm:t>
        <a:bodyPr/>
        <a:lstStyle/>
        <a:p>
          <a:pPr rtl="0"/>
          <a:r>
            <a:rPr lang="el-GR" dirty="0" smtClean="0"/>
            <a:t>Μέγεθος</a:t>
          </a:r>
          <a:endParaRPr lang="el-GR" dirty="0"/>
        </a:p>
      </dgm:t>
    </dgm:pt>
    <dgm:pt modelId="{055A8DF2-5279-4217-83C9-D1BC13AC2713}" type="parTrans" cxnId="{35D7935C-B218-4297-B2E2-C62F69FB9E1F}">
      <dgm:prSet/>
      <dgm:spPr/>
      <dgm:t>
        <a:bodyPr/>
        <a:lstStyle/>
        <a:p>
          <a:endParaRPr lang="el-GR"/>
        </a:p>
      </dgm:t>
    </dgm:pt>
    <dgm:pt modelId="{5B1306A7-AE49-4463-BDE9-4823A31251C6}" type="sibTrans" cxnId="{35D7935C-B218-4297-B2E2-C62F69FB9E1F}">
      <dgm:prSet/>
      <dgm:spPr/>
      <dgm:t>
        <a:bodyPr/>
        <a:lstStyle/>
        <a:p>
          <a:endParaRPr lang="el-GR"/>
        </a:p>
      </dgm:t>
    </dgm:pt>
    <dgm:pt modelId="{0D8B60D0-60D0-44B8-8774-A0C98CCF8413}">
      <dgm:prSet>
        <dgm:style>
          <a:lnRef idx="3">
            <a:schemeClr val="lt1"/>
          </a:lnRef>
          <a:fillRef idx="1">
            <a:schemeClr val="accent4"/>
          </a:fillRef>
          <a:effectRef idx="1">
            <a:schemeClr val="accent4"/>
          </a:effectRef>
          <a:fontRef idx="minor">
            <a:schemeClr val="lt1"/>
          </a:fontRef>
        </dgm:style>
      </dgm:prSet>
      <dgm:spPr/>
      <dgm:t>
        <a:bodyPr/>
        <a:lstStyle/>
        <a:p>
          <a:pPr rtl="0"/>
          <a:r>
            <a:rPr lang="el-GR" dirty="0" smtClean="0"/>
            <a:t>Χαρακτηριστικά-οργάνωση κυττάρου</a:t>
          </a:r>
          <a:endParaRPr lang="el-GR" dirty="0"/>
        </a:p>
      </dgm:t>
    </dgm:pt>
    <dgm:pt modelId="{73DC569C-AEC2-40C6-9204-E3DE7B53D9F1}" type="parTrans" cxnId="{83D73BD1-621C-44C4-9FC8-ED61A048E6C4}">
      <dgm:prSet/>
      <dgm:spPr/>
      <dgm:t>
        <a:bodyPr/>
        <a:lstStyle/>
        <a:p>
          <a:endParaRPr lang="el-GR"/>
        </a:p>
      </dgm:t>
    </dgm:pt>
    <dgm:pt modelId="{B5FE52BF-1839-434B-AE5F-BA74C5CD39E1}" type="sibTrans" cxnId="{83D73BD1-621C-44C4-9FC8-ED61A048E6C4}">
      <dgm:prSet/>
      <dgm:spPr/>
      <dgm:t>
        <a:bodyPr/>
        <a:lstStyle/>
        <a:p>
          <a:endParaRPr lang="el-GR"/>
        </a:p>
      </dgm:t>
    </dgm:pt>
    <dgm:pt modelId="{CB855947-6E18-43CD-AF7B-84A4C1669491}">
      <dgm:prSet>
        <dgm:style>
          <a:lnRef idx="3">
            <a:schemeClr val="lt1"/>
          </a:lnRef>
          <a:fillRef idx="1">
            <a:schemeClr val="accent4"/>
          </a:fillRef>
          <a:effectRef idx="1">
            <a:schemeClr val="accent4"/>
          </a:effectRef>
          <a:fontRef idx="minor">
            <a:schemeClr val="lt1"/>
          </a:fontRef>
        </dgm:style>
      </dgm:prSet>
      <dgm:spPr/>
      <dgm:t>
        <a:bodyPr/>
        <a:lstStyle/>
        <a:p>
          <a:pPr rtl="0"/>
          <a:r>
            <a:rPr lang="el-GR" dirty="0" smtClean="0"/>
            <a:t>Βιοχημικοί χαρακτήρες</a:t>
          </a:r>
          <a:endParaRPr lang="el-GR" dirty="0"/>
        </a:p>
      </dgm:t>
    </dgm:pt>
    <dgm:pt modelId="{926754A4-EEE0-4A82-BA68-7BB6E639F63E}" type="parTrans" cxnId="{7FE69CB3-0DD3-4357-A4F8-3714F7456B1A}">
      <dgm:prSet/>
      <dgm:spPr/>
      <dgm:t>
        <a:bodyPr/>
        <a:lstStyle/>
        <a:p>
          <a:endParaRPr lang="el-GR"/>
        </a:p>
      </dgm:t>
    </dgm:pt>
    <dgm:pt modelId="{AF769B5F-F550-45F7-8AD5-717BA3CBAD77}" type="sibTrans" cxnId="{7FE69CB3-0DD3-4357-A4F8-3714F7456B1A}">
      <dgm:prSet/>
      <dgm:spPr/>
      <dgm:t>
        <a:bodyPr/>
        <a:lstStyle/>
        <a:p>
          <a:endParaRPr lang="el-GR"/>
        </a:p>
      </dgm:t>
    </dgm:pt>
    <dgm:pt modelId="{AF3E9B4D-58BC-4F9C-AE48-03CC32871CC6}">
      <dgm:prSet>
        <dgm:style>
          <a:lnRef idx="3">
            <a:schemeClr val="lt1"/>
          </a:lnRef>
          <a:fillRef idx="1">
            <a:schemeClr val="accent4"/>
          </a:fillRef>
          <a:effectRef idx="1">
            <a:schemeClr val="accent4"/>
          </a:effectRef>
          <a:fontRef idx="minor">
            <a:schemeClr val="lt1"/>
          </a:fontRef>
        </dgm:style>
      </dgm:prSet>
      <dgm:spPr/>
      <dgm:t>
        <a:bodyPr/>
        <a:lstStyle/>
        <a:p>
          <a:pPr rtl="0"/>
          <a:r>
            <a:rPr lang="el-GR" dirty="0" smtClean="0"/>
            <a:t>Αντιγονική σύσταση</a:t>
          </a:r>
          <a:endParaRPr lang="el-GR" dirty="0"/>
        </a:p>
      </dgm:t>
    </dgm:pt>
    <dgm:pt modelId="{FB177CD2-2D93-4E70-9A81-1C0E6F0F0764}" type="parTrans" cxnId="{C8433225-9B33-4BF6-86FE-CD1E9BF697A9}">
      <dgm:prSet/>
      <dgm:spPr/>
      <dgm:t>
        <a:bodyPr/>
        <a:lstStyle/>
        <a:p>
          <a:endParaRPr lang="el-GR"/>
        </a:p>
      </dgm:t>
    </dgm:pt>
    <dgm:pt modelId="{2B44DD4D-B263-4456-8FBF-CAC45C695A0E}" type="sibTrans" cxnId="{C8433225-9B33-4BF6-86FE-CD1E9BF697A9}">
      <dgm:prSet/>
      <dgm:spPr/>
      <dgm:t>
        <a:bodyPr/>
        <a:lstStyle/>
        <a:p>
          <a:endParaRPr lang="el-GR"/>
        </a:p>
      </dgm:t>
    </dgm:pt>
    <dgm:pt modelId="{02F57DF8-DEA6-458C-94A5-7838B9F0EB57}">
      <dgm:prSet>
        <dgm:style>
          <a:lnRef idx="3">
            <a:schemeClr val="lt1"/>
          </a:lnRef>
          <a:fillRef idx="1">
            <a:schemeClr val="accent4"/>
          </a:fillRef>
          <a:effectRef idx="1">
            <a:schemeClr val="accent4"/>
          </a:effectRef>
          <a:fontRef idx="minor">
            <a:schemeClr val="lt1"/>
          </a:fontRef>
        </dgm:style>
      </dgm:prSet>
      <dgm:spPr/>
      <dgm:t>
        <a:bodyPr/>
        <a:lstStyle/>
        <a:p>
          <a:pPr rtl="0"/>
          <a:r>
            <a:rPr lang="el-GR" dirty="0" smtClean="0"/>
            <a:t>Ποσοστό </a:t>
          </a:r>
          <a:r>
            <a:rPr lang="en-US" dirty="0" smtClean="0"/>
            <a:t>G+C</a:t>
          </a:r>
          <a:endParaRPr lang="el-GR" dirty="0"/>
        </a:p>
      </dgm:t>
    </dgm:pt>
    <dgm:pt modelId="{02FBF5EF-426B-43A6-8EDB-82C3D0724DB5}" type="parTrans" cxnId="{87C59BD7-BFF4-4D45-AE30-6EE162607824}">
      <dgm:prSet/>
      <dgm:spPr/>
      <dgm:t>
        <a:bodyPr/>
        <a:lstStyle/>
        <a:p>
          <a:endParaRPr lang="el-GR"/>
        </a:p>
      </dgm:t>
    </dgm:pt>
    <dgm:pt modelId="{2D9466B5-8E65-4114-9B79-1FE9631CD44F}" type="sibTrans" cxnId="{87C59BD7-BFF4-4D45-AE30-6EE162607824}">
      <dgm:prSet/>
      <dgm:spPr/>
      <dgm:t>
        <a:bodyPr/>
        <a:lstStyle/>
        <a:p>
          <a:endParaRPr lang="el-GR"/>
        </a:p>
      </dgm:t>
    </dgm:pt>
    <dgm:pt modelId="{116DF4A3-4735-40CD-B5A3-84CBB7298358}">
      <dgm:prSet>
        <dgm:style>
          <a:lnRef idx="3">
            <a:schemeClr val="lt1"/>
          </a:lnRef>
          <a:fillRef idx="1">
            <a:schemeClr val="accent4"/>
          </a:fillRef>
          <a:effectRef idx="1">
            <a:schemeClr val="accent4"/>
          </a:effectRef>
          <a:fontRef idx="minor">
            <a:schemeClr val="lt1"/>
          </a:fontRef>
        </dgm:style>
      </dgm:prSet>
      <dgm:spPr/>
      <dgm:t>
        <a:bodyPr/>
        <a:lstStyle/>
        <a:p>
          <a:pPr rtl="0"/>
          <a:r>
            <a:rPr lang="en-US" dirty="0" smtClean="0"/>
            <a:t>DNA /DNA hybridization</a:t>
          </a:r>
          <a:endParaRPr lang="en-US" dirty="0"/>
        </a:p>
      </dgm:t>
    </dgm:pt>
    <dgm:pt modelId="{C08F5107-A8D3-48A4-B913-D3C295251D66}" type="parTrans" cxnId="{0DE40043-467E-478B-BE5E-BB910A76FEB3}">
      <dgm:prSet/>
      <dgm:spPr/>
      <dgm:t>
        <a:bodyPr/>
        <a:lstStyle/>
        <a:p>
          <a:endParaRPr lang="el-GR"/>
        </a:p>
      </dgm:t>
    </dgm:pt>
    <dgm:pt modelId="{741CE710-135F-4C0C-A8C7-8DD90E04E86D}" type="sibTrans" cxnId="{0DE40043-467E-478B-BE5E-BB910A76FEB3}">
      <dgm:prSet/>
      <dgm:spPr/>
      <dgm:t>
        <a:bodyPr/>
        <a:lstStyle/>
        <a:p>
          <a:endParaRPr lang="el-GR"/>
        </a:p>
      </dgm:t>
    </dgm:pt>
    <dgm:pt modelId="{5A5A7BDF-DE97-4192-887B-17251349495B}">
      <dgm:prSet/>
      <dgm:spPr>
        <a:solidFill>
          <a:schemeClr val="accent2">
            <a:lumMod val="75000"/>
          </a:schemeClr>
        </a:solidFill>
      </dgm:spPr>
      <dgm:t>
        <a:bodyPr/>
        <a:lstStyle/>
        <a:p>
          <a:r>
            <a:rPr lang="el-GR" dirty="0" smtClean="0"/>
            <a:t>Αλληλουχία 16</a:t>
          </a:r>
          <a:r>
            <a:rPr lang="en-US" dirty="0" smtClean="0"/>
            <a:t>S rRNA</a:t>
          </a:r>
          <a:endParaRPr lang="el-GR" dirty="0"/>
        </a:p>
      </dgm:t>
    </dgm:pt>
    <dgm:pt modelId="{5B6B78C9-D4C5-482D-A0B3-A214647D724D}" type="parTrans" cxnId="{5AC0EB9F-6389-4354-8367-EC4A78B59278}">
      <dgm:prSet/>
      <dgm:spPr/>
      <dgm:t>
        <a:bodyPr/>
        <a:lstStyle/>
        <a:p>
          <a:endParaRPr lang="el-GR"/>
        </a:p>
      </dgm:t>
    </dgm:pt>
    <dgm:pt modelId="{F420528B-9E7B-4950-A2B1-14301A416B1B}" type="sibTrans" cxnId="{5AC0EB9F-6389-4354-8367-EC4A78B59278}">
      <dgm:prSet/>
      <dgm:spPr/>
      <dgm:t>
        <a:bodyPr/>
        <a:lstStyle/>
        <a:p>
          <a:endParaRPr lang="el-GR"/>
        </a:p>
      </dgm:t>
    </dgm:pt>
    <dgm:pt modelId="{D68DB0F4-1BE6-4921-8507-BDDC4C61AAA1}" type="pres">
      <dgm:prSet presAssocID="{3B78A194-1186-46B9-ACD1-CA6F9C98C3E7}" presName="Name0" presStyleCnt="0">
        <dgm:presLayoutVars>
          <dgm:dir/>
          <dgm:animLvl val="lvl"/>
          <dgm:resizeHandles val="exact"/>
        </dgm:presLayoutVars>
      </dgm:prSet>
      <dgm:spPr/>
      <dgm:t>
        <a:bodyPr/>
        <a:lstStyle/>
        <a:p>
          <a:endParaRPr lang="el-GR"/>
        </a:p>
      </dgm:t>
    </dgm:pt>
    <dgm:pt modelId="{A71C600A-9513-46C6-8BBD-4EA23F597A57}" type="pres">
      <dgm:prSet presAssocID="{CB64DDDF-26C8-49C9-A57A-9B0A02CA934B}" presName="linNode" presStyleCnt="0"/>
      <dgm:spPr/>
    </dgm:pt>
    <dgm:pt modelId="{3F7BDD35-4328-4F03-A5A5-A4743E53FE9D}" type="pres">
      <dgm:prSet presAssocID="{CB64DDDF-26C8-49C9-A57A-9B0A02CA934B}" presName="parentText" presStyleLbl="node1" presStyleIdx="0" presStyleCnt="7" custLinFactNeighborX="505" custLinFactNeighborY="-5256">
        <dgm:presLayoutVars>
          <dgm:chMax val="1"/>
          <dgm:bulletEnabled val="1"/>
        </dgm:presLayoutVars>
      </dgm:prSet>
      <dgm:spPr/>
      <dgm:t>
        <a:bodyPr/>
        <a:lstStyle/>
        <a:p>
          <a:endParaRPr lang="el-GR"/>
        </a:p>
      </dgm:t>
    </dgm:pt>
    <dgm:pt modelId="{AE8A2A39-80B4-4216-9ADB-DE73C6AF4EE8}" type="pres">
      <dgm:prSet presAssocID="{5B1306A7-AE49-4463-BDE9-4823A31251C6}" presName="sp" presStyleCnt="0"/>
      <dgm:spPr/>
    </dgm:pt>
    <dgm:pt modelId="{9CDD9C22-01AB-41CF-B34C-8D6D14A8BDFC}" type="pres">
      <dgm:prSet presAssocID="{0D8B60D0-60D0-44B8-8774-A0C98CCF8413}" presName="linNode" presStyleCnt="0"/>
      <dgm:spPr/>
    </dgm:pt>
    <dgm:pt modelId="{1A0B344B-E69E-4A38-A031-5412AAD2924D}" type="pres">
      <dgm:prSet presAssocID="{0D8B60D0-60D0-44B8-8774-A0C98CCF8413}" presName="parentText" presStyleLbl="node1" presStyleIdx="1" presStyleCnt="7">
        <dgm:presLayoutVars>
          <dgm:chMax val="1"/>
          <dgm:bulletEnabled val="1"/>
        </dgm:presLayoutVars>
      </dgm:prSet>
      <dgm:spPr/>
      <dgm:t>
        <a:bodyPr/>
        <a:lstStyle/>
        <a:p>
          <a:endParaRPr lang="el-GR"/>
        </a:p>
      </dgm:t>
    </dgm:pt>
    <dgm:pt modelId="{7F45F9D1-DD72-4294-BA5C-C26EFCD90F5C}" type="pres">
      <dgm:prSet presAssocID="{B5FE52BF-1839-434B-AE5F-BA74C5CD39E1}" presName="sp" presStyleCnt="0"/>
      <dgm:spPr/>
    </dgm:pt>
    <dgm:pt modelId="{1B59B4F4-68F2-41EE-AEB3-00459BA6E421}" type="pres">
      <dgm:prSet presAssocID="{CB855947-6E18-43CD-AF7B-84A4C1669491}" presName="linNode" presStyleCnt="0"/>
      <dgm:spPr/>
    </dgm:pt>
    <dgm:pt modelId="{521322BD-182A-426B-A80E-7F9A735ADE09}" type="pres">
      <dgm:prSet presAssocID="{CB855947-6E18-43CD-AF7B-84A4C1669491}" presName="parentText" presStyleLbl="node1" presStyleIdx="2" presStyleCnt="7">
        <dgm:presLayoutVars>
          <dgm:chMax val="1"/>
          <dgm:bulletEnabled val="1"/>
        </dgm:presLayoutVars>
      </dgm:prSet>
      <dgm:spPr/>
      <dgm:t>
        <a:bodyPr/>
        <a:lstStyle/>
        <a:p>
          <a:endParaRPr lang="el-GR"/>
        </a:p>
      </dgm:t>
    </dgm:pt>
    <dgm:pt modelId="{BE4EAFC9-15D6-4420-A3CE-B1C34D132242}" type="pres">
      <dgm:prSet presAssocID="{AF769B5F-F550-45F7-8AD5-717BA3CBAD77}" presName="sp" presStyleCnt="0"/>
      <dgm:spPr/>
    </dgm:pt>
    <dgm:pt modelId="{778C38D0-A422-45E6-B04F-A35DF6384AA7}" type="pres">
      <dgm:prSet presAssocID="{AF3E9B4D-58BC-4F9C-AE48-03CC32871CC6}" presName="linNode" presStyleCnt="0"/>
      <dgm:spPr/>
    </dgm:pt>
    <dgm:pt modelId="{9352726C-471F-42C8-8A99-AB7B1A385B0C}" type="pres">
      <dgm:prSet presAssocID="{AF3E9B4D-58BC-4F9C-AE48-03CC32871CC6}" presName="parentText" presStyleLbl="node1" presStyleIdx="3" presStyleCnt="7">
        <dgm:presLayoutVars>
          <dgm:chMax val="1"/>
          <dgm:bulletEnabled val="1"/>
        </dgm:presLayoutVars>
      </dgm:prSet>
      <dgm:spPr/>
      <dgm:t>
        <a:bodyPr/>
        <a:lstStyle/>
        <a:p>
          <a:endParaRPr lang="el-GR"/>
        </a:p>
      </dgm:t>
    </dgm:pt>
    <dgm:pt modelId="{E29E032D-A6A9-40B3-8B01-546725AF5ADF}" type="pres">
      <dgm:prSet presAssocID="{2B44DD4D-B263-4456-8FBF-CAC45C695A0E}" presName="sp" presStyleCnt="0"/>
      <dgm:spPr/>
    </dgm:pt>
    <dgm:pt modelId="{00365564-9A4D-45B9-A756-8A2ACCD524B9}" type="pres">
      <dgm:prSet presAssocID="{02F57DF8-DEA6-458C-94A5-7838B9F0EB57}" presName="linNode" presStyleCnt="0"/>
      <dgm:spPr/>
    </dgm:pt>
    <dgm:pt modelId="{0BEB5E34-A88A-453F-9D82-023BCC3DC33E}" type="pres">
      <dgm:prSet presAssocID="{02F57DF8-DEA6-458C-94A5-7838B9F0EB57}" presName="parentText" presStyleLbl="node1" presStyleIdx="4" presStyleCnt="7">
        <dgm:presLayoutVars>
          <dgm:chMax val="1"/>
          <dgm:bulletEnabled val="1"/>
        </dgm:presLayoutVars>
      </dgm:prSet>
      <dgm:spPr/>
      <dgm:t>
        <a:bodyPr/>
        <a:lstStyle/>
        <a:p>
          <a:endParaRPr lang="el-GR"/>
        </a:p>
      </dgm:t>
    </dgm:pt>
    <dgm:pt modelId="{41278EA9-8233-43EF-942F-42390D414DAB}" type="pres">
      <dgm:prSet presAssocID="{2D9466B5-8E65-4114-9B79-1FE9631CD44F}" presName="sp" presStyleCnt="0"/>
      <dgm:spPr/>
    </dgm:pt>
    <dgm:pt modelId="{E8CDC3A4-469F-4A8F-B474-52E74F1B0B5C}" type="pres">
      <dgm:prSet presAssocID="{116DF4A3-4735-40CD-B5A3-84CBB7298358}" presName="linNode" presStyleCnt="0"/>
      <dgm:spPr/>
    </dgm:pt>
    <dgm:pt modelId="{6711FDAF-9E60-4AA4-8381-B36FD67DD200}" type="pres">
      <dgm:prSet presAssocID="{116DF4A3-4735-40CD-B5A3-84CBB7298358}" presName="parentText" presStyleLbl="node1" presStyleIdx="5" presStyleCnt="7" custLinFactNeighborY="15424">
        <dgm:presLayoutVars>
          <dgm:chMax val="1"/>
          <dgm:bulletEnabled val="1"/>
        </dgm:presLayoutVars>
      </dgm:prSet>
      <dgm:spPr/>
      <dgm:t>
        <a:bodyPr/>
        <a:lstStyle/>
        <a:p>
          <a:endParaRPr lang="el-GR"/>
        </a:p>
      </dgm:t>
    </dgm:pt>
    <dgm:pt modelId="{ACDB350A-F323-4FB4-925E-0234C78BD97C}" type="pres">
      <dgm:prSet presAssocID="{741CE710-135F-4C0C-A8C7-8DD90E04E86D}" presName="sp" presStyleCnt="0"/>
      <dgm:spPr/>
    </dgm:pt>
    <dgm:pt modelId="{C36E2877-1751-415C-BCDE-2C3155834CDC}" type="pres">
      <dgm:prSet presAssocID="{5A5A7BDF-DE97-4192-887B-17251349495B}" presName="linNode" presStyleCnt="0"/>
      <dgm:spPr/>
    </dgm:pt>
    <dgm:pt modelId="{D4153463-7C18-4A2B-B5EC-5CD4DBAC18B9}" type="pres">
      <dgm:prSet presAssocID="{5A5A7BDF-DE97-4192-887B-17251349495B}" presName="parentText" presStyleLbl="node1" presStyleIdx="6" presStyleCnt="7" custLinFactNeighborX="505" custLinFactNeighborY="-1344">
        <dgm:presLayoutVars>
          <dgm:chMax val="1"/>
          <dgm:bulletEnabled val="1"/>
        </dgm:presLayoutVars>
      </dgm:prSet>
      <dgm:spPr/>
      <dgm:t>
        <a:bodyPr/>
        <a:lstStyle/>
        <a:p>
          <a:endParaRPr lang="el-GR"/>
        </a:p>
      </dgm:t>
    </dgm:pt>
  </dgm:ptLst>
  <dgm:cxnLst>
    <dgm:cxn modelId="{83D73BD1-621C-44C4-9FC8-ED61A048E6C4}" srcId="{3B78A194-1186-46B9-ACD1-CA6F9C98C3E7}" destId="{0D8B60D0-60D0-44B8-8774-A0C98CCF8413}" srcOrd="1" destOrd="0" parTransId="{73DC569C-AEC2-40C6-9204-E3DE7B53D9F1}" sibTransId="{B5FE52BF-1839-434B-AE5F-BA74C5CD39E1}"/>
    <dgm:cxn modelId="{3B7E2E64-8AA1-4E9A-8784-E69D8232B2E8}" type="presOf" srcId="{3B78A194-1186-46B9-ACD1-CA6F9C98C3E7}" destId="{D68DB0F4-1BE6-4921-8507-BDDC4C61AAA1}" srcOrd="0" destOrd="0" presId="urn:microsoft.com/office/officeart/2005/8/layout/vList5"/>
    <dgm:cxn modelId="{35D7935C-B218-4297-B2E2-C62F69FB9E1F}" srcId="{3B78A194-1186-46B9-ACD1-CA6F9C98C3E7}" destId="{CB64DDDF-26C8-49C9-A57A-9B0A02CA934B}" srcOrd="0" destOrd="0" parTransId="{055A8DF2-5279-4217-83C9-D1BC13AC2713}" sibTransId="{5B1306A7-AE49-4463-BDE9-4823A31251C6}"/>
    <dgm:cxn modelId="{87C59BD7-BFF4-4D45-AE30-6EE162607824}" srcId="{3B78A194-1186-46B9-ACD1-CA6F9C98C3E7}" destId="{02F57DF8-DEA6-458C-94A5-7838B9F0EB57}" srcOrd="4" destOrd="0" parTransId="{02FBF5EF-426B-43A6-8EDB-82C3D0724DB5}" sibTransId="{2D9466B5-8E65-4114-9B79-1FE9631CD44F}"/>
    <dgm:cxn modelId="{5433C9FA-95FF-481E-8C03-78CC91EBE178}" type="presOf" srcId="{0D8B60D0-60D0-44B8-8774-A0C98CCF8413}" destId="{1A0B344B-E69E-4A38-A031-5412AAD2924D}" srcOrd="0" destOrd="0" presId="urn:microsoft.com/office/officeart/2005/8/layout/vList5"/>
    <dgm:cxn modelId="{F934EA5D-1776-4A13-91AB-508DD3339531}" type="presOf" srcId="{02F57DF8-DEA6-458C-94A5-7838B9F0EB57}" destId="{0BEB5E34-A88A-453F-9D82-023BCC3DC33E}" srcOrd="0" destOrd="0" presId="urn:microsoft.com/office/officeart/2005/8/layout/vList5"/>
    <dgm:cxn modelId="{713BA931-7D1C-4E83-AC0B-9F8A379E22C0}" type="presOf" srcId="{CB855947-6E18-43CD-AF7B-84A4C1669491}" destId="{521322BD-182A-426B-A80E-7F9A735ADE09}" srcOrd="0" destOrd="0" presId="urn:microsoft.com/office/officeart/2005/8/layout/vList5"/>
    <dgm:cxn modelId="{C8433225-9B33-4BF6-86FE-CD1E9BF697A9}" srcId="{3B78A194-1186-46B9-ACD1-CA6F9C98C3E7}" destId="{AF3E9B4D-58BC-4F9C-AE48-03CC32871CC6}" srcOrd="3" destOrd="0" parTransId="{FB177CD2-2D93-4E70-9A81-1C0E6F0F0764}" sibTransId="{2B44DD4D-B263-4456-8FBF-CAC45C695A0E}"/>
    <dgm:cxn modelId="{5AC0EB9F-6389-4354-8367-EC4A78B59278}" srcId="{3B78A194-1186-46B9-ACD1-CA6F9C98C3E7}" destId="{5A5A7BDF-DE97-4192-887B-17251349495B}" srcOrd="6" destOrd="0" parTransId="{5B6B78C9-D4C5-482D-A0B3-A214647D724D}" sibTransId="{F420528B-9E7B-4950-A2B1-14301A416B1B}"/>
    <dgm:cxn modelId="{6CBA2338-7F38-4940-A349-849969913972}" type="presOf" srcId="{5A5A7BDF-DE97-4192-887B-17251349495B}" destId="{D4153463-7C18-4A2B-B5EC-5CD4DBAC18B9}" srcOrd="0" destOrd="0" presId="urn:microsoft.com/office/officeart/2005/8/layout/vList5"/>
    <dgm:cxn modelId="{0DE40043-467E-478B-BE5E-BB910A76FEB3}" srcId="{3B78A194-1186-46B9-ACD1-CA6F9C98C3E7}" destId="{116DF4A3-4735-40CD-B5A3-84CBB7298358}" srcOrd="5" destOrd="0" parTransId="{C08F5107-A8D3-48A4-B913-D3C295251D66}" sibTransId="{741CE710-135F-4C0C-A8C7-8DD90E04E86D}"/>
    <dgm:cxn modelId="{7FE69CB3-0DD3-4357-A4F8-3714F7456B1A}" srcId="{3B78A194-1186-46B9-ACD1-CA6F9C98C3E7}" destId="{CB855947-6E18-43CD-AF7B-84A4C1669491}" srcOrd="2" destOrd="0" parTransId="{926754A4-EEE0-4A82-BA68-7BB6E639F63E}" sibTransId="{AF769B5F-F550-45F7-8AD5-717BA3CBAD77}"/>
    <dgm:cxn modelId="{2D4E4E05-A417-4DB3-9717-722475015985}" type="presOf" srcId="{116DF4A3-4735-40CD-B5A3-84CBB7298358}" destId="{6711FDAF-9E60-4AA4-8381-B36FD67DD200}" srcOrd="0" destOrd="0" presId="urn:microsoft.com/office/officeart/2005/8/layout/vList5"/>
    <dgm:cxn modelId="{4EB3C405-C75E-475F-97FC-3CFCB0E617CC}" type="presOf" srcId="{CB64DDDF-26C8-49C9-A57A-9B0A02CA934B}" destId="{3F7BDD35-4328-4F03-A5A5-A4743E53FE9D}" srcOrd="0" destOrd="0" presId="urn:microsoft.com/office/officeart/2005/8/layout/vList5"/>
    <dgm:cxn modelId="{10D104A4-1CE1-49E3-BD0F-12B4701EED70}" type="presOf" srcId="{AF3E9B4D-58BC-4F9C-AE48-03CC32871CC6}" destId="{9352726C-471F-42C8-8A99-AB7B1A385B0C}" srcOrd="0" destOrd="0" presId="urn:microsoft.com/office/officeart/2005/8/layout/vList5"/>
    <dgm:cxn modelId="{18AF808D-250A-40A6-A757-8905C690E592}" type="presParOf" srcId="{D68DB0F4-1BE6-4921-8507-BDDC4C61AAA1}" destId="{A71C600A-9513-46C6-8BBD-4EA23F597A57}" srcOrd="0" destOrd="0" presId="urn:microsoft.com/office/officeart/2005/8/layout/vList5"/>
    <dgm:cxn modelId="{7747EAA2-BF9D-4BAD-939E-7407D1D0CAE7}" type="presParOf" srcId="{A71C600A-9513-46C6-8BBD-4EA23F597A57}" destId="{3F7BDD35-4328-4F03-A5A5-A4743E53FE9D}" srcOrd="0" destOrd="0" presId="urn:microsoft.com/office/officeart/2005/8/layout/vList5"/>
    <dgm:cxn modelId="{26C6052C-6438-4028-98D8-4C1092A1678B}" type="presParOf" srcId="{D68DB0F4-1BE6-4921-8507-BDDC4C61AAA1}" destId="{AE8A2A39-80B4-4216-9ADB-DE73C6AF4EE8}" srcOrd="1" destOrd="0" presId="urn:microsoft.com/office/officeart/2005/8/layout/vList5"/>
    <dgm:cxn modelId="{5690EC06-F5BC-458E-8C5A-448479A69918}" type="presParOf" srcId="{D68DB0F4-1BE6-4921-8507-BDDC4C61AAA1}" destId="{9CDD9C22-01AB-41CF-B34C-8D6D14A8BDFC}" srcOrd="2" destOrd="0" presId="urn:microsoft.com/office/officeart/2005/8/layout/vList5"/>
    <dgm:cxn modelId="{49F9C24B-AD7A-4DA5-8204-84DE497F46D5}" type="presParOf" srcId="{9CDD9C22-01AB-41CF-B34C-8D6D14A8BDFC}" destId="{1A0B344B-E69E-4A38-A031-5412AAD2924D}" srcOrd="0" destOrd="0" presId="urn:microsoft.com/office/officeart/2005/8/layout/vList5"/>
    <dgm:cxn modelId="{EFE7A743-9A38-4012-B2ED-F1F3EB69F544}" type="presParOf" srcId="{D68DB0F4-1BE6-4921-8507-BDDC4C61AAA1}" destId="{7F45F9D1-DD72-4294-BA5C-C26EFCD90F5C}" srcOrd="3" destOrd="0" presId="urn:microsoft.com/office/officeart/2005/8/layout/vList5"/>
    <dgm:cxn modelId="{D8D18D33-0C97-41BD-B72E-53A8BCA61F35}" type="presParOf" srcId="{D68DB0F4-1BE6-4921-8507-BDDC4C61AAA1}" destId="{1B59B4F4-68F2-41EE-AEB3-00459BA6E421}" srcOrd="4" destOrd="0" presId="urn:microsoft.com/office/officeart/2005/8/layout/vList5"/>
    <dgm:cxn modelId="{8EFFAF9F-736F-4B96-A05C-1456309B3D5A}" type="presParOf" srcId="{1B59B4F4-68F2-41EE-AEB3-00459BA6E421}" destId="{521322BD-182A-426B-A80E-7F9A735ADE09}" srcOrd="0" destOrd="0" presId="urn:microsoft.com/office/officeart/2005/8/layout/vList5"/>
    <dgm:cxn modelId="{FEF53D64-48B1-4FF3-A7DD-94845E1B565F}" type="presParOf" srcId="{D68DB0F4-1BE6-4921-8507-BDDC4C61AAA1}" destId="{BE4EAFC9-15D6-4420-A3CE-B1C34D132242}" srcOrd="5" destOrd="0" presId="urn:microsoft.com/office/officeart/2005/8/layout/vList5"/>
    <dgm:cxn modelId="{8E761BF5-1CAE-4364-8DEA-92CBDD30E28C}" type="presParOf" srcId="{D68DB0F4-1BE6-4921-8507-BDDC4C61AAA1}" destId="{778C38D0-A422-45E6-B04F-A35DF6384AA7}" srcOrd="6" destOrd="0" presId="urn:microsoft.com/office/officeart/2005/8/layout/vList5"/>
    <dgm:cxn modelId="{CFD2590F-2367-4F60-B8C8-36D630D81074}" type="presParOf" srcId="{778C38D0-A422-45E6-B04F-A35DF6384AA7}" destId="{9352726C-471F-42C8-8A99-AB7B1A385B0C}" srcOrd="0" destOrd="0" presId="urn:microsoft.com/office/officeart/2005/8/layout/vList5"/>
    <dgm:cxn modelId="{F852C918-2C94-4A0A-AFD8-C4C856BCB28F}" type="presParOf" srcId="{D68DB0F4-1BE6-4921-8507-BDDC4C61AAA1}" destId="{E29E032D-A6A9-40B3-8B01-546725AF5ADF}" srcOrd="7" destOrd="0" presId="urn:microsoft.com/office/officeart/2005/8/layout/vList5"/>
    <dgm:cxn modelId="{8115D13A-7EEE-4B40-9423-203B6B947721}" type="presParOf" srcId="{D68DB0F4-1BE6-4921-8507-BDDC4C61AAA1}" destId="{00365564-9A4D-45B9-A756-8A2ACCD524B9}" srcOrd="8" destOrd="0" presId="urn:microsoft.com/office/officeart/2005/8/layout/vList5"/>
    <dgm:cxn modelId="{8B46F514-804B-4202-AC16-8EDBBF855743}" type="presParOf" srcId="{00365564-9A4D-45B9-A756-8A2ACCD524B9}" destId="{0BEB5E34-A88A-453F-9D82-023BCC3DC33E}" srcOrd="0" destOrd="0" presId="urn:microsoft.com/office/officeart/2005/8/layout/vList5"/>
    <dgm:cxn modelId="{A18F3DA7-FD29-4147-97E8-2725BC98C039}" type="presParOf" srcId="{D68DB0F4-1BE6-4921-8507-BDDC4C61AAA1}" destId="{41278EA9-8233-43EF-942F-42390D414DAB}" srcOrd="9" destOrd="0" presId="urn:microsoft.com/office/officeart/2005/8/layout/vList5"/>
    <dgm:cxn modelId="{743E92D8-C80E-47C2-AFCF-E1E0733CBF90}" type="presParOf" srcId="{D68DB0F4-1BE6-4921-8507-BDDC4C61AAA1}" destId="{E8CDC3A4-469F-4A8F-B474-52E74F1B0B5C}" srcOrd="10" destOrd="0" presId="urn:microsoft.com/office/officeart/2005/8/layout/vList5"/>
    <dgm:cxn modelId="{19430B50-DF29-426B-9C26-80562A60B992}" type="presParOf" srcId="{E8CDC3A4-469F-4A8F-B474-52E74F1B0B5C}" destId="{6711FDAF-9E60-4AA4-8381-B36FD67DD200}" srcOrd="0" destOrd="0" presId="urn:microsoft.com/office/officeart/2005/8/layout/vList5"/>
    <dgm:cxn modelId="{7D9E0A89-A2F5-4C51-AB1D-B1B565A4C407}" type="presParOf" srcId="{D68DB0F4-1BE6-4921-8507-BDDC4C61AAA1}" destId="{ACDB350A-F323-4FB4-925E-0234C78BD97C}" srcOrd="11" destOrd="0" presId="urn:microsoft.com/office/officeart/2005/8/layout/vList5"/>
    <dgm:cxn modelId="{A8A4A0BD-598A-4E58-8097-D801E65D6393}" type="presParOf" srcId="{D68DB0F4-1BE6-4921-8507-BDDC4C61AAA1}" destId="{C36E2877-1751-415C-BCDE-2C3155834CDC}" srcOrd="12" destOrd="0" presId="urn:microsoft.com/office/officeart/2005/8/layout/vList5"/>
    <dgm:cxn modelId="{E27E4ECA-53CA-4E1D-A3BB-009F57BA05F0}" type="presParOf" srcId="{C36E2877-1751-415C-BCDE-2C3155834CDC}" destId="{D4153463-7C18-4A2B-B5EC-5CD4DBAC18B9}" srcOrd="0"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8EB40C-EA2D-438B-B93A-B681351B2FC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l-GR"/>
        </a:p>
      </dgm:t>
    </dgm:pt>
    <dgm:pt modelId="{6B9E94FE-074E-4A67-93C4-F5C37667863B}">
      <dgm:prSet phldrT="[Κείμενο]" custT="1"/>
      <dgm:spPr/>
      <dgm:t>
        <a:bodyPr/>
        <a:lstStyle/>
        <a:p>
          <a:r>
            <a:rPr lang="el-GR" sz="1600" dirty="0" smtClean="0"/>
            <a:t>Νεογνά</a:t>
          </a:r>
          <a:r>
            <a:rPr lang="el-GR" sz="1300" dirty="0" smtClean="0"/>
            <a:t> </a:t>
          </a:r>
          <a:endParaRPr lang="el-GR" sz="1300" dirty="0"/>
        </a:p>
      </dgm:t>
    </dgm:pt>
    <dgm:pt modelId="{4A893F46-A4E2-48A5-B5E5-E2AB83EC0796}" type="parTrans" cxnId="{F8AE5918-8D09-4D39-BF10-75F4F99B2241}">
      <dgm:prSet/>
      <dgm:spPr/>
      <dgm:t>
        <a:bodyPr/>
        <a:lstStyle/>
        <a:p>
          <a:endParaRPr lang="el-GR"/>
        </a:p>
      </dgm:t>
    </dgm:pt>
    <dgm:pt modelId="{2FCB12AC-011E-4132-90D8-284F74704963}" type="sibTrans" cxnId="{F8AE5918-8D09-4D39-BF10-75F4F99B2241}">
      <dgm:prSet/>
      <dgm:spPr/>
      <dgm:t>
        <a:bodyPr/>
        <a:lstStyle/>
        <a:p>
          <a:endParaRPr lang="el-GR"/>
        </a:p>
      </dgm:t>
    </dgm:pt>
    <dgm:pt modelId="{454CB721-FCC7-4FE7-B80E-39B5A574AD42}">
      <dgm:prSet phldrT="[Κείμενο]" custT="1"/>
      <dgm:spPr/>
      <dgm:t>
        <a:bodyPr/>
        <a:lstStyle/>
        <a:p>
          <a:r>
            <a:rPr lang="el-GR" sz="1400" dirty="0" smtClean="0"/>
            <a:t>Ο αποικισμός των μικροβίων ξεκινά με τον τοκετό ή 6-10 ώρες μετά.  Αρχικά μικροαερόφιλα και στη συνέχεια  </a:t>
          </a:r>
          <a:r>
            <a:rPr lang="en-US" sz="1400" dirty="0" smtClean="0"/>
            <a:t> </a:t>
          </a:r>
          <a:r>
            <a:rPr lang="el-GR" sz="1400" dirty="0" smtClean="0"/>
            <a:t>αναερόβια</a:t>
          </a:r>
          <a:r>
            <a:rPr lang="en-US" sz="1400" dirty="0" smtClean="0"/>
            <a:t> Gram (-) </a:t>
          </a:r>
          <a:r>
            <a:rPr lang="el-GR" sz="1400" dirty="0" smtClean="0"/>
            <a:t>βακτήρια </a:t>
          </a:r>
          <a:endParaRPr lang="el-GR" sz="1400" dirty="0"/>
        </a:p>
      </dgm:t>
    </dgm:pt>
    <dgm:pt modelId="{4FD4EE5A-0F02-4E28-A8EA-6EFEBAB86F10}" type="parTrans" cxnId="{A53CF6C7-BA70-43C9-BF4F-6912F141D6C3}">
      <dgm:prSet/>
      <dgm:spPr/>
      <dgm:t>
        <a:bodyPr/>
        <a:lstStyle/>
        <a:p>
          <a:endParaRPr lang="el-GR"/>
        </a:p>
      </dgm:t>
    </dgm:pt>
    <dgm:pt modelId="{B05DBDE9-E3CD-4D0C-8998-9DF246AE66EE}" type="sibTrans" cxnId="{A53CF6C7-BA70-43C9-BF4F-6912F141D6C3}">
      <dgm:prSet/>
      <dgm:spPr/>
      <dgm:t>
        <a:bodyPr/>
        <a:lstStyle/>
        <a:p>
          <a:endParaRPr lang="el-GR"/>
        </a:p>
      </dgm:t>
    </dgm:pt>
    <dgm:pt modelId="{C981EB1E-FE5E-4E2B-A35B-539B6C0FC2BE}">
      <dgm:prSet phldrT="[Κείμενο]" custT="1"/>
      <dgm:spPr/>
      <dgm:t>
        <a:bodyPr/>
        <a:lstStyle/>
        <a:p>
          <a:r>
            <a:rPr lang="el-GR" sz="1600" dirty="0" smtClean="0"/>
            <a:t>Ανατολή των νεογιλών δοντιών</a:t>
          </a:r>
          <a:endParaRPr lang="el-GR" sz="1600" dirty="0"/>
        </a:p>
      </dgm:t>
    </dgm:pt>
    <dgm:pt modelId="{49035792-92C1-4A14-8D0E-4A9949F7094C}" type="parTrans" cxnId="{6DC8396F-A6DB-4678-9315-9C6E35C58C5F}">
      <dgm:prSet/>
      <dgm:spPr/>
      <dgm:t>
        <a:bodyPr/>
        <a:lstStyle/>
        <a:p>
          <a:endParaRPr lang="el-GR"/>
        </a:p>
      </dgm:t>
    </dgm:pt>
    <dgm:pt modelId="{98722CEA-0271-47B1-8A1B-04CD262A9938}" type="sibTrans" cxnId="{6DC8396F-A6DB-4678-9315-9C6E35C58C5F}">
      <dgm:prSet/>
      <dgm:spPr/>
      <dgm:t>
        <a:bodyPr/>
        <a:lstStyle/>
        <a:p>
          <a:endParaRPr lang="el-GR"/>
        </a:p>
      </dgm:t>
    </dgm:pt>
    <dgm:pt modelId="{9FC654C6-0C11-42DB-9311-8C6F06654B0E}">
      <dgm:prSet phldrT="[Κείμενο]" custT="1"/>
      <dgm:spPr/>
      <dgm:t>
        <a:bodyPr/>
        <a:lstStyle/>
        <a:p>
          <a:r>
            <a:rPr lang="el-GR" sz="1400" dirty="0" smtClean="0"/>
            <a:t>Στρεπτόκοκκοι , ακτινομύκητες, </a:t>
          </a:r>
          <a:r>
            <a:rPr lang="el-GR" sz="1400" dirty="0" err="1" smtClean="0"/>
            <a:t>γαλακτοβάκιλλοι</a:t>
          </a:r>
          <a:endParaRPr lang="el-GR" sz="1400" dirty="0"/>
        </a:p>
      </dgm:t>
    </dgm:pt>
    <dgm:pt modelId="{CFBF0091-B8B6-4EAA-9095-E69F87DCD49E}" type="parTrans" cxnId="{2F334D8C-50B9-4C62-A346-0FB4F6BEF908}">
      <dgm:prSet/>
      <dgm:spPr/>
      <dgm:t>
        <a:bodyPr/>
        <a:lstStyle/>
        <a:p>
          <a:endParaRPr lang="el-GR"/>
        </a:p>
      </dgm:t>
    </dgm:pt>
    <dgm:pt modelId="{D6D7F7A4-B388-46B3-AD37-C6B07C39F4E7}" type="sibTrans" cxnId="{2F334D8C-50B9-4C62-A346-0FB4F6BEF908}">
      <dgm:prSet/>
      <dgm:spPr/>
      <dgm:t>
        <a:bodyPr/>
        <a:lstStyle/>
        <a:p>
          <a:endParaRPr lang="el-GR"/>
        </a:p>
      </dgm:t>
    </dgm:pt>
    <dgm:pt modelId="{FB8DE6C1-23A5-404E-A983-D0FA032C3BB8}">
      <dgm:prSet phldrT="[Κείμενο]" custT="1"/>
      <dgm:spPr/>
      <dgm:t>
        <a:bodyPr/>
        <a:lstStyle/>
        <a:p>
          <a:r>
            <a:rPr lang="el-GR" sz="1600" dirty="0" smtClean="0"/>
            <a:t>Παιδική ηλικία</a:t>
          </a:r>
          <a:endParaRPr lang="el-GR" sz="1600" dirty="0"/>
        </a:p>
      </dgm:t>
    </dgm:pt>
    <dgm:pt modelId="{F0686D93-1815-44DD-9A9D-CA6685B17B87}" type="parTrans" cxnId="{E584299C-CA2F-4429-A4BF-6723F043BEAE}">
      <dgm:prSet/>
      <dgm:spPr/>
      <dgm:t>
        <a:bodyPr/>
        <a:lstStyle/>
        <a:p>
          <a:endParaRPr lang="el-GR"/>
        </a:p>
      </dgm:t>
    </dgm:pt>
    <dgm:pt modelId="{6E193447-5D26-46D0-AED5-78448EA055CE}" type="sibTrans" cxnId="{E584299C-CA2F-4429-A4BF-6723F043BEAE}">
      <dgm:prSet/>
      <dgm:spPr/>
      <dgm:t>
        <a:bodyPr/>
        <a:lstStyle/>
        <a:p>
          <a:endParaRPr lang="el-GR"/>
        </a:p>
      </dgm:t>
    </dgm:pt>
    <dgm:pt modelId="{7F3A3FAB-BDE4-44E3-A71A-9C8044F15097}">
      <dgm:prSet phldrT="[Κείμενο]" custT="1"/>
      <dgm:spPr/>
      <dgm:t>
        <a:bodyPr/>
        <a:lstStyle/>
        <a:p>
          <a:r>
            <a:rPr lang="el-GR" sz="1400" dirty="0" smtClean="0"/>
            <a:t>Ίδια είδη βακτηρίων με τους ενήλικες</a:t>
          </a:r>
          <a:endParaRPr lang="el-GR" sz="1400" dirty="0"/>
        </a:p>
      </dgm:t>
    </dgm:pt>
    <dgm:pt modelId="{3A8A0091-B6D4-4E41-9BFB-F1C4B7AD646E}" type="parTrans" cxnId="{D4796FE3-69A7-49B4-B570-FF9890334DF1}">
      <dgm:prSet/>
      <dgm:spPr/>
      <dgm:t>
        <a:bodyPr/>
        <a:lstStyle/>
        <a:p>
          <a:endParaRPr lang="el-GR"/>
        </a:p>
      </dgm:t>
    </dgm:pt>
    <dgm:pt modelId="{A4CCBA22-C5FD-4DC4-86B8-39EB522920DB}" type="sibTrans" cxnId="{D4796FE3-69A7-49B4-B570-FF9890334DF1}">
      <dgm:prSet/>
      <dgm:spPr/>
      <dgm:t>
        <a:bodyPr/>
        <a:lstStyle/>
        <a:p>
          <a:endParaRPr lang="el-GR"/>
        </a:p>
      </dgm:t>
    </dgm:pt>
    <dgm:pt modelId="{B924134F-2054-470A-8312-0AFDC902559A}" type="pres">
      <dgm:prSet presAssocID="{F48EB40C-EA2D-438B-B93A-B681351B2FCA}" presName="linearFlow" presStyleCnt="0">
        <dgm:presLayoutVars>
          <dgm:dir/>
          <dgm:animLvl val="lvl"/>
          <dgm:resizeHandles val="exact"/>
        </dgm:presLayoutVars>
      </dgm:prSet>
      <dgm:spPr/>
      <dgm:t>
        <a:bodyPr/>
        <a:lstStyle/>
        <a:p>
          <a:endParaRPr lang="el-GR"/>
        </a:p>
      </dgm:t>
    </dgm:pt>
    <dgm:pt modelId="{C7DE0CFF-606B-4FCE-861C-313FE2DA71EC}" type="pres">
      <dgm:prSet presAssocID="{6B9E94FE-074E-4A67-93C4-F5C37667863B}" presName="composite" presStyleCnt="0"/>
      <dgm:spPr/>
    </dgm:pt>
    <dgm:pt modelId="{3ACF51A6-0BBB-4826-AFCA-C2AB927DBD22}" type="pres">
      <dgm:prSet presAssocID="{6B9E94FE-074E-4A67-93C4-F5C37667863B}" presName="parTx" presStyleLbl="node1" presStyleIdx="0" presStyleCnt="3">
        <dgm:presLayoutVars>
          <dgm:chMax val="0"/>
          <dgm:chPref val="0"/>
          <dgm:bulletEnabled val="1"/>
        </dgm:presLayoutVars>
      </dgm:prSet>
      <dgm:spPr/>
      <dgm:t>
        <a:bodyPr/>
        <a:lstStyle/>
        <a:p>
          <a:endParaRPr lang="el-GR"/>
        </a:p>
      </dgm:t>
    </dgm:pt>
    <dgm:pt modelId="{7C622CF8-C6FC-41C8-9C18-8750A77B1B98}" type="pres">
      <dgm:prSet presAssocID="{6B9E94FE-074E-4A67-93C4-F5C37667863B}" presName="parSh" presStyleLbl="node1" presStyleIdx="0" presStyleCnt="3"/>
      <dgm:spPr/>
      <dgm:t>
        <a:bodyPr/>
        <a:lstStyle/>
        <a:p>
          <a:endParaRPr lang="el-GR"/>
        </a:p>
      </dgm:t>
    </dgm:pt>
    <dgm:pt modelId="{F8127C0D-48DB-4C44-A8F2-EBC7CA46AA4A}" type="pres">
      <dgm:prSet presAssocID="{6B9E94FE-074E-4A67-93C4-F5C37667863B}" presName="desTx" presStyleLbl="fgAcc1" presStyleIdx="0" presStyleCnt="3" custScaleX="132424" custLinFactNeighborY="10896">
        <dgm:presLayoutVars>
          <dgm:bulletEnabled val="1"/>
        </dgm:presLayoutVars>
      </dgm:prSet>
      <dgm:spPr/>
      <dgm:t>
        <a:bodyPr/>
        <a:lstStyle/>
        <a:p>
          <a:endParaRPr lang="el-GR"/>
        </a:p>
      </dgm:t>
    </dgm:pt>
    <dgm:pt modelId="{6A379802-CDF1-4B57-8340-36C1A0CF6246}" type="pres">
      <dgm:prSet presAssocID="{2FCB12AC-011E-4132-90D8-284F74704963}" presName="sibTrans" presStyleLbl="sibTrans2D1" presStyleIdx="0" presStyleCnt="2"/>
      <dgm:spPr/>
      <dgm:t>
        <a:bodyPr/>
        <a:lstStyle/>
        <a:p>
          <a:endParaRPr lang="el-GR"/>
        </a:p>
      </dgm:t>
    </dgm:pt>
    <dgm:pt modelId="{535DAFF5-2F1C-4B8A-AE21-248595CE7BE4}" type="pres">
      <dgm:prSet presAssocID="{2FCB12AC-011E-4132-90D8-284F74704963}" presName="connTx" presStyleLbl="sibTrans2D1" presStyleIdx="0" presStyleCnt="2"/>
      <dgm:spPr/>
      <dgm:t>
        <a:bodyPr/>
        <a:lstStyle/>
        <a:p>
          <a:endParaRPr lang="el-GR"/>
        </a:p>
      </dgm:t>
    </dgm:pt>
    <dgm:pt modelId="{5DB5A2AA-E488-4759-832D-F706EF6F3FE3}" type="pres">
      <dgm:prSet presAssocID="{C981EB1E-FE5E-4E2B-A35B-539B6C0FC2BE}" presName="composite" presStyleCnt="0"/>
      <dgm:spPr/>
    </dgm:pt>
    <dgm:pt modelId="{52B00F06-CFA9-4656-8BBA-E4FF745D1970}" type="pres">
      <dgm:prSet presAssocID="{C981EB1E-FE5E-4E2B-A35B-539B6C0FC2BE}" presName="parTx" presStyleLbl="node1" presStyleIdx="0" presStyleCnt="3">
        <dgm:presLayoutVars>
          <dgm:chMax val="0"/>
          <dgm:chPref val="0"/>
          <dgm:bulletEnabled val="1"/>
        </dgm:presLayoutVars>
      </dgm:prSet>
      <dgm:spPr/>
      <dgm:t>
        <a:bodyPr/>
        <a:lstStyle/>
        <a:p>
          <a:endParaRPr lang="el-GR"/>
        </a:p>
      </dgm:t>
    </dgm:pt>
    <dgm:pt modelId="{AC27C78A-9C71-46E0-9AF3-A8F01EA2FCFE}" type="pres">
      <dgm:prSet presAssocID="{C981EB1E-FE5E-4E2B-A35B-539B6C0FC2BE}" presName="parSh" presStyleLbl="node1" presStyleIdx="1" presStyleCnt="3"/>
      <dgm:spPr/>
      <dgm:t>
        <a:bodyPr/>
        <a:lstStyle/>
        <a:p>
          <a:endParaRPr lang="el-GR"/>
        </a:p>
      </dgm:t>
    </dgm:pt>
    <dgm:pt modelId="{7A92CA50-CFB6-43D1-A1BC-C16BAB962313}" type="pres">
      <dgm:prSet presAssocID="{C981EB1E-FE5E-4E2B-A35B-539B6C0FC2BE}" presName="desTx" presStyleLbl="fgAcc1" presStyleIdx="1" presStyleCnt="3" custScaleX="137059" custLinFactNeighborY="10896">
        <dgm:presLayoutVars>
          <dgm:bulletEnabled val="1"/>
        </dgm:presLayoutVars>
      </dgm:prSet>
      <dgm:spPr/>
      <dgm:t>
        <a:bodyPr/>
        <a:lstStyle/>
        <a:p>
          <a:endParaRPr lang="el-GR"/>
        </a:p>
      </dgm:t>
    </dgm:pt>
    <dgm:pt modelId="{2DED1FE9-2B7F-4820-AFBD-F871C5DF7E4B}" type="pres">
      <dgm:prSet presAssocID="{98722CEA-0271-47B1-8A1B-04CD262A9938}" presName="sibTrans" presStyleLbl="sibTrans2D1" presStyleIdx="1" presStyleCnt="2"/>
      <dgm:spPr/>
      <dgm:t>
        <a:bodyPr/>
        <a:lstStyle/>
        <a:p>
          <a:endParaRPr lang="el-GR"/>
        </a:p>
      </dgm:t>
    </dgm:pt>
    <dgm:pt modelId="{8A2D671F-4109-45E0-8770-0D5E8FC8F729}" type="pres">
      <dgm:prSet presAssocID="{98722CEA-0271-47B1-8A1B-04CD262A9938}" presName="connTx" presStyleLbl="sibTrans2D1" presStyleIdx="1" presStyleCnt="2"/>
      <dgm:spPr/>
      <dgm:t>
        <a:bodyPr/>
        <a:lstStyle/>
        <a:p>
          <a:endParaRPr lang="el-GR"/>
        </a:p>
      </dgm:t>
    </dgm:pt>
    <dgm:pt modelId="{32DBA1E4-EBCA-4767-B3A7-936F0950B060}" type="pres">
      <dgm:prSet presAssocID="{FB8DE6C1-23A5-404E-A983-D0FA032C3BB8}" presName="composite" presStyleCnt="0"/>
      <dgm:spPr/>
    </dgm:pt>
    <dgm:pt modelId="{E772418D-82F6-42C6-82D0-9D7BC5853103}" type="pres">
      <dgm:prSet presAssocID="{FB8DE6C1-23A5-404E-A983-D0FA032C3BB8}" presName="parTx" presStyleLbl="node1" presStyleIdx="1" presStyleCnt="3">
        <dgm:presLayoutVars>
          <dgm:chMax val="0"/>
          <dgm:chPref val="0"/>
          <dgm:bulletEnabled val="1"/>
        </dgm:presLayoutVars>
      </dgm:prSet>
      <dgm:spPr/>
      <dgm:t>
        <a:bodyPr/>
        <a:lstStyle/>
        <a:p>
          <a:endParaRPr lang="el-GR"/>
        </a:p>
      </dgm:t>
    </dgm:pt>
    <dgm:pt modelId="{BCB8422E-9715-4D02-8501-9FD83C031D45}" type="pres">
      <dgm:prSet presAssocID="{FB8DE6C1-23A5-404E-A983-D0FA032C3BB8}" presName="parSh" presStyleLbl="node1" presStyleIdx="2" presStyleCnt="3" custLinFactNeighborX="-5085" custLinFactNeighborY="1160"/>
      <dgm:spPr/>
      <dgm:t>
        <a:bodyPr/>
        <a:lstStyle/>
        <a:p>
          <a:endParaRPr lang="el-GR"/>
        </a:p>
      </dgm:t>
    </dgm:pt>
    <dgm:pt modelId="{39669785-F590-423B-A1B7-008EA25D8B34}" type="pres">
      <dgm:prSet presAssocID="{FB8DE6C1-23A5-404E-A983-D0FA032C3BB8}" presName="desTx" presStyleLbl="fgAcc1" presStyleIdx="2" presStyleCnt="3" custLinFactNeighborY="10896">
        <dgm:presLayoutVars>
          <dgm:bulletEnabled val="1"/>
        </dgm:presLayoutVars>
      </dgm:prSet>
      <dgm:spPr/>
      <dgm:t>
        <a:bodyPr/>
        <a:lstStyle/>
        <a:p>
          <a:endParaRPr lang="el-GR"/>
        </a:p>
      </dgm:t>
    </dgm:pt>
  </dgm:ptLst>
  <dgm:cxnLst>
    <dgm:cxn modelId="{74D8E69F-AFFC-4425-8ED0-79321BB3F4AA}" type="presOf" srcId="{2FCB12AC-011E-4132-90D8-284F74704963}" destId="{535DAFF5-2F1C-4B8A-AE21-248595CE7BE4}" srcOrd="1" destOrd="0" presId="urn:microsoft.com/office/officeart/2005/8/layout/process3"/>
    <dgm:cxn modelId="{E584299C-CA2F-4429-A4BF-6723F043BEAE}" srcId="{F48EB40C-EA2D-438B-B93A-B681351B2FCA}" destId="{FB8DE6C1-23A5-404E-A983-D0FA032C3BB8}" srcOrd="2" destOrd="0" parTransId="{F0686D93-1815-44DD-9A9D-CA6685B17B87}" sibTransId="{6E193447-5D26-46D0-AED5-78448EA055CE}"/>
    <dgm:cxn modelId="{6A34D952-80E5-4CF7-9A5F-C8980ECA835B}" type="presOf" srcId="{F48EB40C-EA2D-438B-B93A-B681351B2FCA}" destId="{B924134F-2054-470A-8312-0AFDC902559A}" srcOrd="0" destOrd="0" presId="urn:microsoft.com/office/officeart/2005/8/layout/process3"/>
    <dgm:cxn modelId="{032CCF82-E749-4D02-8A73-BFA8AA7B9FBD}" type="presOf" srcId="{98722CEA-0271-47B1-8A1B-04CD262A9938}" destId="{8A2D671F-4109-45E0-8770-0D5E8FC8F729}" srcOrd="1" destOrd="0" presId="urn:microsoft.com/office/officeart/2005/8/layout/process3"/>
    <dgm:cxn modelId="{A99385AD-CE78-4439-A76D-F39489322FD0}" type="presOf" srcId="{9FC654C6-0C11-42DB-9311-8C6F06654B0E}" destId="{7A92CA50-CFB6-43D1-A1BC-C16BAB962313}" srcOrd="0" destOrd="0" presId="urn:microsoft.com/office/officeart/2005/8/layout/process3"/>
    <dgm:cxn modelId="{FFDD4005-6B2E-43AB-9BFA-23E1F9F192B6}" type="presOf" srcId="{6B9E94FE-074E-4A67-93C4-F5C37667863B}" destId="{7C622CF8-C6FC-41C8-9C18-8750A77B1B98}" srcOrd="1" destOrd="0" presId="urn:microsoft.com/office/officeart/2005/8/layout/process3"/>
    <dgm:cxn modelId="{B84FDAC0-0686-4FF9-8FF9-444707A5A301}" type="presOf" srcId="{FB8DE6C1-23A5-404E-A983-D0FA032C3BB8}" destId="{E772418D-82F6-42C6-82D0-9D7BC5853103}" srcOrd="0" destOrd="0" presId="urn:microsoft.com/office/officeart/2005/8/layout/process3"/>
    <dgm:cxn modelId="{E014FAAC-4E06-44B7-9F1A-870293B40907}" type="presOf" srcId="{6B9E94FE-074E-4A67-93C4-F5C37667863B}" destId="{3ACF51A6-0BBB-4826-AFCA-C2AB927DBD22}" srcOrd="0" destOrd="0" presId="urn:microsoft.com/office/officeart/2005/8/layout/process3"/>
    <dgm:cxn modelId="{D4796FE3-69A7-49B4-B570-FF9890334DF1}" srcId="{FB8DE6C1-23A5-404E-A983-D0FA032C3BB8}" destId="{7F3A3FAB-BDE4-44E3-A71A-9C8044F15097}" srcOrd="0" destOrd="0" parTransId="{3A8A0091-B6D4-4E41-9BFB-F1C4B7AD646E}" sibTransId="{A4CCBA22-C5FD-4DC4-86B8-39EB522920DB}"/>
    <dgm:cxn modelId="{F8AE5918-8D09-4D39-BF10-75F4F99B2241}" srcId="{F48EB40C-EA2D-438B-B93A-B681351B2FCA}" destId="{6B9E94FE-074E-4A67-93C4-F5C37667863B}" srcOrd="0" destOrd="0" parTransId="{4A893F46-A4E2-48A5-B5E5-E2AB83EC0796}" sibTransId="{2FCB12AC-011E-4132-90D8-284F74704963}"/>
    <dgm:cxn modelId="{C265A602-81D5-46DD-AE5B-7E8454EB16C3}" type="presOf" srcId="{98722CEA-0271-47B1-8A1B-04CD262A9938}" destId="{2DED1FE9-2B7F-4820-AFBD-F871C5DF7E4B}" srcOrd="0" destOrd="0" presId="urn:microsoft.com/office/officeart/2005/8/layout/process3"/>
    <dgm:cxn modelId="{A53CF6C7-BA70-43C9-BF4F-6912F141D6C3}" srcId="{6B9E94FE-074E-4A67-93C4-F5C37667863B}" destId="{454CB721-FCC7-4FE7-B80E-39B5A574AD42}" srcOrd="0" destOrd="0" parTransId="{4FD4EE5A-0F02-4E28-A8EA-6EFEBAB86F10}" sibTransId="{B05DBDE9-E3CD-4D0C-8998-9DF246AE66EE}"/>
    <dgm:cxn modelId="{6BF9F692-2A6A-4BCB-9892-A4C1DA331E94}" type="presOf" srcId="{454CB721-FCC7-4FE7-B80E-39B5A574AD42}" destId="{F8127C0D-48DB-4C44-A8F2-EBC7CA46AA4A}" srcOrd="0" destOrd="0" presId="urn:microsoft.com/office/officeart/2005/8/layout/process3"/>
    <dgm:cxn modelId="{87AD5D60-4C76-41ED-81BE-A3D3279BAADD}" type="presOf" srcId="{FB8DE6C1-23A5-404E-A983-D0FA032C3BB8}" destId="{BCB8422E-9715-4D02-8501-9FD83C031D45}" srcOrd="1" destOrd="0" presId="urn:microsoft.com/office/officeart/2005/8/layout/process3"/>
    <dgm:cxn modelId="{59224818-CD50-4BC1-BC12-CEA107BFBF59}" type="presOf" srcId="{2FCB12AC-011E-4132-90D8-284F74704963}" destId="{6A379802-CDF1-4B57-8340-36C1A0CF6246}" srcOrd="0" destOrd="0" presId="urn:microsoft.com/office/officeart/2005/8/layout/process3"/>
    <dgm:cxn modelId="{2DF54B8E-2E86-4E87-B50D-AA1B27C2797E}" type="presOf" srcId="{7F3A3FAB-BDE4-44E3-A71A-9C8044F15097}" destId="{39669785-F590-423B-A1B7-008EA25D8B34}" srcOrd="0" destOrd="0" presId="urn:microsoft.com/office/officeart/2005/8/layout/process3"/>
    <dgm:cxn modelId="{2F334D8C-50B9-4C62-A346-0FB4F6BEF908}" srcId="{C981EB1E-FE5E-4E2B-A35B-539B6C0FC2BE}" destId="{9FC654C6-0C11-42DB-9311-8C6F06654B0E}" srcOrd="0" destOrd="0" parTransId="{CFBF0091-B8B6-4EAA-9095-E69F87DCD49E}" sibTransId="{D6D7F7A4-B388-46B3-AD37-C6B07C39F4E7}"/>
    <dgm:cxn modelId="{6DC8396F-A6DB-4678-9315-9C6E35C58C5F}" srcId="{F48EB40C-EA2D-438B-B93A-B681351B2FCA}" destId="{C981EB1E-FE5E-4E2B-A35B-539B6C0FC2BE}" srcOrd="1" destOrd="0" parTransId="{49035792-92C1-4A14-8D0E-4A9949F7094C}" sibTransId="{98722CEA-0271-47B1-8A1B-04CD262A9938}"/>
    <dgm:cxn modelId="{4818FFD3-8381-4E5F-B1ED-80F1AF7C85F3}" type="presOf" srcId="{C981EB1E-FE5E-4E2B-A35B-539B6C0FC2BE}" destId="{52B00F06-CFA9-4656-8BBA-E4FF745D1970}" srcOrd="0" destOrd="0" presId="urn:microsoft.com/office/officeart/2005/8/layout/process3"/>
    <dgm:cxn modelId="{9BFB7548-5FDF-4A55-A9F1-0522163C5AF8}" type="presOf" srcId="{C981EB1E-FE5E-4E2B-A35B-539B6C0FC2BE}" destId="{AC27C78A-9C71-46E0-9AF3-A8F01EA2FCFE}" srcOrd="1" destOrd="0" presId="urn:microsoft.com/office/officeart/2005/8/layout/process3"/>
    <dgm:cxn modelId="{1D300207-C1F4-4D3D-8040-7DA8E56A42AA}" type="presParOf" srcId="{B924134F-2054-470A-8312-0AFDC902559A}" destId="{C7DE0CFF-606B-4FCE-861C-313FE2DA71EC}" srcOrd="0" destOrd="0" presId="urn:microsoft.com/office/officeart/2005/8/layout/process3"/>
    <dgm:cxn modelId="{4719AC50-F0DF-4756-9399-4C3ABFEEC9B6}" type="presParOf" srcId="{C7DE0CFF-606B-4FCE-861C-313FE2DA71EC}" destId="{3ACF51A6-0BBB-4826-AFCA-C2AB927DBD22}" srcOrd="0" destOrd="0" presId="urn:microsoft.com/office/officeart/2005/8/layout/process3"/>
    <dgm:cxn modelId="{B65B4193-34C9-415F-86D2-1C0672BBB2D4}" type="presParOf" srcId="{C7DE0CFF-606B-4FCE-861C-313FE2DA71EC}" destId="{7C622CF8-C6FC-41C8-9C18-8750A77B1B98}" srcOrd="1" destOrd="0" presId="urn:microsoft.com/office/officeart/2005/8/layout/process3"/>
    <dgm:cxn modelId="{B92674D7-1825-4DCD-8F07-9A85E92DE958}" type="presParOf" srcId="{C7DE0CFF-606B-4FCE-861C-313FE2DA71EC}" destId="{F8127C0D-48DB-4C44-A8F2-EBC7CA46AA4A}" srcOrd="2" destOrd="0" presId="urn:microsoft.com/office/officeart/2005/8/layout/process3"/>
    <dgm:cxn modelId="{C0A1A957-F603-40D4-8B61-826939B5A01C}" type="presParOf" srcId="{B924134F-2054-470A-8312-0AFDC902559A}" destId="{6A379802-CDF1-4B57-8340-36C1A0CF6246}" srcOrd="1" destOrd="0" presId="urn:microsoft.com/office/officeart/2005/8/layout/process3"/>
    <dgm:cxn modelId="{8B65EB61-304F-4D44-ACB1-A561EF4C8F05}" type="presParOf" srcId="{6A379802-CDF1-4B57-8340-36C1A0CF6246}" destId="{535DAFF5-2F1C-4B8A-AE21-248595CE7BE4}" srcOrd="0" destOrd="0" presId="urn:microsoft.com/office/officeart/2005/8/layout/process3"/>
    <dgm:cxn modelId="{3A8358A1-F550-4B9D-BA2C-A1A404245FAA}" type="presParOf" srcId="{B924134F-2054-470A-8312-0AFDC902559A}" destId="{5DB5A2AA-E488-4759-832D-F706EF6F3FE3}" srcOrd="2" destOrd="0" presId="urn:microsoft.com/office/officeart/2005/8/layout/process3"/>
    <dgm:cxn modelId="{415F5102-411F-4B41-AF0E-44D278596BDC}" type="presParOf" srcId="{5DB5A2AA-E488-4759-832D-F706EF6F3FE3}" destId="{52B00F06-CFA9-4656-8BBA-E4FF745D1970}" srcOrd="0" destOrd="0" presId="urn:microsoft.com/office/officeart/2005/8/layout/process3"/>
    <dgm:cxn modelId="{E0E06993-A3F3-433E-9D5D-49AAD81561E0}" type="presParOf" srcId="{5DB5A2AA-E488-4759-832D-F706EF6F3FE3}" destId="{AC27C78A-9C71-46E0-9AF3-A8F01EA2FCFE}" srcOrd="1" destOrd="0" presId="urn:microsoft.com/office/officeart/2005/8/layout/process3"/>
    <dgm:cxn modelId="{AD060428-1876-449A-9A37-7930F074DC44}" type="presParOf" srcId="{5DB5A2AA-E488-4759-832D-F706EF6F3FE3}" destId="{7A92CA50-CFB6-43D1-A1BC-C16BAB962313}" srcOrd="2" destOrd="0" presId="urn:microsoft.com/office/officeart/2005/8/layout/process3"/>
    <dgm:cxn modelId="{A432667F-C305-4C14-B673-52F36E116E9A}" type="presParOf" srcId="{B924134F-2054-470A-8312-0AFDC902559A}" destId="{2DED1FE9-2B7F-4820-AFBD-F871C5DF7E4B}" srcOrd="3" destOrd="0" presId="urn:microsoft.com/office/officeart/2005/8/layout/process3"/>
    <dgm:cxn modelId="{7DB4DCF9-9348-406C-9567-3263C55939E3}" type="presParOf" srcId="{2DED1FE9-2B7F-4820-AFBD-F871C5DF7E4B}" destId="{8A2D671F-4109-45E0-8770-0D5E8FC8F729}" srcOrd="0" destOrd="0" presId="urn:microsoft.com/office/officeart/2005/8/layout/process3"/>
    <dgm:cxn modelId="{8785792C-F84B-4C19-AEEE-A8C0CE3057D4}" type="presParOf" srcId="{B924134F-2054-470A-8312-0AFDC902559A}" destId="{32DBA1E4-EBCA-4767-B3A7-936F0950B060}" srcOrd="4" destOrd="0" presId="urn:microsoft.com/office/officeart/2005/8/layout/process3"/>
    <dgm:cxn modelId="{B73EECE8-35C9-4B1C-8014-8E0890D6F363}" type="presParOf" srcId="{32DBA1E4-EBCA-4767-B3A7-936F0950B060}" destId="{E772418D-82F6-42C6-82D0-9D7BC5853103}" srcOrd="0" destOrd="0" presId="urn:microsoft.com/office/officeart/2005/8/layout/process3"/>
    <dgm:cxn modelId="{A204481B-571E-44AE-8F4D-16C6554A6076}" type="presParOf" srcId="{32DBA1E4-EBCA-4767-B3A7-936F0950B060}" destId="{BCB8422E-9715-4D02-8501-9FD83C031D45}" srcOrd="1" destOrd="0" presId="urn:microsoft.com/office/officeart/2005/8/layout/process3"/>
    <dgm:cxn modelId="{B2634169-EF8F-4AF7-920C-3551735FBC5B}" type="presParOf" srcId="{32DBA1E4-EBCA-4767-B3A7-936F0950B060}" destId="{39669785-F590-423B-A1B7-008EA25D8B34}"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468AE1-D323-4D94-B159-D60A212C25D7}" type="doc">
      <dgm:prSet loTypeId="urn:microsoft.com/office/officeart/2005/8/layout/chart3" loCatId="cycle" qsTypeId="urn:microsoft.com/office/officeart/2005/8/quickstyle/simple1" qsCatId="simple" csTypeId="urn:microsoft.com/office/officeart/2005/8/colors/accent1_2" csCatId="accent1" phldr="1"/>
      <dgm:spPr/>
    </dgm:pt>
    <dgm:pt modelId="{3DEF1D60-3898-4B67-9792-BD79E4DA6819}">
      <dgm:prSet phldrT="[Κείμενο]" custT="1"/>
      <dgm:spPr>
        <a:blipFill dpi="0" rotWithShape="0">
          <a:blip xmlns:r="http://schemas.openxmlformats.org/officeDocument/2006/relationships" r:embed="rId1">
            <a:duotone>
              <a:prstClr val="black"/>
              <a:schemeClr val="accent6">
                <a:lumMod val="75000"/>
                <a:tint val="45000"/>
                <a:satMod val="400000"/>
              </a:schemeClr>
            </a:duotone>
          </a:blip>
          <a:srcRect/>
          <a:tile tx="-311150" ty="82550" sx="50000" sy="50000" flip="y" algn="ctr"/>
        </a:blipFill>
      </dgm:spPr>
      <dgm:t>
        <a:bodyPr/>
        <a:lstStyle/>
        <a:p>
          <a:r>
            <a:rPr lang="el-GR" sz="1400" b="1" dirty="0" smtClean="0">
              <a:solidFill>
                <a:schemeClr val="bg2"/>
              </a:solidFill>
            </a:rPr>
            <a:t>Γλώσσα: 100 βακτήρια/θηλή</a:t>
          </a:r>
        </a:p>
        <a:p>
          <a:r>
            <a:rPr lang="el-GR" sz="1400" b="1" dirty="0" smtClean="0">
              <a:solidFill>
                <a:schemeClr val="bg2"/>
              </a:solidFill>
            </a:rPr>
            <a:t>Στρεπτόκοκκοι, </a:t>
          </a:r>
          <a:r>
            <a:rPr lang="en-US" sz="1400" b="1" dirty="0" smtClean="0">
              <a:solidFill>
                <a:schemeClr val="bg2"/>
              </a:solidFill>
            </a:rPr>
            <a:t>Gram(+) </a:t>
          </a:r>
          <a:r>
            <a:rPr lang="el-GR" sz="1400" b="1" dirty="0" smtClean="0">
              <a:solidFill>
                <a:schemeClr val="bg2"/>
              </a:solidFill>
            </a:rPr>
            <a:t>βακτηρίδια, Βεγιονέλλες</a:t>
          </a:r>
          <a:endParaRPr lang="el-GR" sz="1400" b="1" dirty="0">
            <a:solidFill>
              <a:schemeClr val="bg2"/>
            </a:solidFill>
          </a:endParaRPr>
        </a:p>
      </dgm:t>
    </dgm:pt>
    <dgm:pt modelId="{AB248086-901C-4461-8081-2C50711F8597}" type="parTrans" cxnId="{EC4170F7-DFEE-4789-9F8A-C8C5354183AF}">
      <dgm:prSet/>
      <dgm:spPr/>
      <dgm:t>
        <a:bodyPr/>
        <a:lstStyle/>
        <a:p>
          <a:endParaRPr lang="el-GR"/>
        </a:p>
      </dgm:t>
    </dgm:pt>
    <dgm:pt modelId="{2A622BBD-2A02-42BA-8F7C-30AA6CBBA518}" type="sibTrans" cxnId="{EC4170F7-DFEE-4789-9F8A-C8C5354183AF}">
      <dgm:prSet/>
      <dgm:spPr/>
      <dgm:t>
        <a:bodyPr/>
        <a:lstStyle/>
        <a:p>
          <a:endParaRPr lang="el-GR"/>
        </a:p>
      </dgm:t>
    </dgm:pt>
    <dgm:pt modelId="{D0FE7FEB-4E62-461F-9305-7E2AE622BB96}">
      <dgm:prSet phldrT="[Κείμενο]" custT="1"/>
      <dgm:spPr>
        <a:blipFill dpi="0" rotWithShape="0">
          <a:blip xmlns:r="http://schemas.openxmlformats.org/officeDocument/2006/relationships" r:embed="rId2">
            <a:duotone>
              <a:prstClr val="black"/>
              <a:schemeClr val="accent1">
                <a:tint val="45000"/>
                <a:satMod val="400000"/>
              </a:schemeClr>
            </a:duotone>
          </a:blip>
          <a:srcRect/>
          <a:tile tx="184150" ty="133350" sx="8000" sy="8000" flip="x" algn="ctr"/>
        </a:blipFill>
      </dgm:spPr>
      <dgm:t>
        <a:bodyPr/>
        <a:lstStyle/>
        <a:p>
          <a:r>
            <a:rPr lang="el-GR" sz="1400" b="1" dirty="0" smtClean="0">
              <a:solidFill>
                <a:schemeClr val="bg2"/>
              </a:solidFill>
            </a:rPr>
            <a:t>Σάλιο: 10</a:t>
          </a:r>
          <a:r>
            <a:rPr lang="el-GR" sz="1400" b="1" baseline="30000" dirty="0" smtClean="0">
              <a:solidFill>
                <a:schemeClr val="bg2"/>
              </a:solidFill>
            </a:rPr>
            <a:t>8</a:t>
          </a:r>
          <a:r>
            <a:rPr lang="el-GR" sz="1400" b="1" dirty="0" smtClean="0">
              <a:solidFill>
                <a:schemeClr val="bg2"/>
              </a:solidFill>
            </a:rPr>
            <a:t> βακτήρια/</a:t>
          </a:r>
          <a:r>
            <a:rPr lang="en-US" sz="1400" b="1" dirty="0" smtClean="0">
              <a:solidFill>
                <a:schemeClr val="bg2"/>
              </a:solidFill>
            </a:rPr>
            <a:t>ml</a:t>
          </a:r>
          <a:endParaRPr lang="el-GR" sz="1400" b="1" dirty="0" smtClean="0">
            <a:solidFill>
              <a:schemeClr val="bg2"/>
            </a:solidFill>
          </a:endParaRPr>
        </a:p>
        <a:p>
          <a:r>
            <a:rPr lang="el-GR" sz="1400" b="1" dirty="0" smtClean="0">
              <a:solidFill>
                <a:schemeClr val="bg2"/>
              </a:solidFill>
            </a:rPr>
            <a:t>Στρεπτόκοκκοι, </a:t>
          </a:r>
          <a:r>
            <a:rPr lang="en-US" sz="1400" b="1" dirty="0" smtClean="0">
              <a:solidFill>
                <a:schemeClr val="bg2"/>
              </a:solidFill>
            </a:rPr>
            <a:t>Gram(+) </a:t>
          </a:r>
          <a:r>
            <a:rPr lang="el-GR" sz="1400" b="1" dirty="0" smtClean="0">
              <a:solidFill>
                <a:schemeClr val="bg2"/>
              </a:solidFill>
            </a:rPr>
            <a:t>βακτηρίδια, Βεγιονέλλες</a:t>
          </a:r>
        </a:p>
      </dgm:t>
    </dgm:pt>
    <dgm:pt modelId="{BBB43396-2B7C-4CD8-A210-CC117338C95E}" type="parTrans" cxnId="{DDD27FDB-7F11-4806-A4F1-D07612E76644}">
      <dgm:prSet/>
      <dgm:spPr/>
      <dgm:t>
        <a:bodyPr/>
        <a:lstStyle/>
        <a:p>
          <a:endParaRPr lang="el-GR"/>
        </a:p>
      </dgm:t>
    </dgm:pt>
    <dgm:pt modelId="{A967ACC6-C3EB-46EF-BDA1-E41B454A8BCD}" type="sibTrans" cxnId="{DDD27FDB-7F11-4806-A4F1-D07612E76644}">
      <dgm:prSet/>
      <dgm:spPr/>
      <dgm:t>
        <a:bodyPr/>
        <a:lstStyle/>
        <a:p>
          <a:endParaRPr lang="el-GR"/>
        </a:p>
      </dgm:t>
    </dgm:pt>
    <dgm:pt modelId="{9D346D0C-4A0A-4C9D-8A0C-8EC59737CA82}">
      <dgm:prSet phldrT="[Κείμενο]" custT="1"/>
      <dgm:spPr>
        <a:blipFill dpi="0" rotWithShape="0">
          <a:blip xmlns:r="http://schemas.openxmlformats.org/officeDocument/2006/relationships" r:embed="rId3">
            <a:duotone>
              <a:prstClr val="black"/>
              <a:schemeClr val="accent4">
                <a:tint val="45000"/>
                <a:satMod val="400000"/>
              </a:schemeClr>
            </a:duotone>
          </a:blip>
          <a:srcRect/>
          <a:tile tx="-12700" ty="-6350" sx="10000" sy="10000" flip="none" algn="ctr"/>
        </a:blipFill>
      </dgm:spPr>
      <dgm:t>
        <a:bodyPr/>
        <a:lstStyle/>
        <a:p>
          <a:r>
            <a:rPr lang="el-GR" sz="2400" b="1" dirty="0" smtClean="0">
              <a:solidFill>
                <a:schemeClr val="bg2"/>
              </a:solidFill>
            </a:rPr>
            <a:t>Δόντια: </a:t>
          </a:r>
          <a:r>
            <a:rPr lang="el-GR" sz="2400" dirty="0" smtClean="0">
              <a:solidFill>
                <a:schemeClr val="bg2"/>
              </a:solidFill>
            </a:rPr>
            <a:t>Οδοντική πλάκα</a:t>
          </a:r>
          <a:endParaRPr lang="el-GR" sz="2400" dirty="0">
            <a:solidFill>
              <a:schemeClr val="bg2"/>
            </a:solidFill>
          </a:endParaRPr>
        </a:p>
      </dgm:t>
    </dgm:pt>
    <dgm:pt modelId="{4D2A6F8D-D4FC-437A-9EA3-539FBCC236ED}" type="parTrans" cxnId="{DB9B9BE4-3F4A-4F48-AF63-B641DB18DA9D}">
      <dgm:prSet/>
      <dgm:spPr/>
      <dgm:t>
        <a:bodyPr/>
        <a:lstStyle/>
        <a:p>
          <a:endParaRPr lang="el-GR"/>
        </a:p>
      </dgm:t>
    </dgm:pt>
    <dgm:pt modelId="{99E48FBE-2E63-46A8-8DFE-78F6817B5A01}" type="sibTrans" cxnId="{DB9B9BE4-3F4A-4F48-AF63-B641DB18DA9D}">
      <dgm:prSet/>
      <dgm:spPr/>
      <dgm:t>
        <a:bodyPr/>
        <a:lstStyle/>
        <a:p>
          <a:endParaRPr lang="el-GR"/>
        </a:p>
      </dgm:t>
    </dgm:pt>
    <dgm:pt modelId="{E5E0CA2F-28EC-482A-8B83-0F61902EC02D}">
      <dgm:prSet custT="1"/>
      <dgm:spPr>
        <a:blipFill dpi="0" rotWithShape="0">
          <a:blip xmlns:r="http://schemas.openxmlformats.org/officeDocument/2006/relationships" r:embed="rId4">
            <a:duotone>
              <a:prstClr val="black"/>
              <a:srgbClr val="D9C3A5">
                <a:tint val="50000"/>
                <a:satMod val="180000"/>
              </a:srgbClr>
            </a:duotone>
          </a:blip>
          <a:srcRect/>
          <a:tile tx="-6350" ty="114300" sx="70000" sy="70000" flip="none" algn="ctr"/>
        </a:blipFill>
      </dgm:spPr>
      <dgm:t>
        <a:bodyPr/>
        <a:lstStyle/>
        <a:p>
          <a:r>
            <a:rPr lang="el-GR" sz="1400" b="1" dirty="0" smtClean="0">
              <a:solidFill>
                <a:schemeClr val="bg2"/>
              </a:solidFill>
            </a:rPr>
            <a:t>Ουλοδοντική σχισμή:  10</a:t>
          </a:r>
          <a:r>
            <a:rPr lang="el-GR" sz="1400" b="1" baseline="30000" dirty="0" smtClean="0">
              <a:solidFill>
                <a:schemeClr val="bg2"/>
              </a:solidFill>
            </a:rPr>
            <a:t>11</a:t>
          </a:r>
          <a:r>
            <a:rPr lang="el-GR" sz="1400" b="1" dirty="0" smtClean="0">
              <a:solidFill>
                <a:schemeClr val="bg2"/>
              </a:solidFill>
            </a:rPr>
            <a:t> -10</a:t>
          </a:r>
          <a:r>
            <a:rPr lang="el-GR" sz="1400" b="1" baseline="30000" dirty="0" smtClean="0">
              <a:solidFill>
                <a:schemeClr val="bg2"/>
              </a:solidFill>
            </a:rPr>
            <a:t>12</a:t>
          </a:r>
          <a:r>
            <a:rPr lang="el-GR" sz="1400" b="1" dirty="0" smtClean="0">
              <a:solidFill>
                <a:schemeClr val="bg2"/>
              </a:solidFill>
            </a:rPr>
            <a:t> βακτήρια /</a:t>
          </a:r>
          <a:r>
            <a:rPr lang="en-US" sz="1400" b="1" dirty="0" err="1" smtClean="0">
              <a:solidFill>
                <a:schemeClr val="bg2"/>
              </a:solidFill>
            </a:rPr>
            <a:t>gr</a:t>
          </a:r>
          <a:endParaRPr lang="en-US" sz="1400" b="1" dirty="0" smtClean="0">
            <a:solidFill>
              <a:schemeClr val="bg2"/>
            </a:solidFill>
          </a:endParaRPr>
        </a:p>
        <a:p>
          <a:r>
            <a:rPr lang="el-GR" sz="1400" b="1" dirty="0" smtClean="0">
              <a:solidFill>
                <a:schemeClr val="bg2"/>
              </a:solidFill>
            </a:rPr>
            <a:t>Κυρίως αναερόβια</a:t>
          </a:r>
          <a:endParaRPr lang="el-GR" sz="1400" b="1" dirty="0">
            <a:solidFill>
              <a:schemeClr val="bg2"/>
            </a:solidFill>
          </a:endParaRPr>
        </a:p>
      </dgm:t>
    </dgm:pt>
    <dgm:pt modelId="{1CB31053-A648-486B-9309-19DD99983BC0}" type="parTrans" cxnId="{D7630D06-4B11-4BEA-A070-FDCAE720FF12}">
      <dgm:prSet/>
      <dgm:spPr/>
      <dgm:t>
        <a:bodyPr/>
        <a:lstStyle/>
        <a:p>
          <a:endParaRPr lang="el-GR"/>
        </a:p>
      </dgm:t>
    </dgm:pt>
    <dgm:pt modelId="{637466DB-02A8-40D0-958C-677C0D6AF878}" type="sibTrans" cxnId="{D7630D06-4B11-4BEA-A070-FDCAE720FF12}">
      <dgm:prSet/>
      <dgm:spPr/>
      <dgm:t>
        <a:bodyPr/>
        <a:lstStyle/>
        <a:p>
          <a:endParaRPr lang="el-GR"/>
        </a:p>
      </dgm:t>
    </dgm:pt>
    <dgm:pt modelId="{92348597-474D-4857-BE31-D1B3D8A30010}">
      <dgm:prSet custT="1"/>
      <dgm:spPr>
        <a:blipFill dpi="0" rotWithShape="0">
          <a:blip xmlns:r="http://schemas.openxmlformats.org/officeDocument/2006/relationships" r:embed="rId5">
            <a:duotone>
              <a:prstClr val="black"/>
              <a:schemeClr val="accent5">
                <a:tint val="45000"/>
                <a:satMod val="400000"/>
              </a:schemeClr>
            </a:duotone>
          </a:blip>
          <a:srcRect/>
          <a:tile tx="-6350" ty="114300" sx="100000" sy="100000" flip="x" algn="ctr"/>
        </a:blipFill>
      </dgm:spPr>
      <dgm:t>
        <a:bodyPr/>
        <a:lstStyle/>
        <a:p>
          <a:endParaRPr lang="el-GR" sz="1400" b="1" dirty="0">
            <a:solidFill>
              <a:schemeClr val="bg2"/>
            </a:solidFill>
          </a:endParaRPr>
        </a:p>
      </dgm:t>
    </dgm:pt>
    <dgm:pt modelId="{A91C3E9C-76D8-4A35-BD00-FBB1341741FC}" type="parTrans" cxnId="{B393F23B-A637-4F6A-880B-EB320F259E43}">
      <dgm:prSet/>
      <dgm:spPr/>
      <dgm:t>
        <a:bodyPr/>
        <a:lstStyle/>
        <a:p>
          <a:endParaRPr lang="el-GR"/>
        </a:p>
      </dgm:t>
    </dgm:pt>
    <dgm:pt modelId="{D781CAAC-D36C-44F3-B3B3-43AA388FF253}" type="sibTrans" cxnId="{B393F23B-A637-4F6A-880B-EB320F259E43}">
      <dgm:prSet/>
      <dgm:spPr/>
      <dgm:t>
        <a:bodyPr/>
        <a:lstStyle/>
        <a:p>
          <a:endParaRPr lang="el-GR"/>
        </a:p>
      </dgm:t>
    </dgm:pt>
    <dgm:pt modelId="{C003950E-1E12-40B7-B254-60EDCA0EE69C}" type="pres">
      <dgm:prSet presAssocID="{83468AE1-D323-4D94-B159-D60A212C25D7}" presName="compositeShape" presStyleCnt="0">
        <dgm:presLayoutVars>
          <dgm:chMax val="7"/>
          <dgm:dir/>
          <dgm:resizeHandles val="exact"/>
        </dgm:presLayoutVars>
      </dgm:prSet>
      <dgm:spPr/>
    </dgm:pt>
    <dgm:pt modelId="{AC9359F2-0A8E-49AD-823E-76154FAC4FAC}" type="pres">
      <dgm:prSet presAssocID="{83468AE1-D323-4D94-B159-D60A212C25D7}" presName="wedge1" presStyleLbl="node1" presStyleIdx="0" presStyleCnt="5"/>
      <dgm:spPr/>
      <dgm:t>
        <a:bodyPr/>
        <a:lstStyle/>
        <a:p>
          <a:endParaRPr lang="el-GR"/>
        </a:p>
      </dgm:t>
    </dgm:pt>
    <dgm:pt modelId="{A5C49C3E-006B-4D7A-9557-8F6C97E65E3B}" type="pres">
      <dgm:prSet presAssocID="{83468AE1-D323-4D94-B159-D60A212C25D7}" presName="wedge1Tx" presStyleLbl="node1" presStyleIdx="0" presStyleCnt="5">
        <dgm:presLayoutVars>
          <dgm:chMax val="0"/>
          <dgm:chPref val="0"/>
          <dgm:bulletEnabled val="1"/>
        </dgm:presLayoutVars>
      </dgm:prSet>
      <dgm:spPr/>
      <dgm:t>
        <a:bodyPr/>
        <a:lstStyle/>
        <a:p>
          <a:endParaRPr lang="el-GR"/>
        </a:p>
      </dgm:t>
    </dgm:pt>
    <dgm:pt modelId="{3BA0F592-E0A1-416F-9879-16A33C0C3FA1}" type="pres">
      <dgm:prSet presAssocID="{83468AE1-D323-4D94-B159-D60A212C25D7}" presName="wedge2" presStyleLbl="node1" presStyleIdx="1" presStyleCnt="5" custLinFactNeighborX="9744" custLinFactNeighborY="-1823"/>
      <dgm:spPr/>
      <dgm:t>
        <a:bodyPr/>
        <a:lstStyle/>
        <a:p>
          <a:endParaRPr lang="el-GR"/>
        </a:p>
      </dgm:t>
    </dgm:pt>
    <dgm:pt modelId="{BF721A3B-3808-43E0-8ACE-B6532B2DD43F}" type="pres">
      <dgm:prSet presAssocID="{83468AE1-D323-4D94-B159-D60A212C25D7}" presName="wedge2Tx" presStyleLbl="node1" presStyleIdx="1" presStyleCnt="5">
        <dgm:presLayoutVars>
          <dgm:chMax val="0"/>
          <dgm:chPref val="0"/>
          <dgm:bulletEnabled val="1"/>
        </dgm:presLayoutVars>
      </dgm:prSet>
      <dgm:spPr/>
      <dgm:t>
        <a:bodyPr/>
        <a:lstStyle/>
        <a:p>
          <a:endParaRPr lang="el-GR"/>
        </a:p>
      </dgm:t>
    </dgm:pt>
    <dgm:pt modelId="{111A34C0-7A3E-46E7-A5A8-29A441987BAF}" type="pres">
      <dgm:prSet presAssocID="{83468AE1-D323-4D94-B159-D60A212C25D7}" presName="wedge3" presStyleLbl="node1" presStyleIdx="2" presStyleCnt="5"/>
      <dgm:spPr/>
      <dgm:t>
        <a:bodyPr/>
        <a:lstStyle/>
        <a:p>
          <a:endParaRPr lang="el-GR"/>
        </a:p>
      </dgm:t>
    </dgm:pt>
    <dgm:pt modelId="{B2B12ADE-112C-40B8-812B-510D0E230930}" type="pres">
      <dgm:prSet presAssocID="{83468AE1-D323-4D94-B159-D60A212C25D7}" presName="wedge3Tx" presStyleLbl="node1" presStyleIdx="2" presStyleCnt="5">
        <dgm:presLayoutVars>
          <dgm:chMax val="0"/>
          <dgm:chPref val="0"/>
          <dgm:bulletEnabled val="1"/>
        </dgm:presLayoutVars>
      </dgm:prSet>
      <dgm:spPr/>
      <dgm:t>
        <a:bodyPr/>
        <a:lstStyle/>
        <a:p>
          <a:endParaRPr lang="el-GR"/>
        </a:p>
      </dgm:t>
    </dgm:pt>
    <dgm:pt modelId="{20C57AA9-A4F4-4028-A048-B1863055E867}" type="pres">
      <dgm:prSet presAssocID="{83468AE1-D323-4D94-B159-D60A212C25D7}" presName="wedge4" presStyleLbl="node1" presStyleIdx="3" presStyleCnt="5"/>
      <dgm:spPr/>
      <dgm:t>
        <a:bodyPr/>
        <a:lstStyle/>
        <a:p>
          <a:endParaRPr lang="el-GR"/>
        </a:p>
      </dgm:t>
    </dgm:pt>
    <dgm:pt modelId="{35AAC252-B526-43A0-B67A-C10B765E8F6F}" type="pres">
      <dgm:prSet presAssocID="{83468AE1-D323-4D94-B159-D60A212C25D7}" presName="wedge4Tx" presStyleLbl="node1" presStyleIdx="3" presStyleCnt="5">
        <dgm:presLayoutVars>
          <dgm:chMax val="0"/>
          <dgm:chPref val="0"/>
          <dgm:bulletEnabled val="1"/>
        </dgm:presLayoutVars>
      </dgm:prSet>
      <dgm:spPr/>
      <dgm:t>
        <a:bodyPr/>
        <a:lstStyle/>
        <a:p>
          <a:endParaRPr lang="el-GR"/>
        </a:p>
      </dgm:t>
    </dgm:pt>
    <dgm:pt modelId="{F73952A5-C76A-42CE-870A-64D119D924D1}" type="pres">
      <dgm:prSet presAssocID="{83468AE1-D323-4D94-B159-D60A212C25D7}" presName="wedge5" presStyleLbl="node1" presStyleIdx="4" presStyleCnt="5"/>
      <dgm:spPr/>
      <dgm:t>
        <a:bodyPr/>
        <a:lstStyle/>
        <a:p>
          <a:endParaRPr lang="el-GR"/>
        </a:p>
      </dgm:t>
    </dgm:pt>
    <dgm:pt modelId="{2C06F32E-5105-405B-A786-A23D9CE6C622}" type="pres">
      <dgm:prSet presAssocID="{83468AE1-D323-4D94-B159-D60A212C25D7}" presName="wedge5Tx" presStyleLbl="node1" presStyleIdx="4" presStyleCnt="5">
        <dgm:presLayoutVars>
          <dgm:chMax val="0"/>
          <dgm:chPref val="0"/>
          <dgm:bulletEnabled val="1"/>
        </dgm:presLayoutVars>
      </dgm:prSet>
      <dgm:spPr/>
      <dgm:t>
        <a:bodyPr/>
        <a:lstStyle/>
        <a:p>
          <a:endParaRPr lang="el-GR"/>
        </a:p>
      </dgm:t>
    </dgm:pt>
  </dgm:ptLst>
  <dgm:cxnLst>
    <dgm:cxn modelId="{A140A405-5BAB-4F6D-88BB-95156D999061}" type="presOf" srcId="{92348597-474D-4857-BE31-D1B3D8A30010}" destId="{111A34C0-7A3E-46E7-A5A8-29A441987BAF}" srcOrd="0" destOrd="0" presId="urn:microsoft.com/office/officeart/2005/8/layout/chart3"/>
    <dgm:cxn modelId="{A5FA9477-1862-4F92-8467-ECEAEE7B6DB4}" type="presOf" srcId="{9D346D0C-4A0A-4C9D-8A0C-8EC59737CA82}" destId="{2C06F32E-5105-405B-A786-A23D9CE6C622}" srcOrd="1" destOrd="0" presId="urn:microsoft.com/office/officeart/2005/8/layout/chart3"/>
    <dgm:cxn modelId="{C59765DE-F02B-4FB6-BC28-DAD9E52C4C94}" type="presOf" srcId="{83468AE1-D323-4D94-B159-D60A212C25D7}" destId="{C003950E-1E12-40B7-B254-60EDCA0EE69C}" srcOrd="0" destOrd="0" presId="urn:microsoft.com/office/officeart/2005/8/layout/chart3"/>
    <dgm:cxn modelId="{8856582B-6F27-47AD-A5BA-B0CAD912D279}" type="presOf" srcId="{3DEF1D60-3898-4B67-9792-BD79E4DA6819}" destId="{AC9359F2-0A8E-49AD-823E-76154FAC4FAC}" srcOrd="0" destOrd="0" presId="urn:microsoft.com/office/officeart/2005/8/layout/chart3"/>
    <dgm:cxn modelId="{AB530A4B-B1E9-4E4E-BFCE-34AE08EE7096}" type="presOf" srcId="{E5E0CA2F-28EC-482A-8B83-0F61902EC02D}" destId="{20C57AA9-A4F4-4028-A048-B1863055E867}" srcOrd="0" destOrd="0" presId="urn:microsoft.com/office/officeart/2005/8/layout/chart3"/>
    <dgm:cxn modelId="{EFAB8146-913B-4D07-9AA9-193672E18217}" type="presOf" srcId="{3DEF1D60-3898-4B67-9792-BD79E4DA6819}" destId="{A5C49C3E-006B-4D7A-9557-8F6C97E65E3B}" srcOrd="1" destOrd="0" presId="urn:microsoft.com/office/officeart/2005/8/layout/chart3"/>
    <dgm:cxn modelId="{F43F1E37-287E-4A7D-8E2E-7464EA8F9DFE}" type="presOf" srcId="{D0FE7FEB-4E62-461F-9305-7E2AE622BB96}" destId="{BF721A3B-3808-43E0-8ACE-B6532B2DD43F}" srcOrd="1" destOrd="0" presId="urn:microsoft.com/office/officeart/2005/8/layout/chart3"/>
    <dgm:cxn modelId="{94CDF249-53A7-4EA4-A147-CD163F933340}" type="presOf" srcId="{9D346D0C-4A0A-4C9D-8A0C-8EC59737CA82}" destId="{F73952A5-C76A-42CE-870A-64D119D924D1}" srcOrd="0" destOrd="0" presId="urn:microsoft.com/office/officeart/2005/8/layout/chart3"/>
    <dgm:cxn modelId="{D7630D06-4B11-4BEA-A070-FDCAE720FF12}" srcId="{83468AE1-D323-4D94-B159-D60A212C25D7}" destId="{E5E0CA2F-28EC-482A-8B83-0F61902EC02D}" srcOrd="3" destOrd="0" parTransId="{1CB31053-A648-486B-9309-19DD99983BC0}" sibTransId="{637466DB-02A8-40D0-958C-677C0D6AF878}"/>
    <dgm:cxn modelId="{0235BEDA-ADDE-4425-B466-6D698E5F8638}" type="presOf" srcId="{D0FE7FEB-4E62-461F-9305-7E2AE622BB96}" destId="{3BA0F592-E0A1-416F-9879-16A33C0C3FA1}" srcOrd="0" destOrd="0" presId="urn:microsoft.com/office/officeart/2005/8/layout/chart3"/>
    <dgm:cxn modelId="{DDD27FDB-7F11-4806-A4F1-D07612E76644}" srcId="{83468AE1-D323-4D94-B159-D60A212C25D7}" destId="{D0FE7FEB-4E62-461F-9305-7E2AE622BB96}" srcOrd="1" destOrd="0" parTransId="{BBB43396-2B7C-4CD8-A210-CC117338C95E}" sibTransId="{A967ACC6-C3EB-46EF-BDA1-E41B454A8BCD}"/>
    <dgm:cxn modelId="{B393F23B-A637-4F6A-880B-EB320F259E43}" srcId="{83468AE1-D323-4D94-B159-D60A212C25D7}" destId="{92348597-474D-4857-BE31-D1B3D8A30010}" srcOrd="2" destOrd="0" parTransId="{A91C3E9C-76D8-4A35-BD00-FBB1341741FC}" sibTransId="{D781CAAC-D36C-44F3-B3B3-43AA388FF253}"/>
    <dgm:cxn modelId="{DB9B9BE4-3F4A-4F48-AF63-B641DB18DA9D}" srcId="{83468AE1-D323-4D94-B159-D60A212C25D7}" destId="{9D346D0C-4A0A-4C9D-8A0C-8EC59737CA82}" srcOrd="4" destOrd="0" parTransId="{4D2A6F8D-D4FC-437A-9EA3-539FBCC236ED}" sibTransId="{99E48FBE-2E63-46A8-8DFE-78F6817B5A01}"/>
    <dgm:cxn modelId="{B82A6EF2-24F9-4D83-B8F7-7D1F09BF2B30}" type="presOf" srcId="{E5E0CA2F-28EC-482A-8B83-0F61902EC02D}" destId="{35AAC252-B526-43A0-B67A-C10B765E8F6F}" srcOrd="1" destOrd="0" presId="urn:microsoft.com/office/officeart/2005/8/layout/chart3"/>
    <dgm:cxn modelId="{EC4170F7-DFEE-4789-9F8A-C8C5354183AF}" srcId="{83468AE1-D323-4D94-B159-D60A212C25D7}" destId="{3DEF1D60-3898-4B67-9792-BD79E4DA6819}" srcOrd="0" destOrd="0" parTransId="{AB248086-901C-4461-8081-2C50711F8597}" sibTransId="{2A622BBD-2A02-42BA-8F7C-30AA6CBBA518}"/>
    <dgm:cxn modelId="{3DF62CB6-7A68-4182-AFFF-2498B5840627}" type="presOf" srcId="{92348597-474D-4857-BE31-D1B3D8A30010}" destId="{B2B12ADE-112C-40B8-812B-510D0E230930}" srcOrd="1" destOrd="0" presId="urn:microsoft.com/office/officeart/2005/8/layout/chart3"/>
    <dgm:cxn modelId="{701BEBC9-ACBB-4DB0-83DF-6008DDDDE7B2}" type="presParOf" srcId="{C003950E-1E12-40B7-B254-60EDCA0EE69C}" destId="{AC9359F2-0A8E-49AD-823E-76154FAC4FAC}" srcOrd="0" destOrd="0" presId="urn:microsoft.com/office/officeart/2005/8/layout/chart3"/>
    <dgm:cxn modelId="{16024093-E9F0-47A8-B971-54F4DD2A5A81}" type="presParOf" srcId="{C003950E-1E12-40B7-B254-60EDCA0EE69C}" destId="{A5C49C3E-006B-4D7A-9557-8F6C97E65E3B}" srcOrd="1" destOrd="0" presId="urn:microsoft.com/office/officeart/2005/8/layout/chart3"/>
    <dgm:cxn modelId="{AA06C83E-DA68-4DC9-9EA5-921F47992B2F}" type="presParOf" srcId="{C003950E-1E12-40B7-B254-60EDCA0EE69C}" destId="{3BA0F592-E0A1-416F-9879-16A33C0C3FA1}" srcOrd="2" destOrd="0" presId="urn:microsoft.com/office/officeart/2005/8/layout/chart3"/>
    <dgm:cxn modelId="{DACF1FFD-F8F0-4E7D-A18D-9720A66B5D57}" type="presParOf" srcId="{C003950E-1E12-40B7-B254-60EDCA0EE69C}" destId="{BF721A3B-3808-43E0-8ACE-B6532B2DD43F}" srcOrd="3" destOrd="0" presId="urn:microsoft.com/office/officeart/2005/8/layout/chart3"/>
    <dgm:cxn modelId="{FA630367-1F09-4D75-9399-347DEA4D65DA}" type="presParOf" srcId="{C003950E-1E12-40B7-B254-60EDCA0EE69C}" destId="{111A34C0-7A3E-46E7-A5A8-29A441987BAF}" srcOrd="4" destOrd="0" presId="urn:microsoft.com/office/officeart/2005/8/layout/chart3"/>
    <dgm:cxn modelId="{98CBC986-DB7E-4D44-AABE-1E965E97BA16}" type="presParOf" srcId="{C003950E-1E12-40B7-B254-60EDCA0EE69C}" destId="{B2B12ADE-112C-40B8-812B-510D0E230930}" srcOrd="5" destOrd="0" presId="urn:microsoft.com/office/officeart/2005/8/layout/chart3"/>
    <dgm:cxn modelId="{1DB93F6E-C828-4069-A311-CA31844081C0}" type="presParOf" srcId="{C003950E-1E12-40B7-B254-60EDCA0EE69C}" destId="{20C57AA9-A4F4-4028-A048-B1863055E867}" srcOrd="6" destOrd="0" presId="urn:microsoft.com/office/officeart/2005/8/layout/chart3"/>
    <dgm:cxn modelId="{F74E3F17-7D5D-4172-AB8A-E41C1AE58C11}" type="presParOf" srcId="{C003950E-1E12-40B7-B254-60EDCA0EE69C}" destId="{35AAC252-B526-43A0-B67A-C10B765E8F6F}" srcOrd="7" destOrd="0" presId="urn:microsoft.com/office/officeart/2005/8/layout/chart3"/>
    <dgm:cxn modelId="{73AF9711-F3AF-49B5-88F5-BE553C411884}" type="presParOf" srcId="{C003950E-1E12-40B7-B254-60EDCA0EE69C}" destId="{F73952A5-C76A-42CE-870A-64D119D924D1}" srcOrd="8" destOrd="0" presId="urn:microsoft.com/office/officeart/2005/8/layout/chart3"/>
    <dgm:cxn modelId="{B03F9293-D2D8-46DB-8215-5BE7E149BEAE}" type="presParOf" srcId="{C003950E-1E12-40B7-B254-60EDCA0EE69C}" destId="{2C06F32E-5105-405B-A786-A23D9CE6C622}" srcOrd="9" destOrd="0" presId="urn:microsoft.com/office/officeart/2005/8/layout/chart3"/>
  </dgm:cxnLst>
  <dgm:bg>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8AFBB6E-936F-44F1-A95F-D0FD4BB730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4CC237EB-FC1B-4286-9D1B-6BCECA70B4D1}">
      <dgm:prSet phldrT="[Κείμενο]"/>
      <dgm:spPr/>
      <dgm:t>
        <a:bodyPr/>
        <a:lstStyle/>
        <a:p>
          <a:r>
            <a:rPr lang="el-GR" dirty="0" smtClean="0"/>
            <a:t>Χείλη </a:t>
          </a:r>
          <a:endParaRPr lang="el-GR" dirty="0"/>
        </a:p>
      </dgm:t>
    </dgm:pt>
    <dgm:pt modelId="{21781443-1BBB-4751-9059-0F807E207F8D}" type="parTrans" cxnId="{04DBE47B-C1DB-432D-90BA-1614D25CF1CB}">
      <dgm:prSet/>
      <dgm:spPr/>
      <dgm:t>
        <a:bodyPr/>
        <a:lstStyle/>
        <a:p>
          <a:endParaRPr lang="el-GR"/>
        </a:p>
      </dgm:t>
    </dgm:pt>
    <dgm:pt modelId="{011F4063-A6AF-454E-A025-1170440D0F63}" type="sibTrans" cxnId="{04DBE47B-C1DB-432D-90BA-1614D25CF1CB}">
      <dgm:prSet/>
      <dgm:spPr/>
      <dgm:t>
        <a:bodyPr/>
        <a:lstStyle/>
        <a:p>
          <a:endParaRPr lang="el-GR"/>
        </a:p>
      </dgm:t>
    </dgm:pt>
    <dgm:pt modelId="{7C7E15BD-E4B0-4B1B-8060-32F21C3B2C9D}">
      <dgm:prSet phldrT="[Κείμενο]"/>
      <dgm:spPr/>
      <dgm:t>
        <a:bodyPr/>
        <a:lstStyle/>
        <a:p>
          <a:r>
            <a:rPr lang="el-GR" dirty="0" smtClean="0"/>
            <a:t>Προαιρετικά αναερόβιοι Στρεπτόκοκκοι</a:t>
          </a:r>
          <a:endParaRPr lang="el-GR" dirty="0"/>
        </a:p>
      </dgm:t>
    </dgm:pt>
    <dgm:pt modelId="{31D5C04D-7E81-46F4-9E74-810AF4A9D81F}" type="parTrans" cxnId="{2DEEA5DD-F516-49AA-B489-AF1F929D7B3D}">
      <dgm:prSet/>
      <dgm:spPr/>
      <dgm:t>
        <a:bodyPr/>
        <a:lstStyle/>
        <a:p>
          <a:endParaRPr lang="el-GR"/>
        </a:p>
      </dgm:t>
    </dgm:pt>
    <dgm:pt modelId="{F8734E0B-525B-4C04-B259-B2219754AC34}" type="sibTrans" cxnId="{2DEEA5DD-F516-49AA-B489-AF1F929D7B3D}">
      <dgm:prSet/>
      <dgm:spPr/>
      <dgm:t>
        <a:bodyPr/>
        <a:lstStyle/>
        <a:p>
          <a:endParaRPr lang="el-GR"/>
        </a:p>
      </dgm:t>
    </dgm:pt>
    <dgm:pt modelId="{F8FBC525-1F07-4590-860A-A199383521EB}">
      <dgm:prSet phldrT="[Κείμενο]"/>
      <dgm:spPr/>
      <dgm:t>
        <a:bodyPr/>
        <a:lstStyle/>
        <a:p>
          <a:r>
            <a:rPr lang="el-GR" dirty="0" smtClean="0"/>
            <a:t>Υπερώα και παρειές</a:t>
          </a:r>
          <a:endParaRPr lang="el-GR" dirty="0"/>
        </a:p>
      </dgm:t>
    </dgm:pt>
    <dgm:pt modelId="{A7719093-8A0D-438B-88FC-766466F58AB3}" type="parTrans" cxnId="{3F27E483-63A9-4942-A676-FFD7125F0411}">
      <dgm:prSet/>
      <dgm:spPr/>
      <dgm:t>
        <a:bodyPr/>
        <a:lstStyle/>
        <a:p>
          <a:endParaRPr lang="el-GR"/>
        </a:p>
      </dgm:t>
    </dgm:pt>
    <dgm:pt modelId="{43032B1F-C45B-4D1B-BDCA-739124F8F970}" type="sibTrans" cxnId="{3F27E483-63A9-4942-A676-FFD7125F0411}">
      <dgm:prSet/>
      <dgm:spPr/>
      <dgm:t>
        <a:bodyPr/>
        <a:lstStyle/>
        <a:p>
          <a:endParaRPr lang="el-GR"/>
        </a:p>
      </dgm:t>
    </dgm:pt>
    <dgm:pt modelId="{A4BA9F14-C462-4214-B9DE-FF615E69CD67}">
      <dgm:prSet phldrT="[Κείμενο]"/>
      <dgm:spPr/>
      <dgm:t>
        <a:bodyPr/>
        <a:lstStyle/>
        <a:p>
          <a:r>
            <a:rPr lang="el-GR" dirty="0" smtClean="0"/>
            <a:t>5-25 βακτήρια ανά επιθηλιακό κύτταρο</a:t>
          </a:r>
          <a:endParaRPr lang="el-GR" dirty="0"/>
        </a:p>
      </dgm:t>
    </dgm:pt>
    <dgm:pt modelId="{2284A97E-0EA9-434E-B38F-C02D43A5EEA2}" type="parTrans" cxnId="{4F6D36DB-6ECD-4251-8CB5-D568D514CED3}">
      <dgm:prSet/>
      <dgm:spPr/>
      <dgm:t>
        <a:bodyPr/>
        <a:lstStyle/>
        <a:p>
          <a:endParaRPr lang="el-GR"/>
        </a:p>
      </dgm:t>
    </dgm:pt>
    <dgm:pt modelId="{E2D7109E-08B6-45E6-801C-6F314564641F}" type="sibTrans" cxnId="{4F6D36DB-6ECD-4251-8CB5-D568D514CED3}">
      <dgm:prSet/>
      <dgm:spPr/>
      <dgm:t>
        <a:bodyPr/>
        <a:lstStyle/>
        <a:p>
          <a:endParaRPr lang="el-GR"/>
        </a:p>
      </dgm:t>
    </dgm:pt>
    <dgm:pt modelId="{5E608D10-B39C-492A-BCFC-A0995BD73E49}">
      <dgm:prSet phldrT="[Κείμενο]"/>
      <dgm:spPr/>
      <dgm:t>
        <a:bodyPr/>
        <a:lstStyle/>
        <a:p>
          <a:r>
            <a:rPr lang="el-GR" dirty="0" smtClean="0"/>
            <a:t>Αερόβια και προαιρετικά βακτήρια</a:t>
          </a:r>
          <a:endParaRPr lang="el-GR" dirty="0"/>
        </a:p>
      </dgm:t>
    </dgm:pt>
    <dgm:pt modelId="{3A684D01-E90E-434D-8DA5-8843ACAD1339}" type="parTrans" cxnId="{62740599-40D6-4488-8FA8-DFD44D1ECFF8}">
      <dgm:prSet/>
      <dgm:spPr/>
      <dgm:t>
        <a:bodyPr/>
        <a:lstStyle/>
        <a:p>
          <a:endParaRPr lang="el-GR"/>
        </a:p>
      </dgm:t>
    </dgm:pt>
    <dgm:pt modelId="{A3C9520A-D34B-44B2-B26D-8A3B0C364612}" type="sibTrans" cxnId="{62740599-40D6-4488-8FA8-DFD44D1ECFF8}">
      <dgm:prSet/>
      <dgm:spPr/>
      <dgm:t>
        <a:bodyPr/>
        <a:lstStyle/>
        <a:p>
          <a:endParaRPr lang="el-GR"/>
        </a:p>
      </dgm:t>
    </dgm:pt>
    <dgm:pt modelId="{3B7586BB-E68D-41D0-AD97-E4EA7DB3B4CE}">
      <dgm:prSet phldrT="[Κείμενο]"/>
      <dgm:spPr/>
      <dgm:t>
        <a:bodyPr/>
        <a:lstStyle/>
        <a:p>
          <a:r>
            <a:rPr lang="el-GR" dirty="0" smtClean="0"/>
            <a:t>Γλώσσα </a:t>
          </a:r>
          <a:endParaRPr lang="el-GR" dirty="0"/>
        </a:p>
      </dgm:t>
    </dgm:pt>
    <dgm:pt modelId="{83A9C26B-3240-4D7F-ACC4-6033F27662D7}" type="parTrans" cxnId="{C6B95D6D-4A10-44BA-9B9E-4ED6AC6E0BB9}">
      <dgm:prSet/>
      <dgm:spPr/>
      <dgm:t>
        <a:bodyPr/>
        <a:lstStyle/>
        <a:p>
          <a:endParaRPr lang="el-GR"/>
        </a:p>
      </dgm:t>
    </dgm:pt>
    <dgm:pt modelId="{214AD172-E5CC-49FE-9C23-9D31088FE5E0}" type="sibTrans" cxnId="{C6B95D6D-4A10-44BA-9B9E-4ED6AC6E0BB9}">
      <dgm:prSet/>
      <dgm:spPr/>
      <dgm:t>
        <a:bodyPr/>
        <a:lstStyle/>
        <a:p>
          <a:endParaRPr lang="el-GR"/>
        </a:p>
      </dgm:t>
    </dgm:pt>
    <dgm:pt modelId="{1A8F517F-894B-40EB-9DBB-93705028FFA5}">
      <dgm:prSet phldrT="[Κείμενο]"/>
      <dgm:spPr/>
      <dgm:t>
        <a:bodyPr/>
        <a:lstStyle/>
        <a:p>
          <a:r>
            <a:rPr lang="el-GR" dirty="0" smtClean="0"/>
            <a:t>100 βακτήρια ανά επιθηλιακό κύτταρο</a:t>
          </a:r>
          <a:endParaRPr lang="el-GR" dirty="0"/>
        </a:p>
      </dgm:t>
    </dgm:pt>
    <dgm:pt modelId="{C969027A-CDE2-4767-BEF8-ED389B11F539}" type="parTrans" cxnId="{79A80814-2953-4185-8EAE-2261B9CA3BBE}">
      <dgm:prSet/>
      <dgm:spPr/>
      <dgm:t>
        <a:bodyPr/>
        <a:lstStyle/>
        <a:p>
          <a:endParaRPr lang="el-GR"/>
        </a:p>
      </dgm:t>
    </dgm:pt>
    <dgm:pt modelId="{8B3AD69F-4F3F-4EB1-BB08-BAE874174DEB}" type="sibTrans" cxnId="{79A80814-2953-4185-8EAE-2261B9CA3BBE}">
      <dgm:prSet/>
      <dgm:spPr/>
      <dgm:t>
        <a:bodyPr/>
        <a:lstStyle/>
        <a:p>
          <a:endParaRPr lang="el-GR"/>
        </a:p>
      </dgm:t>
    </dgm:pt>
    <dgm:pt modelId="{B59B1EAC-062F-4A88-8485-725915625764}">
      <dgm:prSet phldrT="[Κείμενο]"/>
      <dgm:spPr/>
      <dgm:t>
        <a:bodyPr/>
        <a:lstStyle/>
        <a:p>
          <a:r>
            <a:rPr lang="el-GR" dirty="0" smtClean="0"/>
            <a:t>Αερόβια και αναερόβια βακτήρια</a:t>
          </a:r>
          <a:endParaRPr lang="el-GR" dirty="0"/>
        </a:p>
      </dgm:t>
    </dgm:pt>
    <dgm:pt modelId="{91FBAE8E-5ECC-4459-B355-164175F1E3F1}" type="parTrans" cxnId="{D5FA0982-C8A1-4BE5-A12E-120038ADF539}">
      <dgm:prSet/>
      <dgm:spPr/>
      <dgm:t>
        <a:bodyPr/>
        <a:lstStyle/>
        <a:p>
          <a:endParaRPr lang="el-GR"/>
        </a:p>
      </dgm:t>
    </dgm:pt>
    <dgm:pt modelId="{C4F6716A-0A1D-46CC-BB81-C8EC6AA027B7}" type="sibTrans" cxnId="{D5FA0982-C8A1-4BE5-A12E-120038ADF539}">
      <dgm:prSet/>
      <dgm:spPr/>
      <dgm:t>
        <a:bodyPr/>
        <a:lstStyle/>
        <a:p>
          <a:endParaRPr lang="el-GR"/>
        </a:p>
      </dgm:t>
    </dgm:pt>
    <dgm:pt modelId="{C2C87539-7EEB-4F1E-AE9E-B3AA6ABD84AF}" type="pres">
      <dgm:prSet presAssocID="{68AFBB6E-936F-44F1-A95F-D0FD4BB73048}" presName="Name0" presStyleCnt="0">
        <dgm:presLayoutVars>
          <dgm:dir/>
          <dgm:animLvl val="lvl"/>
          <dgm:resizeHandles val="exact"/>
        </dgm:presLayoutVars>
      </dgm:prSet>
      <dgm:spPr/>
      <dgm:t>
        <a:bodyPr/>
        <a:lstStyle/>
        <a:p>
          <a:endParaRPr lang="el-GR"/>
        </a:p>
      </dgm:t>
    </dgm:pt>
    <dgm:pt modelId="{0B49370F-ED48-46EE-8C96-C2DF5591D6F7}" type="pres">
      <dgm:prSet presAssocID="{4CC237EB-FC1B-4286-9D1B-6BCECA70B4D1}" presName="composite" presStyleCnt="0"/>
      <dgm:spPr/>
    </dgm:pt>
    <dgm:pt modelId="{1F398888-76F9-496D-BB56-83618E7E85A8}" type="pres">
      <dgm:prSet presAssocID="{4CC237EB-FC1B-4286-9D1B-6BCECA70B4D1}" presName="parTx" presStyleLbl="alignNode1" presStyleIdx="0" presStyleCnt="3">
        <dgm:presLayoutVars>
          <dgm:chMax val="0"/>
          <dgm:chPref val="0"/>
          <dgm:bulletEnabled val="1"/>
        </dgm:presLayoutVars>
      </dgm:prSet>
      <dgm:spPr/>
      <dgm:t>
        <a:bodyPr/>
        <a:lstStyle/>
        <a:p>
          <a:endParaRPr lang="el-GR"/>
        </a:p>
      </dgm:t>
    </dgm:pt>
    <dgm:pt modelId="{A297AA7E-0FE6-407E-BE60-6FD3F91198C7}" type="pres">
      <dgm:prSet presAssocID="{4CC237EB-FC1B-4286-9D1B-6BCECA70B4D1}" presName="desTx" presStyleLbl="alignAccFollowNode1" presStyleIdx="0" presStyleCnt="3">
        <dgm:presLayoutVars>
          <dgm:bulletEnabled val="1"/>
        </dgm:presLayoutVars>
      </dgm:prSet>
      <dgm:spPr/>
      <dgm:t>
        <a:bodyPr/>
        <a:lstStyle/>
        <a:p>
          <a:endParaRPr lang="el-GR"/>
        </a:p>
      </dgm:t>
    </dgm:pt>
    <dgm:pt modelId="{AD82D746-0552-4DEA-9FB8-E99D5191AA9E}" type="pres">
      <dgm:prSet presAssocID="{011F4063-A6AF-454E-A025-1170440D0F63}" presName="space" presStyleCnt="0"/>
      <dgm:spPr/>
    </dgm:pt>
    <dgm:pt modelId="{6AFC5E87-6127-45DF-AF61-263573B07255}" type="pres">
      <dgm:prSet presAssocID="{F8FBC525-1F07-4590-860A-A199383521EB}" presName="composite" presStyleCnt="0"/>
      <dgm:spPr/>
    </dgm:pt>
    <dgm:pt modelId="{07933932-03FE-4ED0-844A-C32AFA1496AE}" type="pres">
      <dgm:prSet presAssocID="{F8FBC525-1F07-4590-860A-A199383521EB}" presName="parTx" presStyleLbl="alignNode1" presStyleIdx="1" presStyleCnt="3">
        <dgm:presLayoutVars>
          <dgm:chMax val="0"/>
          <dgm:chPref val="0"/>
          <dgm:bulletEnabled val="1"/>
        </dgm:presLayoutVars>
      </dgm:prSet>
      <dgm:spPr/>
      <dgm:t>
        <a:bodyPr/>
        <a:lstStyle/>
        <a:p>
          <a:endParaRPr lang="el-GR"/>
        </a:p>
      </dgm:t>
    </dgm:pt>
    <dgm:pt modelId="{395BEDD1-2300-47D6-BBB6-B8010FDD845C}" type="pres">
      <dgm:prSet presAssocID="{F8FBC525-1F07-4590-860A-A199383521EB}" presName="desTx" presStyleLbl="alignAccFollowNode1" presStyleIdx="1" presStyleCnt="3">
        <dgm:presLayoutVars>
          <dgm:bulletEnabled val="1"/>
        </dgm:presLayoutVars>
      </dgm:prSet>
      <dgm:spPr/>
      <dgm:t>
        <a:bodyPr/>
        <a:lstStyle/>
        <a:p>
          <a:endParaRPr lang="el-GR"/>
        </a:p>
      </dgm:t>
    </dgm:pt>
    <dgm:pt modelId="{31384F0A-DA9F-4279-A483-F01DCCC65861}" type="pres">
      <dgm:prSet presAssocID="{43032B1F-C45B-4D1B-BDCA-739124F8F970}" presName="space" presStyleCnt="0"/>
      <dgm:spPr/>
    </dgm:pt>
    <dgm:pt modelId="{F8238F24-73FE-4E8F-8F79-7D3532D468AD}" type="pres">
      <dgm:prSet presAssocID="{3B7586BB-E68D-41D0-AD97-E4EA7DB3B4CE}" presName="composite" presStyleCnt="0"/>
      <dgm:spPr/>
    </dgm:pt>
    <dgm:pt modelId="{C5243215-B10C-44F5-BA95-6BCF9DE508AE}" type="pres">
      <dgm:prSet presAssocID="{3B7586BB-E68D-41D0-AD97-E4EA7DB3B4CE}" presName="parTx" presStyleLbl="alignNode1" presStyleIdx="2" presStyleCnt="3">
        <dgm:presLayoutVars>
          <dgm:chMax val="0"/>
          <dgm:chPref val="0"/>
          <dgm:bulletEnabled val="1"/>
        </dgm:presLayoutVars>
      </dgm:prSet>
      <dgm:spPr/>
      <dgm:t>
        <a:bodyPr/>
        <a:lstStyle/>
        <a:p>
          <a:endParaRPr lang="el-GR"/>
        </a:p>
      </dgm:t>
    </dgm:pt>
    <dgm:pt modelId="{87136403-FEC3-43B6-9C40-6B2D3B020F33}" type="pres">
      <dgm:prSet presAssocID="{3B7586BB-E68D-41D0-AD97-E4EA7DB3B4CE}" presName="desTx" presStyleLbl="alignAccFollowNode1" presStyleIdx="2" presStyleCnt="3">
        <dgm:presLayoutVars>
          <dgm:bulletEnabled val="1"/>
        </dgm:presLayoutVars>
      </dgm:prSet>
      <dgm:spPr/>
      <dgm:t>
        <a:bodyPr/>
        <a:lstStyle/>
        <a:p>
          <a:endParaRPr lang="el-GR"/>
        </a:p>
      </dgm:t>
    </dgm:pt>
  </dgm:ptLst>
  <dgm:cxnLst>
    <dgm:cxn modelId="{EA4D88C6-1B5B-4071-9E67-DE6930F70E2E}" type="presOf" srcId="{B59B1EAC-062F-4A88-8485-725915625764}" destId="{87136403-FEC3-43B6-9C40-6B2D3B020F33}" srcOrd="0" destOrd="1" presId="urn:microsoft.com/office/officeart/2005/8/layout/hList1"/>
    <dgm:cxn modelId="{62740599-40D6-4488-8FA8-DFD44D1ECFF8}" srcId="{F8FBC525-1F07-4590-860A-A199383521EB}" destId="{5E608D10-B39C-492A-BCFC-A0995BD73E49}" srcOrd="1" destOrd="0" parTransId="{3A684D01-E90E-434D-8DA5-8843ACAD1339}" sibTransId="{A3C9520A-D34B-44B2-B26D-8A3B0C364612}"/>
    <dgm:cxn modelId="{4F6D36DB-6ECD-4251-8CB5-D568D514CED3}" srcId="{F8FBC525-1F07-4590-860A-A199383521EB}" destId="{A4BA9F14-C462-4214-B9DE-FF615E69CD67}" srcOrd="0" destOrd="0" parTransId="{2284A97E-0EA9-434E-B38F-C02D43A5EEA2}" sibTransId="{E2D7109E-08B6-45E6-801C-6F314564641F}"/>
    <dgm:cxn modelId="{234CA1A1-B5DB-4437-88A2-077DA19E97C3}" type="presOf" srcId="{1A8F517F-894B-40EB-9DBB-93705028FFA5}" destId="{87136403-FEC3-43B6-9C40-6B2D3B020F33}" srcOrd="0" destOrd="0" presId="urn:microsoft.com/office/officeart/2005/8/layout/hList1"/>
    <dgm:cxn modelId="{8FBB9AC4-1D43-421F-8455-22F7D171413E}" type="presOf" srcId="{4CC237EB-FC1B-4286-9D1B-6BCECA70B4D1}" destId="{1F398888-76F9-496D-BB56-83618E7E85A8}" srcOrd="0" destOrd="0" presId="urn:microsoft.com/office/officeart/2005/8/layout/hList1"/>
    <dgm:cxn modelId="{D5FA0982-C8A1-4BE5-A12E-120038ADF539}" srcId="{3B7586BB-E68D-41D0-AD97-E4EA7DB3B4CE}" destId="{B59B1EAC-062F-4A88-8485-725915625764}" srcOrd="1" destOrd="0" parTransId="{91FBAE8E-5ECC-4459-B355-164175F1E3F1}" sibTransId="{C4F6716A-0A1D-46CC-BB81-C8EC6AA027B7}"/>
    <dgm:cxn modelId="{C42EE11D-86EE-4C9B-86C3-12AC9D717CE7}" type="presOf" srcId="{5E608D10-B39C-492A-BCFC-A0995BD73E49}" destId="{395BEDD1-2300-47D6-BBB6-B8010FDD845C}" srcOrd="0" destOrd="1" presId="urn:microsoft.com/office/officeart/2005/8/layout/hList1"/>
    <dgm:cxn modelId="{04DBE47B-C1DB-432D-90BA-1614D25CF1CB}" srcId="{68AFBB6E-936F-44F1-A95F-D0FD4BB73048}" destId="{4CC237EB-FC1B-4286-9D1B-6BCECA70B4D1}" srcOrd="0" destOrd="0" parTransId="{21781443-1BBB-4751-9059-0F807E207F8D}" sibTransId="{011F4063-A6AF-454E-A025-1170440D0F63}"/>
    <dgm:cxn modelId="{DF144800-1EAB-4A1C-A1E7-3A68317CC987}" type="presOf" srcId="{A4BA9F14-C462-4214-B9DE-FF615E69CD67}" destId="{395BEDD1-2300-47D6-BBB6-B8010FDD845C}" srcOrd="0" destOrd="0" presId="urn:microsoft.com/office/officeart/2005/8/layout/hList1"/>
    <dgm:cxn modelId="{79A80814-2953-4185-8EAE-2261B9CA3BBE}" srcId="{3B7586BB-E68D-41D0-AD97-E4EA7DB3B4CE}" destId="{1A8F517F-894B-40EB-9DBB-93705028FFA5}" srcOrd="0" destOrd="0" parTransId="{C969027A-CDE2-4767-BEF8-ED389B11F539}" sibTransId="{8B3AD69F-4F3F-4EB1-BB08-BAE874174DEB}"/>
    <dgm:cxn modelId="{0DD9AC05-AFD3-4827-8BC5-2FE34DD8BEC5}" type="presOf" srcId="{7C7E15BD-E4B0-4B1B-8060-32F21C3B2C9D}" destId="{A297AA7E-0FE6-407E-BE60-6FD3F91198C7}" srcOrd="0" destOrd="0" presId="urn:microsoft.com/office/officeart/2005/8/layout/hList1"/>
    <dgm:cxn modelId="{8988CBEC-13D6-4ED0-B44B-835258E8CA63}" type="presOf" srcId="{F8FBC525-1F07-4590-860A-A199383521EB}" destId="{07933932-03FE-4ED0-844A-C32AFA1496AE}" srcOrd="0" destOrd="0" presId="urn:microsoft.com/office/officeart/2005/8/layout/hList1"/>
    <dgm:cxn modelId="{3F27E483-63A9-4942-A676-FFD7125F0411}" srcId="{68AFBB6E-936F-44F1-A95F-D0FD4BB73048}" destId="{F8FBC525-1F07-4590-860A-A199383521EB}" srcOrd="1" destOrd="0" parTransId="{A7719093-8A0D-438B-88FC-766466F58AB3}" sibTransId="{43032B1F-C45B-4D1B-BDCA-739124F8F970}"/>
    <dgm:cxn modelId="{2DEEA5DD-F516-49AA-B489-AF1F929D7B3D}" srcId="{4CC237EB-FC1B-4286-9D1B-6BCECA70B4D1}" destId="{7C7E15BD-E4B0-4B1B-8060-32F21C3B2C9D}" srcOrd="0" destOrd="0" parTransId="{31D5C04D-7E81-46F4-9E74-810AF4A9D81F}" sibTransId="{F8734E0B-525B-4C04-B259-B2219754AC34}"/>
    <dgm:cxn modelId="{C6B95D6D-4A10-44BA-9B9E-4ED6AC6E0BB9}" srcId="{68AFBB6E-936F-44F1-A95F-D0FD4BB73048}" destId="{3B7586BB-E68D-41D0-AD97-E4EA7DB3B4CE}" srcOrd="2" destOrd="0" parTransId="{83A9C26B-3240-4D7F-ACC4-6033F27662D7}" sibTransId="{214AD172-E5CC-49FE-9C23-9D31088FE5E0}"/>
    <dgm:cxn modelId="{3153D39D-21EA-479E-9499-AD42D9BA7148}" type="presOf" srcId="{3B7586BB-E68D-41D0-AD97-E4EA7DB3B4CE}" destId="{C5243215-B10C-44F5-BA95-6BCF9DE508AE}" srcOrd="0" destOrd="0" presId="urn:microsoft.com/office/officeart/2005/8/layout/hList1"/>
    <dgm:cxn modelId="{C3ABEBB7-E18B-461C-B338-F11FF557FCA0}" type="presOf" srcId="{68AFBB6E-936F-44F1-A95F-D0FD4BB73048}" destId="{C2C87539-7EEB-4F1E-AE9E-B3AA6ABD84AF}" srcOrd="0" destOrd="0" presId="urn:microsoft.com/office/officeart/2005/8/layout/hList1"/>
    <dgm:cxn modelId="{DF2D1239-979D-4C2E-BC51-C0359B59C0FD}" type="presParOf" srcId="{C2C87539-7EEB-4F1E-AE9E-B3AA6ABD84AF}" destId="{0B49370F-ED48-46EE-8C96-C2DF5591D6F7}" srcOrd="0" destOrd="0" presId="urn:microsoft.com/office/officeart/2005/8/layout/hList1"/>
    <dgm:cxn modelId="{5ADA20C5-31D8-4AD7-880B-97A6C03807CE}" type="presParOf" srcId="{0B49370F-ED48-46EE-8C96-C2DF5591D6F7}" destId="{1F398888-76F9-496D-BB56-83618E7E85A8}" srcOrd="0" destOrd="0" presId="urn:microsoft.com/office/officeart/2005/8/layout/hList1"/>
    <dgm:cxn modelId="{E081A10C-4110-4E3B-B2EC-A55E45DFE2A4}" type="presParOf" srcId="{0B49370F-ED48-46EE-8C96-C2DF5591D6F7}" destId="{A297AA7E-0FE6-407E-BE60-6FD3F91198C7}" srcOrd="1" destOrd="0" presId="urn:microsoft.com/office/officeart/2005/8/layout/hList1"/>
    <dgm:cxn modelId="{6DE578BC-23FE-40D6-8367-DCEE36B66165}" type="presParOf" srcId="{C2C87539-7EEB-4F1E-AE9E-B3AA6ABD84AF}" destId="{AD82D746-0552-4DEA-9FB8-E99D5191AA9E}" srcOrd="1" destOrd="0" presId="urn:microsoft.com/office/officeart/2005/8/layout/hList1"/>
    <dgm:cxn modelId="{FED0CCA9-15FB-48F0-8045-43433E48F173}" type="presParOf" srcId="{C2C87539-7EEB-4F1E-AE9E-B3AA6ABD84AF}" destId="{6AFC5E87-6127-45DF-AF61-263573B07255}" srcOrd="2" destOrd="0" presId="urn:microsoft.com/office/officeart/2005/8/layout/hList1"/>
    <dgm:cxn modelId="{8E2723BD-2429-4B0B-AFCC-2B42D96CE3D2}" type="presParOf" srcId="{6AFC5E87-6127-45DF-AF61-263573B07255}" destId="{07933932-03FE-4ED0-844A-C32AFA1496AE}" srcOrd="0" destOrd="0" presId="urn:microsoft.com/office/officeart/2005/8/layout/hList1"/>
    <dgm:cxn modelId="{000B1605-72D5-4DC6-B63D-122058393451}" type="presParOf" srcId="{6AFC5E87-6127-45DF-AF61-263573B07255}" destId="{395BEDD1-2300-47D6-BBB6-B8010FDD845C}" srcOrd="1" destOrd="0" presId="urn:microsoft.com/office/officeart/2005/8/layout/hList1"/>
    <dgm:cxn modelId="{AEF71B85-3217-4D29-898B-8C9E67E1292A}" type="presParOf" srcId="{C2C87539-7EEB-4F1E-AE9E-B3AA6ABD84AF}" destId="{31384F0A-DA9F-4279-A483-F01DCCC65861}" srcOrd="3" destOrd="0" presId="urn:microsoft.com/office/officeart/2005/8/layout/hList1"/>
    <dgm:cxn modelId="{0E6C8292-693C-4D21-A70A-59EF61FA4888}" type="presParOf" srcId="{C2C87539-7EEB-4F1E-AE9E-B3AA6ABD84AF}" destId="{F8238F24-73FE-4E8F-8F79-7D3532D468AD}" srcOrd="4" destOrd="0" presId="urn:microsoft.com/office/officeart/2005/8/layout/hList1"/>
    <dgm:cxn modelId="{8254E9F2-B131-482B-BE58-6E083B143566}" type="presParOf" srcId="{F8238F24-73FE-4E8F-8F79-7D3532D468AD}" destId="{C5243215-B10C-44F5-BA95-6BCF9DE508AE}" srcOrd="0" destOrd="0" presId="urn:microsoft.com/office/officeart/2005/8/layout/hList1"/>
    <dgm:cxn modelId="{4D613BAD-BC7D-462B-AB2E-62A0CE137CAC}" type="presParOf" srcId="{F8238F24-73FE-4E8F-8F79-7D3532D468AD}" destId="{87136403-FEC3-43B6-9C40-6B2D3B020F3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AFBB6E-936F-44F1-A95F-D0FD4BB730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4CC237EB-FC1B-4286-9D1B-6BCECA70B4D1}">
      <dgm:prSet phldrT="[Κείμενο]"/>
      <dgm:spPr/>
      <dgm:t>
        <a:bodyPr/>
        <a:lstStyle/>
        <a:p>
          <a:r>
            <a:rPr lang="el-GR" dirty="0" smtClean="0"/>
            <a:t>Ουλοδοντική σχισμή </a:t>
          </a:r>
          <a:endParaRPr lang="el-GR" dirty="0"/>
        </a:p>
      </dgm:t>
    </dgm:pt>
    <dgm:pt modelId="{21781443-1BBB-4751-9059-0F807E207F8D}" type="parTrans" cxnId="{04DBE47B-C1DB-432D-90BA-1614D25CF1CB}">
      <dgm:prSet/>
      <dgm:spPr/>
      <dgm:t>
        <a:bodyPr/>
        <a:lstStyle/>
        <a:p>
          <a:endParaRPr lang="el-GR"/>
        </a:p>
      </dgm:t>
    </dgm:pt>
    <dgm:pt modelId="{011F4063-A6AF-454E-A025-1170440D0F63}" type="sibTrans" cxnId="{04DBE47B-C1DB-432D-90BA-1614D25CF1CB}">
      <dgm:prSet/>
      <dgm:spPr/>
      <dgm:t>
        <a:bodyPr/>
        <a:lstStyle/>
        <a:p>
          <a:endParaRPr lang="el-GR"/>
        </a:p>
      </dgm:t>
    </dgm:pt>
    <dgm:pt modelId="{7C7E15BD-E4B0-4B1B-8060-32F21C3B2C9D}">
      <dgm:prSet phldrT="[Κείμενο]"/>
      <dgm:spPr/>
      <dgm:t>
        <a:bodyPr/>
        <a:lstStyle/>
        <a:p>
          <a:r>
            <a:rPr lang="el-GR" dirty="0" smtClean="0"/>
            <a:t>Αναερόβια </a:t>
          </a:r>
          <a:r>
            <a:rPr lang="en-US" dirty="0" smtClean="0"/>
            <a:t>Gram (+)</a:t>
          </a:r>
          <a:r>
            <a:rPr lang="el-GR" dirty="0" smtClean="0"/>
            <a:t> </a:t>
          </a:r>
          <a:r>
            <a:rPr lang="en-US" dirty="0" smtClean="0"/>
            <a:t> (85%) </a:t>
          </a:r>
          <a:r>
            <a:rPr lang="el-GR" dirty="0" smtClean="0"/>
            <a:t>και </a:t>
          </a:r>
          <a:r>
            <a:rPr lang="en-US" dirty="0" smtClean="0"/>
            <a:t>Gram (-) (15%)</a:t>
          </a:r>
          <a:r>
            <a:rPr lang="el-GR" dirty="0" smtClean="0"/>
            <a:t> </a:t>
          </a:r>
          <a:endParaRPr lang="el-GR" dirty="0"/>
        </a:p>
      </dgm:t>
    </dgm:pt>
    <dgm:pt modelId="{31D5C04D-7E81-46F4-9E74-810AF4A9D81F}" type="parTrans" cxnId="{2DEEA5DD-F516-49AA-B489-AF1F929D7B3D}">
      <dgm:prSet/>
      <dgm:spPr/>
      <dgm:t>
        <a:bodyPr/>
        <a:lstStyle/>
        <a:p>
          <a:endParaRPr lang="el-GR"/>
        </a:p>
      </dgm:t>
    </dgm:pt>
    <dgm:pt modelId="{F8734E0B-525B-4C04-B259-B2219754AC34}" type="sibTrans" cxnId="{2DEEA5DD-F516-49AA-B489-AF1F929D7B3D}">
      <dgm:prSet/>
      <dgm:spPr/>
      <dgm:t>
        <a:bodyPr/>
        <a:lstStyle/>
        <a:p>
          <a:endParaRPr lang="el-GR"/>
        </a:p>
      </dgm:t>
    </dgm:pt>
    <dgm:pt modelId="{F8FBC525-1F07-4590-860A-A199383521EB}">
      <dgm:prSet phldrT="[Κείμενο]"/>
      <dgm:spPr/>
      <dgm:t>
        <a:bodyPr/>
        <a:lstStyle/>
        <a:p>
          <a:r>
            <a:rPr lang="el-GR" dirty="0" smtClean="0"/>
            <a:t>Ουλικό υγρό</a:t>
          </a:r>
          <a:endParaRPr lang="el-GR" dirty="0"/>
        </a:p>
      </dgm:t>
    </dgm:pt>
    <dgm:pt modelId="{A7719093-8A0D-438B-88FC-766466F58AB3}" type="parTrans" cxnId="{3F27E483-63A9-4942-A676-FFD7125F0411}">
      <dgm:prSet/>
      <dgm:spPr/>
      <dgm:t>
        <a:bodyPr/>
        <a:lstStyle/>
        <a:p>
          <a:endParaRPr lang="el-GR"/>
        </a:p>
      </dgm:t>
    </dgm:pt>
    <dgm:pt modelId="{43032B1F-C45B-4D1B-BDCA-739124F8F970}" type="sibTrans" cxnId="{3F27E483-63A9-4942-A676-FFD7125F0411}">
      <dgm:prSet/>
      <dgm:spPr/>
      <dgm:t>
        <a:bodyPr/>
        <a:lstStyle/>
        <a:p>
          <a:endParaRPr lang="el-GR"/>
        </a:p>
      </dgm:t>
    </dgm:pt>
    <dgm:pt modelId="{A4BA9F14-C462-4214-B9DE-FF615E69CD67}">
      <dgm:prSet phldrT="[Κείμενο]"/>
      <dgm:spPr/>
      <dgm:t>
        <a:bodyPr/>
        <a:lstStyle/>
        <a:p>
          <a:r>
            <a:rPr lang="el-GR" dirty="0" smtClean="0"/>
            <a:t>Προαιρετικά και αυστηρά αναερόβια βακτήρια, ζωντανά ή νεκρά</a:t>
          </a:r>
          <a:endParaRPr lang="el-GR" dirty="0"/>
        </a:p>
      </dgm:t>
    </dgm:pt>
    <dgm:pt modelId="{2284A97E-0EA9-434E-B38F-C02D43A5EEA2}" type="parTrans" cxnId="{4F6D36DB-6ECD-4251-8CB5-D568D514CED3}">
      <dgm:prSet/>
      <dgm:spPr/>
      <dgm:t>
        <a:bodyPr/>
        <a:lstStyle/>
        <a:p>
          <a:endParaRPr lang="el-GR"/>
        </a:p>
      </dgm:t>
    </dgm:pt>
    <dgm:pt modelId="{E2D7109E-08B6-45E6-801C-6F314564641F}" type="sibTrans" cxnId="{4F6D36DB-6ECD-4251-8CB5-D568D514CED3}">
      <dgm:prSet/>
      <dgm:spPr/>
      <dgm:t>
        <a:bodyPr/>
        <a:lstStyle/>
        <a:p>
          <a:endParaRPr lang="el-GR"/>
        </a:p>
      </dgm:t>
    </dgm:pt>
    <dgm:pt modelId="{3B7586BB-E68D-41D0-AD97-E4EA7DB3B4CE}">
      <dgm:prSet phldrT="[Κείμενο]"/>
      <dgm:spPr/>
      <dgm:t>
        <a:bodyPr/>
        <a:lstStyle/>
        <a:p>
          <a:r>
            <a:rPr lang="el-GR" dirty="0" smtClean="0"/>
            <a:t>Σάλιο  </a:t>
          </a:r>
          <a:endParaRPr lang="el-GR" dirty="0"/>
        </a:p>
      </dgm:t>
    </dgm:pt>
    <dgm:pt modelId="{83A9C26B-3240-4D7F-ACC4-6033F27662D7}" type="parTrans" cxnId="{C6B95D6D-4A10-44BA-9B9E-4ED6AC6E0BB9}">
      <dgm:prSet/>
      <dgm:spPr/>
      <dgm:t>
        <a:bodyPr/>
        <a:lstStyle/>
        <a:p>
          <a:endParaRPr lang="el-GR"/>
        </a:p>
      </dgm:t>
    </dgm:pt>
    <dgm:pt modelId="{214AD172-E5CC-49FE-9C23-9D31088FE5E0}" type="sibTrans" cxnId="{C6B95D6D-4A10-44BA-9B9E-4ED6AC6E0BB9}">
      <dgm:prSet/>
      <dgm:spPr/>
      <dgm:t>
        <a:bodyPr/>
        <a:lstStyle/>
        <a:p>
          <a:endParaRPr lang="el-GR"/>
        </a:p>
      </dgm:t>
    </dgm:pt>
    <dgm:pt modelId="{1A8F517F-894B-40EB-9DBB-93705028FFA5}">
      <dgm:prSet phldrT="[Κείμενο]"/>
      <dgm:spPr/>
      <dgm:t>
        <a:bodyPr/>
        <a:lstStyle/>
        <a:p>
          <a:r>
            <a:rPr lang="el-GR" dirty="0" smtClean="0"/>
            <a:t>10</a:t>
          </a:r>
          <a:r>
            <a:rPr lang="el-GR" baseline="30000" dirty="0" smtClean="0"/>
            <a:t>8</a:t>
          </a:r>
          <a:r>
            <a:rPr lang="el-GR" dirty="0" smtClean="0"/>
            <a:t> βακτήρια/</a:t>
          </a:r>
          <a:r>
            <a:rPr lang="en-US" dirty="0" smtClean="0"/>
            <a:t>ml</a:t>
          </a:r>
          <a:r>
            <a:rPr lang="el-GR" dirty="0" smtClean="0"/>
            <a:t> κυρίως στρεπτόκοκκοι </a:t>
          </a:r>
          <a:endParaRPr lang="el-GR" dirty="0"/>
        </a:p>
      </dgm:t>
    </dgm:pt>
    <dgm:pt modelId="{C969027A-CDE2-4767-BEF8-ED389B11F539}" type="parTrans" cxnId="{79A80814-2953-4185-8EAE-2261B9CA3BBE}">
      <dgm:prSet/>
      <dgm:spPr/>
      <dgm:t>
        <a:bodyPr/>
        <a:lstStyle/>
        <a:p>
          <a:endParaRPr lang="el-GR"/>
        </a:p>
      </dgm:t>
    </dgm:pt>
    <dgm:pt modelId="{8B3AD69F-4F3F-4EB1-BB08-BAE874174DEB}" type="sibTrans" cxnId="{79A80814-2953-4185-8EAE-2261B9CA3BBE}">
      <dgm:prSet/>
      <dgm:spPr/>
      <dgm:t>
        <a:bodyPr/>
        <a:lstStyle/>
        <a:p>
          <a:endParaRPr lang="el-GR"/>
        </a:p>
      </dgm:t>
    </dgm:pt>
    <dgm:pt modelId="{EA56F1FA-9DE3-49A5-B43B-31E936BC6794}">
      <dgm:prSet/>
      <dgm:spPr/>
      <dgm:t>
        <a:bodyPr/>
        <a:lstStyle/>
        <a:p>
          <a:r>
            <a:rPr lang="el-GR" dirty="0" smtClean="0"/>
            <a:t>Δόντια </a:t>
          </a:r>
          <a:endParaRPr lang="el-GR" dirty="0"/>
        </a:p>
      </dgm:t>
    </dgm:pt>
    <dgm:pt modelId="{D1AAFD79-31BD-44B4-A172-7614F481BCF6}" type="parTrans" cxnId="{201A8821-EEB2-46F8-9E5B-6D8AE2C2E2A7}">
      <dgm:prSet/>
      <dgm:spPr/>
      <dgm:t>
        <a:bodyPr/>
        <a:lstStyle/>
        <a:p>
          <a:endParaRPr lang="el-GR"/>
        </a:p>
      </dgm:t>
    </dgm:pt>
    <dgm:pt modelId="{8726BCEB-61B6-4293-8545-8F39A20ADAC1}" type="sibTrans" cxnId="{201A8821-EEB2-46F8-9E5B-6D8AE2C2E2A7}">
      <dgm:prSet/>
      <dgm:spPr/>
      <dgm:t>
        <a:bodyPr/>
        <a:lstStyle/>
        <a:p>
          <a:endParaRPr lang="el-GR"/>
        </a:p>
      </dgm:t>
    </dgm:pt>
    <dgm:pt modelId="{0949101D-3C65-4DBC-ADDC-8270A303209F}">
      <dgm:prSet/>
      <dgm:spPr/>
      <dgm:t>
        <a:bodyPr/>
        <a:lstStyle/>
        <a:p>
          <a:r>
            <a:rPr lang="el-GR" dirty="0" smtClean="0"/>
            <a:t>Η μεγαλύτερη συνάθροιση μικροβίων (οδοντική πλάκα)</a:t>
          </a:r>
          <a:endParaRPr lang="el-GR" dirty="0"/>
        </a:p>
      </dgm:t>
    </dgm:pt>
    <dgm:pt modelId="{F6786262-9F7F-40B9-915F-2147BEEAA7D0}" type="parTrans" cxnId="{43FEABEA-6AFB-4F24-8501-8BE17BD6B3C7}">
      <dgm:prSet/>
      <dgm:spPr/>
      <dgm:t>
        <a:bodyPr/>
        <a:lstStyle/>
        <a:p>
          <a:endParaRPr lang="el-GR"/>
        </a:p>
      </dgm:t>
    </dgm:pt>
    <dgm:pt modelId="{09D41420-5C9D-4177-9561-0D2A5CC3FB70}" type="sibTrans" cxnId="{43FEABEA-6AFB-4F24-8501-8BE17BD6B3C7}">
      <dgm:prSet/>
      <dgm:spPr/>
      <dgm:t>
        <a:bodyPr/>
        <a:lstStyle/>
        <a:p>
          <a:endParaRPr lang="el-GR"/>
        </a:p>
      </dgm:t>
    </dgm:pt>
    <dgm:pt modelId="{C2C87539-7EEB-4F1E-AE9E-B3AA6ABD84AF}" type="pres">
      <dgm:prSet presAssocID="{68AFBB6E-936F-44F1-A95F-D0FD4BB73048}" presName="Name0" presStyleCnt="0">
        <dgm:presLayoutVars>
          <dgm:dir/>
          <dgm:animLvl val="lvl"/>
          <dgm:resizeHandles val="exact"/>
        </dgm:presLayoutVars>
      </dgm:prSet>
      <dgm:spPr/>
      <dgm:t>
        <a:bodyPr/>
        <a:lstStyle/>
        <a:p>
          <a:endParaRPr lang="el-GR"/>
        </a:p>
      </dgm:t>
    </dgm:pt>
    <dgm:pt modelId="{0B49370F-ED48-46EE-8C96-C2DF5591D6F7}" type="pres">
      <dgm:prSet presAssocID="{4CC237EB-FC1B-4286-9D1B-6BCECA70B4D1}" presName="composite" presStyleCnt="0"/>
      <dgm:spPr/>
    </dgm:pt>
    <dgm:pt modelId="{1F398888-76F9-496D-BB56-83618E7E85A8}" type="pres">
      <dgm:prSet presAssocID="{4CC237EB-FC1B-4286-9D1B-6BCECA70B4D1}" presName="parTx" presStyleLbl="alignNode1" presStyleIdx="0" presStyleCnt="4">
        <dgm:presLayoutVars>
          <dgm:chMax val="0"/>
          <dgm:chPref val="0"/>
          <dgm:bulletEnabled val="1"/>
        </dgm:presLayoutVars>
      </dgm:prSet>
      <dgm:spPr/>
      <dgm:t>
        <a:bodyPr/>
        <a:lstStyle/>
        <a:p>
          <a:endParaRPr lang="el-GR"/>
        </a:p>
      </dgm:t>
    </dgm:pt>
    <dgm:pt modelId="{A297AA7E-0FE6-407E-BE60-6FD3F91198C7}" type="pres">
      <dgm:prSet presAssocID="{4CC237EB-FC1B-4286-9D1B-6BCECA70B4D1}" presName="desTx" presStyleLbl="alignAccFollowNode1" presStyleIdx="0" presStyleCnt="4">
        <dgm:presLayoutVars>
          <dgm:bulletEnabled val="1"/>
        </dgm:presLayoutVars>
      </dgm:prSet>
      <dgm:spPr/>
      <dgm:t>
        <a:bodyPr/>
        <a:lstStyle/>
        <a:p>
          <a:endParaRPr lang="el-GR"/>
        </a:p>
      </dgm:t>
    </dgm:pt>
    <dgm:pt modelId="{AD82D746-0552-4DEA-9FB8-E99D5191AA9E}" type="pres">
      <dgm:prSet presAssocID="{011F4063-A6AF-454E-A025-1170440D0F63}" presName="space" presStyleCnt="0"/>
      <dgm:spPr/>
    </dgm:pt>
    <dgm:pt modelId="{6AFC5E87-6127-45DF-AF61-263573B07255}" type="pres">
      <dgm:prSet presAssocID="{F8FBC525-1F07-4590-860A-A199383521EB}" presName="composite" presStyleCnt="0"/>
      <dgm:spPr/>
    </dgm:pt>
    <dgm:pt modelId="{07933932-03FE-4ED0-844A-C32AFA1496AE}" type="pres">
      <dgm:prSet presAssocID="{F8FBC525-1F07-4590-860A-A199383521EB}" presName="parTx" presStyleLbl="alignNode1" presStyleIdx="1" presStyleCnt="4">
        <dgm:presLayoutVars>
          <dgm:chMax val="0"/>
          <dgm:chPref val="0"/>
          <dgm:bulletEnabled val="1"/>
        </dgm:presLayoutVars>
      </dgm:prSet>
      <dgm:spPr/>
      <dgm:t>
        <a:bodyPr/>
        <a:lstStyle/>
        <a:p>
          <a:endParaRPr lang="el-GR"/>
        </a:p>
      </dgm:t>
    </dgm:pt>
    <dgm:pt modelId="{395BEDD1-2300-47D6-BBB6-B8010FDD845C}" type="pres">
      <dgm:prSet presAssocID="{F8FBC525-1F07-4590-860A-A199383521EB}" presName="desTx" presStyleLbl="alignAccFollowNode1" presStyleIdx="1" presStyleCnt="4">
        <dgm:presLayoutVars>
          <dgm:bulletEnabled val="1"/>
        </dgm:presLayoutVars>
      </dgm:prSet>
      <dgm:spPr/>
      <dgm:t>
        <a:bodyPr/>
        <a:lstStyle/>
        <a:p>
          <a:endParaRPr lang="el-GR"/>
        </a:p>
      </dgm:t>
    </dgm:pt>
    <dgm:pt modelId="{31384F0A-DA9F-4279-A483-F01DCCC65861}" type="pres">
      <dgm:prSet presAssocID="{43032B1F-C45B-4D1B-BDCA-739124F8F970}" presName="space" presStyleCnt="0"/>
      <dgm:spPr/>
    </dgm:pt>
    <dgm:pt modelId="{F8238F24-73FE-4E8F-8F79-7D3532D468AD}" type="pres">
      <dgm:prSet presAssocID="{3B7586BB-E68D-41D0-AD97-E4EA7DB3B4CE}" presName="composite" presStyleCnt="0"/>
      <dgm:spPr/>
    </dgm:pt>
    <dgm:pt modelId="{C5243215-B10C-44F5-BA95-6BCF9DE508AE}" type="pres">
      <dgm:prSet presAssocID="{3B7586BB-E68D-41D0-AD97-E4EA7DB3B4CE}" presName="parTx" presStyleLbl="alignNode1" presStyleIdx="2" presStyleCnt="4">
        <dgm:presLayoutVars>
          <dgm:chMax val="0"/>
          <dgm:chPref val="0"/>
          <dgm:bulletEnabled val="1"/>
        </dgm:presLayoutVars>
      </dgm:prSet>
      <dgm:spPr/>
      <dgm:t>
        <a:bodyPr/>
        <a:lstStyle/>
        <a:p>
          <a:endParaRPr lang="el-GR"/>
        </a:p>
      </dgm:t>
    </dgm:pt>
    <dgm:pt modelId="{87136403-FEC3-43B6-9C40-6B2D3B020F33}" type="pres">
      <dgm:prSet presAssocID="{3B7586BB-E68D-41D0-AD97-E4EA7DB3B4CE}" presName="desTx" presStyleLbl="alignAccFollowNode1" presStyleIdx="2" presStyleCnt="4">
        <dgm:presLayoutVars>
          <dgm:bulletEnabled val="1"/>
        </dgm:presLayoutVars>
      </dgm:prSet>
      <dgm:spPr/>
      <dgm:t>
        <a:bodyPr/>
        <a:lstStyle/>
        <a:p>
          <a:endParaRPr lang="el-GR"/>
        </a:p>
      </dgm:t>
    </dgm:pt>
    <dgm:pt modelId="{2EDA46E3-7934-4200-88A3-51BAF0779379}" type="pres">
      <dgm:prSet presAssocID="{214AD172-E5CC-49FE-9C23-9D31088FE5E0}" presName="space" presStyleCnt="0"/>
      <dgm:spPr/>
    </dgm:pt>
    <dgm:pt modelId="{55143261-C148-4E2A-8A6D-C7B974CD4C21}" type="pres">
      <dgm:prSet presAssocID="{EA56F1FA-9DE3-49A5-B43B-31E936BC6794}" presName="composite" presStyleCnt="0"/>
      <dgm:spPr/>
    </dgm:pt>
    <dgm:pt modelId="{50E1CC3A-105A-40E8-ADB8-3AC0E972A8E5}" type="pres">
      <dgm:prSet presAssocID="{EA56F1FA-9DE3-49A5-B43B-31E936BC6794}" presName="parTx" presStyleLbl="alignNode1" presStyleIdx="3" presStyleCnt="4">
        <dgm:presLayoutVars>
          <dgm:chMax val="0"/>
          <dgm:chPref val="0"/>
          <dgm:bulletEnabled val="1"/>
        </dgm:presLayoutVars>
      </dgm:prSet>
      <dgm:spPr/>
      <dgm:t>
        <a:bodyPr/>
        <a:lstStyle/>
        <a:p>
          <a:endParaRPr lang="el-GR"/>
        </a:p>
      </dgm:t>
    </dgm:pt>
    <dgm:pt modelId="{C8C6BD62-1004-4EB2-975B-13C15BE16F83}" type="pres">
      <dgm:prSet presAssocID="{EA56F1FA-9DE3-49A5-B43B-31E936BC6794}" presName="desTx" presStyleLbl="alignAccFollowNode1" presStyleIdx="3" presStyleCnt="4" custLinFactNeighborX="-1019" custLinFactNeighborY="670">
        <dgm:presLayoutVars>
          <dgm:bulletEnabled val="1"/>
        </dgm:presLayoutVars>
      </dgm:prSet>
      <dgm:spPr/>
      <dgm:t>
        <a:bodyPr/>
        <a:lstStyle/>
        <a:p>
          <a:endParaRPr lang="el-GR"/>
        </a:p>
      </dgm:t>
    </dgm:pt>
  </dgm:ptLst>
  <dgm:cxnLst>
    <dgm:cxn modelId="{88B2196F-3515-45CE-A688-D8601C345B1E}" type="presOf" srcId="{7C7E15BD-E4B0-4B1B-8060-32F21C3B2C9D}" destId="{A297AA7E-0FE6-407E-BE60-6FD3F91198C7}" srcOrd="0" destOrd="0" presId="urn:microsoft.com/office/officeart/2005/8/layout/hList1"/>
    <dgm:cxn modelId="{03B30392-CB7A-41AB-B0FC-F1D19D296F70}" type="presOf" srcId="{A4BA9F14-C462-4214-B9DE-FF615E69CD67}" destId="{395BEDD1-2300-47D6-BBB6-B8010FDD845C}" srcOrd="0" destOrd="0" presId="urn:microsoft.com/office/officeart/2005/8/layout/hList1"/>
    <dgm:cxn modelId="{43FEABEA-6AFB-4F24-8501-8BE17BD6B3C7}" srcId="{EA56F1FA-9DE3-49A5-B43B-31E936BC6794}" destId="{0949101D-3C65-4DBC-ADDC-8270A303209F}" srcOrd="0" destOrd="0" parTransId="{F6786262-9F7F-40B9-915F-2147BEEAA7D0}" sibTransId="{09D41420-5C9D-4177-9561-0D2A5CC3FB70}"/>
    <dgm:cxn modelId="{5E3D375A-F4E6-41BE-97E2-F0AB8F186E65}" type="presOf" srcId="{4CC237EB-FC1B-4286-9D1B-6BCECA70B4D1}" destId="{1F398888-76F9-496D-BB56-83618E7E85A8}" srcOrd="0" destOrd="0" presId="urn:microsoft.com/office/officeart/2005/8/layout/hList1"/>
    <dgm:cxn modelId="{3CA5770B-5CE0-4E3C-843D-8FB5BD8B5FC8}" type="presOf" srcId="{0949101D-3C65-4DBC-ADDC-8270A303209F}" destId="{C8C6BD62-1004-4EB2-975B-13C15BE16F83}" srcOrd="0" destOrd="0" presId="urn:microsoft.com/office/officeart/2005/8/layout/hList1"/>
    <dgm:cxn modelId="{298510C9-7FE1-4590-8BF3-EA97CCF6FD1D}" type="presOf" srcId="{EA56F1FA-9DE3-49A5-B43B-31E936BC6794}" destId="{50E1CC3A-105A-40E8-ADB8-3AC0E972A8E5}" srcOrd="0" destOrd="0" presId="urn:microsoft.com/office/officeart/2005/8/layout/hList1"/>
    <dgm:cxn modelId="{4F6D36DB-6ECD-4251-8CB5-D568D514CED3}" srcId="{F8FBC525-1F07-4590-860A-A199383521EB}" destId="{A4BA9F14-C462-4214-B9DE-FF615E69CD67}" srcOrd="0" destOrd="0" parTransId="{2284A97E-0EA9-434E-B38F-C02D43A5EEA2}" sibTransId="{E2D7109E-08B6-45E6-801C-6F314564641F}"/>
    <dgm:cxn modelId="{0BF97272-D803-45C1-B89F-905AFDEE1DE2}" type="presOf" srcId="{3B7586BB-E68D-41D0-AD97-E4EA7DB3B4CE}" destId="{C5243215-B10C-44F5-BA95-6BCF9DE508AE}" srcOrd="0" destOrd="0" presId="urn:microsoft.com/office/officeart/2005/8/layout/hList1"/>
    <dgm:cxn modelId="{04DBE47B-C1DB-432D-90BA-1614D25CF1CB}" srcId="{68AFBB6E-936F-44F1-A95F-D0FD4BB73048}" destId="{4CC237EB-FC1B-4286-9D1B-6BCECA70B4D1}" srcOrd="0" destOrd="0" parTransId="{21781443-1BBB-4751-9059-0F807E207F8D}" sibTransId="{011F4063-A6AF-454E-A025-1170440D0F63}"/>
    <dgm:cxn modelId="{79A80814-2953-4185-8EAE-2261B9CA3BBE}" srcId="{3B7586BB-E68D-41D0-AD97-E4EA7DB3B4CE}" destId="{1A8F517F-894B-40EB-9DBB-93705028FFA5}" srcOrd="0" destOrd="0" parTransId="{C969027A-CDE2-4767-BEF8-ED389B11F539}" sibTransId="{8B3AD69F-4F3F-4EB1-BB08-BAE874174DEB}"/>
    <dgm:cxn modelId="{F1A38E5D-E989-4964-BCE6-A0D34844D017}" type="presOf" srcId="{68AFBB6E-936F-44F1-A95F-D0FD4BB73048}" destId="{C2C87539-7EEB-4F1E-AE9E-B3AA6ABD84AF}" srcOrd="0" destOrd="0" presId="urn:microsoft.com/office/officeart/2005/8/layout/hList1"/>
    <dgm:cxn modelId="{3F27E483-63A9-4942-A676-FFD7125F0411}" srcId="{68AFBB6E-936F-44F1-A95F-D0FD4BB73048}" destId="{F8FBC525-1F07-4590-860A-A199383521EB}" srcOrd="1" destOrd="0" parTransId="{A7719093-8A0D-438B-88FC-766466F58AB3}" sibTransId="{43032B1F-C45B-4D1B-BDCA-739124F8F970}"/>
    <dgm:cxn modelId="{DDDF7697-BA2C-4170-A058-0E5A36BEA490}" type="presOf" srcId="{1A8F517F-894B-40EB-9DBB-93705028FFA5}" destId="{87136403-FEC3-43B6-9C40-6B2D3B020F33}" srcOrd="0" destOrd="0" presId="urn:microsoft.com/office/officeart/2005/8/layout/hList1"/>
    <dgm:cxn modelId="{2DEEA5DD-F516-49AA-B489-AF1F929D7B3D}" srcId="{4CC237EB-FC1B-4286-9D1B-6BCECA70B4D1}" destId="{7C7E15BD-E4B0-4B1B-8060-32F21C3B2C9D}" srcOrd="0" destOrd="0" parTransId="{31D5C04D-7E81-46F4-9E74-810AF4A9D81F}" sibTransId="{F8734E0B-525B-4C04-B259-B2219754AC34}"/>
    <dgm:cxn modelId="{EA59CBC6-898E-4A2D-B927-3F244A43CF73}" type="presOf" srcId="{F8FBC525-1F07-4590-860A-A199383521EB}" destId="{07933932-03FE-4ED0-844A-C32AFA1496AE}" srcOrd="0" destOrd="0" presId="urn:microsoft.com/office/officeart/2005/8/layout/hList1"/>
    <dgm:cxn modelId="{C6B95D6D-4A10-44BA-9B9E-4ED6AC6E0BB9}" srcId="{68AFBB6E-936F-44F1-A95F-D0FD4BB73048}" destId="{3B7586BB-E68D-41D0-AD97-E4EA7DB3B4CE}" srcOrd="2" destOrd="0" parTransId="{83A9C26B-3240-4D7F-ACC4-6033F27662D7}" sibTransId="{214AD172-E5CC-49FE-9C23-9D31088FE5E0}"/>
    <dgm:cxn modelId="{201A8821-EEB2-46F8-9E5B-6D8AE2C2E2A7}" srcId="{68AFBB6E-936F-44F1-A95F-D0FD4BB73048}" destId="{EA56F1FA-9DE3-49A5-B43B-31E936BC6794}" srcOrd="3" destOrd="0" parTransId="{D1AAFD79-31BD-44B4-A172-7614F481BCF6}" sibTransId="{8726BCEB-61B6-4293-8545-8F39A20ADAC1}"/>
    <dgm:cxn modelId="{E044B06C-9316-444F-A586-F26742059280}" type="presParOf" srcId="{C2C87539-7EEB-4F1E-AE9E-B3AA6ABD84AF}" destId="{0B49370F-ED48-46EE-8C96-C2DF5591D6F7}" srcOrd="0" destOrd="0" presId="urn:microsoft.com/office/officeart/2005/8/layout/hList1"/>
    <dgm:cxn modelId="{3867E1CF-5244-4090-B60C-205C5856B87D}" type="presParOf" srcId="{0B49370F-ED48-46EE-8C96-C2DF5591D6F7}" destId="{1F398888-76F9-496D-BB56-83618E7E85A8}" srcOrd="0" destOrd="0" presId="urn:microsoft.com/office/officeart/2005/8/layout/hList1"/>
    <dgm:cxn modelId="{81A3F077-4D07-48A0-81DF-5392682BC7F6}" type="presParOf" srcId="{0B49370F-ED48-46EE-8C96-C2DF5591D6F7}" destId="{A297AA7E-0FE6-407E-BE60-6FD3F91198C7}" srcOrd="1" destOrd="0" presId="urn:microsoft.com/office/officeart/2005/8/layout/hList1"/>
    <dgm:cxn modelId="{72C28298-7529-4AF3-BEF7-7C935747D574}" type="presParOf" srcId="{C2C87539-7EEB-4F1E-AE9E-B3AA6ABD84AF}" destId="{AD82D746-0552-4DEA-9FB8-E99D5191AA9E}" srcOrd="1" destOrd="0" presId="urn:microsoft.com/office/officeart/2005/8/layout/hList1"/>
    <dgm:cxn modelId="{9210CD6F-5229-4F4F-BB07-94FBBEAD0E07}" type="presParOf" srcId="{C2C87539-7EEB-4F1E-AE9E-B3AA6ABD84AF}" destId="{6AFC5E87-6127-45DF-AF61-263573B07255}" srcOrd="2" destOrd="0" presId="urn:microsoft.com/office/officeart/2005/8/layout/hList1"/>
    <dgm:cxn modelId="{665370C1-7346-4823-ACF1-2EE305E86996}" type="presParOf" srcId="{6AFC5E87-6127-45DF-AF61-263573B07255}" destId="{07933932-03FE-4ED0-844A-C32AFA1496AE}" srcOrd="0" destOrd="0" presId="urn:microsoft.com/office/officeart/2005/8/layout/hList1"/>
    <dgm:cxn modelId="{8F44587C-2ED7-404E-8DC9-51DD79456A67}" type="presParOf" srcId="{6AFC5E87-6127-45DF-AF61-263573B07255}" destId="{395BEDD1-2300-47D6-BBB6-B8010FDD845C}" srcOrd="1" destOrd="0" presId="urn:microsoft.com/office/officeart/2005/8/layout/hList1"/>
    <dgm:cxn modelId="{43465CF7-843D-4423-8A88-8933C79D2585}" type="presParOf" srcId="{C2C87539-7EEB-4F1E-AE9E-B3AA6ABD84AF}" destId="{31384F0A-DA9F-4279-A483-F01DCCC65861}" srcOrd="3" destOrd="0" presId="urn:microsoft.com/office/officeart/2005/8/layout/hList1"/>
    <dgm:cxn modelId="{58295650-0134-4D64-BFBD-E0374102EDF7}" type="presParOf" srcId="{C2C87539-7EEB-4F1E-AE9E-B3AA6ABD84AF}" destId="{F8238F24-73FE-4E8F-8F79-7D3532D468AD}" srcOrd="4" destOrd="0" presId="urn:microsoft.com/office/officeart/2005/8/layout/hList1"/>
    <dgm:cxn modelId="{16130A4C-356F-4468-B5F4-4D4259249235}" type="presParOf" srcId="{F8238F24-73FE-4E8F-8F79-7D3532D468AD}" destId="{C5243215-B10C-44F5-BA95-6BCF9DE508AE}" srcOrd="0" destOrd="0" presId="urn:microsoft.com/office/officeart/2005/8/layout/hList1"/>
    <dgm:cxn modelId="{6F05A458-1C0F-4B87-B41F-02A4B3CC56FE}" type="presParOf" srcId="{F8238F24-73FE-4E8F-8F79-7D3532D468AD}" destId="{87136403-FEC3-43B6-9C40-6B2D3B020F33}" srcOrd="1" destOrd="0" presId="urn:microsoft.com/office/officeart/2005/8/layout/hList1"/>
    <dgm:cxn modelId="{F62C3672-A740-4F05-9035-D88287881365}" type="presParOf" srcId="{C2C87539-7EEB-4F1E-AE9E-B3AA6ABD84AF}" destId="{2EDA46E3-7934-4200-88A3-51BAF0779379}" srcOrd="5" destOrd="0" presId="urn:microsoft.com/office/officeart/2005/8/layout/hList1"/>
    <dgm:cxn modelId="{6178FD71-F895-4BD3-A773-A4B9BF821E56}" type="presParOf" srcId="{C2C87539-7EEB-4F1E-AE9E-B3AA6ABD84AF}" destId="{55143261-C148-4E2A-8A6D-C7B974CD4C21}" srcOrd="6" destOrd="0" presId="urn:microsoft.com/office/officeart/2005/8/layout/hList1"/>
    <dgm:cxn modelId="{6B8A6D25-5BD9-4D6B-BD82-7474A248F2BB}" type="presParOf" srcId="{55143261-C148-4E2A-8A6D-C7B974CD4C21}" destId="{50E1CC3A-105A-40E8-ADB8-3AC0E972A8E5}" srcOrd="0" destOrd="0" presId="urn:microsoft.com/office/officeart/2005/8/layout/hList1"/>
    <dgm:cxn modelId="{EB9D870B-E027-4739-B402-EF0FD0303A04}" type="presParOf" srcId="{55143261-C148-4E2A-8A6D-C7B974CD4C21}" destId="{C8C6BD62-1004-4EB2-975B-13C15BE16F8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384FE6-8B55-446D-B1AC-A72C617BA2B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7CCA4F09-772C-4FFC-ABFD-CC5083A9E78F}">
      <dgm:prSet phldrT="[Κείμενο]" custT="1"/>
      <dgm:spPr/>
      <dgm:t>
        <a:bodyPr/>
        <a:lstStyle/>
        <a:p>
          <a:r>
            <a:rPr lang="el-GR" sz="1800" dirty="0" smtClean="0"/>
            <a:t>Οι βιομεμβράνες  χαρακτηρίζονται από:</a:t>
          </a:r>
          <a:endParaRPr lang="el-GR" sz="1800" dirty="0"/>
        </a:p>
      </dgm:t>
    </dgm:pt>
    <dgm:pt modelId="{0826FBD1-0A91-4E2A-9043-652CF939C9C5}" type="parTrans" cxnId="{0E81D90D-03ED-4ACA-AF73-60D3C5B2B5CB}">
      <dgm:prSet/>
      <dgm:spPr/>
      <dgm:t>
        <a:bodyPr/>
        <a:lstStyle/>
        <a:p>
          <a:endParaRPr lang="el-GR"/>
        </a:p>
      </dgm:t>
    </dgm:pt>
    <dgm:pt modelId="{0D1906ED-D236-45E6-ACB0-34C78101D6AE}" type="sibTrans" cxnId="{0E81D90D-03ED-4ACA-AF73-60D3C5B2B5CB}">
      <dgm:prSet/>
      <dgm:spPr/>
      <dgm:t>
        <a:bodyPr/>
        <a:lstStyle/>
        <a:p>
          <a:endParaRPr lang="el-GR"/>
        </a:p>
      </dgm:t>
    </dgm:pt>
    <dgm:pt modelId="{75E50DD8-3454-4B9F-81CF-14B8ADD2A6AF}">
      <dgm:prSet phldrT="[Κείμενο]" custT="1"/>
      <dgm:spPr/>
      <dgm:t>
        <a:bodyPr/>
        <a:lstStyle/>
        <a:p>
          <a:r>
            <a:rPr lang="el-GR" sz="1600" dirty="0" smtClean="0"/>
            <a:t>Την επιφάνεια προσκόλλησης</a:t>
          </a:r>
          <a:endParaRPr lang="el-GR" sz="1600" dirty="0"/>
        </a:p>
      </dgm:t>
    </dgm:pt>
    <dgm:pt modelId="{8820ACC4-F6AF-474D-AE97-282357B9DD53}" type="parTrans" cxnId="{0C92C402-2D66-4931-A063-09FDA78B355A}">
      <dgm:prSet/>
      <dgm:spPr/>
      <dgm:t>
        <a:bodyPr/>
        <a:lstStyle/>
        <a:p>
          <a:endParaRPr lang="el-GR"/>
        </a:p>
      </dgm:t>
    </dgm:pt>
    <dgm:pt modelId="{F2255BF8-2C99-4388-BC1F-371E0E3164EE}" type="sibTrans" cxnId="{0C92C402-2D66-4931-A063-09FDA78B355A}">
      <dgm:prSet/>
      <dgm:spPr/>
      <dgm:t>
        <a:bodyPr/>
        <a:lstStyle/>
        <a:p>
          <a:endParaRPr lang="el-GR"/>
        </a:p>
      </dgm:t>
    </dgm:pt>
    <dgm:pt modelId="{37A6F945-5B4A-4650-95BC-7A0DABB5EEE8}">
      <dgm:prSet phldrT="[Κείμενο]" custT="1"/>
      <dgm:spPr/>
      <dgm:t>
        <a:bodyPr/>
        <a:lstStyle/>
        <a:p>
          <a:r>
            <a:rPr lang="el-GR" sz="1600" dirty="0" smtClean="0"/>
            <a:t>Τη δομική τους ετερογένεια</a:t>
          </a:r>
          <a:endParaRPr lang="el-GR" sz="1600" dirty="0"/>
        </a:p>
      </dgm:t>
    </dgm:pt>
    <dgm:pt modelId="{1FE4F102-4C62-415C-839F-772F17F7E757}" type="parTrans" cxnId="{3A090770-28B0-4D9F-B9DB-60A92CA92C8D}">
      <dgm:prSet/>
      <dgm:spPr/>
      <dgm:t>
        <a:bodyPr/>
        <a:lstStyle/>
        <a:p>
          <a:endParaRPr lang="el-GR"/>
        </a:p>
      </dgm:t>
    </dgm:pt>
    <dgm:pt modelId="{83729E37-FEA6-47A9-BF30-90C4188DE740}" type="sibTrans" cxnId="{3A090770-28B0-4D9F-B9DB-60A92CA92C8D}">
      <dgm:prSet/>
      <dgm:spPr/>
      <dgm:t>
        <a:bodyPr/>
        <a:lstStyle/>
        <a:p>
          <a:endParaRPr lang="el-GR"/>
        </a:p>
      </dgm:t>
    </dgm:pt>
    <dgm:pt modelId="{B01BFEDC-FE05-4A43-932B-00A0FA8A3510}">
      <dgm:prSet phldrT="[Κείμενο]" custT="1"/>
      <dgm:spPr/>
      <dgm:t>
        <a:bodyPr/>
        <a:lstStyle/>
        <a:p>
          <a:r>
            <a:rPr lang="el-GR" sz="1600" dirty="0" smtClean="0"/>
            <a:t>Τη γενετική ποικιλία των μικροβίων</a:t>
          </a:r>
          <a:endParaRPr lang="el-GR" sz="1600" dirty="0"/>
        </a:p>
      </dgm:t>
    </dgm:pt>
    <dgm:pt modelId="{D062A758-FE66-483F-AC85-66FACF842F14}" type="parTrans" cxnId="{CA9850D4-0E22-4134-8483-52F614015DFF}">
      <dgm:prSet/>
      <dgm:spPr/>
      <dgm:t>
        <a:bodyPr/>
        <a:lstStyle/>
        <a:p>
          <a:endParaRPr lang="el-GR"/>
        </a:p>
      </dgm:t>
    </dgm:pt>
    <dgm:pt modelId="{62E56120-9247-4EE7-9C82-198E599AB435}" type="sibTrans" cxnId="{CA9850D4-0E22-4134-8483-52F614015DFF}">
      <dgm:prSet/>
      <dgm:spPr/>
      <dgm:t>
        <a:bodyPr/>
        <a:lstStyle/>
        <a:p>
          <a:endParaRPr lang="el-GR"/>
        </a:p>
      </dgm:t>
    </dgm:pt>
    <dgm:pt modelId="{A98DA0A1-2DDB-46D2-974D-6DAD46ECE2C4}">
      <dgm:prSet custT="1"/>
      <dgm:spPr/>
      <dgm:t>
        <a:bodyPr/>
        <a:lstStyle/>
        <a:p>
          <a:r>
            <a:rPr lang="el-GR" sz="1600" dirty="0" smtClean="0"/>
            <a:t>Τις σχέσεις που αναπτύσσονται μεταξύ τους</a:t>
          </a:r>
          <a:endParaRPr lang="el-GR" sz="1600" dirty="0"/>
        </a:p>
      </dgm:t>
    </dgm:pt>
    <dgm:pt modelId="{D1E17C3B-9FE4-4B3C-99F7-4722B92F41C1}" type="parTrans" cxnId="{8B9B0530-749B-49AA-BF3F-47A41FEB2741}">
      <dgm:prSet/>
      <dgm:spPr/>
      <dgm:t>
        <a:bodyPr/>
        <a:lstStyle/>
        <a:p>
          <a:endParaRPr lang="el-GR"/>
        </a:p>
      </dgm:t>
    </dgm:pt>
    <dgm:pt modelId="{605F4EEC-95CB-4392-97A6-06A3413B6F64}" type="sibTrans" cxnId="{8B9B0530-749B-49AA-BF3F-47A41FEB2741}">
      <dgm:prSet/>
      <dgm:spPr/>
      <dgm:t>
        <a:bodyPr/>
        <a:lstStyle/>
        <a:p>
          <a:endParaRPr lang="el-GR"/>
        </a:p>
      </dgm:t>
    </dgm:pt>
    <dgm:pt modelId="{543F8584-208A-4003-8867-F9F3759D6F00}">
      <dgm:prSet custT="1"/>
      <dgm:spPr/>
      <dgm:t>
        <a:bodyPr/>
        <a:lstStyle/>
        <a:p>
          <a:r>
            <a:rPr lang="el-GR" sz="1600" dirty="0" smtClean="0"/>
            <a:t>Τα πολυμερή της εξωκυττάριας μήτρας</a:t>
          </a:r>
          <a:endParaRPr lang="el-GR" sz="1600" dirty="0"/>
        </a:p>
      </dgm:t>
    </dgm:pt>
    <dgm:pt modelId="{86E0B119-43E6-4E94-9F0C-FD126B6CE7FB}" type="parTrans" cxnId="{C48EFEC0-06C5-42EB-86F1-3BF6999F7079}">
      <dgm:prSet/>
      <dgm:spPr/>
      <dgm:t>
        <a:bodyPr/>
        <a:lstStyle/>
        <a:p>
          <a:endParaRPr lang="el-GR"/>
        </a:p>
      </dgm:t>
    </dgm:pt>
    <dgm:pt modelId="{68983144-CD2C-4178-B6D4-44561F19CA04}" type="sibTrans" cxnId="{C48EFEC0-06C5-42EB-86F1-3BF6999F7079}">
      <dgm:prSet/>
      <dgm:spPr/>
      <dgm:t>
        <a:bodyPr/>
        <a:lstStyle/>
        <a:p>
          <a:endParaRPr lang="el-GR"/>
        </a:p>
      </dgm:t>
    </dgm:pt>
    <dgm:pt modelId="{41B5C988-2D9A-4A2C-B7A9-9E8D0A08CA14}" type="pres">
      <dgm:prSet presAssocID="{17384FE6-8B55-446D-B1AC-A72C617BA2B2}" presName="composite" presStyleCnt="0">
        <dgm:presLayoutVars>
          <dgm:chMax val="1"/>
          <dgm:dir/>
          <dgm:resizeHandles val="exact"/>
        </dgm:presLayoutVars>
      </dgm:prSet>
      <dgm:spPr/>
      <dgm:t>
        <a:bodyPr/>
        <a:lstStyle/>
        <a:p>
          <a:endParaRPr lang="el-GR"/>
        </a:p>
      </dgm:t>
    </dgm:pt>
    <dgm:pt modelId="{0D55688B-B147-4EB6-8D59-8722A00972EE}" type="pres">
      <dgm:prSet presAssocID="{7CCA4F09-772C-4FFC-ABFD-CC5083A9E78F}" presName="roof" presStyleLbl="dkBgShp" presStyleIdx="0" presStyleCnt="2"/>
      <dgm:spPr/>
      <dgm:t>
        <a:bodyPr/>
        <a:lstStyle/>
        <a:p>
          <a:endParaRPr lang="el-GR"/>
        </a:p>
      </dgm:t>
    </dgm:pt>
    <dgm:pt modelId="{2C1772FC-70B7-4155-8D85-F6F6D527A6D8}" type="pres">
      <dgm:prSet presAssocID="{7CCA4F09-772C-4FFC-ABFD-CC5083A9E78F}" presName="pillars" presStyleCnt="0"/>
      <dgm:spPr/>
    </dgm:pt>
    <dgm:pt modelId="{3D8F1305-2089-4D62-914F-922EA7DF6152}" type="pres">
      <dgm:prSet presAssocID="{7CCA4F09-772C-4FFC-ABFD-CC5083A9E78F}" presName="pillar1" presStyleLbl="node1" presStyleIdx="0" presStyleCnt="5">
        <dgm:presLayoutVars>
          <dgm:bulletEnabled val="1"/>
        </dgm:presLayoutVars>
      </dgm:prSet>
      <dgm:spPr/>
      <dgm:t>
        <a:bodyPr/>
        <a:lstStyle/>
        <a:p>
          <a:endParaRPr lang="el-GR"/>
        </a:p>
      </dgm:t>
    </dgm:pt>
    <dgm:pt modelId="{EB3E0D93-E24D-47CA-B89C-AC87C7407801}" type="pres">
      <dgm:prSet presAssocID="{37A6F945-5B4A-4650-95BC-7A0DABB5EEE8}" presName="pillarX" presStyleLbl="node1" presStyleIdx="1" presStyleCnt="5">
        <dgm:presLayoutVars>
          <dgm:bulletEnabled val="1"/>
        </dgm:presLayoutVars>
      </dgm:prSet>
      <dgm:spPr/>
      <dgm:t>
        <a:bodyPr/>
        <a:lstStyle/>
        <a:p>
          <a:endParaRPr lang="el-GR"/>
        </a:p>
      </dgm:t>
    </dgm:pt>
    <dgm:pt modelId="{6593C76C-BD2C-41E1-BC85-FCE59C51058D}" type="pres">
      <dgm:prSet presAssocID="{B01BFEDC-FE05-4A43-932B-00A0FA8A3510}" presName="pillarX" presStyleLbl="node1" presStyleIdx="2" presStyleCnt="5">
        <dgm:presLayoutVars>
          <dgm:bulletEnabled val="1"/>
        </dgm:presLayoutVars>
      </dgm:prSet>
      <dgm:spPr/>
      <dgm:t>
        <a:bodyPr/>
        <a:lstStyle/>
        <a:p>
          <a:endParaRPr lang="el-GR"/>
        </a:p>
      </dgm:t>
    </dgm:pt>
    <dgm:pt modelId="{7587190A-5988-4E25-9D93-1F124470128F}" type="pres">
      <dgm:prSet presAssocID="{A98DA0A1-2DDB-46D2-974D-6DAD46ECE2C4}" presName="pillarX" presStyleLbl="node1" presStyleIdx="3" presStyleCnt="5" custScaleX="125962">
        <dgm:presLayoutVars>
          <dgm:bulletEnabled val="1"/>
        </dgm:presLayoutVars>
      </dgm:prSet>
      <dgm:spPr/>
      <dgm:t>
        <a:bodyPr/>
        <a:lstStyle/>
        <a:p>
          <a:endParaRPr lang="el-GR"/>
        </a:p>
      </dgm:t>
    </dgm:pt>
    <dgm:pt modelId="{D38048B2-CFCE-4AC0-8B3B-D79DD8962E6D}" type="pres">
      <dgm:prSet presAssocID="{543F8584-208A-4003-8867-F9F3759D6F00}" presName="pillarX" presStyleLbl="node1" presStyleIdx="4" presStyleCnt="5" custScaleX="150046" custLinFactNeighborX="-2310" custLinFactNeighborY="-755">
        <dgm:presLayoutVars>
          <dgm:bulletEnabled val="1"/>
        </dgm:presLayoutVars>
      </dgm:prSet>
      <dgm:spPr/>
      <dgm:t>
        <a:bodyPr/>
        <a:lstStyle/>
        <a:p>
          <a:endParaRPr lang="el-GR"/>
        </a:p>
      </dgm:t>
    </dgm:pt>
    <dgm:pt modelId="{6E2F7374-1698-499E-8A29-07C651C7A3FF}" type="pres">
      <dgm:prSet presAssocID="{7CCA4F09-772C-4FFC-ABFD-CC5083A9E78F}" presName="base" presStyleLbl="dkBgShp" presStyleIdx="1" presStyleCnt="2"/>
      <dgm:spPr/>
    </dgm:pt>
  </dgm:ptLst>
  <dgm:cxnLst>
    <dgm:cxn modelId="{EA52A7AC-3FCC-4DD8-B122-69F0CF9A3055}" type="presOf" srcId="{17384FE6-8B55-446D-B1AC-A72C617BA2B2}" destId="{41B5C988-2D9A-4A2C-B7A9-9E8D0A08CA14}" srcOrd="0" destOrd="0" presId="urn:microsoft.com/office/officeart/2005/8/layout/hList3"/>
    <dgm:cxn modelId="{C48EFEC0-06C5-42EB-86F1-3BF6999F7079}" srcId="{7CCA4F09-772C-4FFC-ABFD-CC5083A9E78F}" destId="{543F8584-208A-4003-8867-F9F3759D6F00}" srcOrd="4" destOrd="0" parTransId="{86E0B119-43E6-4E94-9F0C-FD126B6CE7FB}" sibTransId="{68983144-CD2C-4178-B6D4-44561F19CA04}"/>
    <dgm:cxn modelId="{CA9850D4-0E22-4134-8483-52F614015DFF}" srcId="{7CCA4F09-772C-4FFC-ABFD-CC5083A9E78F}" destId="{B01BFEDC-FE05-4A43-932B-00A0FA8A3510}" srcOrd="2" destOrd="0" parTransId="{D062A758-FE66-483F-AC85-66FACF842F14}" sibTransId="{62E56120-9247-4EE7-9C82-198E599AB435}"/>
    <dgm:cxn modelId="{6230DD3E-08BF-414B-9C16-890DE3E9B2AF}" type="presOf" srcId="{B01BFEDC-FE05-4A43-932B-00A0FA8A3510}" destId="{6593C76C-BD2C-41E1-BC85-FCE59C51058D}" srcOrd="0" destOrd="0" presId="urn:microsoft.com/office/officeart/2005/8/layout/hList3"/>
    <dgm:cxn modelId="{CCBB0827-1369-4386-A5DE-CE49A360CA7F}" type="presOf" srcId="{7CCA4F09-772C-4FFC-ABFD-CC5083A9E78F}" destId="{0D55688B-B147-4EB6-8D59-8722A00972EE}" srcOrd="0" destOrd="0" presId="urn:microsoft.com/office/officeart/2005/8/layout/hList3"/>
    <dgm:cxn modelId="{3A090770-28B0-4D9F-B9DB-60A92CA92C8D}" srcId="{7CCA4F09-772C-4FFC-ABFD-CC5083A9E78F}" destId="{37A6F945-5B4A-4650-95BC-7A0DABB5EEE8}" srcOrd="1" destOrd="0" parTransId="{1FE4F102-4C62-415C-839F-772F17F7E757}" sibTransId="{83729E37-FEA6-47A9-BF30-90C4188DE740}"/>
    <dgm:cxn modelId="{8B9B0530-749B-49AA-BF3F-47A41FEB2741}" srcId="{7CCA4F09-772C-4FFC-ABFD-CC5083A9E78F}" destId="{A98DA0A1-2DDB-46D2-974D-6DAD46ECE2C4}" srcOrd="3" destOrd="0" parTransId="{D1E17C3B-9FE4-4B3C-99F7-4722B92F41C1}" sibTransId="{605F4EEC-95CB-4392-97A6-06A3413B6F64}"/>
    <dgm:cxn modelId="{CC504F98-A867-428D-ACCC-C8D05B457F08}" type="presOf" srcId="{A98DA0A1-2DDB-46D2-974D-6DAD46ECE2C4}" destId="{7587190A-5988-4E25-9D93-1F124470128F}" srcOrd="0" destOrd="0" presId="urn:microsoft.com/office/officeart/2005/8/layout/hList3"/>
    <dgm:cxn modelId="{F05B9C18-D2F6-43F5-9B86-CA734A599EAE}" type="presOf" srcId="{75E50DD8-3454-4B9F-81CF-14B8ADD2A6AF}" destId="{3D8F1305-2089-4D62-914F-922EA7DF6152}" srcOrd="0" destOrd="0" presId="urn:microsoft.com/office/officeart/2005/8/layout/hList3"/>
    <dgm:cxn modelId="{0E81D90D-03ED-4ACA-AF73-60D3C5B2B5CB}" srcId="{17384FE6-8B55-446D-B1AC-A72C617BA2B2}" destId="{7CCA4F09-772C-4FFC-ABFD-CC5083A9E78F}" srcOrd="0" destOrd="0" parTransId="{0826FBD1-0A91-4E2A-9043-652CF939C9C5}" sibTransId="{0D1906ED-D236-45E6-ACB0-34C78101D6AE}"/>
    <dgm:cxn modelId="{374CA402-302A-4E74-902A-5DFE8AF662DB}" type="presOf" srcId="{37A6F945-5B4A-4650-95BC-7A0DABB5EEE8}" destId="{EB3E0D93-E24D-47CA-B89C-AC87C7407801}" srcOrd="0" destOrd="0" presId="urn:microsoft.com/office/officeart/2005/8/layout/hList3"/>
    <dgm:cxn modelId="{0C92C402-2D66-4931-A063-09FDA78B355A}" srcId="{7CCA4F09-772C-4FFC-ABFD-CC5083A9E78F}" destId="{75E50DD8-3454-4B9F-81CF-14B8ADD2A6AF}" srcOrd="0" destOrd="0" parTransId="{8820ACC4-F6AF-474D-AE97-282357B9DD53}" sibTransId="{F2255BF8-2C99-4388-BC1F-371E0E3164EE}"/>
    <dgm:cxn modelId="{BAB35002-A263-4CE0-9932-F4662B86DD53}" type="presOf" srcId="{543F8584-208A-4003-8867-F9F3759D6F00}" destId="{D38048B2-CFCE-4AC0-8B3B-D79DD8962E6D}" srcOrd="0" destOrd="0" presId="urn:microsoft.com/office/officeart/2005/8/layout/hList3"/>
    <dgm:cxn modelId="{046FB6DD-21FC-43B0-9BE9-2F77EC9D6893}" type="presParOf" srcId="{41B5C988-2D9A-4A2C-B7A9-9E8D0A08CA14}" destId="{0D55688B-B147-4EB6-8D59-8722A00972EE}" srcOrd="0" destOrd="0" presId="urn:microsoft.com/office/officeart/2005/8/layout/hList3"/>
    <dgm:cxn modelId="{068CB5CA-E6ED-4C23-B40A-1ED3B7BE1AA0}" type="presParOf" srcId="{41B5C988-2D9A-4A2C-B7A9-9E8D0A08CA14}" destId="{2C1772FC-70B7-4155-8D85-F6F6D527A6D8}" srcOrd="1" destOrd="0" presId="urn:microsoft.com/office/officeart/2005/8/layout/hList3"/>
    <dgm:cxn modelId="{BB3DCCEC-BDD9-47AE-8912-CDE2582D67B3}" type="presParOf" srcId="{2C1772FC-70B7-4155-8D85-F6F6D527A6D8}" destId="{3D8F1305-2089-4D62-914F-922EA7DF6152}" srcOrd="0" destOrd="0" presId="urn:microsoft.com/office/officeart/2005/8/layout/hList3"/>
    <dgm:cxn modelId="{C4A1A750-B096-4D7C-A495-FDE70C7E0A00}" type="presParOf" srcId="{2C1772FC-70B7-4155-8D85-F6F6D527A6D8}" destId="{EB3E0D93-E24D-47CA-B89C-AC87C7407801}" srcOrd="1" destOrd="0" presId="urn:microsoft.com/office/officeart/2005/8/layout/hList3"/>
    <dgm:cxn modelId="{FC795E97-92A2-4270-8AE0-7053AF9E87AF}" type="presParOf" srcId="{2C1772FC-70B7-4155-8D85-F6F6D527A6D8}" destId="{6593C76C-BD2C-41E1-BC85-FCE59C51058D}" srcOrd="2" destOrd="0" presId="urn:microsoft.com/office/officeart/2005/8/layout/hList3"/>
    <dgm:cxn modelId="{518705E3-83C3-4853-B8EC-18396D9728DA}" type="presParOf" srcId="{2C1772FC-70B7-4155-8D85-F6F6D527A6D8}" destId="{7587190A-5988-4E25-9D93-1F124470128F}" srcOrd="3" destOrd="0" presId="urn:microsoft.com/office/officeart/2005/8/layout/hList3"/>
    <dgm:cxn modelId="{6204F1AD-67C8-4622-BF15-8B4F3C8FB21D}" type="presParOf" srcId="{2C1772FC-70B7-4155-8D85-F6F6D527A6D8}" destId="{D38048B2-CFCE-4AC0-8B3B-D79DD8962E6D}" srcOrd="4" destOrd="0" presId="urn:microsoft.com/office/officeart/2005/8/layout/hList3"/>
    <dgm:cxn modelId="{41751A20-7DB4-4B89-9528-74A3D979823D}" type="presParOf" srcId="{41B5C988-2D9A-4A2C-B7A9-9E8D0A08CA14}" destId="{6E2F7374-1698-499E-8A29-07C651C7A3F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B0DDDA-FF61-4810-811C-4F733729C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A5A727AE-F87B-4CDF-BEB7-06B96A4F3E2F}">
      <dgm:prSet phldrT="[Κείμενο]" custT="1"/>
      <dgm:spPr/>
      <dgm:t>
        <a:bodyPr/>
        <a:lstStyle/>
        <a:p>
          <a:r>
            <a:rPr lang="el-GR" sz="1600" dirty="0" smtClean="0"/>
            <a:t>Οι  αύλακες και τα βοθρία των δοντιών</a:t>
          </a:r>
          <a:endParaRPr lang="el-GR" sz="1600" dirty="0"/>
        </a:p>
      </dgm:t>
    </dgm:pt>
    <dgm:pt modelId="{0CD45592-EA71-4828-9887-51DFDC8CF776}" type="parTrans" cxnId="{C1B2657F-0B8F-480C-9027-3677C7D6CC3B}">
      <dgm:prSet/>
      <dgm:spPr/>
      <dgm:t>
        <a:bodyPr/>
        <a:lstStyle/>
        <a:p>
          <a:endParaRPr lang="el-GR"/>
        </a:p>
      </dgm:t>
    </dgm:pt>
    <dgm:pt modelId="{19645253-CF60-44EF-88C1-B4F14042EE4D}" type="sibTrans" cxnId="{C1B2657F-0B8F-480C-9027-3677C7D6CC3B}">
      <dgm:prSet/>
      <dgm:spPr/>
      <dgm:t>
        <a:bodyPr/>
        <a:lstStyle/>
        <a:p>
          <a:endParaRPr lang="el-GR"/>
        </a:p>
      </dgm:t>
    </dgm:pt>
    <dgm:pt modelId="{7545F8AB-4DAA-48A0-86BC-9A1CF50CF9EF}">
      <dgm:prSet phldrT="[Κείμενο]" custT="1"/>
      <dgm:spPr/>
      <dgm:t>
        <a:bodyPr/>
        <a:lstStyle/>
        <a:p>
          <a:r>
            <a:rPr lang="el-GR" sz="1600" dirty="0" smtClean="0"/>
            <a:t>Οι περιοχές μεταξύ των δοντιών</a:t>
          </a:r>
          <a:endParaRPr lang="el-GR" sz="1600" dirty="0"/>
        </a:p>
      </dgm:t>
    </dgm:pt>
    <dgm:pt modelId="{010089C1-03BC-4F05-ABE8-E399AAC9A384}" type="parTrans" cxnId="{E5EC8AD0-00F3-4E22-957A-E2231BDAB948}">
      <dgm:prSet/>
      <dgm:spPr/>
      <dgm:t>
        <a:bodyPr/>
        <a:lstStyle/>
        <a:p>
          <a:endParaRPr lang="el-GR"/>
        </a:p>
      </dgm:t>
    </dgm:pt>
    <dgm:pt modelId="{A57A5D8E-2318-47A4-95C2-7A67D15B5618}" type="sibTrans" cxnId="{E5EC8AD0-00F3-4E22-957A-E2231BDAB948}">
      <dgm:prSet/>
      <dgm:spPr/>
      <dgm:t>
        <a:bodyPr/>
        <a:lstStyle/>
        <a:p>
          <a:endParaRPr lang="el-GR"/>
        </a:p>
      </dgm:t>
    </dgm:pt>
    <dgm:pt modelId="{36881E46-B066-49FC-BA07-94E0C31877F8}">
      <dgm:prSet phldrT="[Κείμενο]" custT="1"/>
      <dgm:spPr/>
      <dgm:t>
        <a:bodyPr/>
        <a:lstStyle/>
        <a:p>
          <a:r>
            <a:rPr lang="el-GR" sz="1600" dirty="0" smtClean="0"/>
            <a:t>Η ουλοδοντική  σχισμή</a:t>
          </a:r>
          <a:endParaRPr lang="el-GR" sz="1600" dirty="0"/>
        </a:p>
      </dgm:t>
    </dgm:pt>
    <dgm:pt modelId="{61A1478F-47F2-43B4-B87F-B23336950785}" type="parTrans" cxnId="{E666D3C3-AC2C-4CE2-8FBF-58E903C3514F}">
      <dgm:prSet/>
      <dgm:spPr/>
      <dgm:t>
        <a:bodyPr/>
        <a:lstStyle/>
        <a:p>
          <a:endParaRPr lang="el-GR"/>
        </a:p>
      </dgm:t>
    </dgm:pt>
    <dgm:pt modelId="{B8BE1DDC-D7B0-488D-87AE-D6E75BA98BE6}" type="sibTrans" cxnId="{E666D3C3-AC2C-4CE2-8FBF-58E903C3514F}">
      <dgm:prSet/>
      <dgm:spPr/>
      <dgm:t>
        <a:bodyPr/>
        <a:lstStyle/>
        <a:p>
          <a:endParaRPr lang="el-GR"/>
        </a:p>
      </dgm:t>
    </dgm:pt>
    <dgm:pt modelId="{4124EFED-97C8-45E3-A0F2-44157B2D0510}" type="pres">
      <dgm:prSet presAssocID="{C4B0DDDA-FF61-4810-811C-4F733729CD84}" presName="linear" presStyleCnt="0">
        <dgm:presLayoutVars>
          <dgm:dir/>
          <dgm:animLvl val="lvl"/>
          <dgm:resizeHandles val="exact"/>
        </dgm:presLayoutVars>
      </dgm:prSet>
      <dgm:spPr/>
      <dgm:t>
        <a:bodyPr/>
        <a:lstStyle/>
        <a:p>
          <a:endParaRPr lang="el-GR"/>
        </a:p>
      </dgm:t>
    </dgm:pt>
    <dgm:pt modelId="{9B40F64B-56C6-4FEB-B0C5-21A9AC65932B}" type="pres">
      <dgm:prSet presAssocID="{A5A727AE-F87B-4CDF-BEB7-06B96A4F3E2F}" presName="parentLin" presStyleCnt="0"/>
      <dgm:spPr/>
    </dgm:pt>
    <dgm:pt modelId="{178E739F-5ECA-4338-B3F1-2FADAF8DDC69}" type="pres">
      <dgm:prSet presAssocID="{A5A727AE-F87B-4CDF-BEB7-06B96A4F3E2F}" presName="parentLeftMargin" presStyleLbl="node1" presStyleIdx="0" presStyleCnt="3"/>
      <dgm:spPr/>
      <dgm:t>
        <a:bodyPr/>
        <a:lstStyle/>
        <a:p>
          <a:endParaRPr lang="el-GR"/>
        </a:p>
      </dgm:t>
    </dgm:pt>
    <dgm:pt modelId="{95C98A11-AC72-43B7-A094-5D5989CBEE0D}" type="pres">
      <dgm:prSet presAssocID="{A5A727AE-F87B-4CDF-BEB7-06B96A4F3E2F}" presName="parentText" presStyleLbl="node1" presStyleIdx="0" presStyleCnt="3">
        <dgm:presLayoutVars>
          <dgm:chMax val="0"/>
          <dgm:bulletEnabled val="1"/>
        </dgm:presLayoutVars>
      </dgm:prSet>
      <dgm:spPr/>
      <dgm:t>
        <a:bodyPr/>
        <a:lstStyle/>
        <a:p>
          <a:endParaRPr lang="el-GR"/>
        </a:p>
      </dgm:t>
    </dgm:pt>
    <dgm:pt modelId="{3D7C669E-6FFD-45C6-BF61-43A7A35A90F3}" type="pres">
      <dgm:prSet presAssocID="{A5A727AE-F87B-4CDF-BEB7-06B96A4F3E2F}" presName="negativeSpace" presStyleCnt="0"/>
      <dgm:spPr/>
    </dgm:pt>
    <dgm:pt modelId="{4523E6F2-8D22-463F-BE39-4817F69402CF}" type="pres">
      <dgm:prSet presAssocID="{A5A727AE-F87B-4CDF-BEB7-06B96A4F3E2F}" presName="childText" presStyleLbl="conFgAcc1" presStyleIdx="0" presStyleCnt="3">
        <dgm:presLayoutVars>
          <dgm:bulletEnabled val="1"/>
        </dgm:presLayoutVars>
      </dgm:prSet>
      <dgm:spPr/>
    </dgm:pt>
    <dgm:pt modelId="{33DC656E-8847-4353-93ED-9E05DE182EF2}" type="pres">
      <dgm:prSet presAssocID="{19645253-CF60-44EF-88C1-B4F14042EE4D}" presName="spaceBetweenRectangles" presStyleCnt="0"/>
      <dgm:spPr/>
    </dgm:pt>
    <dgm:pt modelId="{A26D9347-11C2-4724-B736-9E493F8F4A17}" type="pres">
      <dgm:prSet presAssocID="{7545F8AB-4DAA-48A0-86BC-9A1CF50CF9EF}" presName="parentLin" presStyleCnt="0"/>
      <dgm:spPr/>
    </dgm:pt>
    <dgm:pt modelId="{21C81285-A161-4957-9C26-404B9FEBDBDE}" type="pres">
      <dgm:prSet presAssocID="{7545F8AB-4DAA-48A0-86BC-9A1CF50CF9EF}" presName="parentLeftMargin" presStyleLbl="node1" presStyleIdx="0" presStyleCnt="3"/>
      <dgm:spPr/>
      <dgm:t>
        <a:bodyPr/>
        <a:lstStyle/>
        <a:p>
          <a:endParaRPr lang="el-GR"/>
        </a:p>
      </dgm:t>
    </dgm:pt>
    <dgm:pt modelId="{57CB21F3-3C88-4FF2-9897-8C5E1108E125}" type="pres">
      <dgm:prSet presAssocID="{7545F8AB-4DAA-48A0-86BC-9A1CF50CF9EF}" presName="parentText" presStyleLbl="node1" presStyleIdx="1" presStyleCnt="3">
        <dgm:presLayoutVars>
          <dgm:chMax val="0"/>
          <dgm:bulletEnabled val="1"/>
        </dgm:presLayoutVars>
      </dgm:prSet>
      <dgm:spPr/>
      <dgm:t>
        <a:bodyPr/>
        <a:lstStyle/>
        <a:p>
          <a:endParaRPr lang="el-GR"/>
        </a:p>
      </dgm:t>
    </dgm:pt>
    <dgm:pt modelId="{3A855453-CF3D-4772-B743-37F74939596D}" type="pres">
      <dgm:prSet presAssocID="{7545F8AB-4DAA-48A0-86BC-9A1CF50CF9EF}" presName="negativeSpace" presStyleCnt="0"/>
      <dgm:spPr/>
    </dgm:pt>
    <dgm:pt modelId="{364D44B7-F066-4DAE-8188-079EE5BCA7A5}" type="pres">
      <dgm:prSet presAssocID="{7545F8AB-4DAA-48A0-86BC-9A1CF50CF9EF}" presName="childText" presStyleLbl="conFgAcc1" presStyleIdx="1" presStyleCnt="3">
        <dgm:presLayoutVars>
          <dgm:bulletEnabled val="1"/>
        </dgm:presLayoutVars>
      </dgm:prSet>
      <dgm:spPr/>
    </dgm:pt>
    <dgm:pt modelId="{CCE10EEC-70FD-4A06-B44B-A9F4422C2C28}" type="pres">
      <dgm:prSet presAssocID="{A57A5D8E-2318-47A4-95C2-7A67D15B5618}" presName="spaceBetweenRectangles" presStyleCnt="0"/>
      <dgm:spPr/>
    </dgm:pt>
    <dgm:pt modelId="{A4A5DD2E-2781-4DF3-AD5D-558C429AF062}" type="pres">
      <dgm:prSet presAssocID="{36881E46-B066-49FC-BA07-94E0C31877F8}" presName="parentLin" presStyleCnt="0"/>
      <dgm:spPr/>
    </dgm:pt>
    <dgm:pt modelId="{76439E6E-1A69-45F0-BB26-CA4EBFF3ABA3}" type="pres">
      <dgm:prSet presAssocID="{36881E46-B066-49FC-BA07-94E0C31877F8}" presName="parentLeftMargin" presStyleLbl="node1" presStyleIdx="1" presStyleCnt="3"/>
      <dgm:spPr/>
      <dgm:t>
        <a:bodyPr/>
        <a:lstStyle/>
        <a:p>
          <a:endParaRPr lang="el-GR"/>
        </a:p>
      </dgm:t>
    </dgm:pt>
    <dgm:pt modelId="{41E2FD03-C3D9-44C4-9B54-B0BF2BEEF0E0}" type="pres">
      <dgm:prSet presAssocID="{36881E46-B066-49FC-BA07-94E0C31877F8}" presName="parentText" presStyleLbl="node1" presStyleIdx="2" presStyleCnt="3">
        <dgm:presLayoutVars>
          <dgm:chMax val="0"/>
          <dgm:bulletEnabled val="1"/>
        </dgm:presLayoutVars>
      </dgm:prSet>
      <dgm:spPr/>
      <dgm:t>
        <a:bodyPr/>
        <a:lstStyle/>
        <a:p>
          <a:endParaRPr lang="el-GR"/>
        </a:p>
      </dgm:t>
    </dgm:pt>
    <dgm:pt modelId="{545B25C0-4B99-40DD-9991-2E6619B26624}" type="pres">
      <dgm:prSet presAssocID="{36881E46-B066-49FC-BA07-94E0C31877F8}" presName="negativeSpace" presStyleCnt="0"/>
      <dgm:spPr/>
    </dgm:pt>
    <dgm:pt modelId="{D21C5057-A045-41D6-97DC-CAE2A8EE8CC1}" type="pres">
      <dgm:prSet presAssocID="{36881E46-B066-49FC-BA07-94E0C31877F8}" presName="childText" presStyleLbl="conFgAcc1" presStyleIdx="2" presStyleCnt="3">
        <dgm:presLayoutVars>
          <dgm:bulletEnabled val="1"/>
        </dgm:presLayoutVars>
      </dgm:prSet>
      <dgm:spPr/>
    </dgm:pt>
  </dgm:ptLst>
  <dgm:cxnLst>
    <dgm:cxn modelId="{240E4129-75F7-4E99-A5D5-2B0768503825}" type="presOf" srcId="{7545F8AB-4DAA-48A0-86BC-9A1CF50CF9EF}" destId="{57CB21F3-3C88-4FF2-9897-8C5E1108E125}" srcOrd="1" destOrd="0" presId="urn:microsoft.com/office/officeart/2005/8/layout/list1"/>
    <dgm:cxn modelId="{99230548-0C7C-42AB-B009-E0DBDD3E426D}" type="presOf" srcId="{36881E46-B066-49FC-BA07-94E0C31877F8}" destId="{76439E6E-1A69-45F0-BB26-CA4EBFF3ABA3}" srcOrd="0" destOrd="0" presId="urn:microsoft.com/office/officeart/2005/8/layout/list1"/>
    <dgm:cxn modelId="{167658F6-D26B-4E7E-AD98-BC8EC8747CE1}" type="presOf" srcId="{7545F8AB-4DAA-48A0-86BC-9A1CF50CF9EF}" destId="{21C81285-A161-4957-9C26-404B9FEBDBDE}" srcOrd="0" destOrd="0" presId="urn:microsoft.com/office/officeart/2005/8/layout/list1"/>
    <dgm:cxn modelId="{E5EC8AD0-00F3-4E22-957A-E2231BDAB948}" srcId="{C4B0DDDA-FF61-4810-811C-4F733729CD84}" destId="{7545F8AB-4DAA-48A0-86BC-9A1CF50CF9EF}" srcOrd="1" destOrd="0" parTransId="{010089C1-03BC-4F05-ABE8-E399AAC9A384}" sibTransId="{A57A5D8E-2318-47A4-95C2-7A67D15B5618}"/>
    <dgm:cxn modelId="{8CDACEC9-1610-4E4A-83F6-7BF6896EE2B6}" type="presOf" srcId="{A5A727AE-F87B-4CDF-BEB7-06B96A4F3E2F}" destId="{178E739F-5ECA-4338-B3F1-2FADAF8DDC69}" srcOrd="0" destOrd="0" presId="urn:microsoft.com/office/officeart/2005/8/layout/list1"/>
    <dgm:cxn modelId="{4828F02C-D2BD-4F15-B341-38442479AAB2}" type="presOf" srcId="{36881E46-B066-49FC-BA07-94E0C31877F8}" destId="{41E2FD03-C3D9-44C4-9B54-B0BF2BEEF0E0}" srcOrd="1" destOrd="0" presId="urn:microsoft.com/office/officeart/2005/8/layout/list1"/>
    <dgm:cxn modelId="{B12534C3-CCEA-4C2B-A086-565BD54A705F}" type="presOf" srcId="{C4B0DDDA-FF61-4810-811C-4F733729CD84}" destId="{4124EFED-97C8-45E3-A0F2-44157B2D0510}" srcOrd="0" destOrd="0" presId="urn:microsoft.com/office/officeart/2005/8/layout/list1"/>
    <dgm:cxn modelId="{C8C12A5B-F8DE-4ECE-A4C2-D8DF9959FB26}" type="presOf" srcId="{A5A727AE-F87B-4CDF-BEB7-06B96A4F3E2F}" destId="{95C98A11-AC72-43B7-A094-5D5989CBEE0D}" srcOrd="1" destOrd="0" presId="urn:microsoft.com/office/officeart/2005/8/layout/list1"/>
    <dgm:cxn modelId="{C1B2657F-0B8F-480C-9027-3677C7D6CC3B}" srcId="{C4B0DDDA-FF61-4810-811C-4F733729CD84}" destId="{A5A727AE-F87B-4CDF-BEB7-06B96A4F3E2F}" srcOrd="0" destOrd="0" parTransId="{0CD45592-EA71-4828-9887-51DFDC8CF776}" sibTransId="{19645253-CF60-44EF-88C1-B4F14042EE4D}"/>
    <dgm:cxn modelId="{E666D3C3-AC2C-4CE2-8FBF-58E903C3514F}" srcId="{C4B0DDDA-FF61-4810-811C-4F733729CD84}" destId="{36881E46-B066-49FC-BA07-94E0C31877F8}" srcOrd="2" destOrd="0" parTransId="{61A1478F-47F2-43B4-B87F-B23336950785}" sibTransId="{B8BE1DDC-D7B0-488D-87AE-D6E75BA98BE6}"/>
    <dgm:cxn modelId="{4B77618D-B7E4-483B-8503-D52AD20EFB9B}" type="presParOf" srcId="{4124EFED-97C8-45E3-A0F2-44157B2D0510}" destId="{9B40F64B-56C6-4FEB-B0C5-21A9AC65932B}" srcOrd="0" destOrd="0" presId="urn:microsoft.com/office/officeart/2005/8/layout/list1"/>
    <dgm:cxn modelId="{1A3A36D9-A548-455E-9406-225C7E551A73}" type="presParOf" srcId="{9B40F64B-56C6-4FEB-B0C5-21A9AC65932B}" destId="{178E739F-5ECA-4338-B3F1-2FADAF8DDC69}" srcOrd="0" destOrd="0" presId="urn:microsoft.com/office/officeart/2005/8/layout/list1"/>
    <dgm:cxn modelId="{9A10409D-0F68-460A-951F-45E00BD25E38}" type="presParOf" srcId="{9B40F64B-56C6-4FEB-B0C5-21A9AC65932B}" destId="{95C98A11-AC72-43B7-A094-5D5989CBEE0D}" srcOrd="1" destOrd="0" presId="urn:microsoft.com/office/officeart/2005/8/layout/list1"/>
    <dgm:cxn modelId="{524F0DBC-0888-4B26-BA36-77554A924CD5}" type="presParOf" srcId="{4124EFED-97C8-45E3-A0F2-44157B2D0510}" destId="{3D7C669E-6FFD-45C6-BF61-43A7A35A90F3}" srcOrd="1" destOrd="0" presId="urn:microsoft.com/office/officeart/2005/8/layout/list1"/>
    <dgm:cxn modelId="{2AB4A062-0D29-4A60-BAA4-FC9353587885}" type="presParOf" srcId="{4124EFED-97C8-45E3-A0F2-44157B2D0510}" destId="{4523E6F2-8D22-463F-BE39-4817F69402CF}" srcOrd="2" destOrd="0" presId="urn:microsoft.com/office/officeart/2005/8/layout/list1"/>
    <dgm:cxn modelId="{98046EEC-2940-4961-9745-6C7C43B39890}" type="presParOf" srcId="{4124EFED-97C8-45E3-A0F2-44157B2D0510}" destId="{33DC656E-8847-4353-93ED-9E05DE182EF2}" srcOrd="3" destOrd="0" presId="urn:microsoft.com/office/officeart/2005/8/layout/list1"/>
    <dgm:cxn modelId="{B1B90F06-D92C-4D00-983C-DEEC31092C59}" type="presParOf" srcId="{4124EFED-97C8-45E3-A0F2-44157B2D0510}" destId="{A26D9347-11C2-4724-B736-9E493F8F4A17}" srcOrd="4" destOrd="0" presId="urn:microsoft.com/office/officeart/2005/8/layout/list1"/>
    <dgm:cxn modelId="{E35D6629-EF10-4C59-9AEA-10851FADC9F4}" type="presParOf" srcId="{A26D9347-11C2-4724-B736-9E493F8F4A17}" destId="{21C81285-A161-4957-9C26-404B9FEBDBDE}" srcOrd="0" destOrd="0" presId="urn:microsoft.com/office/officeart/2005/8/layout/list1"/>
    <dgm:cxn modelId="{64CABA5D-6134-47CE-8ED1-978A00E2B2FC}" type="presParOf" srcId="{A26D9347-11C2-4724-B736-9E493F8F4A17}" destId="{57CB21F3-3C88-4FF2-9897-8C5E1108E125}" srcOrd="1" destOrd="0" presId="urn:microsoft.com/office/officeart/2005/8/layout/list1"/>
    <dgm:cxn modelId="{5ED30964-8235-418C-AF68-E044DC48CF92}" type="presParOf" srcId="{4124EFED-97C8-45E3-A0F2-44157B2D0510}" destId="{3A855453-CF3D-4772-B743-37F74939596D}" srcOrd="5" destOrd="0" presId="urn:microsoft.com/office/officeart/2005/8/layout/list1"/>
    <dgm:cxn modelId="{1143871F-4253-469C-9393-6955F491D3E1}" type="presParOf" srcId="{4124EFED-97C8-45E3-A0F2-44157B2D0510}" destId="{364D44B7-F066-4DAE-8188-079EE5BCA7A5}" srcOrd="6" destOrd="0" presId="urn:microsoft.com/office/officeart/2005/8/layout/list1"/>
    <dgm:cxn modelId="{055C560A-3AC0-4A61-A582-CC2D0BD51BC8}" type="presParOf" srcId="{4124EFED-97C8-45E3-A0F2-44157B2D0510}" destId="{CCE10EEC-70FD-4A06-B44B-A9F4422C2C28}" srcOrd="7" destOrd="0" presId="urn:microsoft.com/office/officeart/2005/8/layout/list1"/>
    <dgm:cxn modelId="{B45F7404-8790-4FB9-94BA-CFB51538EA29}" type="presParOf" srcId="{4124EFED-97C8-45E3-A0F2-44157B2D0510}" destId="{A4A5DD2E-2781-4DF3-AD5D-558C429AF062}" srcOrd="8" destOrd="0" presId="urn:microsoft.com/office/officeart/2005/8/layout/list1"/>
    <dgm:cxn modelId="{294DB789-DAA2-4714-AE67-AE94820A4990}" type="presParOf" srcId="{A4A5DD2E-2781-4DF3-AD5D-558C429AF062}" destId="{76439E6E-1A69-45F0-BB26-CA4EBFF3ABA3}" srcOrd="0" destOrd="0" presId="urn:microsoft.com/office/officeart/2005/8/layout/list1"/>
    <dgm:cxn modelId="{4FC610EE-D39B-4241-9261-621755FC53AB}" type="presParOf" srcId="{A4A5DD2E-2781-4DF3-AD5D-558C429AF062}" destId="{41E2FD03-C3D9-44C4-9B54-B0BF2BEEF0E0}" srcOrd="1" destOrd="0" presId="urn:microsoft.com/office/officeart/2005/8/layout/list1"/>
    <dgm:cxn modelId="{4D08778D-D07A-4E3D-9B15-E566AD70C70A}" type="presParOf" srcId="{4124EFED-97C8-45E3-A0F2-44157B2D0510}" destId="{545B25C0-4B99-40DD-9991-2E6619B26624}" srcOrd="9" destOrd="0" presId="urn:microsoft.com/office/officeart/2005/8/layout/list1"/>
    <dgm:cxn modelId="{24E170BC-5420-44CF-B70E-A94BFA20C4CA}" type="presParOf" srcId="{4124EFED-97C8-45E3-A0F2-44157B2D0510}" destId="{D21C5057-A045-41D6-97DC-CAE2A8EE8CC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52548B9-2F70-47B4-8820-4BD5EE529C5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284AFA1C-132F-4BD0-829E-0F87693094FD}">
      <dgm:prSet phldrT="[Κείμενο]" custT="1"/>
      <dgm:spPr/>
      <dgm:t>
        <a:bodyPr/>
        <a:lstStyle/>
        <a:p>
          <a:r>
            <a:rPr lang="el-GR" sz="1800" dirty="0" smtClean="0"/>
            <a:t>Η έκταση που καταλαμβάνει η οδοντική πλάκα εξαρτάται από:</a:t>
          </a:r>
          <a:endParaRPr lang="el-GR" sz="1800" dirty="0"/>
        </a:p>
      </dgm:t>
    </dgm:pt>
    <dgm:pt modelId="{65FA4B0D-BDD1-4FD5-994E-B6482F900818}" type="parTrans" cxnId="{A9F65047-EBCE-41D8-99E0-95944AED4928}">
      <dgm:prSet/>
      <dgm:spPr/>
      <dgm:t>
        <a:bodyPr/>
        <a:lstStyle/>
        <a:p>
          <a:endParaRPr lang="el-GR"/>
        </a:p>
      </dgm:t>
    </dgm:pt>
    <dgm:pt modelId="{C463F3A1-1C7E-4CDA-891E-2644EA501E5C}" type="sibTrans" cxnId="{A9F65047-EBCE-41D8-99E0-95944AED4928}">
      <dgm:prSet/>
      <dgm:spPr/>
      <dgm:t>
        <a:bodyPr/>
        <a:lstStyle/>
        <a:p>
          <a:endParaRPr lang="el-GR"/>
        </a:p>
      </dgm:t>
    </dgm:pt>
    <dgm:pt modelId="{CCA1195B-917A-490A-B94D-0580BDC133CB}">
      <dgm:prSet phldrT="[Κείμενο]" custT="1"/>
      <dgm:spPr/>
      <dgm:t>
        <a:bodyPr/>
        <a:lstStyle/>
        <a:p>
          <a:r>
            <a:rPr lang="el-GR" sz="1600" dirty="0" smtClean="0"/>
            <a:t>Την  εγγύτητα των γειτονικών δοντιών</a:t>
          </a:r>
          <a:endParaRPr lang="el-GR" sz="1600" dirty="0"/>
        </a:p>
      </dgm:t>
    </dgm:pt>
    <dgm:pt modelId="{C19B2BA1-226D-4551-ADF4-DCD6C3341DB9}" type="parTrans" cxnId="{0A991E98-D79F-486D-AAF4-2CF501E599FE}">
      <dgm:prSet/>
      <dgm:spPr/>
      <dgm:t>
        <a:bodyPr/>
        <a:lstStyle/>
        <a:p>
          <a:endParaRPr lang="el-GR"/>
        </a:p>
      </dgm:t>
    </dgm:pt>
    <dgm:pt modelId="{598E6E21-8C50-42D7-9F82-B653344CB706}" type="sibTrans" cxnId="{0A991E98-D79F-486D-AAF4-2CF501E599FE}">
      <dgm:prSet/>
      <dgm:spPr/>
      <dgm:t>
        <a:bodyPr/>
        <a:lstStyle/>
        <a:p>
          <a:endParaRPr lang="el-GR"/>
        </a:p>
      </dgm:t>
    </dgm:pt>
    <dgm:pt modelId="{CF1C490F-FB97-4161-ACAF-C6C4676A8267}">
      <dgm:prSet phldrT="[Κείμενο]" custT="1"/>
      <dgm:spPr/>
      <dgm:t>
        <a:bodyPr/>
        <a:lstStyle/>
        <a:p>
          <a:r>
            <a:rPr lang="el-GR" sz="1600" dirty="0" smtClean="0"/>
            <a:t>Τις  λειτουργικές κινήσεις στην περιοχή</a:t>
          </a:r>
          <a:endParaRPr lang="el-GR" sz="1600" dirty="0"/>
        </a:p>
      </dgm:t>
    </dgm:pt>
    <dgm:pt modelId="{D763B036-2709-4BCF-AFDA-3BDD7A356218}" type="parTrans" cxnId="{43B6C678-FE28-4EBC-A491-195C49B22C9E}">
      <dgm:prSet/>
      <dgm:spPr/>
      <dgm:t>
        <a:bodyPr/>
        <a:lstStyle/>
        <a:p>
          <a:endParaRPr lang="el-GR"/>
        </a:p>
      </dgm:t>
    </dgm:pt>
    <dgm:pt modelId="{388ACA2A-A7AD-4B43-9BBD-2B9583C20B48}" type="sibTrans" cxnId="{43B6C678-FE28-4EBC-A491-195C49B22C9E}">
      <dgm:prSet/>
      <dgm:spPr/>
      <dgm:t>
        <a:bodyPr/>
        <a:lstStyle/>
        <a:p>
          <a:endParaRPr lang="el-GR"/>
        </a:p>
      </dgm:t>
    </dgm:pt>
    <dgm:pt modelId="{2B365F98-656C-40D7-8DD1-317AEE50F938}">
      <dgm:prSet phldrT="[Κείμενο]" custT="1"/>
      <dgm:spPr/>
      <dgm:t>
        <a:bodyPr/>
        <a:lstStyle/>
        <a:p>
          <a:r>
            <a:rPr lang="el-GR" sz="1600" dirty="0" smtClean="0"/>
            <a:t>Τη δίαιτα του ατόμου</a:t>
          </a:r>
          <a:endParaRPr lang="el-GR" sz="1600" dirty="0"/>
        </a:p>
      </dgm:t>
    </dgm:pt>
    <dgm:pt modelId="{778AD5FB-4497-482E-AF80-EA43E1A980E5}" type="parTrans" cxnId="{F44D14BF-A310-4070-B455-63ED8BCDE844}">
      <dgm:prSet/>
      <dgm:spPr/>
      <dgm:t>
        <a:bodyPr/>
        <a:lstStyle/>
        <a:p>
          <a:endParaRPr lang="el-GR"/>
        </a:p>
      </dgm:t>
    </dgm:pt>
    <dgm:pt modelId="{8EAC62CB-A012-4041-8C8E-9C46998D221D}" type="sibTrans" cxnId="{F44D14BF-A310-4070-B455-63ED8BCDE844}">
      <dgm:prSet/>
      <dgm:spPr/>
      <dgm:t>
        <a:bodyPr/>
        <a:lstStyle/>
        <a:p>
          <a:endParaRPr lang="el-GR"/>
        </a:p>
      </dgm:t>
    </dgm:pt>
    <dgm:pt modelId="{AEEDE871-FD22-475A-A233-02734351C92B}">
      <dgm:prSet custT="1"/>
      <dgm:spPr/>
      <dgm:t>
        <a:bodyPr/>
        <a:lstStyle/>
        <a:p>
          <a:r>
            <a:rPr lang="el-GR" sz="1600" dirty="0" smtClean="0"/>
            <a:t>Τη στοματική υγιεινή </a:t>
          </a:r>
          <a:endParaRPr lang="el-GR" sz="1600" dirty="0"/>
        </a:p>
      </dgm:t>
    </dgm:pt>
    <dgm:pt modelId="{48F4064C-9026-4D46-8606-E389F16DDC42}" type="parTrans" cxnId="{03E8644D-87F6-4E64-85F4-8B561936907A}">
      <dgm:prSet/>
      <dgm:spPr/>
    </dgm:pt>
    <dgm:pt modelId="{F0323EEC-59C6-45CC-AF2E-04C4B6921C23}" type="sibTrans" cxnId="{03E8644D-87F6-4E64-85F4-8B561936907A}">
      <dgm:prSet/>
      <dgm:spPr/>
    </dgm:pt>
    <dgm:pt modelId="{EB7E1AB6-165C-436B-B068-BF0ED20CBD2A}" type="pres">
      <dgm:prSet presAssocID="{252548B9-2F70-47B4-8820-4BD5EE529C5C}" presName="composite" presStyleCnt="0">
        <dgm:presLayoutVars>
          <dgm:chMax val="1"/>
          <dgm:dir/>
          <dgm:resizeHandles val="exact"/>
        </dgm:presLayoutVars>
      </dgm:prSet>
      <dgm:spPr/>
      <dgm:t>
        <a:bodyPr/>
        <a:lstStyle/>
        <a:p>
          <a:endParaRPr lang="el-GR"/>
        </a:p>
      </dgm:t>
    </dgm:pt>
    <dgm:pt modelId="{4360440A-82CB-458C-8CC8-327C31161D3B}" type="pres">
      <dgm:prSet presAssocID="{284AFA1C-132F-4BD0-829E-0F87693094FD}" presName="roof" presStyleLbl="dkBgShp" presStyleIdx="0" presStyleCnt="2"/>
      <dgm:spPr/>
      <dgm:t>
        <a:bodyPr/>
        <a:lstStyle/>
        <a:p>
          <a:endParaRPr lang="el-GR"/>
        </a:p>
      </dgm:t>
    </dgm:pt>
    <dgm:pt modelId="{F962CD6A-C8D7-4BF2-9E3F-3EF666CBA7A4}" type="pres">
      <dgm:prSet presAssocID="{284AFA1C-132F-4BD0-829E-0F87693094FD}" presName="pillars" presStyleCnt="0"/>
      <dgm:spPr/>
    </dgm:pt>
    <dgm:pt modelId="{67E0B8F3-1718-4E36-B267-DA9ADBB36C33}" type="pres">
      <dgm:prSet presAssocID="{284AFA1C-132F-4BD0-829E-0F87693094FD}" presName="pillar1" presStyleLbl="node1" presStyleIdx="0" presStyleCnt="4">
        <dgm:presLayoutVars>
          <dgm:bulletEnabled val="1"/>
        </dgm:presLayoutVars>
      </dgm:prSet>
      <dgm:spPr/>
      <dgm:t>
        <a:bodyPr/>
        <a:lstStyle/>
        <a:p>
          <a:endParaRPr lang="el-GR"/>
        </a:p>
      </dgm:t>
    </dgm:pt>
    <dgm:pt modelId="{73DC744D-7535-4C3C-B716-A4543B2BED4D}" type="pres">
      <dgm:prSet presAssocID="{CF1C490F-FB97-4161-ACAF-C6C4676A8267}" presName="pillarX" presStyleLbl="node1" presStyleIdx="1" presStyleCnt="4">
        <dgm:presLayoutVars>
          <dgm:bulletEnabled val="1"/>
        </dgm:presLayoutVars>
      </dgm:prSet>
      <dgm:spPr/>
      <dgm:t>
        <a:bodyPr/>
        <a:lstStyle/>
        <a:p>
          <a:endParaRPr lang="el-GR"/>
        </a:p>
      </dgm:t>
    </dgm:pt>
    <dgm:pt modelId="{3BE74D59-4C9F-4E82-B3D0-AF980999791A}" type="pres">
      <dgm:prSet presAssocID="{2B365F98-656C-40D7-8DD1-317AEE50F938}" presName="pillarX" presStyleLbl="node1" presStyleIdx="2" presStyleCnt="4">
        <dgm:presLayoutVars>
          <dgm:bulletEnabled val="1"/>
        </dgm:presLayoutVars>
      </dgm:prSet>
      <dgm:spPr/>
      <dgm:t>
        <a:bodyPr/>
        <a:lstStyle/>
        <a:p>
          <a:endParaRPr lang="el-GR"/>
        </a:p>
      </dgm:t>
    </dgm:pt>
    <dgm:pt modelId="{B5D3CAD4-5C7E-474C-A971-195DF5DDE2EF}" type="pres">
      <dgm:prSet presAssocID="{AEEDE871-FD22-475A-A233-02734351C92B}" presName="pillarX" presStyleLbl="node1" presStyleIdx="3" presStyleCnt="4" custLinFactNeighborX="-776" custLinFactNeighborY="-805">
        <dgm:presLayoutVars>
          <dgm:bulletEnabled val="1"/>
        </dgm:presLayoutVars>
      </dgm:prSet>
      <dgm:spPr/>
      <dgm:t>
        <a:bodyPr/>
        <a:lstStyle/>
        <a:p>
          <a:endParaRPr lang="el-GR"/>
        </a:p>
      </dgm:t>
    </dgm:pt>
    <dgm:pt modelId="{9E77A5B2-365D-40EF-9172-AD348CC31CDC}" type="pres">
      <dgm:prSet presAssocID="{284AFA1C-132F-4BD0-829E-0F87693094FD}" presName="base" presStyleLbl="dkBgShp" presStyleIdx="1" presStyleCnt="2"/>
      <dgm:spPr/>
    </dgm:pt>
  </dgm:ptLst>
  <dgm:cxnLst>
    <dgm:cxn modelId="{E8DA3E34-A5D5-45C2-A97A-619E4DB3955D}" type="presOf" srcId="{252548B9-2F70-47B4-8820-4BD5EE529C5C}" destId="{EB7E1AB6-165C-436B-B068-BF0ED20CBD2A}" srcOrd="0" destOrd="0" presId="urn:microsoft.com/office/officeart/2005/8/layout/hList3"/>
    <dgm:cxn modelId="{2E68523E-067C-46DD-93B2-BD2625867E78}" type="presOf" srcId="{284AFA1C-132F-4BD0-829E-0F87693094FD}" destId="{4360440A-82CB-458C-8CC8-327C31161D3B}" srcOrd="0" destOrd="0" presId="urn:microsoft.com/office/officeart/2005/8/layout/hList3"/>
    <dgm:cxn modelId="{0A991E98-D79F-486D-AAF4-2CF501E599FE}" srcId="{284AFA1C-132F-4BD0-829E-0F87693094FD}" destId="{CCA1195B-917A-490A-B94D-0580BDC133CB}" srcOrd="0" destOrd="0" parTransId="{C19B2BA1-226D-4551-ADF4-DCD6C3341DB9}" sibTransId="{598E6E21-8C50-42D7-9F82-B653344CB706}"/>
    <dgm:cxn modelId="{A9F65047-EBCE-41D8-99E0-95944AED4928}" srcId="{252548B9-2F70-47B4-8820-4BD5EE529C5C}" destId="{284AFA1C-132F-4BD0-829E-0F87693094FD}" srcOrd="0" destOrd="0" parTransId="{65FA4B0D-BDD1-4FD5-994E-B6482F900818}" sibTransId="{C463F3A1-1C7E-4CDA-891E-2644EA501E5C}"/>
    <dgm:cxn modelId="{628A5DFD-180F-4BE6-8360-30FB6489CD38}" type="presOf" srcId="{AEEDE871-FD22-475A-A233-02734351C92B}" destId="{B5D3CAD4-5C7E-474C-A971-195DF5DDE2EF}" srcOrd="0" destOrd="0" presId="urn:microsoft.com/office/officeart/2005/8/layout/hList3"/>
    <dgm:cxn modelId="{F44D14BF-A310-4070-B455-63ED8BCDE844}" srcId="{284AFA1C-132F-4BD0-829E-0F87693094FD}" destId="{2B365F98-656C-40D7-8DD1-317AEE50F938}" srcOrd="2" destOrd="0" parTransId="{778AD5FB-4497-482E-AF80-EA43E1A980E5}" sibTransId="{8EAC62CB-A012-4041-8C8E-9C46998D221D}"/>
    <dgm:cxn modelId="{69C76493-82AA-4382-B9E2-887AC633C4A3}" type="presOf" srcId="{2B365F98-656C-40D7-8DD1-317AEE50F938}" destId="{3BE74D59-4C9F-4E82-B3D0-AF980999791A}" srcOrd="0" destOrd="0" presId="urn:microsoft.com/office/officeart/2005/8/layout/hList3"/>
    <dgm:cxn modelId="{8E877E25-8682-494C-AF80-A0BFB6BBC2A8}" type="presOf" srcId="{CF1C490F-FB97-4161-ACAF-C6C4676A8267}" destId="{73DC744D-7535-4C3C-B716-A4543B2BED4D}" srcOrd="0" destOrd="0" presId="urn:microsoft.com/office/officeart/2005/8/layout/hList3"/>
    <dgm:cxn modelId="{03E8644D-87F6-4E64-85F4-8B561936907A}" srcId="{284AFA1C-132F-4BD0-829E-0F87693094FD}" destId="{AEEDE871-FD22-475A-A233-02734351C92B}" srcOrd="3" destOrd="0" parTransId="{48F4064C-9026-4D46-8606-E389F16DDC42}" sibTransId="{F0323EEC-59C6-45CC-AF2E-04C4B6921C23}"/>
    <dgm:cxn modelId="{43B6C678-FE28-4EBC-A491-195C49B22C9E}" srcId="{284AFA1C-132F-4BD0-829E-0F87693094FD}" destId="{CF1C490F-FB97-4161-ACAF-C6C4676A8267}" srcOrd="1" destOrd="0" parTransId="{D763B036-2709-4BCF-AFDA-3BDD7A356218}" sibTransId="{388ACA2A-A7AD-4B43-9BBD-2B9583C20B48}"/>
    <dgm:cxn modelId="{386611A2-46E4-4C59-A27E-A8A2ABD67A02}" type="presOf" srcId="{CCA1195B-917A-490A-B94D-0580BDC133CB}" destId="{67E0B8F3-1718-4E36-B267-DA9ADBB36C33}" srcOrd="0" destOrd="0" presId="urn:microsoft.com/office/officeart/2005/8/layout/hList3"/>
    <dgm:cxn modelId="{7732F76F-64F0-4803-8B2A-C2C58261DA24}" type="presParOf" srcId="{EB7E1AB6-165C-436B-B068-BF0ED20CBD2A}" destId="{4360440A-82CB-458C-8CC8-327C31161D3B}" srcOrd="0" destOrd="0" presId="urn:microsoft.com/office/officeart/2005/8/layout/hList3"/>
    <dgm:cxn modelId="{A8635701-3E2A-4507-A7B7-95677265059E}" type="presParOf" srcId="{EB7E1AB6-165C-436B-B068-BF0ED20CBD2A}" destId="{F962CD6A-C8D7-4BF2-9E3F-3EF666CBA7A4}" srcOrd="1" destOrd="0" presId="urn:microsoft.com/office/officeart/2005/8/layout/hList3"/>
    <dgm:cxn modelId="{AE332AEA-8CA6-4046-80F3-0EA3FE16FED0}" type="presParOf" srcId="{F962CD6A-C8D7-4BF2-9E3F-3EF666CBA7A4}" destId="{67E0B8F3-1718-4E36-B267-DA9ADBB36C33}" srcOrd="0" destOrd="0" presId="urn:microsoft.com/office/officeart/2005/8/layout/hList3"/>
    <dgm:cxn modelId="{3DC4FC5D-1B78-46DC-939C-951CF6810DF0}" type="presParOf" srcId="{F962CD6A-C8D7-4BF2-9E3F-3EF666CBA7A4}" destId="{73DC744D-7535-4C3C-B716-A4543B2BED4D}" srcOrd="1" destOrd="0" presId="urn:microsoft.com/office/officeart/2005/8/layout/hList3"/>
    <dgm:cxn modelId="{C6F994D8-6A41-485E-95E4-E333E7A53630}" type="presParOf" srcId="{F962CD6A-C8D7-4BF2-9E3F-3EF666CBA7A4}" destId="{3BE74D59-4C9F-4E82-B3D0-AF980999791A}" srcOrd="2" destOrd="0" presId="urn:microsoft.com/office/officeart/2005/8/layout/hList3"/>
    <dgm:cxn modelId="{7407ABD5-858A-4F1E-97CF-3930F8A5C524}" type="presParOf" srcId="{F962CD6A-C8D7-4BF2-9E3F-3EF666CBA7A4}" destId="{B5D3CAD4-5C7E-474C-A971-195DF5DDE2EF}" srcOrd="3" destOrd="0" presId="urn:microsoft.com/office/officeart/2005/8/layout/hList3"/>
    <dgm:cxn modelId="{C86729D4-E520-425D-9B6E-A61CA635770F}" type="presParOf" srcId="{EB7E1AB6-165C-436B-B068-BF0ED20CBD2A}" destId="{9E77A5B2-365D-40EF-9172-AD348CC31CDC}"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CC6FD71-1B95-45C4-B9D7-3A23F407B0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7AE99C67-5235-4DD1-85FA-1B259B6198A8}">
      <dgm:prSet phldrT="[Κείμενο]" custT="1"/>
      <dgm:spPr/>
      <dgm:t>
        <a:bodyPr/>
        <a:lstStyle/>
        <a:p>
          <a:r>
            <a:rPr lang="el-GR" sz="1600" dirty="0" smtClean="0"/>
            <a:t>Στα πίσω δόντια από τα πρόσθια</a:t>
          </a:r>
          <a:endParaRPr lang="el-GR" sz="1600" dirty="0"/>
        </a:p>
      </dgm:t>
    </dgm:pt>
    <dgm:pt modelId="{F305141A-FA12-4D41-A462-C13F06FA5966}" type="parTrans" cxnId="{C2FA9E32-A9D7-4EEA-BA78-C82D8268A425}">
      <dgm:prSet/>
      <dgm:spPr/>
      <dgm:t>
        <a:bodyPr/>
        <a:lstStyle/>
        <a:p>
          <a:endParaRPr lang="el-GR"/>
        </a:p>
      </dgm:t>
    </dgm:pt>
    <dgm:pt modelId="{70C1E003-C967-4EF6-9ED1-9B0319EEF290}" type="sibTrans" cxnId="{C2FA9E32-A9D7-4EEA-BA78-C82D8268A425}">
      <dgm:prSet/>
      <dgm:spPr/>
      <dgm:t>
        <a:bodyPr/>
        <a:lstStyle/>
        <a:p>
          <a:endParaRPr lang="el-GR"/>
        </a:p>
      </dgm:t>
    </dgm:pt>
    <dgm:pt modelId="{326B6C50-2DC6-4397-9D9B-5853728CB413}">
      <dgm:prSet phldrT="[Κείμενο]" custT="1"/>
      <dgm:spPr/>
      <dgm:t>
        <a:bodyPr/>
        <a:lstStyle/>
        <a:p>
          <a:r>
            <a:rPr lang="el-GR" sz="1600" dirty="0" smtClean="0"/>
            <a:t>Στις εσωτερικές και μεσοδόντιες επιφάνειες από τις εξωτερικές</a:t>
          </a:r>
          <a:endParaRPr lang="el-GR" sz="1600" dirty="0"/>
        </a:p>
      </dgm:t>
    </dgm:pt>
    <dgm:pt modelId="{7C0F90AC-2D10-4413-8E72-012367FE7B93}" type="parTrans" cxnId="{2FE1DC14-4437-4D50-8707-203912CCADFA}">
      <dgm:prSet/>
      <dgm:spPr/>
      <dgm:t>
        <a:bodyPr/>
        <a:lstStyle/>
        <a:p>
          <a:endParaRPr lang="el-GR"/>
        </a:p>
      </dgm:t>
    </dgm:pt>
    <dgm:pt modelId="{7DF92757-3B5B-4065-B795-C28ADE08E335}" type="sibTrans" cxnId="{2FE1DC14-4437-4D50-8707-203912CCADFA}">
      <dgm:prSet/>
      <dgm:spPr/>
      <dgm:t>
        <a:bodyPr/>
        <a:lstStyle/>
        <a:p>
          <a:endParaRPr lang="el-GR"/>
        </a:p>
      </dgm:t>
    </dgm:pt>
    <dgm:pt modelId="{B5D5D82F-CE7B-40C3-AD3C-3DB7FA7F0456}">
      <dgm:prSet phldrT="[Κείμενο]" custT="1"/>
      <dgm:spPr/>
      <dgm:t>
        <a:bodyPr/>
        <a:lstStyle/>
        <a:p>
          <a:r>
            <a:rPr lang="el-GR" sz="1600" dirty="0" smtClean="0"/>
            <a:t>Στα δόντια της δεξιάς πλευράς του στόματος από της αριστερής (για τους δεξιόχειρες)  </a:t>
          </a:r>
          <a:endParaRPr lang="el-GR" sz="1600" dirty="0"/>
        </a:p>
      </dgm:t>
    </dgm:pt>
    <dgm:pt modelId="{752DA455-B26F-428C-9BA5-9B2FC6CEDA85}" type="parTrans" cxnId="{74D910A8-4A1A-4369-ADF4-9B84E8354ECD}">
      <dgm:prSet/>
      <dgm:spPr/>
      <dgm:t>
        <a:bodyPr/>
        <a:lstStyle/>
        <a:p>
          <a:endParaRPr lang="el-GR"/>
        </a:p>
      </dgm:t>
    </dgm:pt>
    <dgm:pt modelId="{B7D5DBC5-6530-405C-8602-51F6680B8879}" type="sibTrans" cxnId="{74D910A8-4A1A-4369-ADF4-9B84E8354ECD}">
      <dgm:prSet/>
      <dgm:spPr/>
      <dgm:t>
        <a:bodyPr/>
        <a:lstStyle/>
        <a:p>
          <a:endParaRPr lang="el-GR"/>
        </a:p>
      </dgm:t>
    </dgm:pt>
    <dgm:pt modelId="{48769844-73EF-4EE2-A6B4-0ADD0AB33A07}" type="pres">
      <dgm:prSet presAssocID="{0CC6FD71-1B95-45C4-B9D7-3A23F407B0B0}" presName="linear" presStyleCnt="0">
        <dgm:presLayoutVars>
          <dgm:dir/>
          <dgm:animLvl val="lvl"/>
          <dgm:resizeHandles val="exact"/>
        </dgm:presLayoutVars>
      </dgm:prSet>
      <dgm:spPr/>
      <dgm:t>
        <a:bodyPr/>
        <a:lstStyle/>
        <a:p>
          <a:endParaRPr lang="el-GR"/>
        </a:p>
      </dgm:t>
    </dgm:pt>
    <dgm:pt modelId="{ADC8D995-88B4-45D4-B66B-B641C50DAA5D}" type="pres">
      <dgm:prSet presAssocID="{7AE99C67-5235-4DD1-85FA-1B259B6198A8}" presName="parentLin" presStyleCnt="0"/>
      <dgm:spPr/>
    </dgm:pt>
    <dgm:pt modelId="{C73F11FA-8039-41B2-B1EC-69768DC54EF9}" type="pres">
      <dgm:prSet presAssocID="{7AE99C67-5235-4DD1-85FA-1B259B6198A8}" presName="parentLeftMargin" presStyleLbl="node1" presStyleIdx="0" presStyleCnt="3"/>
      <dgm:spPr/>
      <dgm:t>
        <a:bodyPr/>
        <a:lstStyle/>
        <a:p>
          <a:endParaRPr lang="el-GR"/>
        </a:p>
      </dgm:t>
    </dgm:pt>
    <dgm:pt modelId="{17FECE65-E95C-405B-9991-784BFBD30B37}" type="pres">
      <dgm:prSet presAssocID="{7AE99C67-5235-4DD1-85FA-1B259B6198A8}" presName="parentText" presStyleLbl="node1" presStyleIdx="0" presStyleCnt="3">
        <dgm:presLayoutVars>
          <dgm:chMax val="0"/>
          <dgm:bulletEnabled val="1"/>
        </dgm:presLayoutVars>
      </dgm:prSet>
      <dgm:spPr/>
      <dgm:t>
        <a:bodyPr/>
        <a:lstStyle/>
        <a:p>
          <a:endParaRPr lang="el-GR"/>
        </a:p>
      </dgm:t>
    </dgm:pt>
    <dgm:pt modelId="{243B5248-8589-4937-810F-DB441D28328A}" type="pres">
      <dgm:prSet presAssocID="{7AE99C67-5235-4DD1-85FA-1B259B6198A8}" presName="negativeSpace" presStyleCnt="0"/>
      <dgm:spPr/>
    </dgm:pt>
    <dgm:pt modelId="{1F7B8B9A-EE80-406B-AE37-16480E424F82}" type="pres">
      <dgm:prSet presAssocID="{7AE99C67-5235-4DD1-85FA-1B259B6198A8}" presName="childText" presStyleLbl="conFgAcc1" presStyleIdx="0" presStyleCnt="3">
        <dgm:presLayoutVars>
          <dgm:bulletEnabled val="1"/>
        </dgm:presLayoutVars>
      </dgm:prSet>
      <dgm:spPr/>
    </dgm:pt>
    <dgm:pt modelId="{E54DE15B-CD78-4076-BC15-7F13E7562323}" type="pres">
      <dgm:prSet presAssocID="{70C1E003-C967-4EF6-9ED1-9B0319EEF290}" presName="spaceBetweenRectangles" presStyleCnt="0"/>
      <dgm:spPr/>
    </dgm:pt>
    <dgm:pt modelId="{B8772E2A-C47F-421A-BC47-5A61BCB45B8D}" type="pres">
      <dgm:prSet presAssocID="{326B6C50-2DC6-4397-9D9B-5853728CB413}" presName="parentLin" presStyleCnt="0"/>
      <dgm:spPr/>
    </dgm:pt>
    <dgm:pt modelId="{0145D00A-9043-4E19-B0B0-B16E106BF352}" type="pres">
      <dgm:prSet presAssocID="{326B6C50-2DC6-4397-9D9B-5853728CB413}" presName="parentLeftMargin" presStyleLbl="node1" presStyleIdx="0" presStyleCnt="3"/>
      <dgm:spPr/>
      <dgm:t>
        <a:bodyPr/>
        <a:lstStyle/>
        <a:p>
          <a:endParaRPr lang="el-GR"/>
        </a:p>
      </dgm:t>
    </dgm:pt>
    <dgm:pt modelId="{F0F0A1A2-330B-460A-B5F8-2A69DFB7D5EE}" type="pres">
      <dgm:prSet presAssocID="{326B6C50-2DC6-4397-9D9B-5853728CB413}" presName="parentText" presStyleLbl="node1" presStyleIdx="1" presStyleCnt="3">
        <dgm:presLayoutVars>
          <dgm:chMax val="0"/>
          <dgm:bulletEnabled val="1"/>
        </dgm:presLayoutVars>
      </dgm:prSet>
      <dgm:spPr/>
      <dgm:t>
        <a:bodyPr/>
        <a:lstStyle/>
        <a:p>
          <a:endParaRPr lang="el-GR"/>
        </a:p>
      </dgm:t>
    </dgm:pt>
    <dgm:pt modelId="{95878523-4DFA-4330-9A6D-D935320B7417}" type="pres">
      <dgm:prSet presAssocID="{326B6C50-2DC6-4397-9D9B-5853728CB413}" presName="negativeSpace" presStyleCnt="0"/>
      <dgm:spPr/>
    </dgm:pt>
    <dgm:pt modelId="{B8B3D755-1031-4662-9A34-496966650E6C}" type="pres">
      <dgm:prSet presAssocID="{326B6C50-2DC6-4397-9D9B-5853728CB413}" presName="childText" presStyleLbl="conFgAcc1" presStyleIdx="1" presStyleCnt="3">
        <dgm:presLayoutVars>
          <dgm:bulletEnabled val="1"/>
        </dgm:presLayoutVars>
      </dgm:prSet>
      <dgm:spPr/>
    </dgm:pt>
    <dgm:pt modelId="{7C3EFFBD-F397-488F-BA03-41A020FD404A}" type="pres">
      <dgm:prSet presAssocID="{7DF92757-3B5B-4065-B795-C28ADE08E335}" presName="spaceBetweenRectangles" presStyleCnt="0"/>
      <dgm:spPr/>
    </dgm:pt>
    <dgm:pt modelId="{EB7FDE68-97D4-40B9-8F77-22BC0396342E}" type="pres">
      <dgm:prSet presAssocID="{B5D5D82F-CE7B-40C3-AD3C-3DB7FA7F0456}" presName="parentLin" presStyleCnt="0"/>
      <dgm:spPr/>
    </dgm:pt>
    <dgm:pt modelId="{85277C4C-E132-4964-B5E0-0E51F6B14BBA}" type="pres">
      <dgm:prSet presAssocID="{B5D5D82F-CE7B-40C3-AD3C-3DB7FA7F0456}" presName="parentLeftMargin" presStyleLbl="node1" presStyleIdx="1" presStyleCnt="3"/>
      <dgm:spPr/>
      <dgm:t>
        <a:bodyPr/>
        <a:lstStyle/>
        <a:p>
          <a:endParaRPr lang="el-GR"/>
        </a:p>
      </dgm:t>
    </dgm:pt>
    <dgm:pt modelId="{4D9D1DB6-1B89-4F97-8334-85DCE9F73906}" type="pres">
      <dgm:prSet presAssocID="{B5D5D82F-CE7B-40C3-AD3C-3DB7FA7F0456}" presName="parentText" presStyleLbl="node1" presStyleIdx="2" presStyleCnt="3">
        <dgm:presLayoutVars>
          <dgm:chMax val="0"/>
          <dgm:bulletEnabled val="1"/>
        </dgm:presLayoutVars>
      </dgm:prSet>
      <dgm:spPr/>
      <dgm:t>
        <a:bodyPr/>
        <a:lstStyle/>
        <a:p>
          <a:endParaRPr lang="el-GR"/>
        </a:p>
      </dgm:t>
    </dgm:pt>
    <dgm:pt modelId="{5A944F8E-5361-4681-ABCF-6B24459A4040}" type="pres">
      <dgm:prSet presAssocID="{B5D5D82F-CE7B-40C3-AD3C-3DB7FA7F0456}" presName="negativeSpace" presStyleCnt="0"/>
      <dgm:spPr/>
    </dgm:pt>
    <dgm:pt modelId="{42264B97-5FED-4C08-A37E-CC082EC1CA70}" type="pres">
      <dgm:prSet presAssocID="{B5D5D82F-CE7B-40C3-AD3C-3DB7FA7F0456}" presName="childText" presStyleLbl="conFgAcc1" presStyleIdx="2" presStyleCnt="3">
        <dgm:presLayoutVars>
          <dgm:bulletEnabled val="1"/>
        </dgm:presLayoutVars>
      </dgm:prSet>
      <dgm:spPr/>
    </dgm:pt>
  </dgm:ptLst>
  <dgm:cxnLst>
    <dgm:cxn modelId="{AB193912-B0C6-4CD6-877E-6470B64258C5}" type="presOf" srcId="{7AE99C67-5235-4DD1-85FA-1B259B6198A8}" destId="{17FECE65-E95C-405B-9991-784BFBD30B37}" srcOrd="1" destOrd="0" presId="urn:microsoft.com/office/officeart/2005/8/layout/list1"/>
    <dgm:cxn modelId="{905D0F64-B9DE-4586-B64C-1D89FFA34FDA}" type="presOf" srcId="{326B6C50-2DC6-4397-9D9B-5853728CB413}" destId="{F0F0A1A2-330B-460A-B5F8-2A69DFB7D5EE}" srcOrd="1" destOrd="0" presId="urn:microsoft.com/office/officeart/2005/8/layout/list1"/>
    <dgm:cxn modelId="{C2FA9E32-A9D7-4EEA-BA78-C82D8268A425}" srcId="{0CC6FD71-1B95-45C4-B9D7-3A23F407B0B0}" destId="{7AE99C67-5235-4DD1-85FA-1B259B6198A8}" srcOrd="0" destOrd="0" parTransId="{F305141A-FA12-4D41-A462-C13F06FA5966}" sibTransId="{70C1E003-C967-4EF6-9ED1-9B0319EEF290}"/>
    <dgm:cxn modelId="{2FE1DC14-4437-4D50-8707-203912CCADFA}" srcId="{0CC6FD71-1B95-45C4-B9D7-3A23F407B0B0}" destId="{326B6C50-2DC6-4397-9D9B-5853728CB413}" srcOrd="1" destOrd="0" parTransId="{7C0F90AC-2D10-4413-8E72-012367FE7B93}" sibTransId="{7DF92757-3B5B-4065-B795-C28ADE08E335}"/>
    <dgm:cxn modelId="{53DFF564-BC36-4F13-83CC-F4EC479BF33D}" type="presOf" srcId="{0CC6FD71-1B95-45C4-B9D7-3A23F407B0B0}" destId="{48769844-73EF-4EE2-A6B4-0ADD0AB33A07}" srcOrd="0" destOrd="0" presId="urn:microsoft.com/office/officeart/2005/8/layout/list1"/>
    <dgm:cxn modelId="{74D910A8-4A1A-4369-ADF4-9B84E8354ECD}" srcId="{0CC6FD71-1B95-45C4-B9D7-3A23F407B0B0}" destId="{B5D5D82F-CE7B-40C3-AD3C-3DB7FA7F0456}" srcOrd="2" destOrd="0" parTransId="{752DA455-B26F-428C-9BA5-9B2FC6CEDA85}" sibTransId="{B7D5DBC5-6530-405C-8602-51F6680B8879}"/>
    <dgm:cxn modelId="{ECE76D91-95F6-438A-B7F5-D20749F8ED8F}" type="presOf" srcId="{B5D5D82F-CE7B-40C3-AD3C-3DB7FA7F0456}" destId="{4D9D1DB6-1B89-4F97-8334-85DCE9F73906}" srcOrd="1" destOrd="0" presId="urn:microsoft.com/office/officeart/2005/8/layout/list1"/>
    <dgm:cxn modelId="{89DAB2D2-6FB4-4C26-890B-83FD445889F2}" type="presOf" srcId="{7AE99C67-5235-4DD1-85FA-1B259B6198A8}" destId="{C73F11FA-8039-41B2-B1EC-69768DC54EF9}" srcOrd="0" destOrd="0" presId="urn:microsoft.com/office/officeart/2005/8/layout/list1"/>
    <dgm:cxn modelId="{0D2B0F5F-38AE-4CD1-A966-4822D5FA563A}" type="presOf" srcId="{B5D5D82F-CE7B-40C3-AD3C-3DB7FA7F0456}" destId="{85277C4C-E132-4964-B5E0-0E51F6B14BBA}" srcOrd="0" destOrd="0" presId="urn:microsoft.com/office/officeart/2005/8/layout/list1"/>
    <dgm:cxn modelId="{05B086A5-B492-456C-87D0-59C40715F779}" type="presOf" srcId="{326B6C50-2DC6-4397-9D9B-5853728CB413}" destId="{0145D00A-9043-4E19-B0B0-B16E106BF352}" srcOrd="0" destOrd="0" presId="urn:microsoft.com/office/officeart/2005/8/layout/list1"/>
    <dgm:cxn modelId="{0966280C-1E4C-4200-A7DE-6CC7DAC06361}" type="presParOf" srcId="{48769844-73EF-4EE2-A6B4-0ADD0AB33A07}" destId="{ADC8D995-88B4-45D4-B66B-B641C50DAA5D}" srcOrd="0" destOrd="0" presId="urn:microsoft.com/office/officeart/2005/8/layout/list1"/>
    <dgm:cxn modelId="{091C5F13-C084-4B9D-9ECD-FBD14E1FA12E}" type="presParOf" srcId="{ADC8D995-88B4-45D4-B66B-B641C50DAA5D}" destId="{C73F11FA-8039-41B2-B1EC-69768DC54EF9}" srcOrd="0" destOrd="0" presId="urn:microsoft.com/office/officeart/2005/8/layout/list1"/>
    <dgm:cxn modelId="{B83941C3-B82C-42DB-81A0-7DB51C9ECE28}" type="presParOf" srcId="{ADC8D995-88B4-45D4-B66B-B641C50DAA5D}" destId="{17FECE65-E95C-405B-9991-784BFBD30B37}" srcOrd="1" destOrd="0" presId="urn:microsoft.com/office/officeart/2005/8/layout/list1"/>
    <dgm:cxn modelId="{AEF00A6B-00BB-4C34-9C66-BAC431FBA429}" type="presParOf" srcId="{48769844-73EF-4EE2-A6B4-0ADD0AB33A07}" destId="{243B5248-8589-4937-810F-DB441D28328A}" srcOrd="1" destOrd="0" presId="urn:microsoft.com/office/officeart/2005/8/layout/list1"/>
    <dgm:cxn modelId="{92A3F9AB-815F-40F6-AE6D-1C4C3489D968}" type="presParOf" srcId="{48769844-73EF-4EE2-A6B4-0ADD0AB33A07}" destId="{1F7B8B9A-EE80-406B-AE37-16480E424F82}" srcOrd="2" destOrd="0" presId="urn:microsoft.com/office/officeart/2005/8/layout/list1"/>
    <dgm:cxn modelId="{851F26A7-7250-416B-869F-63634FEFAE49}" type="presParOf" srcId="{48769844-73EF-4EE2-A6B4-0ADD0AB33A07}" destId="{E54DE15B-CD78-4076-BC15-7F13E7562323}" srcOrd="3" destOrd="0" presId="urn:microsoft.com/office/officeart/2005/8/layout/list1"/>
    <dgm:cxn modelId="{D1A55316-5651-4BE4-AEE1-92481E26C11B}" type="presParOf" srcId="{48769844-73EF-4EE2-A6B4-0ADD0AB33A07}" destId="{B8772E2A-C47F-421A-BC47-5A61BCB45B8D}" srcOrd="4" destOrd="0" presId="urn:microsoft.com/office/officeart/2005/8/layout/list1"/>
    <dgm:cxn modelId="{87A389E1-82EF-4B80-B9DF-A47D51F32216}" type="presParOf" srcId="{B8772E2A-C47F-421A-BC47-5A61BCB45B8D}" destId="{0145D00A-9043-4E19-B0B0-B16E106BF352}" srcOrd="0" destOrd="0" presId="urn:microsoft.com/office/officeart/2005/8/layout/list1"/>
    <dgm:cxn modelId="{542CA56D-546E-444E-8B7E-6553581A18E3}" type="presParOf" srcId="{B8772E2A-C47F-421A-BC47-5A61BCB45B8D}" destId="{F0F0A1A2-330B-460A-B5F8-2A69DFB7D5EE}" srcOrd="1" destOrd="0" presId="urn:microsoft.com/office/officeart/2005/8/layout/list1"/>
    <dgm:cxn modelId="{62D52C4F-9850-49C3-892D-26B74B5A3D0F}" type="presParOf" srcId="{48769844-73EF-4EE2-A6B4-0ADD0AB33A07}" destId="{95878523-4DFA-4330-9A6D-D935320B7417}" srcOrd="5" destOrd="0" presId="urn:microsoft.com/office/officeart/2005/8/layout/list1"/>
    <dgm:cxn modelId="{64D0606C-BF90-47CD-8A9C-2B44C76B86CC}" type="presParOf" srcId="{48769844-73EF-4EE2-A6B4-0ADD0AB33A07}" destId="{B8B3D755-1031-4662-9A34-496966650E6C}" srcOrd="6" destOrd="0" presId="urn:microsoft.com/office/officeart/2005/8/layout/list1"/>
    <dgm:cxn modelId="{E5074592-219A-40A3-B8E9-192FD40D6AFF}" type="presParOf" srcId="{48769844-73EF-4EE2-A6B4-0ADD0AB33A07}" destId="{7C3EFFBD-F397-488F-BA03-41A020FD404A}" srcOrd="7" destOrd="0" presId="urn:microsoft.com/office/officeart/2005/8/layout/list1"/>
    <dgm:cxn modelId="{FB67529B-2B1A-4EDF-B2B7-94F02E07E9A6}" type="presParOf" srcId="{48769844-73EF-4EE2-A6B4-0ADD0AB33A07}" destId="{EB7FDE68-97D4-40B9-8F77-22BC0396342E}" srcOrd="8" destOrd="0" presId="urn:microsoft.com/office/officeart/2005/8/layout/list1"/>
    <dgm:cxn modelId="{1864EA1F-9375-4CF8-AE96-87F37D718DFF}" type="presParOf" srcId="{EB7FDE68-97D4-40B9-8F77-22BC0396342E}" destId="{85277C4C-E132-4964-B5E0-0E51F6B14BBA}" srcOrd="0" destOrd="0" presId="urn:microsoft.com/office/officeart/2005/8/layout/list1"/>
    <dgm:cxn modelId="{0CE0BC7D-29CB-4A73-A86D-00FA46A851A7}" type="presParOf" srcId="{EB7FDE68-97D4-40B9-8F77-22BC0396342E}" destId="{4D9D1DB6-1B89-4F97-8334-85DCE9F73906}" srcOrd="1" destOrd="0" presId="urn:microsoft.com/office/officeart/2005/8/layout/list1"/>
    <dgm:cxn modelId="{80C61880-CE62-4295-93FF-F3E431919BE6}" type="presParOf" srcId="{48769844-73EF-4EE2-A6B4-0ADD0AB33A07}" destId="{5A944F8E-5361-4681-ABCF-6B24459A4040}" srcOrd="9" destOrd="0" presId="urn:microsoft.com/office/officeart/2005/8/layout/list1"/>
    <dgm:cxn modelId="{73E4773C-EC85-40B3-8FF9-A6E9DDC61C24}" type="presParOf" srcId="{48769844-73EF-4EE2-A6B4-0ADD0AB33A07}" destId="{42264B97-5FED-4C08-A37E-CC082EC1CA7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8A3E4CF-68FD-4579-99FA-66A9B2F20C5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l-GR"/>
        </a:p>
      </dgm:t>
    </dgm:pt>
    <dgm:pt modelId="{2F43D2D4-2E57-452E-84F6-7088956BFF9D}">
      <dgm:prSet phldrT="[Κείμενο]" custT="1"/>
      <dgm:spPr/>
      <dgm:t>
        <a:bodyPr/>
        <a:lstStyle/>
        <a:p>
          <a:r>
            <a:rPr lang="el-GR" sz="1600" dirty="0" smtClean="0"/>
            <a:t>Προσρόφηση μορίων στην επιφάνεια των δοντιών και δημιουργία επίκτητου υμένιου</a:t>
          </a:r>
          <a:endParaRPr lang="el-GR" sz="1600" dirty="0"/>
        </a:p>
      </dgm:t>
    </dgm:pt>
    <dgm:pt modelId="{554022AB-C16B-479E-86B8-70B767F5873E}" type="parTrans" cxnId="{75964ECA-46DE-4D52-92E5-9E82E7D2AF69}">
      <dgm:prSet/>
      <dgm:spPr/>
      <dgm:t>
        <a:bodyPr/>
        <a:lstStyle/>
        <a:p>
          <a:endParaRPr lang="el-GR"/>
        </a:p>
      </dgm:t>
    </dgm:pt>
    <dgm:pt modelId="{C28E8351-414E-41BF-A8C9-14065A044D39}" type="sibTrans" cxnId="{75964ECA-46DE-4D52-92E5-9E82E7D2AF69}">
      <dgm:prSet/>
      <dgm:spPr/>
      <dgm:t>
        <a:bodyPr/>
        <a:lstStyle/>
        <a:p>
          <a:endParaRPr lang="el-GR"/>
        </a:p>
      </dgm:t>
    </dgm:pt>
    <dgm:pt modelId="{6753B5CA-67BA-4B7D-9F41-7E5365EBC2F4}">
      <dgm:prSet phldrT="[Κείμενο]" custT="1"/>
      <dgm:spPr/>
      <dgm:t>
        <a:bodyPr/>
        <a:lstStyle/>
        <a:p>
          <a:r>
            <a:rPr lang="el-GR" sz="1600" dirty="0" smtClean="0"/>
            <a:t>Προσέγγιση μικροβίων στο επίκτητο υμένιο και αντιστρεπτή σύνδεση με φυσικοχημικές δυνάμεις </a:t>
          </a:r>
          <a:endParaRPr lang="el-GR" sz="1600" dirty="0"/>
        </a:p>
      </dgm:t>
    </dgm:pt>
    <dgm:pt modelId="{AC3EE948-1844-48BD-92A7-6352EAC2ED4F}" type="parTrans" cxnId="{3F26BB5B-EA1D-4BBD-AAED-4F0476348C55}">
      <dgm:prSet/>
      <dgm:spPr/>
      <dgm:t>
        <a:bodyPr/>
        <a:lstStyle/>
        <a:p>
          <a:endParaRPr lang="el-GR"/>
        </a:p>
      </dgm:t>
    </dgm:pt>
    <dgm:pt modelId="{1A0DD9C1-6117-454C-88CE-460071A8726B}" type="sibTrans" cxnId="{3F26BB5B-EA1D-4BBD-AAED-4F0476348C55}">
      <dgm:prSet/>
      <dgm:spPr/>
      <dgm:t>
        <a:bodyPr/>
        <a:lstStyle/>
        <a:p>
          <a:endParaRPr lang="el-GR"/>
        </a:p>
      </dgm:t>
    </dgm:pt>
    <dgm:pt modelId="{404B335B-6DAF-4F40-B12A-65F0092C26A7}">
      <dgm:prSet phldrT="[Κείμενο]" custT="1"/>
      <dgm:spPr/>
      <dgm:t>
        <a:bodyPr/>
        <a:lstStyle/>
        <a:p>
          <a:r>
            <a:rPr lang="el-GR" sz="1600" dirty="0" smtClean="0"/>
            <a:t>Μη αντιστρεπτή σύνδεση των μικροβίων με ειδικές δυνάμεις</a:t>
          </a:r>
          <a:endParaRPr lang="el-GR" sz="1600" dirty="0"/>
        </a:p>
      </dgm:t>
    </dgm:pt>
    <dgm:pt modelId="{73DDBB5D-DAD8-41FD-9DFC-CB8CA4C49043}" type="parTrans" cxnId="{6B25A85A-8691-48CA-9396-083D7B23CDB0}">
      <dgm:prSet/>
      <dgm:spPr/>
      <dgm:t>
        <a:bodyPr/>
        <a:lstStyle/>
        <a:p>
          <a:endParaRPr lang="el-GR"/>
        </a:p>
      </dgm:t>
    </dgm:pt>
    <dgm:pt modelId="{26F25015-4FB4-42EE-91D3-AE458D25F057}" type="sibTrans" cxnId="{6B25A85A-8691-48CA-9396-083D7B23CDB0}">
      <dgm:prSet/>
      <dgm:spPr/>
      <dgm:t>
        <a:bodyPr/>
        <a:lstStyle/>
        <a:p>
          <a:endParaRPr lang="el-GR"/>
        </a:p>
      </dgm:t>
    </dgm:pt>
    <dgm:pt modelId="{5B7ACBA0-72B9-48F3-85FA-1CB7C36F463C}">
      <dgm:prSet phldrT="[Κείμενο]" custT="1"/>
      <dgm:spPr/>
      <dgm:t>
        <a:bodyPr/>
        <a:lstStyle/>
        <a:p>
          <a:r>
            <a:rPr lang="el-GR" sz="1600" dirty="0" smtClean="0"/>
            <a:t>Πολλαπλασιασμός μικροβίων και παραγωγή  εξωπολυμερών.  Ανάπτυξη βιομεμβράνης</a:t>
          </a:r>
          <a:endParaRPr lang="el-GR" sz="1600" dirty="0"/>
        </a:p>
      </dgm:t>
    </dgm:pt>
    <dgm:pt modelId="{1F4B014D-1100-4060-8906-122595D5B52C}" type="parTrans" cxnId="{2C168C6A-8DE4-4796-B225-9BB5001402D0}">
      <dgm:prSet/>
      <dgm:spPr/>
      <dgm:t>
        <a:bodyPr/>
        <a:lstStyle/>
        <a:p>
          <a:endParaRPr lang="el-GR"/>
        </a:p>
      </dgm:t>
    </dgm:pt>
    <dgm:pt modelId="{461AC96F-18D9-45B1-80C5-5991E0065B7B}" type="sibTrans" cxnId="{2C168C6A-8DE4-4796-B225-9BB5001402D0}">
      <dgm:prSet/>
      <dgm:spPr/>
      <dgm:t>
        <a:bodyPr/>
        <a:lstStyle/>
        <a:p>
          <a:endParaRPr lang="el-GR"/>
        </a:p>
      </dgm:t>
    </dgm:pt>
    <dgm:pt modelId="{71427A28-2DB6-4A4D-8BE6-BCF1BE487407}">
      <dgm:prSet phldrT="[Κείμενο]" custT="1"/>
      <dgm:spPr/>
      <dgm:t>
        <a:bodyPr/>
        <a:lstStyle/>
        <a:p>
          <a:r>
            <a:rPr lang="el-GR" sz="1600" dirty="0" smtClean="0"/>
            <a:t>Προσκόλληση νέων μικροοργανισμών</a:t>
          </a:r>
          <a:endParaRPr lang="el-GR" sz="1600" dirty="0"/>
        </a:p>
      </dgm:t>
    </dgm:pt>
    <dgm:pt modelId="{FECF65ED-F5F5-4B38-A0B6-2F60304013F4}" type="parTrans" cxnId="{97C672B2-A4C4-4538-B87F-0D8948928E1B}">
      <dgm:prSet/>
      <dgm:spPr/>
      <dgm:t>
        <a:bodyPr/>
        <a:lstStyle/>
        <a:p>
          <a:endParaRPr lang="el-GR"/>
        </a:p>
      </dgm:t>
    </dgm:pt>
    <dgm:pt modelId="{0531D2A7-CD8D-4808-B940-485EB648EF86}" type="sibTrans" cxnId="{97C672B2-A4C4-4538-B87F-0D8948928E1B}">
      <dgm:prSet/>
      <dgm:spPr/>
      <dgm:t>
        <a:bodyPr/>
        <a:lstStyle/>
        <a:p>
          <a:endParaRPr lang="el-GR"/>
        </a:p>
      </dgm:t>
    </dgm:pt>
    <dgm:pt modelId="{5B27C43B-A28E-4B4F-B5E0-2A356956A35C}">
      <dgm:prSet custT="1"/>
      <dgm:spPr/>
      <dgm:t>
        <a:bodyPr/>
        <a:lstStyle/>
        <a:p>
          <a:r>
            <a:rPr lang="el-GR" sz="1600" dirty="0" smtClean="0"/>
            <a:t>Αποκόλληση μικροβίων και αποικισμός νέων θέσεων</a:t>
          </a:r>
          <a:endParaRPr lang="el-GR" sz="1600" dirty="0"/>
        </a:p>
      </dgm:t>
    </dgm:pt>
    <dgm:pt modelId="{2F0367BA-B373-41EC-88A7-8A3044E18DE6}" type="parTrans" cxnId="{ADDCAD17-2A70-4C9A-BB5D-7467E89AFED0}">
      <dgm:prSet/>
      <dgm:spPr/>
      <dgm:t>
        <a:bodyPr/>
        <a:lstStyle/>
        <a:p>
          <a:endParaRPr lang="el-GR"/>
        </a:p>
      </dgm:t>
    </dgm:pt>
    <dgm:pt modelId="{6DDE8131-066C-4009-A201-0E8CCB9B2CCF}" type="sibTrans" cxnId="{ADDCAD17-2A70-4C9A-BB5D-7467E89AFED0}">
      <dgm:prSet/>
      <dgm:spPr/>
      <dgm:t>
        <a:bodyPr/>
        <a:lstStyle/>
        <a:p>
          <a:endParaRPr lang="el-GR"/>
        </a:p>
      </dgm:t>
    </dgm:pt>
    <dgm:pt modelId="{A6EAFBE4-3092-48DE-B5C5-1F3FB9BBFE7C}" type="pres">
      <dgm:prSet presAssocID="{78A3E4CF-68FD-4579-99FA-66A9B2F20C51}" presName="diagram" presStyleCnt="0">
        <dgm:presLayoutVars>
          <dgm:dir/>
          <dgm:resizeHandles val="exact"/>
        </dgm:presLayoutVars>
      </dgm:prSet>
      <dgm:spPr/>
      <dgm:t>
        <a:bodyPr/>
        <a:lstStyle/>
        <a:p>
          <a:endParaRPr lang="el-GR"/>
        </a:p>
      </dgm:t>
    </dgm:pt>
    <dgm:pt modelId="{38B76A30-FD72-47E6-9787-D32D163D9133}" type="pres">
      <dgm:prSet presAssocID="{2F43D2D4-2E57-452E-84F6-7088956BFF9D}" presName="node" presStyleLbl="node1" presStyleIdx="0" presStyleCnt="6">
        <dgm:presLayoutVars>
          <dgm:bulletEnabled val="1"/>
        </dgm:presLayoutVars>
      </dgm:prSet>
      <dgm:spPr/>
      <dgm:t>
        <a:bodyPr/>
        <a:lstStyle/>
        <a:p>
          <a:endParaRPr lang="el-GR"/>
        </a:p>
      </dgm:t>
    </dgm:pt>
    <dgm:pt modelId="{3AE469F5-6DCD-4D80-8CF3-F9365ED4500C}" type="pres">
      <dgm:prSet presAssocID="{C28E8351-414E-41BF-A8C9-14065A044D39}" presName="sibTrans" presStyleLbl="sibTrans2D1" presStyleIdx="0" presStyleCnt="5" custLinFactNeighborX="-658" custLinFactNeighborY="12528"/>
      <dgm:spPr/>
      <dgm:t>
        <a:bodyPr/>
        <a:lstStyle/>
        <a:p>
          <a:endParaRPr lang="el-GR"/>
        </a:p>
      </dgm:t>
    </dgm:pt>
    <dgm:pt modelId="{F0B3D2DF-3FA4-4DDE-A50C-C6B8F77FAE77}" type="pres">
      <dgm:prSet presAssocID="{C28E8351-414E-41BF-A8C9-14065A044D39}" presName="connectorText" presStyleLbl="sibTrans2D1" presStyleIdx="0" presStyleCnt="5"/>
      <dgm:spPr/>
      <dgm:t>
        <a:bodyPr/>
        <a:lstStyle/>
        <a:p>
          <a:endParaRPr lang="el-GR"/>
        </a:p>
      </dgm:t>
    </dgm:pt>
    <dgm:pt modelId="{9AF597A2-9733-4070-BFDD-726D80F95ABD}" type="pres">
      <dgm:prSet presAssocID="{6753B5CA-67BA-4B7D-9F41-7E5365EBC2F4}" presName="node" presStyleLbl="node1" presStyleIdx="1" presStyleCnt="6">
        <dgm:presLayoutVars>
          <dgm:bulletEnabled val="1"/>
        </dgm:presLayoutVars>
      </dgm:prSet>
      <dgm:spPr/>
      <dgm:t>
        <a:bodyPr/>
        <a:lstStyle/>
        <a:p>
          <a:endParaRPr lang="el-GR"/>
        </a:p>
      </dgm:t>
    </dgm:pt>
    <dgm:pt modelId="{C4E2476A-263D-4016-B019-E8385B40E0DD}" type="pres">
      <dgm:prSet presAssocID="{1A0DD9C1-6117-454C-88CE-460071A8726B}" presName="sibTrans" presStyleLbl="sibTrans2D1" presStyleIdx="1" presStyleCnt="5"/>
      <dgm:spPr/>
      <dgm:t>
        <a:bodyPr/>
        <a:lstStyle/>
        <a:p>
          <a:endParaRPr lang="el-GR"/>
        </a:p>
      </dgm:t>
    </dgm:pt>
    <dgm:pt modelId="{874DA93A-99F2-4247-99C9-9E83790F4D47}" type="pres">
      <dgm:prSet presAssocID="{1A0DD9C1-6117-454C-88CE-460071A8726B}" presName="connectorText" presStyleLbl="sibTrans2D1" presStyleIdx="1" presStyleCnt="5"/>
      <dgm:spPr/>
      <dgm:t>
        <a:bodyPr/>
        <a:lstStyle/>
        <a:p>
          <a:endParaRPr lang="el-GR"/>
        </a:p>
      </dgm:t>
    </dgm:pt>
    <dgm:pt modelId="{69F2E73B-E1D9-4CCF-BF3B-00C475B73233}" type="pres">
      <dgm:prSet presAssocID="{404B335B-6DAF-4F40-B12A-65F0092C26A7}" presName="node" presStyleLbl="node1" presStyleIdx="2" presStyleCnt="6">
        <dgm:presLayoutVars>
          <dgm:bulletEnabled val="1"/>
        </dgm:presLayoutVars>
      </dgm:prSet>
      <dgm:spPr/>
      <dgm:t>
        <a:bodyPr/>
        <a:lstStyle/>
        <a:p>
          <a:endParaRPr lang="el-GR"/>
        </a:p>
      </dgm:t>
    </dgm:pt>
    <dgm:pt modelId="{0FE3B9F2-61EE-4D48-917E-7799C4EFFFAE}" type="pres">
      <dgm:prSet presAssocID="{26F25015-4FB4-42EE-91D3-AE458D25F057}" presName="sibTrans" presStyleLbl="sibTrans2D1" presStyleIdx="2" presStyleCnt="5"/>
      <dgm:spPr/>
      <dgm:t>
        <a:bodyPr/>
        <a:lstStyle/>
        <a:p>
          <a:endParaRPr lang="el-GR"/>
        </a:p>
      </dgm:t>
    </dgm:pt>
    <dgm:pt modelId="{7B30FED5-EC9F-41BC-9834-38085D23BF4B}" type="pres">
      <dgm:prSet presAssocID="{26F25015-4FB4-42EE-91D3-AE458D25F057}" presName="connectorText" presStyleLbl="sibTrans2D1" presStyleIdx="2" presStyleCnt="5"/>
      <dgm:spPr/>
      <dgm:t>
        <a:bodyPr/>
        <a:lstStyle/>
        <a:p>
          <a:endParaRPr lang="el-GR"/>
        </a:p>
      </dgm:t>
    </dgm:pt>
    <dgm:pt modelId="{0862B124-4414-4900-B8FC-C6A0BB509B63}" type="pres">
      <dgm:prSet presAssocID="{5B7ACBA0-72B9-48F3-85FA-1CB7C36F463C}" presName="node" presStyleLbl="node1" presStyleIdx="3" presStyleCnt="6">
        <dgm:presLayoutVars>
          <dgm:bulletEnabled val="1"/>
        </dgm:presLayoutVars>
      </dgm:prSet>
      <dgm:spPr/>
      <dgm:t>
        <a:bodyPr/>
        <a:lstStyle/>
        <a:p>
          <a:endParaRPr lang="el-GR"/>
        </a:p>
      </dgm:t>
    </dgm:pt>
    <dgm:pt modelId="{7AA8080D-0D24-497C-B400-31C98CFE772F}" type="pres">
      <dgm:prSet presAssocID="{461AC96F-18D9-45B1-80C5-5991E0065B7B}" presName="sibTrans" presStyleLbl="sibTrans2D1" presStyleIdx="3" presStyleCnt="5"/>
      <dgm:spPr/>
      <dgm:t>
        <a:bodyPr/>
        <a:lstStyle/>
        <a:p>
          <a:endParaRPr lang="el-GR"/>
        </a:p>
      </dgm:t>
    </dgm:pt>
    <dgm:pt modelId="{E0A20B9F-D932-4D75-9A1C-3E9AD7AB40D5}" type="pres">
      <dgm:prSet presAssocID="{461AC96F-18D9-45B1-80C5-5991E0065B7B}" presName="connectorText" presStyleLbl="sibTrans2D1" presStyleIdx="3" presStyleCnt="5"/>
      <dgm:spPr/>
      <dgm:t>
        <a:bodyPr/>
        <a:lstStyle/>
        <a:p>
          <a:endParaRPr lang="el-GR"/>
        </a:p>
      </dgm:t>
    </dgm:pt>
    <dgm:pt modelId="{838C8612-B42C-4352-9DBA-BDB14AEBE136}" type="pres">
      <dgm:prSet presAssocID="{71427A28-2DB6-4A4D-8BE6-BCF1BE487407}" presName="node" presStyleLbl="node1" presStyleIdx="4" presStyleCnt="6">
        <dgm:presLayoutVars>
          <dgm:bulletEnabled val="1"/>
        </dgm:presLayoutVars>
      </dgm:prSet>
      <dgm:spPr/>
      <dgm:t>
        <a:bodyPr/>
        <a:lstStyle/>
        <a:p>
          <a:endParaRPr lang="el-GR"/>
        </a:p>
      </dgm:t>
    </dgm:pt>
    <dgm:pt modelId="{0C75A9BC-9E26-406B-83C0-8C64CB6B4A54}" type="pres">
      <dgm:prSet presAssocID="{0531D2A7-CD8D-4808-B940-485EB648EF86}" presName="sibTrans" presStyleLbl="sibTrans2D1" presStyleIdx="4" presStyleCnt="5"/>
      <dgm:spPr/>
      <dgm:t>
        <a:bodyPr/>
        <a:lstStyle/>
        <a:p>
          <a:endParaRPr lang="el-GR"/>
        </a:p>
      </dgm:t>
    </dgm:pt>
    <dgm:pt modelId="{09186DF2-9C4F-4E20-813D-DE6F9E4D15F0}" type="pres">
      <dgm:prSet presAssocID="{0531D2A7-CD8D-4808-B940-485EB648EF86}" presName="connectorText" presStyleLbl="sibTrans2D1" presStyleIdx="4" presStyleCnt="5"/>
      <dgm:spPr/>
      <dgm:t>
        <a:bodyPr/>
        <a:lstStyle/>
        <a:p>
          <a:endParaRPr lang="el-GR"/>
        </a:p>
      </dgm:t>
    </dgm:pt>
    <dgm:pt modelId="{251D6FE0-0793-44A3-8F6F-B2B28156E7E2}" type="pres">
      <dgm:prSet presAssocID="{5B27C43B-A28E-4B4F-B5E0-2A356956A35C}" presName="node" presStyleLbl="node1" presStyleIdx="5" presStyleCnt="6">
        <dgm:presLayoutVars>
          <dgm:bulletEnabled val="1"/>
        </dgm:presLayoutVars>
      </dgm:prSet>
      <dgm:spPr/>
      <dgm:t>
        <a:bodyPr/>
        <a:lstStyle/>
        <a:p>
          <a:endParaRPr lang="el-GR"/>
        </a:p>
      </dgm:t>
    </dgm:pt>
  </dgm:ptLst>
  <dgm:cxnLst>
    <dgm:cxn modelId="{65AC884E-B7A9-4C06-99C9-1675F6806653}" type="presOf" srcId="{5B7ACBA0-72B9-48F3-85FA-1CB7C36F463C}" destId="{0862B124-4414-4900-B8FC-C6A0BB509B63}" srcOrd="0" destOrd="0" presId="urn:microsoft.com/office/officeart/2005/8/layout/process5"/>
    <dgm:cxn modelId="{97C672B2-A4C4-4538-B87F-0D8948928E1B}" srcId="{78A3E4CF-68FD-4579-99FA-66A9B2F20C51}" destId="{71427A28-2DB6-4A4D-8BE6-BCF1BE487407}" srcOrd="4" destOrd="0" parTransId="{FECF65ED-F5F5-4B38-A0B6-2F60304013F4}" sibTransId="{0531D2A7-CD8D-4808-B940-485EB648EF86}"/>
    <dgm:cxn modelId="{12B1DD8C-BF99-444E-AD34-A409520A72F5}" type="presOf" srcId="{C28E8351-414E-41BF-A8C9-14065A044D39}" destId="{3AE469F5-6DCD-4D80-8CF3-F9365ED4500C}" srcOrd="0" destOrd="0" presId="urn:microsoft.com/office/officeart/2005/8/layout/process5"/>
    <dgm:cxn modelId="{A9CF88A7-B108-4FD9-92BA-F4568324D95E}" type="presOf" srcId="{1A0DD9C1-6117-454C-88CE-460071A8726B}" destId="{874DA93A-99F2-4247-99C9-9E83790F4D47}" srcOrd="1" destOrd="0" presId="urn:microsoft.com/office/officeart/2005/8/layout/process5"/>
    <dgm:cxn modelId="{3F26BB5B-EA1D-4BBD-AAED-4F0476348C55}" srcId="{78A3E4CF-68FD-4579-99FA-66A9B2F20C51}" destId="{6753B5CA-67BA-4B7D-9F41-7E5365EBC2F4}" srcOrd="1" destOrd="0" parTransId="{AC3EE948-1844-48BD-92A7-6352EAC2ED4F}" sibTransId="{1A0DD9C1-6117-454C-88CE-460071A8726B}"/>
    <dgm:cxn modelId="{6D50570C-201E-4B68-A105-69A2FBB04305}" type="presOf" srcId="{5B27C43B-A28E-4B4F-B5E0-2A356956A35C}" destId="{251D6FE0-0793-44A3-8F6F-B2B28156E7E2}" srcOrd="0" destOrd="0" presId="urn:microsoft.com/office/officeart/2005/8/layout/process5"/>
    <dgm:cxn modelId="{6B25A85A-8691-48CA-9396-083D7B23CDB0}" srcId="{78A3E4CF-68FD-4579-99FA-66A9B2F20C51}" destId="{404B335B-6DAF-4F40-B12A-65F0092C26A7}" srcOrd="2" destOrd="0" parTransId="{73DDBB5D-DAD8-41FD-9DFC-CB8CA4C49043}" sibTransId="{26F25015-4FB4-42EE-91D3-AE458D25F057}"/>
    <dgm:cxn modelId="{C3C90F60-7628-4B14-82B0-9089CEC2C297}" type="presOf" srcId="{26F25015-4FB4-42EE-91D3-AE458D25F057}" destId="{7B30FED5-EC9F-41BC-9834-38085D23BF4B}" srcOrd="1" destOrd="0" presId="urn:microsoft.com/office/officeart/2005/8/layout/process5"/>
    <dgm:cxn modelId="{34800FD6-3460-4829-90EF-E6F35F4E4934}" type="presOf" srcId="{461AC96F-18D9-45B1-80C5-5991E0065B7B}" destId="{E0A20B9F-D932-4D75-9A1C-3E9AD7AB40D5}" srcOrd="1" destOrd="0" presId="urn:microsoft.com/office/officeart/2005/8/layout/process5"/>
    <dgm:cxn modelId="{59C6D5ED-4070-49E5-978F-D9F0DB4964EE}" type="presOf" srcId="{0531D2A7-CD8D-4808-B940-485EB648EF86}" destId="{09186DF2-9C4F-4E20-813D-DE6F9E4D15F0}" srcOrd="1" destOrd="0" presId="urn:microsoft.com/office/officeart/2005/8/layout/process5"/>
    <dgm:cxn modelId="{C31D514C-7913-4245-8C46-C85660FF3617}" type="presOf" srcId="{461AC96F-18D9-45B1-80C5-5991E0065B7B}" destId="{7AA8080D-0D24-497C-B400-31C98CFE772F}" srcOrd="0" destOrd="0" presId="urn:microsoft.com/office/officeart/2005/8/layout/process5"/>
    <dgm:cxn modelId="{D4C0DDB9-6381-4CEF-9CAB-B8C719E996D9}" type="presOf" srcId="{26F25015-4FB4-42EE-91D3-AE458D25F057}" destId="{0FE3B9F2-61EE-4D48-917E-7799C4EFFFAE}" srcOrd="0" destOrd="0" presId="urn:microsoft.com/office/officeart/2005/8/layout/process5"/>
    <dgm:cxn modelId="{75964ECA-46DE-4D52-92E5-9E82E7D2AF69}" srcId="{78A3E4CF-68FD-4579-99FA-66A9B2F20C51}" destId="{2F43D2D4-2E57-452E-84F6-7088956BFF9D}" srcOrd="0" destOrd="0" parTransId="{554022AB-C16B-479E-86B8-70B767F5873E}" sibTransId="{C28E8351-414E-41BF-A8C9-14065A044D39}"/>
    <dgm:cxn modelId="{F95622AF-B661-40ED-8BEC-73147C31D22A}" type="presOf" srcId="{78A3E4CF-68FD-4579-99FA-66A9B2F20C51}" destId="{A6EAFBE4-3092-48DE-B5C5-1F3FB9BBFE7C}" srcOrd="0" destOrd="0" presId="urn:microsoft.com/office/officeart/2005/8/layout/process5"/>
    <dgm:cxn modelId="{DB13B7A6-F207-4DD3-9605-C13D94C9B19A}" type="presOf" srcId="{404B335B-6DAF-4F40-B12A-65F0092C26A7}" destId="{69F2E73B-E1D9-4CCF-BF3B-00C475B73233}" srcOrd="0" destOrd="0" presId="urn:microsoft.com/office/officeart/2005/8/layout/process5"/>
    <dgm:cxn modelId="{2C168C6A-8DE4-4796-B225-9BB5001402D0}" srcId="{78A3E4CF-68FD-4579-99FA-66A9B2F20C51}" destId="{5B7ACBA0-72B9-48F3-85FA-1CB7C36F463C}" srcOrd="3" destOrd="0" parTransId="{1F4B014D-1100-4060-8906-122595D5B52C}" sibTransId="{461AC96F-18D9-45B1-80C5-5991E0065B7B}"/>
    <dgm:cxn modelId="{2E8B5838-1E2D-4067-A697-5FAF544CA87E}" type="presOf" srcId="{71427A28-2DB6-4A4D-8BE6-BCF1BE487407}" destId="{838C8612-B42C-4352-9DBA-BDB14AEBE136}" srcOrd="0" destOrd="0" presId="urn:microsoft.com/office/officeart/2005/8/layout/process5"/>
    <dgm:cxn modelId="{36237D25-E564-4CF4-B6A4-24861EBA4E05}" type="presOf" srcId="{1A0DD9C1-6117-454C-88CE-460071A8726B}" destId="{C4E2476A-263D-4016-B019-E8385B40E0DD}" srcOrd="0" destOrd="0" presId="urn:microsoft.com/office/officeart/2005/8/layout/process5"/>
    <dgm:cxn modelId="{DFD8FC16-BE2D-4006-8C0F-13C6B207D4EB}" type="presOf" srcId="{C28E8351-414E-41BF-A8C9-14065A044D39}" destId="{F0B3D2DF-3FA4-4DDE-A50C-C6B8F77FAE77}" srcOrd="1" destOrd="0" presId="urn:microsoft.com/office/officeart/2005/8/layout/process5"/>
    <dgm:cxn modelId="{131732FC-023A-4AD7-A31C-DAA6145900A0}" type="presOf" srcId="{0531D2A7-CD8D-4808-B940-485EB648EF86}" destId="{0C75A9BC-9E26-406B-83C0-8C64CB6B4A54}" srcOrd="0" destOrd="0" presId="urn:microsoft.com/office/officeart/2005/8/layout/process5"/>
    <dgm:cxn modelId="{ADDCAD17-2A70-4C9A-BB5D-7467E89AFED0}" srcId="{78A3E4CF-68FD-4579-99FA-66A9B2F20C51}" destId="{5B27C43B-A28E-4B4F-B5E0-2A356956A35C}" srcOrd="5" destOrd="0" parTransId="{2F0367BA-B373-41EC-88A7-8A3044E18DE6}" sibTransId="{6DDE8131-066C-4009-A201-0E8CCB9B2CCF}"/>
    <dgm:cxn modelId="{A5827523-4173-4EF7-8613-A15555D65D22}" type="presOf" srcId="{2F43D2D4-2E57-452E-84F6-7088956BFF9D}" destId="{38B76A30-FD72-47E6-9787-D32D163D9133}" srcOrd="0" destOrd="0" presId="urn:microsoft.com/office/officeart/2005/8/layout/process5"/>
    <dgm:cxn modelId="{75C921CB-D835-4C0C-B950-8A880ED5C8A4}" type="presOf" srcId="{6753B5CA-67BA-4B7D-9F41-7E5365EBC2F4}" destId="{9AF597A2-9733-4070-BFDD-726D80F95ABD}" srcOrd="0" destOrd="0" presId="urn:microsoft.com/office/officeart/2005/8/layout/process5"/>
    <dgm:cxn modelId="{416C2E88-4C5C-4BB1-8CDB-A70B588E5F2A}" type="presParOf" srcId="{A6EAFBE4-3092-48DE-B5C5-1F3FB9BBFE7C}" destId="{38B76A30-FD72-47E6-9787-D32D163D9133}" srcOrd="0" destOrd="0" presId="urn:microsoft.com/office/officeart/2005/8/layout/process5"/>
    <dgm:cxn modelId="{83D52D2B-3A9D-471E-99D6-FF187CADEEDE}" type="presParOf" srcId="{A6EAFBE4-3092-48DE-B5C5-1F3FB9BBFE7C}" destId="{3AE469F5-6DCD-4D80-8CF3-F9365ED4500C}" srcOrd="1" destOrd="0" presId="urn:microsoft.com/office/officeart/2005/8/layout/process5"/>
    <dgm:cxn modelId="{B03E3507-7791-4915-B756-0ECCC2DBE3B0}" type="presParOf" srcId="{3AE469F5-6DCD-4D80-8CF3-F9365ED4500C}" destId="{F0B3D2DF-3FA4-4DDE-A50C-C6B8F77FAE77}" srcOrd="0" destOrd="0" presId="urn:microsoft.com/office/officeart/2005/8/layout/process5"/>
    <dgm:cxn modelId="{FE42F904-6F13-49F1-95CB-50BB19264B69}" type="presParOf" srcId="{A6EAFBE4-3092-48DE-B5C5-1F3FB9BBFE7C}" destId="{9AF597A2-9733-4070-BFDD-726D80F95ABD}" srcOrd="2" destOrd="0" presId="urn:microsoft.com/office/officeart/2005/8/layout/process5"/>
    <dgm:cxn modelId="{292A2EC6-7B9D-4549-81C7-E8F5CE1F5F7E}" type="presParOf" srcId="{A6EAFBE4-3092-48DE-B5C5-1F3FB9BBFE7C}" destId="{C4E2476A-263D-4016-B019-E8385B40E0DD}" srcOrd="3" destOrd="0" presId="urn:microsoft.com/office/officeart/2005/8/layout/process5"/>
    <dgm:cxn modelId="{DAE6F2F8-1A3F-4078-A783-F17445FA2C4F}" type="presParOf" srcId="{C4E2476A-263D-4016-B019-E8385B40E0DD}" destId="{874DA93A-99F2-4247-99C9-9E83790F4D47}" srcOrd="0" destOrd="0" presId="urn:microsoft.com/office/officeart/2005/8/layout/process5"/>
    <dgm:cxn modelId="{903CD8FD-AAE1-4248-B4C7-7B3107566FA6}" type="presParOf" srcId="{A6EAFBE4-3092-48DE-B5C5-1F3FB9BBFE7C}" destId="{69F2E73B-E1D9-4CCF-BF3B-00C475B73233}" srcOrd="4" destOrd="0" presId="urn:microsoft.com/office/officeart/2005/8/layout/process5"/>
    <dgm:cxn modelId="{0B6E5996-7CE5-4C44-B422-51CDE8774CAB}" type="presParOf" srcId="{A6EAFBE4-3092-48DE-B5C5-1F3FB9BBFE7C}" destId="{0FE3B9F2-61EE-4D48-917E-7799C4EFFFAE}" srcOrd="5" destOrd="0" presId="urn:microsoft.com/office/officeart/2005/8/layout/process5"/>
    <dgm:cxn modelId="{E39DE853-642D-4133-951B-1F06EF78D12C}" type="presParOf" srcId="{0FE3B9F2-61EE-4D48-917E-7799C4EFFFAE}" destId="{7B30FED5-EC9F-41BC-9834-38085D23BF4B}" srcOrd="0" destOrd="0" presId="urn:microsoft.com/office/officeart/2005/8/layout/process5"/>
    <dgm:cxn modelId="{A8039E2B-9A77-4EB9-9336-E40D3032DF21}" type="presParOf" srcId="{A6EAFBE4-3092-48DE-B5C5-1F3FB9BBFE7C}" destId="{0862B124-4414-4900-B8FC-C6A0BB509B63}" srcOrd="6" destOrd="0" presId="urn:microsoft.com/office/officeart/2005/8/layout/process5"/>
    <dgm:cxn modelId="{D0982997-36B8-4EAD-9F98-10EC4923EC83}" type="presParOf" srcId="{A6EAFBE4-3092-48DE-B5C5-1F3FB9BBFE7C}" destId="{7AA8080D-0D24-497C-B400-31C98CFE772F}" srcOrd="7" destOrd="0" presId="urn:microsoft.com/office/officeart/2005/8/layout/process5"/>
    <dgm:cxn modelId="{85E7A53B-5488-4233-AAAF-C801F7247C54}" type="presParOf" srcId="{7AA8080D-0D24-497C-B400-31C98CFE772F}" destId="{E0A20B9F-D932-4D75-9A1C-3E9AD7AB40D5}" srcOrd="0" destOrd="0" presId="urn:microsoft.com/office/officeart/2005/8/layout/process5"/>
    <dgm:cxn modelId="{AB42CB1A-A08A-4522-8382-A016CEBEDF2B}" type="presParOf" srcId="{A6EAFBE4-3092-48DE-B5C5-1F3FB9BBFE7C}" destId="{838C8612-B42C-4352-9DBA-BDB14AEBE136}" srcOrd="8" destOrd="0" presId="urn:microsoft.com/office/officeart/2005/8/layout/process5"/>
    <dgm:cxn modelId="{A087F82C-2F6B-4C80-B445-E3FCA290C2B0}" type="presParOf" srcId="{A6EAFBE4-3092-48DE-B5C5-1F3FB9BBFE7C}" destId="{0C75A9BC-9E26-406B-83C0-8C64CB6B4A54}" srcOrd="9" destOrd="0" presId="urn:microsoft.com/office/officeart/2005/8/layout/process5"/>
    <dgm:cxn modelId="{0C1A1EC6-DF60-438A-BE6B-1474600A2CE8}" type="presParOf" srcId="{0C75A9BC-9E26-406B-83C0-8C64CB6B4A54}" destId="{09186DF2-9C4F-4E20-813D-DE6F9E4D15F0}" srcOrd="0" destOrd="0" presId="urn:microsoft.com/office/officeart/2005/8/layout/process5"/>
    <dgm:cxn modelId="{7C0651B8-4BAC-445E-9A12-7F4367319D39}" type="presParOf" srcId="{A6EAFBE4-3092-48DE-B5C5-1F3FB9BBFE7C}" destId="{251D6FE0-0793-44A3-8F6F-B2B28156E7E2}" srcOrd="10"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19C17B8-A60A-4F8C-978D-06991940479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EC613E2F-F4EC-4C7B-A302-DC8A2C20F725}">
      <dgm:prSet phldrT="[Κείμενο]" custT="1"/>
      <dgm:spPr/>
      <dgm:t>
        <a:bodyPr/>
        <a:lstStyle/>
        <a:p>
          <a:r>
            <a:rPr lang="el-GR" sz="1800" dirty="0" smtClean="0"/>
            <a:t>Δυνάμεις σύνδεσης βακτηρίων της οδοντικής πλάκας</a:t>
          </a:r>
          <a:endParaRPr lang="el-GR" sz="1800" dirty="0"/>
        </a:p>
      </dgm:t>
    </dgm:pt>
    <dgm:pt modelId="{1A0D974F-FE56-4CEC-85AE-3BB78F8B17C7}" type="parTrans" cxnId="{0DD03680-0783-4899-8972-45B4E65DCC95}">
      <dgm:prSet/>
      <dgm:spPr/>
      <dgm:t>
        <a:bodyPr/>
        <a:lstStyle/>
        <a:p>
          <a:endParaRPr lang="el-GR"/>
        </a:p>
      </dgm:t>
    </dgm:pt>
    <dgm:pt modelId="{79DBADAF-24B5-4A49-AB2C-9F479AE9007C}" type="sibTrans" cxnId="{0DD03680-0783-4899-8972-45B4E65DCC95}">
      <dgm:prSet/>
      <dgm:spPr/>
      <dgm:t>
        <a:bodyPr/>
        <a:lstStyle/>
        <a:p>
          <a:endParaRPr lang="el-GR"/>
        </a:p>
      </dgm:t>
    </dgm:pt>
    <dgm:pt modelId="{2B079CE4-ED84-4560-9353-3FED612FFC7A}">
      <dgm:prSet phldrT="[Κείμενο]" custT="1"/>
      <dgm:spPr/>
      <dgm:t>
        <a:bodyPr/>
        <a:lstStyle/>
        <a:p>
          <a:r>
            <a:rPr lang="el-GR" sz="1600" b="1" dirty="0" smtClean="0"/>
            <a:t>Προσέγγιση βακτηρίων στην επιφάνεια των δοντιών</a:t>
          </a:r>
        </a:p>
        <a:p>
          <a:endParaRPr lang="el-GR" sz="1600" dirty="0" smtClean="0"/>
        </a:p>
        <a:p>
          <a:r>
            <a:rPr lang="el-GR" sz="1200" dirty="0" smtClean="0">
              <a:solidFill>
                <a:srgbClr val="C00000"/>
              </a:solidFill>
              <a:latin typeface="Times New Roman"/>
              <a:cs typeface="Times New Roman"/>
            </a:rPr>
            <a:t>●</a:t>
          </a:r>
          <a:r>
            <a:rPr lang="el-GR" sz="1600" dirty="0" smtClean="0"/>
            <a:t> Τυχαία με τη ροή του σάλιου</a:t>
          </a:r>
        </a:p>
        <a:p>
          <a:r>
            <a:rPr lang="el-GR" sz="1200" dirty="0" smtClean="0">
              <a:solidFill>
                <a:srgbClr val="C00000"/>
              </a:solidFill>
              <a:latin typeface="Times New Roman"/>
              <a:cs typeface="Times New Roman"/>
            </a:rPr>
            <a:t>●</a:t>
          </a:r>
          <a:r>
            <a:rPr lang="el-GR" sz="1600" dirty="0" smtClean="0"/>
            <a:t> Χημειοτακτικά για τα κινητά βακτήρια </a:t>
          </a:r>
          <a:endParaRPr lang="el-GR" sz="1600" dirty="0"/>
        </a:p>
      </dgm:t>
    </dgm:pt>
    <dgm:pt modelId="{E8EE9645-A25C-488F-958A-5A4C5CE002F6}" type="parTrans" cxnId="{8158CEAC-247A-4692-AD0C-E0E2D1F8CD82}">
      <dgm:prSet/>
      <dgm:spPr/>
      <dgm:t>
        <a:bodyPr/>
        <a:lstStyle/>
        <a:p>
          <a:endParaRPr lang="el-GR"/>
        </a:p>
      </dgm:t>
    </dgm:pt>
    <dgm:pt modelId="{224FA899-D1EF-4CDB-8F35-E0335498C899}" type="sibTrans" cxnId="{8158CEAC-247A-4692-AD0C-E0E2D1F8CD82}">
      <dgm:prSet/>
      <dgm:spPr/>
      <dgm:t>
        <a:bodyPr/>
        <a:lstStyle/>
        <a:p>
          <a:endParaRPr lang="el-GR"/>
        </a:p>
      </dgm:t>
    </dgm:pt>
    <dgm:pt modelId="{E1EF52CE-D3AE-4590-9F64-A83D0044E9D4}">
      <dgm:prSet phldrT="[Κείμενο]" custT="1"/>
      <dgm:spPr/>
      <dgm:t>
        <a:bodyPr/>
        <a:lstStyle/>
        <a:p>
          <a:pPr algn="ctr"/>
          <a:r>
            <a:rPr lang="el-GR" sz="1600" b="1" dirty="0" smtClean="0"/>
            <a:t>Αντιστρεπτή σύνδεση</a:t>
          </a:r>
        </a:p>
        <a:p>
          <a:pPr algn="ctr"/>
          <a:endParaRPr lang="el-GR" sz="1600" dirty="0" smtClean="0"/>
        </a:p>
        <a:p>
          <a:pPr algn="l"/>
          <a:r>
            <a:rPr lang="el-GR" sz="1200" dirty="0" smtClean="0">
              <a:solidFill>
                <a:srgbClr val="C00000"/>
              </a:solidFill>
              <a:latin typeface="Times New Roman"/>
              <a:cs typeface="Times New Roman"/>
            </a:rPr>
            <a:t>●</a:t>
          </a:r>
          <a:r>
            <a:rPr lang="el-GR" sz="1600" dirty="0" smtClean="0"/>
            <a:t> Υδροδυναμικοί δεσμοί </a:t>
          </a:r>
        </a:p>
        <a:p>
          <a:pPr algn="l"/>
          <a:r>
            <a:rPr lang="el-GR" sz="1200" dirty="0" smtClean="0">
              <a:solidFill>
                <a:srgbClr val="C00000"/>
              </a:solidFill>
              <a:latin typeface="Times New Roman"/>
              <a:cs typeface="Times New Roman"/>
            </a:rPr>
            <a:t>●</a:t>
          </a:r>
          <a:r>
            <a:rPr lang="el-GR" sz="1200" dirty="0" smtClean="0">
              <a:solidFill>
                <a:srgbClr val="FF0000"/>
              </a:solidFill>
            </a:rPr>
            <a:t> </a:t>
          </a:r>
          <a:r>
            <a:rPr lang="el-GR" sz="1600" dirty="0" smtClean="0"/>
            <a:t>Υδρόφοβες δυνάμεις</a:t>
          </a:r>
        </a:p>
        <a:p>
          <a:pPr algn="l"/>
          <a:r>
            <a:rPr lang="el-GR" sz="1200" dirty="0" smtClean="0">
              <a:solidFill>
                <a:srgbClr val="C00000"/>
              </a:solidFill>
              <a:latin typeface="Times New Roman"/>
              <a:cs typeface="Times New Roman"/>
            </a:rPr>
            <a:t>●</a:t>
          </a:r>
          <a:r>
            <a:rPr lang="el-GR" sz="1200" dirty="0" smtClean="0">
              <a:solidFill>
                <a:srgbClr val="FF0000"/>
              </a:solidFill>
            </a:rPr>
            <a:t> </a:t>
          </a:r>
          <a:r>
            <a:rPr lang="el-GR" sz="1600" dirty="0" smtClean="0"/>
            <a:t>Ηλεκτροστατικές δυνάμεις</a:t>
          </a:r>
        </a:p>
        <a:p>
          <a:pPr algn="l"/>
          <a:r>
            <a:rPr lang="el-GR" sz="1200" dirty="0" smtClean="0">
              <a:solidFill>
                <a:srgbClr val="C00000"/>
              </a:solidFill>
              <a:latin typeface="Times New Roman"/>
              <a:cs typeface="Times New Roman"/>
            </a:rPr>
            <a:t>●</a:t>
          </a:r>
          <a:r>
            <a:rPr lang="el-GR" sz="1200" dirty="0" smtClean="0">
              <a:solidFill>
                <a:srgbClr val="C00000"/>
              </a:solidFill>
            </a:rPr>
            <a:t> </a:t>
          </a:r>
          <a:r>
            <a:rPr lang="el-GR" sz="1600" dirty="0" smtClean="0"/>
            <a:t>Δυνάμεις </a:t>
          </a:r>
          <a:r>
            <a:rPr lang="en-US" sz="1600" dirty="0" smtClean="0"/>
            <a:t>Van </a:t>
          </a:r>
          <a:r>
            <a:rPr lang="en-US" sz="1600" dirty="0" err="1" smtClean="0"/>
            <a:t>der</a:t>
          </a:r>
          <a:r>
            <a:rPr lang="en-US" sz="1600" dirty="0" smtClean="0"/>
            <a:t> Waals</a:t>
          </a:r>
          <a:endParaRPr lang="el-GR" sz="1600" dirty="0" smtClean="0"/>
        </a:p>
        <a:p>
          <a:pPr algn="ctr"/>
          <a:endParaRPr lang="el-GR" sz="1600" dirty="0"/>
        </a:p>
      </dgm:t>
    </dgm:pt>
    <dgm:pt modelId="{38FDC353-1252-47D9-94A3-D5E3D39E67EC}" type="parTrans" cxnId="{82018EFC-A356-4811-93F1-576CCF896245}">
      <dgm:prSet/>
      <dgm:spPr/>
      <dgm:t>
        <a:bodyPr/>
        <a:lstStyle/>
        <a:p>
          <a:endParaRPr lang="el-GR"/>
        </a:p>
      </dgm:t>
    </dgm:pt>
    <dgm:pt modelId="{4F01D6D3-AC11-4CE7-B48C-575510398444}" type="sibTrans" cxnId="{82018EFC-A356-4811-93F1-576CCF896245}">
      <dgm:prSet/>
      <dgm:spPr/>
      <dgm:t>
        <a:bodyPr/>
        <a:lstStyle/>
        <a:p>
          <a:endParaRPr lang="el-GR"/>
        </a:p>
      </dgm:t>
    </dgm:pt>
    <dgm:pt modelId="{431555DC-EF7F-47E9-AD41-8F530182686C}">
      <dgm:prSet phldrT="[Κείμενο]" custT="1"/>
      <dgm:spPr/>
      <dgm:t>
        <a:bodyPr/>
        <a:lstStyle/>
        <a:p>
          <a:r>
            <a:rPr lang="el-GR" sz="1600" b="1" dirty="0" smtClean="0"/>
            <a:t>Μη αντιστρεπτή σύνδεση</a:t>
          </a:r>
        </a:p>
        <a:p>
          <a:endParaRPr lang="el-GR" sz="1600" dirty="0" smtClean="0"/>
        </a:p>
        <a:p>
          <a:r>
            <a:rPr lang="el-GR" sz="1600" dirty="0" smtClean="0"/>
            <a:t>Σύνδεση συγκολλητινών </a:t>
          </a:r>
          <a:r>
            <a:rPr lang="en-US" sz="1600" dirty="0" smtClean="0"/>
            <a:t> </a:t>
          </a:r>
          <a:r>
            <a:rPr lang="el-GR" sz="1600" dirty="0" smtClean="0"/>
            <a:t>των βακτηρίων και υποδοχέων του ξενιστή </a:t>
          </a:r>
        </a:p>
        <a:p>
          <a:r>
            <a:rPr lang="el-GR" sz="1600" dirty="0" smtClean="0"/>
            <a:t>Τα βακτήρια εκκρίνουν πολυμερή και η σύνδεση γίνεται μόνιμη</a:t>
          </a:r>
          <a:endParaRPr lang="el-GR" sz="1600" dirty="0"/>
        </a:p>
      </dgm:t>
    </dgm:pt>
    <dgm:pt modelId="{B2ED74AD-419A-423E-95D2-7A27310A995C}" type="parTrans" cxnId="{14867AEF-9204-4CB4-99E8-44E3F039EC37}">
      <dgm:prSet/>
      <dgm:spPr/>
      <dgm:t>
        <a:bodyPr/>
        <a:lstStyle/>
        <a:p>
          <a:endParaRPr lang="el-GR"/>
        </a:p>
      </dgm:t>
    </dgm:pt>
    <dgm:pt modelId="{19C5ABCA-3127-4450-BC98-422E2541F94A}" type="sibTrans" cxnId="{14867AEF-9204-4CB4-99E8-44E3F039EC37}">
      <dgm:prSet/>
      <dgm:spPr/>
      <dgm:t>
        <a:bodyPr/>
        <a:lstStyle/>
        <a:p>
          <a:endParaRPr lang="el-GR"/>
        </a:p>
      </dgm:t>
    </dgm:pt>
    <dgm:pt modelId="{F88F7A38-16BD-4FB1-9EB9-B70785CC412E}" type="pres">
      <dgm:prSet presAssocID="{B19C17B8-A60A-4F8C-978D-069919404797}" presName="composite" presStyleCnt="0">
        <dgm:presLayoutVars>
          <dgm:chMax val="1"/>
          <dgm:dir/>
          <dgm:resizeHandles val="exact"/>
        </dgm:presLayoutVars>
      </dgm:prSet>
      <dgm:spPr/>
      <dgm:t>
        <a:bodyPr/>
        <a:lstStyle/>
        <a:p>
          <a:endParaRPr lang="el-GR"/>
        </a:p>
      </dgm:t>
    </dgm:pt>
    <dgm:pt modelId="{D93AD6BA-30AC-4299-8C82-0D4D17B81940}" type="pres">
      <dgm:prSet presAssocID="{EC613E2F-F4EC-4C7B-A302-DC8A2C20F725}" presName="roof" presStyleLbl="dkBgShp" presStyleIdx="0" presStyleCnt="2"/>
      <dgm:spPr/>
      <dgm:t>
        <a:bodyPr/>
        <a:lstStyle/>
        <a:p>
          <a:endParaRPr lang="el-GR"/>
        </a:p>
      </dgm:t>
    </dgm:pt>
    <dgm:pt modelId="{8051AE60-FB53-49DE-9F98-6E4F3E197014}" type="pres">
      <dgm:prSet presAssocID="{EC613E2F-F4EC-4C7B-A302-DC8A2C20F725}" presName="pillars" presStyleCnt="0"/>
      <dgm:spPr/>
    </dgm:pt>
    <dgm:pt modelId="{E1C5B176-C2EA-446D-9473-E5812F8DBDA3}" type="pres">
      <dgm:prSet presAssocID="{EC613E2F-F4EC-4C7B-A302-DC8A2C20F725}" presName="pillar1" presStyleLbl="node1" presStyleIdx="0" presStyleCnt="3">
        <dgm:presLayoutVars>
          <dgm:bulletEnabled val="1"/>
        </dgm:presLayoutVars>
      </dgm:prSet>
      <dgm:spPr/>
      <dgm:t>
        <a:bodyPr/>
        <a:lstStyle/>
        <a:p>
          <a:endParaRPr lang="el-GR"/>
        </a:p>
      </dgm:t>
    </dgm:pt>
    <dgm:pt modelId="{B80FEF96-3857-4F0D-926A-BCFDF743F7ED}" type="pres">
      <dgm:prSet presAssocID="{E1EF52CE-D3AE-4590-9F64-A83D0044E9D4}" presName="pillarX" presStyleLbl="node1" presStyleIdx="1" presStyleCnt="3">
        <dgm:presLayoutVars>
          <dgm:bulletEnabled val="1"/>
        </dgm:presLayoutVars>
      </dgm:prSet>
      <dgm:spPr/>
      <dgm:t>
        <a:bodyPr/>
        <a:lstStyle/>
        <a:p>
          <a:endParaRPr lang="el-GR"/>
        </a:p>
      </dgm:t>
    </dgm:pt>
    <dgm:pt modelId="{C6D3CB8C-55A1-460B-9A0F-51B74111882C}" type="pres">
      <dgm:prSet presAssocID="{431555DC-EF7F-47E9-AD41-8F530182686C}" presName="pillarX" presStyleLbl="node1" presStyleIdx="2" presStyleCnt="3">
        <dgm:presLayoutVars>
          <dgm:bulletEnabled val="1"/>
        </dgm:presLayoutVars>
      </dgm:prSet>
      <dgm:spPr/>
      <dgm:t>
        <a:bodyPr/>
        <a:lstStyle/>
        <a:p>
          <a:endParaRPr lang="el-GR"/>
        </a:p>
      </dgm:t>
    </dgm:pt>
    <dgm:pt modelId="{6077CA56-8521-45A3-A320-D122DAB37B88}" type="pres">
      <dgm:prSet presAssocID="{EC613E2F-F4EC-4C7B-A302-DC8A2C20F725}" presName="base" presStyleLbl="dkBgShp" presStyleIdx="1" presStyleCnt="2"/>
      <dgm:spPr/>
    </dgm:pt>
  </dgm:ptLst>
  <dgm:cxnLst>
    <dgm:cxn modelId="{8F72DD10-E032-40A1-B057-10EDC9D4C841}" type="presOf" srcId="{E1EF52CE-D3AE-4590-9F64-A83D0044E9D4}" destId="{B80FEF96-3857-4F0D-926A-BCFDF743F7ED}" srcOrd="0" destOrd="0" presId="urn:microsoft.com/office/officeart/2005/8/layout/hList3"/>
    <dgm:cxn modelId="{A7374DDB-7C43-4666-A2F0-44338BEA87AC}" type="presOf" srcId="{2B079CE4-ED84-4560-9353-3FED612FFC7A}" destId="{E1C5B176-C2EA-446D-9473-E5812F8DBDA3}" srcOrd="0" destOrd="0" presId="urn:microsoft.com/office/officeart/2005/8/layout/hList3"/>
    <dgm:cxn modelId="{14867AEF-9204-4CB4-99E8-44E3F039EC37}" srcId="{EC613E2F-F4EC-4C7B-A302-DC8A2C20F725}" destId="{431555DC-EF7F-47E9-AD41-8F530182686C}" srcOrd="2" destOrd="0" parTransId="{B2ED74AD-419A-423E-95D2-7A27310A995C}" sibTransId="{19C5ABCA-3127-4450-BC98-422E2541F94A}"/>
    <dgm:cxn modelId="{8158CEAC-247A-4692-AD0C-E0E2D1F8CD82}" srcId="{EC613E2F-F4EC-4C7B-A302-DC8A2C20F725}" destId="{2B079CE4-ED84-4560-9353-3FED612FFC7A}" srcOrd="0" destOrd="0" parTransId="{E8EE9645-A25C-488F-958A-5A4C5CE002F6}" sibTransId="{224FA899-D1EF-4CDB-8F35-E0335498C899}"/>
    <dgm:cxn modelId="{0DD03680-0783-4899-8972-45B4E65DCC95}" srcId="{B19C17B8-A60A-4F8C-978D-069919404797}" destId="{EC613E2F-F4EC-4C7B-A302-DC8A2C20F725}" srcOrd="0" destOrd="0" parTransId="{1A0D974F-FE56-4CEC-85AE-3BB78F8B17C7}" sibTransId="{79DBADAF-24B5-4A49-AB2C-9F479AE9007C}"/>
    <dgm:cxn modelId="{82018EFC-A356-4811-93F1-576CCF896245}" srcId="{EC613E2F-F4EC-4C7B-A302-DC8A2C20F725}" destId="{E1EF52CE-D3AE-4590-9F64-A83D0044E9D4}" srcOrd="1" destOrd="0" parTransId="{38FDC353-1252-47D9-94A3-D5E3D39E67EC}" sibTransId="{4F01D6D3-AC11-4CE7-B48C-575510398444}"/>
    <dgm:cxn modelId="{2F7665B7-B0E8-40EC-B162-7D4284B9FE4A}" type="presOf" srcId="{431555DC-EF7F-47E9-AD41-8F530182686C}" destId="{C6D3CB8C-55A1-460B-9A0F-51B74111882C}" srcOrd="0" destOrd="0" presId="urn:microsoft.com/office/officeart/2005/8/layout/hList3"/>
    <dgm:cxn modelId="{81582363-7F42-4147-B57D-A43DF85771C8}" type="presOf" srcId="{B19C17B8-A60A-4F8C-978D-069919404797}" destId="{F88F7A38-16BD-4FB1-9EB9-B70785CC412E}" srcOrd="0" destOrd="0" presId="urn:microsoft.com/office/officeart/2005/8/layout/hList3"/>
    <dgm:cxn modelId="{1AD710D2-CD59-4389-AC68-9CDE59217A9E}" type="presOf" srcId="{EC613E2F-F4EC-4C7B-A302-DC8A2C20F725}" destId="{D93AD6BA-30AC-4299-8C82-0D4D17B81940}" srcOrd="0" destOrd="0" presId="urn:microsoft.com/office/officeart/2005/8/layout/hList3"/>
    <dgm:cxn modelId="{CA9FA8A2-7E4E-4FDA-8EB3-33223AB24E50}" type="presParOf" srcId="{F88F7A38-16BD-4FB1-9EB9-B70785CC412E}" destId="{D93AD6BA-30AC-4299-8C82-0D4D17B81940}" srcOrd="0" destOrd="0" presId="urn:microsoft.com/office/officeart/2005/8/layout/hList3"/>
    <dgm:cxn modelId="{AECFB27B-D1F2-4B3F-A18F-0D0648366B5A}" type="presParOf" srcId="{F88F7A38-16BD-4FB1-9EB9-B70785CC412E}" destId="{8051AE60-FB53-49DE-9F98-6E4F3E197014}" srcOrd="1" destOrd="0" presId="urn:microsoft.com/office/officeart/2005/8/layout/hList3"/>
    <dgm:cxn modelId="{5244CAD5-8AA7-4358-AF1D-B26811A9CFE4}" type="presParOf" srcId="{8051AE60-FB53-49DE-9F98-6E4F3E197014}" destId="{E1C5B176-C2EA-446D-9473-E5812F8DBDA3}" srcOrd="0" destOrd="0" presId="urn:microsoft.com/office/officeart/2005/8/layout/hList3"/>
    <dgm:cxn modelId="{A1A1E3A9-50AF-4E55-B200-2989778278D9}" type="presParOf" srcId="{8051AE60-FB53-49DE-9F98-6E4F3E197014}" destId="{B80FEF96-3857-4F0D-926A-BCFDF743F7ED}" srcOrd="1" destOrd="0" presId="urn:microsoft.com/office/officeart/2005/8/layout/hList3"/>
    <dgm:cxn modelId="{832310BB-194D-4000-9293-6CE4292FFC4B}" type="presParOf" srcId="{8051AE60-FB53-49DE-9F98-6E4F3E197014}" destId="{C6D3CB8C-55A1-460B-9A0F-51B74111882C}" srcOrd="2" destOrd="0" presId="urn:microsoft.com/office/officeart/2005/8/layout/hList3"/>
    <dgm:cxn modelId="{BCD18BD9-5231-4224-846E-992775900FAB}" type="presParOf" srcId="{F88F7A38-16BD-4FB1-9EB9-B70785CC412E}" destId="{6077CA56-8521-45A3-A320-D122DAB37B88}"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12FDA-4F31-42C5-A64E-538797F25A2F}" type="doc">
      <dgm:prSet loTypeId="urn:microsoft.com/office/officeart/2005/8/layout/pyramid2" loCatId="list" qsTypeId="urn:microsoft.com/office/officeart/2005/8/quickstyle/simple1" qsCatId="simple" csTypeId="urn:microsoft.com/office/officeart/2005/8/colors/accent1_2" csCatId="accent1" phldr="1"/>
      <dgm:spPr/>
    </dgm:pt>
    <dgm:pt modelId="{1792E0E8-DDFD-44FD-83CC-100D7ED6F662}">
      <dgm:prSet phldrT="[Κείμενο]"/>
      <dgm:spPr/>
      <dgm:t>
        <a:bodyPr/>
        <a:lstStyle/>
        <a:p>
          <a:r>
            <a:rPr lang="el-GR" dirty="0" smtClean="0"/>
            <a:t>Είδος (</a:t>
          </a:r>
          <a:r>
            <a:rPr lang="en-US" dirty="0" smtClean="0"/>
            <a:t>species)</a:t>
          </a:r>
          <a:endParaRPr lang="el-GR" dirty="0"/>
        </a:p>
      </dgm:t>
    </dgm:pt>
    <dgm:pt modelId="{755D805F-902F-4DBF-94E1-80A78D9909FB}" type="parTrans" cxnId="{2DFDC7E5-103D-435A-BC18-4F4934E9E700}">
      <dgm:prSet/>
      <dgm:spPr/>
      <dgm:t>
        <a:bodyPr/>
        <a:lstStyle/>
        <a:p>
          <a:endParaRPr lang="el-GR"/>
        </a:p>
      </dgm:t>
    </dgm:pt>
    <dgm:pt modelId="{2F0212C8-04A1-4B81-9909-95CEAF6C60DB}" type="sibTrans" cxnId="{2DFDC7E5-103D-435A-BC18-4F4934E9E700}">
      <dgm:prSet/>
      <dgm:spPr/>
      <dgm:t>
        <a:bodyPr/>
        <a:lstStyle/>
        <a:p>
          <a:endParaRPr lang="el-GR"/>
        </a:p>
      </dgm:t>
    </dgm:pt>
    <dgm:pt modelId="{26EDBDFA-B241-406F-8384-4C56D36798E8}">
      <dgm:prSet phldrT="[Κείμενο]"/>
      <dgm:spPr/>
      <dgm:t>
        <a:bodyPr/>
        <a:lstStyle/>
        <a:p>
          <a:r>
            <a:rPr lang="el-GR" dirty="0" smtClean="0"/>
            <a:t>Γένος </a:t>
          </a:r>
          <a:r>
            <a:rPr lang="en-US" dirty="0" smtClean="0"/>
            <a:t>(genus)</a:t>
          </a:r>
          <a:endParaRPr lang="el-GR" dirty="0"/>
        </a:p>
      </dgm:t>
    </dgm:pt>
    <dgm:pt modelId="{2636CD51-7253-45ED-9B6C-83DD3CEA5BCB}" type="parTrans" cxnId="{C67FB9B3-B425-40BB-9D7D-ED299EC7EB7C}">
      <dgm:prSet/>
      <dgm:spPr/>
      <dgm:t>
        <a:bodyPr/>
        <a:lstStyle/>
        <a:p>
          <a:endParaRPr lang="el-GR"/>
        </a:p>
      </dgm:t>
    </dgm:pt>
    <dgm:pt modelId="{A856AA73-558D-41B0-B5F8-6FD71EE82243}" type="sibTrans" cxnId="{C67FB9B3-B425-40BB-9D7D-ED299EC7EB7C}">
      <dgm:prSet/>
      <dgm:spPr/>
      <dgm:t>
        <a:bodyPr/>
        <a:lstStyle/>
        <a:p>
          <a:endParaRPr lang="el-GR"/>
        </a:p>
      </dgm:t>
    </dgm:pt>
    <dgm:pt modelId="{B3B8AE7D-9638-4B50-A27D-73B04D354F09}">
      <dgm:prSet phldrT="[Κείμενο]"/>
      <dgm:spPr/>
      <dgm:t>
        <a:bodyPr/>
        <a:lstStyle/>
        <a:p>
          <a:r>
            <a:rPr lang="el-GR" b="0" dirty="0" smtClean="0"/>
            <a:t>οικογένεια (</a:t>
          </a:r>
          <a:r>
            <a:rPr lang="en-US" b="0" dirty="0" smtClean="0"/>
            <a:t>family</a:t>
          </a:r>
          <a:r>
            <a:rPr lang="el-GR" b="0" dirty="0" smtClean="0"/>
            <a:t>) </a:t>
          </a:r>
          <a:endParaRPr lang="el-GR" b="0" dirty="0"/>
        </a:p>
      </dgm:t>
    </dgm:pt>
    <dgm:pt modelId="{E93BD07D-899B-44F4-93D5-137103CD3985}" type="parTrans" cxnId="{09F81807-CA92-485E-9541-4963699C1FEE}">
      <dgm:prSet/>
      <dgm:spPr/>
      <dgm:t>
        <a:bodyPr/>
        <a:lstStyle/>
        <a:p>
          <a:endParaRPr lang="el-GR"/>
        </a:p>
      </dgm:t>
    </dgm:pt>
    <dgm:pt modelId="{4733CF71-67F1-4D67-AAAC-D6BC113D80EA}" type="sibTrans" cxnId="{09F81807-CA92-485E-9541-4963699C1FEE}">
      <dgm:prSet/>
      <dgm:spPr/>
      <dgm:t>
        <a:bodyPr/>
        <a:lstStyle/>
        <a:p>
          <a:endParaRPr lang="el-GR"/>
        </a:p>
      </dgm:t>
    </dgm:pt>
    <dgm:pt modelId="{D06494E1-707A-4B63-ACA0-903E66520F38}">
      <dgm:prSet/>
      <dgm:spPr/>
      <dgm:t>
        <a:bodyPr/>
        <a:lstStyle/>
        <a:p>
          <a:r>
            <a:rPr lang="el-GR" dirty="0" smtClean="0"/>
            <a:t>Τάξη (</a:t>
          </a:r>
          <a:r>
            <a:rPr lang="en-US" dirty="0" smtClean="0"/>
            <a:t>order)</a:t>
          </a:r>
          <a:endParaRPr lang="el-GR" dirty="0"/>
        </a:p>
      </dgm:t>
    </dgm:pt>
    <dgm:pt modelId="{101A776D-6EB1-4F4E-AE46-182F7C92BC2D}" type="parTrans" cxnId="{0038902B-FF79-4752-93CE-1F4F4269991D}">
      <dgm:prSet/>
      <dgm:spPr/>
      <dgm:t>
        <a:bodyPr/>
        <a:lstStyle/>
        <a:p>
          <a:endParaRPr lang="el-GR"/>
        </a:p>
      </dgm:t>
    </dgm:pt>
    <dgm:pt modelId="{A463E94F-B194-4BE0-9F48-9CF0E9C68535}" type="sibTrans" cxnId="{0038902B-FF79-4752-93CE-1F4F4269991D}">
      <dgm:prSet/>
      <dgm:spPr/>
      <dgm:t>
        <a:bodyPr/>
        <a:lstStyle/>
        <a:p>
          <a:endParaRPr lang="el-GR"/>
        </a:p>
      </dgm:t>
    </dgm:pt>
    <dgm:pt modelId="{D5F872C8-1856-4E1B-91AB-57B283D0F7DB}">
      <dgm:prSet/>
      <dgm:spPr/>
      <dgm:t>
        <a:bodyPr/>
        <a:lstStyle/>
        <a:p>
          <a:r>
            <a:rPr lang="el-GR" dirty="0" smtClean="0"/>
            <a:t>Υποδιαίρεση </a:t>
          </a:r>
          <a:r>
            <a:rPr lang="en-US" dirty="0" smtClean="0"/>
            <a:t>(sub-division)</a:t>
          </a:r>
          <a:endParaRPr lang="el-GR" dirty="0"/>
        </a:p>
      </dgm:t>
    </dgm:pt>
    <dgm:pt modelId="{6D700CA7-FBF4-4CC0-9815-0A095B93572B}" type="parTrans" cxnId="{EB45A2E2-9C21-4953-9943-97BA9188CACF}">
      <dgm:prSet/>
      <dgm:spPr/>
      <dgm:t>
        <a:bodyPr/>
        <a:lstStyle/>
        <a:p>
          <a:endParaRPr lang="el-GR"/>
        </a:p>
      </dgm:t>
    </dgm:pt>
    <dgm:pt modelId="{AB773EBC-36B1-4612-856E-927D16FA20BD}" type="sibTrans" cxnId="{EB45A2E2-9C21-4953-9943-97BA9188CACF}">
      <dgm:prSet/>
      <dgm:spPr/>
      <dgm:t>
        <a:bodyPr/>
        <a:lstStyle/>
        <a:p>
          <a:endParaRPr lang="el-GR"/>
        </a:p>
      </dgm:t>
    </dgm:pt>
    <dgm:pt modelId="{717395CE-9E07-426D-BBFF-4340A8E3AA02}">
      <dgm:prSet/>
      <dgm:spPr/>
      <dgm:t>
        <a:bodyPr/>
        <a:lstStyle/>
        <a:p>
          <a:r>
            <a:rPr lang="el-GR" dirty="0" smtClean="0"/>
            <a:t>Διαίρεση (</a:t>
          </a:r>
          <a:r>
            <a:rPr lang="en-US" dirty="0" smtClean="0"/>
            <a:t>division)</a:t>
          </a:r>
          <a:endParaRPr lang="el-GR" dirty="0"/>
        </a:p>
      </dgm:t>
    </dgm:pt>
    <dgm:pt modelId="{000C4EC5-3E04-4CA5-8B4F-C5103D76F02A}" type="parTrans" cxnId="{D1C70A25-7DEF-49B6-B232-F04917D63F78}">
      <dgm:prSet/>
      <dgm:spPr/>
      <dgm:t>
        <a:bodyPr/>
        <a:lstStyle/>
        <a:p>
          <a:endParaRPr lang="el-GR"/>
        </a:p>
      </dgm:t>
    </dgm:pt>
    <dgm:pt modelId="{D4442518-D57C-4AB4-AF1C-314045DF61B2}" type="sibTrans" cxnId="{D1C70A25-7DEF-49B6-B232-F04917D63F78}">
      <dgm:prSet/>
      <dgm:spPr/>
      <dgm:t>
        <a:bodyPr/>
        <a:lstStyle/>
        <a:p>
          <a:endParaRPr lang="el-GR"/>
        </a:p>
      </dgm:t>
    </dgm:pt>
    <dgm:pt modelId="{FF0CCC77-54E2-49D4-A793-ED0AB1CC49AD}">
      <dgm:prSet/>
      <dgm:spPr/>
      <dgm:t>
        <a:bodyPr/>
        <a:lstStyle/>
        <a:p>
          <a:r>
            <a:rPr lang="el-GR" dirty="0" smtClean="0"/>
            <a:t>Βασίλειο </a:t>
          </a:r>
          <a:r>
            <a:rPr lang="en-US" dirty="0" smtClean="0"/>
            <a:t>(kingdom)</a:t>
          </a:r>
          <a:endParaRPr lang="el-GR" dirty="0"/>
        </a:p>
      </dgm:t>
    </dgm:pt>
    <dgm:pt modelId="{535E61C4-B83F-4456-BFD2-EB6BDED16641}" type="parTrans" cxnId="{D33F0FCF-35CB-4B66-AB11-4E8504910FFC}">
      <dgm:prSet/>
      <dgm:spPr/>
      <dgm:t>
        <a:bodyPr/>
        <a:lstStyle/>
        <a:p>
          <a:endParaRPr lang="el-GR"/>
        </a:p>
      </dgm:t>
    </dgm:pt>
    <dgm:pt modelId="{FE87255E-493E-49DC-A309-BD4B7084068E}" type="sibTrans" cxnId="{D33F0FCF-35CB-4B66-AB11-4E8504910FFC}">
      <dgm:prSet/>
      <dgm:spPr/>
      <dgm:t>
        <a:bodyPr/>
        <a:lstStyle/>
        <a:p>
          <a:endParaRPr lang="el-GR"/>
        </a:p>
      </dgm:t>
    </dgm:pt>
    <dgm:pt modelId="{55D7ACBB-346E-4317-9CA7-88B0570D9779}" type="pres">
      <dgm:prSet presAssocID="{2AF12FDA-4F31-42C5-A64E-538797F25A2F}" presName="compositeShape" presStyleCnt="0">
        <dgm:presLayoutVars>
          <dgm:dir/>
          <dgm:resizeHandles/>
        </dgm:presLayoutVars>
      </dgm:prSet>
      <dgm:spPr/>
    </dgm:pt>
    <dgm:pt modelId="{407A3B8B-A7DA-407E-94F3-E0B70B11DD62}" type="pres">
      <dgm:prSet presAssocID="{2AF12FDA-4F31-42C5-A64E-538797F25A2F}" presName="pyramid" presStyleLbl="node1" presStyleIdx="0" presStyleCnt="1" custLinFactNeighborX="-227"/>
      <dgm:spPr/>
    </dgm:pt>
    <dgm:pt modelId="{BD1AA52D-2E38-4FD4-BE3E-DE9A63F2770E}" type="pres">
      <dgm:prSet presAssocID="{2AF12FDA-4F31-42C5-A64E-538797F25A2F}" presName="theList" presStyleCnt="0"/>
      <dgm:spPr/>
    </dgm:pt>
    <dgm:pt modelId="{533A33C4-CB12-4944-BC53-FEFF50624222}" type="pres">
      <dgm:prSet presAssocID="{1792E0E8-DDFD-44FD-83CC-100D7ED6F662}" presName="aNode" presStyleLbl="fgAcc1" presStyleIdx="0" presStyleCnt="7">
        <dgm:presLayoutVars>
          <dgm:bulletEnabled val="1"/>
        </dgm:presLayoutVars>
      </dgm:prSet>
      <dgm:spPr/>
      <dgm:t>
        <a:bodyPr/>
        <a:lstStyle/>
        <a:p>
          <a:endParaRPr lang="el-GR"/>
        </a:p>
      </dgm:t>
    </dgm:pt>
    <dgm:pt modelId="{020DBB77-32C1-478F-8113-327013284184}" type="pres">
      <dgm:prSet presAssocID="{1792E0E8-DDFD-44FD-83CC-100D7ED6F662}" presName="aSpace" presStyleCnt="0"/>
      <dgm:spPr/>
    </dgm:pt>
    <dgm:pt modelId="{165266CF-3FD9-4070-9AA2-3022EBE3D73E}" type="pres">
      <dgm:prSet presAssocID="{26EDBDFA-B241-406F-8384-4C56D36798E8}" presName="aNode" presStyleLbl="fgAcc1" presStyleIdx="1" presStyleCnt="7">
        <dgm:presLayoutVars>
          <dgm:bulletEnabled val="1"/>
        </dgm:presLayoutVars>
      </dgm:prSet>
      <dgm:spPr/>
      <dgm:t>
        <a:bodyPr/>
        <a:lstStyle/>
        <a:p>
          <a:endParaRPr lang="el-GR"/>
        </a:p>
      </dgm:t>
    </dgm:pt>
    <dgm:pt modelId="{9E1F2C66-E23F-42F0-A4CC-C125F84CC855}" type="pres">
      <dgm:prSet presAssocID="{26EDBDFA-B241-406F-8384-4C56D36798E8}" presName="aSpace" presStyleCnt="0"/>
      <dgm:spPr/>
    </dgm:pt>
    <dgm:pt modelId="{9507946C-0825-4ADF-A374-6B87EA21C325}" type="pres">
      <dgm:prSet presAssocID="{B3B8AE7D-9638-4B50-A27D-73B04D354F09}" presName="aNode" presStyleLbl="fgAcc1" presStyleIdx="2" presStyleCnt="7">
        <dgm:presLayoutVars>
          <dgm:bulletEnabled val="1"/>
        </dgm:presLayoutVars>
      </dgm:prSet>
      <dgm:spPr/>
      <dgm:t>
        <a:bodyPr/>
        <a:lstStyle/>
        <a:p>
          <a:endParaRPr lang="el-GR"/>
        </a:p>
      </dgm:t>
    </dgm:pt>
    <dgm:pt modelId="{C4F4272E-7198-4533-84FF-3D231A05BFDD}" type="pres">
      <dgm:prSet presAssocID="{B3B8AE7D-9638-4B50-A27D-73B04D354F09}" presName="aSpace" presStyleCnt="0"/>
      <dgm:spPr/>
    </dgm:pt>
    <dgm:pt modelId="{A1C21FD8-E2A5-4590-844A-A42139CC8E20}" type="pres">
      <dgm:prSet presAssocID="{D06494E1-707A-4B63-ACA0-903E66520F38}" presName="aNode" presStyleLbl="fgAcc1" presStyleIdx="3" presStyleCnt="7" custLinFactNeighborX="-1232">
        <dgm:presLayoutVars>
          <dgm:bulletEnabled val="1"/>
        </dgm:presLayoutVars>
      </dgm:prSet>
      <dgm:spPr/>
      <dgm:t>
        <a:bodyPr/>
        <a:lstStyle/>
        <a:p>
          <a:endParaRPr lang="el-GR"/>
        </a:p>
      </dgm:t>
    </dgm:pt>
    <dgm:pt modelId="{983236E2-BD7A-4B97-B9DA-BC4A91597C05}" type="pres">
      <dgm:prSet presAssocID="{D06494E1-707A-4B63-ACA0-903E66520F38}" presName="aSpace" presStyleCnt="0"/>
      <dgm:spPr/>
    </dgm:pt>
    <dgm:pt modelId="{29CCCADC-9B21-46D8-B826-C7352D99C90D}" type="pres">
      <dgm:prSet presAssocID="{D5F872C8-1856-4E1B-91AB-57B283D0F7DB}" presName="aNode" presStyleLbl="fgAcc1" presStyleIdx="4" presStyleCnt="7">
        <dgm:presLayoutVars>
          <dgm:bulletEnabled val="1"/>
        </dgm:presLayoutVars>
      </dgm:prSet>
      <dgm:spPr/>
      <dgm:t>
        <a:bodyPr/>
        <a:lstStyle/>
        <a:p>
          <a:endParaRPr lang="el-GR"/>
        </a:p>
      </dgm:t>
    </dgm:pt>
    <dgm:pt modelId="{8A5CC057-9EEF-4806-B3F9-78F47D823D19}" type="pres">
      <dgm:prSet presAssocID="{D5F872C8-1856-4E1B-91AB-57B283D0F7DB}" presName="aSpace" presStyleCnt="0"/>
      <dgm:spPr/>
    </dgm:pt>
    <dgm:pt modelId="{2D445990-2333-441F-ACB7-AB854FAEDD02}" type="pres">
      <dgm:prSet presAssocID="{717395CE-9E07-426D-BBFF-4340A8E3AA02}" presName="aNode" presStyleLbl="fgAcc1" presStyleIdx="5" presStyleCnt="7">
        <dgm:presLayoutVars>
          <dgm:bulletEnabled val="1"/>
        </dgm:presLayoutVars>
      </dgm:prSet>
      <dgm:spPr/>
      <dgm:t>
        <a:bodyPr/>
        <a:lstStyle/>
        <a:p>
          <a:endParaRPr lang="el-GR"/>
        </a:p>
      </dgm:t>
    </dgm:pt>
    <dgm:pt modelId="{D639FEC0-05DD-4398-9705-4229CA93AD8A}" type="pres">
      <dgm:prSet presAssocID="{717395CE-9E07-426D-BBFF-4340A8E3AA02}" presName="aSpace" presStyleCnt="0"/>
      <dgm:spPr/>
    </dgm:pt>
    <dgm:pt modelId="{4FB4BFD2-00A0-49BA-A185-9BCABC2C293F}" type="pres">
      <dgm:prSet presAssocID="{FF0CCC77-54E2-49D4-A793-ED0AB1CC49AD}" presName="aNode" presStyleLbl="fgAcc1" presStyleIdx="6" presStyleCnt="7">
        <dgm:presLayoutVars>
          <dgm:bulletEnabled val="1"/>
        </dgm:presLayoutVars>
      </dgm:prSet>
      <dgm:spPr/>
      <dgm:t>
        <a:bodyPr/>
        <a:lstStyle/>
        <a:p>
          <a:endParaRPr lang="el-GR"/>
        </a:p>
      </dgm:t>
    </dgm:pt>
    <dgm:pt modelId="{65F7850E-A1BA-408E-84A3-B482F7F04F2C}" type="pres">
      <dgm:prSet presAssocID="{FF0CCC77-54E2-49D4-A793-ED0AB1CC49AD}" presName="aSpace" presStyleCnt="0"/>
      <dgm:spPr/>
    </dgm:pt>
  </dgm:ptLst>
  <dgm:cxnLst>
    <dgm:cxn modelId="{1080831A-DA5B-4D99-90BB-AB97589355F7}" type="presOf" srcId="{D06494E1-707A-4B63-ACA0-903E66520F38}" destId="{A1C21FD8-E2A5-4590-844A-A42139CC8E20}" srcOrd="0" destOrd="0" presId="urn:microsoft.com/office/officeart/2005/8/layout/pyramid2"/>
    <dgm:cxn modelId="{EB45A2E2-9C21-4953-9943-97BA9188CACF}" srcId="{2AF12FDA-4F31-42C5-A64E-538797F25A2F}" destId="{D5F872C8-1856-4E1B-91AB-57B283D0F7DB}" srcOrd="4" destOrd="0" parTransId="{6D700CA7-FBF4-4CC0-9815-0A095B93572B}" sibTransId="{AB773EBC-36B1-4612-856E-927D16FA20BD}"/>
    <dgm:cxn modelId="{95911AF5-E195-4C12-AC97-31DE047C97A1}" type="presOf" srcId="{717395CE-9E07-426D-BBFF-4340A8E3AA02}" destId="{2D445990-2333-441F-ACB7-AB854FAEDD02}" srcOrd="0" destOrd="0" presId="urn:microsoft.com/office/officeart/2005/8/layout/pyramid2"/>
    <dgm:cxn modelId="{38BA934A-E094-47AD-94A7-E2E7808EE6AE}" type="presOf" srcId="{26EDBDFA-B241-406F-8384-4C56D36798E8}" destId="{165266CF-3FD9-4070-9AA2-3022EBE3D73E}" srcOrd="0" destOrd="0" presId="urn:microsoft.com/office/officeart/2005/8/layout/pyramid2"/>
    <dgm:cxn modelId="{D6D22EB0-31CE-4518-93E5-558C58BF8DA3}" type="presOf" srcId="{1792E0E8-DDFD-44FD-83CC-100D7ED6F662}" destId="{533A33C4-CB12-4944-BC53-FEFF50624222}" srcOrd="0" destOrd="0" presId="urn:microsoft.com/office/officeart/2005/8/layout/pyramid2"/>
    <dgm:cxn modelId="{D1C70A25-7DEF-49B6-B232-F04917D63F78}" srcId="{2AF12FDA-4F31-42C5-A64E-538797F25A2F}" destId="{717395CE-9E07-426D-BBFF-4340A8E3AA02}" srcOrd="5" destOrd="0" parTransId="{000C4EC5-3E04-4CA5-8B4F-C5103D76F02A}" sibTransId="{D4442518-D57C-4AB4-AF1C-314045DF61B2}"/>
    <dgm:cxn modelId="{113E0D0D-7E4B-43F3-BF73-7E46A5F85D44}" type="presOf" srcId="{B3B8AE7D-9638-4B50-A27D-73B04D354F09}" destId="{9507946C-0825-4ADF-A374-6B87EA21C325}" srcOrd="0" destOrd="0" presId="urn:microsoft.com/office/officeart/2005/8/layout/pyramid2"/>
    <dgm:cxn modelId="{09F81807-CA92-485E-9541-4963699C1FEE}" srcId="{2AF12FDA-4F31-42C5-A64E-538797F25A2F}" destId="{B3B8AE7D-9638-4B50-A27D-73B04D354F09}" srcOrd="2" destOrd="0" parTransId="{E93BD07D-899B-44F4-93D5-137103CD3985}" sibTransId="{4733CF71-67F1-4D67-AAAC-D6BC113D80EA}"/>
    <dgm:cxn modelId="{B6AF1300-24AC-4BE2-A403-ACA331382EA3}" type="presOf" srcId="{FF0CCC77-54E2-49D4-A793-ED0AB1CC49AD}" destId="{4FB4BFD2-00A0-49BA-A185-9BCABC2C293F}" srcOrd="0" destOrd="0" presId="urn:microsoft.com/office/officeart/2005/8/layout/pyramid2"/>
    <dgm:cxn modelId="{C67FB9B3-B425-40BB-9D7D-ED299EC7EB7C}" srcId="{2AF12FDA-4F31-42C5-A64E-538797F25A2F}" destId="{26EDBDFA-B241-406F-8384-4C56D36798E8}" srcOrd="1" destOrd="0" parTransId="{2636CD51-7253-45ED-9B6C-83DD3CEA5BCB}" sibTransId="{A856AA73-558D-41B0-B5F8-6FD71EE82243}"/>
    <dgm:cxn modelId="{A8F6E0B6-968A-43AB-A837-14F8778E66DB}" type="presOf" srcId="{2AF12FDA-4F31-42C5-A64E-538797F25A2F}" destId="{55D7ACBB-346E-4317-9CA7-88B0570D9779}" srcOrd="0" destOrd="0" presId="urn:microsoft.com/office/officeart/2005/8/layout/pyramid2"/>
    <dgm:cxn modelId="{D33F0FCF-35CB-4B66-AB11-4E8504910FFC}" srcId="{2AF12FDA-4F31-42C5-A64E-538797F25A2F}" destId="{FF0CCC77-54E2-49D4-A793-ED0AB1CC49AD}" srcOrd="6" destOrd="0" parTransId="{535E61C4-B83F-4456-BFD2-EB6BDED16641}" sibTransId="{FE87255E-493E-49DC-A309-BD4B7084068E}"/>
    <dgm:cxn modelId="{0038902B-FF79-4752-93CE-1F4F4269991D}" srcId="{2AF12FDA-4F31-42C5-A64E-538797F25A2F}" destId="{D06494E1-707A-4B63-ACA0-903E66520F38}" srcOrd="3" destOrd="0" parTransId="{101A776D-6EB1-4F4E-AE46-182F7C92BC2D}" sibTransId="{A463E94F-B194-4BE0-9F48-9CF0E9C68535}"/>
    <dgm:cxn modelId="{2DFDC7E5-103D-435A-BC18-4F4934E9E700}" srcId="{2AF12FDA-4F31-42C5-A64E-538797F25A2F}" destId="{1792E0E8-DDFD-44FD-83CC-100D7ED6F662}" srcOrd="0" destOrd="0" parTransId="{755D805F-902F-4DBF-94E1-80A78D9909FB}" sibTransId="{2F0212C8-04A1-4B81-9909-95CEAF6C60DB}"/>
    <dgm:cxn modelId="{E2D859D3-B9B2-4E27-BDE5-9F2AF043389E}" type="presOf" srcId="{D5F872C8-1856-4E1B-91AB-57B283D0F7DB}" destId="{29CCCADC-9B21-46D8-B826-C7352D99C90D}" srcOrd="0" destOrd="0" presId="urn:microsoft.com/office/officeart/2005/8/layout/pyramid2"/>
    <dgm:cxn modelId="{5F928AA7-B046-40F7-9B62-8D707C813250}" type="presParOf" srcId="{55D7ACBB-346E-4317-9CA7-88B0570D9779}" destId="{407A3B8B-A7DA-407E-94F3-E0B70B11DD62}" srcOrd="0" destOrd="0" presId="urn:microsoft.com/office/officeart/2005/8/layout/pyramid2"/>
    <dgm:cxn modelId="{8FE0615C-B6CF-46B3-BCA5-7C2FBBE0D582}" type="presParOf" srcId="{55D7ACBB-346E-4317-9CA7-88B0570D9779}" destId="{BD1AA52D-2E38-4FD4-BE3E-DE9A63F2770E}" srcOrd="1" destOrd="0" presId="urn:microsoft.com/office/officeart/2005/8/layout/pyramid2"/>
    <dgm:cxn modelId="{22CDD0C9-8507-48A5-A812-1FDCE381F877}" type="presParOf" srcId="{BD1AA52D-2E38-4FD4-BE3E-DE9A63F2770E}" destId="{533A33C4-CB12-4944-BC53-FEFF50624222}" srcOrd="0" destOrd="0" presId="urn:microsoft.com/office/officeart/2005/8/layout/pyramid2"/>
    <dgm:cxn modelId="{13A0F43A-FACF-4055-A985-596361F2ED26}" type="presParOf" srcId="{BD1AA52D-2E38-4FD4-BE3E-DE9A63F2770E}" destId="{020DBB77-32C1-478F-8113-327013284184}" srcOrd="1" destOrd="0" presId="urn:microsoft.com/office/officeart/2005/8/layout/pyramid2"/>
    <dgm:cxn modelId="{35CF3C2F-9A17-48C5-9F72-EFC6E5A4EA82}" type="presParOf" srcId="{BD1AA52D-2E38-4FD4-BE3E-DE9A63F2770E}" destId="{165266CF-3FD9-4070-9AA2-3022EBE3D73E}" srcOrd="2" destOrd="0" presId="urn:microsoft.com/office/officeart/2005/8/layout/pyramid2"/>
    <dgm:cxn modelId="{35821913-EEFF-49AE-AFEF-B626C762E707}" type="presParOf" srcId="{BD1AA52D-2E38-4FD4-BE3E-DE9A63F2770E}" destId="{9E1F2C66-E23F-42F0-A4CC-C125F84CC855}" srcOrd="3" destOrd="0" presId="urn:microsoft.com/office/officeart/2005/8/layout/pyramid2"/>
    <dgm:cxn modelId="{DB2439B8-2773-4990-A5C0-1B4B626CC67B}" type="presParOf" srcId="{BD1AA52D-2E38-4FD4-BE3E-DE9A63F2770E}" destId="{9507946C-0825-4ADF-A374-6B87EA21C325}" srcOrd="4" destOrd="0" presId="urn:microsoft.com/office/officeart/2005/8/layout/pyramid2"/>
    <dgm:cxn modelId="{E4A61EA7-BD3C-46C7-8CC9-FEAB94CF158D}" type="presParOf" srcId="{BD1AA52D-2E38-4FD4-BE3E-DE9A63F2770E}" destId="{C4F4272E-7198-4533-84FF-3D231A05BFDD}" srcOrd="5" destOrd="0" presId="urn:microsoft.com/office/officeart/2005/8/layout/pyramid2"/>
    <dgm:cxn modelId="{0FEE5B93-CFB9-4152-B2A2-686BDF019888}" type="presParOf" srcId="{BD1AA52D-2E38-4FD4-BE3E-DE9A63F2770E}" destId="{A1C21FD8-E2A5-4590-844A-A42139CC8E20}" srcOrd="6" destOrd="0" presId="urn:microsoft.com/office/officeart/2005/8/layout/pyramid2"/>
    <dgm:cxn modelId="{EFEFBA2D-AADE-4E08-AA04-D9952C6791EE}" type="presParOf" srcId="{BD1AA52D-2E38-4FD4-BE3E-DE9A63F2770E}" destId="{983236E2-BD7A-4B97-B9DA-BC4A91597C05}" srcOrd="7" destOrd="0" presId="urn:microsoft.com/office/officeart/2005/8/layout/pyramid2"/>
    <dgm:cxn modelId="{B76333FB-0C21-4F39-93D0-49FE8160E4D0}" type="presParOf" srcId="{BD1AA52D-2E38-4FD4-BE3E-DE9A63F2770E}" destId="{29CCCADC-9B21-46D8-B826-C7352D99C90D}" srcOrd="8" destOrd="0" presId="urn:microsoft.com/office/officeart/2005/8/layout/pyramid2"/>
    <dgm:cxn modelId="{EB2DF17B-5511-4153-9106-F29FE034F740}" type="presParOf" srcId="{BD1AA52D-2E38-4FD4-BE3E-DE9A63F2770E}" destId="{8A5CC057-9EEF-4806-B3F9-78F47D823D19}" srcOrd="9" destOrd="0" presId="urn:microsoft.com/office/officeart/2005/8/layout/pyramid2"/>
    <dgm:cxn modelId="{DBE522B0-A287-49B2-8F40-1E7DF0877546}" type="presParOf" srcId="{BD1AA52D-2E38-4FD4-BE3E-DE9A63F2770E}" destId="{2D445990-2333-441F-ACB7-AB854FAEDD02}" srcOrd="10" destOrd="0" presId="urn:microsoft.com/office/officeart/2005/8/layout/pyramid2"/>
    <dgm:cxn modelId="{1A24B6CF-B60B-4E3C-B5D2-D89E28607400}" type="presParOf" srcId="{BD1AA52D-2E38-4FD4-BE3E-DE9A63F2770E}" destId="{D639FEC0-05DD-4398-9705-4229CA93AD8A}" srcOrd="11" destOrd="0" presId="urn:microsoft.com/office/officeart/2005/8/layout/pyramid2"/>
    <dgm:cxn modelId="{54CBD619-2868-451E-A42F-0DD27507B441}" type="presParOf" srcId="{BD1AA52D-2E38-4FD4-BE3E-DE9A63F2770E}" destId="{4FB4BFD2-00A0-49BA-A185-9BCABC2C293F}" srcOrd="12" destOrd="0" presId="urn:microsoft.com/office/officeart/2005/8/layout/pyramid2"/>
    <dgm:cxn modelId="{5E7FF803-BE84-4B84-AB9C-0B963ABCCF00}" type="presParOf" srcId="{BD1AA52D-2E38-4FD4-BE3E-DE9A63F2770E}" destId="{65F7850E-A1BA-408E-84A3-B482F7F04F2C}"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9C66D05-320C-45AE-9E0C-2220DF374C0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85A580FF-05DF-48A1-9B43-E2A0F9AF11B0}">
      <dgm:prSet phldrT="[Κείμενο]" custT="1"/>
      <dgm:spPr/>
      <dgm:t>
        <a:bodyPr/>
        <a:lstStyle/>
        <a:p>
          <a:r>
            <a:rPr lang="el-GR" sz="1600" dirty="0" smtClean="0"/>
            <a:t>Πρωτογενείς αποικιστές </a:t>
          </a:r>
          <a:endParaRPr lang="el-GR" sz="1600" dirty="0"/>
        </a:p>
      </dgm:t>
    </dgm:pt>
    <dgm:pt modelId="{F78ADAE2-BA45-4325-89DC-58ED306C29BC}" type="parTrans" cxnId="{636FB182-107B-4D2E-9ED3-7B0BE92A47ED}">
      <dgm:prSet/>
      <dgm:spPr/>
      <dgm:t>
        <a:bodyPr/>
        <a:lstStyle/>
        <a:p>
          <a:endParaRPr lang="el-GR"/>
        </a:p>
      </dgm:t>
    </dgm:pt>
    <dgm:pt modelId="{40A4AFAA-A479-459E-97A0-20184A375719}" type="sibTrans" cxnId="{636FB182-107B-4D2E-9ED3-7B0BE92A47ED}">
      <dgm:prSet/>
      <dgm:spPr/>
      <dgm:t>
        <a:bodyPr/>
        <a:lstStyle/>
        <a:p>
          <a:endParaRPr lang="el-GR"/>
        </a:p>
      </dgm:t>
    </dgm:pt>
    <dgm:pt modelId="{A89D105C-C288-45D5-B7E2-DB2F5FCC13C3}">
      <dgm:prSet phldrT="[Κείμενο]" custT="1"/>
      <dgm:spPr/>
      <dgm:t>
        <a:bodyPr/>
        <a:lstStyle/>
        <a:p>
          <a:r>
            <a:rPr lang="el-GR" sz="1600" dirty="0" smtClean="0"/>
            <a:t>Δευτερογενείς αποικιστές</a:t>
          </a:r>
          <a:endParaRPr lang="el-GR" sz="1600" dirty="0"/>
        </a:p>
      </dgm:t>
    </dgm:pt>
    <dgm:pt modelId="{E4735D00-082F-4271-9D6B-3D40193074CE}" type="parTrans" cxnId="{6A25ED2F-7684-486C-BFA1-0BF45455C427}">
      <dgm:prSet/>
      <dgm:spPr/>
      <dgm:t>
        <a:bodyPr/>
        <a:lstStyle/>
        <a:p>
          <a:endParaRPr lang="el-GR"/>
        </a:p>
      </dgm:t>
    </dgm:pt>
    <dgm:pt modelId="{7E3F367D-74C0-499E-B850-8A29D87B3BA1}" type="sibTrans" cxnId="{6A25ED2F-7684-486C-BFA1-0BF45455C427}">
      <dgm:prSet/>
      <dgm:spPr/>
      <dgm:t>
        <a:bodyPr/>
        <a:lstStyle/>
        <a:p>
          <a:endParaRPr lang="el-GR"/>
        </a:p>
      </dgm:t>
    </dgm:pt>
    <dgm:pt modelId="{694754F0-D0FB-437C-960F-DFAF4A154821}">
      <dgm:prSet phldrT="[Κείμενο]" custT="1"/>
      <dgm:spPr/>
      <dgm:t>
        <a:bodyPr/>
        <a:lstStyle/>
        <a:p>
          <a:r>
            <a:rPr lang="el-GR" sz="1600" dirty="0" smtClean="0"/>
            <a:t>Πρωτογενείς και δευτερογενείς Ίδιου είδους </a:t>
          </a:r>
          <a:endParaRPr lang="el-GR" sz="1600" dirty="0"/>
        </a:p>
      </dgm:t>
    </dgm:pt>
    <dgm:pt modelId="{BDA79711-E708-4E06-98CD-1860FFE81759}" type="parTrans" cxnId="{21178085-EF27-4A03-91B0-7CA775507033}">
      <dgm:prSet/>
      <dgm:spPr/>
      <dgm:t>
        <a:bodyPr/>
        <a:lstStyle/>
        <a:p>
          <a:endParaRPr lang="el-GR"/>
        </a:p>
      </dgm:t>
    </dgm:pt>
    <dgm:pt modelId="{27974B5C-0A09-4A91-80F1-481933004D6E}" type="sibTrans" cxnId="{21178085-EF27-4A03-91B0-7CA775507033}">
      <dgm:prSet/>
      <dgm:spPr/>
      <dgm:t>
        <a:bodyPr/>
        <a:lstStyle/>
        <a:p>
          <a:endParaRPr lang="el-GR"/>
        </a:p>
      </dgm:t>
    </dgm:pt>
    <dgm:pt modelId="{253C2C1C-D48D-4492-BF8C-93CB01ABD759}">
      <dgm:prSet phldrT="[Κείμενο]" custT="1"/>
      <dgm:spPr/>
      <dgm:t>
        <a:bodyPr/>
        <a:lstStyle/>
        <a:p>
          <a:r>
            <a:rPr lang="el-GR" sz="1600" dirty="0" smtClean="0"/>
            <a:t>Πρωτογενείς και δευτερογενείς διαφορετικού  είδους </a:t>
          </a:r>
          <a:endParaRPr lang="el-GR" sz="1600" dirty="0"/>
        </a:p>
      </dgm:t>
    </dgm:pt>
    <dgm:pt modelId="{5AE8FAE2-6359-4DAF-BAC9-E9BF27E70136}" type="parTrans" cxnId="{E0BB40C9-F804-45B3-A27A-9331AF3DA0E9}">
      <dgm:prSet/>
      <dgm:spPr/>
      <dgm:t>
        <a:bodyPr/>
        <a:lstStyle/>
        <a:p>
          <a:endParaRPr lang="el-GR"/>
        </a:p>
      </dgm:t>
    </dgm:pt>
    <dgm:pt modelId="{D997378F-9321-45CF-9F9E-7931DBB9D4B3}" type="sibTrans" cxnId="{E0BB40C9-F804-45B3-A27A-9331AF3DA0E9}">
      <dgm:prSet/>
      <dgm:spPr/>
      <dgm:t>
        <a:bodyPr/>
        <a:lstStyle/>
        <a:p>
          <a:endParaRPr lang="el-GR"/>
        </a:p>
      </dgm:t>
    </dgm:pt>
    <dgm:pt modelId="{D91B59AE-F8EC-44C1-9C5C-D13C12B46EC9}">
      <dgm:prSet phldrT="[Κείμενο]" custT="1"/>
      <dgm:spPr/>
      <dgm:t>
        <a:bodyPr/>
        <a:lstStyle/>
        <a:p>
          <a:r>
            <a:rPr lang="el-GR" sz="1600" dirty="0" smtClean="0"/>
            <a:t>Σύνδεση στο επίκτητο υμένιο</a:t>
          </a:r>
          <a:endParaRPr lang="el-GR" sz="1600" dirty="0"/>
        </a:p>
      </dgm:t>
    </dgm:pt>
    <dgm:pt modelId="{E28D0FA8-7EC1-44A2-82EB-644114B07012}" type="parTrans" cxnId="{0EDED322-BB04-4C30-B94C-F719271FDFA6}">
      <dgm:prSet/>
      <dgm:spPr/>
      <dgm:t>
        <a:bodyPr/>
        <a:lstStyle/>
        <a:p>
          <a:endParaRPr lang="el-GR"/>
        </a:p>
      </dgm:t>
    </dgm:pt>
    <dgm:pt modelId="{13881A7F-43B9-481D-8B73-9D58B1E30C59}" type="sibTrans" cxnId="{0EDED322-BB04-4C30-B94C-F719271FDFA6}">
      <dgm:prSet/>
      <dgm:spPr/>
      <dgm:t>
        <a:bodyPr/>
        <a:lstStyle/>
        <a:p>
          <a:endParaRPr lang="el-GR"/>
        </a:p>
      </dgm:t>
    </dgm:pt>
    <dgm:pt modelId="{35DB6F93-22AE-40D3-A467-F0C8EF08D591}">
      <dgm:prSet phldrT="[Κείμενο]" custT="1"/>
      <dgm:spPr/>
      <dgm:t>
        <a:bodyPr/>
        <a:lstStyle/>
        <a:p>
          <a:r>
            <a:rPr lang="el-GR" sz="1600" dirty="0" smtClean="0"/>
            <a:t>Σύνδεση σε προσκολλημένα μικρόβια</a:t>
          </a:r>
          <a:endParaRPr lang="el-GR" sz="1600" dirty="0"/>
        </a:p>
      </dgm:t>
    </dgm:pt>
    <dgm:pt modelId="{525CA258-7E5D-4D58-A366-E22FDC00BBD3}" type="parTrans" cxnId="{F074E0E9-FB97-4513-9E2B-C80338568666}">
      <dgm:prSet/>
      <dgm:spPr/>
      <dgm:t>
        <a:bodyPr/>
        <a:lstStyle/>
        <a:p>
          <a:endParaRPr lang="el-GR"/>
        </a:p>
      </dgm:t>
    </dgm:pt>
    <dgm:pt modelId="{CB45F6F8-45CA-422D-A41A-88DA2708A276}" type="sibTrans" cxnId="{F074E0E9-FB97-4513-9E2B-C80338568666}">
      <dgm:prSet/>
      <dgm:spPr/>
      <dgm:t>
        <a:bodyPr/>
        <a:lstStyle/>
        <a:p>
          <a:endParaRPr lang="el-GR"/>
        </a:p>
      </dgm:t>
    </dgm:pt>
    <dgm:pt modelId="{D15584F3-5D42-46AD-8336-3438EA35807B}">
      <dgm:prSet phldrT="[Κείμενο]" custT="1"/>
      <dgm:spPr/>
      <dgm:t>
        <a:bodyPr/>
        <a:lstStyle/>
        <a:p>
          <a:r>
            <a:rPr lang="el-GR" sz="1600" dirty="0" smtClean="0"/>
            <a:t>Μη ειδικές φυσικοχημικές δυνάμεις ή ειδική σύνδεση με υποδοχείς</a:t>
          </a:r>
          <a:endParaRPr lang="el-GR" sz="1600" dirty="0"/>
        </a:p>
      </dgm:t>
    </dgm:pt>
    <dgm:pt modelId="{5D34EDD4-5B86-409F-A77A-4518A18D6AEE}" type="parTrans" cxnId="{6E08588F-1851-439A-A72A-46E5321B9A1A}">
      <dgm:prSet/>
      <dgm:spPr/>
      <dgm:t>
        <a:bodyPr/>
        <a:lstStyle/>
        <a:p>
          <a:endParaRPr lang="el-GR"/>
        </a:p>
      </dgm:t>
    </dgm:pt>
    <dgm:pt modelId="{EF285D3E-C015-46A3-984A-2FE8DF4411C3}" type="sibTrans" cxnId="{6E08588F-1851-439A-A72A-46E5321B9A1A}">
      <dgm:prSet/>
      <dgm:spPr/>
      <dgm:t>
        <a:bodyPr/>
        <a:lstStyle/>
        <a:p>
          <a:endParaRPr lang="el-GR"/>
        </a:p>
      </dgm:t>
    </dgm:pt>
    <dgm:pt modelId="{90E6B894-ADB6-4865-9F65-6473D7A0D2DE}" type="pres">
      <dgm:prSet presAssocID="{F9C66D05-320C-45AE-9E0C-2220DF374C00}" presName="mainComposite" presStyleCnt="0">
        <dgm:presLayoutVars>
          <dgm:chPref val="1"/>
          <dgm:dir/>
          <dgm:animOne val="branch"/>
          <dgm:animLvl val="lvl"/>
          <dgm:resizeHandles val="exact"/>
        </dgm:presLayoutVars>
      </dgm:prSet>
      <dgm:spPr/>
      <dgm:t>
        <a:bodyPr/>
        <a:lstStyle/>
        <a:p>
          <a:endParaRPr lang="el-GR"/>
        </a:p>
      </dgm:t>
    </dgm:pt>
    <dgm:pt modelId="{2310A8B7-F8BF-43F3-9E7A-5A96DF2A3EF2}" type="pres">
      <dgm:prSet presAssocID="{F9C66D05-320C-45AE-9E0C-2220DF374C00}" presName="hierFlow" presStyleCnt="0"/>
      <dgm:spPr/>
    </dgm:pt>
    <dgm:pt modelId="{148B6208-D89C-4163-9241-31E03E5E005B}" type="pres">
      <dgm:prSet presAssocID="{F9C66D05-320C-45AE-9E0C-2220DF374C00}" presName="firstBuf" presStyleCnt="0"/>
      <dgm:spPr/>
    </dgm:pt>
    <dgm:pt modelId="{4B8D27C4-B606-43D0-85D1-256F8D760A3A}" type="pres">
      <dgm:prSet presAssocID="{F9C66D05-320C-45AE-9E0C-2220DF374C00}" presName="hierChild1" presStyleCnt="0">
        <dgm:presLayoutVars>
          <dgm:chPref val="1"/>
          <dgm:animOne val="branch"/>
          <dgm:animLvl val="lvl"/>
        </dgm:presLayoutVars>
      </dgm:prSet>
      <dgm:spPr/>
    </dgm:pt>
    <dgm:pt modelId="{19B56AF1-B1B1-4245-A4E2-72649756EFA2}" type="pres">
      <dgm:prSet presAssocID="{85A580FF-05DF-48A1-9B43-E2A0F9AF11B0}" presName="Name14" presStyleCnt="0"/>
      <dgm:spPr/>
    </dgm:pt>
    <dgm:pt modelId="{EA35255E-148F-43FC-A050-8A952D14A592}" type="pres">
      <dgm:prSet presAssocID="{85A580FF-05DF-48A1-9B43-E2A0F9AF11B0}" presName="level1Shape" presStyleLbl="node0" presStyleIdx="0" presStyleCnt="1" custScaleX="112109">
        <dgm:presLayoutVars>
          <dgm:chPref val="3"/>
        </dgm:presLayoutVars>
      </dgm:prSet>
      <dgm:spPr/>
      <dgm:t>
        <a:bodyPr/>
        <a:lstStyle/>
        <a:p>
          <a:endParaRPr lang="el-GR"/>
        </a:p>
      </dgm:t>
    </dgm:pt>
    <dgm:pt modelId="{B395EB9E-BD66-4ED6-B321-6F344FC0B97B}" type="pres">
      <dgm:prSet presAssocID="{85A580FF-05DF-48A1-9B43-E2A0F9AF11B0}" presName="hierChild2" presStyleCnt="0"/>
      <dgm:spPr/>
    </dgm:pt>
    <dgm:pt modelId="{87A9CBE1-F205-4FB3-8859-73A9A4E857B2}" type="pres">
      <dgm:prSet presAssocID="{E4735D00-082F-4271-9D6B-3D40193074CE}" presName="Name19" presStyleLbl="parChTrans1D2" presStyleIdx="0" presStyleCnt="1"/>
      <dgm:spPr/>
      <dgm:t>
        <a:bodyPr/>
        <a:lstStyle/>
        <a:p>
          <a:endParaRPr lang="el-GR"/>
        </a:p>
      </dgm:t>
    </dgm:pt>
    <dgm:pt modelId="{54FFEB2D-386A-401E-BBFE-BB0A4869419E}" type="pres">
      <dgm:prSet presAssocID="{A89D105C-C288-45D5-B7E2-DB2F5FCC13C3}" presName="Name21" presStyleCnt="0"/>
      <dgm:spPr/>
    </dgm:pt>
    <dgm:pt modelId="{92F63B9E-A080-4BAB-83F4-3B170DAD880E}" type="pres">
      <dgm:prSet presAssocID="{A89D105C-C288-45D5-B7E2-DB2F5FCC13C3}" presName="level2Shape" presStyleLbl="node2" presStyleIdx="0" presStyleCnt="1"/>
      <dgm:spPr/>
      <dgm:t>
        <a:bodyPr/>
        <a:lstStyle/>
        <a:p>
          <a:endParaRPr lang="el-GR"/>
        </a:p>
      </dgm:t>
    </dgm:pt>
    <dgm:pt modelId="{204BCB9A-25CA-4FB0-A21E-F61FEE2BA725}" type="pres">
      <dgm:prSet presAssocID="{A89D105C-C288-45D5-B7E2-DB2F5FCC13C3}" presName="hierChild3" presStyleCnt="0"/>
      <dgm:spPr/>
    </dgm:pt>
    <dgm:pt modelId="{3B913CF1-7C0A-457D-9C8E-03EDEE995D21}" type="pres">
      <dgm:prSet presAssocID="{BDA79711-E708-4E06-98CD-1860FFE81759}" presName="Name19" presStyleLbl="parChTrans1D3" presStyleIdx="0" presStyleCnt="2"/>
      <dgm:spPr/>
      <dgm:t>
        <a:bodyPr/>
        <a:lstStyle/>
        <a:p>
          <a:endParaRPr lang="el-GR"/>
        </a:p>
      </dgm:t>
    </dgm:pt>
    <dgm:pt modelId="{5791CA6B-1AF2-4864-BE6E-0DC1F74740F8}" type="pres">
      <dgm:prSet presAssocID="{694754F0-D0FB-437C-960F-DFAF4A154821}" presName="Name21" presStyleCnt="0"/>
      <dgm:spPr/>
    </dgm:pt>
    <dgm:pt modelId="{11718553-1F79-48A7-A990-0D7142733212}" type="pres">
      <dgm:prSet presAssocID="{694754F0-D0FB-437C-960F-DFAF4A154821}" presName="level2Shape" presStyleLbl="node3" presStyleIdx="0" presStyleCnt="2"/>
      <dgm:spPr/>
      <dgm:t>
        <a:bodyPr/>
        <a:lstStyle/>
        <a:p>
          <a:endParaRPr lang="el-GR"/>
        </a:p>
      </dgm:t>
    </dgm:pt>
    <dgm:pt modelId="{9332CB99-888E-483B-AE94-55E3F1047277}" type="pres">
      <dgm:prSet presAssocID="{694754F0-D0FB-437C-960F-DFAF4A154821}" presName="hierChild3" presStyleCnt="0"/>
      <dgm:spPr/>
    </dgm:pt>
    <dgm:pt modelId="{454A0624-49CA-4181-9F40-92C6FB0F013A}" type="pres">
      <dgm:prSet presAssocID="{5AE8FAE2-6359-4DAF-BAC9-E9BF27E70136}" presName="Name19" presStyleLbl="parChTrans1D3" presStyleIdx="1" presStyleCnt="2"/>
      <dgm:spPr/>
      <dgm:t>
        <a:bodyPr/>
        <a:lstStyle/>
        <a:p>
          <a:endParaRPr lang="el-GR"/>
        </a:p>
      </dgm:t>
    </dgm:pt>
    <dgm:pt modelId="{6A7C87FE-71BA-4D4A-8960-859108914819}" type="pres">
      <dgm:prSet presAssocID="{253C2C1C-D48D-4492-BF8C-93CB01ABD759}" presName="Name21" presStyleCnt="0"/>
      <dgm:spPr/>
    </dgm:pt>
    <dgm:pt modelId="{7EF13BE2-0020-4191-B0DA-685C0EEA2A06}" type="pres">
      <dgm:prSet presAssocID="{253C2C1C-D48D-4492-BF8C-93CB01ABD759}" presName="level2Shape" presStyleLbl="node3" presStyleIdx="1" presStyleCnt="2"/>
      <dgm:spPr/>
      <dgm:t>
        <a:bodyPr/>
        <a:lstStyle/>
        <a:p>
          <a:endParaRPr lang="el-GR"/>
        </a:p>
      </dgm:t>
    </dgm:pt>
    <dgm:pt modelId="{CCD2C6AB-9CF9-4174-B18C-CBBC80CC98B4}" type="pres">
      <dgm:prSet presAssocID="{253C2C1C-D48D-4492-BF8C-93CB01ABD759}" presName="hierChild3" presStyleCnt="0"/>
      <dgm:spPr/>
    </dgm:pt>
    <dgm:pt modelId="{5AAA2855-D906-4E39-8B40-A2AB45786B0F}" type="pres">
      <dgm:prSet presAssocID="{F9C66D05-320C-45AE-9E0C-2220DF374C00}" presName="bgShapesFlow" presStyleCnt="0"/>
      <dgm:spPr/>
    </dgm:pt>
    <dgm:pt modelId="{11D6C275-DD45-4D6E-89EE-F8FEAF6F8340}" type="pres">
      <dgm:prSet presAssocID="{D91B59AE-F8EC-44C1-9C5C-D13C12B46EC9}" presName="rectComp" presStyleCnt="0"/>
      <dgm:spPr/>
    </dgm:pt>
    <dgm:pt modelId="{135959D6-F2DD-4A29-8E93-F30FDAC0D88A}" type="pres">
      <dgm:prSet presAssocID="{D91B59AE-F8EC-44C1-9C5C-D13C12B46EC9}" presName="bgRect" presStyleLbl="bgShp" presStyleIdx="0" presStyleCnt="3"/>
      <dgm:spPr/>
      <dgm:t>
        <a:bodyPr/>
        <a:lstStyle/>
        <a:p>
          <a:endParaRPr lang="el-GR"/>
        </a:p>
      </dgm:t>
    </dgm:pt>
    <dgm:pt modelId="{E6291073-980F-42E8-9BDF-49F1A85056AE}" type="pres">
      <dgm:prSet presAssocID="{D91B59AE-F8EC-44C1-9C5C-D13C12B46EC9}" presName="bgRectTx" presStyleLbl="bgShp" presStyleIdx="0" presStyleCnt="3">
        <dgm:presLayoutVars>
          <dgm:bulletEnabled val="1"/>
        </dgm:presLayoutVars>
      </dgm:prSet>
      <dgm:spPr/>
      <dgm:t>
        <a:bodyPr/>
        <a:lstStyle/>
        <a:p>
          <a:endParaRPr lang="el-GR"/>
        </a:p>
      </dgm:t>
    </dgm:pt>
    <dgm:pt modelId="{E2DCB265-255E-411F-AC0E-842D4D326139}" type="pres">
      <dgm:prSet presAssocID="{D91B59AE-F8EC-44C1-9C5C-D13C12B46EC9}" presName="spComp" presStyleCnt="0"/>
      <dgm:spPr/>
    </dgm:pt>
    <dgm:pt modelId="{9A13A400-236E-405E-AE8D-6A435312E788}" type="pres">
      <dgm:prSet presAssocID="{D91B59AE-F8EC-44C1-9C5C-D13C12B46EC9}" presName="vSp" presStyleCnt="0"/>
      <dgm:spPr/>
    </dgm:pt>
    <dgm:pt modelId="{CF56DCFC-D1C3-4837-99B5-C589DAB4456E}" type="pres">
      <dgm:prSet presAssocID="{35DB6F93-22AE-40D3-A467-F0C8EF08D591}" presName="rectComp" presStyleCnt="0"/>
      <dgm:spPr/>
    </dgm:pt>
    <dgm:pt modelId="{AFFCD4A9-D4B7-44D0-A5D1-68F97E2973E2}" type="pres">
      <dgm:prSet presAssocID="{35DB6F93-22AE-40D3-A467-F0C8EF08D591}" presName="bgRect" presStyleLbl="bgShp" presStyleIdx="1" presStyleCnt="3"/>
      <dgm:spPr/>
      <dgm:t>
        <a:bodyPr/>
        <a:lstStyle/>
        <a:p>
          <a:endParaRPr lang="el-GR"/>
        </a:p>
      </dgm:t>
    </dgm:pt>
    <dgm:pt modelId="{7BB75348-A67F-4616-9F0E-7844053FC4A5}" type="pres">
      <dgm:prSet presAssocID="{35DB6F93-22AE-40D3-A467-F0C8EF08D591}" presName="bgRectTx" presStyleLbl="bgShp" presStyleIdx="1" presStyleCnt="3">
        <dgm:presLayoutVars>
          <dgm:bulletEnabled val="1"/>
        </dgm:presLayoutVars>
      </dgm:prSet>
      <dgm:spPr/>
      <dgm:t>
        <a:bodyPr/>
        <a:lstStyle/>
        <a:p>
          <a:endParaRPr lang="el-GR"/>
        </a:p>
      </dgm:t>
    </dgm:pt>
    <dgm:pt modelId="{E8C2B1CB-15F3-4790-B697-5FBF6415AE4C}" type="pres">
      <dgm:prSet presAssocID="{35DB6F93-22AE-40D3-A467-F0C8EF08D591}" presName="spComp" presStyleCnt="0"/>
      <dgm:spPr/>
    </dgm:pt>
    <dgm:pt modelId="{840ABDE4-535B-4B4B-8EA3-44C45E0C3DB3}" type="pres">
      <dgm:prSet presAssocID="{35DB6F93-22AE-40D3-A467-F0C8EF08D591}" presName="vSp" presStyleCnt="0"/>
      <dgm:spPr/>
    </dgm:pt>
    <dgm:pt modelId="{7CCA3D38-7679-4DA5-B460-A46CF0B28ED1}" type="pres">
      <dgm:prSet presAssocID="{D15584F3-5D42-46AD-8336-3438EA35807B}" presName="rectComp" presStyleCnt="0"/>
      <dgm:spPr/>
    </dgm:pt>
    <dgm:pt modelId="{D55C76FB-BE22-4844-908C-909D42AAC6C0}" type="pres">
      <dgm:prSet presAssocID="{D15584F3-5D42-46AD-8336-3438EA35807B}" presName="bgRect" presStyleLbl="bgShp" presStyleIdx="2" presStyleCnt="3"/>
      <dgm:spPr/>
      <dgm:t>
        <a:bodyPr/>
        <a:lstStyle/>
        <a:p>
          <a:endParaRPr lang="el-GR"/>
        </a:p>
      </dgm:t>
    </dgm:pt>
    <dgm:pt modelId="{BBDFE2AA-11CB-4F4C-A12E-ED694F993838}" type="pres">
      <dgm:prSet presAssocID="{D15584F3-5D42-46AD-8336-3438EA35807B}" presName="bgRectTx" presStyleLbl="bgShp" presStyleIdx="2" presStyleCnt="3">
        <dgm:presLayoutVars>
          <dgm:bulletEnabled val="1"/>
        </dgm:presLayoutVars>
      </dgm:prSet>
      <dgm:spPr/>
      <dgm:t>
        <a:bodyPr/>
        <a:lstStyle/>
        <a:p>
          <a:endParaRPr lang="el-GR"/>
        </a:p>
      </dgm:t>
    </dgm:pt>
  </dgm:ptLst>
  <dgm:cxnLst>
    <dgm:cxn modelId="{198402D4-78A8-419A-8144-567F06DC6A15}" type="presOf" srcId="{D91B59AE-F8EC-44C1-9C5C-D13C12B46EC9}" destId="{E6291073-980F-42E8-9BDF-49F1A85056AE}" srcOrd="1" destOrd="0" presId="urn:microsoft.com/office/officeart/2005/8/layout/hierarchy6"/>
    <dgm:cxn modelId="{179760F6-8CE4-4B6E-92E9-6D4C6FF5A00D}" type="presOf" srcId="{D15584F3-5D42-46AD-8336-3438EA35807B}" destId="{D55C76FB-BE22-4844-908C-909D42AAC6C0}" srcOrd="0" destOrd="0" presId="urn:microsoft.com/office/officeart/2005/8/layout/hierarchy6"/>
    <dgm:cxn modelId="{466A55B8-CBA8-4326-8C5F-C8189BCEDA76}" type="presOf" srcId="{F9C66D05-320C-45AE-9E0C-2220DF374C00}" destId="{90E6B894-ADB6-4865-9F65-6473D7A0D2DE}" srcOrd="0" destOrd="0" presId="urn:microsoft.com/office/officeart/2005/8/layout/hierarchy6"/>
    <dgm:cxn modelId="{CE6B64D4-51FC-4959-9631-2E1B0ACD4E48}" type="presOf" srcId="{D15584F3-5D42-46AD-8336-3438EA35807B}" destId="{BBDFE2AA-11CB-4F4C-A12E-ED694F993838}" srcOrd="1" destOrd="0" presId="urn:microsoft.com/office/officeart/2005/8/layout/hierarchy6"/>
    <dgm:cxn modelId="{EEFDABDC-1E08-4D81-85DD-C494C040EBA8}" type="presOf" srcId="{35DB6F93-22AE-40D3-A467-F0C8EF08D591}" destId="{7BB75348-A67F-4616-9F0E-7844053FC4A5}" srcOrd="1" destOrd="0" presId="urn:microsoft.com/office/officeart/2005/8/layout/hierarchy6"/>
    <dgm:cxn modelId="{21178085-EF27-4A03-91B0-7CA775507033}" srcId="{A89D105C-C288-45D5-B7E2-DB2F5FCC13C3}" destId="{694754F0-D0FB-437C-960F-DFAF4A154821}" srcOrd="0" destOrd="0" parTransId="{BDA79711-E708-4E06-98CD-1860FFE81759}" sibTransId="{27974B5C-0A09-4A91-80F1-481933004D6E}"/>
    <dgm:cxn modelId="{131A8B5C-EA03-4192-93AB-6352C7DA2B92}" type="presOf" srcId="{694754F0-D0FB-437C-960F-DFAF4A154821}" destId="{11718553-1F79-48A7-A990-0D7142733212}" srcOrd="0" destOrd="0" presId="urn:microsoft.com/office/officeart/2005/8/layout/hierarchy6"/>
    <dgm:cxn modelId="{DF894406-0378-4AFE-A121-C263A8FE9D35}" type="presOf" srcId="{D91B59AE-F8EC-44C1-9C5C-D13C12B46EC9}" destId="{135959D6-F2DD-4A29-8E93-F30FDAC0D88A}" srcOrd="0" destOrd="0" presId="urn:microsoft.com/office/officeart/2005/8/layout/hierarchy6"/>
    <dgm:cxn modelId="{B058EED7-ED63-4F57-96C5-9CF503BB115A}" type="presOf" srcId="{253C2C1C-D48D-4492-BF8C-93CB01ABD759}" destId="{7EF13BE2-0020-4191-B0DA-685C0EEA2A06}" srcOrd="0" destOrd="0" presId="urn:microsoft.com/office/officeart/2005/8/layout/hierarchy6"/>
    <dgm:cxn modelId="{636FB182-107B-4D2E-9ED3-7B0BE92A47ED}" srcId="{F9C66D05-320C-45AE-9E0C-2220DF374C00}" destId="{85A580FF-05DF-48A1-9B43-E2A0F9AF11B0}" srcOrd="0" destOrd="0" parTransId="{F78ADAE2-BA45-4325-89DC-58ED306C29BC}" sibTransId="{40A4AFAA-A479-459E-97A0-20184A375719}"/>
    <dgm:cxn modelId="{0EDED322-BB04-4C30-B94C-F719271FDFA6}" srcId="{F9C66D05-320C-45AE-9E0C-2220DF374C00}" destId="{D91B59AE-F8EC-44C1-9C5C-D13C12B46EC9}" srcOrd="1" destOrd="0" parTransId="{E28D0FA8-7EC1-44A2-82EB-644114B07012}" sibTransId="{13881A7F-43B9-481D-8B73-9D58B1E30C59}"/>
    <dgm:cxn modelId="{E29F6883-003B-4FBF-9CDB-5668C401987B}" type="presOf" srcId="{A89D105C-C288-45D5-B7E2-DB2F5FCC13C3}" destId="{92F63B9E-A080-4BAB-83F4-3B170DAD880E}" srcOrd="0" destOrd="0" presId="urn:microsoft.com/office/officeart/2005/8/layout/hierarchy6"/>
    <dgm:cxn modelId="{158FF980-6262-4D4A-94FF-B292239583F2}" type="presOf" srcId="{5AE8FAE2-6359-4DAF-BAC9-E9BF27E70136}" destId="{454A0624-49CA-4181-9F40-92C6FB0F013A}" srcOrd="0" destOrd="0" presId="urn:microsoft.com/office/officeart/2005/8/layout/hierarchy6"/>
    <dgm:cxn modelId="{75D1537E-966D-4FCE-B3EB-E4DBD5929E83}" type="presOf" srcId="{35DB6F93-22AE-40D3-A467-F0C8EF08D591}" destId="{AFFCD4A9-D4B7-44D0-A5D1-68F97E2973E2}" srcOrd="0" destOrd="0" presId="urn:microsoft.com/office/officeart/2005/8/layout/hierarchy6"/>
    <dgm:cxn modelId="{F3B186F1-30DC-459D-9D53-8D9E3DB77D6D}" type="presOf" srcId="{E4735D00-082F-4271-9D6B-3D40193074CE}" destId="{87A9CBE1-F205-4FB3-8859-73A9A4E857B2}" srcOrd="0" destOrd="0" presId="urn:microsoft.com/office/officeart/2005/8/layout/hierarchy6"/>
    <dgm:cxn modelId="{F074E0E9-FB97-4513-9E2B-C80338568666}" srcId="{F9C66D05-320C-45AE-9E0C-2220DF374C00}" destId="{35DB6F93-22AE-40D3-A467-F0C8EF08D591}" srcOrd="2" destOrd="0" parTransId="{525CA258-7E5D-4D58-A366-E22FDC00BBD3}" sibTransId="{CB45F6F8-45CA-422D-A41A-88DA2708A276}"/>
    <dgm:cxn modelId="{6E08588F-1851-439A-A72A-46E5321B9A1A}" srcId="{F9C66D05-320C-45AE-9E0C-2220DF374C00}" destId="{D15584F3-5D42-46AD-8336-3438EA35807B}" srcOrd="3" destOrd="0" parTransId="{5D34EDD4-5B86-409F-A77A-4518A18D6AEE}" sibTransId="{EF285D3E-C015-46A3-984A-2FE8DF4411C3}"/>
    <dgm:cxn modelId="{5C22322B-5C98-4EF6-A5EB-45ABFC4B6953}" type="presOf" srcId="{85A580FF-05DF-48A1-9B43-E2A0F9AF11B0}" destId="{EA35255E-148F-43FC-A050-8A952D14A592}" srcOrd="0" destOrd="0" presId="urn:microsoft.com/office/officeart/2005/8/layout/hierarchy6"/>
    <dgm:cxn modelId="{E0BB40C9-F804-45B3-A27A-9331AF3DA0E9}" srcId="{A89D105C-C288-45D5-B7E2-DB2F5FCC13C3}" destId="{253C2C1C-D48D-4492-BF8C-93CB01ABD759}" srcOrd="1" destOrd="0" parTransId="{5AE8FAE2-6359-4DAF-BAC9-E9BF27E70136}" sibTransId="{D997378F-9321-45CF-9F9E-7931DBB9D4B3}"/>
    <dgm:cxn modelId="{6A25ED2F-7684-486C-BFA1-0BF45455C427}" srcId="{85A580FF-05DF-48A1-9B43-E2A0F9AF11B0}" destId="{A89D105C-C288-45D5-B7E2-DB2F5FCC13C3}" srcOrd="0" destOrd="0" parTransId="{E4735D00-082F-4271-9D6B-3D40193074CE}" sibTransId="{7E3F367D-74C0-499E-B850-8A29D87B3BA1}"/>
    <dgm:cxn modelId="{9D922AA3-EAA0-4895-9A37-0C6AB0AECC56}" type="presOf" srcId="{BDA79711-E708-4E06-98CD-1860FFE81759}" destId="{3B913CF1-7C0A-457D-9C8E-03EDEE995D21}" srcOrd="0" destOrd="0" presId="urn:microsoft.com/office/officeart/2005/8/layout/hierarchy6"/>
    <dgm:cxn modelId="{7A0F596D-3633-4DEE-925F-86E5406E347E}" type="presParOf" srcId="{90E6B894-ADB6-4865-9F65-6473D7A0D2DE}" destId="{2310A8B7-F8BF-43F3-9E7A-5A96DF2A3EF2}" srcOrd="0" destOrd="0" presId="urn:microsoft.com/office/officeart/2005/8/layout/hierarchy6"/>
    <dgm:cxn modelId="{10BAB32F-24D9-452E-A54C-8137A6497D94}" type="presParOf" srcId="{2310A8B7-F8BF-43F3-9E7A-5A96DF2A3EF2}" destId="{148B6208-D89C-4163-9241-31E03E5E005B}" srcOrd="0" destOrd="0" presId="urn:microsoft.com/office/officeart/2005/8/layout/hierarchy6"/>
    <dgm:cxn modelId="{1C4C4262-7B6B-4794-8D99-CCE8F0B0E950}" type="presParOf" srcId="{2310A8B7-F8BF-43F3-9E7A-5A96DF2A3EF2}" destId="{4B8D27C4-B606-43D0-85D1-256F8D760A3A}" srcOrd="1" destOrd="0" presId="urn:microsoft.com/office/officeart/2005/8/layout/hierarchy6"/>
    <dgm:cxn modelId="{94A31CF9-5F59-472E-8CAC-57AC1EB762A2}" type="presParOf" srcId="{4B8D27C4-B606-43D0-85D1-256F8D760A3A}" destId="{19B56AF1-B1B1-4245-A4E2-72649756EFA2}" srcOrd="0" destOrd="0" presId="urn:microsoft.com/office/officeart/2005/8/layout/hierarchy6"/>
    <dgm:cxn modelId="{2440CE0A-C773-4EE7-9B69-AE69D8FD54CC}" type="presParOf" srcId="{19B56AF1-B1B1-4245-A4E2-72649756EFA2}" destId="{EA35255E-148F-43FC-A050-8A952D14A592}" srcOrd="0" destOrd="0" presId="urn:microsoft.com/office/officeart/2005/8/layout/hierarchy6"/>
    <dgm:cxn modelId="{858CF23B-AE0C-44BF-9FA3-0A435409D959}" type="presParOf" srcId="{19B56AF1-B1B1-4245-A4E2-72649756EFA2}" destId="{B395EB9E-BD66-4ED6-B321-6F344FC0B97B}" srcOrd="1" destOrd="0" presId="urn:microsoft.com/office/officeart/2005/8/layout/hierarchy6"/>
    <dgm:cxn modelId="{AB9E2883-88BA-43F6-A8C1-BA5590A7353D}" type="presParOf" srcId="{B395EB9E-BD66-4ED6-B321-6F344FC0B97B}" destId="{87A9CBE1-F205-4FB3-8859-73A9A4E857B2}" srcOrd="0" destOrd="0" presId="urn:microsoft.com/office/officeart/2005/8/layout/hierarchy6"/>
    <dgm:cxn modelId="{6A664B89-FFE3-49ED-97EA-6DEF2D11DD83}" type="presParOf" srcId="{B395EB9E-BD66-4ED6-B321-6F344FC0B97B}" destId="{54FFEB2D-386A-401E-BBFE-BB0A4869419E}" srcOrd="1" destOrd="0" presId="urn:microsoft.com/office/officeart/2005/8/layout/hierarchy6"/>
    <dgm:cxn modelId="{91522BF3-2C0B-4699-9A98-35C29BAAFE1B}" type="presParOf" srcId="{54FFEB2D-386A-401E-BBFE-BB0A4869419E}" destId="{92F63B9E-A080-4BAB-83F4-3B170DAD880E}" srcOrd="0" destOrd="0" presId="urn:microsoft.com/office/officeart/2005/8/layout/hierarchy6"/>
    <dgm:cxn modelId="{F796B428-6D24-42CC-8C3A-1ACFC9AF9E91}" type="presParOf" srcId="{54FFEB2D-386A-401E-BBFE-BB0A4869419E}" destId="{204BCB9A-25CA-4FB0-A21E-F61FEE2BA725}" srcOrd="1" destOrd="0" presId="urn:microsoft.com/office/officeart/2005/8/layout/hierarchy6"/>
    <dgm:cxn modelId="{01E182B6-0137-4A1F-BB7D-D340D6F50412}" type="presParOf" srcId="{204BCB9A-25CA-4FB0-A21E-F61FEE2BA725}" destId="{3B913CF1-7C0A-457D-9C8E-03EDEE995D21}" srcOrd="0" destOrd="0" presId="urn:microsoft.com/office/officeart/2005/8/layout/hierarchy6"/>
    <dgm:cxn modelId="{39BE57ED-C171-4C79-97D0-E57CBD7053E9}" type="presParOf" srcId="{204BCB9A-25CA-4FB0-A21E-F61FEE2BA725}" destId="{5791CA6B-1AF2-4864-BE6E-0DC1F74740F8}" srcOrd="1" destOrd="0" presId="urn:microsoft.com/office/officeart/2005/8/layout/hierarchy6"/>
    <dgm:cxn modelId="{77405447-FFF0-4557-9317-540BBCEBE3F3}" type="presParOf" srcId="{5791CA6B-1AF2-4864-BE6E-0DC1F74740F8}" destId="{11718553-1F79-48A7-A990-0D7142733212}" srcOrd="0" destOrd="0" presId="urn:microsoft.com/office/officeart/2005/8/layout/hierarchy6"/>
    <dgm:cxn modelId="{4F689F0F-8CF8-41C8-A061-B7B3CE3D7E4C}" type="presParOf" srcId="{5791CA6B-1AF2-4864-BE6E-0DC1F74740F8}" destId="{9332CB99-888E-483B-AE94-55E3F1047277}" srcOrd="1" destOrd="0" presId="urn:microsoft.com/office/officeart/2005/8/layout/hierarchy6"/>
    <dgm:cxn modelId="{48390168-DCDC-45A5-8109-83A37B03B00D}" type="presParOf" srcId="{204BCB9A-25CA-4FB0-A21E-F61FEE2BA725}" destId="{454A0624-49CA-4181-9F40-92C6FB0F013A}" srcOrd="2" destOrd="0" presId="urn:microsoft.com/office/officeart/2005/8/layout/hierarchy6"/>
    <dgm:cxn modelId="{F10C2F06-E9B4-4EA0-9728-EEBCA010F31D}" type="presParOf" srcId="{204BCB9A-25CA-4FB0-A21E-F61FEE2BA725}" destId="{6A7C87FE-71BA-4D4A-8960-859108914819}" srcOrd="3" destOrd="0" presId="urn:microsoft.com/office/officeart/2005/8/layout/hierarchy6"/>
    <dgm:cxn modelId="{0DEAE703-4EF4-4C76-9706-5E9ACACCEC16}" type="presParOf" srcId="{6A7C87FE-71BA-4D4A-8960-859108914819}" destId="{7EF13BE2-0020-4191-B0DA-685C0EEA2A06}" srcOrd="0" destOrd="0" presId="urn:microsoft.com/office/officeart/2005/8/layout/hierarchy6"/>
    <dgm:cxn modelId="{8EFA07BF-4C90-432C-95AA-166C5DB7BEC3}" type="presParOf" srcId="{6A7C87FE-71BA-4D4A-8960-859108914819}" destId="{CCD2C6AB-9CF9-4174-B18C-CBBC80CC98B4}" srcOrd="1" destOrd="0" presId="urn:microsoft.com/office/officeart/2005/8/layout/hierarchy6"/>
    <dgm:cxn modelId="{EE16CC5D-9193-4D20-9ACD-FF443B4EA8AF}" type="presParOf" srcId="{90E6B894-ADB6-4865-9F65-6473D7A0D2DE}" destId="{5AAA2855-D906-4E39-8B40-A2AB45786B0F}" srcOrd="1" destOrd="0" presId="urn:microsoft.com/office/officeart/2005/8/layout/hierarchy6"/>
    <dgm:cxn modelId="{086A2AB9-5A46-4F08-8060-1EE0E925BA65}" type="presParOf" srcId="{5AAA2855-D906-4E39-8B40-A2AB45786B0F}" destId="{11D6C275-DD45-4D6E-89EE-F8FEAF6F8340}" srcOrd="0" destOrd="0" presId="urn:microsoft.com/office/officeart/2005/8/layout/hierarchy6"/>
    <dgm:cxn modelId="{FC1B2845-0D74-4005-B7E8-5CD59649E583}" type="presParOf" srcId="{11D6C275-DD45-4D6E-89EE-F8FEAF6F8340}" destId="{135959D6-F2DD-4A29-8E93-F30FDAC0D88A}" srcOrd="0" destOrd="0" presId="urn:microsoft.com/office/officeart/2005/8/layout/hierarchy6"/>
    <dgm:cxn modelId="{73AC6F5A-FF0D-4CDF-8887-FB600BCEE28D}" type="presParOf" srcId="{11D6C275-DD45-4D6E-89EE-F8FEAF6F8340}" destId="{E6291073-980F-42E8-9BDF-49F1A85056AE}" srcOrd="1" destOrd="0" presId="urn:microsoft.com/office/officeart/2005/8/layout/hierarchy6"/>
    <dgm:cxn modelId="{79F61DF7-7723-4A4B-BF1C-4C5C98D751A4}" type="presParOf" srcId="{5AAA2855-D906-4E39-8B40-A2AB45786B0F}" destId="{E2DCB265-255E-411F-AC0E-842D4D326139}" srcOrd="1" destOrd="0" presId="urn:microsoft.com/office/officeart/2005/8/layout/hierarchy6"/>
    <dgm:cxn modelId="{E721E5D2-A42C-497E-A33F-2AB203321356}" type="presParOf" srcId="{E2DCB265-255E-411F-AC0E-842D4D326139}" destId="{9A13A400-236E-405E-AE8D-6A435312E788}" srcOrd="0" destOrd="0" presId="urn:microsoft.com/office/officeart/2005/8/layout/hierarchy6"/>
    <dgm:cxn modelId="{B0D77E8A-66CC-4361-935F-C79E38048E0D}" type="presParOf" srcId="{5AAA2855-D906-4E39-8B40-A2AB45786B0F}" destId="{CF56DCFC-D1C3-4837-99B5-C589DAB4456E}" srcOrd="2" destOrd="0" presId="urn:microsoft.com/office/officeart/2005/8/layout/hierarchy6"/>
    <dgm:cxn modelId="{69514B1C-B0CF-4944-8DCB-4AE5C0868038}" type="presParOf" srcId="{CF56DCFC-D1C3-4837-99B5-C589DAB4456E}" destId="{AFFCD4A9-D4B7-44D0-A5D1-68F97E2973E2}" srcOrd="0" destOrd="0" presId="urn:microsoft.com/office/officeart/2005/8/layout/hierarchy6"/>
    <dgm:cxn modelId="{491636B6-0FD9-4775-A8E3-4AC038BEBBD5}" type="presParOf" srcId="{CF56DCFC-D1C3-4837-99B5-C589DAB4456E}" destId="{7BB75348-A67F-4616-9F0E-7844053FC4A5}" srcOrd="1" destOrd="0" presId="urn:microsoft.com/office/officeart/2005/8/layout/hierarchy6"/>
    <dgm:cxn modelId="{2146E8B9-A53E-4EB3-8942-3C5815F2846F}" type="presParOf" srcId="{5AAA2855-D906-4E39-8B40-A2AB45786B0F}" destId="{E8C2B1CB-15F3-4790-B697-5FBF6415AE4C}" srcOrd="3" destOrd="0" presId="urn:microsoft.com/office/officeart/2005/8/layout/hierarchy6"/>
    <dgm:cxn modelId="{7AAEA287-BEE7-487D-B582-9FBE835EED9F}" type="presParOf" srcId="{E8C2B1CB-15F3-4790-B697-5FBF6415AE4C}" destId="{840ABDE4-535B-4B4B-8EA3-44C45E0C3DB3}" srcOrd="0" destOrd="0" presId="urn:microsoft.com/office/officeart/2005/8/layout/hierarchy6"/>
    <dgm:cxn modelId="{6A75CB0B-344F-4BAE-9E57-F9D396F0A859}" type="presParOf" srcId="{5AAA2855-D906-4E39-8B40-A2AB45786B0F}" destId="{7CCA3D38-7679-4DA5-B460-A46CF0B28ED1}" srcOrd="4" destOrd="0" presId="urn:microsoft.com/office/officeart/2005/8/layout/hierarchy6"/>
    <dgm:cxn modelId="{2800CF19-097A-4188-A5FC-3CF01EE5CBCD}" type="presParOf" srcId="{7CCA3D38-7679-4DA5-B460-A46CF0B28ED1}" destId="{D55C76FB-BE22-4844-908C-909D42AAC6C0}" srcOrd="0" destOrd="0" presId="urn:microsoft.com/office/officeart/2005/8/layout/hierarchy6"/>
    <dgm:cxn modelId="{90810EF5-1E1B-4519-8350-3E5D6B8A4CD9}" type="presParOf" srcId="{7CCA3D38-7679-4DA5-B460-A46CF0B28ED1}" destId="{BBDFE2AA-11CB-4F4C-A12E-ED694F993838}"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F396036-F963-4F15-B3B6-03684EBC85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7D49F78-EB49-4EAA-8293-0A00E95A7F52}">
      <dgm:prSet phldrT="[Κείμενο]" custT="1"/>
      <dgm:spPr/>
      <dgm:t>
        <a:bodyPr/>
        <a:lstStyle/>
        <a:p>
          <a:r>
            <a:rPr lang="el-GR" sz="1600" dirty="0" smtClean="0"/>
            <a:t>Επικοινωνία βακτηρίων</a:t>
          </a:r>
          <a:endParaRPr lang="el-GR" sz="1600" dirty="0"/>
        </a:p>
      </dgm:t>
    </dgm:pt>
    <dgm:pt modelId="{9A67B0D5-86FB-4280-B42E-5B335E75CC2B}" type="parTrans" cxnId="{55858FC5-1C40-4EAC-A791-80138945951B}">
      <dgm:prSet/>
      <dgm:spPr/>
      <dgm:t>
        <a:bodyPr/>
        <a:lstStyle/>
        <a:p>
          <a:endParaRPr lang="el-GR"/>
        </a:p>
      </dgm:t>
    </dgm:pt>
    <dgm:pt modelId="{8896DD2C-59BD-482C-96E1-9B1082BE2BE1}" type="sibTrans" cxnId="{55858FC5-1C40-4EAC-A791-80138945951B}">
      <dgm:prSet/>
      <dgm:spPr/>
      <dgm:t>
        <a:bodyPr/>
        <a:lstStyle/>
        <a:p>
          <a:endParaRPr lang="el-GR"/>
        </a:p>
      </dgm:t>
    </dgm:pt>
    <dgm:pt modelId="{706F52E2-F9F8-4D21-AC7C-A9ED8F2DF96C}">
      <dgm:prSet phldrT="[Κείμενο]" custT="1"/>
      <dgm:spPr/>
      <dgm:t>
        <a:bodyPr/>
        <a:lstStyle/>
        <a:p>
          <a:r>
            <a:rPr lang="el-GR" sz="1600" dirty="0" smtClean="0"/>
            <a:t>Άμεση επαφή</a:t>
          </a:r>
          <a:endParaRPr lang="el-GR" sz="1600" dirty="0"/>
        </a:p>
      </dgm:t>
    </dgm:pt>
    <dgm:pt modelId="{DA638EAA-12CB-4181-955A-4E31AFF1E42B}" type="parTrans" cxnId="{75692F43-A2F6-49B9-B5FF-224DC3B7BFCE}">
      <dgm:prSet/>
      <dgm:spPr/>
      <dgm:t>
        <a:bodyPr/>
        <a:lstStyle/>
        <a:p>
          <a:endParaRPr lang="el-GR"/>
        </a:p>
      </dgm:t>
    </dgm:pt>
    <dgm:pt modelId="{FFF76B5D-828F-4B64-82AC-091EA22CCF8E}" type="sibTrans" cxnId="{75692F43-A2F6-49B9-B5FF-224DC3B7BFCE}">
      <dgm:prSet/>
      <dgm:spPr/>
      <dgm:t>
        <a:bodyPr/>
        <a:lstStyle/>
        <a:p>
          <a:endParaRPr lang="el-GR"/>
        </a:p>
      </dgm:t>
    </dgm:pt>
    <dgm:pt modelId="{C5943D20-00D8-49DB-8A08-ACA199C25C71}">
      <dgm:prSet phldrT="[Κείμενο]" custT="1"/>
      <dgm:spPr/>
      <dgm:t>
        <a:bodyPr/>
        <a:lstStyle/>
        <a:p>
          <a:r>
            <a:rPr lang="el-GR" sz="1600" dirty="0" smtClean="0"/>
            <a:t>Μέσω συγκολλητινών</a:t>
          </a:r>
          <a:endParaRPr lang="el-GR" sz="1600" dirty="0"/>
        </a:p>
      </dgm:t>
    </dgm:pt>
    <dgm:pt modelId="{8B928FDF-C601-4D69-9493-3834D054CD6E}" type="parTrans" cxnId="{6F57E0D4-6069-4CE0-BACC-7AD9CD82CCD4}">
      <dgm:prSet/>
      <dgm:spPr/>
      <dgm:t>
        <a:bodyPr/>
        <a:lstStyle/>
        <a:p>
          <a:endParaRPr lang="el-GR"/>
        </a:p>
      </dgm:t>
    </dgm:pt>
    <dgm:pt modelId="{37AD8875-EFC9-4943-948B-E70684100456}" type="sibTrans" cxnId="{6F57E0D4-6069-4CE0-BACC-7AD9CD82CCD4}">
      <dgm:prSet/>
      <dgm:spPr/>
      <dgm:t>
        <a:bodyPr/>
        <a:lstStyle/>
        <a:p>
          <a:endParaRPr lang="el-GR"/>
        </a:p>
      </dgm:t>
    </dgm:pt>
    <dgm:pt modelId="{4D6E05B6-9259-4B3E-9D29-A95BB64B58DD}">
      <dgm:prSet phldrT="[Κείμενο]" custT="1"/>
      <dgm:spPr/>
      <dgm:t>
        <a:bodyPr/>
        <a:lstStyle/>
        <a:p>
          <a:r>
            <a:rPr lang="el-GR" sz="1600" dirty="0" smtClean="0"/>
            <a:t>Με τη μεταφορά γενετικού υλικού όπως τα πλασμίδια</a:t>
          </a:r>
          <a:endParaRPr lang="el-GR" sz="1600" dirty="0"/>
        </a:p>
      </dgm:t>
    </dgm:pt>
    <dgm:pt modelId="{2327FFBB-0553-4F20-816E-92E5795620E1}" type="parTrans" cxnId="{E4AD80C8-771C-4BE8-A0AB-DD15A7E51400}">
      <dgm:prSet/>
      <dgm:spPr/>
      <dgm:t>
        <a:bodyPr/>
        <a:lstStyle/>
        <a:p>
          <a:endParaRPr lang="el-GR"/>
        </a:p>
      </dgm:t>
    </dgm:pt>
    <dgm:pt modelId="{6B4DA068-C6BC-4120-89F5-438869D4A769}" type="sibTrans" cxnId="{E4AD80C8-771C-4BE8-A0AB-DD15A7E51400}">
      <dgm:prSet/>
      <dgm:spPr/>
      <dgm:t>
        <a:bodyPr/>
        <a:lstStyle/>
        <a:p>
          <a:endParaRPr lang="el-GR"/>
        </a:p>
      </dgm:t>
    </dgm:pt>
    <dgm:pt modelId="{BA0839E2-FAD1-4DFC-8284-011C8005E2B6}">
      <dgm:prSet phldrT="[Κείμενο]" custT="1"/>
      <dgm:spPr/>
      <dgm:t>
        <a:bodyPr/>
        <a:lstStyle/>
        <a:p>
          <a:r>
            <a:rPr lang="el-GR" sz="1600" dirty="0" smtClean="0"/>
            <a:t>Με την έκκριση ειδικών μορίων (διακυτταρική χημική επικοινωνία)</a:t>
          </a:r>
          <a:endParaRPr lang="el-GR" sz="1600" dirty="0"/>
        </a:p>
      </dgm:t>
    </dgm:pt>
    <dgm:pt modelId="{48F956C1-B853-4290-BFD1-E9E46EA3E5ED}" type="parTrans" cxnId="{DAFF7B72-9E19-4761-97AF-5D5335241A0F}">
      <dgm:prSet/>
      <dgm:spPr/>
      <dgm:t>
        <a:bodyPr/>
        <a:lstStyle/>
        <a:p>
          <a:endParaRPr lang="el-GR"/>
        </a:p>
      </dgm:t>
    </dgm:pt>
    <dgm:pt modelId="{7E9A6965-E558-4389-AB5C-9C95ECF8CC75}" type="sibTrans" cxnId="{DAFF7B72-9E19-4761-97AF-5D5335241A0F}">
      <dgm:prSet/>
      <dgm:spPr/>
      <dgm:t>
        <a:bodyPr/>
        <a:lstStyle/>
        <a:p>
          <a:endParaRPr lang="el-GR"/>
        </a:p>
      </dgm:t>
    </dgm:pt>
    <dgm:pt modelId="{94F770F2-4E53-44D7-8F2B-618AC20A1AA4}">
      <dgm:prSet phldrT="[Κείμενο]" custT="1"/>
      <dgm:spPr/>
      <dgm:t>
        <a:bodyPr/>
        <a:lstStyle/>
        <a:p>
          <a:r>
            <a:rPr lang="el-GR" sz="1600" dirty="0" smtClean="0"/>
            <a:t>Φερομόνες στα (</a:t>
          </a:r>
          <a:r>
            <a:rPr lang="en-US" sz="1600" dirty="0" smtClean="0"/>
            <a:t>Gram (+)</a:t>
          </a:r>
          <a:endParaRPr lang="el-GR" sz="1600" dirty="0" smtClean="0"/>
        </a:p>
        <a:p>
          <a:r>
            <a:rPr lang="el-GR" sz="1600" dirty="0" smtClean="0"/>
            <a:t>Μόρια λακτόνης στα</a:t>
          </a:r>
          <a:r>
            <a:rPr lang="en-US" sz="1600" dirty="0" smtClean="0"/>
            <a:t> Gram (-)</a:t>
          </a:r>
          <a:endParaRPr lang="el-GR" sz="1600" dirty="0"/>
        </a:p>
      </dgm:t>
    </dgm:pt>
    <dgm:pt modelId="{3314C3AF-AA5F-4A3A-AB5B-A060F54458F9}" type="parTrans" cxnId="{60B6814E-2ABA-4F64-923E-B13FD2D3C93D}">
      <dgm:prSet/>
      <dgm:spPr/>
      <dgm:t>
        <a:bodyPr/>
        <a:lstStyle/>
        <a:p>
          <a:endParaRPr lang="el-GR"/>
        </a:p>
      </dgm:t>
    </dgm:pt>
    <dgm:pt modelId="{C4B6009C-ED3C-4113-8EA8-3D40814412A5}" type="sibTrans" cxnId="{60B6814E-2ABA-4F64-923E-B13FD2D3C93D}">
      <dgm:prSet/>
      <dgm:spPr/>
      <dgm:t>
        <a:bodyPr/>
        <a:lstStyle/>
        <a:p>
          <a:endParaRPr lang="el-GR"/>
        </a:p>
      </dgm:t>
    </dgm:pt>
    <dgm:pt modelId="{EEB896B5-917C-4E3C-B1B8-E0CC64F19CBB}" type="pres">
      <dgm:prSet presAssocID="{AF396036-F963-4F15-B3B6-03684EBC8596}" presName="hierChild1" presStyleCnt="0">
        <dgm:presLayoutVars>
          <dgm:chPref val="1"/>
          <dgm:dir/>
          <dgm:animOne val="branch"/>
          <dgm:animLvl val="lvl"/>
          <dgm:resizeHandles/>
        </dgm:presLayoutVars>
      </dgm:prSet>
      <dgm:spPr/>
      <dgm:t>
        <a:bodyPr/>
        <a:lstStyle/>
        <a:p>
          <a:endParaRPr lang="el-GR"/>
        </a:p>
      </dgm:t>
    </dgm:pt>
    <dgm:pt modelId="{0C6983F7-C946-4978-BCE1-D2749B61AFD5}" type="pres">
      <dgm:prSet presAssocID="{E7D49F78-EB49-4EAA-8293-0A00E95A7F52}" presName="hierRoot1" presStyleCnt="0"/>
      <dgm:spPr/>
    </dgm:pt>
    <dgm:pt modelId="{D308FE8E-C067-402D-A8DE-F1E7EBC465B2}" type="pres">
      <dgm:prSet presAssocID="{E7D49F78-EB49-4EAA-8293-0A00E95A7F52}" presName="composite" presStyleCnt="0"/>
      <dgm:spPr/>
    </dgm:pt>
    <dgm:pt modelId="{1D0CB17A-EDF9-4D23-8F5D-D23C1E998084}" type="pres">
      <dgm:prSet presAssocID="{E7D49F78-EB49-4EAA-8293-0A00E95A7F52}" presName="background" presStyleLbl="node0" presStyleIdx="0" presStyleCnt="1"/>
      <dgm:spPr/>
    </dgm:pt>
    <dgm:pt modelId="{10B8A1C6-253C-4D72-BBE5-49D3639C7706}" type="pres">
      <dgm:prSet presAssocID="{E7D49F78-EB49-4EAA-8293-0A00E95A7F52}" presName="text" presStyleLbl="fgAcc0" presStyleIdx="0" presStyleCnt="1">
        <dgm:presLayoutVars>
          <dgm:chPref val="3"/>
        </dgm:presLayoutVars>
      </dgm:prSet>
      <dgm:spPr/>
      <dgm:t>
        <a:bodyPr/>
        <a:lstStyle/>
        <a:p>
          <a:endParaRPr lang="el-GR"/>
        </a:p>
      </dgm:t>
    </dgm:pt>
    <dgm:pt modelId="{BB0EA1CF-23D2-4358-A997-B002F3725270}" type="pres">
      <dgm:prSet presAssocID="{E7D49F78-EB49-4EAA-8293-0A00E95A7F52}" presName="hierChild2" presStyleCnt="0"/>
      <dgm:spPr/>
    </dgm:pt>
    <dgm:pt modelId="{62737D98-F07F-4EFE-AEB4-AFBBBCA0C177}" type="pres">
      <dgm:prSet presAssocID="{DA638EAA-12CB-4181-955A-4E31AFF1E42B}" presName="Name10" presStyleLbl="parChTrans1D2" presStyleIdx="0" presStyleCnt="2"/>
      <dgm:spPr/>
      <dgm:t>
        <a:bodyPr/>
        <a:lstStyle/>
        <a:p>
          <a:endParaRPr lang="el-GR"/>
        </a:p>
      </dgm:t>
    </dgm:pt>
    <dgm:pt modelId="{5E7776D0-F6FC-451B-934A-D60AA36759A9}" type="pres">
      <dgm:prSet presAssocID="{706F52E2-F9F8-4D21-AC7C-A9ED8F2DF96C}" presName="hierRoot2" presStyleCnt="0"/>
      <dgm:spPr/>
    </dgm:pt>
    <dgm:pt modelId="{F6D1B885-390D-4554-92A9-20694B89A964}" type="pres">
      <dgm:prSet presAssocID="{706F52E2-F9F8-4D21-AC7C-A9ED8F2DF96C}" presName="composite2" presStyleCnt="0"/>
      <dgm:spPr/>
    </dgm:pt>
    <dgm:pt modelId="{AC2C8DB7-CAD7-488D-9BA9-F2699E9E9D3B}" type="pres">
      <dgm:prSet presAssocID="{706F52E2-F9F8-4D21-AC7C-A9ED8F2DF96C}" presName="background2" presStyleLbl="node2" presStyleIdx="0" presStyleCnt="2"/>
      <dgm:spPr/>
    </dgm:pt>
    <dgm:pt modelId="{A601F12A-BA9D-4D38-8997-C349C748BF5F}" type="pres">
      <dgm:prSet presAssocID="{706F52E2-F9F8-4D21-AC7C-A9ED8F2DF96C}" presName="text2" presStyleLbl="fgAcc2" presStyleIdx="0" presStyleCnt="2">
        <dgm:presLayoutVars>
          <dgm:chPref val="3"/>
        </dgm:presLayoutVars>
      </dgm:prSet>
      <dgm:spPr/>
      <dgm:t>
        <a:bodyPr/>
        <a:lstStyle/>
        <a:p>
          <a:endParaRPr lang="el-GR"/>
        </a:p>
      </dgm:t>
    </dgm:pt>
    <dgm:pt modelId="{3DB47289-022C-4CC9-B5DC-05EF2711DB26}" type="pres">
      <dgm:prSet presAssocID="{706F52E2-F9F8-4D21-AC7C-A9ED8F2DF96C}" presName="hierChild3" presStyleCnt="0"/>
      <dgm:spPr/>
    </dgm:pt>
    <dgm:pt modelId="{77056E07-2CAF-4DFD-A5B4-903700E15B18}" type="pres">
      <dgm:prSet presAssocID="{8B928FDF-C601-4D69-9493-3834D054CD6E}" presName="Name17" presStyleLbl="parChTrans1D3" presStyleIdx="0" presStyleCnt="3"/>
      <dgm:spPr/>
      <dgm:t>
        <a:bodyPr/>
        <a:lstStyle/>
        <a:p>
          <a:endParaRPr lang="el-GR"/>
        </a:p>
      </dgm:t>
    </dgm:pt>
    <dgm:pt modelId="{4D807821-4E61-46A4-9969-308B235BEABC}" type="pres">
      <dgm:prSet presAssocID="{C5943D20-00D8-49DB-8A08-ACA199C25C71}" presName="hierRoot3" presStyleCnt="0"/>
      <dgm:spPr/>
    </dgm:pt>
    <dgm:pt modelId="{247BAC1B-BCC5-4572-AB75-A68A077124AE}" type="pres">
      <dgm:prSet presAssocID="{C5943D20-00D8-49DB-8A08-ACA199C25C71}" presName="composite3" presStyleCnt="0"/>
      <dgm:spPr/>
    </dgm:pt>
    <dgm:pt modelId="{DDCCE1F6-7EDF-4CD2-AAB7-0D3AF5F42888}" type="pres">
      <dgm:prSet presAssocID="{C5943D20-00D8-49DB-8A08-ACA199C25C71}" presName="background3" presStyleLbl="node3" presStyleIdx="0" presStyleCnt="3"/>
      <dgm:spPr/>
    </dgm:pt>
    <dgm:pt modelId="{DCF0833F-B1E8-4A57-B181-65127D346BA3}" type="pres">
      <dgm:prSet presAssocID="{C5943D20-00D8-49DB-8A08-ACA199C25C71}" presName="text3" presStyleLbl="fgAcc3" presStyleIdx="0" presStyleCnt="3">
        <dgm:presLayoutVars>
          <dgm:chPref val="3"/>
        </dgm:presLayoutVars>
      </dgm:prSet>
      <dgm:spPr/>
      <dgm:t>
        <a:bodyPr/>
        <a:lstStyle/>
        <a:p>
          <a:endParaRPr lang="el-GR"/>
        </a:p>
      </dgm:t>
    </dgm:pt>
    <dgm:pt modelId="{FE27B82C-FFE2-4BE2-AC26-4F6361C17652}" type="pres">
      <dgm:prSet presAssocID="{C5943D20-00D8-49DB-8A08-ACA199C25C71}" presName="hierChild4" presStyleCnt="0"/>
      <dgm:spPr/>
    </dgm:pt>
    <dgm:pt modelId="{C978C7D8-7A68-4616-9864-2407EE28C22B}" type="pres">
      <dgm:prSet presAssocID="{2327FFBB-0553-4F20-816E-92E5795620E1}" presName="Name17" presStyleLbl="parChTrans1D3" presStyleIdx="1" presStyleCnt="3"/>
      <dgm:spPr/>
      <dgm:t>
        <a:bodyPr/>
        <a:lstStyle/>
        <a:p>
          <a:endParaRPr lang="el-GR"/>
        </a:p>
      </dgm:t>
    </dgm:pt>
    <dgm:pt modelId="{FA320AFE-ADC7-4651-81DD-EC26BC806E75}" type="pres">
      <dgm:prSet presAssocID="{4D6E05B6-9259-4B3E-9D29-A95BB64B58DD}" presName="hierRoot3" presStyleCnt="0"/>
      <dgm:spPr/>
    </dgm:pt>
    <dgm:pt modelId="{B968F3BF-4389-4DF8-A4B2-5A8B3A4B453A}" type="pres">
      <dgm:prSet presAssocID="{4D6E05B6-9259-4B3E-9D29-A95BB64B58DD}" presName="composite3" presStyleCnt="0"/>
      <dgm:spPr/>
    </dgm:pt>
    <dgm:pt modelId="{B54E631E-B23C-4979-BC65-C7AF2C3B87FD}" type="pres">
      <dgm:prSet presAssocID="{4D6E05B6-9259-4B3E-9D29-A95BB64B58DD}" presName="background3" presStyleLbl="node3" presStyleIdx="1" presStyleCnt="3"/>
      <dgm:spPr/>
    </dgm:pt>
    <dgm:pt modelId="{4FD70397-02C5-45E3-88B5-A33AC0F3232C}" type="pres">
      <dgm:prSet presAssocID="{4D6E05B6-9259-4B3E-9D29-A95BB64B58DD}" presName="text3" presStyleLbl="fgAcc3" presStyleIdx="1" presStyleCnt="3">
        <dgm:presLayoutVars>
          <dgm:chPref val="3"/>
        </dgm:presLayoutVars>
      </dgm:prSet>
      <dgm:spPr/>
      <dgm:t>
        <a:bodyPr/>
        <a:lstStyle/>
        <a:p>
          <a:endParaRPr lang="el-GR"/>
        </a:p>
      </dgm:t>
    </dgm:pt>
    <dgm:pt modelId="{D765FF33-8C2E-488A-B3B5-8D6E04AAEFFE}" type="pres">
      <dgm:prSet presAssocID="{4D6E05B6-9259-4B3E-9D29-A95BB64B58DD}" presName="hierChild4" presStyleCnt="0"/>
      <dgm:spPr/>
    </dgm:pt>
    <dgm:pt modelId="{881A2486-FCA2-4D23-A86C-0F0DAD0CA51C}" type="pres">
      <dgm:prSet presAssocID="{48F956C1-B853-4290-BFD1-E9E46EA3E5ED}" presName="Name10" presStyleLbl="parChTrans1D2" presStyleIdx="1" presStyleCnt="2"/>
      <dgm:spPr/>
      <dgm:t>
        <a:bodyPr/>
        <a:lstStyle/>
        <a:p>
          <a:endParaRPr lang="el-GR"/>
        </a:p>
      </dgm:t>
    </dgm:pt>
    <dgm:pt modelId="{518155D7-2EEB-4C22-A550-5C192C831100}" type="pres">
      <dgm:prSet presAssocID="{BA0839E2-FAD1-4DFC-8284-011C8005E2B6}" presName="hierRoot2" presStyleCnt="0"/>
      <dgm:spPr/>
    </dgm:pt>
    <dgm:pt modelId="{90776F5B-C61F-4A1B-8197-5F0AC68C3E1C}" type="pres">
      <dgm:prSet presAssocID="{BA0839E2-FAD1-4DFC-8284-011C8005E2B6}" presName="composite2" presStyleCnt="0"/>
      <dgm:spPr/>
    </dgm:pt>
    <dgm:pt modelId="{4D7E4830-CF99-446F-A07A-17E2A575DD68}" type="pres">
      <dgm:prSet presAssocID="{BA0839E2-FAD1-4DFC-8284-011C8005E2B6}" presName="background2" presStyleLbl="node2" presStyleIdx="1" presStyleCnt="2"/>
      <dgm:spPr/>
    </dgm:pt>
    <dgm:pt modelId="{2AFB8C34-0366-4CAF-8486-CAB7306CD496}" type="pres">
      <dgm:prSet presAssocID="{BA0839E2-FAD1-4DFC-8284-011C8005E2B6}" presName="text2" presStyleLbl="fgAcc2" presStyleIdx="1" presStyleCnt="2">
        <dgm:presLayoutVars>
          <dgm:chPref val="3"/>
        </dgm:presLayoutVars>
      </dgm:prSet>
      <dgm:spPr/>
      <dgm:t>
        <a:bodyPr/>
        <a:lstStyle/>
        <a:p>
          <a:endParaRPr lang="el-GR"/>
        </a:p>
      </dgm:t>
    </dgm:pt>
    <dgm:pt modelId="{138ADC25-D2AA-4302-B1DD-81634B2AF6CD}" type="pres">
      <dgm:prSet presAssocID="{BA0839E2-FAD1-4DFC-8284-011C8005E2B6}" presName="hierChild3" presStyleCnt="0"/>
      <dgm:spPr/>
    </dgm:pt>
    <dgm:pt modelId="{75DD37ED-C3AC-41E6-86BE-A0EF709EC608}" type="pres">
      <dgm:prSet presAssocID="{3314C3AF-AA5F-4A3A-AB5B-A060F54458F9}" presName="Name17" presStyleLbl="parChTrans1D3" presStyleIdx="2" presStyleCnt="3"/>
      <dgm:spPr/>
      <dgm:t>
        <a:bodyPr/>
        <a:lstStyle/>
        <a:p>
          <a:endParaRPr lang="el-GR"/>
        </a:p>
      </dgm:t>
    </dgm:pt>
    <dgm:pt modelId="{630005B1-FFB4-49EC-953D-5BF8570C7037}" type="pres">
      <dgm:prSet presAssocID="{94F770F2-4E53-44D7-8F2B-618AC20A1AA4}" presName="hierRoot3" presStyleCnt="0"/>
      <dgm:spPr/>
    </dgm:pt>
    <dgm:pt modelId="{AF0514EF-2EB9-4578-8F84-1041CD06DE66}" type="pres">
      <dgm:prSet presAssocID="{94F770F2-4E53-44D7-8F2B-618AC20A1AA4}" presName="composite3" presStyleCnt="0"/>
      <dgm:spPr/>
    </dgm:pt>
    <dgm:pt modelId="{16577CE9-BF67-416F-B79B-4C192B6BA96D}" type="pres">
      <dgm:prSet presAssocID="{94F770F2-4E53-44D7-8F2B-618AC20A1AA4}" presName="background3" presStyleLbl="node3" presStyleIdx="2" presStyleCnt="3"/>
      <dgm:spPr/>
    </dgm:pt>
    <dgm:pt modelId="{79AA7892-8284-45BE-BF79-D85595B346B6}" type="pres">
      <dgm:prSet presAssocID="{94F770F2-4E53-44D7-8F2B-618AC20A1AA4}" presName="text3" presStyleLbl="fgAcc3" presStyleIdx="2" presStyleCnt="3">
        <dgm:presLayoutVars>
          <dgm:chPref val="3"/>
        </dgm:presLayoutVars>
      </dgm:prSet>
      <dgm:spPr/>
      <dgm:t>
        <a:bodyPr/>
        <a:lstStyle/>
        <a:p>
          <a:endParaRPr lang="el-GR"/>
        </a:p>
      </dgm:t>
    </dgm:pt>
    <dgm:pt modelId="{20B624BF-6407-4A7E-A43E-36D2B6F69E54}" type="pres">
      <dgm:prSet presAssocID="{94F770F2-4E53-44D7-8F2B-618AC20A1AA4}" presName="hierChild4" presStyleCnt="0"/>
      <dgm:spPr/>
    </dgm:pt>
  </dgm:ptLst>
  <dgm:cxnLst>
    <dgm:cxn modelId="{8A09C132-3F03-4FE8-9CE7-639CF8A320C2}" type="presOf" srcId="{3314C3AF-AA5F-4A3A-AB5B-A060F54458F9}" destId="{75DD37ED-C3AC-41E6-86BE-A0EF709EC608}" srcOrd="0" destOrd="0" presId="urn:microsoft.com/office/officeart/2005/8/layout/hierarchy1"/>
    <dgm:cxn modelId="{6F57E0D4-6069-4CE0-BACC-7AD9CD82CCD4}" srcId="{706F52E2-F9F8-4D21-AC7C-A9ED8F2DF96C}" destId="{C5943D20-00D8-49DB-8A08-ACA199C25C71}" srcOrd="0" destOrd="0" parTransId="{8B928FDF-C601-4D69-9493-3834D054CD6E}" sibTransId="{37AD8875-EFC9-4943-948B-E70684100456}"/>
    <dgm:cxn modelId="{9BF57B96-4522-4090-A3A1-E67EBBFAFC68}" type="presOf" srcId="{BA0839E2-FAD1-4DFC-8284-011C8005E2B6}" destId="{2AFB8C34-0366-4CAF-8486-CAB7306CD496}" srcOrd="0" destOrd="0" presId="urn:microsoft.com/office/officeart/2005/8/layout/hierarchy1"/>
    <dgm:cxn modelId="{75692F43-A2F6-49B9-B5FF-224DC3B7BFCE}" srcId="{E7D49F78-EB49-4EAA-8293-0A00E95A7F52}" destId="{706F52E2-F9F8-4D21-AC7C-A9ED8F2DF96C}" srcOrd="0" destOrd="0" parTransId="{DA638EAA-12CB-4181-955A-4E31AFF1E42B}" sibTransId="{FFF76B5D-828F-4B64-82AC-091EA22CCF8E}"/>
    <dgm:cxn modelId="{2D88AE26-57ED-4519-90D5-519FD1696AE1}" type="presOf" srcId="{AF396036-F963-4F15-B3B6-03684EBC8596}" destId="{EEB896B5-917C-4E3C-B1B8-E0CC64F19CBB}" srcOrd="0" destOrd="0" presId="urn:microsoft.com/office/officeart/2005/8/layout/hierarchy1"/>
    <dgm:cxn modelId="{8204862B-8F79-4812-BAC7-95263F0C92CB}" type="presOf" srcId="{48F956C1-B853-4290-BFD1-E9E46EA3E5ED}" destId="{881A2486-FCA2-4D23-A86C-0F0DAD0CA51C}" srcOrd="0" destOrd="0" presId="urn:microsoft.com/office/officeart/2005/8/layout/hierarchy1"/>
    <dgm:cxn modelId="{6A0260C9-86DD-4534-A08C-D5B89464640E}" type="presOf" srcId="{8B928FDF-C601-4D69-9493-3834D054CD6E}" destId="{77056E07-2CAF-4DFD-A5B4-903700E15B18}" srcOrd="0" destOrd="0" presId="urn:microsoft.com/office/officeart/2005/8/layout/hierarchy1"/>
    <dgm:cxn modelId="{C511BFDD-BF60-4D32-999E-31531CB7AF7A}" type="presOf" srcId="{706F52E2-F9F8-4D21-AC7C-A9ED8F2DF96C}" destId="{A601F12A-BA9D-4D38-8997-C349C748BF5F}" srcOrd="0" destOrd="0" presId="urn:microsoft.com/office/officeart/2005/8/layout/hierarchy1"/>
    <dgm:cxn modelId="{9C7955AC-D8EF-4898-A444-D8D321E8FF77}" type="presOf" srcId="{DA638EAA-12CB-4181-955A-4E31AFF1E42B}" destId="{62737D98-F07F-4EFE-AEB4-AFBBBCA0C177}" srcOrd="0" destOrd="0" presId="urn:microsoft.com/office/officeart/2005/8/layout/hierarchy1"/>
    <dgm:cxn modelId="{7BF483EE-AD57-4FAC-9BAB-EF00E5F356DA}" type="presOf" srcId="{94F770F2-4E53-44D7-8F2B-618AC20A1AA4}" destId="{79AA7892-8284-45BE-BF79-D85595B346B6}" srcOrd="0" destOrd="0" presId="urn:microsoft.com/office/officeart/2005/8/layout/hierarchy1"/>
    <dgm:cxn modelId="{949831DC-5DFA-41E1-9B95-479EB47BFF05}" type="presOf" srcId="{4D6E05B6-9259-4B3E-9D29-A95BB64B58DD}" destId="{4FD70397-02C5-45E3-88B5-A33AC0F3232C}" srcOrd="0" destOrd="0" presId="urn:microsoft.com/office/officeart/2005/8/layout/hierarchy1"/>
    <dgm:cxn modelId="{C1EFE720-F5E8-4738-A98C-3AC561D9A5D7}" type="presOf" srcId="{2327FFBB-0553-4F20-816E-92E5795620E1}" destId="{C978C7D8-7A68-4616-9864-2407EE28C22B}" srcOrd="0" destOrd="0" presId="urn:microsoft.com/office/officeart/2005/8/layout/hierarchy1"/>
    <dgm:cxn modelId="{DAFF7B72-9E19-4761-97AF-5D5335241A0F}" srcId="{E7D49F78-EB49-4EAA-8293-0A00E95A7F52}" destId="{BA0839E2-FAD1-4DFC-8284-011C8005E2B6}" srcOrd="1" destOrd="0" parTransId="{48F956C1-B853-4290-BFD1-E9E46EA3E5ED}" sibTransId="{7E9A6965-E558-4389-AB5C-9C95ECF8CC75}"/>
    <dgm:cxn modelId="{2CAB4D4B-E959-4A83-9302-A925572A08CC}" type="presOf" srcId="{E7D49F78-EB49-4EAA-8293-0A00E95A7F52}" destId="{10B8A1C6-253C-4D72-BBE5-49D3639C7706}" srcOrd="0" destOrd="0" presId="urn:microsoft.com/office/officeart/2005/8/layout/hierarchy1"/>
    <dgm:cxn modelId="{60B6814E-2ABA-4F64-923E-B13FD2D3C93D}" srcId="{BA0839E2-FAD1-4DFC-8284-011C8005E2B6}" destId="{94F770F2-4E53-44D7-8F2B-618AC20A1AA4}" srcOrd="0" destOrd="0" parTransId="{3314C3AF-AA5F-4A3A-AB5B-A060F54458F9}" sibTransId="{C4B6009C-ED3C-4113-8EA8-3D40814412A5}"/>
    <dgm:cxn modelId="{E4AD80C8-771C-4BE8-A0AB-DD15A7E51400}" srcId="{706F52E2-F9F8-4D21-AC7C-A9ED8F2DF96C}" destId="{4D6E05B6-9259-4B3E-9D29-A95BB64B58DD}" srcOrd="1" destOrd="0" parTransId="{2327FFBB-0553-4F20-816E-92E5795620E1}" sibTransId="{6B4DA068-C6BC-4120-89F5-438869D4A769}"/>
    <dgm:cxn modelId="{63580D0A-5CDB-489A-96CD-432E6C98BC91}" type="presOf" srcId="{C5943D20-00D8-49DB-8A08-ACA199C25C71}" destId="{DCF0833F-B1E8-4A57-B181-65127D346BA3}" srcOrd="0" destOrd="0" presId="urn:microsoft.com/office/officeart/2005/8/layout/hierarchy1"/>
    <dgm:cxn modelId="{55858FC5-1C40-4EAC-A791-80138945951B}" srcId="{AF396036-F963-4F15-B3B6-03684EBC8596}" destId="{E7D49F78-EB49-4EAA-8293-0A00E95A7F52}" srcOrd="0" destOrd="0" parTransId="{9A67B0D5-86FB-4280-B42E-5B335E75CC2B}" sibTransId="{8896DD2C-59BD-482C-96E1-9B1082BE2BE1}"/>
    <dgm:cxn modelId="{12C91093-C2CE-4AE3-B891-D0BEE9CC5681}" type="presParOf" srcId="{EEB896B5-917C-4E3C-B1B8-E0CC64F19CBB}" destId="{0C6983F7-C946-4978-BCE1-D2749B61AFD5}" srcOrd="0" destOrd="0" presId="urn:microsoft.com/office/officeart/2005/8/layout/hierarchy1"/>
    <dgm:cxn modelId="{AE05C1F4-72E0-48A6-A54D-16D214BDFD8F}" type="presParOf" srcId="{0C6983F7-C946-4978-BCE1-D2749B61AFD5}" destId="{D308FE8E-C067-402D-A8DE-F1E7EBC465B2}" srcOrd="0" destOrd="0" presId="urn:microsoft.com/office/officeart/2005/8/layout/hierarchy1"/>
    <dgm:cxn modelId="{FEFC6539-EB35-4D17-B1E2-B75FD71EB463}" type="presParOf" srcId="{D308FE8E-C067-402D-A8DE-F1E7EBC465B2}" destId="{1D0CB17A-EDF9-4D23-8F5D-D23C1E998084}" srcOrd="0" destOrd="0" presId="urn:microsoft.com/office/officeart/2005/8/layout/hierarchy1"/>
    <dgm:cxn modelId="{0FF2E3CA-C9E8-455E-A10E-2BFFDE110644}" type="presParOf" srcId="{D308FE8E-C067-402D-A8DE-F1E7EBC465B2}" destId="{10B8A1C6-253C-4D72-BBE5-49D3639C7706}" srcOrd="1" destOrd="0" presId="urn:microsoft.com/office/officeart/2005/8/layout/hierarchy1"/>
    <dgm:cxn modelId="{A0A93396-7FFB-4691-91DC-A4B483EB2044}" type="presParOf" srcId="{0C6983F7-C946-4978-BCE1-D2749B61AFD5}" destId="{BB0EA1CF-23D2-4358-A997-B002F3725270}" srcOrd="1" destOrd="0" presId="urn:microsoft.com/office/officeart/2005/8/layout/hierarchy1"/>
    <dgm:cxn modelId="{EED7A97C-EFB1-4C32-9DA8-DC4C41F02AFC}" type="presParOf" srcId="{BB0EA1CF-23D2-4358-A997-B002F3725270}" destId="{62737D98-F07F-4EFE-AEB4-AFBBBCA0C177}" srcOrd="0" destOrd="0" presId="urn:microsoft.com/office/officeart/2005/8/layout/hierarchy1"/>
    <dgm:cxn modelId="{2ABEED80-C846-454C-A0BB-EBFA0EC02F54}" type="presParOf" srcId="{BB0EA1CF-23D2-4358-A997-B002F3725270}" destId="{5E7776D0-F6FC-451B-934A-D60AA36759A9}" srcOrd="1" destOrd="0" presId="urn:microsoft.com/office/officeart/2005/8/layout/hierarchy1"/>
    <dgm:cxn modelId="{F95BEEFF-37C6-4F92-877F-E7598DF8FBC7}" type="presParOf" srcId="{5E7776D0-F6FC-451B-934A-D60AA36759A9}" destId="{F6D1B885-390D-4554-92A9-20694B89A964}" srcOrd="0" destOrd="0" presId="urn:microsoft.com/office/officeart/2005/8/layout/hierarchy1"/>
    <dgm:cxn modelId="{5A5C8975-29BE-4968-AA73-1EE6D0779FF6}" type="presParOf" srcId="{F6D1B885-390D-4554-92A9-20694B89A964}" destId="{AC2C8DB7-CAD7-488D-9BA9-F2699E9E9D3B}" srcOrd="0" destOrd="0" presId="urn:microsoft.com/office/officeart/2005/8/layout/hierarchy1"/>
    <dgm:cxn modelId="{3C23A581-488D-450F-A6DF-98F5655B0CD2}" type="presParOf" srcId="{F6D1B885-390D-4554-92A9-20694B89A964}" destId="{A601F12A-BA9D-4D38-8997-C349C748BF5F}" srcOrd="1" destOrd="0" presId="urn:microsoft.com/office/officeart/2005/8/layout/hierarchy1"/>
    <dgm:cxn modelId="{6972BCB5-391C-4ECA-A70A-D90008015852}" type="presParOf" srcId="{5E7776D0-F6FC-451B-934A-D60AA36759A9}" destId="{3DB47289-022C-4CC9-B5DC-05EF2711DB26}" srcOrd="1" destOrd="0" presId="urn:microsoft.com/office/officeart/2005/8/layout/hierarchy1"/>
    <dgm:cxn modelId="{CFFEADBB-E4B3-414F-A71A-5F8A1E520D6E}" type="presParOf" srcId="{3DB47289-022C-4CC9-B5DC-05EF2711DB26}" destId="{77056E07-2CAF-4DFD-A5B4-903700E15B18}" srcOrd="0" destOrd="0" presId="urn:microsoft.com/office/officeart/2005/8/layout/hierarchy1"/>
    <dgm:cxn modelId="{D6968ACC-98F0-4577-896B-8C4B3E174493}" type="presParOf" srcId="{3DB47289-022C-4CC9-B5DC-05EF2711DB26}" destId="{4D807821-4E61-46A4-9969-308B235BEABC}" srcOrd="1" destOrd="0" presId="urn:microsoft.com/office/officeart/2005/8/layout/hierarchy1"/>
    <dgm:cxn modelId="{7F5AA4DD-226E-4FA3-9885-4E5E65311120}" type="presParOf" srcId="{4D807821-4E61-46A4-9969-308B235BEABC}" destId="{247BAC1B-BCC5-4572-AB75-A68A077124AE}" srcOrd="0" destOrd="0" presId="urn:microsoft.com/office/officeart/2005/8/layout/hierarchy1"/>
    <dgm:cxn modelId="{70EC02CC-120E-4726-880B-026BDC5EB56D}" type="presParOf" srcId="{247BAC1B-BCC5-4572-AB75-A68A077124AE}" destId="{DDCCE1F6-7EDF-4CD2-AAB7-0D3AF5F42888}" srcOrd="0" destOrd="0" presId="urn:microsoft.com/office/officeart/2005/8/layout/hierarchy1"/>
    <dgm:cxn modelId="{183701B8-85ED-46DC-BC32-9BCA4C0062DE}" type="presParOf" srcId="{247BAC1B-BCC5-4572-AB75-A68A077124AE}" destId="{DCF0833F-B1E8-4A57-B181-65127D346BA3}" srcOrd="1" destOrd="0" presId="urn:microsoft.com/office/officeart/2005/8/layout/hierarchy1"/>
    <dgm:cxn modelId="{80A22BEB-D914-4386-9A51-96B9EC867D8A}" type="presParOf" srcId="{4D807821-4E61-46A4-9969-308B235BEABC}" destId="{FE27B82C-FFE2-4BE2-AC26-4F6361C17652}" srcOrd="1" destOrd="0" presId="urn:microsoft.com/office/officeart/2005/8/layout/hierarchy1"/>
    <dgm:cxn modelId="{36CA2E73-7705-4886-9197-F828547E3DDC}" type="presParOf" srcId="{3DB47289-022C-4CC9-B5DC-05EF2711DB26}" destId="{C978C7D8-7A68-4616-9864-2407EE28C22B}" srcOrd="2" destOrd="0" presId="urn:microsoft.com/office/officeart/2005/8/layout/hierarchy1"/>
    <dgm:cxn modelId="{F962CD44-E41A-4F6F-B564-9924E6D0554F}" type="presParOf" srcId="{3DB47289-022C-4CC9-B5DC-05EF2711DB26}" destId="{FA320AFE-ADC7-4651-81DD-EC26BC806E75}" srcOrd="3" destOrd="0" presId="urn:microsoft.com/office/officeart/2005/8/layout/hierarchy1"/>
    <dgm:cxn modelId="{7C02A40A-A016-4325-A837-A02AF4B7BD1C}" type="presParOf" srcId="{FA320AFE-ADC7-4651-81DD-EC26BC806E75}" destId="{B968F3BF-4389-4DF8-A4B2-5A8B3A4B453A}" srcOrd="0" destOrd="0" presId="urn:microsoft.com/office/officeart/2005/8/layout/hierarchy1"/>
    <dgm:cxn modelId="{2F2BB5AE-3509-415F-9FA3-0FAB7EF5727F}" type="presParOf" srcId="{B968F3BF-4389-4DF8-A4B2-5A8B3A4B453A}" destId="{B54E631E-B23C-4979-BC65-C7AF2C3B87FD}" srcOrd="0" destOrd="0" presId="urn:microsoft.com/office/officeart/2005/8/layout/hierarchy1"/>
    <dgm:cxn modelId="{8BCA26D2-12D5-45DB-9D00-237497D1A808}" type="presParOf" srcId="{B968F3BF-4389-4DF8-A4B2-5A8B3A4B453A}" destId="{4FD70397-02C5-45E3-88B5-A33AC0F3232C}" srcOrd="1" destOrd="0" presId="urn:microsoft.com/office/officeart/2005/8/layout/hierarchy1"/>
    <dgm:cxn modelId="{445FED8D-169B-4A83-8DA8-D3EB9188E4F5}" type="presParOf" srcId="{FA320AFE-ADC7-4651-81DD-EC26BC806E75}" destId="{D765FF33-8C2E-488A-B3B5-8D6E04AAEFFE}" srcOrd="1" destOrd="0" presId="urn:microsoft.com/office/officeart/2005/8/layout/hierarchy1"/>
    <dgm:cxn modelId="{3F155780-FF22-4865-9429-B7581C3AA2AA}" type="presParOf" srcId="{BB0EA1CF-23D2-4358-A997-B002F3725270}" destId="{881A2486-FCA2-4D23-A86C-0F0DAD0CA51C}" srcOrd="2" destOrd="0" presId="urn:microsoft.com/office/officeart/2005/8/layout/hierarchy1"/>
    <dgm:cxn modelId="{ED7DC324-9D23-4D44-99DD-0D697A03ADB5}" type="presParOf" srcId="{BB0EA1CF-23D2-4358-A997-B002F3725270}" destId="{518155D7-2EEB-4C22-A550-5C192C831100}" srcOrd="3" destOrd="0" presId="urn:microsoft.com/office/officeart/2005/8/layout/hierarchy1"/>
    <dgm:cxn modelId="{03F31099-CF87-4F6E-AFE0-4651395D2753}" type="presParOf" srcId="{518155D7-2EEB-4C22-A550-5C192C831100}" destId="{90776F5B-C61F-4A1B-8197-5F0AC68C3E1C}" srcOrd="0" destOrd="0" presId="urn:microsoft.com/office/officeart/2005/8/layout/hierarchy1"/>
    <dgm:cxn modelId="{A179B8C2-9D3E-4FA0-A341-DEF2C18F617A}" type="presParOf" srcId="{90776F5B-C61F-4A1B-8197-5F0AC68C3E1C}" destId="{4D7E4830-CF99-446F-A07A-17E2A575DD68}" srcOrd="0" destOrd="0" presId="urn:microsoft.com/office/officeart/2005/8/layout/hierarchy1"/>
    <dgm:cxn modelId="{E867D161-4C56-4F68-A090-3CF6B49FB3DB}" type="presParOf" srcId="{90776F5B-C61F-4A1B-8197-5F0AC68C3E1C}" destId="{2AFB8C34-0366-4CAF-8486-CAB7306CD496}" srcOrd="1" destOrd="0" presId="urn:microsoft.com/office/officeart/2005/8/layout/hierarchy1"/>
    <dgm:cxn modelId="{3006A2A0-675A-4049-91E2-61FA4DD3CBD8}" type="presParOf" srcId="{518155D7-2EEB-4C22-A550-5C192C831100}" destId="{138ADC25-D2AA-4302-B1DD-81634B2AF6CD}" srcOrd="1" destOrd="0" presId="urn:microsoft.com/office/officeart/2005/8/layout/hierarchy1"/>
    <dgm:cxn modelId="{E8DE8E40-86C0-4EF4-8DC3-02194E14DC90}" type="presParOf" srcId="{138ADC25-D2AA-4302-B1DD-81634B2AF6CD}" destId="{75DD37ED-C3AC-41E6-86BE-A0EF709EC608}" srcOrd="0" destOrd="0" presId="urn:microsoft.com/office/officeart/2005/8/layout/hierarchy1"/>
    <dgm:cxn modelId="{31838EB1-0542-42B4-92B9-B66EA29D15C1}" type="presParOf" srcId="{138ADC25-D2AA-4302-B1DD-81634B2AF6CD}" destId="{630005B1-FFB4-49EC-953D-5BF8570C7037}" srcOrd="1" destOrd="0" presId="urn:microsoft.com/office/officeart/2005/8/layout/hierarchy1"/>
    <dgm:cxn modelId="{CD15C3A8-DB41-432C-B59E-33E29B03575C}" type="presParOf" srcId="{630005B1-FFB4-49EC-953D-5BF8570C7037}" destId="{AF0514EF-2EB9-4578-8F84-1041CD06DE66}" srcOrd="0" destOrd="0" presId="urn:microsoft.com/office/officeart/2005/8/layout/hierarchy1"/>
    <dgm:cxn modelId="{AB006502-501F-4096-BC19-013D2619F457}" type="presParOf" srcId="{AF0514EF-2EB9-4578-8F84-1041CD06DE66}" destId="{16577CE9-BF67-416F-B79B-4C192B6BA96D}" srcOrd="0" destOrd="0" presId="urn:microsoft.com/office/officeart/2005/8/layout/hierarchy1"/>
    <dgm:cxn modelId="{09EFD226-C35A-452B-AFA3-713FF9438AD2}" type="presParOf" srcId="{AF0514EF-2EB9-4578-8F84-1041CD06DE66}" destId="{79AA7892-8284-45BE-BF79-D85595B346B6}" srcOrd="1" destOrd="0" presId="urn:microsoft.com/office/officeart/2005/8/layout/hierarchy1"/>
    <dgm:cxn modelId="{F82EDFDA-8310-4133-91F4-BF30E21E091D}" type="presParOf" srcId="{630005B1-FFB4-49EC-953D-5BF8570C7037}" destId="{20B624BF-6407-4A7E-A43E-36D2B6F69E5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008E9EC-6BEE-44FB-8ABB-03C56C2F2A0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F7B2E521-9B44-4900-9AE9-60C6E6A98A14}">
      <dgm:prSet phldrT="[Κείμενο]"/>
      <dgm:spPr/>
      <dgm:t>
        <a:bodyPr/>
        <a:lstStyle/>
        <a:p>
          <a:r>
            <a:rPr lang="el-GR" dirty="0" smtClean="0"/>
            <a:t>Είδη μικροβίων οδοντικής πλάκας</a:t>
          </a:r>
          <a:endParaRPr lang="el-GR" dirty="0"/>
        </a:p>
      </dgm:t>
    </dgm:pt>
    <dgm:pt modelId="{E26A127E-FCD1-4F0C-A3D7-E2E77614B286}" type="parTrans" cxnId="{DA1B9D37-B31B-4B95-9B1D-5763CE965F58}">
      <dgm:prSet/>
      <dgm:spPr/>
      <dgm:t>
        <a:bodyPr/>
        <a:lstStyle/>
        <a:p>
          <a:endParaRPr lang="el-GR"/>
        </a:p>
      </dgm:t>
    </dgm:pt>
    <dgm:pt modelId="{70C86EE0-5984-49FA-A689-9B262932CD90}" type="sibTrans" cxnId="{DA1B9D37-B31B-4B95-9B1D-5763CE965F58}">
      <dgm:prSet/>
      <dgm:spPr/>
      <dgm:t>
        <a:bodyPr/>
        <a:lstStyle/>
        <a:p>
          <a:endParaRPr lang="el-GR"/>
        </a:p>
      </dgm:t>
    </dgm:pt>
    <dgm:pt modelId="{D14DC690-FA95-48C0-B378-E9B9795160EF}">
      <dgm:prSet phldrT="[Κείμενο]" custT="1"/>
      <dgm:spPr/>
      <dgm:t>
        <a:bodyPr/>
        <a:lstStyle/>
        <a:p>
          <a:r>
            <a:rPr lang="el-GR" sz="1600" dirty="0" smtClean="0"/>
            <a:t>Περισσότερα από 500 διαφορετικά είδη στην υπερουλική πλάκα και 20% λιγότερα στην υποουλική</a:t>
          </a:r>
          <a:endParaRPr lang="el-GR" sz="1600" dirty="0"/>
        </a:p>
      </dgm:t>
    </dgm:pt>
    <dgm:pt modelId="{F7F1597F-1D4C-48A5-8988-88815FE5A41C}" type="parTrans" cxnId="{FC6A4591-34DE-4F39-80A9-339D9A5FD1AE}">
      <dgm:prSet/>
      <dgm:spPr/>
      <dgm:t>
        <a:bodyPr/>
        <a:lstStyle/>
        <a:p>
          <a:endParaRPr lang="el-GR"/>
        </a:p>
      </dgm:t>
    </dgm:pt>
    <dgm:pt modelId="{61E2DBF7-DC2A-4A7F-B2E3-6203AAA82122}" type="sibTrans" cxnId="{FC6A4591-34DE-4F39-80A9-339D9A5FD1AE}">
      <dgm:prSet/>
      <dgm:spPr/>
      <dgm:t>
        <a:bodyPr/>
        <a:lstStyle/>
        <a:p>
          <a:endParaRPr lang="el-GR"/>
        </a:p>
      </dgm:t>
    </dgm:pt>
    <dgm:pt modelId="{333DFFA6-C9F9-4939-820B-A49FA32A8CB1}">
      <dgm:prSet phldrT="[Κείμενο]" custT="1"/>
      <dgm:spPr/>
      <dgm:t>
        <a:bodyPr/>
        <a:lstStyle/>
        <a:p>
          <a:r>
            <a:rPr lang="el-GR" sz="1600" dirty="0" smtClean="0"/>
            <a:t>Διαφορετικά είδη στις διάφορες περιοχές των δοντιών</a:t>
          </a:r>
          <a:endParaRPr lang="el-GR" sz="1600" dirty="0"/>
        </a:p>
      </dgm:t>
    </dgm:pt>
    <dgm:pt modelId="{75BAAC48-C529-48FB-AFC3-22211085A190}" type="parTrans" cxnId="{88DD0792-BDE4-41BF-AC45-340000D5BE62}">
      <dgm:prSet/>
      <dgm:spPr/>
      <dgm:t>
        <a:bodyPr/>
        <a:lstStyle/>
        <a:p>
          <a:endParaRPr lang="el-GR"/>
        </a:p>
      </dgm:t>
    </dgm:pt>
    <dgm:pt modelId="{1F1F7FD9-4094-4AA6-B56F-28B12CB6B408}" type="sibTrans" cxnId="{88DD0792-BDE4-41BF-AC45-340000D5BE62}">
      <dgm:prSet/>
      <dgm:spPr/>
      <dgm:t>
        <a:bodyPr/>
        <a:lstStyle/>
        <a:p>
          <a:endParaRPr lang="el-GR"/>
        </a:p>
      </dgm:t>
    </dgm:pt>
    <dgm:pt modelId="{20D88D08-25E5-4365-A301-0770DC23B966}">
      <dgm:prSet phldrT="[Κείμενο]" custT="1"/>
      <dgm:spPr/>
      <dgm:t>
        <a:bodyPr/>
        <a:lstStyle/>
        <a:p>
          <a:r>
            <a:rPr lang="el-GR" sz="1600" dirty="0" smtClean="0"/>
            <a:t>Διαφορετικά είδη μεταξύ διαφορετικών ατόμων</a:t>
          </a:r>
          <a:endParaRPr lang="el-GR" sz="1600" dirty="0"/>
        </a:p>
      </dgm:t>
    </dgm:pt>
    <dgm:pt modelId="{61374593-8790-4C58-81B6-3F9042900934}" type="parTrans" cxnId="{5363E3F4-F1A0-436E-87CA-441E8EFD8DB4}">
      <dgm:prSet/>
      <dgm:spPr/>
      <dgm:t>
        <a:bodyPr/>
        <a:lstStyle/>
        <a:p>
          <a:endParaRPr lang="el-GR"/>
        </a:p>
      </dgm:t>
    </dgm:pt>
    <dgm:pt modelId="{0B2917E2-FBAF-46C1-8F83-EF4A18D801D3}" type="sibTrans" cxnId="{5363E3F4-F1A0-436E-87CA-441E8EFD8DB4}">
      <dgm:prSet/>
      <dgm:spPr/>
      <dgm:t>
        <a:bodyPr/>
        <a:lstStyle/>
        <a:p>
          <a:endParaRPr lang="el-GR"/>
        </a:p>
      </dgm:t>
    </dgm:pt>
    <dgm:pt modelId="{174D0B2D-C478-4064-9E3E-22AF638E61A1}" type="pres">
      <dgm:prSet presAssocID="{3008E9EC-6BEE-44FB-8ABB-03C56C2F2A08}" presName="composite" presStyleCnt="0">
        <dgm:presLayoutVars>
          <dgm:chMax val="1"/>
          <dgm:dir/>
          <dgm:resizeHandles val="exact"/>
        </dgm:presLayoutVars>
      </dgm:prSet>
      <dgm:spPr/>
      <dgm:t>
        <a:bodyPr/>
        <a:lstStyle/>
        <a:p>
          <a:endParaRPr lang="el-GR"/>
        </a:p>
      </dgm:t>
    </dgm:pt>
    <dgm:pt modelId="{BB853BEB-B8B7-48B0-A93C-B65C0EBD89C9}" type="pres">
      <dgm:prSet presAssocID="{F7B2E521-9B44-4900-9AE9-60C6E6A98A14}" presName="roof" presStyleLbl="dkBgShp" presStyleIdx="0" presStyleCnt="2"/>
      <dgm:spPr/>
      <dgm:t>
        <a:bodyPr/>
        <a:lstStyle/>
        <a:p>
          <a:endParaRPr lang="el-GR"/>
        </a:p>
      </dgm:t>
    </dgm:pt>
    <dgm:pt modelId="{B5120E49-DD9C-4273-AC99-04567E0B29DE}" type="pres">
      <dgm:prSet presAssocID="{F7B2E521-9B44-4900-9AE9-60C6E6A98A14}" presName="pillars" presStyleCnt="0"/>
      <dgm:spPr/>
    </dgm:pt>
    <dgm:pt modelId="{CF9213C2-73F6-442E-91DD-5E1148C01A31}" type="pres">
      <dgm:prSet presAssocID="{F7B2E521-9B44-4900-9AE9-60C6E6A98A14}" presName="pillar1" presStyleLbl="node1" presStyleIdx="0" presStyleCnt="3">
        <dgm:presLayoutVars>
          <dgm:bulletEnabled val="1"/>
        </dgm:presLayoutVars>
      </dgm:prSet>
      <dgm:spPr/>
      <dgm:t>
        <a:bodyPr/>
        <a:lstStyle/>
        <a:p>
          <a:endParaRPr lang="el-GR"/>
        </a:p>
      </dgm:t>
    </dgm:pt>
    <dgm:pt modelId="{E332E607-9D48-4AB5-9995-14CEE6A9388C}" type="pres">
      <dgm:prSet presAssocID="{333DFFA6-C9F9-4939-820B-A49FA32A8CB1}" presName="pillarX" presStyleLbl="node1" presStyleIdx="1" presStyleCnt="3">
        <dgm:presLayoutVars>
          <dgm:bulletEnabled val="1"/>
        </dgm:presLayoutVars>
      </dgm:prSet>
      <dgm:spPr/>
      <dgm:t>
        <a:bodyPr/>
        <a:lstStyle/>
        <a:p>
          <a:endParaRPr lang="el-GR"/>
        </a:p>
      </dgm:t>
    </dgm:pt>
    <dgm:pt modelId="{A7CD6121-F3A4-490B-9733-FA82D341B1FA}" type="pres">
      <dgm:prSet presAssocID="{20D88D08-25E5-4365-A301-0770DC23B966}" presName="pillarX" presStyleLbl="node1" presStyleIdx="2" presStyleCnt="3">
        <dgm:presLayoutVars>
          <dgm:bulletEnabled val="1"/>
        </dgm:presLayoutVars>
      </dgm:prSet>
      <dgm:spPr/>
      <dgm:t>
        <a:bodyPr/>
        <a:lstStyle/>
        <a:p>
          <a:endParaRPr lang="el-GR"/>
        </a:p>
      </dgm:t>
    </dgm:pt>
    <dgm:pt modelId="{1A7B8F32-53F0-4506-8C97-E81615C4BAC8}" type="pres">
      <dgm:prSet presAssocID="{F7B2E521-9B44-4900-9AE9-60C6E6A98A14}" presName="base" presStyleLbl="dkBgShp" presStyleIdx="1" presStyleCnt="2"/>
      <dgm:spPr/>
    </dgm:pt>
  </dgm:ptLst>
  <dgm:cxnLst>
    <dgm:cxn modelId="{4C1E8BFE-3E91-4714-B443-E2D3BDD54411}" type="presOf" srcId="{20D88D08-25E5-4365-A301-0770DC23B966}" destId="{A7CD6121-F3A4-490B-9733-FA82D341B1FA}" srcOrd="0" destOrd="0" presId="urn:microsoft.com/office/officeart/2005/8/layout/hList3"/>
    <dgm:cxn modelId="{C53707C6-F38C-4D3D-818B-7F8CB7B4D962}" type="presOf" srcId="{333DFFA6-C9F9-4939-820B-A49FA32A8CB1}" destId="{E332E607-9D48-4AB5-9995-14CEE6A9388C}" srcOrd="0" destOrd="0" presId="urn:microsoft.com/office/officeart/2005/8/layout/hList3"/>
    <dgm:cxn modelId="{DA1B9D37-B31B-4B95-9B1D-5763CE965F58}" srcId="{3008E9EC-6BEE-44FB-8ABB-03C56C2F2A08}" destId="{F7B2E521-9B44-4900-9AE9-60C6E6A98A14}" srcOrd="0" destOrd="0" parTransId="{E26A127E-FCD1-4F0C-A3D7-E2E77614B286}" sibTransId="{70C86EE0-5984-49FA-A689-9B262932CD90}"/>
    <dgm:cxn modelId="{2A361A0D-3BE4-4E94-8112-6AD1DD1D7880}" type="presOf" srcId="{D14DC690-FA95-48C0-B378-E9B9795160EF}" destId="{CF9213C2-73F6-442E-91DD-5E1148C01A31}" srcOrd="0" destOrd="0" presId="urn:microsoft.com/office/officeart/2005/8/layout/hList3"/>
    <dgm:cxn modelId="{5363E3F4-F1A0-436E-87CA-441E8EFD8DB4}" srcId="{F7B2E521-9B44-4900-9AE9-60C6E6A98A14}" destId="{20D88D08-25E5-4365-A301-0770DC23B966}" srcOrd="2" destOrd="0" parTransId="{61374593-8790-4C58-81B6-3F9042900934}" sibTransId="{0B2917E2-FBAF-46C1-8F83-EF4A18D801D3}"/>
    <dgm:cxn modelId="{88DD0792-BDE4-41BF-AC45-340000D5BE62}" srcId="{F7B2E521-9B44-4900-9AE9-60C6E6A98A14}" destId="{333DFFA6-C9F9-4939-820B-A49FA32A8CB1}" srcOrd="1" destOrd="0" parTransId="{75BAAC48-C529-48FB-AFC3-22211085A190}" sibTransId="{1F1F7FD9-4094-4AA6-B56F-28B12CB6B408}"/>
    <dgm:cxn modelId="{415A9B6F-84F8-4791-9991-C2E255D9441B}" type="presOf" srcId="{3008E9EC-6BEE-44FB-8ABB-03C56C2F2A08}" destId="{174D0B2D-C478-4064-9E3E-22AF638E61A1}" srcOrd="0" destOrd="0" presId="urn:microsoft.com/office/officeart/2005/8/layout/hList3"/>
    <dgm:cxn modelId="{FC6A4591-34DE-4F39-80A9-339D9A5FD1AE}" srcId="{F7B2E521-9B44-4900-9AE9-60C6E6A98A14}" destId="{D14DC690-FA95-48C0-B378-E9B9795160EF}" srcOrd="0" destOrd="0" parTransId="{F7F1597F-1D4C-48A5-8988-88815FE5A41C}" sibTransId="{61E2DBF7-DC2A-4A7F-B2E3-6203AAA82122}"/>
    <dgm:cxn modelId="{5AA96CD1-B243-4612-AED9-CDC26A0A15B9}" type="presOf" srcId="{F7B2E521-9B44-4900-9AE9-60C6E6A98A14}" destId="{BB853BEB-B8B7-48B0-A93C-B65C0EBD89C9}" srcOrd="0" destOrd="0" presId="urn:microsoft.com/office/officeart/2005/8/layout/hList3"/>
    <dgm:cxn modelId="{AED6B7EE-CADF-491B-8EB1-6CAC2695D36C}" type="presParOf" srcId="{174D0B2D-C478-4064-9E3E-22AF638E61A1}" destId="{BB853BEB-B8B7-48B0-A93C-B65C0EBD89C9}" srcOrd="0" destOrd="0" presId="urn:microsoft.com/office/officeart/2005/8/layout/hList3"/>
    <dgm:cxn modelId="{51E97577-BCBA-4273-A808-00FA082C5972}" type="presParOf" srcId="{174D0B2D-C478-4064-9E3E-22AF638E61A1}" destId="{B5120E49-DD9C-4273-AC99-04567E0B29DE}" srcOrd="1" destOrd="0" presId="urn:microsoft.com/office/officeart/2005/8/layout/hList3"/>
    <dgm:cxn modelId="{D0F85771-026E-48A9-835D-3FB05A3F759C}" type="presParOf" srcId="{B5120E49-DD9C-4273-AC99-04567E0B29DE}" destId="{CF9213C2-73F6-442E-91DD-5E1148C01A31}" srcOrd="0" destOrd="0" presId="urn:microsoft.com/office/officeart/2005/8/layout/hList3"/>
    <dgm:cxn modelId="{7E983314-F039-48FA-82CB-01A092FF4DB0}" type="presParOf" srcId="{B5120E49-DD9C-4273-AC99-04567E0B29DE}" destId="{E332E607-9D48-4AB5-9995-14CEE6A9388C}" srcOrd="1" destOrd="0" presId="urn:microsoft.com/office/officeart/2005/8/layout/hList3"/>
    <dgm:cxn modelId="{B6FA3F3A-7AD0-4F3C-A81C-5014D8957F54}" type="presParOf" srcId="{B5120E49-DD9C-4273-AC99-04567E0B29DE}" destId="{A7CD6121-F3A4-490B-9733-FA82D341B1FA}" srcOrd="2" destOrd="0" presId="urn:microsoft.com/office/officeart/2005/8/layout/hList3"/>
    <dgm:cxn modelId="{4E6D11DB-E99C-4062-8339-9B45FC2E3B0A}" type="presParOf" srcId="{174D0B2D-C478-4064-9E3E-22AF638E61A1}" destId="{1A7B8F32-53F0-4506-8C97-E81615C4BAC8}"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D14A86C-953A-4D44-AC74-B44306DFE6A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DFE3F3A3-5B45-441F-AD1A-996069EC3D40}">
      <dgm:prSet phldrT="[Κείμενο]" custT="1"/>
      <dgm:spPr/>
      <dgm:t>
        <a:bodyPr/>
        <a:lstStyle/>
        <a:p>
          <a:r>
            <a:rPr lang="el-GR" sz="1600" dirty="0" smtClean="0"/>
            <a:t>Σχέσεις μικροβίων της οδοντικής πλάκας </a:t>
          </a:r>
          <a:endParaRPr lang="el-GR" sz="1600" dirty="0"/>
        </a:p>
      </dgm:t>
    </dgm:pt>
    <dgm:pt modelId="{810F9C7E-4FAB-42B6-8081-C2041B668603}" type="parTrans" cxnId="{59A5A815-8EB3-47B9-B475-FC46AA61EC56}">
      <dgm:prSet/>
      <dgm:spPr/>
      <dgm:t>
        <a:bodyPr/>
        <a:lstStyle/>
        <a:p>
          <a:endParaRPr lang="el-GR"/>
        </a:p>
      </dgm:t>
    </dgm:pt>
    <dgm:pt modelId="{F54E2E87-4251-4B59-B503-8AD7B37EAFED}" type="sibTrans" cxnId="{59A5A815-8EB3-47B9-B475-FC46AA61EC56}">
      <dgm:prSet/>
      <dgm:spPr/>
      <dgm:t>
        <a:bodyPr/>
        <a:lstStyle/>
        <a:p>
          <a:endParaRPr lang="el-GR"/>
        </a:p>
      </dgm:t>
    </dgm:pt>
    <dgm:pt modelId="{F9A3B2B0-1A68-4558-8E27-4A63751CEDDA}">
      <dgm:prSet phldrT="[Κείμενο]" custT="1"/>
      <dgm:spPr/>
      <dgm:t>
        <a:bodyPr/>
        <a:lstStyle/>
        <a:p>
          <a:r>
            <a:rPr lang="el-GR" sz="1600" dirty="0" smtClean="0"/>
            <a:t>Συνεργατικές αλληλεπιδράσεις</a:t>
          </a:r>
          <a:endParaRPr lang="el-GR" sz="1600" dirty="0"/>
        </a:p>
      </dgm:t>
    </dgm:pt>
    <dgm:pt modelId="{6E0FFBE1-9C26-4E10-8DBC-EF958B4CB078}" type="parTrans" cxnId="{5E0D2F60-D262-4C9D-A89A-092B75A00014}">
      <dgm:prSet/>
      <dgm:spPr/>
      <dgm:t>
        <a:bodyPr/>
        <a:lstStyle/>
        <a:p>
          <a:endParaRPr lang="el-GR"/>
        </a:p>
      </dgm:t>
    </dgm:pt>
    <dgm:pt modelId="{A4B42C64-D706-4C84-949C-1A61D192F9AB}" type="sibTrans" cxnId="{5E0D2F60-D262-4C9D-A89A-092B75A00014}">
      <dgm:prSet/>
      <dgm:spPr/>
      <dgm:t>
        <a:bodyPr/>
        <a:lstStyle/>
        <a:p>
          <a:endParaRPr lang="el-GR"/>
        </a:p>
      </dgm:t>
    </dgm:pt>
    <dgm:pt modelId="{7794563A-7911-4BD9-A0B9-B3C9400DD9A6}">
      <dgm:prSet phldrT="[Κείμενο]" custT="1"/>
      <dgm:spPr/>
      <dgm:t>
        <a:bodyPr/>
        <a:lstStyle/>
        <a:p>
          <a:r>
            <a:rPr lang="el-GR" sz="1400" dirty="0" smtClean="0"/>
            <a:t>Συνεργασία στη διάσπαση θρεπτικών ουσιών</a:t>
          </a:r>
          <a:endParaRPr lang="el-GR" sz="1400" dirty="0"/>
        </a:p>
      </dgm:t>
    </dgm:pt>
    <dgm:pt modelId="{44193437-AC53-4921-8618-B248A39FF08C}" type="parTrans" cxnId="{A1691932-64A2-4FB1-BC71-62B99A13A38F}">
      <dgm:prSet/>
      <dgm:spPr/>
      <dgm:t>
        <a:bodyPr/>
        <a:lstStyle/>
        <a:p>
          <a:endParaRPr lang="el-GR"/>
        </a:p>
      </dgm:t>
    </dgm:pt>
    <dgm:pt modelId="{6FB35FF0-5FBB-41EF-BD98-22B23FADE253}" type="sibTrans" cxnId="{A1691932-64A2-4FB1-BC71-62B99A13A38F}">
      <dgm:prSet/>
      <dgm:spPr/>
      <dgm:t>
        <a:bodyPr/>
        <a:lstStyle/>
        <a:p>
          <a:endParaRPr lang="el-GR"/>
        </a:p>
      </dgm:t>
    </dgm:pt>
    <dgm:pt modelId="{D60EB0C9-9E03-42CB-A596-7ABC70492F2F}">
      <dgm:prSet phldrT="[Κείμενο]" custT="1"/>
      <dgm:spPr/>
      <dgm:t>
        <a:bodyPr/>
        <a:lstStyle/>
        <a:p>
          <a:r>
            <a:rPr lang="el-GR" sz="1600" dirty="0" smtClean="0"/>
            <a:t>Παραγωγή θρεπτικών ουσιών </a:t>
          </a:r>
          <a:endParaRPr lang="el-GR" sz="1600" dirty="0"/>
        </a:p>
      </dgm:t>
    </dgm:pt>
    <dgm:pt modelId="{B64A0059-7E32-4865-8724-600DD43FBFA4}" type="parTrans" cxnId="{1D902704-DC3F-40BD-9968-B76C31A7DCE6}">
      <dgm:prSet/>
      <dgm:spPr/>
      <dgm:t>
        <a:bodyPr/>
        <a:lstStyle/>
        <a:p>
          <a:endParaRPr lang="el-GR"/>
        </a:p>
      </dgm:t>
    </dgm:pt>
    <dgm:pt modelId="{2B4551C9-F3B9-4784-9A05-0EDAC97802B6}" type="sibTrans" cxnId="{1D902704-DC3F-40BD-9968-B76C31A7DCE6}">
      <dgm:prSet/>
      <dgm:spPr/>
      <dgm:t>
        <a:bodyPr/>
        <a:lstStyle/>
        <a:p>
          <a:endParaRPr lang="el-GR"/>
        </a:p>
      </dgm:t>
    </dgm:pt>
    <dgm:pt modelId="{825D07A1-0304-440A-B361-F28B67C7D519}">
      <dgm:prSet phldrT="[Κείμενο]" custT="1"/>
      <dgm:spPr/>
      <dgm:t>
        <a:bodyPr/>
        <a:lstStyle/>
        <a:p>
          <a:r>
            <a:rPr lang="el-GR" sz="1600" dirty="0" smtClean="0"/>
            <a:t>Ανταγωνιστικές αλληλεπιδράσεις</a:t>
          </a:r>
          <a:endParaRPr lang="el-GR" sz="1600" dirty="0"/>
        </a:p>
      </dgm:t>
    </dgm:pt>
    <dgm:pt modelId="{D1BFDBFD-F65D-40CA-B26D-EDC0780DC8C7}" type="parTrans" cxnId="{7885D737-0938-42EA-923D-DB0A0F42060C}">
      <dgm:prSet/>
      <dgm:spPr/>
      <dgm:t>
        <a:bodyPr/>
        <a:lstStyle/>
        <a:p>
          <a:endParaRPr lang="el-GR"/>
        </a:p>
      </dgm:t>
    </dgm:pt>
    <dgm:pt modelId="{3DD6C311-B99D-406B-A677-7DD3918178A8}" type="sibTrans" cxnId="{7885D737-0938-42EA-923D-DB0A0F42060C}">
      <dgm:prSet/>
      <dgm:spPr/>
      <dgm:t>
        <a:bodyPr/>
        <a:lstStyle/>
        <a:p>
          <a:endParaRPr lang="el-GR"/>
        </a:p>
      </dgm:t>
    </dgm:pt>
    <dgm:pt modelId="{2939B905-095E-49E9-A664-8BA1F0A76773}">
      <dgm:prSet phldrT="[Κείμενο]" custT="1"/>
      <dgm:spPr/>
      <dgm:t>
        <a:bodyPr/>
        <a:lstStyle/>
        <a:p>
          <a:r>
            <a:rPr lang="el-GR" sz="1400" dirty="0" smtClean="0"/>
            <a:t>Παραγωγή τοξικών ουσιών (βακτηριοκίνες</a:t>
          </a:r>
          <a:r>
            <a:rPr lang="el-GR" sz="1100" dirty="0" smtClean="0"/>
            <a:t>)</a:t>
          </a:r>
          <a:endParaRPr lang="el-GR" sz="1100" dirty="0"/>
        </a:p>
      </dgm:t>
    </dgm:pt>
    <dgm:pt modelId="{3AAE67BC-0EB2-4BCC-AFCA-E2D95E00FC5C}" type="parTrans" cxnId="{6DC663D7-0F81-4A15-AFD3-E50322D54685}">
      <dgm:prSet/>
      <dgm:spPr/>
      <dgm:t>
        <a:bodyPr/>
        <a:lstStyle/>
        <a:p>
          <a:endParaRPr lang="el-GR"/>
        </a:p>
      </dgm:t>
    </dgm:pt>
    <dgm:pt modelId="{9D5EEB0E-8ECE-434E-9E98-CC099A1BD61A}" type="sibTrans" cxnId="{6DC663D7-0F81-4A15-AFD3-E50322D54685}">
      <dgm:prSet/>
      <dgm:spPr/>
      <dgm:t>
        <a:bodyPr/>
        <a:lstStyle/>
        <a:p>
          <a:endParaRPr lang="el-GR"/>
        </a:p>
      </dgm:t>
    </dgm:pt>
    <dgm:pt modelId="{F45C1331-0FB6-44CC-A888-BC0499B05050}">
      <dgm:prSet custT="1"/>
      <dgm:spPr/>
      <dgm:t>
        <a:bodyPr/>
        <a:lstStyle/>
        <a:p>
          <a:r>
            <a:rPr lang="el-GR" sz="1600" dirty="0" smtClean="0"/>
            <a:t>Τροποποίηση τοπικών συνθηκών</a:t>
          </a:r>
          <a:endParaRPr lang="el-GR" sz="1600" dirty="0"/>
        </a:p>
      </dgm:t>
    </dgm:pt>
    <dgm:pt modelId="{7031E48E-3039-4FD1-B6CD-855ABF9D8B02}" type="parTrans" cxnId="{D179DCC2-5748-48FA-BE5A-A49DE2C66ED9}">
      <dgm:prSet/>
      <dgm:spPr/>
      <dgm:t>
        <a:bodyPr/>
        <a:lstStyle/>
        <a:p>
          <a:endParaRPr lang="el-GR"/>
        </a:p>
      </dgm:t>
    </dgm:pt>
    <dgm:pt modelId="{75AD013F-90D2-464C-A469-35927A93655A}" type="sibTrans" cxnId="{D179DCC2-5748-48FA-BE5A-A49DE2C66ED9}">
      <dgm:prSet/>
      <dgm:spPr/>
      <dgm:t>
        <a:bodyPr/>
        <a:lstStyle/>
        <a:p>
          <a:endParaRPr lang="el-GR"/>
        </a:p>
      </dgm:t>
    </dgm:pt>
    <dgm:pt modelId="{3F5094BF-011B-4E5B-9C39-5735A7D40F0F}">
      <dgm:prSet custT="1"/>
      <dgm:spPr/>
      <dgm:t>
        <a:bodyPr/>
        <a:lstStyle/>
        <a:p>
          <a:r>
            <a:rPr lang="el-GR" sz="1400" dirty="0" smtClean="0"/>
            <a:t>Ανταγωνισμός για τις θρεπτικές ουσίες και τις θέσεις προσκόλλησης</a:t>
          </a:r>
          <a:endParaRPr lang="el-GR" sz="1400" dirty="0"/>
        </a:p>
      </dgm:t>
    </dgm:pt>
    <dgm:pt modelId="{4ACEDC96-A4BB-45B1-9FFF-22F157491231}" type="parTrans" cxnId="{80E1F8D7-A881-478B-AB53-A092FE19A86E}">
      <dgm:prSet/>
      <dgm:spPr/>
      <dgm:t>
        <a:bodyPr/>
        <a:lstStyle/>
        <a:p>
          <a:endParaRPr lang="el-GR"/>
        </a:p>
      </dgm:t>
    </dgm:pt>
    <dgm:pt modelId="{5C2DECB3-71AF-43EA-9167-5A7B26218BF2}" type="sibTrans" cxnId="{80E1F8D7-A881-478B-AB53-A092FE19A86E}">
      <dgm:prSet/>
      <dgm:spPr/>
      <dgm:t>
        <a:bodyPr/>
        <a:lstStyle/>
        <a:p>
          <a:endParaRPr lang="el-GR"/>
        </a:p>
      </dgm:t>
    </dgm:pt>
    <dgm:pt modelId="{DD820398-D9FE-4622-BC4F-005A765C5A9F}" type="pres">
      <dgm:prSet presAssocID="{6D14A86C-953A-4D44-AC74-B44306DFE6A5}" presName="hierChild1" presStyleCnt="0">
        <dgm:presLayoutVars>
          <dgm:chPref val="1"/>
          <dgm:dir/>
          <dgm:animOne val="branch"/>
          <dgm:animLvl val="lvl"/>
          <dgm:resizeHandles/>
        </dgm:presLayoutVars>
      </dgm:prSet>
      <dgm:spPr/>
      <dgm:t>
        <a:bodyPr/>
        <a:lstStyle/>
        <a:p>
          <a:endParaRPr lang="el-GR"/>
        </a:p>
      </dgm:t>
    </dgm:pt>
    <dgm:pt modelId="{7057A4A5-09AB-468D-B469-AF3786362725}" type="pres">
      <dgm:prSet presAssocID="{DFE3F3A3-5B45-441F-AD1A-996069EC3D40}" presName="hierRoot1" presStyleCnt="0"/>
      <dgm:spPr/>
    </dgm:pt>
    <dgm:pt modelId="{B208A1D6-C4A6-4D49-A815-ADCDBBE5C071}" type="pres">
      <dgm:prSet presAssocID="{DFE3F3A3-5B45-441F-AD1A-996069EC3D40}" presName="composite" presStyleCnt="0"/>
      <dgm:spPr/>
    </dgm:pt>
    <dgm:pt modelId="{C3EFB327-1877-4720-A9DB-9CDDF0E83E10}" type="pres">
      <dgm:prSet presAssocID="{DFE3F3A3-5B45-441F-AD1A-996069EC3D40}" presName="background" presStyleLbl="node0" presStyleIdx="0" presStyleCnt="1"/>
      <dgm:spPr/>
    </dgm:pt>
    <dgm:pt modelId="{AF239C05-36F8-4702-BC50-4AA603685D4D}" type="pres">
      <dgm:prSet presAssocID="{DFE3F3A3-5B45-441F-AD1A-996069EC3D40}" presName="text" presStyleLbl="fgAcc0" presStyleIdx="0" presStyleCnt="1">
        <dgm:presLayoutVars>
          <dgm:chPref val="3"/>
        </dgm:presLayoutVars>
      </dgm:prSet>
      <dgm:spPr/>
      <dgm:t>
        <a:bodyPr/>
        <a:lstStyle/>
        <a:p>
          <a:endParaRPr lang="el-GR"/>
        </a:p>
      </dgm:t>
    </dgm:pt>
    <dgm:pt modelId="{CAC7978B-08C1-4954-A5D9-C76980193E13}" type="pres">
      <dgm:prSet presAssocID="{DFE3F3A3-5B45-441F-AD1A-996069EC3D40}" presName="hierChild2" presStyleCnt="0"/>
      <dgm:spPr/>
    </dgm:pt>
    <dgm:pt modelId="{ECCAF469-9AE0-4DB2-AE36-2A13BDD6B68C}" type="pres">
      <dgm:prSet presAssocID="{6E0FFBE1-9C26-4E10-8DBC-EF958B4CB078}" presName="Name10" presStyleLbl="parChTrans1D2" presStyleIdx="0" presStyleCnt="2"/>
      <dgm:spPr/>
      <dgm:t>
        <a:bodyPr/>
        <a:lstStyle/>
        <a:p>
          <a:endParaRPr lang="el-GR"/>
        </a:p>
      </dgm:t>
    </dgm:pt>
    <dgm:pt modelId="{A8AC17BD-A3C8-4F71-BAA5-B2AD8825D128}" type="pres">
      <dgm:prSet presAssocID="{F9A3B2B0-1A68-4558-8E27-4A63751CEDDA}" presName="hierRoot2" presStyleCnt="0"/>
      <dgm:spPr/>
    </dgm:pt>
    <dgm:pt modelId="{CE421A75-FE93-4A4F-BD72-8A1B5DA8C391}" type="pres">
      <dgm:prSet presAssocID="{F9A3B2B0-1A68-4558-8E27-4A63751CEDDA}" presName="composite2" presStyleCnt="0"/>
      <dgm:spPr/>
    </dgm:pt>
    <dgm:pt modelId="{0228616D-3DAF-4094-B16E-BBFBCD01070C}" type="pres">
      <dgm:prSet presAssocID="{F9A3B2B0-1A68-4558-8E27-4A63751CEDDA}" presName="background2" presStyleLbl="node2" presStyleIdx="0" presStyleCnt="2"/>
      <dgm:spPr/>
    </dgm:pt>
    <dgm:pt modelId="{30BA878A-5A94-4318-AE2B-D1055C63CF8A}" type="pres">
      <dgm:prSet presAssocID="{F9A3B2B0-1A68-4558-8E27-4A63751CEDDA}" presName="text2" presStyleLbl="fgAcc2" presStyleIdx="0" presStyleCnt="2" custScaleX="126913">
        <dgm:presLayoutVars>
          <dgm:chPref val="3"/>
        </dgm:presLayoutVars>
      </dgm:prSet>
      <dgm:spPr/>
      <dgm:t>
        <a:bodyPr/>
        <a:lstStyle/>
        <a:p>
          <a:endParaRPr lang="el-GR"/>
        </a:p>
      </dgm:t>
    </dgm:pt>
    <dgm:pt modelId="{71907ACF-63DE-4318-B9A5-474A698591F7}" type="pres">
      <dgm:prSet presAssocID="{F9A3B2B0-1A68-4558-8E27-4A63751CEDDA}" presName="hierChild3" presStyleCnt="0"/>
      <dgm:spPr/>
    </dgm:pt>
    <dgm:pt modelId="{9EFB8EFE-515A-49D8-9F5A-F00DF76639B3}" type="pres">
      <dgm:prSet presAssocID="{44193437-AC53-4921-8618-B248A39FF08C}" presName="Name17" presStyleLbl="parChTrans1D3" presStyleIdx="0" presStyleCnt="5"/>
      <dgm:spPr/>
      <dgm:t>
        <a:bodyPr/>
        <a:lstStyle/>
        <a:p>
          <a:endParaRPr lang="el-GR"/>
        </a:p>
      </dgm:t>
    </dgm:pt>
    <dgm:pt modelId="{01D2AEE6-8377-4652-B60B-977AD7115831}" type="pres">
      <dgm:prSet presAssocID="{7794563A-7911-4BD9-A0B9-B3C9400DD9A6}" presName="hierRoot3" presStyleCnt="0"/>
      <dgm:spPr/>
    </dgm:pt>
    <dgm:pt modelId="{F4661E83-482A-495B-A780-6F13946886A1}" type="pres">
      <dgm:prSet presAssocID="{7794563A-7911-4BD9-A0B9-B3C9400DD9A6}" presName="composite3" presStyleCnt="0"/>
      <dgm:spPr/>
    </dgm:pt>
    <dgm:pt modelId="{E020808D-E275-410A-8ADE-86473C0669E5}" type="pres">
      <dgm:prSet presAssocID="{7794563A-7911-4BD9-A0B9-B3C9400DD9A6}" presName="background3" presStyleLbl="node3" presStyleIdx="0" presStyleCnt="5"/>
      <dgm:spPr/>
    </dgm:pt>
    <dgm:pt modelId="{61DE0ECC-838C-4C89-83CA-7AC6678D0554}" type="pres">
      <dgm:prSet presAssocID="{7794563A-7911-4BD9-A0B9-B3C9400DD9A6}" presName="text3" presStyleLbl="fgAcc3" presStyleIdx="0" presStyleCnt="5">
        <dgm:presLayoutVars>
          <dgm:chPref val="3"/>
        </dgm:presLayoutVars>
      </dgm:prSet>
      <dgm:spPr/>
      <dgm:t>
        <a:bodyPr/>
        <a:lstStyle/>
        <a:p>
          <a:endParaRPr lang="el-GR"/>
        </a:p>
      </dgm:t>
    </dgm:pt>
    <dgm:pt modelId="{83D5FFB6-7EF6-4465-AE9D-1EDC5C29D5CF}" type="pres">
      <dgm:prSet presAssocID="{7794563A-7911-4BD9-A0B9-B3C9400DD9A6}" presName="hierChild4" presStyleCnt="0"/>
      <dgm:spPr/>
    </dgm:pt>
    <dgm:pt modelId="{F5790E2D-6EDD-490B-B5D6-6FBF91275DB3}" type="pres">
      <dgm:prSet presAssocID="{B64A0059-7E32-4865-8724-600DD43FBFA4}" presName="Name17" presStyleLbl="parChTrans1D3" presStyleIdx="1" presStyleCnt="5"/>
      <dgm:spPr/>
      <dgm:t>
        <a:bodyPr/>
        <a:lstStyle/>
        <a:p>
          <a:endParaRPr lang="el-GR"/>
        </a:p>
      </dgm:t>
    </dgm:pt>
    <dgm:pt modelId="{F036CE30-A0A2-4182-83E5-AD76E3634305}" type="pres">
      <dgm:prSet presAssocID="{D60EB0C9-9E03-42CB-A596-7ABC70492F2F}" presName="hierRoot3" presStyleCnt="0"/>
      <dgm:spPr/>
    </dgm:pt>
    <dgm:pt modelId="{FEE1C3F8-2700-4F06-B443-086FCC4DD017}" type="pres">
      <dgm:prSet presAssocID="{D60EB0C9-9E03-42CB-A596-7ABC70492F2F}" presName="composite3" presStyleCnt="0"/>
      <dgm:spPr/>
    </dgm:pt>
    <dgm:pt modelId="{FDE18562-909B-4BED-82BC-048872E9581E}" type="pres">
      <dgm:prSet presAssocID="{D60EB0C9-9E03-42CB-A596-7ABC70492F2F}" presName="background3" presStyleLbl="node3" presStyleIdx="1" presStyleCnt="5"/>
      <dgm:spPr/>
    </dgm:pt>
    <dgm:pt modelId="{FBA7EA61-1408-4285-88BB-E2A10E58D911}" type="pres">
      <dgm:prSet presAssocID="{D60EB0C9-9E03-42CB-A596-7ABC70492F2F}" presName="text3" presStyleLbl="fgAcc3" presStyleIdx="1" presStyleCnt="5">
        <dgm:presLayoutVars>
          <dgm:chPref val="3"/>
        </dgm:presLayoutVars>
      </dgm:prSet>
      <dgm:spPr/>
      <dgm:t>
        <a:bodyPr/>
        <a:lstStyle/>
        <a:p>
          <a:endParaRPr lang="el-GR"/>
        </a:p>
      </dgm:t>
    </dgm:pt>
    <dgm:pt modelId="{146F5423-A74D-4518-BB33-B5E25DE9C89C}" type="pres">
      <dgm:prSet presAssocID="{D60EB0C9-9E03-42CB-A596-7ABC70492F2F}" presName="hierChild4" presStyleCnt="0"/>
      <dgm:spPr/>
    </dgm:pt>
    <dgm:pt modelId="{154B3462-714A-4EAA-9F54-D284E8090D0B}" type="pres">
      <dgm:prSet presAssocID="{7031E48E-3039-4FD1-B6CD-855ABF9D8B02}" presName="Name17" presStyleLbl="parChTrans1D3" presStyleIdx="2" presStyleCnt="5"/>
      <dgm:spPr/>
      <dgm:t>
        <a:bodyPr/>
        <a:lstStyle/>
        <a:p>
          <a:endParaRPr lang="el-GR"/>
        </a:p>
      </dgm:t>
    </dgm:pt>
    <dgm:pt modelId="{88EF1CD2-6E99-4BAA-A5AB-87EF26895B54}" type="pres">
      <dgm:prSet presAssocID="{F45C1331-0FB6-44CC-A888-BC0499B05050}" presName="hierRoot3" presStyleCnt="0"/>
      <dgm:spPr/>
    </dgm:pt>
    <dgm:pt modelId="{646FB7B8-2D11-4B80-AD39-60A581E6E8C3}" type="pres">
      <dgm:prSet presAssocID="{F45C1331-0FB6-44CC-A888-BC0499B05050}" presName="composite3" presStyleCnt="0"/>
      <dgm:spPr/>
    </dgm:pt>
    <dgm:pt modelId="{12A47E80-9A85-4854-AEFC-39C8129876E7}" type="pres">
      <dgm:prSet presAssocID="{F45C1331-0FB6-44CC-A888-BC0499B05050}" presName="background3" presStyleLbl="node3" presStyleIdx="2" presStyleCnt="5"/>
      <dgm:spPr/>
    </dgm:pt>
    <dgm:pt modelId="{ADBC3D5A-E686-43E1-BD86-D15E49A860FD}" type="pres">
      <dgm:prSet presAssocID="{F45C1331-0FB6-44CC-A888-BC0499B05050}" presName="text3" presStyleLbl="fgAcc3" presStyleIdx="2" presStyleCnt="5">
        <dgm:presLayoutVars>
          <dgm:chPref val="3"/>
        </dgm:presLayoutVars>
      </dgm:prSet>
      <dgm:spPr/>
      <dgm:t>
        <a:bodyPr/>
        <a:lstStyle/>
        <a:p>
          <a:endParaRPr lang="el-GR"/>
        </a:p>
      </dgm:t>
    </dgm:pt>
    <dgm:pt modelId="{501D0DC7-4455-4D7E-A8C2-F8152A22F641}" type="pres">
      <dgm:prSet presAssocID="{F45C1331-0FB6-44CC-A888-BC0499B05050}" presName="hierChild4" presStyleCnt="0"/>
      <dgm:spPr/>
    </dgm:pt>
    <dgm:pt modelId="{8CAE7B16-699E-41AA-B00A-2C518104487D}" type="pres">
      <dgm:prSet presAssocID="{D1BFDBFD-F65D-40CA-B26D-EDC0780DC8C7}" presName="Name10" presStyleLbl="parChTrans1D2" presStyleIdx="1" presStyleCnt="2"/>
      <dgm:spPr/>
      <dgm:t>
        <a:bodyPr/>
        <a:lstStyle/>
        <a:p>
          <a:endParaRPr lang="el-GR"/>
        </a:p>
      </dgm:t>
    </dgm:pt>
    <dgm:pt modelId="{F7119A57-BF86-4163-BD28-6D8E52663341}" type="pres">
      <dgm:prSet presAssocID="{825D07A1-0304-440A-B361-F28B67C7D519}" presName="hierRoot2" presStyleCnt="0"/>
      <dgm:spPr/>
    </dgm:pt>
    <dgm:pt modelId="{B93F11C4-7B16-4307-8DD5-F588A3B2C7F1}" type="pres">
      <dgm:prSet presAssocID="{825D07A1-0304-440A-B361-F28B67C7D519}" presName="composite2" presStyleCnt="0"/>
      <dgm:spPr/>
    </dgm:pt>
    <dgm:pt modelId="{5A86693B-EB4D-42AB-AA08-A0BA236071A2}" type="pres">
      <dgm:prSet presAssocID="{825D07A1-0304-440A-B361-F28B67C7D519}" presName="background2" presStyleLbl="node2" presStyleIdx="1" presStyleCnt="2"/>
      <dgm:spPr/>
    </dgm:pt>
    <dgm:pt modelId="{10BB2F54-852E-4686-AA61-A9D9215DA921}" type="pres">
      <dgm:prSet presAssocID="{825D07A1-0304-440A-B361-F28B67C7D519}" presName="text2" presStyleLbl="fgAcc2" presStyleIdx="1" presStyleCnt="2" custScaleX="132393">
        <dgm:presLayoutVars>
          <dgm:chPref val="3"/>
        </dgm:presLayoutVars>
      </dgm:prSet>
      <dgm:spPr/>
      <dgm:t>
        <a:bodyPr/>
        <a:lstStyle/>
        <a:p>
          <a:endParaRPr lang="el-GR"/>
        </a:p>
      </dgm:t>
    </dgm:pt>
    <dgm:pt modelId="{DB665F28-B512-465A-8BF0-492F616C23F6}" type="pres">
      <dgm:prSet presAssocID="{825D07A1-0304-440A-B361-F28B67C7D519}" presName="hierChild3" presStyleCnt="0"/>
      <dgm:spPr/>
    </dgm:pt>
    <dgm:pt modelId="{6BADCE64-2CB2-4522-A86B-7A293B775334}" type="pres">
      <dgm:prSet presAssocID="{3AAE67BC-0EB2-4BCC-AFCA-E2D95E00FC5C}" presName="Name17" presStyleLbl="parChTrans1D3" presStyleIdx="3" presStyleCnt="5"/>
      <dgm:spPr/>
      <dgm:t>
        <a:bodyPr/>
        <a:lstStyle/>
        <a:p>
          <a:endParaRPr lang="el-GR"/>
        </a:p>
      </dgm:t>
    </dgm:pt>
    <dgm:pt modelId="{31E73968-4B20-4A2B-8E0A-B67A9BDC0B0F}" type="pres">
      <dgm:prSet presAssocID="{2939B905-095E-49E9-A664-8BA1F0A76773}" presName="hierRoot3" presStyleCnt="0"/>
      <dgm:spPr/>
    </dgm:pt>
    <dgm:pt modelId="{893E2F02-9C79-4E50-91E3-91E6C20024B1}" type="pres">
      <dgm:prSet presAssocID="{2939B905-095E-49E9-A664-8BA1F0A76773}" presName="composite3" presStyleCnt="0"/>
      <dgm:spPr/>
    </dgm:pt>
    <dgm:pt modelId="{5EEB469C-F5A0-47A2-ABC3-FA5A55E742ED}" type="pres">
      <dgm:prSet presAssocID="{2939B905-095E-49E9-A664-8BA1F0A76773}" presName="background3" presStyleLbl="node3" presStyleIdx="3" presStyleCnt="5"/>
      <dgm:spPr/>
    </dgm:pt>
    <dgm:pt modelId="{37F4F3E1-A49D-42EE-965E-F2F0298AF687}" type="pres">
      <dgm:prSet presAssocID="{2939B905-095E-49E9-A664-8BA1F0A76773}" presName="text3" presStyleLbl="fgAcc3" presStyleIdx="3" presStyleCnt="5">
        <dgm:presLayoutVars>
          <dgm:chPref val="3"/>
        </dgm:presLayoutVars>
      </dgm:prSet>
      <dgm:spPr/>
      <dgm:t>
        <a:bodyPr/>
        <a:lstStyle/>
        <a:p>
          <a:endParaRPr lang="el-GR"/>
        </a:p>
      </dgm:t>
    </dgm:pt>
    <dgm:pt modelId="{8E2F6014-0573-48D1-8267-D0170BA1782B}" type="pres">
      <dgm:prSet presAssocID="{2939B905-095E-49E9-A664-8BA1F0A76773}" presName="hierChild4" presStyleCnt="0"/>
      <dgm:spPr/>
    </dgm:pt>
    <dgm:pt modelId="{0BD118B5-705F-44DD-80AA-6C4F82556679}" type="pres">
      <dgm:prSet presAssocID="{4ACEDC96-A4BB-45B1-9FFF-22F157491231}" presName="Name17" presStyleLbl="parChTrans1D3" presStyleIdx="4" presStyleCnt="5"/>
      <dgm:spPr/>
      <dgm:t>
        <a:bodyPr/>
        <a:lstStyle/>
        <a:p>
          <a:endParaRPr lang="el-GR"/>
        </a:p>
      </dgm:t>
    </dgm:pt>
    <dgm:pt modelId="{96A15F9D-3AAB-4C4A-AB17-E2123841F34E}" type="pres">
      <dgm:prSet presAssocID="{3F5094BF-011B-4E5B-9C39-5735A7D40F0F}" presName="hierRoot3" presStyleCnt="0"/>
      <dgm:spPr/>
    </dgm:pt>
    <dgm:pt modelId="{51CC7432-206F-4C07-A88E-AA756340EF5A}" type="pres">
      <dgm:prSet presAssocID="{3F5094BF-011B-4E5B-9C39-5735A7D40F0F}" presName="composite3" presStyleCnt="0"/>
      <dgm:spPr/>
    </dgm:pt>
    <dgm:pt modelId="{57432C1F-2DC0-4624-9B1D-79B2E335FD8A}" type="pres">
      <dgm:prSet presAssocID="{3F5094BF-011B-4E5B-9C39-5735A7D40F0F}" presName="background3" presStyleLbl="node3" presStyleIdx="4" presStyleCnt="5"/>
      <dgm:spPr/>
    </dgm:pt>
    <dgm:pt modelId="{14E8F2B8-7946-4579-8B48-8FFE329CF771}" type="pres">
      <dgm:prSet presAssocID="{3F5094BF-011B-4E5B-9C39-5735A7D40F0F}" presName="text3" presStyleLbl="fgAcc3" presStyleIdx="4" presStyleCnt="5">
        <dgm:presLayoutVars>
          <dgm:chPref val="3"/>
        </dgm:presLayoutVars>
      </dgm:prSet>
      <dgm:spPr/>
      <dgm:t>
        <a:bodyPr/>
        <a:lstStyle/>
        <a:p>
          <a:endParaRPr lang="el-GR"/>
        </a:p>
      </dgm:t>
    </dgm:pt>
    <dgm:pt modelId="{A79B20E2-11EA-4622-ADF2-1041BF5BA9A9}" type="pres">
      <dgm:prSet presAssocID="{3F5094BF-011B-4E5B-9C39-5735A7D40F0F}" presName="hierChild4" presStyleCnt="0"/>
      <dgm:spPr/>
    </dgm:pt>
  </dgm:ptLst>
  <dgm:cxnLst>
    <dgm:cxn modelId="{6DC663D7-0F81-4A15-AFD3-E50322D54685}" srcId="{825D07A1-0304-440A-B361-F28B67C7D519}" destId="{2939B905-095E-49E9-A664-8BA1F0A76773}" srcOrd="0" destOrd="0" parTransId="{3AAE67BC-0EB2-4BCC-AFCA-E2D95E00FC5C}" sibTransId="{9D5EEB0E-8ECE-434E-9E98-CC099A1BD61A}"/>
    <dgm:cxn modelId="{76C9E752-4608-451D-B1E1-0C80A66325BF}" type="presOf" srcId="{4ACEDC96-A4BB-45B1-9FFF-22F157491231}" destId="{0BD118B5-705F-44DD-80AA-6C4F82556679}" srcOrd="0" destOrd="0" presId="urn:microsoft.com/office/officeart/2005/8/layout/hierarchy1"/>
    <dgm:cxn modelId="{D179DCC2-5748-48FA-BE5A-A49DE2C66ED9}" srcId="{F9A3B2B0-1A68-4558-8E27-4A63751CEDDA}" destId="{F45C1331-0FB6-44CC-A888-BC0499B05050}" srcOrd="2" destOrd="0" parTransId="{7031E48E-3039-4FD1-B6CD-855ABF9D8B02}" sibTransId="{75AD013F-90D2-464C-A469-35927A93655A}"/>
    <dgm:cxn modelId="{5E0D2F60-D262-4C9D-A89A-092B75A00014}" srcId="{DFE3F3A3-5B45-441F-AD1A-996069EC3D40}" destId="{F9A3B2B0-1A68-4558-8E27-4A63751CEDDA}" srcOrd="0" destOrd="0" parTransId="{6E0FFBE1-9C26-4E10-8DBC-EF958B4CB078}" sibTransId="{A4B42C64-D706-4C84-949C-1A61D192F9AB}"/>
    <dgm:cxn modelId="{A7400BDD-7C07-4F33-8473-A879F81483E6}" type="presOf" srcId="{3F5094BF-011B-4E5B-9C39-5735A7D40F0F}" destId="{14E8F2B8-7946-4579-8B48-8FFE329CF771}" srcOrd="0" destOrd="0" presId="urn:microsoft.com/office/officeart/2005/8/layout/hierarchy1"/>
    <dgm:cxn modelId="{B2FE9F49-D429-41C7-974B-B76233DE23A2}" type="presOf" srcId="{3AAE67BC-0EB2-4BCC-AFCA-E2D95E00FC5C}" destId="{6BADCE64-2CB2-4522-A86B-7A293B775334}" srcOrd="0" destOrd="0" presId="urn:microsoft.com/office/officeart/2005/8/layout/hierarchy1"/>
    <dgm:cxn modelId="{B88CF15F-8C31-4489-A9E0-06EB47349652}" type="presOf" srcId="{44193437-AC53-4921-8618-B248A39FF08C}" destId="{9EFB8EFE-515A-49D8-9F5A-F00DF76639B3}" srcOrd="0" destOrd="0" presId="urn:microsoft.com/office/officeart/2005/8/layout/hierarchy1"/>
    <dgm:cxn modelId="{1D902704-DC3F-40BD-9968-B76C31A7DCE6}" srcId="{F9A3B2B0-1A68-4558-8E27-4A63751CEDDA}" destId="{D60EB0C9-9E03-42CB-A596-7ABC70492F2F}" srcOrd="1" destOrd="0" parTransId="{B64A0059-7E32-4865-8724-600DD43FBFA4}" sibTransId="{2B4551C9-F3B9-4784-9A05-0EDAC97802B6}"/>
    <dgm:cxn modelId="{9D1A87E8-695F-44AF-AEF7-3347262CF4F1}" type="presOf" srcId="{6E0FFBE1-9C26-4E10-8DBC-EF958B4CB078}" destId="{ECCAF469-9AE0-4DB2-AE36-2A13BDD6B68C}" srcOrd="0" destOrd="0" presId="urn:microsoft.com/office/officeart/2005/8/layout/hierarchy1"/>
    <dgm:cxn modelId="{37ECF09D-CF7D-4582-8DCE-31AF43F25454}" type="presOf" srcId="{F45C1331-0FB6-44CC-A888-BC0499B05050}" destId="{ADBC3D5A-E686-43E1-BD86-D15E49A860FD}" srcOrd="0" destOrd="0" presId="urn:microsoft.com/office/officeart/2005/8/layout/hierarchy1"/>
    <dgm:cxn modelId="{110821EB-B0DB-4628-9A81-7CAD493D2EE9}" type="presOf" srcId="{6D14A86C-953A-4D44-AC74-B44306DFE6A5}" destId="{DD820398-D9FE-4622-BC4F-005A765C5A9F}" srcOrd="0" destOrd="0" presId="urn:microsoft.com/office/officeart/2005/8/layout/hierarchy1"/>
    <dgm:cxn modelId="{AF8EB3D0-4124-433B-A1EF-36248A581A9B}" type="presOf" srcId="{F9A3B2B0-1A68-4558-8E27-4A63751CEDDA}" destId="{30BA878A-5A94-4318-AE2B-D1055C63CF8A}" srcOrd="0" destOrd="0" presId="urn:microsoft.com/office/officeart/2005/8/layout/hierarchy1"/>
    <dgm:cxn modelId="{4F994A84-81D7-4E94-A0F8-4EA9EF88D778}" type="presOf" srcId="{2939B905-095E-49E9-A664-8BA1F0A76773}" destId="{37F4F3E1-A49D-42EE-965E-F2F0298AF687}" srcOrd="0" destOrd="0" presId="urn:microsoft.com/office/officeart/2005/8/layout/hierarchy1"/>
    <dgm:cxn modelId="{06F18036-12FA-49C9-9D19-D727D2E21234}" type="presOf" srcId="{DFE3F3A3-5B45-441F-AD1A-996069EC3D40}" destId="{AF239C05-36F8-4702-BC50-4AA603685D4D}" srcOrd="0" destOrd="0" presId="urn:microsoft.com/office/officeart/2005/8/layout/hierarchy1"/>
    <dgm:cxn modelId="{521ECB22-7280-4D37-87C5-7CB647A336F9}" type="presOf" srcId="{B64A0059-7E32-4865-8724-600DD43FBFA4}" destId="{F5790E2D-6EDD-490B-B5D6-6FBF91275DB3}" srcOrd="0" destOrd="0" presId="urn:microsoft.com/office/officeart/2005/8/layout/hierarchy1"/>
    <dgm:cxn modelId="{CFA6C6B8-EC87-48F5-8476-21E237D2A13F}" type="presOf" srcId="{7031E48E-3039-4FD1-B6CD-855ABF9D8B02}" destId="{154B3462-714A-4EAA-9F54-D284E8090D0B}" srcOrd="0" destOrd="0" presId="urn:microsoft.com/office/officeart/2005/8/layout/hierarchy1"/>
    <dgm:cxn modelId="{80E1F8D7-A881-478B-AB53-A092FE19A86E}" srcId="{825D07A1-0304-440A-B361-F28B67C7D519}" destId="{3F5094BF-011B-4E5B-9C39-5735A7D40F0F}" srcOrd="1" destOrd="0" parTransId="{4ACEDC96-A4BB-45B1-9FFF-22F157491231}" sibTransId="{5C2DECB3-71AF-43EA-9167-5A7B26218BF2}"/>
    <dgm:cxn modelId="{59A5A815-8EB3-47B9-B475-FC46AA61EC56}" srcId="{6D14A86C-953A-4D44-AC74-B44306DFE6A5}" destId="{DFE3F3A3-5B45-441F-AD1A-996069EC3D40}" srcOrd="0" destOrd="0" parTransId="{810F9C7E-4FAB-42B6-8081-C2041B668603}" sibTransId="{F54E2E87-4251-4B59-B503-8AD7B37EAFED}"/>
    <dgm:cxn modelId="{5FC5DBE0-C262-4485-9284-3537C4127EB9}" type="presOf" srcId="{825D07A1-0304-440A-B361-F28B67C7D519}" destId="{10BB2F54-852E-4686-AA61-A9D9215DA921}" srcOrd="0" destOrd="0" presId="urn:microsoft.com/office/officeart/2005/8/layout/hierarchy1"/>
    <dgm:cxn modelId="{7885D737-0938-42EA-923D-DB0A0F42060C}" srcId="{DFE3F3A3-5B45-441F-AD1A-996069EC3D40}" destId="{825D07A1-0304-440A-B361-F28B67C7D519}" srcOrd="1" destOrd="0" parTransId="{D1BFDBFD-F65D-40CA-B26D-EDC0780DC8C7}" sibTransId="{3DD6C311-B99D-406B-A677-7DD3918178A8}"/>
    <dgm:cxn modelId="{A1691932-64A2-4FB1-BC71-62B99A13A38F}" srcId="{F9A3B2B0-1A68-4558-8E27-4A63751CEDDA}" destId="{7794563A-7911-4BD9-A0B9-B3C9400DD9A6}" srcOrd="0" destOrd="0" parTransId="{44193437-AC53-4921-8618-B248A39FF08C}" sibTransId="{6FB35FF0-5FBB-41EF-BD98-22B23FADE253}"/>
    <dgm:cxn modelId="{8E32AEDC-3906-419C-B282-1354B4395C5A}" type="presOf" srcId="{D60EB0C9-9E03-42CB-A596-7ABC70492F2F}" destId="{FBA7EA61-1408-4285-88BB-E2A10E58D911}" srcOrd="0" destOrd="0" presId="urn:microsoft.com/office/officeart/2005/8/layout/hierarchy1"/>
    <dgm:cxn modelId="{6696376C-AB74-4052-9443-42693DDFD935}" type="presOf" srcId="{7794563A-7911-4BD9-A0B9-B3C9400DD9A6}" destId="{61DE0ECC-838C-4C89-83CA-7AC6678D0554}" srcOrd="0" destOrd="0" presId="urn:microsoft.com/office/officeart/2005/8/layout/hierarchy1"/>
    <dgm:cxn modelId="{87942CEF-43F1-4D56-9EDD-55B47824865A}" type="presOf" srcId="{D1BFDBFD-F65D-40CA-B26D-EDC0780DC8C7}" destId="{8CAE7B16-699E-41AA-B00A-2C518104487D}" srcOrd="0" destOrd="0" presId="urn:microsoft.com/office/officeart/2005/8/layout/hierarchy1"/>
    <dgm:cxn modelId="{DF35988F-DA3C-40B1-83E4-DBD2608D93F3}" type="presParOf" srcId="{DD820398-D9FE-4622-BC4F-005A765C5A9F}" destId="{7057A4A5-09AB-468D-B469-AF3786362725}" srcOrd="0" destOrd="0" presId="urn:microsoft.com/office/officeart/2005/8/layout/hierarchy1"/>
    <dgm:cxn modelId="{267A0D75-5F8F-40B3-9D45-9649D14FDC7D}" type="presParOf" srcId="{7057A4A5-09AB-468D-B469-AF3786362725}" destId="{B208A1D6-C4A6-4D49-A815-ADCDBBE5C071}" srcOrd="0" destOrd="0" presId="urn:microsoft.com/office/officeart/2005/8/layout/hierarchy1"/>
    <dgm:cxn modelId="{F8BBD78C-E0A2-4B94-B096-D5EADDC096AE}" type="presParOf" srcId="{B208A1D6-C4A6-4D49-A815-ADCDBBE5C071}" destId="{C3EFB327-1877-4720-A9DB-9CDDF0E83E10}" srcOrd="0" destOrd="0" presId="urn:microsoft.com/office/officeart/2005/8/layout/hierarchy1"/>
    <dgm:cxn modelId="{2A64DC85-FCAB-4FA3-9B1C-28F70F14DAD4}" type="presParOf" srcId="{B208A1D6-C4A6-4D49-A815-ADCDBBE5C071}" destId="{AF239C05-36F8-4702-BC50-4AA603685D4D}" srcOrd="1" destOrd="0" presId="urn:microsoft.com/office/officeart/2005/8/layout/hierarchy1"/>
    <dgm:cxn modelId="{F6249C6A-E51E-4D67-93B0-69F56963314E}" type="presParOf" srcId="{7057A4A5-09AB-468D-B469-AF3786362725}" destId="{CAC7978B-08C1-4954-A5D9-C76980193E13}" srcOrd="1" destOrd="0" presId="urn:microsoft.com/office/officeart/2005/8/layout/hierarchy1"/>
    <dgm:cxn modelId="{6F7DA6B9-6543-4DF3-A419-9CF2ACB402D8}" type="presParOf" srcId="{CAC7978B-08C1-4954-A5D9-C76980193E13}" destId="{ECCAF469-9AE0-4DB2-AE36-2A13BDD6B68C}" srcOrd="0" destOrd="0" presId="urn:microsoft.com/office/officeart/2005/8/layout/hierarchy1"/>
    <dgm:cxn modelId="{763D2551-7410-4C41-B9F9-62911B928239}" type="presParOf" srcId="{CAC7978B-08C1-4954-A5D9-C76980193E13}" destId="{A8AC17BD-A3C8-4F71-BAA5-B2AD8825D128}" srcOrd="1" destOrd="0" presId="urn:microsoft.com/office/officeart/2005/8/layout/hierarchy1"/>
    <dgm:cxn modelId="{30689307-B554-435D-BB6A-C34F0CCCCBE9}" type="presParOf" srcId="{A8AC17BD-A3C8-4F71-BAA5-B2AD8825D128}" destId="{CE421A75-FE93-4A4F-BD72-8A1B5DA8C391}" srcOrd="0" destOrd="0" presId="urn:microsoft.com/office/officeart/2005/8/layout/hierarchy1"/>
    <dgm:cxn modelId="{48587508-893C-4E90-B08F-7B44B476715C}" type="presParOf" srcId="{CE421A75-FE93-4A4F-BD72-8A1B5DA8C391}" destId="{0228616D-3DAF-4094-B16E-BBFBCD01070C}" srcOrd="0" destOrd="0" presId="urn:microsoft.com/office/officeart/2005/8/layout/hierarchy1"/>
    <dgm:cxn modelId="{9A2C80D7-167B-458A-BEFA-4D8BCEFD48AA}" type="presParOf" srcId="{CE421A75-FE93-4A4F-BD72-8A1B5DA8C391}" destId="{30BA878A-5A94-4318-AE2B-D1055C63CF8A}" srcOrd="1" destOrd="0" presId="urn:microsoft.com/office/officeart/2005/8/layout/hierarchy1"/>
    <dgm:cxn modelId="{4E3B5195-BF0F-4BCD-BEAC-22312E4C9573}" type="presParOf" srcId="{A8AC17BD-A3C8-4F71-BAA5-B2AD8825D128}" destId="{71907ACF-63DE-4318-B9A5-474A698591F7}" srcOrd="1" destOrd="0" presId="urn:microsoft.com/office/officeart/2005/8/layout/hierarchy1"/>
    <dgm:cxn modelId="{4E39B440-6040-496A-AFFC-C9276641F2CD}" type="presParOf" srcId="{71907ACF-63DE-4318-B9A5-474A698591F7}" destId="{9EFB8EFE-515A-49D8-9F5A-F00DF76639B3}" srcOrd="0" destOrd="0" presId="urn:microsoft.com/office/officeart/2005/8/layout/hierarchy1"/>
    <dgm:cxn modelId="{062F5D75-CED0-471C-BBBD-1068807EE546}" type="presParOf" srcId="{71907ACF-63DE-4318-B9A5-474A698591F7}" destId="{01D2AEE6-8377-4652-B60B-977AD7115831}" srcOrd="1" destOrd="0" presId="urn:microsoft.com/office/officeart/2005/8/layout/hierarchy1"/>
    <dgm:cxn modelId="{12179423-AF6E-45E9-ABCB-C9BB5B69DC89}" type="presParOf" srcId="{01D2AEE6-8377-4652-B60B-977AD7115831}" destId="{F4661E83-482A-495B-A780-6F13946886A1}" srcOrd="0" destOrd="0" presId="urn:microsoft.com/office/officeart/2005/8/layout/hierarchy1"/>
    <dgm:cxn modelId="{2863BB6A-8AFC-4743-87CA-7C042782940A}" type="presParOf" srcId="{F4661E83-482A-495B-A780-6F13946886A1}" destId="{E020808D-E275-410A-8ADE-86473C0669E5}" srcOrd="0" destOrd="0" presId="urn:microsoft.com/office/officeart/2005/8/layout/hierarchy1"/>
    <dgm:cxn modelId="{1BE442AA-BC39-4650-A638-B44A72314107}" type="presParOf" srcId="{F4661E83-482A-495B-A780-6F13946886A1}" destId="{61DE0ECC-838C-4C89-83CA-7AC6678D0554}" srcOrd="1" destOrd="0" presId="urn:microsoft.com/office/officeart/2005/8/layout/hierarchy1"/>
    <dgm:cxn modelId="{54286C63-31EE-4F49-B38E-6685ADAA08C3}" type="presParOf" srcId="{01D2AEE6-8377-4652-B60B-977AD7115831}" destId="{83D5FFB6-7EF6-4465-AE9D-1EDC5C29D5CF}" srcOrd="1" destOrd="0" presId="urn:microsoft.com/office/officeart/2005/8/layout/hierarchy1"/>
    <dgm:cxn modelId="{C9E6BF06-4EEB-4C26-A560-01F884F3D3B6}" type="presParOf" srcId="{71907ACF-63DE-4318-B9A5-474A698591F7}" destId="{F5790E2D-6EDD-490B-B5D6-6FBF91275DB3}" srcOrd="2" destOrd="0" presId="urn:microsoft.com/office/officeart/2005/8/layout/hierarchy1"/>
    <dgm:cxn modelId="{08E92189-2BDD-4209-902C-9DC557E19326}" type="presParOf" srcId="{71907ACF-63DE-4318-B9A5-474A698591F7}" destId="{F036CE30-A0A2-4182-83E5-AD76E3634305}" srcOrd="3" destOrd="0" presId="urn:microsoft.com/office/officeart/2005/8/layout/hierarchy1"/>
    <dgm:cxn modelId="{D37BD0C5-0375-4D73-B340-B56752641140}" type="presParOf" srcId="{F036CE30-A0A2-4182-83E5-AD76E3634305}" destId="{FEE1C3F8-2700-4F06-B443-086FCC4DD017}" srcOrd="0" destOrd="0" presId="urn:microsoft.com/office/officeart/2005/8/layout/hierarchy1"/>
    <dgm:cxn modelId="{CCAAD88F-0A0A-4738-93EA-C84DE7F0A6CA}" type="presParOf" srcId="{FEE1C3F8-2700-4F06-B443-086FCC4DD017}" destId="{FDE18562-909B-4BED-82BC-048872E9581E}" srcOrd="0" destOrd="0" presId="urn:microsoft.com/office/officeart/2005/8/layout/hierarchy1"/>
    <dgm:cxn modelId="{C730CE63-567A-45BA-A2A2-961A75C19F1E}" type="presParOf" srcId="{FEE1C3F8-2700-4F06-B443-086FCC4DD017}" destId="{FBA7EA61-1408-4285-88BB-E2A10E58D911}" srcOrd="1" destOrd="0" presId="urn:microsoft.com/office/officeart/2005/8/layout/hierarchy1"/>
    <dgm:cxn modelId="{B46BA213-C992-4D8C-B49B-22DBFF44D49F}" type="presParOf" srcId="{F036CE30-A0A2-4182-83E5-AD76E3634305}" destId="{146F5423-A74D-4518-BB33-B5E25DE9C89C}" srcOrd="1" destOrd="0" presId="urn:microsoft.com/office/officeart/2005/8/layout/hierarchy1"/>
    <dgm:cxn modelId="{D1E981C2-8741-4454-9A56-950F9EC0DAB1}" type="presParOf" srcId="{71907ACF-63DE-4318-B9A5-474A698591F7}" destId="{154B3462-714A-4EAA-9F54-D284E8090D0B}" srcOrd="4" destOrd="0" presId="urn:microsoft.com/office/officeart/2005/8/layout/hierarchy1"/>
    <dgm:cxn modelId="{46106E26-76E9-40E4-A77A-4C2BDC489E92}" type="presParOf" srcId="{71907ACF-63DE-4318-B9A5-474A698591F7}" destId="{88EF1CD2-6E99-4BAA-A5AB-87EF26895B54}" srcOrd="5" destOrd="0" presId="urn:microsoft.com/office/officeart/2005/8/layout/hierarchy1"/>
    <dgm:cxn modelId="{97753EAA-932C-40C0-815D-C39308E64605}" type="presParOf" srcId="{88EF1CD2-6E99-4BAA-A5AB-87EF26895B54}" destId="{646FB7B8-2D11-4B80-AD39-60A581E6E8C3}" srcOrd="0" destOrd="0" presId="urn:microsoft.com/office/officeart/2005/8/layout/hierarchy1"/>
    <dgm:cxn modelId="{7FFE311C-829E-4C22-B145-4257F3117394}" type="presParOf" srcId="{646FB7B8-2D11-4B80-AD39-60A581E6E8C3}" destId="{12A47E80-9A85-4854-AEFC-39C8129876E7}" srcOrd="0" destOrd="0" presId="urn:microsoft.com/office/officeart/2005/8/layout/hierarchy1"/>
    <dgm:cxn modelId="{696A4DC8-A506-4828-AE5F-2DAD27619B17}" type="presParOf" srcId="{646FB7B8-2D11-4B80-AD39-60A581E6E8C3}" destId="{ADBC3D5A-E686-43E1-BD86-D15E49A860FD}" srcOrd="1" destOrd="0" presId="urn:microsoft.com/office/officeart/2005/8/layout/hierarchy1"/>
    <dgm:cxn modelId="{2F4F2C6F-B28A-40AA-BFEE-88088FFC6C4D}" type="presParOf" srcId="{88EF1CD2-6E99-4BAA-A5AB-87EF26895B54}" destId="{501D0DC7-4455-4D7E-A8C2-F8152A22F641}" srcOrd="1" destOrd="0" presId="urn:microsoft.com/office/officeart/2005/8/layout/hierarchy1"/>
    <dgm:cxn modelId="{FA089695-691F-4A7A-998A-CACB13A0A2E5}" type="presParOf" srcId="{CAC7978B-08C1-4954-A5D9-C76980193E13}" destId="{8CAE7B16-699E-41AA-B00A-2C518104487D}" srcOrd="2" destOrd="0" presId="urn:microsoft.com/office/officeart/2005/8/layout/hierarchy1"/>
    <dgm:cxn modelId="{7E7759B4-EFD8-4C87-ACB4-C95868853DC1}" type="presParOf" srcId="{CAC7978B-08C1-4954-A5D9-C76980193E13}" destId="{F7119A57-BF86-4163-BD28-6D8E52663341}" srcOrd="3" destOrd="0" presId="urn:microsoft.com/office/officeart/2005/8/layout/hierarchy1"/>
    <dgm:cxn modelId="{EB328748-09C6-4BC7-A8B5-E410DBCC2B3E}" type="presParOf" srcId="{F7119A57-BF86-4163-BD28-6D8E52663341}" destId="{B93F11C4-7B16-4307-8DD5-F588A3B2C7F1}" srcOrd="0" destOrd="0" presId="urn:microsoft.com/office/officeart/2005/8/layout/hierarchy1"/>
    <dgm:cxn modelId="{BD7E55B8-8B56-4390-A63B-B40904D67F27}" type="presParOf" srcId="{B93F11C4-7B16-4307-8DD5-F588A3B2C7F1}" destId="{5A86693B-EB4D-42AB-AA08-A0BA236071A2}" srcOrd="0" destOrd="0" presId="urn:microsoft.com/office/officeart/2005/8/layout/hierarchy1"/>
    <dgm:cxn modelId="{D2C669D2-2ABA-42E0-9634-53575E9EA21B}" type="presParOf" srcId="{B93F11C4-7B16-4307-8DD5-F588A3B2C7F1}" destId="{10BB2F54-852E-4686-AA61-A9D9215DA921}" srcOrd="1" destOrd="0" presId="urn:microsoft.com/office/officeart/2005/8/layout/hierarchy1"/>
    <dgm:cxn modelId="{2A637D6B-109D-4384-8B4E-801A0E8E83AA}" type="presParOf" srcId="{F7119A57-BF86-4163-BD28-6D8E52663341}" destId="{DB665F28-B512-465A-8BF0-492F616C23F6}" srcOrd="1" destOrd="0" presId="urn:microsoft.com/office/officeart/2005/8/layout/hierarchy1"/>
    <dgm:cxn modelId="{3331AA2A-12F9-4900-990C-8EC0B6126A3C}" type="presParOf" srcId="{DB665F28-B512-465A-8BF0-492F616C23F6}" destId="{6BADCE64-2CB2-4522-A86B-7A293B775334}" srcOrd="0" destOrd="0" presId="urn:microsoft.com/office/officeart/2005/8/layout/hierarchy1"/>
    <dgm:cxn modelId="{A7A686B8-DE7C-47D1-ADA1-1CA5483F689E}" type="presParOf" srcId="{DB665F28-B512-465A-8BF0-492F616C23F6}" destId="{31E73968-4B20-4A2B-8E0A-B67A9BDC0B0F}" srcOrd="1" destOrd="0" presId="urn:microsoft.com/office/officeart/2005/8/layout/hierarchy1"/>
    <dgm:cxn modelId="{E7B0BFDB-8DB2-46BD-A35B-C4AFAA5E9AF3}" type="presParOf" srcId="{31E73968-4B20-4A2B-8E0A-B67A9BDC0B0F}" destId="{893E2F02-9C79-4E50-91E3-91E6C20024B1}" srcOrd="0" destOrd="0" presId="urn:microsoft.com/office/officeart/2005/8/layout/hierarchy1"/>
    <dgm:cxn modelId="{5417DED4-FE52-4639-B0B6-B9EF07105D52}" type="presParOf" srcId="{893E2F02-9C79-4E50-91E3-91E6C20024B1}" destId="{5EEB469C-F5A0-47A2-ABC3-FA5A55E742ED}" srcOrd="0" destOrd="0" presId="urn:microsoft.com/office/officeart/2005/8/layout/hierarchy1"/>
    <dgm:cxn modelId="{2607525C-D02E-4CAD-A9E2-80842D05A9DF}" type="presParOf" srcId="{893E2F02-9C79-4E50-91E3-91E6C20024B1}" destId="{37F4F3E1-A49D-42EE-965E-F2F0298AF687}" srcOrd="1" destOrd="0" presId="urn:microsoft.com/office/officeart/2005/8/layout/hierarchy1"/>
    <dgm:cxn modelId="{548953E8-192D-481C-A861-95CC0B8FE7F3}" type="presParOf" srcId="{31E73968-4B20-4A2B-8E0A-B67A9BDC0B0F}" destId="{8E2F6014-0573-48D1-8267-D0170BA1782B}" srcOrd="1" destOrd="0" presId="urn:microsoft.com/office/officeart/2005/8/layout/hierarchy1"/>
    <dgm:cxn modelId="{F41B9DD4-2B1D-401A-AA27-CAB8DBB03553}" type="presParOf" srcId="{DB665F28-B512-465A-8BF0-492F616C23F6}" destId="{0BD118B5-705F-44DD-80AA-6C4F82556679}" srcOrd="2" destOrd="0" presId="urn:microsoft.com/office/officeart/2005/8/layout/hierarchy1"/>
    <dgm:cxn modelId="{3F39F463-9DC2-4716-879B-FD9E446643DE}" type="presParOf" srcId="{DB665F28-B512-465A-8BF0-492F616C23F6}" destId="{96A15F9D-3AAB-4C4A-AB17-E2123841F34E}" srcOrd="3" destOrd="0" presId="urn:microsoft.com/office/officeart/2005/8/layout/hierarchy1"/>
    <dgm:cxn modelId="{F46BA1AF-2F81-4152-BD4F-0DE50106E876}" type="presParOf" srcId="{96A15F9D-3AAB-4C4A-AB17-E2123841F34E}" destId="{51CC7432-206F-4C07-A88E-AA756340EF5A}" srcOrd="0" destOrd="0" presId="urn:microsoft.com/office/officeart/2005/8/layout/hierarchy1"/>
    <dgm:cxn modelId="{48C71404-599A-491F-9080-29F80A2901CC}" type="presParOf" srcId="{51CC7432-206F-4C07-A88E-AA756340EF5A}" destId="{57432C1F-2DC0-4624-9B1D-79B2E335FD8A}" srcOrd="0" destOrd="0" presId="urn:microsoft.com/office/officeart/2005/8/layout/hierarchy1"/>
    <dgm:cxn modelId="{730D7ED5-270D-4BAF-9367-29BBC1EC25EB}" type="presParOf" srcId="{51CC7432-206F-4C07-A88E-AA756340EF5A}" destId="{14E8F2B8-7946-4579-8B48-8FFE329CF771}" srcOrd="1" destOrd="0" presId="urn:microsoft.com/office/officeart/2005/8/layout/hierarchy1"/>
    <dgm:cxn modelId="{80D57C84-3B1F-40FE-A20A-7E940E726805}" type="presParOf" srcId="{96A15F9D-3AAB-4C4A-AB17-E2123841F34E}" destId="{A79B20E2-11EA-4622-ADF2-1041BF5BA9A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BDFFB02-5E01-41C5-986F-42D2D751B05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49A66FD1-AFA6-492E-83C6-394FD85C1AF4}">
      <dgm:prSet phldrT="[Κείμενο]" custT="1"/>
      <dgm:spPr/>
      <dgm:t>
        <a:bodyPr/>
        <a:lstStyle/>
        <a:p>
          <a:r>
            <a:rPr lang="el-GR" sz="1800" b="1" dirty="0" smtClean="0"/>
            <a:t>Μικροβιακή ομοιόσταση οδοντικής πλάκας</a:t>
          </a:r>
        </a:p>
        <a:p>
          <a:r>
            <a:rPr lang="el-GR" sz="1800" dirty="0" smtClean="0"/>
            <a:t>Η ικανότητα διατήρησης της σταθερότητας της μικροβιακής κοινότητας της πλάκας</a:t>
          </a:r>
          <a:endParaRPr lang="el-GR" sz="1800" dirty="0"/>
        </a:p>
      </dgm:t>
    </dgm:pt>
    <dgm:pt modelId="{49296DD0-33FC-41DE-853F-40C26C9453BD}" type="parTrans" cxnId="{327DA316-3F96-4A0A-8ADA-B07AD92AAFCD}">
      <dgm:prSet/>
      <dgm:spPr/>
      <dgm:t>
        <a:bodyPr/>
        <a:lstStyle/>
        <a:p>
          <a:endParaRPr lang="el-GR"/>
        </a:p>
      </dgm:t>
    </dgm:pt>
    <dgm:pt modelId="{99FD7A65-45AE-4722-BEEE-794FA47DD77B}" type="sibTrans" cxnId="{327DA316-3F96-4A0A-8ADA-B07AD92AAFCD}">
      <dgm:prSet/>
      <dgm:spPr/>
      <dgm:t>
        <a:bodyPr/>
        <a:lstStyle/>
        <a:p>
          <a:endParaRPr lang="el-GR"/>
        </a:p>
      </dgm:t>
    </dgm:pt>
    <dgm:pt modelId="{D87C9728-ABCE-4109-9C08-FE911B6242BF}">
      <dgm:prSet phldrT="[Κείμενο]" custT="1"/>
      <dgm:spPr/>
      <dgm:t>
        <a:bodyPr/>
        <a:lstStyle/>
        <a:p>
          <a:r>
            <a:rPr lang="el-GR" sz="1600" dirty="0" smtClean="0"/>
            <a:t>Η μικροβιακή ομοιόσταση οφείλεται στην ισορροπία συνεργατικών και ανταγωνιστικών αλληλεπιδράσεων των μικροβίων μεταξύ τους και με τον ξενιστή </a:t>
          </a:r>
          <a:endParaRPr lang="el-GR" sz="1600" dirty="0"/>
        </a:p>
      </dgm:t>
    </dgm:pt>
    <dgm:pt modelId="{7B2267E0-50CB-4CA9-A93B-EA9B867A47B5}" type="parTrans" cxnId="{5FE112D4-65E4-421B-9543-E20D64864E0F}">
      <dgm:prSet/>
      <dgm:spPr/>
      <dgm:t>
        <a:bodyPr/>
        <a:lstStyle/>
        <a:p>
          <a:endParaRPr lang="el-GR"/>
        </a:p>
      </dgm:t>
    </dgm:pt>
    <dgm:pt modelId="{F6DA6E12-A63A-476F-B8F7-836C816FD70E}" type="sibTrans" cxnId="{5FE112D4-65E4-421B-9543-E20D64864E0F}">
      <dgm:prSet/>
      <dgm:spPr/>
      <dgm:t>
        <a:bodyPr/>
        <a:lstStyle/>
        <a:p>
          <a:endParaRPr lang="el-GR"/>
        </a:p>
      </dgm:t>
    </dgm:pt>
    <dgm:pt modelId="{0B086465-E102-4A24-9313-B3082230E1BA}">
      <dgm:prSet phldrT="[Κείμενο]" custT="1"/>
      <dgm:spPr/>
      <dgm:t>
        <a:bodyPr/>
        <a:lstStyle/>
        <a:p>
          <a:r>
            <a:rPr lang="el-GR" sz="1600" dirty="0" smtClean="0"/>
            <a:t>Η μικροβιακή ομοιόσταση σε συνεργασία με την  άμυνα του ξενιστή εμποδίζουν  την εισβολή και την εγκατάσταση εξωγενών και πιθανά παθογόνων μικροβίων</a:t>
          </a:r>
          <a:endParaRPr lang="el-GR" sz="1600" dirty="0"/>
        </a:p>
      </dgm:t>
    </dgm:pt>
    <dgm:pt modelId="{DB2F75F3-3C65-4F35-845F-156907B931BF}" type="sibTrans" cxnId="{C5C72132-C4BC-46C1-A3A0-6E203A64E16A}">
      <dgm:prSet/>
      <dgm:spPr/>
      <dgm:t>
        <a:bodyPr/>
        <a:lstStyle/>
        <a:p>
          <a:endParaRPr lang="el-GR"/>
        </a:p>
      </dgm:t>
    </dgm:pt>
    <dgm:pt modelId="{D2557312-DD97-4BC2-9C1D-FAD4493BF145}" type="parTrans" cxnId="{C5C72132-C4BC-46C1-A3A0-6E203A64E16A}">
      <dgm:prSet/>
      <dgm:spPr/>
      <dgm:t>
        <a:bodyPr/>
        <a:lstStyle/>
        <a:p>
          <a:endParaRPr lang="el-GR"/>
        </a:p>
      </dgm:t>
    </dgm:pt>
    <dgm:pt modelId="{56E94562-BBF8-4FC8-8E55-D79F673F98DE}">
      <dgm:prSet custT="1"/>
      <dgm:spPr/>
      <dgm:t>
        <a:bodyPr/>
        <a:lstStyle/>
        <a:p>
          <a:r>
            <a:rPr lang="el-GR" sz="1600" dirty="0" smtClean="0"/>
            <a:t>Η ποσοτική ή ποιοτική  διαταραχή της μικροβιακής ομοιόστασης είναι αιτία ασθενειών, όπως η τερηδόνα και η περιοδοντίτιδα  </a:t>
          </a:r>
          <a:endParaRPr lang="el-GR" sz="1600" dirty="0"/>
        </a:p>
      </dgm:t>
    </dgm:pt>
    <dgm:pt modelId="{0B596497-C96A-479B-9CD1-8B657A3F04F0}" type="parTrans" cxnId="{D209F9CB-7443-402D-B885-EE8031B26088}">
      <dgm:prSet/>
      <dgm:spPr/>
    </dgm:pt>
    <dgm:pt modelId="{8D3C5DBD-3854-43E5-8171-BAD4BDE9338D}" type="sibTrans" cxnId="{D209F9CB-7443-402D-B885-EE8031B26088}">
      <dgm:prSet/>
      <dgm:spPr/>
    </dgm:pt>
    <dgm:pt modelId="{3834835A-B5EC-43BF-851B-19DD599E948F}" type="pres">
      <dgm:prSet presAssocID="{1BDFFB02-5E01-41C5-986F-42D2D751B055}" presName="composite" presStyleCnt="0">
        <dgm:presLayoutVars>
          <dgm:chMax val="1"/>
          <dgm:dir/>
          <dgm:resizeHandles val="exact"/>
        </dgm:presLayoutVars>
      </dgm:prSet>
      <dgm:spPr/>
      <dgm:t>
        <a:bodyPr/>
        <a:lstStyle/>
        <a:p>
          <a:endParaRPr lang="el-GR"/>
        </a:p>
      </dgm:t>
    </dgm:pt>
    <dgm:pt modelId="{D00A1201-E714-4223-8E73-B31D90F565EE}" type="pres">
      <dgm:prSet presAssocID="{49A66FD1-AFA6-492E-83C6-394FD85C1AF4}" presName="roof" presStyleLbl="dkBgShp" presStyleIdx="0" presStyleCnt="2"/>
      <dgm:spPr/>
      <dgm:t>
        <a:bodyPr/>
        <a:lstStyle/>
        <a:p>
          <a:endParaRPr lang="el-GR"/>
        </a:p>
      </dgm:t>
    </dgm:pt>
    <dgm:pt modelId="{B01E4811-D9BD-45FA-A82D-07A8F0F489E5}" type="pres">
      <dgm:prSet presAssocID="{49A66FD1-AFA6-492E-83C6-394FD85C1AF4}" presName="pillars" presStyleCnt="0"/>
      <dgm:spPr/>
    </dgm:pt>
    <dgm:pt modelId="{96E127D8-548A-4DA2-BBEF-39F9E543A55D}" type="pres">
      <dgm:prSet presAssocID="{49A66FD1-AFA6-492E-83C6-394FD85C1AF4}" presName="pillar1" presStyleLbl="node1" presStyleIdx="0" presStyleCnt="3">
        <dgm:presLayoutVars>
          <dgm:bulletEnabled val="1"/>
        </dgm:presLayoutVars>
      </dgm:prSet>
      <dgm:spPr/>
      <dgm:t>
        <a:bodyPr/>
        <a:lstStyle/>
        <a:p>
          <a:endParaRPr lang="el-GR"/>
        </a:p>
      </dgm:t>
    </dgm:pt>
    <dgm:pt modelId="{0C06453F-FE39-4743-BC31-4696F277C580}" type="pres">
      <dgm:prSet presAssocID="{0B086465-E102-4A24-9313-B3082230E1BA}" presName="pillarX" presStyleLbl="node1" presStyleIdx="1" presStyleCnt="3">
        <dgm:presLayoutVars>
          <dgm:bulletEnabled val="1"/>
        </dgm:presLayoutVars>
      </dgm:prSet>
      <dgm:spPr/>
      <dgm:t>
        <a:bodyPr/>
        <a:lstStyle/>
        <a:p>
          <a:endParaRPr lang="el-GR"/>
        </a:p>
      </dgm:t>
    </dgm:pt>
    <dgm:pt modelId="{6490416F-5493-419C-9677-49379CC0812A}" type="pres">
      <dgm:prSet presAssocID="{56E94562-BBF8-4FC8-8E55-D79F673F98DE}" presName="pillarX" presStyleLbl="node1" presStyleIdx="2" presStyleCnt="3">
        <dgm:presLayoutVars>
          <dgm:bulletEnabled val="1"/>
        </dgm:presLayoutVars>
      </dgm:prSet>
      <dgm:spPr/>
      <dgm:t>
        <a:bodyPr/>
        <a:lstStyle/>
        <a:p>
          <a:endParaRPr lang="el-GR"/>
        </a:p>
      </dgm:t>
    </dgm:pt>
    <dgm:pt modelId="{17876CED-1485-47C3-99B7-3C1850798399}" type="pres">
      <dgm:prSet presAssocID="{49A66FD1-AFA6-492E-83C6-394FD85C1AF4}" presName="base" presStyleLbl="dkBgShp" presStyleIdx="1" presStyleCnt="2"/>
      <dgm:spPr/>
    </dgm:pt>
  </dgm:ptLst>
  <dgm:cxnLst>
    <dgm:cxn modelId="{3948F995-84B9-495F-B769-E897746B231F}" type="presOf" srcId="{D87C9728-ABCE-4109-9C08-FE911B6242BF}" destId="{96E127D8-548A-4DA2-BBEF-39F9E543A55D}" srcOrd="0" destOrd="0" presId="urn:microsoft.com/office/officeart/2005/8/layout/hList3"/>
    <dgm:cxn modelId="{6115234F-ACAB-4A96-B9CA-C66584E77E4E}" type="presOf" srcId="{1BDFFB02-5E01-41C5-986F-42D2D751B055}" destId="{3834835A-B5EC-43BF-851B-19DD599E948F}" srcOrd="0" destOrd="0" presId="urn:microsoft.com/office/officeart/2005/8/layout/hList3"/>
    <dgm:cxn modelId="{5FE112D4-65E4-421B-9543-E20D64864E0F}" srcId="{49A66FD1-AFA6-492E-83C6-394FD85C1AF4}" destId="{D87C9728-ABCE-4109-9C08-FE911B6242BF}" srcOrd="0" destOrd="0" parTransId="{7B2267E0-50CB-4CA9-A93B-EA9B867A47B5}" sibTransId="{F6DA6E12-A63A-476F-B8F7-836C816FD70E}"/>
    <dgm:cxn modelId="{AF3340C2-A1BC-43E7-981F-7B4A3ADCC560}" type="presOf" srcId="{0B086465-E102-4A24-9313-B3082230E1BA}" destId="{0C06453F-FE39-4743-BC31-4696F277C580}" srcOrd="0" destOrd="0" presId="urn:microsoft.com/office/officeart/2005/8/layout/hList3"/>
    <dgm:cxn modelId="{C57A1D80-BE67-4344-93BC-7E09161F5A3D}" type="presOf" srcId="{49A66FD1-AFA6-492E-83C6-394FD85C1AF4}" destId="{D00A1201-E714-4223-8E73-B31D90F565EE}" srcOrd="0" destOrd="0" presId="urn:microsoft.com/office/officeart/2005/8/layout/hList3"/>
    <dgm:cxn modelId="{D209F9CB-7443-402D-B885-EE8031B26088}" srcId="{49A66FD1-AFA6-492E-83C6-394FD85C1AF4}" destId="{56E94562-BBF8-4FC8-8E55-D79F673F98DE}" srcOrd="2" destOrd="0" parTransId="{0B596497-C96A-479B-9CD1-8B657A3F04F0}" sibTransId="{8D3C5DBD-3854-43E5-8171-BAD4BDE9338D}"/>
    <dgm:cxn modelId="{F4CF73B7-4DC9-4CB0-B3EB-9831082B97EC}" type="presOf" srcId="{56E94562-BBF8-4FC8-8E55-D79F673F98DE}" destId="{6490416F-5493-419C-9677-49379CC0812A}" srcOrd="0" destOrd="0" presId="urn:microsoft.com/office/officeart/2005/8/layout/hList3"/>
    <dgm:cxn modelId="{C5C72132-C4BC-46C1-A3A0-6E203A64E16A}" srcId="{49A66FD1-AFA6-492E-83C6-394FD85C1AF4}" destId="{0B086465-E102-4A24-9313-B3082230E1BA}" srcOrd="1" destOrd="0" parTransId="{D2557312-DD97-4BC2-9C1D-FAD4493BF145}" sibTransId="{DB2F75F3-3C65-4F35-845F-156907B931BF}"/>
    <dgm:cxn modelId="{327DA316-3F96-4A0A-8ADA-B07AD92AAFCD}" srcId="{1BDFFB02-5E01-41C5-986F-42D2D751B055}" destId="{49A66FD1-AFA6-492E-83C6-394FD85C1AF4}" srcOrd="0" destOrd="0" parTransId="{49296DD0-33FC-41DE-853F-40C26C9453BD}" sibTransId="{99FD7A65-45AE-4722-BEEE-794FA47DD77B}"/>
    <dgm:cxn modelId="{1F4D8014-09E5-40B6-BBE9-01BD921BA620}" type="presParOf" srcId="{3834835A-B5EC-43BF-851B-19DD599E948F}" destId="{D00A1201-E714-4223-8E73-B31D90F565EE}" srcOrd="0" destOrd="0" presId="urn:microsoft.com/office/officeart/2005/8/layout/hList3"/>
    <dgm:cxn modelId="{60EAF248-1D84-4385-8B03-E84549AE526C}" type="presParOf" srcId="{3834835A-B5EC-43BF-851B-19DD599E948F}" destId="{B01E4811-D9BD-45FA-A82D-07A8F0F489E5}" srcOrd="1" destOrd="0" presId="urn:microsoft.com/office/officeart/2005/8/layout/hList3"/>
    <dgm:cxn modelId="{6DA55BA8-6547-4421-BB22-32BDC413212C}" type="presParOf" srcId="{B01E4811-D9BD-45FA-A82D-07A8F0F489E5}" destId="{96E127D8-548A-4DA2-BBEF-39F9E543A55D}" srcOrd="0" destOrd="0" presId="urn:microsoft.com/office/officeart/2005/8/layout/hList3"/>
    <dgm:cxn modelId="{C1123E36-01FF-442B-A125-2DE41F281788}" type="presParOf" srcId="{B01E4811-D9BD-45FA-A82D-07A8F0F489E5}" destId="{0C06453F-FE39-4743-BC31-4696F277C580}" srcOrd="1" destOrd="0" presId="urn:microsoft.com/office/officeart/2005/8/layout/hList3"/>
    <dgm:cxn modelId="{4D33478C-AEC3-4FBB-A405-38A2A696C7F5}" type="presParOf" srcId="{B01E4811-D9BD-45FA-A82D-07A8F0F489E5}" destId="{6490416F-5493-419C-9677-49379CC0812A}" srcOrd="2" destOrd="0" presId="urn:microsoft.com/office/officeart/2005/8/layout/hList3"/>
    <dgm:cxn modelId="{82165F1D-F0AC-4838-8F66-5D75ACA3A87B}" type="presParOf" srcId="{3834835A-B5EC-43BF-851B-19DD599E948F}" destId="{17876CED-1485-47C3-99B7-3C1850798399}"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52E94A-C96A-4345-AA46-F078F0FBEBDE}" type="doc">
      <dgm:prSet loTypeId="urn:microsoft.com/office/officeart/2005/8/layout/funnel1" loCatId="process" qsTypeId="urn:microsoft.com/office/officeart/2005/8/quickstyle/simple1" qsCatId="simple" csTypeId="urn:microsoft.com/office/officeart/2005/8/colors/accent4_2" csCatId="accent4" phldr="1"/>
      <dgm:spPr/>
      <dgm:t>
        <a:bodyPr/>
        <a:lstStyle/>
        <a:p>
          <a:endParaRPr lang="el-GR"/>
        </a:p>
      </dgm:t>
    </dgm:pt>
    <dgm:pt modelId="{19BE0275-D045-4C7D-980B-7CCEBD42E21C}">
      <dgm:prSet phldrT="[Κείμενο]"/>
      <dgm:spPr/>
      <dgm:t>
        <a:bodyPr/>
        <a:lstStyle/>
        <a:p>
          <a:r>
            <a:rPr lang="el-GR" dirty="0" smtClean="0"/>
            <a:t>Πρώτιστα</a:t>
          </a:r>
          <a:endParaRPr lang="el-GR" dirty="0"/>
        </a:p>
      </dgm:t>
    </dgm:pt>
    <dgm:pt modelId="{76536402-380A-4627-A700-B7DAC504A0B7}" type="parTrans" cxnId="{CCDC9F99-A707-45C7-ACF3-3A220B99CB26}">
      <dgm:prSet/>
      <dgm:spPr/>
      <dgm:t>
        <a:bodyPr/>
        <a:lstStyle/>
        <a:p>
          <a:endParaRPr lang="el-GR"/>
        </a:p>
      </dgm:t>
    </dgm:pt>
    <dgm:pt modelId="{2697199B-2D99-43A2-A20E-237105BE7843}" type="sibTrans" cxnId="{CCDC9F99-A707-45C7-ACF3-3A220B99CB26}">
      <dgm:prSet/>
      <dgm:spPr/>
      <dgm:t>
        <a:bodyPr/>
        <a:lstStyle/>
        <a:p>
          <a:endParaRPr lang="el-GR"/>
        </a:p>
      </dgm:t>
    </dgm:pt>
    <dgm:pt modelId="{AB49152E-4F91-449F-BC67-D34CF4249391}">
      <dgm:prSet phldrT="[Κείμενο]"/>
      <dgm:spPr/>
      <dgm:t>
        <a:bodyPr/>
        <a:lstStyle/>
        <a:p>
          <a:r>
            <a:rPr lang="el-GR" b="1" dirty="0" smtClean="0">
              <a:solidFill>
                <a:schemeClr val="accent4"/>
              </a:solidFill>
            </a:rPr>
            <a:t>ΜΙΚΡΟΟΡΓΑΝΙΣΜΟΙ</a:t>
          </a:r>
          <a:endParaRPr lang="el-GR" b="1" dirty="0">
            <a:solidFill>
              <a:schemeClr val="accent4"/>
            </a:solidFill>
          </a:endParaRPr>
        </a:p>
      </dgm:t>
    </dgm:pt>
    <dgm:pt modelId="{5A405B40-C4E1-47AA-A1A9-DFCB4CDBEFC4}" type="parTrans" cxnId="{D3B17F74-F97E-420F-B22E-1BEDE421CE4D}">
      <dgm:prSet/>
      <dgm:spPr/>
      <dgm:t>
        <a:bodyPr/>
        <a:lstStyle/>
        <a:p>
          <a:endParaRPr lang="el-GR"/>
        </a:p>
      </dgm:t>
    </dgm:pt>
    <dgm:pt modelId="{48E217AE-8CAD-439B-A4BB-4107BDF43D37}" type="sibTrans" cxnId="{D3B17F74-F97E-420F-B22E-1BEDE421CE4D}">
      <dgm:prSet/>
      <dgm:spPr/>
      <dgm:t>
        <a:bodyPr/>
        <a:lstStyle/>
        <a:p>
          <a:endParaRPr lang="el-GR"/>
        </a:p>
      </dgm:t>
    </dgm:pt>
    <dgm:pt modelId="{FD07B117-1A70-47C7-9D03-779F0C129512}">
      <dgm:prSet phldrT="[Κείμενο]"/>
      <dgm:spPr/>
      <dgm:t>
        <a:bodyPr/>
        <a:lstStyle/>
        <a:p>
          <a:r>
            <a:rPr lang="el-GR" dirty="0" smtClean="0"/>
            <a:t>Κάποιοι μύκητες</a:t>
          </a:r>
          <a:endParaRPr lang="el-GR" dirty="0"/>
        </a:p>
      </dgm:t>
    </dgm:pt>
    <dgm:pt modelId="{5290CE94-812E-4AC7-B867-BEA8C0343086}" type="sibTrans" cxnId="{A3A95564-E2B1-4A01-962B-96D560A174E9}">
      <dgm:prSet/>
      <dgm:spPr/>
      <dgm:t>
        <a:bodyPr/>
        <a:lstStyle/>
        <a:p>
          <a:endParaRPr lang="el-GR"/>
        </a:p>
      </dgm:t>
    </dgm:pt>
    <dgm:pt modelId="{C6F9EC63-3BB1-441E-85FA-F350237CEF69}" type="parTrans" cxnId="{A3A95564-E2B1-4A01-962B-96D560A174E9}">
      <dgm:prSet/>
      <dgm:spPr/>
      <dgm:t>
        <a:bodyPr/>
        <a:lstStyle/>
        <a:p>
          <a:endParaRPr lang="el-GR"/>
        </a:p>
      </dgm:t>
    </dgm:pt>
    <dgm:pt modelId="{CE14FED0-C43C-4893-8515-7DA3B8A9504E}" type="pres">
      <dgm:prSet presAssocID="{1152E94A-C96A-4345-AA46-F078F0FBEBDE}" presName="Name0" presStyleCnt="0">
        <dgm:presLayoutVars>
          <dgm:chMax val="4"/>
          <dgm:resizeHandles val="exact"/>
        </dgm:presLayoutVars>
      </dgm:prSet>
      <dgm:spPr/>
      <dgm:t>
        <a:bodyPr/>
        <a:lstStyle/>
        <a:p>
          <a:endParaRPr lang="el-GR"/>
        </a:p>
      </dgm:t>
    </dgm:pt>
    <dgm:pt modelId="{5F5B0246-A05C-4D48-9AAE-5FD1FE8AF415}" type="pres">
      <dgm:prSet presAssocID="{1152E94A-C96A-4345-AA46-F078F0FBEBDE}" presName="ellipse" presStyleLbl="trBgShp" presStyleIdx="0" presStyleCnt="1"/>
      <dgm:spPr/>
    </dgm:pt>
    <dgm:pt modelId="{6FA9662C-7802-4E27-8DE1-C074FCA267C6}" type="pres">
      <dgm:prSet presAssocID="{1152E94A-C96A-4345-AA46-F078F0FBEBDE}" presName="arrow1" presStyleLbl="fgShp" presStyleIdx="0" presStyleCnt="1"/>
      <dgm:spPr/>
    </dgm:pt>
    <dgm:pt modelId="{C1BB86DC-AA2C-485D-9A8F-07E0FC78A7A6}" type="pres">
      <dgm:prSet presAssocID="{1152E94A-C96A-4345-AA46-F078F0FBEBDE}" presName="rectangle" presStyleLbl="revTx" presStyleIdx="0" presStyleCnt="1">
        <dgm:presLayoutVars>
          <dgm:bulletEnabled val="1"/>
        </dgm:presLayoutVars>
      </dgm:prSet>
      <dgm:spPr/>
      <dgm:t>
        <a:bodyPr/>
        <a:lstStyle/>
        <a:p>
          <a:endParaRPr lang="el-GR"/>
        </a:p>
      </dgm:t>
    </dgm:pt>
    <dgm:pt modelId="{3FFA0E72-C4FD-482E-A486-80138DB1D0BD}" type="pres">
      <dgm:prSet presAssocID="{FD07B117-1A70-47C7-9D03-779F0C129512}" presName="item1" presStyleLbl="node1" presStyleIdx="0" presStyleCnt="2">
        <dgm:presLayoutVars>
          <dgm:bulletEnabled val="1"/>
        </dgm:presLayoutVars>
      </dgm:prSet>
      <dgm:spPr/>
      <dgm:t>
        <a:bodyPr/>
        <a:lstStyle/>
        <a:p>
          <a:endParaRPr lang="el-GR"/>
        </a:p>
      </dgm:t>
    </dgm:pt>
    <dgm:pt modelId="{7A2B495E-D0B0-4CFB-BC23-D46C735A3820}" type="pres">
      <dgm:prSet presAssocID="{AB49152E-4F91-449F-BC67-D34CF4249391}" presName="item2" presStyleLbl="node1" presStyleIdx="1" presStyleCnt="2">
        <dgm:presLayoutVars>
          <dgm:bulletEnabled val="1"/>
        </dgm:presLayoutVars>
      </dgm:prSet>
      <dgm:spPr/>
      <dgm:t>
        <a:bodyPr/>
        <a:lstStyle/>
        <a:p>
          <a:endParaRPr lang="el-GR"/>
        </a:p>
      </dgm:t>
    </dgm:pt>
    <dgm:pt modelId="{BE6C35FA-2A76-4840-A055-60F120942E0C}" type="pres">
      <dgm:prSet presAssocID="{1152E94A-C96A-4345-AA46-F078F0FBEBDE}" presName="funnel" presStyleLbl="trAlignAcc1" presStyleIdx="0" presStyleCnt="1" custLinFactNeighborX="-1304" custLinFactNeighborY="-893"/>
      <dgm:spPr/>
    </dgm:pt>
  </dgm:ptLst>
  <dgm:cxnLst>
    <dgm:cxn modelId="{00B92290-53FB-4356-9E35-F9F54D695BB7}" type="presOf" srcId="{1152E94A-C96A-4345-AA46-F078F0FBEBDE}" destId="{CE14FED0-C43C-4893-8515-7DA3B8A9504E}" srcOrd="0" destOrd="0" presId="urn:microsoft.com/office/officeart/2005/8/layout/funnel1"/>
    <dgm:cxn modelId="{66825693-4974-4875-83CC-09C34EA25BAB}" type="presOf" srcId="{AB49152E-4F91-449F-BC67-D34CF4249391}" destId="{C1BB86DC-AA2C-485D-9A8F-07E0FC78A7A6}" srcOrd="0" destOrd="0" presId="urn:microsoft.com/office/officeart/2005/8/layout/funnel1"/>
    <dgm:cxn modelId="{8C907FBE-3284-4C15-B7AF-D7829AA38426}" type="presOf" srcId="{19BE0275-D045-4C7D-980B-7CCEBD42E21C}" destId="{7A2B495E-D0B0-4CFB-BC23-D46C735A3820}" srcOrd="0" destOrd="0" presId="urn:microsoft.com/office/officeart/2005/8/layout/funnel1"/>
    <dgm:cxn modelId="{D3B17F74-F97E-420F-B22E-1BEDE421CE4D}" srcId="{1152E94A-C96A-4345-AA46-F078F0FBEBDE}" destId="{AB49152E-4F91-449F-BC67-D34CF4249391}" srcOrd="2" destOrd="0" parTransId="{5A405B40-C4E1-47AA-A1A9-DFCB4CDBEFC4}" sibTransId="{48E217AE-8CAD-439B-A4BB-4107BDF43D37}"/>
    <dgm:cxn modelId="{1EF92843-4895-42F5-A3DB-7A6DB6652E54}" type="presOf" srcId="{FD07B117-1A70-47C7-9D03-779F0C129512}" destId="{3FFA0E72-C4FD-482E-A486-80138DB1D0BD}" srcOrd="0" destOrd="0" presId="urn:microsoft.com/office/officeart/2005/8/layout/funnel1"/>
    <dgm:cxn modelId="{A3A95564-E2B1-4A01-962B-96D560A174E9}" srcId="{1152E94A-C96A-4345-AA46-F078F0FBEBDE}" destId="{FD07B117-1A70-47C7-9D03-779F0C129512}" srcOrd="1" destOrd="0" parTransId="{C6F9EC63-3BB1-441E-85FA-F350237CEF69}" sibTransId="{5290CE94-812E-4AC7-B867-BEA8C0343086}"/>
    <dgm:cxn modelId="{CCDC9F99-A707-45C7-ACF3-3A220B99CB26}" srcId="{1152E94A-C96A-4345-AA46-F078F0FBEBDE}" destId="{19BE0275-D045-4C7D-980B-7CCEBD42E21C}" srcOrd="0" destOrd="0" parTransId="{76536402-380A-4627-A700-B7DAC504A0B7}" sibTransId="{2697199B-2D99-43A2-A20E-237105BE7843}"/>
    <dgm:cxn modelId="{7134A690-8F70-4BF3-8EA1-43AF543B0474}" type="presParOf" srcId="{CE14FED0-C43C-4893-8515-7DA3B8A9504E}" destId="{5F5B0246-A05C-4D48-9AAE-5FD1FE8AF415}" srcOrd="0" destOrd="0" presId="urn:microsoft.com/office/officeart/2005/8/layout/funnel1"/>
    <dgm:cxn modelId="{7E001358-C0D6-493E-AFE4-A39005145C84}" type="presParOf" srcId="{CE14FED0-C43C-4893-8515-7DA3B8A9504E}" destId="{6FA9662C-7802-4E27-8DE1-C074FCA267C6}" srcOrd="1" destOrd="0" presId="urn:microsoft.com/office/officeart/2005/8/layout/funnel1"/>
    <dgm:cxn modelId="{700CAED6-719C-4513-967C-B9BC3AE50DC6}" type="presParOf" srcId="{CE14FED0-C43C-4893-8515-7DA3B8A9504E}" destId="{C1BB86DC-AA2C-485D-9A8F-07E0FC78A7A6}" srcOrd="2" destOrd="0" presId="urn:microsoft.com/office/officeart/2005/8/layout/funnel1"/>
    <dgm:cxn modelId="{84665F09-432A-49C9-A200-A79D56B37C6A}" type="presParOf" srcId="{CE14FED0-C43C-4893-8515-7DA3B8A9504E}" destId="{3FFA0E72-C4FD-482E-A486-80138DB1D0BD}" srcOrd="3" destOrd="0" presId="urn:microsoft.com/office/officeart/2005/8/layout/funnel1"/>
    <dgm:cxn modelId="{7B2AAF45-A663-464D-A45B-11F7B0D2DE48}" type="presParOf" srcId="{CE14FED0-C43C-4893-8515-7DA3B8A9504E}" destId="{7A2B495E-D0B0-4CFB-BC23-D46C735A3820}" srcOrd="4" destOrd="0" presId="urn:microsoft.com/office/officeart/2005/8/layout/funnel1"/>
    <dgm:cxn modelId="{D9B0926D-972C-4E78-AB8B-6FD8C6F4A450}" type="presParOf" srcId="{CE14FED0-C43C-4893-8515-7DA3B8A9504E}" destId="{BE6C35FA-2A76-4840-A055-60F120942E0C}" srcOrd="5"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40EDA-DC03-42AF-9091-27827B4D45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93271132-970B-4650-84F9-8E6B5E8F455D}">
      <dgm:prSet phldrT="[Κείμενο]"/>
      <dgm:spPr/>
      <dgm:t>
        <a:bodyPr/>
        <a:lstStyle/>
        <a:p>
          <a:r>
            <a:rPr lang="el-GR" dirty="0" smtClean="0"/>
            <a:t>Βασίλειο πρωτίστων</a:t>
          </a:r>
          <a:endParaRPr lang="el-GR" dirty="0"/>
        </a:p>
      </dgm:t>
    </dgm:pt>
    <dgm:pt modelId="{8042ED63-215F-44D1-8140-E0FB9C9F8340}" type="parTrans" cxnId="{334F251B-D3BE-4154-B9A1-3736D9DDCE0A}">
      <dgm:prSet/>
      <dgm:spPr/>
      <dgm:t>
        <a:bodyPr/>
        <a:lstStyle/>
        <a:p>
          <a:endParaRPr lang="el-GR"/>
        </a:p>
      </dgm:t>
    </dgm:pt>
    <dgm:pt modelId="{AB90433F-EEC0-4E31-8765-9DE4EED6A182}" type="sibTrans" cxnId="{334F251B-D3BE-4154-B9A1-3736D9DDCE0A}">
      <dgm:prSet/>
      <dgm:spPr/>
      <dgm:t>
        <a:bodyPr/>
        <a:lstStyle/>
        <a:p>
          <a:endParaRPr lang="el-GR"/>
        </a:p>
      </dgm:t>
    </dgm:pt>
    <dgm:pt modelId="{D9D74C14-EBDA-467B-A3B8-1117351F4AD3}">
      <dgm:prSet phldrT="[Κείμενο]" custT="1"/>
      <dgm:spPr/>
      <dgm:t>
        <a:bodyPr/>
        <a:lstStyle/>
        <a:p>
          <a:r>
            <a:rPr lang="el-GR" sz="1400" dirty="0" smtClean="0"/>
            <a:t>Πρωτόζωα </a:t>
          </a:r>
          <a:endParaRPr lang="el-GR" sz="1400" dirty="0"/>
        </a:p>
      </dgm:t>
    </dgm:pt>
    <dgm:pt modelId="{A5BDD83E-CDCA-4A0D-B73C-03BEE9EAB764}" type="parTrans" cxnId="{F99DC818-160E-4DE6-9E11-4FBD3035919F}">
      <dgm:prSet/>
      <dgm:spPr/>
      <dgm:t>
        <a:bodyPr/>
        <a:lstStyle/>
        <a:p>
          <a:endParaRPr lang="el-GR"/>
        </a:p>
      </dgm:t>
    </dgm:pt>
    <dgm:pt modelId="{5B4EC29E-A6C6-4466-8B23-D9B7F1912B83}" type="sibTrans" cxnId="{F99DC818-160E-4DE6-9E11-4FBD3035919F}">
      <dgm:prSet/>
      <dgm:spPr/>
      <dgm:t>
        <a:bodyPr/>
        <a:lstStyle/>
        <a:p>
          <a:endParaRPr lang="el-GR"/>
        </a:p>
      </dgm:t>
    </dgm:pt>
    <dgm:pt modelId="{97A87D71-74EA-4E51-9873-95184FBF43A5}">
      <dgm:prSet phldrT="[Κείμενο]" custT="1"/>
      <dgm:spPr/>
      <dgm:t>
        <a:bodyPr/>
        <a:lstStyle/>
        <a:p>
          <a:r>
            <a:rPr lang="el-GR" sz="1400" dirty="0" smtClean="0"/>
            <a:t>Βλεννώδεις μύκητες</a:t>
          </a:r>
          <a:endParaRPr lang="el-GR" sz="1400" dirty="0"/>
        </a:p>
      </dgm:t>
    </dgm:pt>
    <dgm:pt modelId="{12FBA340-9A3A-4428-B853-25D3945DA59A}" type="parTrans" cxnId="{794C3E05-0715-487D-AC83-5A711BD38D6B}">
      <dgm:prSet/>
      <dgm:spPr/>
      <dgm:t>
        <a:bodyPr/>
        <a:lstStyle/>
        <a:p>
          <a:endParaRPr lang="el-GR"/>
        </a:p>
      </dgm:t>
    </dgm:pt>
    <dgm:pt modelId="{CB4C70A8-C790-4ED3-ACD5-EFC26BBEA170}" type="sibTrans" cxnId="{794C3E05-0715-487D-AC83-5A711BD38D6B}">
      <dgm:prSet/>
      <dgm:spPr/>
      <dgm:t>
        <a:bodyPr/>
        <a:lstStyle/>
        <a:p>
          <a:endParaRPr lang="el-GR"/>
        </a:p>
      </dgm:t>
    </dgm:pt>
    <dgm:pt modelId="{0B96A3AA-9FDC-41BF-86C3-2EAE65AD968F}">
      <dgm:prSet phldrT="[Κείμενο]"/>
      <dgm:spPr/>
      <dgm:t>
        <a:bodyPr/>
        <a:lstStyle/>
        <a:p>
          <a:r>
            <a:rPr lang="el-GR" dirty="0" smtClean="0"/>
            <a:t>Βασίλειο μυκήτων</a:t>
          </a:r>
          <a:endParaRPr lang="el-GR" dirty="0"/>
        </a:p>
      </dgm:t>
    </dgm:pt>
    <dgm:pt modelId="{BBBEA7B7-C48D-4FDF-A89A-FA53FBEB795A}" type="parTrans" cxnId="{2E640422-C6E4-40A0-82EE-C89B0A39E977}">
      <dgm:prSet/>
      <dgm:spPr/>
      <dgm:t>
        <a:bodyPr/>
        <a:lstStyle/>
        <a:p>
          <a:endParaRPr lang="el-GR"/>
        </a:p>
      </dgm:t>
    </dgm:pt>
    <dgm:pt modelId="{B2A932C6-3A88-4795-AABF-341978CE3DF6}" type="sibTrans" cxnId="{2E640422-C6E4-40A0-82EE-C89B0A39E977}">
      <dgm:prSet/>
      <dgm:spPr/>
      <dgm:t>
        <a:bodyPr/>
        <a:lstStyle/>
        <a:p>
          <a:endParaRPr lang="el-GR"/>
        </a:p>
      </dgm:t>
    </dgm:pt>
    <dgm:pt modelId="{ADA1E748-1A7F-4CA1-AB44-71F11DACF4BF}">
      <dgm:prSet phldrT="[Κείμενο]" custT="1"/>
      <dgm:spPr/>
      <dgm:t>
        <a:bodyPr/>
        <a:lstStyle/>
        <a:p>
          <a:r>
            <a:rPr lang="el-GR" sz="1400" dirty="0" smtClean="0"/>
            <a:t>Μονοκύτταροι μύκητες</a:t>
          </a:r>
          <a:endParaRPr lang="el-GR" sz="1400" dirty="0"/>
        </a:p>
      </dgm:t>
    </dgm:pt>
    <dgm:pt modelId="{8C16E32D-AD1D-4659-B911-E10A47F1EC1A}" type="parTrans" cxnId="{B56B31BC-014D-4FDF-B59F-0FE6C21E531B}">
      <dgm:prSet/>
      <dgm:spPr/>
      <dgm:t>
        <a:bodyPr/>
        <a:lstStyle/>
        <a:p>
          <a:endParaRPr lang="el-GR"/>
        </a:p>
      </dgm:t>
    </dgm:pt>
    <dgm:pt modelId="{0143798F-3978-481A-BB57-19E097581E2C}" type="sibTrans" cxnId="{B56B31BC-014D-4FDF-B59F-0FE6C21E531B}">
      <dgm:prSet/>
      <dgm:spPr/>
      <dgm:t>
        <a:bodyPr/>
        <a:lstStyle/>
        <a:p>
          <a:endParaRPr lang="el-GR"/>
        </a:p>
      </dgm:t>
    </dgm:pt>
    <dgm:pt modelId="{812643F2-30B9-4BE5-9DCC-4A0F932C764B}">
      <dgm:prSet phldrT="[Κείμενο]" custT="1"/>
      <dgm:spPr/>
      <dgm:t>
        <a:bodyPr/>
        <a:lstStyle/>
        <a:p>
          <a:r>
            <a:rPr lang="el-GR" sz="1400" dirty="0" smtClean="0"/>
            <a:t>Πολυκύτταροι μύκητες</a:t>
          </a:r>
          <a:endParaRPr lang="el-GR" sz="1400" dirty="0"/>
        </a:p>
      </dgm:t>
    </dgm:pt>
    <dgm:pt modelId="{A0D1E4F6-E5CC-4038-8A20-F99A0F8974A5}" type="parTrans" cxnId="{EAA5CC25-0B65-406F-9E7A-E113698CC6DB}">
      <dgm:prSet/>
      <dgm:spPr/>
      <dgm:t>
        <a:bodyPr/>
        <a:lstStyle/>
        <a:p>
          <a:endParaRPr lang="el-GR"/>
        </a:p>
      </dgm:t>
    </dgm:pt>
    <dgm:pt modelId="{16CE0152-E62D-4307-84AE-B68C9B46D949}" type="sibTrans" cxnId="{EAA5CC25-0B65-406F-9E7A-E113698CC6DB}">
      <dgm:prSet/>
      <dgm:spPr/>
      <dgm:t>
        <a:bodyPr/>
        <a:lstStyle/>
        <a:p>
          <a:endParaRPr lang="el-GR"/>
        </a:p>
      </dgm:t>
    </dgm:pt>
    <dgm:pt modelId="{9E13E9ED-2728-44CC-9447-8728BB0B4B72}">
      <dgm:prSet phldrT="[Κείμενο]"/>
      <dgm:spPr/>
      <dgm:t>
        <a:bodyPr/>
        <a:lstStyle/>
        <a:p>
          <a:r>
            <a:rPr lang="el-GR" dirty="0" smtClean="0"/>
            <a:t>Βασίλειο ζώων</a:t>
          </a:r>
          <a:endParaRPr lang="el-GR" dirty="0"/>
        </a:p>
      </dgm:t>
    </dgm:pt>
    <dgm:pt modelId="{4949A0C7-192C-47EF-AE3E-1C02BE580BBD}" type="parTrans" cxnId="{B7F71DE1-C829-46C4-8023-205523288C19}">
      <dgm:prSet/>
      <dgm:spPr/>
      <dgm:t>
        <a:bodyPr/>
        <a:lstStyle/>
        <a:p>
          <a:endParaRPr lang="el-GR"/>
        </a:p>
      </dgm:t>
    </dgm:pt>
    <dgm:pt modelId="{CA2C50A8-BE3C-4104-88FA-C5C527C42C69}" type="sibTrans" cxnId="{B7F71DE1-C829-46C4-8023-205523288C19}">
      <dgm:prSet/>
      <dgm:spPr/>
      <dgm:t>
        <a:bodyPr/>
        <a:lstStyle/>
        <a:p>
          <a:endParaRPr lang="el-GR"/>
        </a:p>
      </dgm:t>
    </dgm:pt>
    <dgm:pt modelId="{9F983C67-3B57-4DD9-9AF8-46DAB04C6AD1}">
      <dgm:prSet phldrT="[Κείμενο]" custT="1"/>
      <dgm:spPr/>
      <dgm:t>
        <a:bodyPr/>
        <a:lstStyle/>
        <a:p>
          <a:r>
            <a:rPr lang="el-GR" sz="1400" dirty="0" smtClean="0"/>
            <a:t>Όλα  τα πολυκύτταρα ζώα</a:t>
          </a:r>
          <a:endParaRPr lang="el-GR" sz="1400" dirty="0"/>
        </a:p>
      </dgm:t>
    </dgm:pt>
    <dgm:pt modelId="{2A85A88B-BA41-4CC9-93A6-52A33C33509C}" type="parTrans" cxnId="{437B5D47-4CB5-4184-9A1E-48F7189E637A}">
      <dgm:prSet/>
      <dgm:spPr/>
      <dgm:t>
        <a:bodyPr/>
        <a:lstStyle/>
        <a:p>
          <a:endParaRPr lang="el-GR"/>
        </a:p>
      </dgm:t>
    </dgm:pt>
    <dgm:pt modelId="{727E5440-1C75-4405-8DF8-CFBAB35A259E}" type="sibTrans" cxnId="{437B5D47-4CB5-4184-9A1E-48F7189E637A}">
      <dgm:prSet/>
      <dgm:spPr/>
      <dgm:t>
        <a:bodyPr/>
        <a:lstStyle/>
        <a:p>
          <a:endParaRPr lang="el-GR"/>
        </a:p>
      </dgm:t>
    </dgm:pt>
    <dgm:pt modelId="{6A8634B7-8A9D-4892-9608-3D2028E0E239}">
      <dgm:prSet/>
      <dgm:spPr/>
      <dgm:t>
        <a:bodyPr/>
        <a:lstStyle/>
        <a:p>
          <a:r>
            <a:rPr lang="el-GR" smtClean="0"/>
            <a:t>Βασίλειο φυτών</a:t>
          </a:r>
          <a:endParaRPr lang="el-GR" dirty="0"/>
        </a:p>
      </dgm:t>
    </dgm:pt>
    <dgm:pt modelId="{28016300-120F-4153-AF41-81FFD185F339}" type="parTrans" cxnId="{262B49FC-1A4E-4048-B9B8-653757E1486B}">
      <dgm:prSet/>
      <dgm:spPr/>
      <dgm:t>
        <a:bodyPr/>
        <a:lstStyle/>
        <a:p>
          <a:endParaRPr lang="el-GR"/>
        </a:p>
      </dgm:t>
    </dgm:pt>
    <dgm:pt modelId="{49A05796-BF40-4C24-BDAF-C0710F9BCBFA}" type="sibTrans" cxnId="{262B49FC-1A4E-4048-B9B8-653757E1486B}">
      <dgm:prSet/>
      <dgm:spPr/>
      <dgm:t>
        <a:bodyPr/>
        <a:lstStyle/>
        <a:p>
          <a:endParaRPr lang="el-GR"/>
        </a:p>
      </dgm:t>
    </dgm:pt>
    <dgm:pt modelId="{A3DA7A07-F905-4C96-9F24-FF6F199D9FB9}">
      <dgm:prSet phldrT="[Κείμενο]" custT="1"/>
      <dgm:spPr/>
      <dgm:t>
        <a:bodyPr/>
        <a:lstStyle/>
        <a:p>
          <a:r>
            <a:rPr lang="el-GR" sz="1400" dirty="0" smtClean="0"/>
            <a:t>Άλγες </a:t>
          </a:r>
          <a:endParaRPr lang="el-GR" sz="1400" dirty="0"/>
        </a:p>
      </dgm:t>
    </dgm:pt>
    <dgm:pt modelId="{5260E014-8DDD-45CC-A39E-ADC82297EC4D}" type="parTrans" cxnId="{E5158ABC-6BFC-4D3F-8055-F3ED8081ED5D}">
      <dgm:prSet/>
      <dgm:spPr/>
      <dgm:t>
        <a:bodyPr/>
        <a:lstStyle/>
        <a:p>
          <a:endParaRPr lang="el-GR"/>
        </a:p>
      </dgm:t>
    </dgm:pt>
    <dgm:pt modelId="{754A50FC-817E-42AA-8AF5-5830A093B90C}" type="sibTrans" cxnId="{E5158ABC-6BFC-4D3F-8055-F3ED8081ED5D}">
      <dgm:prSet/>
      <dgm:spPr/>
      <dgm:t>
        <a:bodyPr/>
        <a:lstStyle/>
        <a:p>
          <a:endParaRPr lang="el-GR"/>
        </a:p>
      </dgm:t>
    </dgm:pt>
    <dgm:pt modelId="{45CD41C9-B349-4228-A920-9AB117A066A1}" type="pres">
      <dgm:prSet presAssocID="{03A40EDA-DC03-42AF-9091-27827B4D451E}" presName="Name0" presStyleCnt="0">
        <dgm:presLayoutVars>
          <dgm:dir/>
          <dgm:animLvl val="lvl"/>
          <dgm:resizeHandles val="exact"/>
        </dgm:presLayoutVars>
      </dgm:prSet>
      <dgm:spPr/>
      <dgm:t>
        <a:bodyPr/>
        <a:lstStyle/>
        <a:p>
          <a:endParaRPr lang="el-GR"/>
        </a:p>
      </dgm:t>
    </dgm:pt>
    <dgm:pt modelId="{2F74FF2F-59A7-4D81-9402-E969B9CC3F90}" type="pres">
      <dgm:prSet presAssocID="{93271132-970B-4650-84F9-8E6B5E8F455D}" presName="linNode" presStyleCnt="0"/>
      <dgm:spPr/>
    </dgm:pt>
    <dgm:pt modelId="{3861EB1A-0559-49B6-8759-C1ED82BC0480}" type="pres">
      <dgm:prSet presAssocID="{93271132-970B-4650-84F9-8E6B5E8F455D}" presName="parentText" presStyleLbl="node1" presStyleIdx="0" presStyleCnt="4">
        <dgm:presLayoutVars>
          <dgm:chMax val="1"/>
          <dgm:bulletEnabled val="1"/>
        </dgm:presLayoutVars>
      </dgm:prSet>
      <dgm:spPr/>
      <dgm:t>
        <a:bodyPr/>
        <a:lstStyle/>
        <a:p>
          <a:endParaRPr lang="el-GR"/>
        </a:p>
      </dgm:t>
    </dgm:pt>
    <dgm:pt modelId="{C4020337-06D3-4663-9003-E59170A982DD}" type="pres">
      <dgm:prSet presAssocID="{93271132-970B-4650-84F9-8E6B5E8F455D}" presName="descendantText" presStyleLbl="alignAccFollowNode1" presStyleIdx="0" presStyleCnt="3">
        <dgm:presLayoutVars>
          <dgm:bulletEnabled val="1"/>
        </dgm:presLayoutVars>
      </dgm:prSet>
      <dgm:spPr/>
      <dgm:t>
        <a:bodyPr/>
        <a:lstStyle/>
        <a:p>
          <a:endParaRPr lang="el-GR"/>
        </a:p>
      </dgm:t>
    </dgm:pt>
    <dgm:pt modelId="{CBC279CA-5588-4A25-B4DE-327C2FA683FD}" type="pres">
      <dgm:prSet presAssocID="{AB90433F-EEC0-4E31-8765-9DE4EED6A182}" presName="sp" presStyleCnt="0"/>
      <dgm:spPr/>
    </dgm:pt>
    <dgm:pt modelId="{68EA0406-36B6-435B-AB35-A00162ECF8E6}" type="pres">
      <dgm:prSet presAssocID="{0B96A3AA-9FDC-41BF-86C3-2EAE65AD968F}" presName="linNode" presStyleCnt="0"/>
      <dgm:spPr/>
    </dgm:pt>
    <dgm:pt modelId="{64A751B9-134B-48DB-85A6-8886C523BFBC}" type="pres">
      <dgm:prSet presAssocID="{0B96A3AA-9FDC-41BF-86C3-2EAE65AD968F}" presName="parentText" presStyleLbl="node1" presStyleIdx="1" presStyleCnt="4">
        <dgm:presLayoutVars>
          <dgm:chMax val="1"/>
          <dgm:bulletEnabled val="1"/>
        </dgm:presLayoutVars>
      </dgm:prSet>
      <dgm:spPr/>
      <dgm:t>
        <a:bodyPr/>
        <a:lstStyle/>
        <a:p>
          <a:endParaRPr lang="el-GR"/>
        </a:p>
      </dgm:t>
    </dgm:pt>
    <dgm:pt modelId="{D1C0EFAF-32D0-4A9F-BA4B-A31B11D24C05}" type="pres">
      <dgm:prSet presAssocID="{0B96A3AA-9FDC-41BF-86C3-2EAE65AD968F}" presName="descendantText" presStyleLbl="alignAccFollowNode1" presStyleIdx="1" presStyleCnt="3">
        <dgm:presLayoutVars>
          <dgm:bulletEnabled val="1"/>
        </dgm:presLayoutVars>
      </dgm:prSet>
      <dgm:spPr/>
      <dgm:t>
        <a:bodyPr/>
        <a:lstStyle/>
        <a:p>
          <a:endParaRPr lang="el-GR"/>
        </a:p>
      </dgm:t>
    </dgm:pt>
    <dgm:pt modelId="{942F8417-39F3-4400-981A-0099102E1FCD}" type="pres">
      <dgm:prSet presAssocID="{B2A932C6-3A88-4795-AABF-341978CE3DF6}" presName="sp" presStyleCnt="0"/>
      <dgm:spPr/>
    </dgm:pt>
    <dgm:pt modelId="{BA13C0DE-2C2F-43E6-9A82-76A9EF939B2B}" type="pres">
      <dgm:prSet presAssocID="{9E13E9ED-2728-44CC-9447-8728BB0B4B72}" presName="linNode" presStyleCnt="0"/>
      <dgm:spPr/>
    </dgm:pt>
    <dgm:pt modelId="{931215C1-BEC0-4E26-AB2E-EF1462EC0F94}" type="pres">
      <dgm:prSet presAssocID="{9E13E9ED-2728-44CC-9447-8728BB0B4B72}" presName="parentText" presStyleLbl="node1" presStyleIdx="2" presStyleCnt="4">
        <dgm:presLayoutVars>
          <dgm:chMax val="1"/>
          <dgm:bulletEnabled val="1"/>
        </dgm:presLayoutVars>
      </dgm:prSet>
      <dgm:spPr/>
      <dgm:t>
        <a:bodyPr/>
        <a:lstStyle/>
        <a:p>
          <a:endParaRPr lang="el-GR"/>
        </a:p>
      </dgm:t>
    </dgm:pt>
    <dgm:pt modelId="{D3AD96F1-4818-4426-8FF9-B9D429070A7A}" type="pres">
      <dgm:prSet presAssocID="{9E13E9ED-2728-44CC-9447-8728BB0B4B72}" presName="descendantText" presStyleLbl="alignAccFollowNode1" presStyleIdx="2" presStyleCnt="3">
        <dgm:presLayoutVars>
          <dgm:bulletEnabled val="1"/>
        </dgm:presLayoutVars>
      </dgm:prSet>
      <dgm:spPr/>
      <dgm:t>
        <a:bodyPr/>
        <a:lstStyle/>
        <a:p>
          <a:endParaRPr lang="el-GR"/>
        </a:p>
      </dgm:t>
    </dgm:pt>
    <dgm:pt modelId="{EAEFAF94-532D-42EC-A4A2-5D13E07F7B33}" type="pres">
      <dgm:prSet presAssocID="{CA2C50A8-BE3C-4104-88FA-C5C527C42C69}" presName="sp" presStyleCnt="0"/>
      <dgm:spPr/>
    </dgm:pt>
    <dgm:pt modelId="{4B2BC6C9-0EC7-489F-85E6-34F780B9C96C}" type="pres">
      <dgm:prSet presAssocID="{6A8634B7-8A9D-4892-9608-3D2028E0E239}" presName="linNode" presStyleCnt="0"/>
      <dgm:spPr/>
    </dgm:pt>
    <dgm:pt modelId="{9412029D-2C7C-4A0A-AE09-8F062B314D2D}" type="pres">
      <dgm:prSet presAssocID="{6A8634B7-8A9D-4892-9608-3D2028E0E239}" presName="parentText" presStyleLbl="node1" presStyleIdx="3" presStyleCnt="4">
        <dgm:presLayoutVars>
          <dgm:chMax val="1"/>
          <dgm:bulletEnabled val="1"/>
        </dgm:presLayoutVars>
      </dgm:prSet>
      <dgm:spPr/>
      <dgm:t>
        <a:bodyPr/>
        <a:lstStyle/>
        <a:p>
          <a:endParaRPr lang="el-GR"/>
        </a:p>
      </dgm:t>
    </dgm:pt>
  </dgm:ptLst>
  <dgm:cxnLst>
    <dgm:cxn modelId="{B0C7E037-A1FE-4B50-BBD1-F6FC83A62D28}" type="presOf" srcId="{93271132-970B-4650-84F9-8E6B5E8F455D}" destId="{3861EB1A-0559-49B6-8759-C1ED82BC0480}" srcOrd="0" destOrd="0" presId="urn:microsoft.com/office/officeart/2005/8/layout/vList5"/>
    <dgm:cxn modelId="{50653190-3ADC-4200-BE5F-97DD1D8CAF62}" type="presOf" srcId="{97A87D71-74EA-4E51-9873-95184FBF43A5}" destId="{C4020337-06D3-4663-9003-E59170A982DD}" srcOrd="0" destOrd="2" presId="urn:microsoft.com/office/officeart/2005/8/layout/vList5"/>
    <dgm:cxn modelId="{6A5C751F-0082-4FB9-B826-7E58016F98E6}" type="presOf" srcId="{A3DA7A07-F905-4C96-9F24-FF6F199D9FB9}" destId="{C4020337-06D3-4663-9003-E59170A982DD}" srcOrd="0" destOrd="1" presId="urn:microsoft.com/office/officeart/2005/8/layout/vList5"/>
    <dgm:cxn modelId="{B56B31BC-014D-4FDF-B59F-0FE6C21E531B}" srcId="{0B96A3AA-9FDC-41BF-86C3-2EAE65AD968F}" destId="{ADA1E748-1A7F-4CA1-AB44-71F11DACF4BF}" srcOrd="0" destOrd="0" parTransId="{8C16E32D-AD1D-4659-B911-E10A47F1EC1A}" sibTransId="{0143798F-3978-481A-BB57-19E097581E2C}"/>
    <dgm:cxn modelId="{0FD0D905-2EFB-44ED-BF33-2CD7FD7CB4AB}" type="presOf" srcId="{6A8634B7-8A9D-4892-9608-3D2028E0E239}" destId="{9412029D-2C7C-4A0A-AE09-8F062B314D2D}" srcOrd="0" destOrd="0" presId="urn:microsoft.com/office/officeart/2005/8/layout/vList5"/>
    <dgm:cxn modelId="{1718BB2E-117A-4C75-91ED-A8EB39BB2FB2}" type="presOf" srcId="{9F983C67-3B57-4DD9-9AF8-46DAB04C6AD1}" destId="{D3AD96F1-4818-4426-8FF9-B9D429070A7A}" srcOrd="0" destOrd="0" presId="urn:microsoft.com/office/officeart/2005/8/layout/vList5"/>
    <dgm:cxn modelId="{334F251B-D3BE-4154-B9A1-3736D9DDCE0A}" srcId="{03A40EDA-DC03-42AF-9091-27827B4D451E}" destId="{93271132-970B-4650-84F9-8E6B5E8F455D}" srcOrd="0" destOrd="0" parTransId="{8042ED63-215F-44D1-8140-E0FB9C9F8340}" sibTransId="{AB90433F-EEC0-4E31-8765-9DE4EED6A182}"/>
    <dgm:cxn modelId="{B7F71DE1-C829-46C4-8023-205523288C19}" srcId="{03A40EDA-DC03-42AF-9091-27827B4D451E}" destId="{9E13E9ED-2728-44CC-9447-8728BB0B4B72}" srcOrd="2" destOrd="0" parTransId="{4949A0C7-192C-47EF-AE3E-1C02BE580BBD}" sibTransId="{CA2C50A8-BE3C-4104-88FA-C5C527C42C69}"/>
    <dgm:cxn modelId="{EAA5CC25-0B65-406F-9E7A-E113698CC6DB}" srcId="{0B96A3AA-9FDC-41BF-86C3-2EAE65AD968F}" destId="{812643F2-30B9-4BE5-9DCC-4A0F932C764B}" srcOrd="1" destOrd="0" parTransId="{A0D1E4F6-E5CC-4038-8A20-F99A0F8974A5}" sibTransId="{16CE0152-E62D-4307-84AE-B68C9B46D949}"/>
    <dgm:cxn modelId="{F99DC818-160E-4DE6-9E11-4FBD3035919F}" srcId="{93271132-970B-4650-84F9-8E6B5E8F455D}" destId="{D9D74C14-EBDA-467B-A3B8-1117351F4AD3}" srcOrd="0" destOrd="0" parTransId="{A5BDD83E-CDCA-4A0D-B73C-03BEE9EAB764}" sibTransId="{5B4EC29E-A6C6-4466-8B23-D9B7F1912B83}"/>
    <dgm:cxn modelId="{437B5D47-4CB5-4184-9A1E-48F7189E637A}" srcId="{9E13E9ED-2728-44CC-9447-8728BB0B4B72}" destId="{9F983C67-3B57-4DD9-9AF8-46DAB04C6AD1}" srcOrd="0" destOrd="0" parTransId="{2A85A88B-BA41-4CC9-93A6-52A33C33509C}" sibTransId="{727E5440-1C75-4405-8DF8-CFBAB35A259E}"/>
    <dgm:cxn modelId="{F3E04473-F854-4B86-9631-6F1EFE36B3C3}" type="presOf" srcId="{0B96A3AA-9FDC-41BF-86C3-2EAE65AD968F}" destId="{64A751B9-134B-48DB-85A6-8886C523BFBC}" srcOrd="0" destOrd="0" presId="urn:microsoft.com/office/officeart/2005/8/layout/vList5"/>
    <dgm:cxn modelId="{2E640422-C6E4-40A0-82EE-C89B0A39E977}" srcId="{03A40EDA-DC03-42AF-9091-27827B4D451E}" destId="{0B96A3AA-9FDC-41BF-86C3-2EAE65AD968F}" srcOrd="1" destOrd="0" parTransId="{BBBEA7B7-C48D-4FDF-A89A-FA53FBEB795A}" sibTransId="{B2A932C6-3A88-4795-AABF-341978CE3DF6}"/>
    <dgm:cxn modelId="{262B49FC-1A4E-4048-B9B8-653757E1486B}" srcId="{03A40EDA-DC03-42AF-9091-27827B4D451E}" destId="{6A8634B7-8A9D-4892-9608-3D2028E0E239}" srcOrd="3" destOrd="0" parTransId="{28016300-120F-4153-AF41-81FFD185F339}" sibTransId="{49A05796-BF40-4C24-BDAF-C0710F9BCBFA}"/>
    <dgm:cxn modelId="{73976030-F827-48BA-B10D-1C73A0A9B2D8}" type="presOf" srcId="{03A40EDA-DC03-42AF-9091-27827B4D451E}" destId="{45CD41C9-B349-4228-A920-9AB117A066A1}" srcOrd="0" destOrd="0" presId="urn:microsoft.com/office/officeart/2005/8/layout/vList5"/>
    <dgm:cxn modelId="{BA4E1523-E2F9-4E49-9A6D-931F9FF75567}" type="presOf" srcId="{ADA1E748-1A7F-4CA1-AB44-71F11DACF4BF}" destId="{D1C0EFAF-32D0-4A9F-BA4B-A31B11D24C05}" srcOrd="0" destOrd="0" presId="urn:microsoft.com/office/officeart/2005/8/layout/vList5"/>
    <dgm:cxn modelId="{794C3E05-0715-487D-AC83-5A711BD38D6B}" srcId="{93271132-970B-4650-84F9-8E6B5E8F455D}" destId="{97A87D71-74EA-4E51-9873-95184FBF43A5}" srcOrd="2" destOrd="0" parTransId="{12FBA340-9A3A-4428-B853-25D3945DA59A}" sibTransId="{CB4C70A8-C790-4ED3-ACD5-EFC26BBEA170}"/>
    <dgm:cxn modelId="{669E9AA8-F7D0-4C03-9986-658B632F803B}" type="presOf" srcId="{812643F2-30B9-4BE5-9DCC-4A0F932C764B}" destId="{D1C0EFAF-32D0-4A9F-BA4B-A31B11D24C05}" srcOrd="0" destOrd="1" presId="urn:microsoft.com/office/officeart/2005/8/layout/vList5"/>
    <dgm:cxn modelId="{E5158ABC-6BFC-4D3F-8055-F3ED8081ED5D}" srcId="{93271132-970B-4650-84F9-8E6B5E8F455D}" destId="{A3DA7A07-F905-4C96-9F24-FF6F199D9FB9}" srcOrd="1" destOrd="0" parTransId="{5260E014-8DDD-45CC-A39E-ADC82297EC4D}" sibTransId="{754A50FC-817E-42AA-8AF5-5830A093B90C}"/>
    <dgm:cxn modelId="{1902CFEC-92D4-4043-8D7D-D5B6B9A7A7B8}" type="presOf" srcId="{9E13E9ED-2728-44CC-9447-8728BB0B4B72}" destId="{931215C1-BEC0-4E26-AB2E-EF1462EC0F94}" srcOrd="0" destOrd="0" presId="urn:microsoft.com/office/officeart/2005/8/layout/vList5"/>
    <dgm:cxn modelId="{E52BCE66-D400-447D-A7A9-496E643D3E52}" type="presOf" srcId="{D9D74C14-EBDA-467B-A3B8-1117351F4AD3}" destId="{C4020337-06D3-4663-9003-E59170A982DD}" srcOrd="0" destOrd="0" presId="urn:microsoft.com/office/officeart/2005/8/layout/vList5"/>
    <dgm:cxn modelId="{A08C5A1F-AD91-4F4E-B8FB-479567845D62}" type="presParOf" srcId="{45CD41C9-B349-4228-A920-9AB117A066A1}" destId="{2F74FF2F-59A7-4D81-9402-E969B9CC3F90}" srcOrd="0" destOrd="0" presId="urn:microsoft.com/office/officeart/2005/8/layout/vList5"/>
    <dgm:cxn modelId="{D83155F4-2F05-498E-AAC7-54814044515F}" type="presParOf" srcId="{2F74FF2F-59A7-4D81-9402-E969B9CC3F90}" destId="{3861EB1A-0559-49B6-8759-C1ED82BC0480}" srcOrd="0" destOrd="0" presId="urn:microsoft.com/office/officeart/2005/8/layout/vList5"/>
    <dgm:cxn modelId="{866C65C0-B70C-470B-A571-830CB4ACD27F}" type="presParOf" srcId="{2F74FF2F-59A7-4D81-9402-E969B9CC3F90}" destId="{C4020337-06D3-4663-9003-E59170A982DD}" srcOrd="1" destOrd="0" presId="urn:microsoft.com/office/officeart/2005/8/layout/vList5"/>
    <dgm:cxn modelId="{D85C6281-A1DC-4113-95FC-7CD328CBC316}" type="presParOf" srcId="{45CD41C9-B349-4228-A920-9AB117A066A1}" destId="{CBC279CA-5588-4A25-B4DE-327C2FA683FD}" srcOrd="1" destOrd="0" presId="urn:microsoft.com/office/officeart/2005/8/layout/vList5"/>
    <dgm:cxn modelId="{B3659A99-FA90-413D-BD94-F51D779B929E}" type="presParOf" srcId="{45CD41C9-B349-4228-A920-9AB117A066A1}" destId="{68EA0406-36B6-435B-AB35-A00162ECF8E6}" srcOrd="2" destOrd="0" presId="urn:microsoft.com/office/officeart/2005/8/layout/vList5"/>
    <dgm:cxn modelId="{95D7C842-F4AA-42A4-9E83-9DB957AC7508}" type="presParOf" srcId="{68EA0406-36B6-435B-AB35-A00162ECF8E6}" destId="{64A751B9-134B-48DB-85A6-8886C523BFBC}" srcOrd="0" destOrd="0" presId="urn:microsoft.com/office/officeart/2005/8/layout/vList5"/>
    <dgm:cxn modelId="{DA44C82E-D15A-46C3-8210-6FDCC4759E3C}" type="presParOf" srcId="{68EA0406-36B6-435B-AB35-A00162ECF8E6}" destId="{D1C0EFAF-32D0-4A9F-BA4B-A31B11D24C05}" srcOrd="1" destOrd="0" presId="urn:microsoft.com/office/officeart/2005/8/layout/vList5"/>
    <dgm:cxn modelId="{CB05467B-AE82-4B44-BC14-6BC835ABBDA6}" type="presParOf" srcId="{45CD41C9-B349-4228-A920-9AB117A066A1}" destId="{942F8417-39F3-4400-981A-0099102E1FCD}" srcOrd="3" destOrd="0" presId="urn:microsoft.com/office/officeart/2005/8/layout/vList5"/>
    <dgm:cxn modelId="{DA54D325-AC2C-4B7D-A545-BB58AD719FC5}" type="presParOf" srcId="{45CD41C9-B349-4228-A920-9AB117A066A1}" destId="{BA13C0DE-2C2F-43E6-9A82-76A9EF939B2B}" srcOrd="4" destOrd="0" presId="urn:microsoft.com/office/officeart/2005/8/layout/vList5"/>
    <dgm:cxn modelId="{1D72B99A-7F37-48D9-9D07-D07F850D3DCD}" type="presParOf" srcId="{BA13C0DE-2C2F-43E6-9A82-76A9EF939B2B}" destId="{931215C1-BEC0-4E26-AB2E-EF1462EC0F94}" srcOrd="0" destOrd="0" presId="urn:microsoft.com/office/officeart/2005/8/layout/vList5"/>
    <dgm:cxn modelId="{E9E9C122-FB4C-4A09-82FD-20324FC0331B}" type="presParOf" srcId="{BA13C0DE-2C2F-43E6-9A82-76A9EF939B2B}" destId="{D3AD96F1-4818-4426-8FF9-B9D429070A7A}" srcOrd="1" destOrd="0" presId="urn:microsoft.com/office/officeart/2005/8/layout/vList5"/>
    <dgm:cxn modelId="{B3C47EEA-5DC6-419E-BD24-50A4C67B2F08}" type="presParOf" srcId="{45CD41C9-B349-4228-A920-9AB117A066A1}" destId="{EAEFAF94-532D-42EC-A4A2-5D13E07F7B33}" srcOrd="5" destOrd="0" presId="urn:microsoft.com/office/officeart/2005/8/layout/vList5"/>
    <dgm:cxn modelId="{CE648D57-83E2-4183-8CD2-E32ADA2793D0}" type="presParOf" srcId="{45CD41C9-B349-4228-A920-9AB117A066A1}" destId="{4B2BC6C9-0EC7-489F-85E6-34F780B9C96C}" srcOrd="6" destOrd="0" presId="urn:microsoft.com/office/officeart/2005/8/layout/vList5"/>
    <dgm:cxn modelId="{3A61B5A9-A69A-435C-9495-90D3DC0ACA06}" type="presParOf" srcId="{4B2BC6C9-0EC7-489F-85E6-34F780B9C96C}" destId="{9412029D-2C7C-4A0A-AE09-8F062B314D2D}"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B3167-28E6-49A6-BF00-81FEE1339D7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4A8D8AD1-6C1E-4A90-BD9F-D2ECFA2FEABC}">
      <dgm:prSet custT="1"/>
      <dgm:spPr/>
      <dgm:t>
        <a:bodyPr/>
        <a:lstStyle/>
        <a:p>
          <a:pPr rtl="0"/>
          <a:r>
            <a:rPr lang="el-GR" sz="1400" b="1" i="0" baseline="0" dirty="0" smtClean="0"/>
            <a:t>Κόκκοι</a:t>
          </a:r>
        </a:p>
        <a:p>
          <a:pPr rtl="0"/>
          <a:r>
            <a:rPr lang="el-GR" sz="1400" b="0" i="0" baseline="0" dirty="0" smtClean="0"/>
            <a:t>(Σταφυλόκοκκοι, Στρεπτόκοκκοι, </a:t>
          </a:r>
          <a:r>
            <a:rPr lang="el-GR" sz="1400" b="0" i="0" baseline="0" dirty="0" err="1" smtClean="0"/>
            <a:t>διπλόκοκκοι</a:t>
          </a:r>
          <a:r>
            <a:rPr lang="el-GR" sz="1400" b="0" i="0" baseline="0" dirty="0" smtClean="0"/>
            <a:t> κ.α.)</a:t>
          </a:r>
          <a:endParaRPr lang="el-GR" sz="1400" dirty="0"/>
        </a:p>
      </dgm:t>
    </dgm:pt>
    <dgm:pt modelId="{1720C763-5E88-4B3E-981D-CB76374D2595}" type="parTrans" cxnId="{9C0A97E9-8F32-4E6B-BD77-FAE45056D5E6}">
      <dgm:prSet/>
      <dgm:spPr/>
      <dgm:t>
        <a:bodyPr/>
        <a:lstStyle/>
        <a:p>
          <a:endParaRPr lang="el-GR"/>
        </a:p>
      </dgm:t>
    </dgm:pt>
    <dgm:pt modelId="{4EC19DCE-800F-46E4-8825-61A38ABB3436}" type="sibTrans" cxnId="{9C0A97E9-8F32-4E6B-BD77-FAE45056D5E6}">
      <dgm:prSet/>
      <dgm:spPr/>
      <dgm:t>
        <a:bodyPr/>
        <a:lstStyle/>
        <a:p>
          <a:endParaRPr lang="el-GR"/>
        </a:p>
      </dgm:t>
    </dgm:pt>
    <dgm:pt modelId="{DA1ACB9D-21AD-4B53-A46A-18D998962852}">
      <dgm:prSet custT="1"/>
      <dgm:spPr/>
      <dgm:t>
        <a:bodyPr/>
        <a:lstStyle/>
        <a:p>
          <a:pPr rtl="0"/>
          <a:r>
            <a:rPr lang="el-GR" sz="1400" b="1" i="0" baseline="0" dirty="0" smtClean="0"/>
            <a:t>Βακτηρίδια</a:t>
          </a:r>
        </a:p>
        <a:p>
          <a:pPr rtl="0"/>
          <a:r>
            <a:rPr lang="el-GR" sz="1400" b="0" i="0" baseline="0" dirty="0" smtClean="0"/>
            <a:t>(</a:t>
          </a:r>
          <a:r>
            <a:rPr lang="el-GR" sz="1400" b="0" i="0" baseline="0" dirty="0" err="1" smtClean="0"/>
            <a:t>Κοκκοβάκιλλοι</a:t>
          </a:r>
          <a:r>
            <a:rPr lang="el-GR" sz="1400" b="0" i="0" baseline="0" dirty="0" smtClean="0"/>
            <a:t>, </a:t>
          </a:r>
          <a:r>
            <a:rPr lang="el-GR" sz="1400" b="0" i="0" baseline="0" dirty="0" err="1" smtClean="0"/>
            <a:t>Βάκιλλοι</a:t>
          </a:r>
          <a:r>
            <a:rPr lang="el-GR" sz="1400" b="0" i="0" baseline="0" dirty="0" smtClean="0"/>
            <a:t>, </a:t>
          </a:r>
          <a:r>
            <a:rPr lang="el-GR" sz="1400" b="0" i="0" baseline="0" dirty="0" err="1" smtClean="0"/>
            <a:t>Στρεπτοβάκιλλοι</a:t>
          </a:r>
          <a:r>
            <a:rPr lang="el-GR" sz="1400" b="0" i="0" baseline="0" dirty="0" smtClean="0"/>
            <a:t> κ.α.)</a:t>
          </a:r>
          <a:endParaRPr lang="el-GR" sz="1400" dirty="0"/>
        </a:p>
      </dgm:t>
    </dgm:pt>
    <dgm:pt modelId="{13369818-ADAF-4201-B6BA-395B468573C7}" type="parTrans" cxnId="{51396F57-95FA-4280-9C04-0902864E3C8E}">
      <dgm:prSet/>
      <dgm:spPr/>
      <dgm:t>
        <a:bodyPr/>
        <a:lstStyle/>
        <a:p>
          <a:endParaRPr lang="el-GR"/>
        </a:p>
      </dgm:t>
    </dgm:pt>
    <dgm:pt modelId="{6E36958B-9031-4917-9FE9-BBB15DA72C4F}" type="sibTrans" cxnId="{51396F57-95FA-4280-9C04-0902864E3C8E}">
      <dgm:prSet/>
      <dgm:spPr/>
      <dgm:t>
        <a:bodyPr/>
        <a:lstStyle/>
        <a:p>
          <a:endParaRPr lang="el-GR"/>
        </a:p>
      </dgm:t>
    </dgm:pt>
    <dgm:pt modelId="{B982C43A-B998-4946-9C78-1E929D23DF1B}">
      <dgm:prSet custT="1"/>
      <dgm:spPr/>
      <dgm:t>
        <a:bodyPr/>
        <a:lstStyle/>
        <a:p>
          <a:pPr rtl="0"/>
          <a:r>
            <a:rPr lang="el-GR" sz="1400" b="1" i="0" baseline="0" dirty="0" smtClean="0"/>
            <a:t>Σπειροειδή</a:t>
          </a:r>
          <a:endParaRPr lang="el-GR" sz="1400" dirty="0"/>
        </a:p>
      </dgm:t>
    </dgm:pt>
    <dgm:pt modelId="{D9F524B1-AA6A-4528-B1DE-7602A706A848}" type="parTrans" cxnId="{C9B6FC3E-F713-4DE8-BD0E-E517CB6D2867}">
      <dgm:prSet/>
      <dgm:spPr/>
      <dgm:t>
        <a:bodyPr/>
        <a:lstStyle/>
        <a:p>
          <a:endParaRPr lang="el-GR"/>
        </a:p>
      </dgm:t>
    </dgm:pt>
    <dgm:pt modelId="{C4C5188B-0298-407D-B714-FE4A291E8115}" type="sibTrans" cxnId="{C9B6FC3E-F713-4DE8-BD0E-E517CB6D2867}">
      <dgm:prSet/>
      <dgm:spPr/>
      <dgm:t>
        <a:bodyPr/>
        <a:lstStyle/>
        <a:p>
          <a:endParaRPr lang="el-GR"/>
        </a:p>
      </dgm:t>
    </dgm:pt>
    <dgm:pt modelId="{FB66B082-4CF0-4948-AD2F-6B884D46A332}">
      <dgm:prSet custT="1"/>
      <dgm:spPr/>
      <dgm:t>
        <a:bodyPr/>
        <a:lstStyle/>
        <a:p>
          <a:pPr rtl="0"/>
          <a:r>
            <a:rPr lang="el-GR" sz="1400" b="1" i="0" baseline="0" dirty="0" smtClean="0"/>
            <a:t>Άλλα</a:t>
          </a:r>
        </a:p>
        <a:p>
          <a:pPr rtl="0"/>
          <a:r>
            <a:rPr lang="el-GR" sz="1400" b="0" i="0" baseline="0" dirty="0" smtClean="0"/>
            <a:t>(Λογχοειδή, Κορυνοειδή, ακτινοειδή, με υφές κ.α.</a:t>
          </a:r>
          <a:r>
            <a:rPr lang="el-GR" sz="1400" b="1" i="0" baseline="0" dirty="0" smtClean="0"/>
            <a:t> ) </a:t>
          </a:r>
          <a:endParaRPr lang="el-GR" sz="1400" dirty="0"/>
        </a:p>
      </dgm:t>
    </dgm:pt>
    <dgm:pt modelId="{77779AA4-E2CA-4F40-A207-2405414A72D2}" type="parTrans" cxnId="{7ED72C4E-B795-41E0-A18D-56BD0DCDE61A}">
      <dgm:prSet/>
      <dgm:spPr/>
      <dgm:t>
        <a:bodyPr/>
        <a:lstStyle/>
        <a:p>
          <a:endParaRPr lang="el-GR"/>
        </a:p>
      </dgm:t>
    </dgm:pt>
    <dgm:pt modelId="{8D72324C-7BC1-4597-9FE9-396904776803}" type="sibTrans" cxnId="{7ED72C4E-B795-41E0-A18D-56BD0DCDE61A}">
      <dgm:prSet/>
      <dgm:spPr/>
      <dgm:t>
        <a:bodyPr/>
        <a:lstStyle/>
        <a:p>
          <a:endParaRPr lang="el-GR"/>
        </a:p>
      </dgm:t>
    </dgm:pt>
    <dgm:pt modelId="{310C4DE5-E94E-49EF-86F4-82B20A2E6DEF}" type="pres">
      <dgm:prSet presAssocID="{F77B3167-28E6-49A6-BF00-81FEE1339D79}" presName="linearFlow" presStyleCnt="0">
        <dgm:presLayoutVars>
          <dgm:dir/>
          <dgm:resizeHandles val="exact"/>
        </dgm:presLayoutVars>
      </dgm:prSet>
      <dgm:spPr/>
      <dgm:t>
        <a:bodyPr/>
        <a:lstStyle/>
        <a:p>
          <a:endParaRPr lang="el-GR"/>
        </a:p>
      </dgm:t>
    </dgm:pt>
    <dgm:pt modelId="{AAC7D9F2-D983-4DBB-A589-30E9269DC771}" type="pres">
      <dgm:prSet presAssocID="{4A8D8AD1-6C1E-4A90-BD9F-D2ECFA2FEABC}" presName="composite" presStyleCnt="0"/>
      <dgm:spPr/>
    </dgm:pt>
    <dgm:pt modelId="{27C39EFE-C4B1-402E-AAD8-F331715952A5}" type="pres">
      <dgm:prSet presAssocID="{4A8D8AD1-6C1E-4A90-BD9F-D2ECFA2FEABC}" presName="imgShp" presStyleLbl="fgImgPlace1" presStyleIdx="0" presStyleCnt="4"/>
      <dgm:spPr>
        <a:blipFill rotWithShape="0">
          <a:blip xmlns:r="http://schemas.openxmlformats.org/officeDocument/2006/relationships" r:embed="rId1"/>
          <a:stretch>
            <a:fillRect/>
          </a:stretch>
        </a:blipFill>
      </dgm:spPr>
    </dgm:pt>
    <dgm:pt modelId="{7914CC0F-33AE-4EFB-A2D0-DFE555847A8F}" type="pres">
      <dgm:prSet presAssocID="{4A8D8AD1-6C1E-4A90-BD9F-D2ECFA2FEABC}" presName="txShp" presStyleLbl="node1" presStyleIdx="0" presStyleCnt="4" custLinFactNeighborY="-10378">
        <dgm:presLayoutVars>
          <dgm:bulletEnabled val="1"/>
        </dgm:presLayoutVars>
      </dgm:prSet>
      <dgm:spPr/>
      <dgm:t>
        <a:bodyPr/>
        <a:lstStyle/>
        <a:p>
          <a:endParaRPr lang="el-GR"/>
        </a:p>
      </dgm:t>
    </dgm:pt>
    <dgm:pt modelId="{05A81B76-265E-41D9-92CB-7BA075B7287D}" type="pres">
      <dgm:prSet presAssocID="{4EC19DCE-800F-46E4-8825-61A38ABB3436}" presName="spacing" presStyleCnt="0"/>
      <dgm:spPr/>
    </dgm:pt>
    <dgm:pt modelId="{5D8B3E08-A020-4C30-B34C-C6CA0695F64C}" type="pres">
      <dgm:prSet presAssocID="{DA1ACB9D-21AD-4B53-A46A-18D998962852}" presName="composite" presStyleCnt="0"/>
      <dgm:spPr/>
    </dgm:pt>
    <dgm:pt modelId="{786BE244-CC88-48F9-B1E2-807C709018DC}" type="pres">
      <dgm:prSet presAssocID="{DA1ACB9D-21AD-4B53-A46A-18D998962852}" presName="imgShp" presStyleLbl="fgImgPlace1" presStyleIdx="1" presStyleCnt="4"/>
      <dgm:spPr>
        <a:blipFill rotWithShape="0">
          <a:blip xmlns:r="http://schemas.openxmlformats.org/officeDocument/2006/relationships" r:embed="rId2"/>
          <a:stretch>
            <a:fillRect/>
          </a:stretch>
        </a:blipFill>
      </dgm:spPr>
    </dgm:pt>
    <dgm:pt modelId="{237404DE-F2E8-40C1-B2D5-CF21BE08424D}" type="pres">
      <dgm:prSet presAssocID="{DA1ACB9D-21AD-4B53-A46A-18D998962852}" presName="txShp" presStyleLbl="node1" presStyleIdx="1" presStyleCnt="4">
        <dgm:presLayoutVars>
          <dgm:bulletEnabled val="1"/>
        </dgm:presLayoutVars>
      </dgm:prSet>
      <dgm:spPr/>
      <dgm:t>
        <a:bodyPr/>
        <a:lstStyle/>
        <a:p>
          <a:endParaRPr lang="el-GR"/>
        </a:p>
      </dgm:t>
    </dgm:pt>
    <dgm:pt modelId="{20B02892-B863-4D73-8B92-F39B0DEAC53D}" type="pres">
      <dgm:prSet presAssocID="{6E36958B-9031-4917-9FE9-BBB15DA72C4F}" presName="spacing" presStyleCnt="0"/>
      <dgm:spPr/>
    </dgm:pt>
    <dgm:pt modelId="{1D087BD4-AD58-4EA4-915E-414CA315504F}" type="pres">
      <dgm:prSet presAssocID="{B982C43A-B998-4946-9C78-1E929D23DF1B}" presName="composite" presStyleCnt="0"/>
      <dgm:spPr/>
    </dgm:pt>
    <dgm:pt modelId="{88A34B0E-5440-4154-914E-8EC9141B116A}" type="pres">
      <dgm:prSet presAssocID="{B982C43A-B998-4946-9C78-1E929D23DF1B}" presName="imgShp" presStyleLbl="fgImgPlace1" presStyleIdx="2" presStyleCnt="4"/>
      <dgm:spPr>
        <a:blipFill rotWithShape="0">
          <a:blip xmlns:r="http://schemas.openxmlformats.org/officeDocument/2006/relationships" r:embed="rId3"/>
          <a:stretch>
            <a:fillRect/>
          </a:stretch>
        </a:blipFill>
      </dgm:spPr>
    </dgm:pt>
    <dgm:pt modelId="{EBBF27E9-B0BE-4A57-B8BF-87F1C0D510E2}" type="pres">
      <dgm:prSet presAssocID="{B982C43A-B998-4946-9C78-1E929D23DF1B}" presName="txShp" presStyleLbl="node1" presStyleIdx="2" presStyleCnt="4">
        <dgm:presLayoutVars>
          <dgm:bulletEnabled val="1"/>
        </dgm:presLayoutVars>
      </dgm:prSet>
      <dgm:spPr/>
      <dgm:t>
        <a:bodyPr/>
        <a:lstStyle/>
        <a:p>
          <a:endParaRPr lang="el-GR"/>
        </a:p>
      </dgm:t>
    </dgm:pt>
    <dgm:pt modelId="{AD67DECE-8316-4AEE-908F-AFE312541948}" type="pres">
      <dgm:prSet presAssocID="{C4C5188B-0298-407D-B714-FE4A291E8115}" presName="spacing" presStyleCnt="0"/>
      <dgm:spPr/>
    </dgm:pt>
    <dgm:pt modelId="{C7905883-BF34-49CC-890C-76F816DA858D}" type="pres">
      <dgm:prSet presAssocID="{FB66B082-4CF0-4948-AD2F-6B884D46A332}" presName="composite" presStyleCnt="0"/>
      <dgm:spPr/>
    </dgm:pt>
    <dgm:pt modelId="{48D6948C-AA55-416E-A2A0-1417AFF204AD}" type="pres">
      <dgm:prSet presAssocID="{FB66B082-4CF0-4948-AD2F-6B884D46A332}" presName="imgShp" presStyleLbl="fgImgPlace1" presStyleIdx="3" presStyleCnt="4"/>
      <dgm:spPr>
        <a:blipFill rotWithShape="0">
          <a:blip xmlns:r="http://schemas.openxmlformats.org/officeDocument/2006/relationships" r:embed="rId4"/>
          <a:stretch>
            <a:fillRect/>
          </a:stretch>
        </a:blipFill>
      </dgm:spPr>
    </dgm:pt>
    <dgm:pt modelId="{1176E666-00F0-459E-BFF0-F695FD150642}" type="pres">
      <dgm:prSet presAssocID="{FB66B082-4CF0-4948-AD2F-6B884D46A332}" presName="txShp" presStyleLbl="node1" presStyleIdx="3" presStyleCnt="4">
        <dgm:presLayoutVars>
          <dgm:bulletEnabled val="1"/>
        </dgm:presLayoutVars>
      </dgm:prSet>
      <dgm:spPr/>
      <dgm:t>
        <a:bodyPr/>
        <a:lstStyle/>
        <a:p>
          <a:endParaRPr lang="el-GR"/>
        </a:p>
      </dgm:t>
    </dgm:pt>
  </dgm:ptLst>
  <dgm:cxnLst>
    <dgm:cxn modelId="{7ED72C4E-B795-41E0-A18D-56BD0DCDE61A}" srcId="{F77B3167-28E6-49A6-BF00-81FEE1339D79}" destId="{FB66B082-4CF0-4948-AD2F-6B884D46A332}" srcOrd="3" destOrd="0" parTransId="{77779AA4-E2CA-4F40-A207-2405414A72D2}" sibTransId="{8D72324C-7BC1-4597-9FE9-396904776803}"/>
    <dgm:cxn modelId="{9623ED25-4BE6-4060-B7E8-3A766BF3A628}" type="presOf" srcId="{DA1ACB9D-21AD-4B53-A46A-18D998962852}" destId="{237404DE-F2E8-40C1-B2D5-CF21BE08424D}" srcOrd="0" destOrd="0" presId="urn:microsoft.com/office/officeart/2005/8/layout/vList3"/>
    <dgm:cxn modelId="{931CE2C4-8D87-437A-BBE2-C6C2C403AB6B}" type="presOf" srcId="{F77B3167-28E6-49A6-BF00-81FEE1339D79}" destId="{310C4DE5-E94E-49EF-86F4-82B20A2E6DEF}" srcOrd="0" destOrd="0" presId="urn:microsoft.com/office/officeart/2005/8/layout/vList3"/>
    <dgm:cxn modelId="{78718F87-9860-45D9-8028-0D792BCF70AF}" type="presOf" srcId="{B982C43A-B998-4946-9C78-1E929D23DF1B}" destId="{EBBF27E9-B0BE-4A57-B8BF-87F1C0D510E2}" srcOrd="0" destOrd="0" presId="urn:microsoft.com/office/officeart/2005/8/layout/vList3"/>
    <dgm:cxn modelId="{51396F57-95FA-4280-9C04-0902864E3C8E}" srcId="{F77B3167-28E6-49A6-BF00-81FEE1339D79}" destId="{DA1ACB9D-21AD-4B53-A46A-18D998962852}" srcOrd="1" destOrd="0" parTransId="{13369818-ADAF-4201-B6BA-395B468573C7}" sibTransId="{6E36958B-9031-4917-9FE9-BBB15DA72C4F}"/>
    <dgm:cxn modelId="{C0695D75-9FD3-42A1-9E06-11A4689F071E}" type="presOf" srcId="{4A8D8AD1-6C1E-4A90-BD9F-D2ECFA2FEABC}" destId="{7914CC0F-33AE-4EFB-A2D0-DFE555847A8F}" srcOrd="0" destOrd="0" presId="urn:microsoft.com/office/officeart/2005/8/layout/vList3"/>
    <dgm:cxn modelId="{F3D8C3F2-BF98-408B-892D-873365DCA770}" type="presOf" srcId="{FB66B082-4CF0-4948-AD2F-6B884D46A332}" destId="{1176E666-00F0-459E-BFF0-F695FD150642}" srcOrd="0" destOrd="0" presId="urn:microsoft.com/office/officeart/2005/8/layout/vList3"/>
    <dgm:cxn modelId="{C9B6FC3E-F713-4DE8-BD0E-E517CB6D2867}" srcId="{F77B3167-28E6-49A6-BF00-81FEE1339D79}" destId="{B982C43A-B998-4946-9C78-1E929D23DF1B}" srcOrd="2" destOrd="0" parTransId="{D9F524B1-AA6A-4528-B1DE-7602A706A848}" sibTransId="{C4C5188B-0298-407D-B714-FE4A291E8115}"/>
    <dgm:cxn modelId="{9C0A97E9-8F32-4E6B-BD77-FAE45056D5E6}" srcId="{F77B3167-28E6-49A6-BF00-81FEE1339D79}" destId="{4A8D8AD1-6C1E-4A90-BD9F-D2ECFA2FEABC}" srcOrd="0" destOrd="0" parTransId="{1720C763-5E88-4B3E-981D-CB76374D2595}" sibTransId="{4EC19DCE-800F-46E4-8825-61A38ABB3436}"/>
    <dgm:cxn modelId="{8525BB41-2B98-4776-B8AA-EC7B482EB8E2}" type="presParOf" srcId="{310C4DE5-E94E-49EF-86F4-82B20A2E6DEF}" destId="{AAC7D9F2-D983-4DBB-A589-30E9269DC771}" srcOrd="0" destOrd="0" presId="urn:microsoft.com/office/officeart/2005/8/layout/vList3"/>
    <dgm:cxn modelId="{066128CD-B325-4921-922E-B80C683AC3AF}" type="presParOf" srcId="{AAC7D9F2-D983-4DBB-A589-30E9269DC771}" destId="{27C39EFE-C4B1-402E-AAD8-F331715952A5}" srcOrd="0" destOrd="0" presId="urn:microsoft.com/office/officeart/2005/8/layout/vList3"/>
    <dgm:cxn modelId="{FA59D9CB-259F-4900-A395-03D95092EF27}" type="presParOf" srcId="{AAC7D9F2-D983-4DBB-A589-30E9269DC771}" destId="{7914CC0F-33AE-4EFB-A2D0-DFE555847A8F}" srcOrd="1" destOrd="0" presId="urn:microsoft.com/office/officeart/2005/8/layout/vList3"/>
    <dgm:cxn modelId="{AE5A294C-CA55-42BD-A010-918631CEB899}" type="presParOf" srcId="{310C4DE5-E94E-49EF-86F4-82B20A2E6DEF}" destId="{05A81B76-265E-41D9-92CB-7BA075B7287D}" srcOrd="1" destOrd="0" presId="urn:microsoft.com/office/officeart/2005/8/layout/vList3"/>
    <dgm:cxn modelId="{62810E46-CDCB-4748-BFB6-91C7450FC634}" type="presParOf" srcId="{310C4DE5-E94E-49EF-86F4-82B20A2E6DEF}" destId="{5D8B3E08-A020-4C30-B34C-C6CA0695F64C}" srcOrd="2" destOrd="0" presId="urn:microsoft.com/office/officeart/2005/8/layout/vList3"/>
    <dgm:cxn modelId="{2D7FBC29-4F40-400D-88D4-6F3AD181073B}" type="presParOf" srcId="{5D8B3E08-A020-4C30-B34C-C6CA0695F64C}" destId="{786BE244-CC88-48F9-B1E2-807C709018DC}" srcOrd="0" destOrd="0" presId="urn:microsoft.com/office/officeart/2005/8/layout/vList3"/>
    <dgm:cxn modelId="{B5E6F964-FE37-4A1D-8BA8-CEF9AB6A0DA4}" type="presParOf" srcId="{5D8B3E08-A020-4C30-B34C-C6CA0695F64C}" destId="{237404DE-F2E8-40C1-B2D5-CF21BE08424D}" srcOrd="1" destOrd="0" presId="urn:microsoft.com/office/officeart/2005/8/layout/vList3"/>
    <dgm:cxn modelId="{54C0F6EF-7A4C-4C40-8DAC-673C44BB17F9}" type="presParOf" srcId="{310C4DE5-E94E-49EF-86F4-82B20A2E6DEF}" destId="{20B02892-B863-4D73-8B92-F39B0DEAC53D}" srcOrd="3" destOrd="0" presId="urn:microsoft.com/office/officeart/2005/8/layout/vList3"/>
    <dgm:cxn modelId="{70550977-A12F-4F82-9D8E-AC045783B862}" type="presParOf" srcId="{310C4DE5-E94E-49EF-86F4-82B20A2E6DEF}" destId="{1D087BD4-AD58-4EA4-915E-414CA315504F}" srcOrd="4" destOrd="0" presId="urn:microsoft.com/office/officeart/2005/8/layout/vList3"/>
    <dgm:cxn modelId="{D41D17F9-BC91-407C-B27C-5D240B9A8E19}" type="presParOf" srcId="{1D087BD4-AD58-4EA4-915E-414CA315504F}" destId="{88A34B0E-5440-4154-914E-8EC9141B116A}" srcOrd="0" destOrd="0" presId="urn:microsoft.com/office/officeart/2005/8/layout/vList3"/>
    <dgm:cxn modelId="{3D793421-2AD6-40DC-9431-4A79DA5056F1}" type="presParOf" srcId="{1D087BD4-AD58-4EA4-915E-414CA315504F}" destId="{EBBF27E9-B0BE-4A57-B8BF-87F1C0D510E2}" srcOrd="1" destOrd="0" presId="urn:microsoft.com/office/officeart/2005/8/layout/vList3"/>
    <dgm:cxn modelId="{3C4155E5-FCA9-4827-9DEA-FE1198E13CD6}" type="presParOf" srcId="{310C4DE5-E94E-49EF-86F4-82B20A2E6DEF}" destId="{AD67DECE-8316-4AEE-908F-AFE312541948}" srcOrd="5" destOrd="0" presId="urn:microsoft.com/office/officeart/2005/8/layout/vList3"/>
    <dgm:cxn modelId="{213A15E2-B621-465D-A970-850006998791}" type="presParOf" srcId="{310C4DE5-E94E-49EF-86F4-82B20A2E6DEF}" destId="{C7905883-BF34-49CC-890C-76F816DA858D}" srcOrd="6" destOrd="0" presId="urn:microsoft.com/office/officeart/2005/8/layout/vList3"/>
    <dgm:cxn modelId="{56F8088D-19AF-481E-8C20-C972184EB954}" type="presParOf" srcId="{C7905883-BF34-49CC-890C-76F816DA858D}" destId="{48D6948C-AA55-416E-A2A0-1417AFF204AD}" srcOrd="0" destOrd="0" presId="urn:microsoft.com/office/officeart/2005/8/layout/vList3"/>
    <dgm:cxn modelId="{400AFBAD-1C55-4BE4-B976-B04B02BEBD4D}" type="presParOf" srcId="{C7905883-BF34-49CC-890C-76F816DA858D}" destId="{1176E666-00F0-459E-BFF0-F695FD150642}"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12A356-A158-45AA-8EA0-637271A759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DFBEC68-7128-4FAB-9B6A-BA265CC0F156}">
      <dgm:prSet custT="1"/>
      <dgm:spPr/>
      <dgm:t>
        <a:bodyPr/>
        <a:lstStyle/>
        <a:p>
          <a:pPr rtl="0"/>
          <a:r>
            <a:rPr lang="el-GR" sz="1400" dirty="0" smtClean="0"/>
            <a:t>Περιβάλει το κύτταρο</a:t>
          </a:r>
          <a:endParaRPr lang="el-GR" sz="1400" dirty="0"/>
        </a:p>
      </dgm:t>
    </dgm:pt>
    <dgm:pt modelId="{BD12F9CB-79EE-4BA9-9CB8-D5628452DE38}" type="parTrans" cxnId="{C5E8CFA1-592B-4463-913A-EA1B9329205F}">
      <dgm:prSet/>
      <dgm:spPr/>
      <dgm:t>
        <a:bodyPr/>
        <a:lstStyle/>
        <a:p>
          <a:endParaRPr lang="el-GR"/>
        </a:p>
      </dgm:t>
    </dgm:pt>
    <dgm:pt modelId="{18B3890F-A1A2-4510-BD35-F2F4594F0441}" type="sibTrans" cxnId="{C5E8CFA1-592B-4463-913A-EA1B9329205F}">
      <dgm:prSet/>
      <dgm:spPr/>
      <dgm:t>
        <a:bodyPr/>
        <a:lstStyle/>
        <a:p>
          <a:endParaRPr lang="el-GR"/>
        </a:p>
      </dgm:t>
    </dgm:pt>
    <dgm:pt modelId="{5C2BE120-8AC6-4CE6-B868-B373F5CABAF8}">
      <dgm:prSet custT="1"/>
      <dgm:spPr/>
      <dgm:t>
        <a:bodyPr/>
        <a:lstStyle/>
        <a:p>
          <a:pPr rtl="0"/>
          <a:r>
            <a:rPr lang="el-GR" sz="1400" dirty="0" smtClean="0"/>
            <a:t>Αποτελείται από διπλοστιβάδα φωσφολιπιδίων και πρωτεΐνες, σύμφωνα με το μοντέλο του υγρού μωσαϊκού</a:t>
          </a:r>
          <a:endParaRPr lang="el-GR" sz="1400" dirty="0"/>
        </a:p>
      </dgm:t>
    </dgm:pt>
    <dgm:pt modelId="{E1420A72-94C1-4D2A-A4D9-3CAB54B1839E}" type="parTrans" cxnId="{54D796A5-B95F-403A-9F2D-38F43DA3457E}">
      <dgm:prSet/>
      <dgm:spPr/>
      <dgm:t>
        <a:bodyPr/>
        <a:lstStyle/>
        <a:p>
          <a:endParaRPr lang="el-GR"/>
        </a:p>
      </dgm:t>
    </dgm:pt>
    <dgm:pt modelId="{79DC6D51-5E1B-4E4E-BB02-D34EFDE03CB5}" type="sibTrans" cxnId="{54D796A5-B95F-403A-9F2D-38F43DA3457E}">
      <dgm:prSet/>
      <dgm:spPr/>
      <dgm:t>
        <a:bodyPr/>
        <a:lstStyle/>
        <a:p>
          <a:endParaRPr lang="el-GR"/>
        </a:p>
      </dgm:t>
    </dgm:pt>
    <dgm:pt modelId="{3C3BD8E0-B14D-466D-A960-8AB0D71B77B2}">
      <dgm:prSet custT="1"/>
      <dgm:spPr/>
      <dgm:t>
        <a:bodyPr/>
        <a:lstStyle/>
        <a:p>
          <a:pPr rtl="0"/>
          <a:r>
            <a:rPr lang="el-GR" sz="1400" dirty="0" smtClean="0"/>
            <a:t>Βρίσκεται κάτω από το κυτταρικό τοίχωμα</a:t>
          </a:r>
          <a:endParaRPr lang="el-GR" sz="1400" dirty="0"/>
        </a:p>
      </dgm:t>
    </dgm:pt>
    <dgm:pt modelId="{F7939B16-FFBA-4130-9443-694732EAAE8C}" type="parTrans" cxnId="{5031C991-850F-4254-B4E1-ACDE7AE86A8E}">
      <dgm:prSet/>
      <dgm:spPr/>
      <dgm:t>
        <a:bodyPr/>
        <a:lstStyle/>
        <a:p>
          <a:endParaRPr lang="el-GR"/>
        </a:p>
      </dgm:t>
    </dgm:pt>
    <dgm:pt modelId="{7A8F4E9A-3EDF-42B3-8CC8-0B829383B8D4}" type="sibTrans" cxnId="{5031C991-850F-4254-B4E1-ACDE7AE86A8E}">
      <dgm:prSet/>
      <dgm:spPr/>
      <dgm:t>
        <a:bodyPr/>
        <a:lstStyle/>
        <a:p>
          <a:endParaRPr lang="el-GR"/>
        </a:p>
      </dgm:t>
    </dgm:pt>
    <dgm:pt modelId="{43A158B8-79EC-445E-86C3-CF0E125461B2}" type="pres">
      <dgm:prSet presAssocID="{C012A356-A158-45AA-8EA0-637271A75902}" presName="linear" presStyleCnt="0">
        <dgm:presLayoutVars>
          <dgm:animLvl val="lvl"/>
          <dgm:resizeHandles val="exact"/>
        </dgm:presLayoutVars>
      </dgm:prSet>
      <dgm:spPr/>
      <dgm:t>
        <a:bodyPr/>
        <a:lstStyle/>
        <a:p>
          <a:endParaRPr lang="el-GR"/>
        </a:p>
      </dgm:t>
    </dgm:pt>
    <dgm:pt modelId="{3E5CB9C4-7887-42C5-9586-49FEE9AE2E52}" type="pres">
      <dgm:prSet presAssocID="{3C3BD8E0-B14D-466D-A960-8AB0D71B77B2}" presName="parentText" presStyleLbl="node1" presStyleIdx="0" presStyleCnt="3" custLinFactY="-8976" custLinFactNeighborY="-100000">
        <dgm:presLayoutVars>
          <dgm:chMax val="0"/>
          <dgm:bulletEnabled val="1"/>
        </dgm:presLayoutVars>
      </dgm:prSet>
      <dgm:spPr/>
      <dgm:t>
        <a:bodyPr/>
        <a:lstStyle/>
        <a:p>
          <a:endParaRPr lang="el-GR"/>
        </a:p>
      </dgm:t>
    </dgm:pt>
    <dgm:pt modelId="{80976366-D388-4F54-9554-2335094DBB41}" type="pres">
      <dgm:prSet presAssocID="{7A8F4E9A-3EDF-42B3-8CC8-0B829383B8D4}" presName="spacer" presStyleCnt="0"/>
      <dgm:spPr/>
    </dgm:pt>
    <dgm:pt modelId="{77C71478-B811-46F3-A6F8-0B931078A41A}" type="pres">
      <dgm:prSet presAssocID="{CDFBEC68-7128-4FAB-9B6A-BA265CC0F156}" presName="parentText" presStyleLbl="node1" presStyleIdx="1" presStyleCnt="3" custLinFactY="-3531" custLinFactNeighborX="-2564" custLinFactNeighborY="-100000">
        <dgm:presLayoutVars>
          <dgm:chMax val="0"/>
          <dgm:bulletEnabled val="1"/>
        </dgm:presLayoutVars>
      </dgm:prSet>
      <dgm:spPr/>
      <dgm:t>
        <a:bodyPr/>
        <a:lstStyle/>
        <a:p>
          <a:endParaRPr lang="el-GR"/>
        </a:p>
      </dgm:t>
    </dgm:pt>
    <dgm:pt modelId="{39F8D42B-A01B-477C-A912-00AD16515722}" type="pres">
      <dgm:prSet presAssocID="{18B3890F-A1A2-4510-BD35-F2F4594F0441}" presName="spacer" presStyleCnt="0"/>
      <dgm:spPr/>
    </dgm:pt>
    <dgm:pt modelId="{0C2E66C2-2A13-4236-ADCE-5D3D4566FBA7}" type="pres">
      <dgm:prSet presAssocID="{5C2BE120-8AC6-4CE6-B868-B373F5CABAF8}" presName="parentText" presStyleLbl="node1" presStyleIdx="2" presStyleCnt="3" custLinFactY="-5885" custLinFactNeighborY="-100000">
        <dgm:presLayoutVars>
          <dgm:chMax val="0"/>
          <dgm:bulletEnabled val="1"/>
        </dgm:presLayoutVars>
      </dgm:prSet>
      <dgm:spPr/>
      <dgm:t>
        <a:bodyPr/>
        <a:lstStyle/>
        <a:p>
          <a:endParaRPr lang="el-GR"/>
        </a:p>
      </dgm:t>
    </dgm:pt>
  </dgm:ptLst>
  <dgm:cxnLst>
    <dgm:cxn modelId="{C5E8CFA1-592B-4463-913A-EA1B9329205F}" srcId="{C012A356-A158-45AA-8EA0-637271A75902}" destId="{CDFBEC68-7128-4FAB-9B6A-BA265CC0F156}" srcOrd="1" destOrd="0" parTransId="{BD12F9CB-79EE-4BA9-9CB8-D5628452DE38}" sibTransId="{18B3890F-A1A2-4510-BD35-F2F4594F0441}"/>
    <dgm:cxn modelId="{1E67E429-1481-4890-B2EF-ACBD1BAD0D26}" type="presOf" srcId="{C012A356-A158-45AA-8EA0-637271A75902}" destId="{43A158B8-79EC-445E-86C3-CF0E125461B2}" srcOrd="0" destOrd="0" presId="urn:microsoft.com/office/officeart/2005/8/layout/vList2"/>
    <dgm:cxn modelId="{77279E2A-FB08-4696-96E4-60DC7518D3F3}" type="presOf" srcId="{CDFBEC68-7128-4FAB-9B6A-BA265CC0F156}" destId="{77C71478-B811-46F3-A6F8-0B931078A41A}" srcOrd="0" destOrd="0" presId="urn:microsoft.com/office/officeart/2005/8/layout/vList2"/>
    <dgm:cxn modelId="{54D796A5-B95F-403A-9F2D-38F43DA3457E}" srcId="{C012A356-A158-45AA-8EA0-637271A75902}" destId="{5C2BE120-8AC6-4CE6-B868-B373F5CABAF8}" srcOrd="2" destOrd="0" parTransId="{E1420A72-94C1-4D2A-A4D9-3CAB54B1839E}" sibTransId="{79DC6D51-5E1B-4E4E-BB02-D34EFDE03CB5}"/>
    <dgm:cxn modelId="{8F32CA83-3B0F-4EF6-B396-F7086DE07F95}" type="presOf" srcId="{3C3BD8E0-B14D-466D-A960-8AB0D71B77B2}" destId="{3E5CB9C4-7887-42C5-9586-49FEE9AE2E52}" srcOrd="0" destOrd="0" presId="urn:microsoft.com/office/officeart/2005/8/layout/vList2"/>
    <dgm:cxn modelId="{5031C991-850F-4254-B4E1-ACDE7AE86A8E}" srcId="{C012A356-A158-45AA-8EA0-637271A75902}" destId="{3C3BD8E0-B14D-466D-A960-8AB0D71B77B2}" srcOrd="0" destOrd="0" parTransId="{F7939B16-FFBA-4130-9443-694732EAAE8C}" sibTransId="{7A8F4E9A-3EDF-42B3-8CC8-0B829383B8D4}"/>
    <dgm:cxn modelId="{86DC2CDD-D28A-489D-9807-7D45DC9442B8}" type="presOf" srcId="{5C2BE120-8AC6-4CE6-B868-B373F5CABAF8}" destId="{0C2E66C2-2A13-4236-ADCE-5D3D4566FBA7}" srcOrd="0" destOrd="0" presId="urn:microsoft.com/office/officeart/2005/8/layout/vList2"/>
    <dgm:cxn modelId="{73FD1BD8-FD4C-4EDB-9505-D587EF0C1A2E}" type="presParOf" srcId="{43A158B8-79EC-445E-86C3-CF0E125461B2}" destId="{3E5CB9C4-7887-42C5-9586-49FEE9AE2E52}" srcOrd="0" destOrd="0" presId="urn:microsoft.com/office/officeart/2005/8/layout/vList2"/>
    <dgm:cxn modelId="{A9487489-AE21-40A0-9C4A-7C5ED2E4820C}" type="presParOf" srcId="{43A158B8-79EC-445E-86C3-CF0E125461B2}" destId="{80976366-D388-4F54-9554-2335094DBB41}" srcOrd="1" destOrd="0" presId="urn:microsoft.com/office/officeart/2005/8/layout/vList2"/>
    <dgm:cxn modelId="{2EA50E16-9E28-4895-AE21-A5096A7660E8}" type="presParOf" srcId="{43A158B8-79EC-445E-86C3-CF0E125461B2}" destId="{77C71478-B811-46F3-A6F8-0B931078A41A}" srcOrd="2" destOrd="0" presId="urn:microsoft.com/office/officeart/2005/8/layout/vList2"/>
    <dgm:cxn modelId="{ADED0010-59FE-4337-BB83-9BF18D55CFCA}" type="presParOf" srcId="{43A158B8-79EC-445E-86C3-CF0E125461B2}" destId="{39F8D42B-A01B-477C-A912-00AD16515722}" srcOrd="3" destOrd="0" presId="urn:microsoft.com/office/officeart/2005/8/layout/vList2"/>
    <dgm:cxn modelId="{068C6185-FC42-4A70-8954-47B386C29969}" type="presParOf" srcId="{43A158B8-79EC-445E-86C3-CF0E125461B2}" destId="{0C2E66C2-2A13-4236-ADCE-5D3D4566FBA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54740-227B-43D1-BE8C-651DF7F836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1B9EEF6-C93E-4E71-934E-7103B275AA3F}">
      <dgm:prSet phldrT="[Κείμενο]"/>
      <dgm:spPr>
        <a:solidFill>
          <a:schemeClr val="bg2">
            <a:lumMod val="75000"/>
          </a:schemeClr>
        </a:solidFill>
        <a:ln>
          <a:solidFill>
            <a:schemeClr val="bg1"/>
          </a:solidFill>
        </a:ln>
      </dgm:spPr>
      <dgm:t>
        <a:bodyPr/>
        <a:lstStyle/>
        <a:p>
          <a:r>
            <a:rPr lang="el-GR" dirty="0" smtClean="0">
              <a:solidFill>
                <a:schemeClr val="tx1">
                  <a:lumMod val="85000"/>
                  <a:lumOff val="15000"/>
                </a:schemeClr>
              </a:solidFill>
            </a:rPr>
            <a:t>Αποτελούνται από ευκαρυωτικά κύτταρα, τα οποία αναπτύσσονται με τη μορφή διακλαδισμένων νηματίων που ονομάζονται </a:t>
          </a:r>
          <a:r>
            <a:rPr lang="el-GR" b="1" dirty="0" smtClean="0">
              <a:solidFill>
                <a:schemeClr val="tx1">
                  <a:lumMod val="85000"/>
                  <a:lumOff val="15000"/>
                </a:schemeClr>
              </a:solidFill>
            </a:rPr>
            <a:t>υφές</a:t>
          </a:r>
          <a:r>
            <a:rPr lang="el-GR" dirty="0" smtClean="0">
              <a:solidFill>
                <a:schemeClr val="tx1">
                  <a:lumMod val="85000"/>
                  <a:lumOff val="15000"/>
                </a:schemeClr>
              </a:solidFill>
            </a:rPr>
            <a:t>, ενώ τα συμπλέγματα των νηματίων ονομάζονται </a:t>
          </a:r>
          <a:r>
            <a:rPr lang="el-GR" b="1" dirty="0" err="1" smtClean="0">
              <a:solidFill>
                <a:schemeClr val="tx1">
                  <a:lumMod val="85000"/>
                  <a:lumOff val="15000"/>
                </a:schemeClr>
              </a:solidFill>
            </a:rPr>
            <a:t>μυκήλια</a:t>
          </a:r>
          <a:r>
            <a:rPr lang="el-GR" dirty="0" smtClean="0">
              <a:solidFill>
                <a:schemeClr val="tx1">
                  <a:lumMod val="85000"/>
                  <a:lumOff val="15000"/>
                </a:schemeClr>
              </a:solidFill>
            </a:rPr>
            <a:t>.  </a:t>
          </a:r>
          <a:endParaRPr lang="el-GR" dirty="0">
            <a:solidFill>
              <a:schemeClr val="tx1">
                <a:lumMod val="85000"/>
                <a:lumOff val="15000"/>
              </a:schemeClr>
            </a:solidFill>
          </a:endParaRPr>
        </a:p>
      </dgm:t>
    </dgm:pt>
    <dgm:pt modelId="{D5AA4C72-59E3-4CDF-8EE6-2F5EE1CC0F66}" type="parTrans" cxnId="{369B68FE-DD3D-4F72-801C-B894C280B185}">
      <dgm:prSet/>
      <dgm:spPr/>
      <dgm:t>
        <a:bodyPr/>
        <a:lstStyle/>
        <a:p>
          <a:endParaRPr lang="el-GR"/>
        </a:p>
      </dgm:t>
    </dgm:pt>
    <dgm:pt modelId="{B07906BA-A4BB-4C23-B858-D8B436C0B3BA}" type="sibTrans" cxnId="{369B68FE-DD3D-4F72-801C-B894C280B185}">
      <dgm:prSet/>
      <dgm:spPr/>
      <dgm:t>
        <a:bodyPr/>
        <a:lstStyle/>
        <a:p>
          <a:endParaRPr lang="el-GR"/>
        </a:p>
      </dgm:t>
    </dgm:pt>
    <dgm:pt modelId="{3DA792F3-E6D6-4FCF-B996-B2471949D12C}">
      <dgm:prSet/>
      <dgm:spPr>
        <a:solidFill>
          <a:schemeClr val="bg2">
            <a:lumMod val="75000"/>
          </a:schemeClr>
        </a:solidFill>
        <a:ln>
          <a:solidFill>
            <a:schemeClr val="bg1"/>
          </a:solidFill>
        </a:ln>
      </dgm:spPr>
      <dgm:t>
        <a:bodyPr/>
        <a:lstStyle/>
        <a:p>
          <a:r>
            <a:rPr lang="el-GR" dirty="0" smtClean="0">
              <a:solidFill>
                <a:schemeClr val="tx1">
                  <a:lumMod val="85000"/>
                  <a:lumOff val="15000"/>
                </a:schemeClr>
              </a:solidFill>
            </a:rPr>
            <a:t>Μονοκύτταροι ή πολυκύτταροι νηματοειδείς οργανισμοί</a:t>
          </a:r>
        </a:p>
      </dgm:t>
    </dgm:pt>
    <dgm:pt modelId="{94AFB47A-E84F-4E53-95AE-A43D138F9106}" type="parTrans" cxnId="{D584736D-D7D0-44F3-8230-B39BD0AE33FB}">
      <dgm:prSet/>
      <dgm:spPr/>
      <dgm:t>
        <a:bodyPr/>
        <a:lstStyle/>
        <a:p>
          <a:endParaRPr lang="el-GR"/>
        </a:p>
      </dgm:t>
    </dgm:pt>
    <dgm:pt modelId="{F408CFEA-DEED-4BB9-B4EE-320B77804953}" type="sibTrans" cxnId="{D584736D-D7D0-44F3-8230-B39BD0AE33FB}">
      <dgm:prSet/>
      <dgm:spPr/>
      <dgm:t>
        <a:bodyPr/>
        <a:lstStyle/>
        <a:p>
          <a:endParaRPr lang="el-GR"/>
        </a:p>
      </dgm:t>
    </dgm:pt>
    <dgm:pt modelId="{6677A913-14C0-4C00-8BEC-1726B5DF913F}">
      <dgm:prSet/>
      <dgm:spPr>
        <a:solidFill>
          <a:schemeClr val="bg2">
            <a:lumMod val="75000"/>
          </a:schemeClr>
        </a:solidFill>
        <a:ln>
          <a:solidFill>
            <a:schemeClr val="bg1"/>
          </a:solidFill>
        </a:ln>
      </dgm:spPr>
      <dgm:t>
        <a:bodyPr/>
        <a:lstStyle/>
        <a:p>
          <a:r>
            <a:rPr lang="el-GR" dirty="0" smtClean="0">
              <a:solidFill>
                <a:schemeClr val="tx1">
                  <a:lumMod val="85000"/>
                  <a:lumOff val="15000"/>
                </a:schemeClr>
              </a:solidFill>
            </a:rPr>
            <a:t>Ορισμένοι μύκητες είναι μέρος της φυσιολογικής </a:t>
          </a:r>
          <a:r>
            <a:rPr lang="el-GR" dirty="0" err="1" smtClean="0">
              <a:solidFill>
                <a:schemeClr val="tx1">
                  <a:lumMod val="85000"/>
                  <a:lumOff val="15000"/>
                </a:schemeClr>
              </a:solidFill>
            </a:rPr>
            <a:t>μικροχλωρίδας</a:t>
          </a:r>
          <a:r>
            <a:rPr lang="el-GR" dirty="0" smtClean="0">
              <a:solidFill>
                <a:schemeClr val="tx1">
                  <a:lumMod val="85000"/>
                  <a:lumOff val="15000"/>
                </a:schemeClr>
              </a:solidFill>
            </a:rPr>
            <a:t> του στόματος και του εντέρου.  Οι μύκητες αυτοί μπορούν να προκαλέσουν νόσο σε άτομα στα οποία έχει ελαττωθεί η άμυνα του οργανισμού.</a:t>
          </a:r>
          <a:endParaRPr lang="el-GR" dirty="0">
            <a:solidFill>
              <a:schemeClr val="tx1">
                <a:lumMod val="85000"/>
                <a:lumOff val="15000"/>
              </a:schemeClr>
            </a:solidFill>
          </a:endParaRPr>
        </a:p>
      </dgm:t>
    </dgm:pt>
    <dgm:pt modelId="{61E4C4A1-3E24-43E7-B995-697E078CB5D8}" type="parTrans" cxnId="{85E4AA41-0554-4B63-B5D6-9590A5D22524}">
      <dgm:prSet/>
      <dgm:spPr/>
      <dgm:t>
        <a:bodyPr/>
        <a:lstStyle/>
        <a:p>
          <a:endParaRPr lang="el-GR"/>
        </a:p>
      </dgm:t>
    </dgm:pt>
    <dgm:pt modelId="{72B17CA1-78B3-4F12-8957-1FD62F2CEB32}" type="sibTrans" cxnId="{85E4AA41-0554-4B63-B5D6-9590A5D22524}">
      <dgm:prSet/>
      <dgm:spPr/>
      <dgm:t>
        <a:bodyPr/>
        <a:lstStyle/>
        <a:p>
          <a:endParaRPr lang="el-GR"/>
        </a:p>
      </dgm:t>
    </dgm:pt>
    <dgm:pt modelId="{3A83FAD0-F898-4FD4-A2C2-7F5DB07C0B3E}" type="pres">
      <dgm:prSet presAssocID="{B5754740-227B-43D1-BE8C-651DF7F83658}" presName="linear" presStyleCnt="0">
        <dgm:presLayoutVars>
          <dgm:animLvl val="lvl"/>
          <dgm:resizeHandles val="exact"/>
        </dgm:presLayoutVars>
      </dgm:prSet>
      <dgm:spPr/>
      <dgm:t>
        <a:bodyPr/>
        <a:lstStyle/>
        <a:p>
          <a:endParaRPr lang="el-GR"/>
        </a:p>
      </dgm:t>
    </dgm:pt>
    <dgm:pt modelId="{42810E58-3AEF-4368-AC1D-9C0EB0ED00F2}" type="pres">
      <dgm:prSet presAssocID="{3DA792F3-E6D6-4FCF-B996-B2471949D12C}" presName="parentText" presStyleLbl="node1" presStyleIdx="0" presStyleCnt="3" custLinFactNeighborY="-36483">
        <dgm:presLayoutVars>
          <dgm:chMax val="0"/>
          <dgm:bulletEnabled val="1"/>
        </dgm:presLayoutVars>
      </dgm:prSet>
      <dgm:spPr/>
      <dgm:t>
        <a:bodyPr/>
        <a:lstStyle/>
        <a:p>
          <a:endParaRPr lang="el-GR"/>
        </a:p>
      </dgm:t>
    </dgm:pt>
    <dgm:pt modelId="{87E3FE27-B0F5-4E0A-B10E-ECAA0D3CADB3}" type="pres">
      <dgm:prSet presAssocID="{F408CFEA-DEED-4BB9-B4EE-320B77804953}" presName="spacer" presStyleCnt="0"/>
      <dgm:spPr/>
    </dgm:pt>
    <dgm:pt modelId="{BEB350E2-3493-492B-8DFD-A2379608EBBE}" type="pres">
      <dgm:prSet presAssocID="{11B9EEF6-C93E-4E71-934E-7103B275AA3F}" presName="parentText" presStyleLbl="node1" presStyleIdx="1" presStyleCnt="3">
        <dgm:presLayoutVars>
          <dgm:chMax val="0"/>
          <dgm:bulletEnabled val="1"/>
        </dgm:presLayoutVars>
      </dgm:prSet>
      <dgm:spPr/>
      <dgm:t>
        <a:bodyPr/>
        <a:lstStyle/>
        <a:p>
          <a:endParaRPr lang="el-GR"/>
        </a:p>
      </dgm:t>
    </dgm:pt>
    <dgm:pt modelId="{87311949-F8A2-4960-9C3D-996AFE39DA18}" type="pres">
      <dgm:prSet presAssocID="{B07906BA-A4BB-4C23-B858-D8B436C0B3BA}" presName="spacer" presStyleCnt="0"/>
      <dgm:spPr/>
    </dgm:pt>
    <dgm:pt modelId="{C68EC1C8-6D4B-466D-85EA-F7515C051B0C}" type="pres">
      <dgm:prSet presAssocID="{6677A913-14C0-4C00-8BEC-1726B5DF913F}" presName="parentText" presStyleLbl="node1" presStyleIdx="2" presStyleCnt="3">
        <dgm:presLayoutVars>
          <dgm:chMax val="0"/>
          <dgm:bulletEnabled val="1"/>
        </dgm:presLayoutVars>
      </dgm:prSet>
      <dgm:spPr/>
      <dgm:t>
        <a:bodyPr/>
        <a:lstStyle/>
        <a:p>
          <a:endParaRPr lang="el-GR"/>
        </a:p>
      </dgm:t>
    </dgm:pt>
  </dgm:ptLst>
  <dgm:cxnLst>
    <dgm:cxn modelId="{DE8B7345-0160-4F0A-878B-9A867C616168}" type="presOf" srcId="{B5754740-227B-43D1-BE8C-651DF7F83658}" destId="{3A83FAD0-F898-4FD4-A2C2-7F5DB07C0B3E}" srcOrd="0" destOrd="0" presId="urn:microsoft.com/office/officeart/2005/8/layout/vList2"/>
    <dgm:cxn modelId="{85E4AA41-0554-4B63-B5D6-9590A5D22524}" srcId="{B5754740-227B-43D1-BE8C-651DF7F83658}" destId="{6677A913-14C0-4C00-8BEC-1726B5DF913F}" srcOrd="2" destOrd="0" parTransId="{61E4C4A1-3E24-43E7-B995-697E078CB5D8}" sibTransId="{72B17CA1-78B3-4F12-8957-1FD62F2CEB32}"/>
    <dgm:cxn modelId="{D584736D-D7D0-44F3-8230-B39BD0AE33FB}" srcId="{B5754740-227B-43D1-BE8C-651DF7F83658}" destId="{3DA792F3-E6D6-4FCF-B996-B2471949D12C}" srcOrd="0" destOrd="0" parTransId="{94AFB47A-E84F-4E53-95AE-A43D138F9106}" sibTransId="{F408CFEA-DEED-4BB9-B4EE-320B77804953}"/>
    <dgm:cxn modelId="{369B68FE-DD3D-4F72-801C-B894C280B185}" srcId="{B5754740-227B-43D1-BE8C-651DF7F83658}" destId="{11B9EEF6-C93E-4E71-934E-7103B275AA3F}" srcOrd="1" destOrd="0" parTransId="{D5AA4C72-59E3-4CDF-8EE6-2F5EE1CC0F66}" sibTransId="{B07906BA-A4BB-4C23-B858-D8B436C0B3BA}"/>
    <dgm:cxn modelId="{31228F34-544D-4ED6-9913-2209268A4D0C}" type="presOf" srcId="{6677A913-14C0-4C00-8BEC-1726B5DF913F}" destId="{C68EC1C8-6D4B-466D-85EA-F7515C051B0C}" srcOrd="0" destOrd="0" presId="urn:microsoft.com/office/officeart/2005/8/layout/vList2"/>
    <dgm:cxn modelId="{BA4D0AE7-A5AD-4AC5-9257-F442C20492F2}" type="presOf" srcId="{3DA792F3-E6D6-4FCF-B996-B2471949D12C}" destId="{42810E58-3AEF-4368-AC1D-9C0EB0ED00F2}" srcOrd="0" destOrd="0" presId="urn:microsoft.com/office/officeart/2005/8/layout/vList2"/>
    <dgm:cxn modelId="{3D40F6BD-4212-4AB2-83BF-284F30A2D2F7}" type="presOf" srcId="{11B9EEF6-C93E-4E71-934E-7103B275AA3F}" destId="{BEB350E2-3493-492B-8DFD-A2379608EBBE}" srcOrd="0" destOrd="0" presId="urn:microsoft.com/office/officeart/2005/8/layout/vList2"/>
    <dgm:cxn modelId="{0149466B-4169-4400-88E5-5C7A4366520E}" type="presParOf" srcId="{3A83FAD0-F898-4FD4-A2C2-7F5DB07C0B3E}" destId="{42810E58-3AEF-4368-AC1D-9C0EB0ED00F2}" srcOrd="0" destOrd="0" presId="urn:microsoft.com/office/officeart/2005/8/layout/vList2"/>
    <dgm:cxn modelId="{29CA263D-AE10-426E-87B5-B0C9DC61A758}" type="presParOf" srcId="{3A83FAD0-F898-4FD4-A2C2-7F5DB07C0B3E}" destId="{87E3FE27-B0F5-4E0A-B10E-ECAA0D3CADB3}" srcOrd="1" destOrd="0" presId="urn:microsoft.com/office/officeart/2005/8/layout/vList2"/>
    <dgm:cxn modelId="{5815D636-5410-43A3-B124-B6EB6D00F7E8}" type="presParOf" srcId="{3A83FAD0-F898-4FD4-A2C2-7F5DB07C0B3E}" destId="{BEB350E2-3493-492B-8DFD-A2379608EBBE}" srcOrd="2" destOrd="0" presId="urn:microsoft.com/office/officeart/2005/8/layout/vList2"/>
    <dgm:cxn modelId="{0B8AC8D2-9DC7-4611-894E-F9295DD6CDEF}" type="presParOf" srcId="{3A83FAD0-F898-4FD4-A2C2-7F5DB07C0B3E}" destId="{87311949-F8A2-4960-9C3D-996AFE39DA18}" srcOrd="3" destOrd="0" presId="urn:microsoft.com/office/officeart/2005/8/layout/vList2"/>
    <dgm:cxn modelId="{A3C43EFC-64F3-4F64-9B65-D11C422280B3}" type="presParOf" srcId="{3A83FAD0-F898-4FD4-A2C2-7F5DB07C0B3E}" destId="{C68EC1C8-6D4B-466D-85EA-F7515C051B0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91F476-CF2F-4E1C-8E74-BC3C88DC03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A239592-8CAA-4FDD-B344-6F2FD272687C}">
      <dgm:prSet phldrT="[Κείμενο]" custT="1"/>
      <dgm:spPr>
        <a:solidFill>
          <a:schemeClr val="bg2">
            <a:lumMod val="75000"/>
          </a:schemeClr>
        </a:solidFill>
        <a:ln>
          <a:solidFill>
            <a:schemeClr val="bg1"/>
          </a:solidFill>
        </a:ln>
      </dgm:spPr>
      <dgm:t>
        <a:bodyPr/>
        <a:lstStyle/>
        <a:p>
          <a:r>
            <a:rPr lang="el-GR" sz="1400" b="1" dirty="0" smtClean="0">
              <a:solidFill>
                <a:schemeClr val="tx1">
                  <a:lumMod val="85000"/>
                  <a:lumOff val="15000"/>
                </a:schemeClr>
              </a:solidFill>
            </a:rPr>
            <a:t>Ευκαρυωτικοί οργανισμοί</a:t>
          </a:r>
          <a:endParaRPr lang="el-GR" sz="1400" b="1" dirty="0">
            <a:solidFill>
              <a:schemeClr val="tx1">
                <a:lumMod val="85000"/>
                <a:lumOff val="15000"/>
              </a:schemeClr>
            </a:solidFill>
          </a:endParaRPr>
        </a:p>
      </dgm:t>
    </dgm:pt>
    <dgm:pt modelId="{C7F31545-A0B2-47FA-AD48-13C3AD6482A7}" type="parTrans" cxnId="{17F3DBB6-C4A9-4B32-B2DD-DF2EE7C2B71A}">
      <dgm:prSet/>
      <dgm:spPr/>
      <dgm:t>
        <a:bodyPr/>
        <a:lstStyle/>
        <a:p>
          <a:endParaRPr lang="el-GR"/>
        </a:p>
      </dgm:t>
    </dgm:pt>
    <dgm:pt modelId="{22F932D2-C420-4546-9A45-89FCD52E083F}" type="sibTrans" cxnId="{17F3DBB6-C4A9-4B32-B2DD-DF2EE7C2B71A}">
      <dgm:prSet/>
      <dgm:spPr/>
      <dgm:t>
        <a:bodyPr/>
        <a:lstStyle/>
        <a:p>
          <a:endParaRPr lang="el-GR"/>
        </a:p>
      </dgm:t>
    </dgm:pt>
    <dgm:pt modelId="{4D1E6AF2-A731-494C-9ECE-623628F6C000}">
      <dgm:prSet custT="1"/>
      <dgm:spPr>
        <a:solidFill>
          <a:schemeClr val="bg2">
            <a:lumMod val="75000"/>
          </a:schemeClr>
        </a:solidFill>
        <a:ln>
          <a:solidFill>
            <a:schemeClr val="bg1"/>
          </a:solidFill>
        </a:ln>
      </dgm:spPr>
      <dgm:t>
        <a:bodyPr/>
        <a:lstStyle/>
        <a:p>
          <a:r>
            <a:rPr lang="el-GR" sz="1400" dirty="0" smtClean="0">
              <a:solidFill>
                <a:schemeClr val="tx1">
                  <a:lumMod val="85000"/>
                  <a:lumOff val="15000"/>
                </a:schemeClr>
              </a:solidFill>
            </a:rPr>
            <a:t>Δεν έχουν τη δυνατότητα κίνησης</a:t>
          </a:r>
        </a:p>
      </dgm:t>
    </dgm:pt>
    <dgm:pt modelId="{ED370FFC-EEFD-4891-9A69-0F3FB36426C7}" type="parTrans" cxnId="{7B350540-B051-48EA-8A71-A03DF3A1DD9E}">
      <dgm:prSet/>
      <dgm:spPr/>
      <dgm:t>
        <a:bodyPr/>
        <a:lstStyle/>
        <a:p>
          <a:endParaRPr lang="el-GR"/>
        </a:p>
      </dgm:t>
    </dgm:pt>
    <dgm:pt modelId="{4A06331F-9EAE-4236-AED8-0A23DAB59715}" type="sibTrans" cxnId="{7B350540-B051-48EA-8A71-A03DF3A1DD9E}">
      <dgm:prSet/>
      <dgm:spPr/>
      <dgm:t>
        <a:bodyPr/>
        <a:lstStyle/>
        <a:p>
          <a:endParaRPr lang="el-GR"/>
        </a:p>
      </dgm:t>
    </dgm:pt>
    <dgm:pt modelId="{FA8E79B7-FBEF-4232-88A0-445CD88E8158}">
      <dgm:prSet custT="1"/>
      <dgm:spPr>
        <a:solidFill>
          <a:schemeClr val="bg2">
            <a:lumMod val="75000"/>
          </a:schemeClr>
        </a:solidFill>
        <a:ln>
          <a:solidFill>
            <a:schemeClr val="bg1"/>
          </a:solidFill>
        </a:ln>
      </dgm:spPr>
      <dgm:t>
        <a:bodyPr/>
        <a:lstStyle/>
        <a:p>
          <a:r>
            <a:rPr lang="el-GR" sz="1400" dirty="0" smtClean="0">
              <a:solidFill>
                <a:schemeClr val="tx1">
                  <a:lumMod val="85000"/>
                  <a:lumOff val="15000"/>
                </a:schemeClr>
              </a:solidFill>
            </a:rPr>
            <a:t>Περιβάλλονται από κυτταρικό τοίχωμα</a:t>
          </a:r>
        </a:p>
      </dgm:t>
    </dgm:pt>
    <dgm:pt modelId="{1FDA13AC-59CC-4C54-BB6E-B0236CA4A827}" type="parTrans" cxnId="{C989AB61-876E-4A01-9CF3-C605A7842918}">
      <dgm:prSet/>
      <dgm:spPr/>
      <dgm:t>
        <a:bodyPr/>
        <a:lstStyle/>
        <a:p>
          <a:endParaRPr lang="el-GR"/>
        </a:p>
      </dgm:t>
    </dgm:pt>
    <dgm:pt modelId="{D1CA91B9-E35C-4F64-B1E9-BE044FB45B57}" type="sibTrans" cxnId="{C989AB61-876E-4A01-9CF3-C605A7842918}">
      <dgm:prSet/>
      <dgm:spPr/>
      <dgm:t>
        <a:bodyPr/>
        <a:lstStyle/>
        <a:p>
          <a:endParaRPr lang="el-GR"/>
        </a:p>
      </dgm:t>
    </dgm:pt>
    <dgm:pt modelId="{96F40DC1-17DF-4D4E-9CBF-5DDA3A5F599F}">
      <dgm:prSet custT="1"/>
      <dgm:spPr>
        <a:solidFill>
          <a:schemeClr val="bg2">
            <a:lumMod val="75000"/>
          </a:schemeClr>
        </a:solidFill>
        <a:ln>
          <a:solidFill>
            <a:schemeClr val="bg1"/>
          </a:solidFill>
        </a:ln>
      </dgm:spPr>
      <dgm:t>
        <a:bodyPr/>
        <a:lstStyle/>
        <a:p>
          <a:r>
            <a:rPr lang="el-GR" sz="1400" dirty="0" smtClean="0">
              <a:solidFill>
                <a:schemeClr val="tx1">
                  <a:lumMod val="85000"/>
                  <a:lumOff val="15000"/>
                </a:schemeClr>
              </a:solidFill>
            </a:rPr>
            <a:t>Δεν περιέχουν φωτοσυνθετικές χρωστικές</a:t>
          </a:r>
        </a:p>
      </dgm:t>
    </dgm:pt>
    <dgm:pt modelId="{A06D6CFB-B28B-40B5-9731-624B56518B3E}" type="parTrans" cxnId="{12604575-8C67-4760-BFEF-A43DFA5A42B0}">
      <dgm:prSet/>
      <dgm:spPr/>
      <dgm:t>
        <a:bodyPr/>
        <a:lstStyle/>
        <a:p>
          <a:endParaRPr lang="el-GR"/>
        </a:p>
      </dgm:t>
    </dgm:pt>
    <dgm:pt modelId="{5E267A1E-6675-4F85-9171-CD78F2FB9AA7}" type="sibTrans" cxnId="{12604575-8C67-4760-BFEF-A43DFA5A42B0}">
      <dgm:prSet/>
      <dgm:spPr/>
      <dgm:t>
        <a:bodyPr/>
        <a:lstStyle/>
        <a:p>
          <a:endParaRPr lang="el-GR"/>
        </a:p>
      </dgm:t>
    </dgm:pt>
    <dgm:pt modelId="{C951AB4A-C925-4618-A6F9-28965477638B}">
      <dgm:prSet custT="1"/>
      <dgm:spPr>
        <a:solidFill>
          <a:schemeClr val="bg2">
            <a:lumMod val="75000"/>
          </a:schemeClr>
        </a:solidFill>
      </dgm:spPr>
      <dgm:t>
        <a:bodyPr/>
        <a:lstStyle/>
        <a:p>
          <a:r>
            <a:rPr lang="el-GR" sz="1400" dirty="0" smtClean="0">
              <a:solidFill>
                <a:schemeClr val="tx1">
                  <a:lumMod val="85000"/>
                  <a:lumOff val="15000"/>
                </a:schemeClr>
              </a:solidFill>
            </a:rPr>
            <a:t>Έχουν πυρήνα και πυρηνίσκο</a:t>
          </a:r>
        </a:p>
      </dgm:t>
    </dgm:pt>
    <dgm:pt modelId="{39803013-0B1D-4D15-A73D-9040085781B7}" type="parTrans" cxnId="{B963F22E-6E82-484B-8927-29994F6C851A}">
      <dgm:prSet/>
      <dgm:spPr/>
      <dgm:t>
        <a:bodyPr/>
        <a:lstStyle/>
        <a:p>
          <a:endParaRPr lang="el-GR"/>
        </a:p>
      </dgm:t>
    </dgm:pt>
    <dgm:pt modelId="{306FDDE0-D037-45B3-AA80-809D1DEE5F80}" type="sibTrans" cxnId="{B963F22E-6E82-484B-8927-29994F6C851A}">
      <dgm:prSet/>
      <dgm:spPr/>
      <dgm:t>
        <a:bodyPr/>
        <a:lstStyle/>
        <a:p>
          <a:endParaRPr lang="el-GR"/>
        </a:p>
      </dgm:t>
    </dgm:pt>
    <dgm:pt modelId="{A8203DB5-2E27-4D2D-B165-6B4071371C06}">
      <dgm:prSet custT="1"/>
      <dgm:spPr>
        <a:solidFill>
          <a:schemeClr val="bg2">
            <a:lumMod val="75000"/>
          </a:schemeClr>
        </a:solidFill>
      </dgm:spPr>
      <dgm:t>
        <a:bodyPr/>
        <a:lstStyle/>
        <a:p>
          <a:r>
            <a:rPr lang="el-GR" sz="1400" dirty="0" smtClean="0">
              <a:solidFill>
                <a:schemeClr val="tx1">
                  <a:lumMod val="85000"/>
                  <a:lumOff val="15000"/>
                </a:schemeClr>
              </a:solidFill>
            </a:rPr>
            <a:t>Στο κυτταρόπλασμα περιέχονται  ενδοπλασματικό        δίκτυο, ριβοσωμάτια ο κυτταρόπλασμα μιτοχόνδρια, λυσοσώματα, κλπ. </a:t>
          </a:r>
        </a:p>
      </dgm:t>
    </dgm:pt>
    <dgm:pt modelId="{EEDAEC81-7094-4438-919D-18B37FCD7973}" type="parTrans" cxnId="{2B90187F-D307-4000-8DAB-9BDC77B55109}">
      <dgm:prSet/>
      <dgm:spPr/>
      <dgm:t>
        <a:bodyPr/>
        <a:lstStyle/>
        <a:p>
          <a:endParaRPr lang="el-GR"/>
        </a:p>
      </dgm:t>
    </dgm:pt>
    <dgm:pt modelId="{2C6A80ED-FD9C-4A48-A118-D6E6D9A02F95}" type="sibTrans" cxnId="{2B90187F-D307-4000-8DAB-9BDC77B55109}">
      <dgm:prSet/>
      <dgm:spPr/>
      <dgm:t>
        <a:bodyPr/>
        <a:lstStyle/>
        <a:p>
          <a:endParaRPr lang="el-GR"/>
        </a:p>
      </dgm:t>
    </dgm:pt>
    <dgm:pt modelId="{D91FEE1A-B073-4B5E-84F3-F528765A712C}">
      <dgm:prSet custT="1"/>
      <dgm:spPr>
        <a:solidFill>
          <a:schemeClr val="bg2">
            <a:lumMod val="75000"/>
          </a:schemeClr>
        </a:solidFill>
      </dgm:spPr>
      <dgm:t>
        <a:bodyPr/>
        <a:lstStyle/>
        <a:p>
          <a:r>
            <a:rPr lang="el-GR" sz="1400" dirty="0" smtClean="0">
              <a:solidFill>
                <a:schemeClr val="tx1">
                  <a:lumMod val="85000"/>
                  <a:lumOff val="15000"/>
                </a:schemeClr>
              </a:solidFill>
            </a:rPr>
            <a:t>Μερικοί μύκητες διαθέτουν ένα επιπλέον περίβλημα από πολυσακχαρίτες, την κάψα</a:t>
          </a:r>
        </a:p>
      </dgm:t>
    </dgm:pt>
    <dgm:pt modelId="{9588773C-7C39-4AFF-A971-5DBC3FCC28EC}" type="parTrans" cxnId="{C378DE57-9069-4D6B-9382-ACB2DD110BAC}">
      <dgm:prSet/>
      <dgm:spPr/>
      <dgm:t>
        <a:bodyPr/>
        <a:lstStyle/>
        <a:p>
          <a:endParaRPr lang="el-GR"/>
        </a:p>
      </dgm:t>
    </dgm:pt>
    <dgm:pt modelId="{A629F10C-2DA8-4DE8-893D-7FE8D39AB899}" type="sibTrans" cxnId="{C378DE57-9069-4D6B-9382-ACB2DD110BAC}">
      <dgm:prSet/>
      <dgm:spPr/>
      <dgm:t>
        <a:bodyPr/>
        <a:lstStyle/>
        <a:p>
          <a:endParaRPr lang="el-GR"/>
        </a:p>
      </dgm:t>
    </dgm:pt>
    <dgm:pt modelId="{8579635F-74AD-4415-9647-444C79EB0028}" type="pres">
      <dgm:prSet presAssocID="{AE91F476-CF2F-4E1C-8E74-BC3C88DC03FA}" presName="linear" presStyleCnt="0">
        <dgm:presLayoutVars>
          <dgm:animLvl val="lvl"/>
          <dgm:resizeHandles val="exact"/>
        </dgm:presLayoutVars>
      </dgm:prSet>
      <dgm:spPr/>
      <dgm:t>
        <a:bodyPr/>
        <a:lstStyle/>
        <a:p>
          <a:endParaRPr lang="el-GR"/>
        </a:p>
      </dgm:t>
    </dgm:pt>
    <dgm:pt modelId="{85AC9975-8642-40CE-A114-117E7061761A}" type="pres">
      <dgm:prSet presAssocID="{1A239592-8CAA-4FDD-B344-6F2FD272687C}" presName="parentText" presStyleLbl="node1" presStyleIdx="0" presStyleCnt="7" custLinFactY="-70105" custLinFactNeighborY="-100000">
        <dgm:presLayoutVars>
          <dgm:chMax val="0"/>
          <dgm:bulletEnabled val="1"/>
        </dgm:presLayoutVars>
      </dgm:prSet>
      <dgm:spPr/>
      <dgm:t>
        <a:bodyPr/>
        <a:lstStyle/>
        <a:p>
          <a:endParaRPr lang="el-GR"/>
        </a:p>
      </dgm:t>
    </dgm:pt>
    <dgm:pt modelId="{776CAC7E-B5BB-4497-A363-058F57B715A7}" type="pres">
      <dgm:prSet presAssocID="{22F932D2-C420-4546-9A45-89FCD52E083F}" presName="spacer" presStyleCnt="0"/>
      <dgm:spPr/>
    </dgm:pt>
    <dgm:pt modelId="{C877DBD9-9FB5-4073-AE31-E970E220FC61}" type="pres">
      <dgm:prSet presAssocID="{4D1E6AF2-A731-494C-9ECE-623628F6C000}" presName="parentText" presStyleLbl="node1" presStyleIdx="1" presStyleCnt="7" custLinFactY="-9426" custLinFactNeighborY="-100000">
        <dgm:presLayoutVars>
          <dgm:chMax val="0"/>
          <dgm:bulletEnabled val="1"/>
        </dgm:presLayoutVars>
      </dgm:prSet>
      <dgm:spPr/>
      <dgm:t>
        <a:bodyPr/>
        <a:lstStyle/>
        <a:p>
          <a:endParaRPr lang="el-GR"/>
        </a:p>
      </dgm:t>
    </dgm:pt>
    <dgm:pt modelId="{9F1BC38A-336F-4CB8-9523-59BD732664BD}" type="pres">
      <dgm:prSet presAssocID="{4A06331F-9EAE-4236-AED8-0A23DAB59715}" presName="spacer" presStyleCnt="0"/>
      <dgm:spPr/>
    </dgm:pt>
    <dgm:pt modelId="{DE65A398-C9D2-4BCB-84E7-ABE6CD09E890}" type="pres">
      <dgm:prSet presAssocID="{FA8E79B7-FBEF-4232-88A0-445CD88E8158}" presName="parentText" presStyleLbl="node1" presStyleIdx="2" presStyleCnt="7" custLinFactY="279" custLinFactNeighborY="100000">
        <dgm:presLayoutVars>
          <dgm:chMax val="0"/>
          <dgm:bulletEnabled val="1"/>
        </dgm:presLayoutVars>
      </dgm:prSet>
      <dgm:spPr/>
      <dgm:t>
        <a:bodyPr/>
        <a:lstStyle/>
        <a:p>
          <a:endParaRPr lang="el-GR"/>
        </a:p>
      </dgm:t>
    </dgm:pt>
    <dgm:pt modelId="{335D2531-131C-44F3-8C82-4797FF765229}" type="pres">
      <dgm:prSet presAssocID="{D1CA91B9-E35C-4F64-B1E9-BE044FB45B57}" presName="spacer" presStyleCnt="0"/>
      <dgm:spPr/>
    </dgm:pt>
    <dgm:pt modelId="{4CC25FE6-DEAF-4EF3-A9B9-7EDC476A1321}" type="pres">
      <dgm:prSet presAssocID="{96F40DC1-17DF-4D4E-9CBF-5DDA3A5F599F}" presName="parentText" presStyleLbl="node1" presStyleIdx="3" presStyleCnt="7" custLinFactY="15207" custLinFactNeighborY="100000">
        <dgm:presLayoutVars>
          <dgm:chMax val="0"/>
          <dgm:bulletEnabled val="1"/>
        </dgm:presLayoutVars>
      </dgm:prSet>
      <dgm:spPr/>
      <dgm:t>
        <a:bodyPr/>
        <a:lstStyle/>
        <a:p>
          <a:endParaRPr lang="el-GR"/>
        </a:p>
      </dgm:t>
    </dgm:pt>
    <dgm:pt modelId="{DEB3BC39-A62E-462D-97AC-05E748D0758E}" type="pres">
      <dgm:prSet presAssocID="{5E267A1E-6675-4F85-9171-CD78F2FB9AA7}" presName="spacer" presStyleCnt="0"/>
      <dgm:spPr/>
    </dgm:pt>
    <dgm:pt modelId="{C35241FE-3BD3-4FA5-8F36-BD0069270BDE}" type="pres">
      <dgm:prSet presAssocID="{C951AB4A-C925-4618-A6F9-28965477638B}" presName="parentText" presStyleLbl="node1" presStyleIdx="4" presStyleCnt="7" custLinFactY="30136" custLinFactNeighborY="100000">
        <dgm:presLayoutVars>
          <dgm:chMax val="0"/>
          <dgm:bulletEnabled val="1"/>
        </dgm:presLayoutVars>
      </dgm:prSet>
      <dgm:spPr/>
      <dgm:t>
        <a:bodyPr/>
        <a:lstStyle/>
        <a:p>
          <a:endParaRPr lang="el-GR"/>
        </a:p>
      </dgm:t>
    </dgm:pt>
    <dgm:pt modelId="{CA1FA0C1-856C-4AA7-AED5-151ABB60A384}" type="pres">
      <dgm:prSet presAssocID="{306FDDE0-D037-45B3-AA80-809D1DEE5F80}" presName="spacer" presStyleCnt="0"/>
      <dgm:spPr/>
    </dgm:pt>
    <dgm:pt modelId="{0F14FD13-0337-4F76-978F-90CC2E2BCAAD}" type="pres">
      <dgm:prSet presAssocID="{A8203DB5-2E27-4D2D-B165-6B4071371C06}" presName="parentText" presStyleLbl="node1" presStyleIdx="5" presStyleCnt="7" custScaleY="223782" custLinFactY="32004" custLinFactNeighborY="100000">
        <dgm:presLayoutVars>
          <dgm:chMax val="0"/>
          <dgm:bulletEnabled val="1"/>
        </dgm:presLayoutVars>
      </dgm:prSet>
      <dgm:spPr/>
      <dgm:t>
        <a:bodyPr/>
        <a:lstStyle/>
        <a:p>
          <a:endParaRPr lang="el-GR"/>
        </a:p>
      </dgm:t>
    </dgm:pt>
    <dgm:pt modelId="{F7FC8A4B-F17B-4A43-A850-8391C7EFAF96}" type="pres">
      <dgm:prSet presAssocID="{2C6A80ED-FD9C-4A48-A118-D6E6D9A02F95}" presName="spacer" presStyleCnt="0"/>
      <dgm:spPr/>
    </dgm:pt>
    <dgm:pt modelId="{643D163A-D249-44F9-A581-2DBC6964ACFC}" type="pres">
      <dgm:prSet presAssocID="{D91FEE1A-B073-4B5E-84F3-F528765A712C}" presName="parentText" presStyleLbl="node1" presStyleIdx="6" presStyleCnt="7" custScaleY="141969" custLinFactY="42382" custLinFactNeighborY="100000">
        <dgm:presLayoutVars>
          <dgm:chMax val="0"/>
          <dgm:bulletEnabled val="1"/>
        </dgm:presLayoutVars>
      </dgm:prSet>
      <dgm:spPr/>
      <dgm:t>
        <a:bodyPr/>
        <a:lstStyle/>
        <a:p>
          <a:endParaRPr lang="el-GR"/>
        </a:p>
      </dgm:t>
    </dgm:pt>
  </dgm:ptLst>
  <dgm:cxnLst>
    <dgm:cxn modelId="{D8F9B467-0726-4D81-823D-447137176388}" type="presOf" srcId="{FA8E79B7-FBEF-4232-88A0-445CD88E8158}" destId="{DE65A398-C9D2-4BCB-84E7-ABE6CD09E890}" srcOrd="0" destOrd="0" presId="urn:microsoft.com/office/officeart/2005/8/layout/vList2"/>
    <dgm:cxn modelId="{7B350540-B051-48EA-8A71-A03DF3A1DD9E}" srcId="{AE91F476-CF2F-4E1C-8E74-BC3C88DC03FA}" destId="{4D1E6AF2-A731-494C-9ECE-623628F6C000}" srcOrd="1" destOrd="0" parTransId="{ED370FFC-EEFD-4891-9A69-0F3FB36426C7}" sibTransId="{4A06331F-9EAE-4236-AED8-0A23DAB59715}"/>
    <dgm:cxn modelId="{C378DE57-9069-4D6B-9382-ACB2DD110BAC}" srcId="{AE91F476-CF2F-4E1C-8E74-BC3C88DC03FA}" destId="{D91FEE1A-B073-4B5E-84F3-F528765A712C}" srcOrd="6" destOrd="0" parTransId="{9588773C-7C39-4AFF-A971-5DBC3FCC28EC}" sibTransId="{A629F10C-2DA8-4DE8-893D-7FE8D39AB899}"/>
    <dgm:cxn modelId="{7EFA9C81-B7F5-4FCB-A983-A04D43246EB3}" type="presOf" srcId="{C951AB4A-C925-4618-A6F9-28965477638B}" destId="{C35241FE-3BD3-4FA5-8F36-BD0069270BDE}" srcOrd="0" destOrd="0" presId="urn:microsoft.com/office/officeart/2005/8/layout/vList2"/>
    <dgm:cxn modelId="{F3E68D7C-8F85-4621-BD59-226F45983E56}" type="presOf" srcId="{4D1E6AF2-A731-494C-9ECE-623628F6C000}" destId="{C877DBD9-9FB5-4073-AE31-E970E220FC61}" srcOrd="0" destOrd="0" presId="urn:microsoft.com/office/officeart/2005/8/layout/vList2"/>
    <dgm:cxn modelId="{F5F8EE46-403C-47BC-96BD-8F7B32172AED}" type="presOf" srcId="{A8203DB5-2E27-4D2D-B165-6B4071371C06}" destId="{0F14FD13-0337-4F76-978F-90CC2E2BCAAD}" srcOrd="0" destOrd="0" presId="urn:microsoft.com/office/officeart/2005/8/layout/vList2"/>
    <dgm:cxn modelId="{EF160ECA-CF78-4E8E-8EAA-F2A7AD8191E8}" type="presOf" srcId="{D91FEE1A-B073-4B5E-84F3-F528765A712C}" destId="{643D163A-D249-44F9-A581-2DBC6964ACFC}" srcOrd="0" destOrd="0" presId="urn:microsoft.com/office/officeart/2005/8/layout/vList2"/>
    <dgm:cxn modelId="{3D696C07-F8DC-4FCD-8208-2EFE867842DA}" type="presOf" srcId="{AE91F476-CF2F-4E1C-8E74-BC3C88DC03FA}" destId="{8579635F-74AD-4415-9647-444C79EB0028}" srcOrd="0" destOrd="0" presId="urn:microsoft.com/office/officeart/2005/8/layout/vList2"/>
    <dgm:cxn modelId="{BCAA8B15-9D09-4CED-9949-8333D7678352}" type="presOf" srcId="{1A239592-8CAA-4FDD-B344-6F2FD272687C}" destId="{85AC9975-8642-40CE-A114-117E7061761A}" srcOrd="0" destOrd="0" presId="urn:microsoft.com/office/officeart/2005/8/layout/vList2"/>
    <dgm:cxn modelId="{17F3DBB6-C4A9-4B32-B2DD-DF2EE7C2B71A}" srcId="{AE91F476-CF2F-4E1C-8E74-BC3C88DC03FA}" destId="{1A239592-8CAA-4FDD-B344-6F2FD272687C}" srcOrd="0" destOrd="0" parTransId="{C7F31545-A0B2-47FA-AD48-13C3AD6482A7}" sibTransId="{22F932D2-C420-4546-9A45-89FCD52E083F}"/>
    <dgm:cxn modelId="{C989AB61-876E-4A01-9CF3-C605A7842918}" srcId="{AE91F476-CF2F-4E1C-8E74-BC3C88DC03FA}" destId="{FA8E79B7-FBEF-4232-88A0-445CD88E8158}" srcOrd="2" destOrd="0" parTransId="{1FDA13AC-59CC-4C54-BB6E-B0236CA4A827}" sibTransId="{D1CA91B9-E35C-4F64-B1E9-BE044FB45B57}"/>
    <dgm:cxn modelId="{CA770D8D-8BE1-4BDE-AB3A-087FB896505B}" type="presOf" srcId="{96F40DC1-17DF-4D4E-9CBF-5DDA3A5F599F}" destId="{4CC25FE6-DEAF-4EF3-A9B9-7EDC476A1321}" srcOrd="0" destOrd="0" presId="urn:microsoft.com/office/officeart/2005/8/layout/vList2"/>
    <dgm:cxn modelId="{B963F22E-6E82-484B-8927-29994F6C851A}" srcId="{AE91F476-CF2F-4E1C-8E74-BC3C88DC03FA}" destId="{C951AB4A-C925-4618-A6F9-28965477638B}" srcOrd="4" destOrd="0" parTransId="{39803013-0B1D-4D15-A73D-9040085781B7}" sibTransId="{306FDDE0-D037-45B3-AA80-809D1DEE5F80}"/>
    <dgm:cxn modelId="{12604575-8C67-4760-BFEF-A43DFA5A42B0}" srcId="{AE91F476-CF2F-4E1C-8E74-BC3C88DC03FA}" destId="{96F40DC1-17DF-4D4E-9CBF-5DDA3A5F599F}" srcOrd="3" destOrd="0" parTransId="{A06D6CFB-B28B-40B5-9731-624B56518B3E}" sibTransId="{5E267A1E-6675-4F85-9171-CD78F2FB9AA7}"/>
    <dgm:cxn modelId="{2B90187F-D307-4000-8DAB-9BDC77B55109}" srcId="{AE91F476-CF2F-4E1C-8E74-BC3C88DC03FA}" destId="{A8203DB5-2E27-4D2D-B165-6B4071371C06}" srcOrd="5" destOrd="0" parTransId="{EEDAEC81-7094-4438-919D-18B37FCD7973}" sibTransId="{2C6A80ED-FD9C-4A48-A118-D6E6D9A02F95}"/>
    <dgm:cxn modelId="{772281F2-CAAE-4CD5-92AB-BE091ECAAB75}" type="presParOf" srcId="{8579635F-74AD-4415-9647-444C79EB0028}" destId="{85AC9975-8642-40CE-A114-117E7061761A}" srcOrd="0" destOrd="0" presId="urn:microsoft.com/office/officeart/2005/8/layout/vList2"/>
    <dgm:cxn modelId="{8832C311-FB6C-4D16-BE24-7ADD4B475BC9}" type="presParOf" srcId="{8579635F-74AD-4415-9647-444C79EB0028}" destId="{776CAC7E-B5BB-4497-A363-058F57B715A7}" srcOrd="1" destOrd="0" presId="urn:microsoft.com/office/officeart/2005/8/layout/vList2"/>
    <dgm:cxn modelId="{EFFAEBD8-E552-474D-B800-1AAC3F320778}" type="presParOf" srcId="{8579635F-74AD-4415-9647-444C79EB0028}" destId="{C877DBD9-9FB5-4073-AE31-E970E220FC61}" srcOrd="2" destOrd="0" presId="urn:microsoft.com/office/officeart/2005/8/layout/vList2"/>
    <dgm:cxn modelId="{679C530F-701E-4126-AF8E-EE831C36A523}" type="presParOf" srcId="{8579635F-74AD-4415-9647-444C79EB0028}" destId="{9F1BC38A-336F-4CB8-9523-59BD732664BD}" srcOrd="3" destOrd="0" presId="urn:microsoft.com/office/officeart/2005/8/layout/vList2"/>
    <dgm:cxn modelId="{14807C6A-5B11-4298-83DF-A0BE82C378BB}" type="presParOf" srcId="{8579635F-74AD-4415-9647-444C79EB0028}" destId="{DE65A398-C9D2-4BCB-84E7-ABE6CD09E890}" srcOrd="4" destOrd="0" presId="urn:microsoft.com/office/officeart/2005/8/layout/vList2"/>
    <dgm:cxn modelId="{918376FC-9505-4382-848B-FE78E20E4EC6}" type="presParOf" srcId="{8579635F-74AD-4415-9647-444C79EB0028}" destId="{335D2531-131C-44F3-8C82-4797FF765229}" srcOrd="5" destOrd="0" presId="urn:microsoft.com/office/officeart/2005/8/layout/vList2"/>
    <dgm:cxn modelId="{0F9A236F-864C-4435-8F03-A62001CBA5BE}" type="presParOf" srcId="{8579635F-74AD-4415-9647-444C79EB0028}" destId="{4CC25FE6-DEAF-4EF3-A9B9-7EDC476A1321}" srcOrd="6" destOrd="0" presId="urn:microsoft.com/office/officeart/2005/8/layout/vList2"/>
    <dgm:cxn modelId="{B22E02D5-F53F-4AE5-8048-FE28DF736EA7}" type="presParOf" srcId="{8579635F-74AD-4415-9647-444C79EB0028}" destId="{DEB3BC39-A62E-462D-97AC-05E748D0758E}" srcOrd="7" destOrd="0" presId="urn:microsoft.com/office/officeart/2005/8/layout/vList2"/>
    <dgm:cxn modelId="{6B2D6F9E-2FE0-40AE-A809-C07C56E42690}" type="presParOf" srcId="{8579635F-74AD-4415-9647-444C79EB0028}" destId="{C35241FE-3BD3-4FA5-8F36-BD0069270BDE}" srcOrd="8" destOrd="0" presId="urn:microsoft.com/office/officeart/2005/8/layout/vList2"/>
    <dgm:cxn modelId="{C9350F7D-0997-4658-9202-A9B12915370A}" type="presParOf" srcId="{8579635F-74AD-4415-9647-444C79EB0028}" destId="{CA1FA0C1-856C-4AA7-AED5-151ABB60A384}" srcOrd="9" destOrd="0" presId="urn:microsoft.com/office/officeart/2005/8/layout/vList2"/>
    <dgm:cxn modelId="{8523967B-6992-41A2-896B-92A7C919BCA7}" type="presParOf" srcId="{8579635F-74AD-4415-9647-444C79EB0028}" destId="{0F14FD13-0337-4F76-978F-90CC2E2BCAAD}" srcOrd="10" destOrd="0" presId="urn:microsoft.com/office/officeart/2005/8/layout/vList2"/>
    <dgm:cxn modelId="{1192CE33-DFDE-4B9A-A7DF-58185CDCABCE}" type="presParOf" srcId="{8579635F-74AD-4415-9647-444C79EB0028}" destId="{F7FC8A4B-F17B-4A43-A850-8391C7EFAF96}" srcOrd="11" destOrd="0" presId="urn:microsoft.com/office/officeart/2005/8/layout/vList2"/>
    <dgm:cxn modelId="{6A469FB7-CC9E-41F1-B400-8102353E77E4}" type="presParOf" srcId="{8579635F-74AD-4415-9647-444C79EB0028}" destId="{643D163A-D249-44F9-A581-2DBC6964ACFC}"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2AB709-A11B-4B42-9B47-1A25467C5535}">
      <dsp:nvSpPr>
        <dsp:cNvPr id="0" name=""/>
        <dsp:cNvSpPr/>
      </dsp:nvSpPr>
      <dsp:spPr>
        <a:xfrm rot="10800000">
          <a:off x="810783" y="1081"/>
          <a:ext cx="2873119" cy="348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40" tIns="60960" rIns="113792" bIns="60960" numCol="1" spcCol="1270" anchor="ctr" anchorCtr="0">
          <a:noAutofit/>
        </a:bodyPr>
        <a:lstStyle/>
        <a:p>
          <a:pPr lvl="0" algn="ctr" defTabSz="711200" rtl="0">
            <a:lnSpc>
              <a:spcPct val="90000"/>
            </a:lnSpc>
            <a:spcBef>
              <a:spcPct val="0"/>
            </a:spcBef>
            <a:spcAft>
              <a:spcPct val="35000"/>
            </a:spcAft>
          </a:pPr>
          <a:r>
            <a:rPr lang="el-GR" sz="1600" kern="1200" dirty="0" smtClean="0"/>
            <a:t>Βακτήρια</a:t>
          </a:r>
          <a:endParaRPr lang="el-GR" sz="1600" kern="1200" dirty="0"/>
        </a:p>
      </dsp:txBody>
      <dsp:txXfrm rot="10800000">
        <a:off x="810783" y="1081"/>
        <a:ext cx="2873119" cy="348412"/>
      </dsp:txXfrm>
    </dsp:sp>
    <dsp:sp modelId="{ECA42E3E-9272-4DF7-97E5-2B4D5C9D70AC}">
      <dsp:nvSpPr>
        <dsp:cNvPr id="0" name=""/>
        <dsp:cNvSpPr/>
      </dsp:nvSpPr>
      <dsp:spPr>
        <a:xfrm>
          <a:off x="636577" y="1081"/>
          <a:ext cx="348412" cy="3484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9B8D51-62A1-4D94-BCFE-F9B69CE6E3CA}">
      <dsp:nvSpPr>
        <dsp:cNvPr id="0" name=""/>
        <dsp:cNvSpPr/>
      </dsp:nvSpPr>
      <dsp:spPr>
        <a:xfrm rot="10800000">
          <a:off x="810783" y="453497"/>
          <a:ext cx="2873119" cy="348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40" tIns="60960" rIns="113792" bIns="60960" numCol="1" spcCol="1270" anchor="ctr" anchorCtr="0">
          <a:noAutofit/>
        </a:bodyPr>
        <a:lstStyle/>
        <a:p>
          <a:pPr lvl="0" algn="ctr" defTabSz="711200" rtl="0">
            <a:lnSpc>
              <a:spcPct val="90000"/>
            </a:lnSpc>
            <a:spcBef>
              <a:spcPct val="0"/>
            </a:spcBef>
            <a:spcAft>
              <a:spcPct val="35000"/>
            </a:spcAft>
          </a:pPr>
          <a:r>
            <a:rPr lang="el-GR" sz="1600" kern="1200" dirty="0" smtClean="0"/>
            <a:t>Μύκητες</a:t>
          </a:r>
          <a:endParaRPr lang="el-GR" sz="1600" kern="1200" dirty="0"/>
        </a:p>
      </dsp:txBody>
      <dsp:txXfrm rot="10800000">
        <a:off x="810783" y="453497"/>
        <a:ext cx="2873119" cy="348412"/>
      </dsp:txXfrm>
    </dsp:sp>
    <dsp:sp modelId="{E72A5CA3-8B65-4B5B-931C-4EFE3AD8BCB8}">
      <dsp:nvSpPr>
        <dsp:cNvPr id="0" name=""/>
        <dsp:cNvSpPr/>
      </dsp:nvSpPr>
      <dsp:spPr>
        <a:xfrm>
          <a:off x="636577" y="453497"/>
          <a:ext cx="348412" cy="3484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7EA74-E678-4E54-AF88-95F19869A3CC}">
      <dsp:nvSpPr>
        <dsp:cNvPr id="0" name=""/>
        <dsp:cNvSpPr/>
      </dsp:nvSpPr>
      <dsp:spPr>
        <a:xfrm rot="10800000">
          <a:off x="810783" y="905913"/>
          <a:ext cx="2873119" cy="348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40" tIns="60960" rIns="113792" bIns="60960" numCol="1" spcCol="1270" anchor="ctr" anchorCtr="0">
          <a:noAutofit/>
        </a:bodyPr>
        <a:lstStyle/>
        <a:p>
          <a:pPr lvl="0" algn="ctr" defTabSz="711200" rtl="0">
            <a:lnSpc>
              <a:spcPct val="90000"/>
            </a:lnSpc>
            <a:spcBef>
              <a:spcPct val="0"/>
            </a:spcBef>
            <a:spcAft>
              <a:spcPct val="35000"/>
            </a:spcAft>
          </a:pPr>
          <a:r>
            <a:rPr lang="el-GR" sz="1600" kern="1200" dirty="0" smtClean="0"/>
            <a:t>Ιοί</a:t>
          </a:r>
          <a:endParaRPr lang="el-GR" sz="1600" kern="1200" dirty="0"/>
        </a:p>
      </dsp:txBody>
      <dsp:txXfrm rot="10800000">
        <a:off x="810783" y="905913"/>
        <a:ext cx="2873119" cy="348412"/>
      </dsp:txXfrm>
    </dsp:sp>
    <dsp:sp modelId="{C750D338-2742-4F06-9C10-AA3D11CBCC58}">
      <dsp:nvSpPr>
        <dsp:cNvPr id="0" name=""/>
        <dsp:cNvSpPr/>
      </dsp:nvSpPr>
      <dsp:spPr>
        <a:xfrm>
          <a:off x="636577" y="905913"/>
          <a:ext cx="348412" cy="3484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012AB4-5A77-40A2-BFAF-A17295F61B37}">
      <dsp:nvSpPr>
        <dsp:cNvPr id="0" name=""/>
        <dsp:cNvSpPr/>
      </dsp:nvSpPr>
      <dsp:spPr>
        <a:xfrm rot="10800000">
          <a:off x="810783" y="1358330"/>
          <a:ext cx="2873119" cy="348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40" tIns="60960" rIns="113792" bIns="60960" numCol="1" spcCol="1270" anchor="ctr" anchorCtr="0">
          <a:noAutofit/>
        </a:bodyPr>
        <a:lstStyle/>
        <a:p>
          <a:pPr lvl="0" algn="ctr" defTabSz="711200" rtl="0">
            <a:lnSpc>
              <a:spcPct val="90000"/>
            </a:lnSpc>
            <a:spcBef>
              <a:spcPct val="0"/>
            </a:spcBef>
            <a:spcAft>
              <a:spcPct val="35000"/>
            </a:spcAft>
          </a:pPr>
          <a:r>
            <a:rPr lang="el-GR" sz="1600" kern="1200" dirty="0" smtClean="0"/>
            <a:t>Παράσιτα</a:t>
          </a:r>
          <a:endParaRPr lang="el-GR" sz="1600" kern="1200" dirty="0"/>
        </a:p>
      </dsp:txBody>
      <dsp:txXfrm rot="10800000">
        <a:off x="810783" y="1358330"/>
        <a:ext cx="2873119" cy="348412"/>
      </dsp:txXfrm>
    </dsp:sp>
    <dsp:sp modelId="{9A91D21D-2F51-4130-96DC-FD7077C8D703}">
      <dsp:nvSpPr>
        <dsp:cNvPr id="0" name=""/>
        <dsp:cNvSpPr/>
      </dsp:nvSpPr>
      <dsp:spPr>
        <a:xfrm>
          <a:off x="636577" y="1358330"/>
          <a:ext cx="348412" cy="3484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C89C7-844E-483F-9E3F-749067F9F95D}">
      <dsp:nvSpPr>
        <dsp:cNvPr id="0" name=""/>
        <dsp:cNvSpPr/>
      </dsp:nvSpPr>
      <dsp:spPr>
        <a:xfrm rot="10800000">
          <a:off x="810783" y="1810746"/>
          <a:ext cx="2873119" cy="3484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40"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P</a:t>
          </a:r>
          <a:r>
            <a:rPr lang="fr-FR" sz="1600" kern="1200" dirty="0" smtClean="0"/>
            <a:t>rions</a:t>
          </a:r>
          <a:endParaRPr lang="el-GR" sz="1600" kern="1200" dirty="0"/>
        </a:p>
      </dsp:txBody>
      <dsp:txXfrm rot="10800000">
        <a:off x="810783" y="1810746"/>
        <a:ext cx="2873119" cy="348412"/>
      </dsp:txXfrm>
    </dsp:sp>
    <dsp:sp modelId="{A32F5994-59F6-4326-B11F-FA9B755A86F8}">
      <dsp:nvSpPr>
        <dsp:cNvPr id="0" name=""/>
        <dsp:cNvSpPr/>
      </dsp:nvSpPr>
      <dsp:spPr>
        <a:xfrm>
          <a:off x="636577" y="1810746"/>
          <a:ext cx="348412" cy="3484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F2D101-407D-47CE-95BC-8C472070C819}">
      <dsp:nvSpPr>
        <dsp:cNvPr id="0" name=""/>
        <dsp:cNvSpPr/>
      </dsp:nvSpPr>
      <dsp:spPr>
        <a:xfrm>
          <a:off x="2444642" y="1601293"/>
          <a:ext cx="2516389" cy="617433"/>
        </a:xfrm>
        <a:custGeom>
          <a:avLst/>
          <a:gdLst/>
          <a:ahLst/>
          <a:cxnLst/>
          <a:rect l="0" t="0" r="0" b="0"/>
          <a:pathLst>
            <a:path>
              <a:moveTo>
                <a:pt x="0" y="0"/>
              </a:moveTo>
              <a:lnTo>
                <a:pt x="0" y="430706"/>
              </a:lnTo>
              <a:lnTo>
                <a:pt x="2516389" y="430706"/>
              </a:lnTo>
              <a:lnTo>
                <a:pt x="2516389" y="61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20F70-CE70-419A-8081-8FD767891A2D}">
      <dsp:nvSpPr>
        <dsp:cNvPr id="0" name=""/>
        <dsp:cNvSpPr/>
      </dsp:nvSpPr>
      <dsp:spPr>
        <a:xfrm>
          <a:off x="1342072" y="1601293"/>
          <a:ext cx="1102570" cy="617433"/>
        </a:xfrm>
        <a:custGeom>
          <a:avLst/>
          <a:gdLst/>
          <a:ahLst/>
          <a:cxnLst/>
          <a:rect l="0" t="0" r="0" b="0"/>
          <a:pathLst>
            <a:path>
              <a:moveTo>
                <a:pt x="1102570" y="0"/>
              </a:moveTo>
              <a:lnTo>
                <a:pt x="1102570" y="430706"/>
              </a:lnTo>
              <a:lnTo>
                <a:pt x="0" y="430706"/>
              </a:lnTo>
              <a:lnTo>
                <a:pt x="0" y="61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6A73C-1F24-4D25-B946-DA3E4C76B12C}">
      <dsp:nvSpPr>
        <dsp:cNvPr id="0" name=""/>
        <dsp:cNvSpPr/>
      </dsp:nvSpPr>
      <dsp:spPr>
        <a:xfrm>
          <a:off x="49707" y="321361"/>
          <a:ext cx="4789868" cy="1279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E1888-799A-4FB5-8545-F0FBDC237C5F}">
      <dsp:nvSpPr>
        <dsp:cNvPr id="0" name=""/>
        <dsp:cNvSpPr/>
      </dsp:nvSpPr>
      <dsp:spPr>
        <a:xfrm>
          <a:off x="273668" y="534123"/>
          <a:ext cx="4789868" cy="12799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Το σύνολο των μικροβίων που βρίσκεται στη στοματική κοιλότητα ενός υγιούς ατόμου.  Διακρίνεται σε:</a:t>
          </a:r>
          <a:endParaRPr lang="el-GR" sz="1600" kern="1200" dirty="0"/>
        </a:p>
      </dsp:txBody>
      <dsp:txXfrm>
        <a:off x="273668" y="534123"/>
        <a:ext cx="4789868" cy="1279932"/>
      </dsp:txXfrm>
    </dsp:sp>
    <dsp:sp modelId="{363ECC75-C45A-4411-9C5F-30283979FB03}">
      <dsp:nvSpPr>
        <dsp:cNvPr id="0" name=""/>
        <dsp:cNvSpPr/>
      </dsp:nvSpPr>
      <dsp:spPr>
        <a:xfrm>
          <a:off x="-223960" y="2218726"/>
          <a:ext cx="3132064" cy="1279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E673-4454-49F9-B89D-F9D4FB7A35F9}">
      <dsp:nvSpPr>
        <dsp:cNvPr id="0" name=""/>
        <dsp:cNvSpPr/>
      </dsp:nvSpPr>
      <dsp:spPr>
        <a:xfrm>
          <a:off x="0" y="2431488"/>
          <a:ext cx="3132064" cy="12799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0" kern="1200" dirty="0" smtClean="0"/>
            <a:t>Μόνιμη χλωρίδα</a:t>
          </a:r>
          <a:endParaRPr lang="el-GR" sz="1800" b="0" kern="1200" dirty="0"/>
        </a:p>
      </dsp:txBody>
      <dsp:txXfrm>
        <a:off x="0" y="2431488"/>
        <a:ext cx="3132064" cy="1279932"/>
      </dsp:txXfrm>
    </dsp:sp>
    <dsp:sp modelId="{E444E748-07C1-4A94-AD9D-59B7186AC41C}">
      <dsp:nvSpPr>
        <dsp:cNvPr id="0" name=""/>
        <dsp:cNvSpPr/>
      </dsp:nvSpPr>
      <dsp:spPr>
        <a:xfrm>
          <a:off x="3384366" y="2218726"/>
          <a:ext cx="3153329" cy="1279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6064C5-D719-4058-A88A-B7016C904327}">
      <dsp:nvSpPr>
        <dsp:cNvPr id="0" name=""/>
        <dsp:cNvSpPr/>
      </dsp:nvSpPr>
      <dsp:spPr>
        <a:xfrm>
          <a:off x="3608326" y="2431488"/>
          <a:ext cx="3153329" cy="12799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Παροδική χλωρίδα</a:t>
          </a:r>
          <a:endParaRPr lang="el-GR" sz="1800" kern="1200" dirty="0"/>
        </a:p>
      </dsp:txBody>
      <dsp:txXfrm>
        <a:off x="3608326" y="2431488"/>
        <a:ext cx="3153329" cy="127993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141C53-BE2D-4AB4-863B-F09278FAEA81}">
      <dsp:nvSpPr>
        <dsp:cNvPr id="0" name=""/>
        <dsp:cNvSpPr/>
      </dsp:nvSpPr>
      <dsp:spPr>
        <a:xfrm>
          <a:off x="4458" y="1142462"/>
          <a:ext cx="2027252" cy="990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l-GR" sz="1700" kern="1200" dirty="0" smtClean="0"/>
            <a:t>Αλληλεπιδράσεις χαμηλής συγγένειας</a:t>
          </a:r>
          <a:endParaRPr lang="el-GR" sz="1700" kern="1200" dirty="0"/>
        </a:p>
      </dsp:txBody>
      <dsp:txXfrm>
        <a:off x="4458" y="1142462"/>
        <a:ext cx="2027252" cy="660291"/>
      </dsp:txXfrm>
    </dsp:sp>
    <dsp:sp modelId="{D3371D44-5D6A-4153-A8F3-C3CA102BEDC2}">
      <dsp:nvSpPr>
        <dsp:cNvPr id="0" name=""/>
        <dsp:cNvSpPr/>
      </dsp:nvSpPr>
      <dsp:spPr>
        <a:xfrm>
          <a:off x="419678" y="1802753"/>
          <a:ext cx="2027252" cy="1807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Ηλεκτροστατικές έλξεις, υδρόφοβες δυνάμεις κλπ</a:t>
          </a:r>
          <a:endParaRPr lang="el-GR" sz="1700" kern="1200" dirty="0"/>
        </a:p>
      </dsp:txBody>
      <dsp:txXfrm>
        <a:off x="419678" y="1802753"/>
        <a:ext cx="2027252" cy="1807312"/>
      </dsp:txXfrm>
    </dsp:sp>
    <dsp:sp modelId="{67C2A590-5346-48E3-B6AF-22DE29C74C21}">
      <dsp:nvSpPr>
        <dsp:cNvPr id="0" name=""/>
        <dsp:cNvSpPr/>
      </dsp:nvSpPr>
      <dsp:spPr>
        <a:xfrm>
          <a:off x="2339035" y="1220244"/>
          <a:ext cx="651527" cy="504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2339035" y="1220244"/>
        <a:ext cx="651527" cy="504727"/>
      </dsp:txXfrm>
    </dsp:sp>
    <dsp:sp modelId="{A157FF91-61CE-45A2-A9C9-A42FBB03F1B3}">
      <dsp:nvSpPr>
        <dsp:cNvPr id="0" name=""/>
        <dsp:cNvSpPr/>
      </dsp:nvSpPr>
      <dsp:spPr>
        <a:xfrm>
          <a:off x="3261007" y="1142462"/>
          <a:ext cx="2027252" cy="990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l-GR" sz="1700" kern="1200" dirty="0" smtClean="0"/>
            <a:t>Μηχανισμοί υψηλής συγγένειας</a:t>
          </a:r>
          <a:endParaRPr lang="el-GR" sz="1700" kern="1200" dirty="0"/>
        </a:p>
      </dsp:txBody>
      <dsp:txXfrm>
        <a:off x="3261007" y="1142462"/>
        <a:ext cx="2027252" cy="660291"/>
      </dsp:txXfrm>
    </dsp:sp>
    <dsp:sp modelId="{3C846324-9C32-4905-8BF1-35096AC50671}">
      <dsp:nvSpPr>
        <dsp:cNvPr id="0" name=""/>
        <dsp:cNvSpPr/>
      </dsp:nvSpPr>
      <dsp:spPr>
        <a:xfrm>
          <a:off x="3676227" y="1802753"/>
          <a:ext cx="2027252" cy="1807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 Σύνδεση μορίων των βακτηρίων (συγκολλητίνες) με μόρια του ξενιστή (υποδοχείς) </a:t>
          </a:r>
          <a:endParaRPr lang="el-GR" sz="1700" kern="1200" dirty="0"/>
        </a:p>
      </dsp:txBody>
      <dsp:txXfrm>
        <a:off x="3676227" y="1802753"/>
        <a:ext cx="2027252" cy="1807312"/>
      </dsp:txXfrm>
    </dsp:sp>
    <dsp:sp modelId="{A9CEC6B7-F9EE-431C-B5B5-7B0FCA7BD5D4}">
      <dsp:nvSpPr>
        <dsp:cNvPr id="0" name=""/>
        <dsp:cNvSpPr/>
      </dsp:nvSpPr>
      <dsp:spPr>
        <a:xfrm>
          <a:off x="5595584" y="1220244"/>
          <a:ext cx="651527" cy="504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5595584" y="1220244"/>
        <a:ext cx="651527" cy="504727"/>
      </dsp:txXfrm>
    </dsp:sp>
    <dsp:sp modelId="{0D6FCD28-09F7-46CB-A031-000E258A57D5}">
      <dsp:nvSpPr>
        <dsp:cNvPr id="0" name=""/>
        <dsp:cNvSpPr/>
      </dsp:nvSpPr>
      <dsp:spPr>
        <a:xfrm>
          <a:off x="6517556" y="1142462"/>
          <a:ext cx="2027252" cy="9904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l-GR" sz="1700" kern="1200" dirty="0" smtClean="0"/>
            <a:t>Μόνιμη σύνδεση</a:t>
          </a:r>
          <a:endParaRPr lang="el-GR" sz="1700" kern="1200" dirty="0"/>
        </a:p>
      </dsp:txBody>
      <dsp:txXfrm>
        <a:off x="6517556" y="1142462"/>
        <a:ext cx="2027252" cy="660291"/>
      </dsp:txXfrm>
    </dsp:sp>
    <dsp:sp modelId="{F497BC1A-05F3-47C7-BEEC-0C865E80277C}">
      <dsp:nvSpPr>
        <dsp:cNvPr id="0" name=""/>
        <dsp:cNvSpPr/>
      </dsp:nvSpPr>
      <dsp:spPr>
        <a:xfrm>
          <a:off x="6932776" y="1802753"/>
          <a:ext cx="2027252" cy="1807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 Ειδικά μικρόβια αποικίζουν συγκεκριμένες επιφάνειες</a:t>
          </a:r>
          <a:endParaRPr lang="el-GR" sz="1700" kern="1200" dirty="0"/>
        </a:p>
      </dsp:txBody>
      <dsp:txXfrm>
        <a:off x="6932776" y="1802753"/>
        <a:ext cx="2027252" cy="180731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9D6AE8-98F7-4C30-AB4D-10E1C733FD72}">
      <dsp:nvSpPr>
        <dsp:cNvPr id="0" name=""/>
        <dsp:cNvSpPr/>
      </dsp:nvSpPr>
      <dsp:spPr>
        <a:xfrm>
          <a:off x="3050"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Συγκολλητίνες βακτηρίων</a:t>
          </a:r>
          <a:endParaRPr lang="el-GR" sz="1800" b="1" kern="1200" dirty="0"/>
        </a:p>
      </dsp:txBody>
      <dsp:txXfrm>
        <a:off x="3050" y="0"/>
        <a:ext cx="2934890" cy="1219200"/>
      </dsp:txXfrm>
    </dsp:sp>
    <dsp:sp modelId="{04FEB32B-4A61-456D-B4FB-7C85C41DB774}">
      <dsp:nvSpPr>
        <dsp:cNvPr id="0" name=""/>
        <dsp:cNvSpPr/>
      </dsp:nvSpPr>
      <dsp:spPr>
        <a:xfrm>
          <a:off x="296540" y="1220390"/>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Συγκολλητίνες  των φιμπριών</a:t>
          </a:r>
          <a:endParaRPr lang="el-GR" sz="1600" kern="1200" dirty="0"/>
        </a:p>
      </dsp:txBody>
      <dsp:txXfrm>
        <a:off x="296540" y="1220390"/>
        <a:ext cx="2347912" cy="1225351"/>
      </dsp:txXfrm>
    </dsp:sp>
    <dsp:sp modelId="{FB703ACE-2251-4969-B8AA-A12BE7F54E7D}">
      <dsp:nvSpPr>
        <dsp:cNvPr id="0" name=""/>
        <dsp:cNvSpPr/>
      </dsp:nvSpPr>
      <dsp:spPr>
        <a:xfrm>
          <a:off x="296540" y="2634257"/>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Συγκολλητίνες  της  επιφάνειάς  τους</a:t>
          </a:r>
          <a:endParaRPr lang="el-GR" sz="1600" kern="1200" dirty="0"/>
        </a:p>
      </dsp:txBody>
      <dsp:txXfrm>
        <a:off x="296540" y="2634257"/>
        <a:ext cx="2347912" cy="1225351"/>
      </dsp:txXfrm>
    </dsp:sp>
    <dsp:sp modelId="{5DA679DF-9F07-4DF7-BEEA-BC97BB7404C4}">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Υποδοχείς ξενιστή</a:t>
          </a:r>
          <a:endParaRPr lang="el-GR" sz="1800" b="1" kern="1200" dirty="0"/>
        </a:p>
      </dsp:txBody>
      <dsp:txXfrm>
        <a:off x="3158058" y="0"/>
        <a:ext cx="2934890" cy="1219200"/>
      </dsp:txXfrm>
    </dsp:sp>
    <dsp:sp modelId="{27022F00-B828-4DD4-85F1-7044D745854D}">
      <dsp:nvSpPr>
        <dsp:cNvPr id="0" name=""/>
        <dsp:cNvSpPr/>
      </dsp:nvSpPr>
      <dsp:spPr>
        <a:xfrm>
          <a:off x="3451547" y="1220390"/>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Μόρια της πλασματικής μεμβράνης</a:t>
          </a:r>
          <a:endParaRPr lang="el-GR" sz="1600" kern="1200" dirty="0"/>
        </a:p>
      </dsp:txBody>
      <dsp:txXfrm>
        <a:off x="3451547" y="1220390"/>
        <a:ext cx="2347912" cy="1225351"/>
      </dsp:txXfrm>
    </dsp:sp>
    <dsp:sp modelId="{EDA4C928-56FF-4D3E-83CC-AEF150F61172}">
      <dsp:nvSpPr>
        <dsp:cNvPr id="0" name=""/>
        <dsp:cNvSpPr/>
      </dsp:nvSpPr>
      <dsp:spPr>
        <a:xfrm>
          <a:off x="3451547" y="2634257"/>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Μόρια της εξωκυττάριας μήτρας και του υμενίου</a:t>
          </a:r>
          <a:endParaRPr lang="el-GR" sz="1600" kern="1200" dirty="0"/>
        </a:p>
      </dsp:txBody>
      <dsp:txXfrm>
        <a:off x="3451547" y="2634257"/>
        <a:ext cx="2347912" cy="1225351"/>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7D974C-4E36-4066-9781-5844084ECDC7}">
      <dsp:nvSpPr>
        <dsp:cNvPr id="0" name=""/>
        <dsp:cNvSpPr/>
      </dsp:nvSpPr>
      <dsp:spPr>
        <a:xfrm>
          <a:off x="3675" y="0"/>
          <a:ext cx="3536127"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Συγκολλητίνες βακτηρίων</a:t>
          </a:r>
          <a:endParaRPr lang="el-GR" sz="1600" kern="1200" dirty="0"/>
        </a:p>
      </dsp:txBody>
      <dsp:txXfrm>
        <a:off x="3675" y="0"/>
        <a:ext cx="3536127" cy="1620180"/>
      </dsp:txXfrm>
    </dsp:sp>
    <dsp:sp modelId="{D5B63729-174D-44FB-B2CB-FF9A9DFDCB29}">
      <dsp:nvSpPr>
        <dsp:cNvPr id="0" name=""/>
        <dsp:cNvSpPr/>
      </dsp:nvSpPr>
      <dsp:spPr>
        <a:xfrm>
          <a:off x="288037" y="1212127"/>
          <a:ext cx="2828901" cy="625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Φίμπριες</a:t>
          </a:r>
          <a:endParaRPr lang="el-GR" sz="700" kern="1200" dirty="0"/>
        </a:p>
      </dsp:txBody>
      <dsp:txXfrm>
        <a:off x="288037" y="1212127"/>
        <a:ext cx="2828901" cy="625516"/>
      </dsp:txXfrm>
    </dsp:sp>
    <dsp:sp modelId="{BEE4C7D3-4F76-48CE-9CD3-EA8B6B235065}">
      <dsp:nvSpPr>
        <dsp:cNvPr id="0" name=""/>
        <dsp:cNvSpPr/>
      </dsp:nvSpPr>
      <dsp:spPr>
        <a:xfrm>
          <a:off x="288037" y="2029180"/>
          <a:ext cx="2828901" cy="64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Λεκτίνες </a:t>
          </a:r>
          <a:endParaRPr lang="el-GR" sz="1600" kern="1200" dirty="0"/>
        </a:p>
      </dsp:txBody>
      <dsp:txXfrm>
        <a:off x="288037" y="2029180"/>
        <a:ext cx="2828901" cy="647835"/>
      </dsp:txXfrm>
    </dsp:sp>
    <dsp:sp modelId="{E389DDAD-2C03-4287-82F9-A25EFC26A01C}">
      <dsp:nvSpPr>
        <dsp:cNvPr id="0" name=""/>
        <dsp:cNvSpPr/>
      </dsp:nvSpPr>
      <dsp:spPr>
        <a:xfrm>
          <a:off x="288037" y="2952327"/>
          <a:ext cx="2828901" cy="666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Αντιγόνα Ι/ΙΙ</a:t>
          </a:r>
          <a:endParaRPr lang="el-GR" sz="700" kern="1200" dirty="0"/>
        </a:p>
      </dsp:txBody>
      <dsp:txXfrm>
        <a:off x="288037" y="2952327"/>
        <a:ext cx="2828901" cy="666023"/>
      </dsp:txXfrm>
    </dsp:sp>
    <dsp:sp modelId="{92499061-EA0D-4BEC-881C-7CB75202AD71}">
      <dsp:nvSpPr>
        <dsp:cNvPr id="0" name=""/>
        <dsp:cNvSpPr/>
      </dsp:nvSpPr>
      <dsp:spPr>
        <a:xfrm>
          <a:off x="288023" y="3744416"/>
          <a:ext cx="2828873" cy="709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Γλυκοζυλοτρανσφεράσες </a:t>
          </a:r>
          <a:endParaRPr lang="el-GR" sz="1600" kern="1200" dirty="0"/>
        </a:p>
      </dsp:txBody>
      <dsp:txXfrm>
        <a:off x="288023" y="3744416"/>
        <a:ext cx="2828873" cy="709424"/>
      </dsp:txXfrm>
    </dsp:sp>
    <dsp:sp modelId="{B32C0C09-0475-404D-B14B-67D7587335AE}">
      <dsp:nvSpPr>
        <dsp:cNvPr id="0" name=""/>
        <dsp:cNvSpPr/>
      </dsp:nvSpPr>
      <dsp:spPr>
        <a:xfrm>
          <a:off x="288037" y="4608514"/>
          <a:ext cx="2828901" cy="5948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Λιποτειχοϊκά οξέα</a:t>
          </a:r>
          <a:endParaRPr lang="el-GR" sz="600" kern="1200" dirty="0"/>
        </a:p>
      </dsp:txBody>
      <dsp:txXfrm>
        <a:off x="288037" y="4608514"/>
        <a:ext cx="2828901" cy="594812"/>
      </dsp:txXfrm>
    </dsp:sp>
    <dsp:sp modelId="{B46DAE89-DB5E-4E17-82AC-EBC82BFFA205}">
      <dsp:nvSpPr>
        <dsp:cNvPr id="0" name=""/>
        <dsp:cNvSpPr/>
      </dsp:nvSpPr>
      <dsp:spPr>
        <a:xfrm>
          <a:off x="3805012" y="0"/>
          <a:ext cx="3536127" cy="5400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Υποδοχείς ξενιστή</a:t>
          </a:r>
          <a:endParaRPr lang="el-GR" sz="1600" kern="1200" dirty="0"/>
        </a:p>
      </dsp:txBody>
      <dsp:txXfrm>
        <a:off x="3805012" y="0"/>
        <a:ext cx="3536127" cy="1620180"/>
      </dsp:txXfrm>
    </dsp:sp>
    <dsp:sp modelId="{68CA8191-FB13-4376-B709-CE9D30D99DB9}">
      <dsp:nvSpPr>
        <dsp:cNvPr id="0" name=""/>
        <dsp:cNvSpPr/>
      </dsp:nvSpPr>
      <dsp:spPr>
        <a:xfrm>
          <a:off x="4032456" y="1190901"/>
          <a:ext cx="2898719" cy="809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t" anchorCtr="0">
          <a:noAutofit/>
        </a:bodyPr>
        <a:lstStyle/>
        <a:p>
          <a:pPr lvl="0" algn="l" defTabSz="466725">
            <a:lnSpc>
              <a:spcPct val="90000"/>
            </a:lnSpc>
            <a:spcBef>
              <a:spcPct val="0"/>
            </a:spcBef>
            <a:spcAft>
              <a:spcPct val="35000"/>
            </a:spcAft>
          </a:pPr>
          <a:r>
            <a:rPr lang="el-GR" sz="1050" kern="1200" dirty="0" smtClean="0">
              <a:latin typeface="Times New Roman"/>
              <a:cs typeface="Times New Roman"/>
            </a:rPr>
            <a:t>● </a:t>
          </a:r>
          <a:r>
            <a:rPr lang="el-GR" sz="1400" kern="1200" dirty="0" smtClean="0"/>
            <a:t>Πρωτεΐνες επίκτητου υμένα</a:t>
          </a:r>
          <a:endParaRPr lang="el-GR" sz="700" kern="1200" dirty="0"/>
        </a:p>
        <a:p>
          <a:pPr marL="114300" lvl="1" indent="-114300" algn="l" defTabSz="622300">
            <a:lnSpc>
              <a:spcPct val="90000"/>
            </a:lnSpc>
            <a:spcBef>
              <a:spcPct val="0"/>
            </a:spcBef>
            <a:spcAft>
              <a:spcPct val="15000"/>
            </a:spcAft>
            <a:buChar char="••"/>
          </a:pPr>
          <a:r>
            <a:rPr lang="el-GR" sz="1400" kern="1200" dirty="0" smtClean="0"/>
            <a:t>Επιφάνεια επιθηλιακών κυττάρων</a:t>
          </a:r>
          <a:endParaRPr lang="el-GR" sz="1400" kern="1200" dirty="0"/>
        </a:p>
        <a:p>
          <a:pPr marL="114300" lvl="1" indent="-114300" algn="l" defTabSz="622300">
            <a:lnSpc>
              <a:spcPct val="90000"/>
            </a:lnSpc>
            <a:spcBef>
              <a:spcPct val="0"/>
            </a:spcBef>
            <a:spcAft>
              <a:spcPct val="15000"/>
            </a:spcAft>
            <a:buChar char="••"/>
          </a:pPr>
          <a:r>
            <a:rPr lang="el-GR" sz="1400" kern="1200" dirty="0" smtClean="0"/>
            <a:t>Επιφάνεια βακτηρίων</a:t>
          </a:r>
          <a:endParaRPr lang="el-GR" sz="1400" kern="1200" dirty="0"/>
        </a:p>
        <a:p>
          <a:pPr marL="57150" lvl="1" indent="-57150" algn="l" defTabSz="222250">
            <a:lnSpc>
              <a:spcPct val="90000"/>
            </a:lnSpc>
            <a:spcBef>
              <a:spcPct val="0"/>
            </a:spcBef>
            <a:spcAft>
              <a:spcPct val="15000"/>
            </a:spcAft>
            <a:buChar char="••"/>
          </a:pPr>
          <a:endParaRPr lang="el-GR" sz="500" kern="1200" dirty="0"/>
        </a:p>
      </dsp:txBody>
      <dsp:txXfrm>
        <a:off x="4032456" y="1190901"/>
        <a:ext cx="2898719" cy="809892"/>
      </dsp:txXfrm>
    </dsp:sp>
    <dsp:sp modelId="{3DCFBDCF-51DF-47C9-8E8B-B178E0710969}">
      <dsp:nvSpPr>
        <dsp:cNvPr id="0" name=""/>
        <dsp:cNvSpPr/>
      </dsp:nvSpPr>
      <dsp:spPr>
        <a:xfrm>
          <a:off x="4032456" y="2088232"/>
          <a:ext cx="2931760" cy="796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lvl="0" algn="l" defTabSz="311150">
            <a:lnSpc>
              <a:spcPct val="90000"/>
            </a:lnSpc>
            <a:spcBef>
              <a:spcPct val="0"/>
            </a:spcBef>
            <a:spcAft>
              <a:spcPct val="35000"/>
            </a:spcAft>
          </a:pPr>
          <a:endParaRPr lang="el-GR" sz="700" kern="1200" dirty="0"/>
        </a:p>
        <a:p>
          <a:pPr marL="114300" lvl="1" indent="-114300" algn="l" defTabSz="622300">
            <a:lnSpc>
              <a:spcPct val="90000"/>
            </a:lnSpc>
            <a:spcBef>
              <a:spcPct val="0"/>
            </a:spcBef>
            <a:spcAft>
              <a:spcPct val="15000"/>
            </a:spcAft>
            <a:buChar char="••"/>
          </a:pPr>
          <a:r>
            <a:rPr lang="el-GR" sz="1400" kern="1200" dirty="0" smtClean="0"/>
            <a:t>Γλυκοπρωτεΐνες επίκτητου υμένα</a:t>
          </a:r>
          <a:endParaRPr lang="el-GR" sz="1400" kern="1200" dirty="0"/>
        </a:p>
        <a:p>
          <a:pPr marL="114300" lvl="1" indent="-114300" algn="l" defTabSz="622300">
            <a:lnSpc>
              <a:spcPct val="90000"/>
            </a:lnSpc>
            <a:spcBef>
              <a:spcPct val="0"/>
            </a:spcBef>
            <a:spcAft>
              <a:spcPct val="15000"/>
            </a:spcAft>
            <a:buChar char="••"/>
          </a:pPr>
          <a:r>
            <a:rPr lang="el-GR" sz="1400" kern="1200" dirty="0" smtClean="0"/>
            <a:t>Γλυκοπρωτεΐνες επιθηλιακών κυττάρων</a:t>
          </a: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a:off x="4032456" y="2088232"/>
        <a:ext cx="2931760" cy="796943"/>
      </dsp:txXfrm>
    </dsp:sp>
    <dsp:sp modelId="{14F6CF8C-AA7B-4ADF-857C-496A0953806D}">
      <dsp:nvSpPr>
        <dsp:cNvPr id="0" name=""/>
        <dsp:cNvSpPr/>
      </dsp:nvSpPr>
      <dsp:spPr>
        <a:xfrm>
          <a:off x="4032442" y="3078540"/>
          <a:ext cx="2931732" cy="809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t" anchorCtr="0">
          <a:noAutofit/>
        </a:bodyPr>
        <a:lstStyle/>
        <a:p>
          <a:pPr lvl="0" algn="l" defTabSz="466725">
            <a:lnSpc>
              <a:spcPct val="90000"/>
            </a:lnSpc>
            <a:spcBef>
              <a:spcPct val="0"/>
            </a:spcBef>
            <a:spcAft>
              <a:spcPct val="35000"/>
            </a:spcAft>
          </a:pPr>
          <a:r>
            <a:rPr lang="el-GR" sz="1050" kern="1200" dirty="0" smtClean="0">
              <a:latin typeface="Times New Roman"/>
              <a:cs typeface="Times New Roman"/>
            </a:rPr>
            <a:t>● </a:t>
          </a:r>
          <a:r>
            <a:rPr lang="el-GR" sz="1400" kern="1200" dirty="0" smtClean="0"/>
            <a:t>Επιφάνεια βακτηρίων</a:t>
          </a:r>
          <a:endParaRPr lang="el-GR" sz="900" kern="1200" dirty="0"/>
        </a:p>
        <a:p>
          <a:pPr marL="114300" lvl="1" indent="-114300" algn="l" defTabSz="622300">
            <a:lnSpc>
              <a:spcPct val="90000"/>
            </a:lnSpc>
            <a:spcBef>
              <a:spcPct val="0"/>
            </a:spcBef>
            <a:spcAft>
              <a:spcPct val="15000"/>
            </a:spcAft>
            <a:buChar char="••"/>
          </a:pPr>
          <a:r>
            <a:rPr lang="el-GR" sz="1400" kern="1200" dirty="0" smtClean="0"/>
            <a:t>Ιόντα ασβεστίου</a:t>
          </a:r>
          <a:endParaRPr lang="el-GR" sz="1400" kern="1200" dirty="0"/>
        </a:p>
        <a:p>
          <a:pPr marL="114300" lvl="1" indent="-114300" algn="l" defTabSz="622300">
            <a:lnSpc>
              <a:spcPct val="90000"/>
            </a:lnSpc>
            <a:spcBef>
              <a:spcPct val="0"/>
            </a:spcBef>
            <a:spcAft>
              <a:spcPct val="15000"/>
            </a:spcAft>
            <a:buChar char="••"/>
          </a:pPr>
          <a:r>
            <a:rPr lang="el-GR" sz="1400" kern="1200" dirty="0" smtClean="0"/>
            <a:t>Γλυκοπρωτεΐνες σάλιου</a:t>
          </a:r>
          <a:endParaRPr lang="el-GR" sz="1400" kern="1200" dirty="0"/>
        </a:p>
      </dsp:txBody>
      <dsp:txXfrm>
        <a:off x="4032442" y="3078540"/>
        <a:ext cx="2931732" cy="809892"/>
      </dsp:txXfrm>
    </dsp:sp>
    <dsp:sp modelId="{17C10DFE-9AAC-4ACF-BDB2-B32433B1E0A0}">
      <dsp:nvSpPr>
        <dsp:cNvPr id="0" name=""/>
        <dsp:cNvSpPr/>
      </dsp:nvSpPr>
      <dsp:spPr>
        <a:xfrm>
          <a:off x="4083843" y="3960440"/>
          <a:ext cx="2828930" cy="532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l" defTabSz="466725">
            <a:lnSpc>
              <a:spcPct val="90000"/>
            </a:lnSpc>
            <a:spcBef>
              <a:spcPct val="0"/>
            </a:spcBef>
            <a:spcAft>
              <a:spcPct val="35000"/>
            </a:spcAft>
          </a:pPr>
          <a:r>
            <a:rPr lang="el-GR" sz="1050" kern="1200" dirty="0" smtClean="0">
              <a:latin typeface="Times New Roman"/>
              <a:cs typeface="Times New Roman"/>
            </a:rPr>
            <a:t>● </a:t>
          </a:r>
          <a:r>
            <a:rPr lang="el-GR" sz="1400" kern="1200" dirty="0" smtClean="0"/>
            <a:t>Δεξτράνες και γλυκάνες επίκτητου υμενίου αδαμαντίνης</a:t>
          </a:r>
          <a:endParaRPr lang="el-GR" sz="700" kern="1200" dirty="0"/>
        </a:p>
      </dsp:txBody>
      <dsp:txXfrm>
        <a:off x="4083843" y="3960440"/>
        <a:ext cx="2828930" cy="532867"/>
      </dsp:txXfrm>
    </dsp:sp>
    <dsp:sp modelId="{E6E83B26-21BB-474D-98F7-3AE47132524B}">
      <dsp:nvSpPr>
        <dsp:cNvPr id="0" name=""/>
        <dsp:cNvSpPr/>
      </dsp:nvSpPr>
      <dsp:spPr>
        <a:xfrm>
          <a:off x="4104452" y="4608512"/>
          <a:ext cx="2828901" cy="533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l" defTabSz="466725">
            <a:lnSpc>
              <a:spcPct val="90000"/>
            </a:lnSpc>
            <a:spcBef>
              <a:spcPct val="0"/>
            </a:spcBef>
            <a:spcAft>
              <a:spcPct val="35000"/>
            </a:spcAft>
          </a:pPr>
          <a:r>
            <a:rPr lang="el-GR" sz="1050" kern="1200" dirty="0" smtClean="0">
              <a:latin typeface="Times New Roman"/>
              <a:cs typeface="Times New Roman"/>
            </a:rPr>
            <a:t>● </a:t>
          </a:r>
          <a:r>
            <a:rPr lang="el-GR" sz="1400" kern="1200" dirty="0" smtClean="0"/>
            <a:t>Υποδοχείς υμενίων</a:t>
          </a:r>
          <a:endParaRPr lang="el-GR" sz="1300" kern="1200" dirty="0"/>
        </a:p>
      </dsp:txBody>
      <dsp:txXfrm>
        <a:off x="4104452" y="4608512"/>
        <a:ext cx="2828901" cy="53388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EEEFB1-FFDF-42D9-B0D9-BDB042497151}">
      <dsp:nvSpPr>
        <dsp:cNvPr id="0" name=""/>
        <dsp:cNvSpPr/>
      </dsp:nvSpPr>
      <dsp:spPr>
        <a:xfrm>
          <a:off x="974920" y="791375"/>
          <a:ext cx="1747100" cy="683491"/>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rPr>
            <a:t>Συνεργατικές</a:t>
          </a:r>
          <a:r>
            <a:rPr lang="el-GR" sz="1600" b="1" kern="1200" dirty="0" smtClean="0"/>
            <a:t> </a:t>
          </a:r>
          <a:endParaRPr lang="el-GR" sz="1600" b="1" kern="1200" dirty="0"/>
        </a:p>
      </dsp:txBody>
      <dsp:txXfrm>
        <a:off x="974920" y="791375"/>
        <a:ext cx="1747100" cy="683491"/>
      </dsp:txXfrm>
    </dsp:sp>
    <dsp:sp modelId="{1D7CC621-D15F-4880-9F88-BBE0E84BE2B6}">
      <dsp:nvSpPr>
        <dsp:cNvPr id="0" name=""/>
        <dsp:cNvSpPr/>
      </dsp:nvSpPr>
      <dsp:spPr>
        <a:xfrm rot="18289469">
          <a:off x="2516668" y="726810"/>
          <a:ext cx="957498" cy="26604"/>
        </a:xfrm>
        <a:custGeom>
          <a:avLst/>
          <a:gdLst/>
          <a:ahLst/>
          <a:cxnLst/>
          <a:rect l="0" t="0" r="0" b="0"/>
          <a:pathLst>
            <a:path>
              <a:moveTo>
                <a:pt x="0" y="13302"/>
              </a:moveTo>
              <a:lnTo>
                <a:pt x="95749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289469">
        <a:off x="2971479" y="716175"/>
        <a:ext cx="47874" cy="47874"/>
      </dsp:txXfrm>
    </dsp:sp>
    <dsp:sp modelId="{3A7311CE-D6B6-4CC5-8B05-977C88F8F3FE}">
      <dsp:nvSpPr>
        <dsp:cNvPr id="0" name=""/>
        <dsp:cNvSpPr/>
      </dsp:nvSpPr>
      <dsp:spPr>
        <a:xfrm>
          <a:off x="3268814" y="5359"/>
          <a:ext cx="2246117"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Παραγωγή θρεπτικών ουσιών</a:t>
          </a:r>
          <a:endParaRPr lang="el-GR" sz="1600" kern="1200" dirty="0"/>
        </a:p>
      </dsp:txBody>
      <dsp:txXfrm>
        <a:off x="3268814" y="5359"/>
        <a:ext cx="2246117" cy="683491"/>
      </dsp:txXfrm>
    </dsp:sp>
    <dsp:sp modelId="{BF60EA2E-1005-4174-9765-2EB9E6793C1B}">
      <dsp:nvSpPr>
        <dsp:cNvPr id="0" name=""/>
        <dsp:cNvSpPr/>
      </dsp:nvSpPr>
      <dsp:spPr>
        <a:xfrm>
          <a:off x="2722020" y="1119818"/>
          <a:ext cx="546793" cy="26604"/>
        </a:xfrm>
        <a:custGeom>
          <a:avLst/>
          <a:gdLst/>
          <a:ahLst/>
          <a:cxnLst/>
          <a:rect l="0" t="0" r="0" b="0"/>
          <a:pathLst>
            <a:path>
              <a:moveTo>
                <a:pt x="0" y="13302"/>
              </a:moveTo>
              <a:lnTo>
                <a:pt x="546793"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981747" y="1119451"/>
        <a:ext cx="27339" cy="27339"/>
      </dsp:txXfrm>
    </dsp:sp>
    <dsp:sp modelId="{1272C025-5D24-43DB-ADBB-905FF266C51E}">
      <dsp:nvSpPr>
        <dsp:cNvPr id="0" name=""/>
        <dsp:cNvSpPr/>
      </dsp:nvSpPr>
      <dsp:spPr>
        <a:xfrm>
          <a:off x="3268814" y="791375"/>
          <a:ext cx="2246117"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Προσφορά επιφανειών προσκόλλησης</a:t>
          </a:r>
          <a:endParaRPr lang="el-GR" sz="1600" kern="1200" dirty="0"/>
        </a:p>
      </dsp:txBody>
      <dsp:txXfrm>
        <a:off x="3268814" y="791375"/>
        <a:ext cx="2246117" cy="683491"/>
      </dsp:txXfrm>
    </dsp:sp>
    <dsp:sp modelId="{741C57DA-604C-48B2-BE59-64FDF0BFECE2}">
      <dsp:nvSpPr>
        <dsp:cNvPr id="0" name=""/>
        <dsp:cNvSpPr/>
      </dsp:nvSpPr>
      <dsp:spPr>
        <a:xfrm rot="3310531">
          <a:off x="2516668" y="1512826"/>
          <a:ext cx="957498" cy="26604"/>
        </a:xfrm>
        <a:custGeom>
          <a:avLst/>
          <a:gdLst/>
          <a:ahLst/>
          <a:cxnLst/>
          <a:rect l="0" t="0" r="0" b="0"/>
          <a:pathLst>
            <a:path>
              <a:moveTo>
                <a:pt x="0" y="13302"/>
              </a:moveTo>
              <a:lnTo>
                <a:pt x="95749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310531">
        <a:off x="2971479" y="1502191"/>
        <a:ext cx="47874" cy="47874"/>
      </dsp:txXfrm>
    </dsp:sp>
    <dsp:sp modelId="{D01B60C1-5C05-4602-A262-7F1F04CC892D}">
      <dsp:nvSpPr>
        <dsp:cNvPr id="0" name=""/>
        <dsp:cNvSpPr/>
      </dsp:nvSpPr>
      <dsp:spPr>
        <a:xfrm>
          <a:off x="3268814" y="1577390"/>
          <a:ext cx="2246117"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Ρύθμιση </a:t>
          </a:r>
          <a:r>
            <a:rPr lang="en-US" sz="1600" kern="1200" dirty="0" smtClean="0"/>
            <a:t>pH</a:t>
          </a:r>
          <a:r>
            <a:rPr lang="el-GR" sz="1600" kern="1200" dirty="0" smtClean="0"/>
            <a:t>, οξυγόνου κ.α.</a:t>
          </a:r>
          <a:endParaRPr lang="el-GR" sz="1600" kern="1200" dirty="0"/>
        </a:p>
      </dsp:txBody>
      <dsp:txXfrm>
        <a:off x="3268814" y="1577390"/>
        <a:ext cx="2246117" cy="683491"/>
      </dsp:txXfrm>
    </dsp:sp>
    <dsp:sp modelId="{139A9E30-46D1-43B1-A989-46547433DB63}">
      <dsp:nvSpPr>
        <dsp:cNvPr id="0" name=""/>
        <dsp:cNvSpPr/>
      </dsp:nvSpPr>
      <dsp:spPr>
        <a:xfrm>
          <a:off x="974920" y="3149421"/>
          <a:ext cx="1603225" cy="683491"/>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rPr>
            <a:t>Ανταγωνιστικές </a:t>
          </a:r>
          <a:endParaRPr lang="el-GR" sz="1600" b="1" kern="1200" dirty="0">
            <a:solidFill>
              <a:schemeClr val="bg1"/>
            </a:solidFill>
          </a:endParaRPr>
        </a:p>
      </dsp:txBody>
      <dsp:txXfrm>
        <a:off x="974920" y="3149421"/>
        <a:ext cx="1603225" cy="683491"/>
      </dsp:txXfrm>
    </dsp:sp>
    <dsp:sp modelId="{C15C253D-9832-4901-858A-549CBBE4CED0}">
      <dsp:nvSpPr>
        <dsp:cNvPr id="0" name=""/>
        <dsp:cNvSpPr/>
      </dsp:nvSpPr>
      <dsp:spPr>
        <a:xfrm rot="18289469">
          <a:off x="2372793" y="3084856"/>
          <a:ext cx="957498" cy="26604"/>
        </a:xfrm>
        <a:custGeom>
          <a:avLst/>
          <a:gdLst/>
          <a:ahLst/>
          <a:cxnLst/>
          <a:rect l="0" t="0" r="0" b="0"/>
          <a:pathLst>
            <a:path>
              <a:moveTo>
                <a:pt x="0" y="13302"/>
              </a:moveTo>
              <a:lnTo>
                <a:pt x="95749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289469">
        <a:off x="2827604" y="3074221"/>
        <a:ext cx="47874" cy="47874"/>
      </dsp:txXfrm>
    </dsp:sp>
    <dsp:sp modelId="{50E74B4B-AE32-469C-949C-7461C078BF5E}">
      <dsp:nvSpPr>
        <dsp:cNvPr id="0" name=""/>
        <dsp:cNvSpPr/>
      </dsp:nvSpPr>
      <dsp:spPr>
        <a:xfrm>
          <a:off x="3124939" y="2363405"/>
          <a:ext cx="2389992"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Ανταγωνισμός για  θρεπτικές ουσίες</a:t>
          </a:r>
          <a:endParaRPr lang="el-GR" sz="1600" kern="1200" dirty="0"/>
        </a:p>
      </dsp:txBody>
      <dsp:txXfrm>
        <a:off x="3124939" y="2363405"/>
        <a:ext cx="2389992" cy="683491"/>
      </dsp:txXfrm>
    </dsp:sp>
    <dsp:sp modelId="{0846744C-7AF4-47D4-B594-AF0DA3870441}">
      <dsp:nvSpPr>
        <dsp:cNvPr id="0" name=""/>
        <dsp:cNvSpPr/>
      </dsp:nvSpPr>
      <dsp:spPr>
        <a:xfrm>
          <a:off x="2578145" y="3477864"/>
          <a:ext cx="546793" cy="26604"/>
        </a:xfrm>
        <a:custGeom>
          <a:avLst/>
          <a:gdLst/>
          <a:ahLst/>
          <a:cxnLst/>
          <a:rect l="0" t="0" r="0" b="0"/>
          <a:pathLst>
            <a:path>
              <a:moveTo>
                <a:pt x="0" y="13302"/>
              </a:moveTo>
              <a:lnTo>
                <a:pt x="546793"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837872" y="3477497"/>
        <a:ext cx="27339" cy="27339"/>
      </dsp:txXfrm>
    </dsp:sp>
    <dsp:sp modelId="{D2D0DB53-0FE8-4776-8AED-0AFBFED3D7D9}">
      <dsp:nvSpPr>
        <dsp:cNvPr id="0" name=""/>
        <dsp:cNvSpPr/>
      </dsp:nvSpPr>
      <dsp:spPr>
        <a:xfrm>
          <a:off x="3124939" y="3149421"/>
          <a:ext cx="2374108"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Ανταγωνισμός για τις θέσεις προσκόλλησης</a:t>
          </a:r>
          <a:endParaRPr lang="el-GR" sz="1600" kern="1200" dirty="0"/>
        </a:p>
      </dsp:txBody>
      <dsp:txXfrm>
        <a:off x="3124939" y="3149421"/>
        <a:ext cx="2374108" cy="683491"/>
      </dsp:txXfrm>
    </dsp:sp>
    <dsp:sp modelId="{78644572-8F00-4083-9CE0-E64A6273FAFC}">
      <dsp:nvSpPr>
        <dsp:cNvPr id="0" name=""/>
        <dsp:cNvSpPr/>
      </dsp:nvSpPr>
      <dsp:spPr>
        <a:xfrm rot="3310531">
          <a:off x="2372793" y="3870872"/>
          <a:ext cx="957498" cy="26604"/>
        </a:xfrm>
        <a:custGeom>
          <a:avLst/>
          <a:gdLst/>
          <a:ahLst/>
          <a:cxnLst/>
          <a:rect l="0" t="0" r="0" b="0"/>
          <a:pathLst>
            <a:path>
              <a:moveTo>
                <a:pt x="0" y="13302"/>
              </a:moveTo>
              <a:lnTo>
                <a:pt x="957498"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310531">
        <a:off x="2827604" y="3860237"/>
        <a:ext cx="47874" cy="47874"/>
      </dsp:txXfrm>
    </dsp:sp>
    <dsp:sp modelId="{91D97EAD-ABD4-4438-985E-78DBFAB5F238}">
      <dsp:nvSpPr>
        <dsp:cNvPr id="0" name=""/>
        <dsp:cNvSpPr/>
      </dsp:nvSpPr>
      <dsp:spPr>
        <a:xfrm>
          <a:off x="3124939" y="3935436"/>
          <a:ext cx="2389992" cy="683491"/>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Μετατροπή των συνθηκών του περιβάλλοντος</a:t>
          </a:r>
          <a:endParaRPr lang="el-GR" sz="1600" kern="1200" dirty="0"/>
        </a:p>
      </dsp:txBody>
      <dsp:txXfrm>
        <a:off x="3124939" y="3935436"/>
        <a:ext cx="2389992" cy="683491"/>
      </dsp:txXfrm>
    </dsp:sp>
    <dsp:sp modelId="{94649A1B-A247-4B27-AD5F-B0CF9580D08A}">
      <dsp:nvSpPr>
        <dsp:cNvPr id="0" name=""/>
        <dsp:cNvSpPr/>
      </dsp:nvSpPr>
      <dsp:spPr>
        <a:xfrm>
          <a:off x="5514931" y="4263880"/>
          <a:ext cx="546793" cy="26604"/>
        </a:xfrm>
        <a:custGeom>
          <a:avLst/>
          <a:gdLst/>
          <a:ahLst/>
          <a:cxnLst/>
          <a:rect l="0" t="0" r="0" b="0"/>
          <a:pathLst>
            <a:path>
              <a:moveTo>
                <a:pt x="0" y="13302"/>
              </a:moveTo>
              <a:lnTo>
                <a:pt x="546793" y="13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5774658" y="4263512"/>
        <a:ext cx="27339" cy="27339"/>
      </dsp:txXfrm>
    </dsp:sp>
    <dsp:sp modelId="{F0084D6C-23E9-43BB-AA16-729A1C6C4A8F}">
      <dsp:nvSpPr>
        <dsp:cNvPr id="0" name=""/>
        <dsp:cNvSpPr/>
      </dsp:nvSpPr>
      <dsp:spPr>
        <a:xfrm>
          <a:off x="6061725" y="3935436"/>
          <a:ext cx="1711818" cy="683491"/>
        </a:xfrm>
        <a:prstGeom prst="roundRect">
          <a:avLst>
            <a:gd name="adj" fmla="val 10000"/>
          </a:avLst>
        </a:prstGeom>
        <a:solidFill>
          <a:schemeClr val="accent5">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Παραγωγή τοξικών ουσιών</a:t>
          </a:r>
          <a:endParaRPr lang="el-GR" sz="1600" kern="1200" dirty="0"/>
        </a:p>
      </dsp:txBody>
      <dsp:txXfrm>
        <a:off x="6061725" y="3935436"/>
        <a:ext cx="1711818" cy="68349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EBA78B-1A45-4D2E-8480-A73F16A26488}">
      <dsp:nvSpPr>
        <dsp:cNvPr id="0" name=""/>
        <dsp:cNvSpPr/>
      </dsp:nvSpPr>
      <dsp:spPr>
        <a:xfrm>
          <a:off x="4969039" y="2580708"/>
          <a:ext cx="91440" cy="317064"/>
        </a:xfrm>
        <a:custGeom>
          <a:avLst/>
          <a:gdLst/>
          <a:ahLst/>
          <a:cxnLst/>
          <a:rect l="0" t="0" r="0" b="0"/>
          <a:pathLst>
            <a:path>
              <a:moveTo>
                <a:pt x="45720" y="0"/>
              </a:moveTo>
              <a:lnTo>
                <a:pt x="45720" y="142786"/>
              </a:lnTo>
              <a:lnTo>
                <a:pt x="130884" y="142786"/>
              </a:lnTo>
              <a:lnTo>
                <a:pt x="130884" y="317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0077D-D18C-4E4E-B9A8-E17DE0E45963}">
      <dsp:nvSpPr>
        <dsp:cNvPr id="0" name=""/>
        <dsp:cNvSpPr/>
      </dsp:nvSpPr>
      <dsp:spPr>
        <a:xfrm>
          <a:off x="3255689" y="998470"/>
          <a:ext cx="1759069" cy="698964"/>
        </a:xfrm>
        <a:custGeom>
          <a:avLst/>
          <a:gdLst/>
          <a:ahLst/>
          <a:cxnLst/>
          <a:rect l="0" t="0" r="0" b="0"/>
          <a:pathLst>
            <a:path>
              <a:moveTo>
                <a:pt x="0" y="0"/>
              </a:moveTo>
              <a:lnTo>
                <a:pt x="0" y="524687"/>
              </a:lnTo>
              <a:lnTo>
                <a:pt x="1759069" y="524687"/>
              </a:lnTo>
              <a:lnTo>
                <a:pt x="1759069" y="698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27E4B-4182-4223-98E7-5D38105D74FA}">
      <dsp:nvSpPr>
        <dsp:cNvPr id="0" name=""/>
        <dsp:cNvSpPr/>
      </dsp:nvSpPr>
      <dsp:spPr>
        <a:xfrm>
          <a:off x="1379850" y="998470"/>
          <a:ext cx="1875838" cy="698964"/>
        </a:xfrm>
        <a:custGeom>
          <a:avLst/>
          <a:gdLst/>
          <a:ahLst/>
          <a:cxnLst/>
          <a:rect l="0" t="0" r="0" b="0"/>
          <a:pathLst>
            <a:path>
              <a:moveTo>
                <a:pt x="1875838" y="0"/>
              </a:moveTo>
              <a:lnTo>
                <a:pt x="1875838" y="524687"/>
              </a:lnTo>
              <a:lnTo>
                <a:pt x="0" y="524687"/>
              </a:lnTo>
              <a:lnTo>
                <a:pt x="0" y="6989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D8AFE-20B7-4BD5-AC2D-BCDA544275B2}">
      <dsp:nvSpPr>
        <dsp:cNvPr id="0" name=""/>
        <dsp:cNvSpPr/>
      </dsp:nvSpPr>
      <dsp:spPr>
        <a:xfrm>
          <a:off x="2315062" y="1687"/>
          <a:ext cx="1881254" cy="996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1CF6D-338A-40ED-92D0-063601076A6B}">
      <dsp:nvSpPr>
        <dsp:cNvPr id="0" name=""/>
        <dsp:cNvSpPr/>
      </dsp:nvSpPr>
      <dsp:spPr>
        <a:xfrm>
          <a:off x="2524090" y="200264"/>
          <a:ext cx="1881254" cy="9967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Σύνδεση βακτηρίων στον ξενιστή</a:t>
          </a:r>
          <a:endParaRPr lang="el-GR" sz="1600" kern="1200" dirty="0"/>
        </a:p>
      </dsp:txBody>
      <dsp:txXfrm>
        <a:off x="2524090" y="200264"/>
        <a:ext cx="1881254" cy="996783"/>
      </dsp:txXfrm>
    </dsp:sp>
    <dsp:sp modelId="{73B15E1D-2967-4E72-BA9C-2AADDED01736}">
      <dsp:nvSpPr>
        <dsp:cNvPr id="0" name=""/>
        <dsp:cNvSpPr/>
      </dsp:nvSpPr>
      <dsp:spPr>
        <a:xfrm>
          <a:off x="439223" y="1697435"/>
          <a:ext cx="1881254" cy="986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0A5D1-CA8A-4FC8-8571-57ED582E7C6E}">
      <dsp:nvSpPr>
        <dsp:cNvPr id="0" name=""/>
        <dsp:cNvSpPr/>
      </dsp:nvSpPr>
      <dsp:spPr>
        <a:xfrm>
          <a:off x="648251" y="1896012"/>
          <a:ext cx="1881254" cy="9863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Σήματα από τη συγκολλητίνη του βακτηρίου</a:t>
          </a:r>
          <a:endParaRPr lang="el-GR" sz="1600" kern="1200" dirty="0"/>
        </a:p>
      </dsp:txBody>
      <dsp:txXfrm>
        <a:off x="648251" y="1896012"/>
        <a:ext cx="1881254" cy="986366"/>
      </dsp:txXfrm>
    </dsp:sp>
    <dsp:sp modelId="{C438D5BB-22A8-429E-A914-5DF2AE3112BC}">
      <dsp:nvSpPr>
        <dsp:cNvPr id="0" name=""/>
        <dsp:cNvSpPr/>
      </dsp:nvSpPr>
      <dsp:spPr>
        <a:xfrm>
          <a:off x="4074131" y="1697435"/>
          <a:ext cx="1881254" cy="883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2605D-40C3-4879-A751-2D12AE346C2D}">
      <dsp:nvSpPr>
        <dsp:cNvPr id="0" name=""/>
        <dsp:cNvSpPr/>
      </dsp:nvSpPr>
      <dsp:spPr>
        <a:xfrm>
          <a:off x="4283160" y="1896012"/>
          <a:ext cx="1881254" cy="8832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Έκκριση πρωτεϊνών από το βακτήριο</a:t>
          </a:r>
          <a:endParaRPr lang="el-GR" sz="1600" kern="1200" dirty="0"/>
        </a:p>
      </dsp:txBody>
      <dsp:txXfrm>
        <a:off x="4283160" y="1896012"/>
        <a:ext cx="1881254" cy="883272"/>
      </dsp:txXfrm>
    </dsp:sp>
    <dsp:sp modelId="{D5A44F39-9DD2-4843-9B45-5AA373222FA7}">
      <dsp:nvSpPr>
        <dsp:cNvPr id="0" name=""/>
        <dsp:cNvSpPr/>
      </dsp:nvSpPr>
      <dsp:spPr>
        <a:xfrm>
          <a:off x="4159296" y="2897772"/>
          <a:ext cx="1881254" cy="887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53EC7-99EE-457E-8885-A84D6B4B4CB4}">
      <dsp:nvSpPr>
        <dsp:cNvPr id="0" name=""/>
        <dsp:cNvSpPr/>
      </dsp:nvSpPr>
      <dsp:spPr>
        <a:xfrm>
          <a:off x="4368324" y="3096349"/>
          <a:ext cx="1881254" cy="8877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Αναγνώριση από υποδοχείς του κυττάρου</a:t>
          </a:r>
          <a:endParaRPr lang="el-GR" sz="1600" kern="1200" dirty="0"/>
        </a:p>
      </dsp:txBody>
      <dsp:txXfrm>
        <a:off x="4368324" y="3096349"/>
        <a:ext cx="1881254" cy="887728"/>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5D589-C2BC-4D7D-AC7F-3A4BFDC0FE01}">
      <dsp:nvSpPr>
        <dsp:cNvPr id="0" name=""/>
        <dsp:cNvSpPr/>
      </dsp:nvSpPr>
      <dsp:spPr>
        <a:xfrm>
          <a:off x="4378297" y="2827070"/>
          <a:ext cx="91440" cy="526161"/>
        </a:xfrm>
        <a:custGeom>
          <a:avLst/>
          <a:gdLst/>
          <a:ahLst/>
          <a:cxnLst/>
          <a:rect l="0" t="0" r="0" b="0"/>
          <a:pathLst>
            <a:path>
              <a:moveTo>
                <a:pt x="45720" y="0"/>
              </a:moveTo>
              <a:lnTo>
                <a:pt x="45720" y="526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5ED74-B967-4391-B291-65BB3BA63DAB}">
      <dsp:nvSpPr>
        <dsp:cNvPr id="0" name=""/>
        <dsp:cNvSpPr/>
      </dsp:nvSpPr>
      <dsp:spPr>
        <a:xfrm>
          <a:off x="3253056" y="1152098"/>
          <a:ext cx="1170960" cy="526161"/>
        </a:xfrm>
        <a:custGeom>
          <a:avLst/>
          <a:gdLst/>
          <a:ahLst/>
          <a:cxnLst/>
          <a:rect l="0" t="0" r="0" b="0"/>
          <a:pathLst>
            <a:path>
              <a:moveTo>
                <a:pt x="0" y="0"/>
              </a:moveTo>
              <a:lnTo>
                <a:pt x="0" y="358563"/>
              </a:lnTo>
              <a:lnTo>
                <a:pt x="1170960" y="358563"/>
              </a:lnTo>
              <a:lnTo>
                <a:pt x="1170960" y="526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2B6EF-A08E-4B45-BD34-85CBAE25FFFE}">
      <dsp:nvSpPr>
        <dsp:cNvPr id="0" name=""/>
        <dsp:cNvSpPr/>
      </dsp:nvSpPr>
      <dsp:spPr>
        <a:xfrm>
          <a:off x="2036375" y="2827070"/>
          <a:ext cx="91440" cy="526161"/>
        </a:xfrm>
        <a:custGeom>
          <a:avLst/>
          <a:gdLst/>
          <a:ahLst/>
          <a:cxnLst/>
          <a:rect l="0" t="0" r="0" b="0"/>
          <a:pathLst>
            <a:path>
              <a:moveTo>
                <a:pt x="45720" y="0"/>
              </a:moveTo>
              <a:lnTo>
                <a:pt x="45720" y="526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15877-7191-48C5-9F6A-2B6BDC83B7F8}">
      <dsp:nvSpPr>
        <dsp:cNvPr id="0" name=""/>
        <dsp:cNvSpPr/>
      </dsp:nvSpPr>
      <dsp:spPr>
        <a:xfrm>
          <a:off x="2082095" y="1152098"/>
          <a:ext cx="1170960" cy="526161"/>
        </a:xfrm>
        <a:custGeom>
          <a:avLst/>
          <a:gdLst/>
          <a:ahLst/>
          <a:cxnLst/>
          <a:rect l="0" t="0" r="0" b="0"/>
          <a:pathLst>
            <a:path>
              <a:moveTo>
                <a:pt x="1170960" y="0"/>
              </a:moveTo>
              <a:lnTo>
                <a:pt x="1170960" y="358563"/>
              </a:lnTo>
              <a:lnTo>
                <a:pt x="0" y="358563"/>
              </a:lnTo>
              <a:lnTo>
                <a:pt x="0" y="526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7FAE0-D2FA-441F-AD4C-8BF7749681EB}">
      <dsp:nvSpPr>
        <dsp:cNvPr id="0" name=""/>
        <dsp:cNvSpPr/>
      </dsp:nvSpPr>
      <dsp:spPr>
        <a:xfrm>
          <a:off x="2348481" y="3288"/>
          <a:ext cx="1809150" cy="114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ED3C7-66FA-40E9-9CF1-56AF6E064C68}">
      <dsp:nvSpPr>
        <dsp:cNvPr id="0" name=""/>
        <dsp:cNvSpPr/>
      </dsp:nvSpPr>
      <dsp:spPr>
        <a:xfrm>
          <a:off x="2549498" y="194254"/>
          <a:ext cx="1809150" cy="114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Αμυντικοί μηχανισμοί ξενιστή</a:t>
          </a:r>
          <a:endParaRPr lang="el-GR" sz="1400" b="1" kern="1200" dirty="0"/>
        </a:p>
      </dsp:txBody>
      <dsp:txXfrm>
        <a:off x="2549498" y="194254"/>
        <a:ext cx="1809150" cy="1148810"/>
      </dsp:txXfrm>
    </dsp:sp>
    <dsp:sp modelId="{DEE9D53B-3BA7-421E-B51F-C607E2AB437A}">
      <dsp:nvSpPr>
        <dsp:cNvPr id="0" name=""/>
        <dsp:cNvSpPr/>
      </dsp:nvSpPr>
      <dsp:spPr>
        <a:xfrm>
          <a:off x="1177520" y="1678259"/>
          <a:ext cx="1809150" cy="114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8B3B20-4C55-4788-9C3D-FEBC594B119F}">
      <dsp:nvSpPr>
        <dsp:cNvPr id="0" name=""/>
        <dsp:cNvSpPr/>
      </dsp:nvSpPr>
      <dsp:spPr>
        <a:xfrm>
          <a:off x="1378537" y="1869225"/>
          <a:ext cx="1809150" cy="114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Μη ειδικοί αμυντικοί μηχανισμοί</a:t>
          </a:r>
          <a:endParaRPr lang="el-GR" sz="1400" kern="1200" dirty="0"/>
        </a:p>
      </dsp:txBody>
      <dsp:txXfrm>
        <a:off x="1378537" y="1869225"/>
        <a:ext cx="1809150" cy="1148810"/>
      </dsp:txXfrm>
    </dsp:sp>
    <dsp:sp modelId="{71C34B4D-9C99-4974-B350-415BFBD408AF}">
      <dsp:nvSpPr>
        <dsp:cNvPr id="0" name=""/>
        <dsp:cNvSpPr/>
      </dsp:nvSpPr>
      <dsp:spPr>
        <a:xfrm>
          <a:off x="1046782" y="3353231"/>
          <a:ext cx="2070626" cy="114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D390F-9FA8-456B-B6FD-601E70D163A1}">
      <dsp:nvSpPr>
        <dsp:cNvPr id="0" name=""/>
        <dsp:cNvSpPr/>
      </dsp:nvSpPr>
      <dsp:spPr>
        <a:xfrm>
          <a:off x="1247799" y="3544197"/>
          <a:ext cx="2070626" cy="114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Βλεννογόνοι, αδαμαντίνη</a:t>
          </a:r>
        </a:p>
        <a:p>
          <a:pPr lvl="0" algn="ctr" defTabSz="622300">
            <a:lnSpc>
              <a:spcPct val="90000"/>
            </a:lnSpc>
            <a:spcBef>
              <a:spcPct val="0"/>
            </a:spcBef>
            <a:spcAft>
              <a:spcPct val="35000"/>
            </a:spcAft>
          </a:pPr>
          <a:r>
            <a:rPr lang="el-GR" sz="1400" kern="1200" dirty="0" smtClean="0"/>
            <a:t>Αντιμικροβιακές ουσίες</a:t>
          </a:r>
        </a:p>
        <a:p>
          <a:pPr lvl="0" algn="ctr" defTabSz="622300">
            <a:lnSpc>
              <a:spcPct val="90000"/>
            </a:lnSpc>
            <a:spcBef>
              <a:spcPct val="0"/>
            </a:spcBef>
            <a:spcAft>
              <a:spcPct val="35000"/>
            </a:spcAft>
          </a:pPr>
          <a:r>
            <a:rPr lang="el-GR" sz="1400" kern="1200" dirty="0" smtClean="0"/>
            <a:t>Λευκά αιμοσφαίρια</a:t>
          </a:r>
          <a:endParaRPr lang="el-GR" sz="1400" kern="1200" dirty="0"/>
        </a:p>
      </dsp:txBody>
      <dsp:txXfrm>
        <a:off x="1247799" y="3544197"/>
        <a:ext cx="2070626" cy="1148810"/>
      </dsp:txXfrm>
    </dsp:sp>
    <dsp:sp modelId="{5505B4D1-E5AC-402B-B794-60CC6EE05D8B}">
      <dsp:nvSpPr>
        <dsp:cNvPr id="0" name=""/>
        <dsp:cNvSpPr/>
      </dsp:nvSpPr>
      <dsp:spPr>
        <a:xfrm>
          <a:off x="3519442" y="1678259"/>
          <a:ext cx="1809150" cy="114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97379-23CD-4212-87AC-DFEADBC4BEAA}">
      <dsp:nvSpPr>
        <dsp:cNvPr id="0" name=""/>
        <dsp:cNvSpPr/>
      </dsp:nvSpPr>
      <dsp:spPr>
        <a:xfrm>
          <a:off x="3720459" y="1869225"/>
          <a:ext cx="1809150" cy="114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Ειδικοί αμυντικοί μηχανισμοί</a:t>
          </a:r>
          <a:endParaRPr lang="el-GR" sz="1400" kern="1200" dirty="0"/>
        </a:p>
      </dsp:txBody>
      <dsp:txXfrm>
        <a:off x="3720459" y="1869225"/>
        <a:ext cx="1809150" cy="1148810"/>
      </dsp:txXfrm>
    </dsp:sp>
    <dsp:sp modelId="{C9223D44-823F-4F44-A7A6-64069659CFB8}">
      <dsp:nvSpPr>
        <dsp:cNvPr id="0" name=""/>
        <dsp:cNvSpPr/>
      </dsp:nvSpPr>
      <dsp:spPr>
        <a:xfrm>
          <a:off x="3519442" y="3353231"/>
          <a:ext cx="1809150" cy="1148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92704-3211-45EF-B937-C1B36E5A4A63}">
      <dsp:nvSpPr>
        <dsp:cNvPr id="0" name=""/>
        <dsp:cNvSpPr/>
      </dsp:nvSpPr>
      <dsp:spPr>
        <a:xfrm>
          <a:off x="3720459" y="3544197"/>
          <a:ext cx="1809150" cy="1148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Λεμφοκύτταρα </a:t>
          </a:r>
        </a:p>
        <a:p>
          <a:pPr lvl="0" algn="ctr" defTabSz="622300">
            <a:lnSpc>
              <a:spcPct val="90000"/>
            </a:lnSpc>
            <a:spcBef>
              <a:spcPct val="0"/>
            </a:spcBef>
            <a:spcAft>
              <a:spcPct val="35000"/>
            </a:spcAft>
          </a:pPr>
          <a:r>
            <a:rPr lang="el-GR" sz="1400" kern="1200" dirty="0" smtClean="0"/>
            <a:t>Αντισώματα </a:t>
          </a:r>
          <a:endParaRPr lang="el-GR" sz="1400" kern="1200" dirty="0"/>
        </a:p>
      </dsp:txBody>
      <dsp:txXfrm>
        <a:off x="3720459" y="3544197"/>
        <a:ext cx="1809150" cy="114881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4A238-D3A1-4864-8376-89C4C404AE70}">
      <dsp:nvSpPr>
        <dsp:cNvPr id="0" name=""/>
        <dsp:cNvSpPr/>
      </dsp:nvSpPr>
      <dsp:spPr>
        <a:xfrm>
          <a:off x="0" y="0"/>
          <a:ext cx="4632176" cy="1116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Φαγοκύτταρα -Λευκά αιμοσφαίρια</a:t>
          </a:r>
        </a:p>
        <a:p>
          <a:pPr lvl="0" algn="l" defTabSz="800100">
            <a:lnSpc>
              <a:spcPct val="90000"/>
            </a:lnSpc>
            <a:spcBef>
              <a:spcPct val="0"/>
            </a:spcBef>
            <a:spcAft>
              <a:spcPct val="35000"/>
            </a:spcAft>
          </a:pPr>
          <a:r>
            <a:rPr lang="el-GR" sz="1800" kern="1200" dirty="0" smtClean="0"/>
            <a:t>Συνεχής μεταφορά από τα αγγεία των ιστών που περιβάλλουν την ρίζα του δοντιού</a:t>
          </a:r>
          <a:endParaRPr lang="el-GR" sz="1800" kern="1200" dirty="0"/>
        </a:p>
      </dsp:txBody>
      <dsp:txXfrm>
        <a:off x="0" y="0"/>
        <a:ext cx="4632176" cy="1116179"/>
      </dsp:txXfrm>
    </dsp:sp>
    <dsp:sp modelId="{9644D458-60D8-4982-8A6F-CAB04FCF5B74}">
      <dsp:nvSpPr>
        <dsp:cNvPr id="0" name=""/>
        <dsp:cNvSpPr/>
      </dsp:nvSpPr>
      <dsp:spPr>
        <a:xfrm>
          <a:off x="0" y="1828517"/>
          <a:ext cx="4632176" cy="9797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1" kern="1200" dirty="0" smtClean="0"/>
            <a:t>Ουλοδοντική σχισμή</a:t>
          </a:r>
          <a:r>
            <a:rPr lang="el-GR" sz="1800" kern="1200" dirty="0" smtClean="0"/>
            <a:t>: Φαγοκυττάρωση</a:t>
          </a:r>
          <a:endParaRPr lang="el-GR" sz="1800" kern="1200" dirty="0"/>
        </a:p>
      </dsp:txBody>
      <dsp:txXfrm>
        <a:off x="0" y="1828517"/>
        <a:ext cx="4632176" cy="979793"/>
      </dsp:txXfrm>
    </dsp:sp>
    <dsp:sp modelId="{83546F04-C28F-4B42-BBE6-7251C19B5348}">
      <dsp:nvSpPr>
        <dsp:cNvPr id="0" name=""/>
        <dsp:cNvSpPr/>
      </dsp:nvSpPr>
      <dsp:spPr>
        <a:xfrm>
          <a:off x="0" y="2357805"/>
          <a:ext cx="463217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7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l-GR" sz="1800" kern="1200" dirty="0"/>
        </a:p>
      </dsp:txBody>
      <dsp:txXfrm>
        <a:off x="0" y="2357805"/>
        <a:ext cx="4632176" cy="298080"/>
      </dsp:txXfrm>
    </dsp:sp>
    <dsp:sp modelId="{AFBBF730-CAB0-4889-AD86-E724727193DF}">
      <dsp:nvSpPr>
        <dsp:cNvPr id="0" name=""/>
        <dsp:cNvSpPr/>
      </dsp:nvSpPr>
      <dsp:spPr>
        <a:xfrm>
          <a:off x="0" y="3163957"/>
          <a:ext cx="4632176" cy="9000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b="1" kern="1200" dirty="0" smtClean="0"/>
            <a:t>Στοματική κοιλότητα: </a:t>
          </a:r>
          <a:r>
            <a:rPr lang="el-GR" sz="2000" kern="1200" dirty="0" smtClean="0"/>
            <a:t>Παραγωγή αντιμικροβιακών ουσιών</a:t>
          </a:r>
          <a:endParaRPr lang="el-GR" sz="2000" kern="1200" dirty="0"/>
        </a:p>
      </dsp:txBody>
      <dsp:txXfrm>
        <a:off x="0" y="3163957"/>
        <a:ext cx="4632176" cy="900042"/>
      </dsp:txXfrm>
    </dsp:sp>
    <dsp:sp modelId="{6D4B16B0-989B-44BB-BBA9-19289B37535E}">
      <dsp:nvSpPr>
        <dsp:cNvPr id="0" name=""/>
        <dsp:cNvSpPr/>
      </dsp:nvSpPr>
      <dsp:spPr>
        <a:xfrm>
          <a:off x="0" y="3555928"/>
          <a:ext cx="4632176"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72"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l-GR" sz="1800" kern="1200" dirty="0"/>
        </a:p>
      </dsp:txBody>
      <dsp:txXfrm>
        <a:off x="0" y="3555928"/>
        <a:ext cx="4632176" cy="298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7BDD35-4328-4F03-A5A5-A4743E53FE9D}">
      <dsp:nvSpPr>
        <dsp:cNvPr id="0" name=""/>
        <dsp:cNvSpPr/>
      </dsp:nvSpPr>
      <dsp:spPr>
        <a:xfrm>
          <a:off x="2719020" y="0"/>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l-GR" sz="1400" kern="1200" dirty="0" smtClean="0"/>
            <a:t>Μέγεθος</a:t>
          </a:r>
          <a:endParaRPr lang="el-GR" sz="1400" kern="1200" dirty="0"/>
        </a:p>
      </dsp:txBody>
      <dsp:txXfrm>
        <a:off x="2719020" y="0"/>
        <a:ext cx="3041618" cy="355047"/>
      </dsp:txXfrm>
    </dsp:sp>
    <dsp:sp modelId="{1A0B344B-E69E-4A38-A031-5412AAD2924D}">
      <dsp:nvSpPr>
        <dsp:cNvPr id="0" name=""/>
        <dsp:cNvSpPr/>
      </dsp:nvSpPr>
      <dsp:spPr>
        <a:xfrm>
          <a:off x="2703660" y="373021"/>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l-GR" sz="1400" kern="1200" dirty="0" smtClean="0"/>
            <a:t>Χαρακτηριστικά-οργάνωση κυττάρου</a:t>
          </a:r>
          <a:endParaRPr lang="el-GR" sz="1400" kern="1200" dirty="0"/>
        </a:p>
      </dsp:txBody>
      <dsp:txXfrm>
        <a:off x="2703660" y="373021"/>
        <a:ext cx="3041618" cy="355047"/>
      </dsp:txXfrm>
    </dsp:sp>
    <dsp:sp modelId="{521322BD-182A-426B-A80E-7F9A735ADE09}">
      <dsp:nvSpPr>
        <dsp:cNvPr id="0" name=""/>
        <dsp:cNvSpPr/>
      </dsp:nvSpPr>
      <dsp:spPr>
        <a:xfrm>
          <a:off x="2703660" y="745820"/>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l-GR" sz="1400" kern="1200" dirty="0" smtClean="0"/>
            <a:t>Βιοχημικοί χαρακτήρες</a:t>
          </a:r>
          <a:endParaRPr lang="el-GR" sz="1400" kern="1200" dirty="0"/>
        </a:p>
      </dsp:txBody>
      <dsp:txXfrm>
        <a:off x="2703660" y="745820"/>
        <a:ext cx="3041618" cy="355047"/>
      </dsp:txXfrm>
    </dsp:sp>
    <dsp:sp modelId="{9352726C-471F-42C8-8A99-AB7B1A385B0C}">
      <dsp:nvSpPr>
        <dsp:cNvPr id="0" name=""/>
        <dsp:cNvSpPr/>
      </dsp:nvSpPr>
      <dsp:spPr>
        <a:xfrm>
          <a:off x="2703660" y="1118620"/>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l-GR" sz="1400" kern="1200" dirty="0" smtClean="0"/>
            <a:t>Αντιγονική σύσταση</a:t>
          </a:r>
          <a:endParaRPr lang="el-GR" sz="1400" kern="1200" dirty="0"/>
        </a:p>
      </dsp:txBody>
      <dsp:txXfrm>
        <a:off x="2703660" y="1118620"/>
        <a:ext cx="3041618" cy="355047"/>
      </dsp:txXfrm>
    </dsp:sp>
    <dsp:sp modelId="{0BEB5E34-A88A-453F-9D82-023BCC3DC33E}">
      <dsp:nvSpPr>
        <dsp:cNvPr id="0" name=""/>
        <dsp:cNvSpPr/>
      </dsp:nvSpPr>
      <dsp:spPr>
        <a:xfrm>
          <a:off x="2703660" y="1491419"/>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l-GR" sz="1400" kern="1200" dirty="0" smtClean="0"/>
            <a:t>Ποσοστό </a:t>
          </a:r>
          <a:r>
            <a:rPr lang="en-US" sz="1400" kern="1200" dirty="0" smtClean="0"/>
            <a:t>G+C</a:t>
          </a:r>
          <a:endParaRPr lang="el-GR" sz="1400" kern="1200" dirty="0"/>
        </a:p>
      </dsp:txBody>
      <dsp:txXfrm>
        <a:off x="2703660" y="1491419"/>
        <a:ext cx="3041618" cy="355047"/>
      </dsp:txXfrm>
    </dsp:sp>
    <dsp:sp modelId="{6711FDAF-9E60-4AA4-8381-B36FD67DD200}">
      <dsp:nvSpPr>
        <dsp:cNvPr id="0" name=""/>
        <dsp:cNvSpPr/>
      </dsp:nvSpPr>
      <dsp:spPr>
        <a:xfrm>
          <a:off x="2703660" y="1918982"/>
          <a:ext cx="3041618" cy="355047"/>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DNA /DNA hybridization</a:t>
          </a:r>
          <a:endParaRPr lang="en-US" sz="1400" kern="1200" dirty="0"/>
        </a:p>
      </dsp:txBody>
      <dsp:txXfrm>
        <a:off x="2703660" y="1918982"/>
        <a:ext cx="3041618" cy="355047"/>
      </dsp:txXfrm>
    </dsp:sp>
    <dsp:sp modelId="{D4153463-7C18-4A2B-B5EC-5CD4DBAC18B9}">
      <dsp:nvSpPr>
        <dsp:cNvPr id="0" name=""/>
        <dsp:cNvSpPr/>
      </dsp:nvSpPr>
      <dsp:spPr>
        <a:xfrm>
          <a:off x="2719020" y="2232247"/>
          <a:ext cx="3041618" cy="35504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l-GR" sz="1400" kern="1200" dirty="0" smtClean="0"/>
            <a:t>Αλληλουχία 16</a:t>
          </a:r>
          <a:r>
            <a:rPr lang="en-US" sz="1400" kern="1200" dirty="0" smtClean="0"/>
            <a:t>S rRNA</a:t>
          </a:r>
          <a:endParaRPr lang="el-GR" sz="1400" kern="1200" dirty="0"/>
        </a:p>
      </dsp:txBody>
      <dsp:txXfrm>
        <a:off x="2719020" y="2232247"/>
        <a:ext cx="3041618" cy="35504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622CF8-C6FC-41C8-9C18-8750A77B1B98}">
      <dsp:nvSpPr>
        <dsp:cNvPr id="0" name=""/>
        <dsp:cNvSpPr/>
      </dsp:nvSpPr>
      <dsp:spPr>
        <a:xfrm>
          <a:off x="6359" y="14597"/>
          <a:ext cx="1659633" cy="2678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l-GR" sz="1600" kern="1200" dirty="0" smtClean="0"/>
            <a:t>Νεογνά</a:t>
          </a:r>
          <a:r>
            <a:rPr lang="el-GR" sz="1300" kern="1200" dirty="0" smtClean="0"/>
            <a:t> </a:t>
          </a:r>
          <a:endParaRPr lang="el-GR" sz="1300" kern="1200" dirty="0"/>
        </a:p>
      </dsp:txBody>
      <dsp:txXfrm>
        <a:off x="6359" y="14597"/>
        <a:ext cx="1659633" cy="663853"/>
      </dsp:txXfrm>
    </dsp:sp>
    <dsp:sp modelId="{F8127C0D-48DB-4C44-A8F2-EBC7CA46AA4A}">
      <dsp:nvSpPr>
        <dsp:cNvPr id="0" name=""/>
        <dsp:cNvSpPr/>
      </dsp:nvSpPr>
      <dsp:spPr>
        <a:xfrm>
          <a:off x="77224" y="693048"/>
          <a:ext cx="2197752" cy="357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Ο αποικισμός των μικροβίων ξεκινά με τον τοκετό ή 6-10 ώρες μετά.  Αρχικά μικροαερόφιλα και στη συνέχεια  </a:t>
          </a:r>
          <a:r>
            <a:rPr lang="en-US" sz="1400" kern="1200" dirty="0" smtClean="0"/>
            <a:t> </a:t>
          </a:r>
          <a:r>
            <a:rPr lang="el-GR" sz="1400" kern="1200" dirty="0" smtClean="0"/>
            <a:t>αναερόβια</a:t>
          </a:r>
          <a:r>
            <a:rPr lang="en-US" sz="1400" kern="1200" dirty="0" smtClean="0"/>
            <a:t> Gram (-) </a:t>
          </a:r>
          <a:r>
            <a:rPr lang="el-GR" sz="1400" kern="1200" dirty="0" smtClean="0"/>
            <a:t>βακτήρια </a:t>
          </a:r>
          <a:endParaRPr lang="el-GR" sz="1400" kern="1200" dirty="0"/>
        </a:p>
      </dsp:txBody>
      <dsp:txXfrm>
        <a:off x="77224" y="693048"/>
        <a:ext cx="2197752" cy="3571200"/>
      </dsp:txXfrm>
    </dsp:sp>
    <dsp:sp modelId="{6A379802-CDF1-4B57-8340-36C1A0CF6246}">
      <dsp:nvSpPr>
        <dsp:cNvPr id="0" name=""/>
        <dsp:cNvSpPr/>
      </dsp:nvSpPr>
      <dsp:spPr>
        <a:xfrm>
          <a:off x="1984851" y="139923"/>
          <a:ext cx="675981" cy="413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a:off x="1984851" y="139923"/>
        <a:ext cx="675981" cy="413200"/>
      </dsp:txXfrm>
    </dsp:sp>
    <dsp:sp modelId="{AC27C78A-9C71-46E0-9AF3-A8F01EA2FCFE}">
      <dsp:nvSpPr>
        <dsp:cNvPr id="0" name=""/>
        <dsp:cNvSpPr/>
      </dsp:nvSpPr>
      <dsp:spPr>
        <a:xfrm>
          <a:off x="2941429" y="14597"/>
          <a:ext cx="1659633" cy="2678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l-GR" sz="1600" kern="1200" dirty="0" smtClean="0"/>
            <a:t>Ανατολή των νεογιλών δοντιών</a:t>
          </a:r>
          <a:endParaRPr lang="el-GR" sz="1600" kern="1200" dirty="0"/>
        </a:p>
      </dsp:txBody>
      <dsp:txXfrm>
        <a:off x="2941429" y="14597"/>
        <a:ext cx="1659633" cy="663853"/>
      </dsp:txXfrm>
    </dsp:sp>
    <dsp:sp modelId="{7A92CA50-CFB6-43D1-A1BC-C16BAB962313}">
      <dsp:nvSpPr>
        <dsp:cNvPr id="0" name=""/>
        <dsp:cNvSpPr/>
      </dsp:nvSpPr>
      <dsp:spPr>
        <a:xfrm>
          <a:off x="2973833" y="693048"/>
          <a:ext cx="2274676" cy="357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Στρεπτόκοκκοι , ακτινομύκητες, </a:t>
          </a:r>
          <a:r>
            <a:rPr lang="el-GR" sz="1400" kern="1200" dirty="0" err="1" smtClean="0"/>
            <a:t>γαλακτοβάκιλλοι</a:t>
          </a:r>
          <a:endParaRPr lang="el-GR" sz="1400" kern="1200" dirty="0"/>
        </a:p>
      </dsp:txBody>
      <dsp:txXfrm>
        <a:off x="2973833" y="693048"/>
        <a:ext cx="2274676" cy="3571200"/>
      </dsp:txXfrm>
    </dsp:sp>
    <dsp:sp modelId="{2DED1FE9-2B7F-4820-AFBD-F871C5DF7E4B}">
      <dsp:nvSpPr>
        <dsp:cNvPr id="0" name=""/>
        <dsp:cNvSpPr/>
      </dsp:nvSpPr>
      <dsp:spPr>
        <a:xfrm rot="36968">
          <a:off x="4908421" y="155656"/>
          <a:ext cx="651676" cy="413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36968">
        <a:off x="4908421" y="155656"/>
        <a:ext cx="651676" cy="413200"/>
      </dsp:txXfrm>
    </dsp:sp>
    <dsp:sp modelId="{BCB8422E-9715-4D02-8501-9FD83C031D45}">
      <dsp:nvSpPr>
        <dsp:cNvPr id="0" name=""/>
        <dsp:cNvSpPr/>
      </dsp:nvSpPr>
      <dsp:spPr>
        <a:xfrm>
          <a:off x="5830570" y="45666"/>
          <a:ext cx="1659633" cy="2678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l-GR" sz="1600" kern="1200" dirty="0" smtClean="0"/>
            <a:t>Παιδική ηλικία</a:t>
          </a:r>
          <a:endParaRPr lang="el-GR" sz="1600" kern="1200" dirty="0"/>
        </a:p>
      </dsp:txBody>
      <dsp:txXfrm>
        <a:off x="5830570" y="45666"/>
        <a:ext cx="1659633" cy="663853"/>
      </dsp:txXfrm>
    </dsp:sp>
    <dsp:sp modelId="{39669785-F590-423B-A1B7-008EA25D8B34}">
      <dsp:nvSpPr>
        <dsp:cNvPr id="0" name=""/>
        <dsp:cNvSpPr/>
      </dsp:nvSpPr>
      <dsp:spPr>
        <a:xfrm>
          <a:off x="6254887" y="693048"/>
          <a:ext cx="1659633" cy="357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Ίδια είδη βακτηρίων με τους ενήλικες</a:t>
          </a:r>
          <a:endParaRPr lang="el-GR" sz="1400" kern="1200" dirty="0"/>
        </a:p>
      </dsp:txBody>
      <dsp:txXfrm>
        <a:off x="6254887" y="693048"/>
        <a:ext cx="1659633" cy="35712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9359F2-0A8E-49AD-823E-76154FAC4FAC}">
      <dsp:nvSpPr>
        <dsp:cNvPr id="0" name=""/>
        <dsp:cNvSpPr/>
      </dsp:nvSpPr>
      <dsp:spPr>
        <a:xfrm>
          <a:off x="1403336" y="315023"/>
          <a:ext cx="4428782" cy="4428782"/>
        </a:xfrm>
        <a:prstGeom prst="pie">
          <a:avLst>
            <a:gd name="adj1" fmla="val 16200000"/>
            <a:gd name="adj2" fmla="val 20520000"/>
          </a:avLst>
        </a:prstGeom>
        <a:blipFill dpi="0" rotWithShape="0">
          <a:blip xmlns:r="http://schemas.openxmlformats.org/officeDocument/2006/relationships" r:embed="rId1">
            <a:duotone>
              <a:prstClr val="black"/>
              <a:schemeClr val="accent6">
                <a:lumMod val="75000"/>
                <a:tint val="45000"/>
                <a:satMod val="400000"/>
              </a:schemeClr>
            </a:duotone>
          </a:blip>
          <a:srcRect/>
          <a:tile tx="-311150" ty="82550" sx="50000" sy="50000" flip="y"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bg2"/>
              </a:solidFill>
            </a:rPr>
            <a:t>Γλώσσα: 100 βακτήρια/θηλή</a:t>
          </a:r>
        </a:p>
        <a:p>
          <a:pPr lvl="0" algn="ctr" defTabSz="622300">
            <a:lnSpc>
              <a:spcPct val="90000"/>
            </a:lnSpc>
            <a:spcBef>
              <a:spcPct val="0"/>
            </a:spcBef>
            <a:spcAft>
              <a:spcPct val="35000"/>
            </a:spcAft>
          </a:pPr>
          <a:r>
            <a:rPr lang="el-GR" sz="1400" b="1" kern="1200" dirty="0" smtClean="0">
              <a:solidFill>
                <a:schemeClr val="bg2"/>
              </a:solidFill>
            </a:rPr>
            <a:t>Στρεπτόκοκκοι, </a:t>
          </a:r>
          <a:r>
            <a:rPr lang="en-US" sz="1400" b="1" kern="1200" dirty="0" smtClean="0">
              <a:solidFill>
                <a:schemeClr val="bg2"/>
              </a:solidFill>
            </a:rPr>
            <a:t>Gram(+) </a:t>
          </a:r>
          <a:r>
            <a:rPr lang="el-GR" sz="1400" b="1" kern="1200" dirty="0" smtClean="0">
              <a:solidFill>
                <a:schemeClr val="bg2"/>
              </a:solidFill>
            </a:rPr>
            <a:t>βακτηρίδια, Βεγιονέλλες</a:t>
          </a:r>
          <a:endParaRPr lang="el-GR" sz="1400" b="1" kern="1200" dirty="0">
            <a:solidFill>
              <a:schemeClr val="bg2"/>
            </a:solidFill>
          </a:endParaRPr>
        </a:p>
      </dsp:txBody>
      <dsp:txXfrm>
        <a:off x="3673614" y="976704"/>
        <a:ext cx="1502622" cy="1028110"/>
      </dsp:txXfrm>
    </dsp:sp>
    <dsp:sp modelId="{3BA0F592-E0A1-416F-9879-16A33C0C3FA1}">
      <dsp:nvSpPr>
        <dsp:cNvPr id="0" name=""/>
        <dsp:cNvSpPr/>
      </dsp:nvSpPr>
      <dsp:spPr>
        <a:xfrm>
          <a:off x="1679869" y="447817"/>
          <a:ext cx="4428782" cy="4428782"/>
        </a:xfrm>
        <a:prstGeom prst="pie">
          <a:avLst>
            <a:gd name="adj1" fmla="val 20520000"/>
            <a:gd name="adj2" fmla="val 3240000"/>
          </a:avLst>
        </a:prstGeom>
        <a:blipFill dpi="0" rotWithShape="0">
          <a:blip xmlns:r="http://schemas.openxmlformats.org/officeDocument/2006/relationships" r:embed="rId2">
            <a:duotone>
              <a:prstClr val="black"/>
              <a:schemeClr val="accent1">
                <a:tint val="45000"/>
                <a:satMod val="400000"/>
              </a:schemeClr>
            </a:duotone>
          </a:blip>
          <a:srcRect/>
          <a:tile tx="184150" ty="133350" sx="8000" sy="8000" flip="x"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bg2"/>
              </a:solidFill>
            </a:rPr>
            <a:t>Σάλιο: 10</a:t>
          </a:r>
          <a:r>
            <a:rPr lang="el-GR" sz="1400" b="1" kern="1200" baseline="30000" dirty="0" smtClean="0">
              <a:solidFill>
                <a:schemeClr val="bg2"/>
              </a:solidFill>
            </a:rPr>
            <a:t>8</a:t>
          </a:r>
          <a:r>
            <a:rPr lang="el-GR" sz="1400" b="1" kern="1200" dirty="0" smtClean="0">
              <a:solidFill>
                <a:schemeClr val="bg2"/>
              </a:solidFill>
            </a:rPr>
            <a:t> βακτήρια/</a:t>
          </a:r>
          <a:r>
            <a:rPr lang="en-US" sz="1400" b="1" kern="1200" dirty="0" smtClean="0">
              <a:solidFill>
                <a:schemeClr val="bg2"/>
              </a:solidFill>
            </a:rPr>
            <a:t>ml</a:t>
          </a:r>
          <a:endParaRPr lang="el-GR" sz="1400" b="1" kern="1200" dirty="0" smtClean="0">
            <a:solidFill>
              <a:schemeClr val="bg2"/>
            </a:solidFill>
          </a:endParaRPr>
        </a:p>
        <a:p>
          <a:pPr lvl="0" algn="ctr" defTabSz="622300">
            <a:lnSpc>
              <a:spcPct val="90000"/>
            </a:lnSpc>
            <a:spcBef>
              <a:spcPct val="0"/>
            </a:spcBef>
            <a:spcAft>
              <a:spcPct val="35000"/>
            </a:spcAft>
          </a:pPr>
          <a:r>
            <a:rPr lang="el-GR" sz="1400" b="1" kern="1200" dirty="0" smtClean="0">
              <a:solidFill>
                <a:schemeClr val="bg2"/>
              </a:solidFill>
            </a:rPr>
            <a:t>Στρεπτόκοκκοι, </a:t>
          </a:r>
          <a:r>
            <a:rPr lang="en-US" sz="1400" b="1" kern="1200" dirty="0" smtClean="0">
              <a:solidFill>
                <a:schemeClr val="bg2"/>
              </a:solidFill>
            </a:rPr>
            <a:t>Gram(+) </a:t>
          </a:r>
          <a:r>
            <a:rPr lang="el-GR" sz="1400" b="1" kern="1200" dirty="0" smtClean="0">
              <a:solidFill>
                <a:schemeClr val="bg2"/>
              </a:solidFill>
            </a:rPr>
            <a:t>βακτηρίδια, Βεγιονέλλες</a:t>
          </a:r>
        </a:p>
      </dsp:txBody>
      <dsp:txXfrm>
        <a:off x="4574395" y="2451314"/>
        <a:ext cx="1318090" cy="1112467"/>
      </dsp:txXfrm>
    </dsp:sp>
    <dsp:sp modelId="{111A34C0-7A3E-46E7-A5A8-29A441987BAF}">
      <dsp:nvSpPr>
        <dsp:cNvPr id="0" name=""/>
        <dsp:cNvSpPr/>
      </dsp:nvSpPr>
      <dsp:spPr>
        <a:xfrm>
          <a:off x="1248329" y="528554"/>
          <a:ext cx="4428782" cy="4428782"/>
        </a:xfrm>
        <a:prstGeom prst="pie">
          <a:avLst>
            <a:gd name="adj1" fmla="val 3240000"/>
            <a:gd name="adj2" fmla="val 7560000"/>
          </a:avLst>
        </a:prstGeom>
        <a:blipFill dpi="0" rotWithShape="0">
          <a:blip xmlns:r="http://schemas.openxmlformats.org/officeDocument/2006/relationships" r:embed="rId3">
            <a:duotone>
              <a:prstClr val="black"/>
              <a:schemeClr val="accent5">
                <a:tint val="45000"/>
                <a:satMod val="400000"/>
              </a:schemeClr>
            </a:duotone>
          </a:blip>
          <a:srcRect/>
          <a:tile tx="-6350" ty="114300" sx="100000" sy="100000" flip="x"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l-GR" sz="1400" b="1" kern="1200" dirty="0">
            <a:solidFill>
              <a:schemeClr val="bg2"/>
            </a:solidFill>
          </a:endParaRPr>
        </a:p>
      </dsp:txBody>
      <dsp:txXfrm>
        <a:off x="2671866" y="3850140"/>
        <a:ext cx="1581708" cy="949024"/>
      </dsp:txXfrm>
    </dsp:sp>
    <dsp:sp modelId="{20C57AA9-A4F4-4028-A048-B1863055E867}">
      <dsp:nvSpPr>
        <dsp:cNvPr id="0" name=""/>
        <dsp:cNvSpPr/>
      </dsp:nvSpPr>
      <dsp:spPr>
        <a:xfrm>
          <a:off x="1248329" y="528554"/>
          <a:ext cx="4428782" cy="4428782"/>
        </a:xfrm>
        <a:prstGeom prst="pie">
          <a:avLst>
            <a:gd name="adj1" fmla="val 7560000"/>
            <a:gd name="adj2" fmla="val 11880000"/>
          </a:avLst>
        </a:prstGeom>
        <a:blipFill dpi="0" rotWithShape="0">
          <a:blip xmlns:r="http://schemas.openxmlformats.org/officeDocument/2006/relationships" r:embed="rId4">
            <a:duotone>
              <a:prstClr val="black"/>
              <a:srgbClr val="D9C3A5">
                <a:tint val="50000"/>
                <a:satMod val="180000"/>
              </a:srgbClr>
            </a:duotone>
          </a:blip>
          <a:srcRect/>
          <a:tile tx="-6350" ty="114300" sx="70000" sy="70000" flip="none"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bg2"/>
              </a:solidFill>
            </a:rPr>
            <a:t>Ουλοδοντική σχισμή:  10</a:t>
          </a:r>
          <a:r>
            <a:rPr lang="el-GR" sz="1400" b="1" kern="1200" baseline="30000" dirty="0" smtClean="0">
              <a:solidFill>
                <a:schemeClr val="bg2"/>
              </a:solidFill>
            </a:rPr>
            <a:t>11</a:t>
          </a:r>
          <a:r>
            <a:rPr lang="el-GR" sz="1400" b="1" kern="1200" dirty="0" smtClean="0">
              <a:solidFill>
                <a:schemeClr val="bg2"/>
              </a:solidFill>
            </a:rPr>
            <a:t> -10</a:t>
          </a:r>
          <a:r>
            <a:rPr lang="el-GR" sz="1400" b="1" kern="1200" baseline="30000" dirty="0" smtClean="0">
              <a:solidFill>
                <a:schemeClr val="bg2"/>
              </a:solidFill>
            </a:rPr>
            <a:t>12</a:t>
          </a:r>
          <a:r>
            <a:rPr lang="el-GR" sz="1400" b="1" kern="1200" dirty="0" smtClean="0">
              <a:solidFill>
                <a:schemeClr val="bg2"/>
              </a:solidFill>
            </a:rPr>
            <a:t> βακτήρια /</a:t>
          </a:r>
          <a:r>
            <a:rPr lang="en-US" sz="1400" b="1" kern="1200" dirty="0" err="1" smtClean="0">
              <a:solidFill>
                <a:schemeClr val="bg2"/>
              </a:solidFill>
            </a:rPr>
            <a:t>gr</a:t>
          </a:r>
          <a:endParaRPr lang="en-US" sz="1400" b="1" kern="1200" dirty="0" smtClean="0">
            <a:solidFill>
              <a:schemeClr val="bg2"/>
            </a:solidFill>
          </a:endParaRPr>
        </a:p>
        <a:p>
          <a:pPr lvl="0" algn="ctr" defTabSz="622300">
            <a:lnSpc>
              <a:spcPct val="90000"/>
            </a:lnSpc>
            <a:spcBef>
              <a:spcPct val="0"/>
            </a:spcBef>
            <a:spcAft>
              <a:spcPct val="35000"/>
            </a:spcAft>
          </a:pPr>
          <a:r>
            <a:rPr lang="el-GR" sz="1400" b="1" kern="1200" dirty="0" smtClean="0">
              <a:solidFill>
                <a:schemeClr val="bg2"/>
              </a:solidFill>
            </a:rPr>
            <a:t>Κυρίως αναερόβια</a:t>
          </a:r>
          <a:endParaRPr lang="el-GR" sz="1400" b="1" kern="1200" dirty="0">
            <a:solidFill>
              <a:schemeClr val="bg2"/>
            </a:solidFill>
          </a:endParaRPr>
        </a:p>
      </dsp:txBody>
      <dsp:txXfrm>
        <a:off x="1459223" y="2532050"/>
        <a:ext cx="1318090" cy="1112467"/>
      </dsp:txXfrm>
    </dsp:sp>
    <dsp:sp modelId="{F73952A5-C76A-42CE-870A-64D119D924D1}">
      <dsp:nvSpPr>
        <dsp:cNvPr id="0" name=""/>
        <dsp:cNvSpPr/>
      </dsp:nvSpPr>
      <dsp:spPr>
        <a:xfrm>
          <a:off x="1248329" y="528554"/>
          <a:ext cx="4428782" cy="4428782"/>
        </a:xfrm>
        <a:prstGeom prst="pie">
          <a:avLst>
            <a:gd name="adj1" fmla="val 11880000"/>
            <a:gd name="adj2" fmla="val 16200000"/>
          </a:avLst>
        </a:prstGeom>
        <a:blipFill dpi="0" rotWithShape="0">
          <a:blip xmlns:r="http://schemas.openxmlformats.org/officeDocument/2006/relationships" r:embed="rId5">
            <a:duotone>
              <a:prstClr val="black"/>
              <a:schemeClr val="accent4">
                <a:tint val="45000"/>
                <a:satMod val="400000"/>
              </a:schemeClr>
            </a:duotone>
          </a:blip>
          <a:srcRect/>
          <a:tile tx="-12700" ty="-6350" sx="10000" sy="10000" flip="none"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2"/>
              </a:solidFill>
            </a:rPr>
            <a:t>Δόντια: </a:t>
          </a:r>
          <a:r>
            <a:rPr lang="el-GR" sz="2400" kern="1200" dirty="0" smtClean="0">
              <a:solidFill>
                <a:schemeClr val="bg2"/>
              </a:solidFill>
            </a:rPr>
            <a:t>Οδοντική πλάκα</a:t>
          </a:r>
          <a:endParaRPr lang="el-GR" sz="2400" kern="1200" dirty="0">
            <a:solidFill>
              <a:schemeClr val="bg2"/>
            </a:solidFill>
          </a:endParaRPr>
        </a:p>
      </dsp:txBody>
      <dsp:txXfrm>
        <a:off x="1894193" y="1203416"/>
        <a:ext cx="1502622" cy="102811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98888-76F9-496D-BB56-83618E7E85A8}">
      <dsp:nvSpPr>
        <dsp:cNvPr id="0" name=""/>
        <dsp:cNvSpPr/>
      </dsp:nvSpPr>
      <dsp:spPr>
        <a:xfrm>
          <a:off x="1905" y="585463"/>
          <a:ext cx="1857374" cy="6878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Χείλη </a:t>
          </a:r>
          <a:endParaRPr lang="el-GR" sz="1900" kern="1200" dirty="0"/>
        </a:p>
      </dsp:txBody>
      <dsp:txXfrm>
        <a:off x="1905" y="585463"/>
        <a:ext cx="1857374" cy="687895"/>
      </dsp:txXfrm>
    </dsp:sp>
    <dsp:sp modelId="{A297AA7E-0FE6-407E-BE60-6FD3F91198C7}">
      <dsp:nvSpPr>
        <dsp:cNvPr id="0" name=""/>
        <dsp:cNvSpPr/>
      </dsp:nvSpPr>
      <dsp:spPr>
        <a:xfrm>
          <a:off x="1905" y="1273358"/>
          <a:ext cx="1857374" cy="2205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Προαιρετικά αναερόβιοι Στρεπτόκοκκοι</a:t>
          </a:r>
          <a:endParaRPr lang="el-GR" sz="1900" kern="1200" dirty="0"/>
        </a:p>
      </dsp:txBody>
      <dsp:txXfrm>
        <a:off x="1905" y="1273358"/>
        <a:ext cx="1857374" cy="2205178"/>
      </dsp:txXfrm>
    </dsp:sp>
    <dsp:sp modelId="{07933932-03FE-4ED0-844A-C32AFA1496AE}">
      <dsp:nvSpPr>
        <dsp:cNvPr id="0" name=""/>
        <dsp:cNvSpPr/>
      </dsp:nvSpPr>
      <dsp:spPr>
        <a:xfrm>
          <a:off x="2119312" y="585463"/>
          <a:ext cx="1857374" cy="6878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Υπερώα και παρειές</a:t>
          </a:r>
          <a:endParaRPr lang="el-GR" sz="1900" kern="1200" dirty="0"/>
        </a:p>
      </dsp:txBody>
      <dsp:txXfrm>
        <a:off x="2119312" y="585463"/>
        <a:ext cx="1857374" cy="687895"/>
      </dsp:txXfrm>
    </dsp:sp>
    <dsp:sp modelId="{395BEDD1-2300-47D6-BBB6-B8010FDD845C}">
      <dsp:nvSpPr>
        <dsp:cNvPr id="0" name=""/>
        <dsp:cNvSpPr/>
      </dsp:nvSpPr>
      <dsp:spPr>
        <a:xfrm>
          <a:off x="2119312" y="1273358"/>
          <a:ext cx="1857374" cy="2205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5-25 βακτήρια ανά επιθηλιακό κύτταρο</a:t>
          </a:r>
          <a:endParaRPr lang="el-GR" sz="1900" kern="1200" dirty="0"/>
        </a:p>
        <a:p>
          <a:pPr marL="171450" lvl="1" indent="-171450" algn="l" defTabSz="844550">
            <a:lnSpc>
              <a:spcPct val="90000"/>
            </a:lnSpc>
            <a:spcBef>
              <a:spcPct val="0"/>
            </a:spcBef>
            <a:spcAft>
              <a:spcPct val="15000"/>
            </a:spcAft>
            <a:buChar char="••"/>
          </a:pPr>
          <a:r>
            <a:rPr lang="el-GR" sz="1900" kern="1200" dirty="0" smtClean="0"/>
            <a:t>Αερόβια και προαιρετικά βακτήρια</a:t>
          </a:r>
          <a:endParaRPr lang="el-GR" sz="1900" kern="1200" dirty="0"/>
        </a:p>
      </dsp:txBody>
      <dsp:txXfrm>
        <a:off x="2119312" y="1273358"/>
        <a:ext cx="1857374" cy="2205178"/>
      </dsp:txXfrm>
    </dsp:sp>
    <dsp:sp modelId="{C5243215-B10C-44F5-BA95-6BCF9DE508AE}">
      <dsp:nvSpPr>
        <dsp:cNvPr id="0" name=""/>
        <dsp:cNvSpPr/>
      </dsp:nvSpPr>
      <dsp:spPr>
        <a:xfrm>
          <a:off x="4236719" y="585463"/>
          <a:ext cx="1857374" cy="6878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Γλώσσα </a:t>
          </a:r>
          <a:endParaRPr lang="el-GR" sz="1900" kern="1200" dirty="0"/>
        </a:p>
      </dsp:txBody>
      <dsp:txXfrm>
        <a:off x="4236719" y="585463"/>
        <a:ext cx="1857374" cy="687895"/>
      </dsp:txXfrm>
    </dsp:sp>
    <dsp:sp modelId="{87136403-FEC3-43B6-9C40-6B2D3B020F33}">
      <dsp:nvSpPr>
        <dsp:cNvPr id="0" name=""/>
        <dsp:cNvSpPr/>
      </dsp:nvSpPr>
      <dsp:spPr>
        <a:xfrm>
          <a:off x="4236719" y="1273358"/>
          <a:ext cx="1857374" cy="22051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100 βακτήρια ανά επιθηλιακό κύτταρο</a:t>
          </a:r>
          <a:endParaRPr lang="el-GR" sz="1900" kern="1200" dirty="0"/>
        </a:p>
        <a:p>
          <a:pPr marL="171450" lvl="1" indent="-171450" algn="l" defTabSz="844550">
            <a:lnSpc>
              <a:spcPct val="90000"/>
            </a:lnSpc>
            <a:spcBef>
              <a:spcPct val="0"/>
            </a:spcBef>
            <a:spcAft>
              <a:spcPct val="15000"/>
            </a:spcAft>
            <a:buChar char="••"/>
          </a:pPr>
          <a:r>
            <a:rPr lang="el-GR" sz="1900" kern="1200" dirty="0" smtClean="0"/>
            <a:t>Αερόβια και αναερόβια βακτήρια</a:t>
          </a:r>
          <a:endParaRPr lang="el-GR" sz="1900" kern="1200" dirty="0"/>
        </a:p>
      </dsp:txBody>
      <dsp:txXfrm>
        <a:off x="4236719" y="1273358"/>
        <a:ext cx="1857374" cy="2205178"/>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398888-76F9-496D-BB56-83618E7E85A8}">
      <dsp:nvSpPr>
        <dsp:cNvPr id="0" name=""/>
        <dsp:cNvSpPr/>
      </dsp:nvSpPr>
      <dsp:spPr>
        <a:xfrm>
          <a:off x="3094" y="983461"/>
          <a:ext cx="1860500" cy="6887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Ουλοδοντική σχισμή </a:t>
          </a:r>
          <a:endParaRPr lang="el-GR" sz="1900" kern="1200" dirty="0"/>
        </a:p>
      </dsp:txBody>
      <dsp:txXfrm>
        <a:off x="3094" y="983461"/>
        <a:ext cx="1860500" cy="688793"/>
      </dsp:txXfrm>
    </dsp:sp>
    <dsp:sp modelId="{A297AA7E-0FE6-407E-BE60-6FD3F91198C7}">
      <dsp:nvSpPr>
        <dsp:cNvPr id="0" name=""/>
        <dsp:cNvSpPr/>
      </dsp:nvSpPr>
      <dsp:spPr>
        <a:xfrm>
          <a:off x="3094" y="1672255"/>
          <a:ext cx="1860500" cy="18702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Αναερόβια </a:t>
          </a:r>
          <a:r>
            <a:rPr lang="en-US" sz="1900" kern="1200" dirty="0" smtClean="0"/>
            <a:t>Gram (+)</a:t>
          </a:r>
          <a:r>
            <a:rPr lang="el-GR" sz="1900" kern="1200" dirty="0" smtClean="0"/>
            <a:t> </a:t>
          </a:r>
          <a:r>
            <a:rPr lang="en-US" sz="1900" kern="1200" dirty="0" smtClean="0"/>
            <a:t> (85%) </a:t>
          </a:r>
          <a:r>
            <a:rPr lang="el-GR" sz="1900" kern="1200" dirty="0" smtClean="0"/>
            <a:t>και </a:t>
          </a:r>
          <a:r>
            <a:rPr lang="en-US" sz="1900" kern="1200" dirty="0" smtClean="0"/>
            <a:t>Gram (-) (15%)</a:t>
          </a:r>
          <a:r>
            <a:rPr lang="el-GR" sz="1900" kern="1200" dirty="0" smtClean="0"/>
            <a:t> </a:t>
          </a:r>
          <a:endParaRPr lang="el-GR" sz="1900" kern="1200" dirty="0"/>
        </a:p>
      </dsp:txBody>
      <dsp:txXfrm>
        <a:off x="3094" y="1672255"/>
        <a:ext cx="1860500" cy="1870245"/>
      </dsp:txXfrm>
    </dsp:sp>
    <dsp:sp modelId="{07933932-03FE-4ED0-844A-C32AFA1496AE}">
      <dsp:nvSpPr>
        <dsp:cNvPr id="0" name=""/>
        <dsp:cNvSpPr/>
      </dsp:nvSpPr>
      <dsp:spPr>
        <a:xfrm>
          <a:off x="2124064" y="983461"/>
          <a:ext cx="1860500" cy="6887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Ουλικό υγρό</a:t>
          </a:r>
          <a:endParaRPr lang="el-GR" sz="1900" kern="1200" dirty="0"/>
        </a:p>
      </dsp:txBody>
      <dsp:txXfrm>
        <a:off x="2124064" y="983461"/>
        <a:ext cx="1860500" cy="688793"/>
      </dsp:txXfrm>
    </dsp:sp>
    <dsp:sp modelId="{395BEDD1-2300-47D6-BBB6-B8010FDD845C}">
      <dsp:nvSpPr>
        <dsp:cNvPr id="0" name=""/>
        <dsp:cNvSpPr/>
      </dsp:nvSpPr>
      <dsp:spPr>
        <a:xfrm>
          <a:off x="2124064" y="1672255"/>
          <a:ext cx="1860500" cy="18702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Προαιρετικά και αυστηρά αναερόβια βακτήρια, ζωντανά ή νεκρά</a:t>
          </a:r>
          <a:endParaRPr lang="el-GR" sz="1900" kern="1200" dirty="0"/>
        </a:p>
      </dsp:txBody>
      <dsp:txXfrm>
        <a:off x="2124064" y="1672255"/>
        <a:ext cx="1860500" cy="1870245"/>
      </dsp:txXfrm>
    </dsp:sp>
    <dsp:sp modelId="{C5243215-B10C-44F5-BA95-6BCF9DE508AE}">
      <dsp:nvSpPr>
        <dsp:cNvPr id="0" name=""/>
        <dsp:cNvSpPr/>
      </dsp:nvSpPr>
      <dsp:spPr>
        <a:xfrm>
          <a:off x="4245035" y="983461"/>
          <a:ext cx="1860500" cy="6887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Σάλιο  </a:t>
          </a:r>
          <a:endParaRPr lang="el-GR" sz="1900" kern="1200" dirty="0"/>
        </a:p>
      </dsp:txBody>
      <dsp:txXfrm>
        <a:off x="4245035" y="983461"/>
        <a:ext cx="1860500" cy="688793"/>
      </dsp:txXfrm>
    </dsp:sp>
    <dsp:sp modelId="{87136403-FEC3-43B6-9C40-6B2D3B020F33}">
      <dsp:nvSpPr>
        <dsp:cNvPr id="0" name=""/>
        <dsp:cNvSpPr/>
      </dsp:nvSpPr>
      <dsp:spPr>
        <a:xfrm>
          <a:off x="4245035" y="1672255"/>
          <a:ext cx="1860500" cy="18702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10</a:t>
          </a:r>
          <a:r>
            <a:rPr lang="el-GR" sz="1900" kern="1200" baseline="30000" dirty="0" smtClean="0"/>
            <a:t>8</a:t>
          </a:r>
          <a:r>
            <a:rPr lang="el-GR" sz="1900" kern="1200" dirty="0" smtClean="0"/>
            <a:t> βακτήρια/</a:t>
          </a:r>
          <a:r>
            <a:rPr lang="en-US" sz="1900" kern="1200" dirty="0" smtClean="0"/>
            <a:t>ml</a:t>
          </a:r>
          <a:r>
            <a:rPr lang="el-GR" sz="1900" kern="1200" dirty="0" smtClean="0"/>
            <a:t> κυρίως στρεπτόκοκκοι </a:t>
          </a:r>
          <a:endParaRPr lang="el-GR" sz="1900" kern="1200" dirty="0"/>
        </a:p>
      </dsp:txBody>
      <dsp:txXfrm>
        <a:off x="4245035" y="1672255"/>
        <a:ext cx="1860500" cy="1870245"/>
      </dsp:txXfrm>
    </dsp:sp>
    <dsp:sp modelId="{50E1CC3A-105A-40E8-ADB8-3AC0E972A8E5}">
      <dsp:nvSpPr>
        <dsp:cNvPr id="0" name=""/>
        <dsp:cNvSpPr/>
      </dsp:nvSpPr>
      <dsp:spPr>
        <a:xfrm>
          <a:off x="6366005" y="983461"/>
          <a:ext cx="1860500" cy="6887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l-GR" sz="1900" kern="1200" dirty="0" smtClean="0"/>
            <a:t>Δόντια </a:t>
          </a:r>
          <a:endParaRPr lang="el-GR" sz="1900" kern="1200" dirty="0"/>
        </a:p>
      </dsp:txBody>
      <dsp:txXfrm>
        <a:off x="6366005" y="983461"/>
        <a:ext cx="1860500" cy="688793"/>
      </dsp:txXfrm>
    </dsp:sp>
    <dsp:sp modelId="{C8C6BD62-1004-4EB2-975B-13C15BE16F83}">
      <dsp:nvSpPr>
        <dsp:cNvPr id="0" name=""/>
        <dsp:cNvSpPr/>
      </dsp:nvSpPr>
      <dsp:spPr>
        <a:xfrm>
          <a:off x="6347046" y="1684786"/>
          <a:ext cx="1860500" cy="18702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smtClean="0"/>
            <a:t>Η μεγαλύτερη συνάθροιση μικροβίων (οδοντική πλάκα)</a:t>
          </a:r>
          <a:endParaRPr lang="el-GR" sz="1900" kern="1200" dirty="0"/>
        </a:p>
      </dsp:txBody>
      <dsp:txXfrm>
        <a:off x="6347046" y="1684786"/>
        <a:ext cx="1860500" cy="187024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55688B-B147-4EB6-8D59-8722A00972EE}">
      <dsp:nvSpPr>
        <dsp:cNvPr id="0" name=""/>
        <dsp:cNvSpPr/>
      </dsp:nvSpPr>
      <dsp:spPr>
        <a:xfrm>
          <a:off x="0" y="0"/>
          <a:ext cx="777044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Οι βιομεμβράνες  χαρακτηρίζονται από:</a:t>
          </a:r>
          <a:endParaRPr lang="el-GR" sz="1800" kern="1200" dirty="0"/>
        </a:p>
      </dsp:txBody>
      <dsp:txXfrm>
        <a:off x="0" y="0"/>
        <a:ext cx="7770440" cy="1219200"/>
      </dsp:txXfrm>
    </dsp:sp>
    <dsp:sp modelId="{3D8F1305-2089-4D62-914F-922EA7DF6152}">
      <dsp:nvSpPr>
        <dsp:cNvPr id="0" name=""/>
        <dsp:cNvSpPr/>
      </dsp:nvSpPr>
      <dsp:spPr>
        <a:xfrm>
          <a:off x="553" y="1219200"/>
          <a:ext cx="1348823"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Την επιφάνεια προσκόλλησης</a:t>
          </a:r>
          <a:endParaRPr lang="el-GR" sz="1600" kern="1200" dirty="0"/>
        </a:p>
      </dsp:txBody>
      <dsp:txXfrm>
        <a:off x="553" y="1219200"/>
        <a:ext cx="1348823" cy="2560320"/>
      </dsp:txXfrm>
    </dsp:sp>
    <dsp:sp modelId="{EB3E0D93-E24D-47CA-B89C-AC87C7407801}">
      <dsp:nvSpPr>
        <dsp:cNvPr id="0" name=""/>
        <dsp:cNvSpPr/>
      </dsp:nvSpPr>
      <dsp:spPr>
        <a:xfrm>
          <a:off x="1349377" y="1219200"/>
          <a:ext cx="1348823"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 δομική τους ετερογένεια</a:t>
          </a:r>
          <a:endParaRPr lang="el-GR" sz="1600" kern="1200" dirty="0"/>
        </a:p>
      </dsp:txBody>
      <dsp:txXfrm>
        <a:off x="1349377" y="1219200"/>
        <a:ext cx="1348823" cy="2560320"/>
      </dsp:txXfrm>
    </dsp:sp>
    <dsp:sp modelId="{6593C76C-BD2C-41E1-BC85-FCE59C51058D}">
      <dsp:nvSpPr>
        <dsp:cNvPr id="0" name=""/>
        <dsp:cNvSpPr/>
      </dsp:nvSpPr>
      <dsp:spPr>
        <a:xfrm>
          <a:off x="2698200" y="1219200"/>
          <a:ext cx="1348823"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 γενετική ποικιλία των μικροβίων</a:t>
          </a:r>
          <a:endParaRPr lang="el-GR" sz="1600" kern="1200" dirty="0"/>
        </a:p>
      </dsp:txBody>
      <dsp:txXfrm>
        <a:off x="2698200" y="1219200"/>
        <a:ext cx="1348823" cy="2560320"/>
      </dsp:txXfrm>
    </dsp:sp>
    <dsp:sp modelId="{7587190A-5988-4E25-9D93-1F124470128F}">
      <dsp:nvSpPr>
        <dsp:cNvPr id="0" name=""/>
        <dsp:cNvSpPr/>
      </dsp:nvSpPr>
      <dsp:spPr>
        <a:xfrm>
          <a:off x="4047024" y="1219200"/>
          <a:ext cx="169900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Τις σχέσεις που αναπτύσσονται μεταξύ τους</a:t>
          </a:r>
          <a:endParaRPr lang="el-GR" sz="1600" kern="1200" dirty="0"/>
        </a:p>
      </dsp:txBody>
      <dsp:txXfrm>
        <a:off x="4047024" y="1219200"/>
        <a:ext cx="1699005" cy="2560320"/>
      </dsp:txXfrm>
    </dsp:sp>
    <dsp:sp modelId="{D38048B2-CFCE-4AC0-8B3B-D79DD8962E6D}">
      <dsp:nvSpPr>
        <dsp:cNvPr id="0" name=""/>
        <dsp:cNvSpPr/>
      </dsp:nvSpPr>
      <dsp:spPr>
        <a:xfrm>
          <a:off x="5714872" y="1199869"/>
          <a:ext cx="2023856"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Τα πολυμερή της εξωκυττάριας μήτρας</a:t>
          </a:r>
          <a:endParaRPr lang="el-GR" sz="1600" kern="1200" dirty="0"/>
        </a:p>
      </dsp:txBody>
      <dsp:txXfrm>
        <a:off x="5714872" y="1199869"/>
        <a:ext cx="2023856" cy="2560320"/>
      </dsp:txXfrm>
    </dsp:sp>
    <dsp:sp modelId="{6E2F7374-1698-499E-8A29-07C651C7A3FF}">
      <dsp:nvSpPr>
        <dsp:cNvPr id="0" name=""/>
        <dsp:cNvSpPr/>
      </dsp:nvSpPr>
      <dsp:spPr>
        <a:xfrm>
          <a:off x="0" y="3779520"/>
          <a:ext cx="777044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3E6F2-8D22-463F-BE39-4817F69402CF}">
      <dsp:nvSpPr>
        <dsp:cNvPr id="0" name=""/>
        <dsp:cNvSpPr/>
      </dsp:nvSpPr>
      <dsp:spPr>
        <a:xfrm>
          <a:off x="0" y="464019"/>
          <a:ext cx="4104456"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98A11-AC72-43B7-A094-5D5989CBEE0D}">
      <dsp:nvSpPr>
        <dsp:cNvPr id="0" name=""/>
        <dsp:cNvSpPr/>
      </dsp:nvSpPr>
      <dsp:spPr>
        <a:xfrm>
          <a:off x="205222" y="6459"/>
          <a:ext cx="2873119"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711200">
            <a:lnSpc>
              <a:spcPct val="90000"/>
            </a:lnSpc>
            <a:spcBef>
              <a:spcPct val="0"/>
            </a:spcBef>
            <a:spcAft>
              <a:spcPct val="35000"/>
            </a:spcAft>
          </a:pPr>
          <a:r>
            <a:rPr lang="el-GR" sz="1600" kern="1200" dirty="0" smtClean="0"/>
            <a:t>Οι  αύλακες και τα βοθρία των δοντιών</a:t>
          </a:r>
          <a:endParaRPr lang="el-GR" sz="1600" kern="1200" dirty="0"/>
        </a:p>
      </dsp:txBody>
      <dsp:txXfrm>
        <a:off x="205222" y="6459"/>
        <a:ext cx="2873119" cy="915120"/>
      </dsp:txXfrm>
    </dsp:sp>
    <dsp:sp modelId="{364D44B7-F066-4DAE-8188-079EE5BCA7A5}">
      <dsp:nvSpPr>
        <dsp:cNvPr id="0" name=""/>
        <dsp:cNvSpPr/>
      </dsp:nvSpPr>
      <dsp:spPr>
        <a:xfrm>
          <a:off x="0" y="1870179"/>
          <a:ext cx="4104456"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CB21F3-3C88-4FF2-9897-8C5E1108E125}">
      <dsp:nvSpPr>
        <dsp:cNvPr id="0" name=""/>
        <dsp:cNvSpPr/>
      </dsp:nvSpPr>
      <dsp:spPr>
        <a:xfrm>
          <a:off x="205222" y="1412619"/>
          <a:ext cx="2873119"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711200">
            <a:lnSpc>
              <a:spcPct val="90000"/>
            </a:lnSpc>
            <a:spcBef>
              <a:spcPct val="0"/>
            </a:spcBef>
            <a:spcAft>
              <a:spcPct val="35000"/>
            </a:spcAft>
          </a:pPr>
          <a:r>
            <a:rPr lang="el-GR" sz="1600" kern="1200" dirty="0" smtClean="0"/>
            <a:t>Οι περιοχές μεταξύ των δοντιών</a:t>
          </a:r>
          <a:endParaRPr lang="el-GR" sz="1600" kern="1200" dirty="0"/>
        </a:p>
      </dsp:txBody>
      <dsp:txXfrm>
        <a:off x="205222" y="1412619"/>
        <a:ext cx="2873119" cy="915120"/>
      </dsp:txXfrm>
    </dsp:sp>
    <dsp:sp modelId="{D21C5057-A045-41D6-97DC-CAE2A8EE8CC1}">
      <dsp:nvSpPr>
        <dsp:cNvPr id="0" name=""/>
        <dsp:cNvSpPr/>
      </dsp:nvSpPr>
      <dsp:spPr>
        <a:xfrm>
          <a:off x="0" y="3276340"/>
          <a:ext cx="4104456"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2FD03-C3D9-44C4-9B54-B0BF2BEEF0E0}">
      <dsp:nvSpPr>
        <dsp:cNvPr id="0" name=""/>
        <dsp:cNvSpPr/>
      </dsp:nvSpPr>
      <dsp:spPr>
        <a:xfrm>
          <a:off x="205222" y="2818780"/>
          <a:ext cx="2873119"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97" tIns="0" rIns="108597" bIns="0" numCol="1" spcCol="1270" anchor="ctr" anchorCtr="0">
          <a:noAutofit/>
        </a:bodyPr>
        <a:lstStyle/>
        <a:p>
          <a:pPr lvl="0" algn="l" defTabSz="711200">
            <a:lnSpc>
              <a:spcPct val="90000"/>
            </a:lnSpc>
            <a:spcBef>
              <a:spcPct val="0"/>
            </a:spcBef>
            <a:spcAft>
              <a:spcPct val="35000"/>
            </a:spcAft>
          </a:pPr>
          <a:r>
            <a:rPr lang="el-GR" sz="1600" kern="1200" dirty="0" smtClean="0"/>
            <a:t>Η ουλοδοντική  σχισμή</a:t>
          </a:r>
          <a:endParaRPr lang="el-GR" sz="1600" kern="1200" dirty="0"/>
        </a:p>
      </dsp:txBody>
      <dsp:txXfrm>
        <a:off x="205222" y="2818780"/>
        <a:ext cx="2873119" cy="91512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60440A-82CB-458C-8CC8-327C31161D3B}">
      <dsp:nvSpPr>
        <dsp:cNvPr id="0" name=""/>
        <dsp:cNvSpPr/>
      </dsp:nvSpPr>
      <dsp:spPr>
        <a:xfrm>
          <a:off x="0" y="0"/>
          <a:ext cx="6096000" cy="11880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Η έκταση που καταλαμβάνει η οδοντική πλάκα εξαρτάται από:</a:t>
          </a:r>
          <a:endParaRPr lang="el-GR" sz="1800" kern="1200" dirty="0"/>
        </a:p>
      </dsp:txBody>
      <dsp:txXfrm>
        <a:off x="0" y="0"/>
        <a:ext cx="6096000" cy="1188000"/>
      </dsp:txXfrm>
    </dsp:sp>
    <dsp:sp modelId="{67E0B8F3-1718-4E36-B267-DA9ADBB36C33}">
      <dsp:nvSpPr>
        <dsp:cNvPr id="0" name=""/>
        <dsp:cNvSpPr/>
      </dsp:nvSpPr>
      <dsp:spPr>
        <a:xfrm>
          <a:off x="0" y="1188000"/>
          <a:ext cx="1523999" cy="249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Την  εγγύτητα των γειτονικών δοντιών</a:t>
          </a:r>
          <a:endParaRPr lang="el-GR" sz="1600" kern="1200" dirty="0"/>
        </a:p>
      </dsp:txBody>
      <dsp:txXfrm>
        <a:off x="0" y="1188000"/>
        <a:ext cx="1523999" cy="2494800"/>
      </dsp:txXfrm>
    </dsp:sp>
    <dsp:sp modelId="{73DC744D-7535-4C3C-B716-A4543B2BED4D}">
      <dsp:nvSpPr>
        <dsp:cNvPr id="0" name=""/>
        <dsp:cNvSpPr/>
      </dsp:nvSpPr>
      <dsp:spPr>
        <a:xfrm>
          <a:off x="1523999" y="1188000"/>
          <a:ext cx="1523999" cy="249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Τις  λειτουργικές κινήσεις στην περιοχή</a:t>
          </a:r>
          <a:endParaRPr lang="el-GR" sz="1600" kern="1200" dirty="0"/>
        </a:p>
      </dsp:txBody>
      <dsp:txXfrm>
        <a:off x="1523999" y="1188000"/>
        <a:ext cx="1523999" cy="2494800"/>
      </dsp:txXfrm>
    </dsp:sp>
    <dsp:sp modelId="{3BE74D59-4C9F-4E82-B3D0-AF980999791A}">
      <dsp:nvSpPr>
        <dsp:cNvPr id="0" name=""/>
        <dsp:cNvSpPr/>
      </dsp:nvSpPr>
      <dsp:spPr>
        <a:xfrm>
          <a:off x="3047999" y="1188000"/>
          <a:ext cx="1523999" cy="249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 δίαιτα του ατόμου</a:t>
          </a:r>
          <a:endParaRPr lang="el-GR" sz="1600" kern="1200" dirty="0"/>
        </a:p>
      </dsp:txBody>
      <dsp:txXfrm>
        <a:off x="3047999" y="1188000"/>
        <a:ext cx="1523999" cy="2494800"/>
      </dsp:txXfrm>
    </dsp:sp>
    <dsp:sp modelId="{B5D3CAD4-5C7E-474C-A971-195DF5DDE2EF}">
      <dsp:nvSpPr>
        <dsp:cNvPr id="0" name=""/>
        <dsp:cNvSpPr/>
      </dsp:nvSpPr>
      <dsp:spPr>
        <a:xfrm>
          <a:off x="4560173" y="1167916"/>
          <a:ext cx="1523999" cy="24948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Τη στοματική υγιεινή </a:t>
          </a:r>
          <a:endParaRPr lang="el-GR" sz="1600" kern="1200" dirty="0"/>
        </a:p>
      </dsp:txBody>
      <dsp:txXfrm>
        <a:off x="4560173" y="1167916"/>
        <a:ext cx="1523999" cy="2494800"/>
      </dsp:txXfrm>
    </dsp:sp>
    <dsp:sp modelId="{9E77A5B2-365D-40EF-9172-AD348CC31CDC}">
      <dsp:nvSpPr>
        <dsp:cNvPr id="0" name=""/>
        <dsp:cNvSpPr/>
      </dsp:nvSpPr>
      <dsp:spPr>
        <a:xfrm>
          <a:off x="0" y="3682800"/>
          <a:ext cx="6096000" cy="277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7B8B9A-EE80-406B-AE37-16480E424F82}">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ECE65-E95C-405B-9991-784BFBD30B37}">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l-GR" sz="1600" kern="1200" dirty="0" smtClean="0"/>
            <a:t>Στα πίσω δόντια από τα πρόσθια</a:t>
          </a:r>
          <a:endParaRPr lang="el-GR" sz="1600" kern="1200" dirty="0"/>
        </a:p>
      </dsp:txBody>
      <dsp:txXfrm>
        <a:off x="304800" y="6459"/>
        <a:ext cx="4267200" cy="915120"/>
      </dsp:txXfrm>
    </dsp:sp>
    <dsp:sp modelId="{B8B3D755-1031-4662-9A34-496966650E6C}">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0A1A2-330B-460A-B5F8-2A69DFB7D5EE}">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l-GR" sz="1600" kern="1200" dirty="0" smtClean="0"/>
            <a:t>Στις εσωτερικές και μεσοδόντιες επιφάνειες από τις εξωτερικές</a:t>
          </a:r>
          <a:endParaRPr lang="el-GR" sz="1600" kern="1200" dirty="0"/>
        </a:p>
      </dsp:txBody>
      <dsp:txXfrm>
        <a:off x="304800" y="1412619"/>
        <a:ext cx="4267200" cy="915120"/>
      </dsp:txXfrm>
    </dsp:sp>
    <dsp:sp modelId="{42264B97-5FED-4C08-A37E-CC082EC1CA70}">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D1DB6-1B89-4F97-8334-85DCE9F73906}">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l-GR" sz="1600" kern="1200" dirty="0" smtClean="0"/>
            <a:t>Στα δόντια της δεξιάς πλευράς του στόματος από της αριστερής (για τους δεξιόχειρες)  </a:t>
          </a:r>
          <a:endParaRPr lang="el-GR" sz="1600" kern="1200" dirty="0"/>
        </a:p>
      </dsp:txBody>
      <dsp:txXfrm>
        <a:off x="304800" y="2818780"/>
        <a:ext cx="4267200" cy="91512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76A30-FD72-47E6-9787-D32D163D9133}">
      <dsp:nvSpPr>
        <dsp:cNvPr id="0" name=""/>
        <dsp:cNvSpPr/>
      </dsp:nvSpPr>
      <dsp:spPr>
        <a:xfrm>
          <a:off x="7404" y="361571"/>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Προσρόφηση μορίων στην επιφάνεια των δοντιών και δημιουργία επίκτητου υμένιου</a:t>
          </a:r>
          <a:endParaRPr lang="el-GR" sz="1600" kern="1200" dirty="0"/>
        </a:p>
      </dsp:txBody>
      <dsp:txXfrm>
        <a:off x="7404" y="361571"/>
        <a:ext cx="2213191" cy="1327914"/>
      </dsp:txXfrm>
    </dsp:sp>
    <dsp:sp modelId="{3AE469F5-6DCD-4D80-8CF3-F9365ED4500C}">
      <dsp:nvSpPr>
        <dsp:cNvPr id="0" name=""/>
        <dsp:cNvSpPr/>
      </dsp:nvSpPr>
      <dsp:spPr>
        <a:xfrm>
          <a:off x="2412269" y="819855"/>
          <a:ext cx="469196" cy="548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a:off x="2412269" y="819855"/>
        <a:ext cx="469196" cy="548871"/>
      </dsp:txXfrm>
    </dsp:sp>
    <dsp:sp modelId="{9AF597A2-9733-4070-BFDD-726D80F95ABD}">
      <dsp:nvSpPr>
        <dsp:cNvPr id="0" name=""/>
        <dsp:cNvSpPr/>
      </dsp:nvSpPr>
      <dsp:spPr>
        <a:xfrm>
          <a:off x="3105872" y="361571"/>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Προσέγγιση μικροβίων στο επίκτητο υμένιο και αντιστρεπτή σύνδεση με φυσικοχημικές δυνάμεις </a:t>
          </a:r>
          <a:endParaRPr lang="el-GR" sz="1600" kern="1200" dirty="0"/>
        </a:p>
      </dsp:txBody>
      <dsp:txXfrm>
        <a:off x="3105872" y="361571"/>
        <a:ext cx="2213191" cy="1327914"/>
      </dsp:txXfrm>
    </dsp:sp>
    <dsp:sp modelId="{C4E2476A-263D-4016-B019-E8385B40E0DD}">
      <dsp:nvSpPr>
        <dsp:cNvPr id="0" name=""/>
        <dsp:cNvSpPr/>
      </dsp:nvSpPr>
      <dsp:spPr>
        <a:xfrm>
          <a:off x="5513824" y="751092"/>
          <a:ext cx="469196" cy="548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a:off x="5513824" y="751092"/>
        <a:ext cx="469196" cy="548871"/>
      </dsp:txXfrm>
    </dsp:sp>
    <dsp:sp modelId="{69F2E73B-E1D9-4CCF-BF3B-00C475B73233}">
      <dsp:nvSpPr>
        <dsp:cNvPr id="0" name=""/>
        <dsp:cNvSpPr/>
      </dsp:nvSpPr>
      <dsp:spPr>
        <a:xfrm>
          <a:off x="6204340" y="361571"/>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Μη αντιστρεπτή σύνδεση των μικροβίων με ειδικές δυνάμεις</a:t>
          </a:r>
          <a:endParaRPr lang="el-GR" sz="1600" kern="1200" dirty="0"/>
        </a:p>
      </dsp:txBody>
      <dsp:txXfrm>
        <a:off x="6204340" y="361571"/>
        <a:ext cx="2213191" cy="1327914"/>
      </dsp:txXfrm>
    </dsp:sp>
    <dsp:sp modelId="{0FE3B9F2-61EE-4D48-917E-7799C4EFFFAE}">
      <dsp:nvSpPr>
        <dsp:cNvPr id="0" name=""/>
        <dsp:cNvSpPr/>
      </dsp:nvSpPr>
      <dsp:spPr>
        <a:xfrm rot="5400000">
          <a:off x="7076337" y="1844409"/>
          <a:ext cx="469196" cy="548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5400000">
        <a:off x="7076337" y="1844409"/>
        <a:ext cx="469196" cy="548871"/>
      </dsp:txXfrm>
    </dsp:sp>
    <dsp:sp modelId="{0862B124-4414-4900-B8FC-C6A0BB509B63}">
      <dsp:nvSpPr>
        <dsp:cNvPr id="0" name=""/>
        <dsp:cNvSpPr/>
      </dsp:nvSpPr>
      <dsp:spPr>
        <a:xfrm>
          <a:off x="6204340" y="2574762"/>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Πολλαπλασιασμός μικροβίων και παραγωγή  εξωπολυμερών.  Ανάπτυξη βιομεμβράνης</a:t>
          </a:r>
          <a:endParaRPr lang="el-GR" sz="1600" kern="1200" dirty="0"/>
        </a:p>
      </dsp:txBody>
      <dsp:txXfrm>
        <a:off x="6204340" y="2574762"/>
        <a:ext cx="2213191" cy="1327914"/>
      </dsp:txXfrm>
    </dsp:sp>
    <dsp:sp modelId="{7AA8080D-0D24-497C-B400-31C98CFE772F}">
      <dsp:nvSpPr>
        <dsp:cNvPr id="0" name=""/>
        <dsp:cNvSpPr/>
      </dsp:nvSpPr>
      <dsp:spPr>
        <a:xfrm rot="10800000">
          <a:off x="5540382" y="2964283"/>
          <a:ext cx="469196" cy="548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800000">
        <a:off x="5540382" y="2964283"/>
        <a:ext cx="469196" cy="548871"/>
      </dsp:txXfrm>
    </dsp:sp>
    <dsp:sp modelId="{838C8612-B42C-4352-9DBA-BDB14AEBE136}">
      <dsp:nvSpPr>
        <dsp:cNvPr id="0" name=""/>
        <dsp:cNvSpPr/>
      </dsp:nvSpPr>
      <dsp:spPr>
        <a:xfrm>
          <a:off x="3105872" y="2574762"/>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Προσκόλληση νέων μικροοργανισμών</a:t>
          </a:r>
          <a:endParaRPr lang="el-GR" sz="1600" kern="1200" dirty="0"/>
        </a:p>
      </dsp:txBody>
      <dsp:txXfrm>
        <a:off x="3105872" y="2574762"/>
        <a:ext cx="2213191" cy="1327914"/>
      </dsp:txXfrm>
    </dsp:sp>
    <dsp:sp modelId="{0C75A9BC-9E26-406B-83C0-8C64CB6B4A54}">
      <dsp:nvSpPr>
        <dsp:cNvPr id="0" name=""/>
        <dsp:cNvSpPr/>
      </dsp:nvSpPr>
      <dsp:spPr>
        <a:xfrm rot="10800000">
          <a:off x="2441915" y="2964283"/>
          <a:ext cx="469196" cy="548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800000">
        <a:off x="2441915" y="2964283"/>
        <a:ext cx="469196" cy="548871"/>
      </dsp:txXfrm>
    </dsp:sp>
    <dsp:sp modelId="{251D6FE0-0793-44A3-8F6F-B2B28156E7E2}">
      <dsp:nvSpPr>
        <dsp:cNvPr id="0" name=""/>
        <dsp:cNvSpPr/>
      </dsp:nvSpPr>
      <dsp:spPr>
        <a:xfrm>
          <a:off x="7404" y="2574762"/>
          <a:ext cx="2213191" cy="1327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Αποκόλληση μικροβίων και αποικισμός νέων θέσεων</a:t>
          </a:r>
          <a:endParaRPr lang="el-GR" sz="1600" kern="1200" dirty="0"/>
        </a:p>
      </dsp:txBody>
      <dsp:txXfrm>
        <a:off x="7404" y="2574762"/>
        <a:ext cx="2213191" cy="132791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3AD6BA-30AC-4299-8C82-0D4D17B81940}">
      <dsp:nvSpPr>
        <dsp:cNvPr id="0" name=""/>
        <dsp:cNvSpPr/>
      </dsp:nvSpPr>
      <dsp:spPr>
        <a:xfrm>
          <a:off x="0" y="0"/>
          <a:ext cx="6096000" cy="147369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Δυνάμεις σύνδεσης βακτηρίων της οδοντικής πλάκας</a:t>
          </a:r>
          <a:endParaRPr lang="el-GR" sz="1800" kern="1200" dirty="0"/>
        </a:p>
      </dsp:txBody>
      <dsp:txXfrm>
        <a:off x="0" y="0"/>
        <a:ext cx="6096000" cy="1473696"/>
      </dsp:txXfrm>
    </dsp:sp>
    <dsp:sp modelId="{E1C5B176-C2EA-446D-9473-E5812F8DBDA3}">
      <dsp:nvSpPr>
        <dsp:cNvPr id="0" name=""/>
        <dsp:cNvSpPr/>
      </dsp:nvSpPr>
      <dsp:spPr>
        <a:xfrm>
          <a:off x="2976" y="1473696"/>
          <a:ext cx="2030015" cy="30947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Προσέγγιση βακτηρίων στην επιφάνεια των δοντιών</a:t>
          </a:r>
        </a:p>
        <a:p>
          <a:pPr lvl="0" algn="ctr" defTabSz="711200">
            <a:lnSpc>
              <a:spcPct val="90000"/>
            </a:lnSpc>
            <a:spcBef>
              <a:spcPct val="0"/>
            </a:spcBef>
            <a:spcAft>
              <a:spcPct val="35000"/>
            </a:spcAft>
          </a:pPr>
          <a:endParaRPr lang="el-GR" sz="1600" kern="1200" dirty="0" smtClean="0"/>
        </a:p>
        <a:p>
          <a:pPr lvl="0" algn="ctr"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600" kern="1200" dirty="0" smtClean="0"/>
            <a:t> Τυχαία με τη ροή του σάλιου</a:t>
          </a:r>
        </a:p>
        <a:p>
          <a:pPr lvl="0" algn="ctr"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600" kern="1200" dirty="0" smtClean="0"/>
            <a:t> Χημειοτακτικά για τα κινητά βακτήρια </a:t>
          </a:r>
          <a:endParaRPr lang="el-GR" sz="1600" kern="1200" dirty="0"/>
        </a:p>
      </dsp:txBody>
      <dsp:txXfrm>
        <a:off x="2976" y="1473696"/>
        <a:ext cx="2030015" cy="3094761"/>
      </dsp:txXfrm>
    </dsp:sp>
    <dsp:sp modelId="{B80FEF96-3857-4F0D-926A-BCFDF743F7ED}">
      <dsp:nvSpPr>
        <dsp:cNvPr id="0" name=""/>
        <dsp:cNvSpPr/>
      </dsp:nvSpPr>
      <dsp:spPr>
        <a:xfrm>
          <a:off x="2032992" y="1473696"/>
          <a:ext cx="2030015" cy="30947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Αντιστρεπτή σύνδεση</a:t>
          </a:r>
        </a:p>
        <a:p>
          <a:pPr lvl="0" algn="ctr" defTabSz="711200">
            <a:lnSpc>
              <a:spcPct val="90000"/>
            </a:lnSpc>
            <a:spcBef>
              <a:spcPct val="0"/>
            </a:spcBef>
            <a:spcAft>
              <a:spcPct val="35000"/>
            </a:spcAft>
          </a:pPr>
          <a:endParaRPr lang="el-GR" sz="1600" kern="1200" dirty="0" smtClean="0"/>
        </a:p>
        <a:p>
          <a:pPr lvl="0" algn="l"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600" kern="1200" dirty="0" smtClean="0"/>
            <a:t> Υδροδυναμικοί δεσμοί </a:t>
          </a:r>
        </a:p>
        <a:p>
          <a:pPr lvl="0" algn="l"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200" kern="1200" dirty="0" smtClean="0">
              <a:solidFill>
                <a:srgbClr val="FF0000"/>
              </a:solidFill>
            </a:rPr>
            <a:t> </a:t>
          </a:r>
          <a:r>
            <a:rPr lang="el-GR" sz="1600" kern="1200" dirty="0" smtClean="0"/>
            <a:t>Υδρόφοβες δυνάμεις</a:t>
          </a:r>
        </a:p>
        <a:p>
          <a:pPr lvl="0" algn="l"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200" kern="1200" dirty="0" smtClean="0">
              <a:solidFill>
                <a:srgbClr val="FF0000"/>
              </a:solidFill>
            </a:rPr>
            <a:t> </a:t>
          </a:r>
          <a:r>
            <a:rPr lang="el-GR" sz="1600" kern="1200" dirty="0" smtClean="0"/>
            <a:t>Ηλεκτροστατικές δυνάμεις</a:t>
          </a:r>
        </a:p>
        <a:p>
          <a:pPr lvl="0" algn="l" defTabSz="711200">
            <a:lnSpc>
              <a:spcPct val="90000"/>
            </a:lnSpc>
            <a:spcBef>
              <a:spcPct val="0"/>
            </a:spcBef>
            <a:spcAft>
              <a:spcPct val="35000"/>
            </a:spcAft>
          </a:pPr>
          <a:r>
            <a:rPr lang="el-GR" sz="1200" kern="1200" dirty="0" smtClean="0">
              <a:solidFill>
                <a:srgbClr val="C00000"/>
              </a:solidFill>
              <a:latin typeface="Times New Roman"/>
              <a:cs typeface="Times New Roman"/>
            </a:rPr>
            <a:t>●</a:t>
          </a:r>
          <a:r>
            <a:rPr lang="el-GR" sz="1200" kern="1200" dirty="0" smtClean="0">
              <a:solidFill>
                <a:srgbClr val="C00000"/>
              </a:solidFill>
            </a:rPr>
            <a:t> </a:t>
          </a:r>
          <a:r>
            <a:rPr lang="el-GR" sz="1600" kern="1200" dirty="0" smtClean="0"/>
            <a:t>Δυνάμεις </a:t>
          </a:r>
          <a:r>
            <a:rPr lang="en-US" sz="1600" kern="1200" dirty="0" smtClean="0"/>
            <a:t>Van </a:t>
          </a:r>
          <a:r>
            <a:rPr lang="en-US" sz="1600" kern="1200" dirty="0" err="1" smtClean="0"/>
            <a:t>der</a:t>
          </a:r>
          <a:r>
            <a:rPr lang="en-US" sz="1600" kern="1200" dirty="0" smtClean="0"/>
            <a:t> Waals</a:t>
          </a:r>
          <a:endParaRPr lang="el-GR" sz="1600" kern="1200" dirty="0" smtClean="0"/>
        </a:p>
        <a:p>
          <a:pPr lvl="0" algn="ctr" defTabSz="711200">
            <a:lnSpc>
              <a:spcPct val="90000"/>
            </a:lnSpc>
            <a:spcBef>
              <a:spcPct val="0"/>
            </a:spcBef>
            <a:spcAft>
              <a:spcPct val="35000"/>
            </a:spcAft>
          </a:pPr>
          <a:endParaRPr lang="el-GR" sz="1600" kern="1200" dirty="0"/>
        </a:p>
      </dsp:txBody>
      <dsp:txXfrm>
        <a:off x="2032992" y="1473696"/>
        <a:ext cx="2030015" cy="3094761"/>
      </dsp:txXfrm>
    </dsp:sp>
    <dsp:sp modelId="{C6D3CB8C-55A1-460B-9A0F-51B74111882C}">
      <dsp:nvSpPr>
        <dsp:cNvPr id="0" name=""/>
        <dsp:cNvSpPr/>
      </dsp:nvSpPr>
      <dsp:spPr>
        <a:xfrm>
          <a:off x="4063007" y="1473696"/>
          <a:ext cx="2030015" cy="30947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Μη αντιστρεπτή σύνδεση</a:t>
          </a:r>
        </a:p>
        <a:p>
          <a:pPr lvl="0" algn="ctr" defTabSz="711200">
            <a:lnSpc>
              <a:spcPct val="90000"/>
            </a:lnSpc>
            <a:spcBef>
              <a:spcPct val="0"/>
            </a:spcBef>
            <a:spcAft>
              <a:spcPct val="35000"/>
            </a:spcAft>
          </a:pPr>
          <a:endParaRPr lang="el-GR" sz="1600" kern="1200" dirty="0" smtClean="0"/>
        </a:p>
        <a:p>
          <a:pPr lvl="0" algn="ctr" defTabSz="711200">
            <a:lnSpc>
              <a:spcPct val="90000"/>
            </a:lnSpc>
            <a:spcBef>
              <a:spcPct val="0"/>
            </a:spcBef>
            <a:spcAft>
              <a:spcPct val="35000"/>
            </a:spcAft>
          </a:pPr>
          <a:r>
            <a:rPr lang="el-GR" sz="1600" kern="1200" dirty="0" smtClean="0"/>
            <a:t>Σύνδεση συγκολλητινών </a:t>
          </a:r>
          <a:r>
            <a:rPr lang="en-US" sz="1600" kern="1200" dirty="0" smtClean="0"/>
            <a:t> </a:t>
          </a:r>
          <a:r>
            <a:rPr lang="el-GR" sz="1600" kern="1200" dirty="0" smtClean="0"/>
            <a:t>των βακτηρίων και υποδοχέων του ξενιστή </a:t>
          </a:r>
        </a:p>
        <a:p>
          <a:pPr lvl="0" algn="ctr" defTabSz="711200">
            <a:lnSpc>
              <a:spcPct val="90000"/>
            </a:lnSpc>
            <a:spcBef>
              <a:spcPct val="0"/>
            </a:spcBef>
            <a:spcAft>
              <a:spcPct val="35000"/>
            </a:spcAft>
          </a:pPr>
          <a:r>
            <a:rPr lang="el-GR" sz="1600" kern="1200" dirty="0" smtClean="0"/>
            <a:t>Τα βακτήρια εκκρίνουν πολυμερή και η σύνδεση γίνεται μόνιμη</a:t>
          </a:r>
          <a:endParaRPr lang="el-GR" sz="1600" kern="1200" dirty="0"/>
        </a:p>
      </dsp:txBody>
      <dsp:txXfrm>
        <a:off x="4063007" y="1473696"/>
        <a:ext cx="2030015" cy="3094761"/>
      </dsp:txXfrm>
    </dsp:sp>
    <dsp:sp modelId="{6077CA56-8521-45A3-A320-D122DAB37B88}">
      <dsp:nvSpPr>
        <dsp:cNvPr id="0" name=""/>
        <dsp:cNvSpPr/>
      </dsp:nvSpPr>
      <dsp:spPr>
        <a:xfrm>
          <a:off x="0" y="4568457"/>
          <a:ext cx="6096000" cy="34386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A3B8B-A7DA-407E-94F3-E0B70B11DD62}">
      <dsp:nvSpPr>
        <dsp:cNvPr id="0" name=""/>
        <dsp:cNvSpPr/>
      </dsp:nvSpPr>
      <dsp:spPr>
        <a:xfrm>
          <a:off x="0" y="0"/>
          <a:ext cx="3882170" cy="388843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A33C4-CB12-4944-BC53-FEFF50624222}">
      <dsp:nvSpPr>
        <dsp:cNvPr id="0" name=""/>
        <dsp:cNvSpPr/>
      </dsp:nvSpPr>
      <dsp:spPr>
        <a:xfrm>
          <a:off x="1941085" y="389222"/>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Είδος (</a:t>
          </a:r>
          <a:r>
            <a:rPr lang="en-US" sz="1600" kern="1200" dirty="0" smtClean="0"/>
            <a:t>species)</a:t>
          </a:r>
          <a:endParaRPr lang="el-GR" sz="1600" kern="1200" dirty="0"/>
        </a:p>
      </dsp:txBody>
      <dsp:txXfrm>
        <a:off x="1941085" y="389222"/>
        <a:ext cx="2523410" cy="394918"/>
      </dsp:txXfrm>
    </dsp:sp>
    <dsp:sp modelId="{165266CF-3FD9-4070-9AA2-3022EBE3D73E}">
      <dsp:nvSpPr>
        <dsp:cNvPr id="0" name=""/>
        <dsp:cNvSpPr/>
      </dsp:nvSpPr>
      <dsp:spPr>
        <a:xfrm>
          <a:off x="1941085" y="833506"/>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Γένος </a:t>
          </a:r>
          <a:r>
            <a:rPr lang="en-US" sz="1600" kern="1200" dirty="0" smtClean="0"/>
            <a:t>(genus)</a:t>
          </a:r>
          <a:endParaRPr lang="el-GR" sz="1600" kern="1200" dirty="0"/>
        </a:p>
      </dsp:txBody>
      <dsp:txXfrm>
        <a:off x="1941085" y="833506"/>
        <a:ext cx="2523410" cy="394918"/>
      </dsp:txXfrm>
    </dsp:sp>
    <dsp:sp modelId="{9507946C-0825-4ADF-A374-6B87EA21C325}">
      <dsp:nvSpPr>
        <dsp:cNvPr id="0" name=""/>
        <dsp:cNvSpPr/>
      </dsp:nvSpPr>
      <dsp:spPr>
        <a:xfrm>
          <a:off x="1941085" y="1277790"/>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0" kern="1200" dirty="0" smtClean="0"/>
            <a:t>οικογένεια (</a:t>
          </a:r>
          <a:r>
            <a:rPr lang="en-US" sz="1600" b="0" kern="1200" dirty="0" smtClean="0"/>
            <a:t>family</a:t>
          </a:r>
          <a:r>
            <a:rPr lang="el-GR" sz="1600" b="0" kern="1200" dirty="0" smtClean="0"/>
            <a:t>) </a:t>
          </a:r>
          <a:endParaRPr lang="el-GR" sz="1600" b="0" kern="1200" dirty="0"/>
        </a:p>
      </dsp:txBody>
      <dsp:txXfrm>
        <a:off x="1941085" y="1277790"/>
        <a:ext cx="2523410" cy="394918"/>
      </dsp:txXfrm>
    </dsp:sp>
    <dsp:sp modelId="{A1C21FD8-E2A5-4590-844A-A42139CC8E20}">
      <dsp:nvSpPr>
        <dsp:cNvPr id="0" name=""/>
        <dsp:cNvSpPr/>
      </dsp:nvSpPr>
      <dsp:spPr>
        <a:xfrm>
          <a:off x="1909996" y="1722074"/>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Τάξη (</a:t>
          </a:r>
          <a:r>
            <a:rPr lang="en-US" sz="1600" kern="1200" dirty="0" smtClean="0"/>
            <a:t>order)</a:t>
          </a:r>
          <a:endParaRPr lang="el-GR" sz="1600" kern="1200" dirty="0"/>
        </a:p>
      </dsp:txBody>
      <dsp:txXfrm>
        <a:off x="1909996" y="1722074"/>
        <a:ext cx="2523410" cy="394918"/>
      </dsp:txXfrm>
    </dsp:sp>
    <dsp:sp modelId="{29CCCADC-9B21-46D8-B826-C7352D99C90D}">
      <dsp:nvSpPr>
        <dsp:cNvPr id="0" name=""/>
        <dsp:cNvSpPr/>
      </dsp:nvSpPr>
      <dsp:spPr>
        <a:xfrm>
          <a:off x="1941085" y="2166357"/>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Υποδιαίρεση </a:t>
          </a:r>
          <a:r>
            <a:rPr lang="en-US" sz="1600" kern="1200" dirty="0" smtClean="0"/>
            <a:t>(sub-division)</a:t>
          </a:r>
          <a:endParaRPr lang="el-GR" sz="1600" kern="1200" dirty="0"/>
        </a:p>
      </dsp:txBody>
      <dsp:txXfrm>
        <a:off x="1941085" y="2166357"/>
        <a:ext cx="2523410" cy="394918"/>
      </dsp:txXfrm>
    </dsp:sp>
    <dsp:sp modelId="{2D445990-2333-441F-ACB7-AB854FAEDD02}">
      <dsp:nvSpPr>
        <dsp:cNvPr id="0" name=""/>
        <dsp:cNvSpPr/>
      </dsp:nvSpPr>
      <dsp:spPr>
        <a:xfrm>
          <a:off x="1941085" y="2610641"/>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Διαίρεση (</a:t>
          </a:r>
          <a:r>
            <a:rPr lang="en-US" sz="1600" kern="1200" dirty="0" smtClean="0"/>
            <a:t>division)</a:t>
          </a:r>
          <a:endParaRPr lang="el-GR" sz="1600" kern="1200" dirty="0"/>
        </a:p>
      </dsp:txBody>
      <dsp:txXfrm>
        <a:off x="1941085" y="2610641"/>
        <a:ext cx="2523410" cy="394918"/>
      </dsp:txXfrm>
    </dsp:sp>
    <dsp:sp modelId="{4FB4BFD2-00A0-49BA-A185-9BCABC2C293F}">
      <dsp:nvSpPr>
        <dsp:cNvPr id="0" name=""/>
        <dsp:cNvSpPr/>
      </dsp:nvSpPr>
      <dsp:spPr>
        <a:xfrm>
          <a:off x="1941085" y="3054925"/>
          <a:ext cx="2523410" cy="39491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Βασίλειο </a:t>
          </a:r>
          <a:r>
            <a:rPr lang="en-US" sz="1600" kern="1200" dirty="0" smtClean="0"/>
            <a:t>(kingdom)</a:t>
          </a:r>
          <a:endParaRPr lang="el-GR" sz="1600" kern="1200" dirty="0"/>
        </a:p>
      </dsp:txBody>
      <dsp:txXfrm>
        <a:off x="1941085" y="3054925"/>
        <a:ext cx="2523410" cy="39491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5C76FB-BE22-4844-908C-909D42AAC6C0}">
      <dsp:nvSpPr>
        <dsp:cNvPr id="0" name=""/>
        <dsp:cNvSpPr/>
      </dsp:nvSpPr>
      <dsp:spPr>
        <a:xfrm>
          <a:off x="613332" y="3086563"/>
          <a:ext cx="5925791" cy="1322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Μη ειδικές φυσικοχημικές δυνάμεις ή ειδική σύνδεση με υποδοχείς</a:t>
          </a:r>
          <a:endParaRPr lang="el-GR" sz="1600" kern="1200" dirty="0"/>
        </a:p>
      </dsp:txBody>
      <dsp:txXfrm>
        <a:off x="613332" y="3086563"/>
        <a:ext cx="1777737" cy="1322025"/>
      </dsp:txXfrm>
    </dsp:sp>
    <dsp:sp modelId="{AFFCD4A9-D4B7-44D0-A5D1-68F97E2973E2}">
      <dsp:nvSpPr>
        <dsp:cNvPr id="0" name=""/>
        <dsp:cNvSpPr/>
      </dsp:nvSpPr>
      <dsp:spPr>
        <a:xfrm>
          <a:off x="613332" y="1543119"/>
          <a:ext cx="5925791" cy="1322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Σύνδεση σε προσκολλημένα μικρόβια</a:t>
          </a:r>
          <a:endParaRPr lang="el-GR" sz="1600" kern="1200" dirty="0"/>
        </a:p>
      </dsp:txBody>
      <dsp:txXfrm>
        <a:off x="613332" y="1543119"/>
        <a:ext cx="1777737" cy="1322025"/>
      </dsp:txXfrm>
    </dsp:sp>
    <dsp:sp modelId="{135959D6-F2DD-4A29-8E93-F30FDAC0D88A}">
      <dsp:nvSpPr>
        <dsp:cNvPr id="0" name=""/>
        <dsp:cNvSpPr/>
      </dsp:nvSpPr>
      <dsp:spPr>
        <a:xfrm>
          <a:off x="613332" y="-325"/>
          <a:ext cx="5925791" cy="13220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t>Σύνδεση στο επίκτητο υμένιο</a:t>
          </a:r>
          <a:endParaRPr lang="el-GR" sz="1600" kern="1200" dirty="0"/>
        </a:p>
      </dsp:txBody>
      <dsp:txXfrm>
        <a:off x="613332" y="-325"/>
        <a:ext cx="1777737" cy="1322025"/>
      </dsp:txXfrm>
    </dsp:sp>
    <dsp:sp modelId="{EA35255E-148F-43FC-A050-8A952D14A592}">
      <dsp:nvSpPr>
        <dsp:cNvPr id="0" name=""/>
        <dsp:cNvSpPr/>
      </dsp:nvSpPr>
      <dsp:spPr>
        <a:xfrm>
          <a:off x="3474974" y="110383"/>
          <a:ext cx="1861728" cy="110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Πρωτογενείς αποικιστές </a:t>
          </a:r>
          <a:endParaRPr lang="el-GR" sz="1600" kern="1200" dirty="0"/>
        </a:p>
      </dsp:txBody>
      <dsp:txXfrm>
        <a:off x="3474974" y="110383"/>
        <a:ext cx="1861728" cy="1107094"/>
      </dsp:txXfrm>
    </dsp:sp>
    <dsp:sp modelId="{87A9CBE1-F205-4FB3-8859-73A9A4E857B2}">
      <dsp:nvSpPr>
        <dsp:cNvPr id="0" name=""/>
        <dsp:cNvSpPr/>
      </dsp:nvSpPr>
      <dsp:spPr>
        <a:xfrm>
          <a:off x="4360118" y="1217477"/>
          <a:ext cx="91440" cy="442837"/>
        </a:xfrm>
        <a:custGeom>
          <a:avLst/>
          <a:gdLst/>
          <a:ahLst/>
          <a:cxnLst/>
          <a:rect l="0" t="0" r="0" b="0"/>
          <a:pathLst>
            <a:path>
              <a:moveTo>
                <a:pt x="45720" y="0"/>
              </a:moveTo>
              <a:lnTo>
                <a:pt x="45720" y="4428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63B9E-A080-4BAB-83F4-3B170DAD880E}">
      <dsp:nvSpPr>
        <dsp:cNvPr id="0" name=""/>
        <dsp:cNvSpPr/>
      </dsp:nvSpPr>
      <dsp:spPr>
        <a:xfrm>
          <a:off x="3575518" y="1660315"/>
          <a:ext cx="1660641" cy="110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Δευτερογενείς αποικιστές</a:t>
          </a:r>
          <a:endParaRPr lang="el-GR" sz="1600" kern="1200" dirty="0"/>
        </a:p>
      </dsp:txBody>
      <dsp:txXfrm>
        <a:off x="3575518" y="1660315"/>
        <a:ext cx="1660641" cy="1107094"/>
      </dsp:txXfrm>
    </dsp:sp>
    <dsp:sp modelId="{3B913CF1-7C0A-457D-9C8E-03EDEE995D21}">
      <dsp:nvSpPr>
        <dsp:cNvPr id="0" name=""/>
        <dsp:cNvSpPr/>
      </dsp:nvSpPr>
      <dsp:spPr>
        <a:xfrm>
          <a:off x="3326422" y="2767409"/>
          <a:ext cx="1079416" cy="442837"/>
        </a:xfrm>
        <a:custGeom>
          <a:avLst/>
          <a:gdLst/>
          <a:ahLst/>
          <a:cxnLst/>
          <a:rect l="0" t="0" r="0" b="0"/>
          <a:pathLst>
            <a:path>
              <a:moveTo>
                <a:pt x="1079416" y="0"/>
              </a:moveTo>
              <a:lnTo>
                <a:pt x="1079416" y="221418"/>
              </a:lnTo>
              <a:lnTo>
                <a:pt x="0" y="221418"/>
              </a:lnTo>
              <a:lnTo>
                <a:pt x="0" y="442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18553-1F79-48A7-A990-0D7142733212}">
      <dsp:nvSpPr>
        <dsp:cNvPr id="0" name=""/>
        <dsp:cNvSpPr/>
      </dsp:nvSpPr>
      <dsp:spPr>
        <a:xfrm>
          <a:off x="2496101" y="3210246"/>
          <a:ext cx="1660641" cy="110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Πρωτογενείς και δευτερογενείς Ίδιου είδους </a:t>
          </a:r>
          <a:endParaRPr lang="el-GR" sz="1600" kern="1200" dirty="0"/>
        </a:p>
      </dsp:txBody>
      <dsp:txXfrm>
        <a:off x="2496101" y="3210246"/>
        <a:ext cx="1660641" cy="1107094"/>
      </dsp:txXfrm>
    </dsp:sp>
    <dsp:sp modelId="{454A0624-49CA-4181-9F40-92C6FB0F013A}">
      <dsp:nvSpPr>
        <dsp:cNvPr id="0" name=""/>
        <dsp:cNvSpPr/>
      </dsp:nvSpPr>
      <dsp:spPr>
        <a:xfrm>
          <a:off x="4405838" y="2767409"/>
          <a:ext cx="1079416" cy="442837"/>
        </a:xfrm>
        <a:custGeom>
          <a:avLst/>
          <a:gdLst/>
          <a:ahLst/>
          <a:cxnLst/>
          <a:rect l="0" t="0" r="0" b="0"/>
          <a:pathLst>
            <a:path>
              <a:moveTo>
                <a:pt x="0" y="0"/>
              </a:moveTo>
              <a:lnTo>
                <a:pt x="0" y="221418"/>
              </a:lnTo>
              <a:lnTo>
                <a:pt x="1079416" y="221418"/>
              </a:lnTo>
              <a:lnTo>
                <a:pt x="1079416" y="4428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13BE2-0020-4191-B0DA-685C0EEA2A06}">
      <dsp:nvSpPr>
        <dsp:cNvPr id="0" name=""/>
        <dsp:cNvSpPr/>
      </dsp:nvSpPr>
      <dsp:spPr>
        <a:xfrm>
          <a:off x="4654934" y="3210246"/>
          <a:ext cx="1660641" cy="11070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Πρωτογενείς και δευτερογενείς διαφορετικού  είδους </a:t>
          </a:r>
          <a:endParaRPr lang="el-GR" sz="1600" kern="1200" dirty="0"/>
        </a:p>
      </dsp:txBody>
      <dsp:txXfrm>
        <a:off x="4654934" y="3210246"/>
        <a:ext cx="1660641" cy="1107094"/>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DD37ED-C3AC-41E6-86BE-A0EF709EC608}">
      <dsp:nvSpPr>
        <dsp:cNvPr id="0" name=""/>
        <dsp:cNvSpPr/>
      </dsp:nvSpPr>
      <dsp:spPr>
        <a:xfrm>
          <a:off x="5415865" y="2731411"/>
          <a:ext cx="91440" cy="508843"/>
        </a:xfrm>
        <a:custGeom>
          <a:avLst/>
          <a:gdLst/>
          <a:ahLst/>
          <a:cxnLst/>
          <a:rect l="0" t="0" r="0" b="0"/>
          <a:pathLst>
            <a:path>
              <a:moveTo>
                <a:pt x="45720" y="0"/>
              </a:moveTo>
              <a:lnTo>
                <a:pt x="45720" y="508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A2486-FCA2-4D23-A86C-0F0DAD0CA51C}">
      <dsp:nvSpPr>
        <dsp:cNvPr id="0" name=""/>
        <dsp:cNvSpPr/>
      </dsp:nvSpPr>
      <dsp:spPr>
        <a:xfrm>
          <a:off x="3857781" y="1111569"/>
          <a:ext cx="1603804" cy="508843"/>
        </a:xfrm>
        <a:custGeom>
          <a:avLst/>
          <a:gdLst/>
          <a:ahLst/>
          <a:cxnLst/>
          <a:rect l="0" t="0" r="0" b="0"/>
          <a:pathLst>
            <a:path>
              <a:moveTo>
                <a:pt x="0" y="0"/>
              </a:moveTo>
              <a:lnTo>
                <a:pt x="0" y="346761"/>
              </a:lnTo>
              <a:lnTo>
                <a:pt x="1603804" y="346761"/>
              </a:lnTo>
              <a:lnTo>
                <a:pt x="1603804" y="5088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8C7D8-7A68-4616-9864-2407EE28C22B}">
      <dsp:nvSpPr>
        <dsp:cNvPr id="0" name=""/>
        <dsp:cNvSpPr/>
      </dsp:nvSpPr>
      <dsp:spPr>
        <a:xfrm>
          <a:off x="2253976" y="2731411"/>
          <a:ext cx="1069202" cy="508843"/>
        </a:xfrm>
        <a:custGeom>
          <a:avLst/>
          <a:gdLst/>
          <a:ahLst/>
          <a:cxnLst/>
          <a:rect l="0" t="0" r="0" b="0"/>
          <a:pathLst>
            <a:path>
              <a:moveTo>
                <a:pt x="0" y="0"/>
              </a:moveTo>
              <a:lnTo>
                <a:pt x="0" y="346761"/>
              </a:lnTo>
              <a:lnTo>
                <a:pt x="1069202" y="346761"/>
              </a:lnTo>
              <a:lnTo>
                <a:pt x="1069202" y="508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56E07-2CAF-4DFD-A5B4-903700E15B18}">
      <dsp:nvSpPr>
        <dsp:cNvPr id="0" name=""/>
        <dsp:cNvSpPr/>
      </dsp:nvSpPr>
      <dsp:spPr>
        <a:xfrm>
          <a:off x="1184774" y="2731411"/>
          <a:ext cx="1069202" cy="508843"/>
        </a:xfrm>
        <a:custGeom>
          <a:avLst/>
          <a:gdLst/>
          <a:ahLst/>
          <a:cxnLst/>
          <a:rect l="0" t="0" r="0" b="0"/>
          <a:pathLst>
            <a:path>
              <a:moveTo>
                <a:pt x="1069202" y="0"/>
              </a:moveTo>
              <a:lnTo>
                <a:pt x="1069202" y="346761"/>
              </a:lnTo>
              <a:lnTo>
                <a:pt x="0" y="346761"/>
              </a:lnTo>
              <a:lnTo>
                <a:pt x="0" y="5088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37D98-F07F-4EFE-AEB4-AFBBBCA0C177}">
      <dsp:nvSpPr>
        <dsp:cNvPr id="0" name=""/>
        <dsp:cNvSpPr/>
      </dsp:nvSpPr>
      <dsp:spPr>
        <a:xfrm>
          <a:off x="2253976" y="1111569"/>
          <a:ext cx="1603804" cy="508843"/>
        </a:xfrm>
        <a:custGeom>
          <a:avLst/>
          <a:gdLst/>
          <a:ahLst/>
          <a:cxnLst/>
          <a:rect l="0" t="0" r="0" b="0"/>
          <a:pathLst>
            <a:path>
              <a:moveTo>
                <a:pt x="1603804" y="0"/>
              </a:moveTo>
              <a:lnTo>
                <a:pt x="1603804" y="346761"/>
              </a:lnTo>
              <a:lnTo>
                <a:pt x="0" y="346761"/>
              </a:lnTo>
              <a:lnTo>
                <a:pt x="0" y="5088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CB17A-EDF9-4D23-8F5D-D23C1E998084}">
      <dsp:nvSpPr>
        <dsp:cNvPr id="0" name=""/>
        <dsp:cNvSpPr/>
      </dsp:nvSpPr>
      <dsp:spPr>
        <a:xfrm>
          <a:off x="2982978" y="570"/>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8A1C6-253C-4D72-BBE5-49D3639C7706}">
      <dsp:nvSpPr>
        <dsp:cNvPr id="0" name=""/>
        <dsp:cNvSpPr/>
      </dsp:nvSpPr>
      <dsp:spPr>
        <a:xfrm>
          <a:off x="3177379" y="185250"/>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Επικοινωνία βακτηρίων</a:t>
          </a:r>
          <a:endParaRPr lang="el-GR" sz="1600" kern="1200" dirty="0"/>
        </a:p>
      </dsp:txBody>
      <dsp:txXfrm>
        <a:off x="3177379" y="185250"/>
        <a:ext cx="1749604" cy="1110998"/>
      </dsp:txXfrm>
    </dsp:sp>
    <dsp:sp modelId="{AC2C8DB7-CAD7-488D-9BA9-F2699E9E9D3B}">
      <dsp:nvSpPr>
        <dsp:cNvPr id="0" name=""/>
        <dsp:cNvSpPr/>
      </dsp:nvSpPr>
      <dsp:spPr>
        <a:xfrm>
          <a:off x="1379174" y="1620412"/>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1F12A-BA9D-4D38-8997-C349C748BF5F}">
      <dsp:nvSpPr>
        <dsp:cNvPr id="0" name=""/>
        <dsp:cNvSpPr/>
      </dsp:nvSpPr>
      <dsp:spPr>
        <a:xfrm>
          <a:off x="1573575" y="1805092"/>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Άμεση επαφή</a:t>
          </a:r>
          <a:endParaRPr lang="el-GR" sz="1600" kern="1200" dirty="0"/>
        </a:p>
      </dsp:txBody>
      <dsp:txXfrm>
        <a:off x="1573575" y="1805092"/>
        <a:ext cx="1749604" cy="1110998"/>
      </dsp:txXfrm>
    </dsp:sp>
    <dsp:sp modelId="{DDCCE1F6-7EDF-4CD2-AAB7-0D3AF5F42888}">
      <dsp:nvSpPr>
        <dsp:cNvPr id="0" name=""/>
        <dsp:cNvSpPr/>
      </dsp:nvSpPr>
      <dsp:spPr>
        <a:xfrm>
          <a:off x="309971" y="3240254"/>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0833F-B1E8-4A57-B181-65127D346BA3}">
      <dsp:nvSpPr>
        <dsp:cNvPr id="0" name=""/>
        <dsp:cNvSpPr/>
      </dsp:nvSpPr>
      <dsp:spPr>
        <a:xfrm>
          <a:off x="504372" y="3424934"/>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Μέσω συγκολλητινών</a:t>
          </a:r>
          <a:endParaRPr lang="el-GR" sz="1600" kern="1200" dirty="0"/>
        </a:p>
      </dsp:txBody>
      <dsp:txXfrm>
        <a:off x="504372" y="3424934"/>
        <a:ext cx="1749604" cy="1110998"/>
      </dsp:txXfrm>
    </dsp:sp>
    <dsp:sp modelId="{B54E631E-B23C-4979-BC65-C7AF2C3B87FD}">
      <dsp:nvSpPr>
        <dsp:cNvPr id="0" name=""/>
        <dsp:cNvSpPr/>
      </dsp:nvSpPr>
      <dsp:spPr>
        <a:xfrm>
          <a:off x="2448377" y="3240254"/>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70397-02C5-45E3-88B5-A33AC0F3232C}">
      <dsp:nvSpPr>
        <dsp:cNvPr id="0" name=""/>
        <dsp:cNvSpPr/>
      </dsp:nvSpPr>
      <dsp:spPr>
        <a:xfrm>
          <a:off x="2642777" y="3424934"/>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Με τη μεταφορά γενετικού υλικού όπως τα πλασμίδια</a:t>
          </a:r>
          <a:endParaRPr lang="el-GR" sz="1600" kern="1200" dirty="0"/>
        </a:p>
      </dsp:txBody>
      <dsp:txXfrm>
        <a:off x="2642777" y="3424934"/>
        <a:ext cx="1749604" cy="1110998"/>
      </dsp:txXfrm>
    </dsp:sp>
    <dsp:sp modelId="{4D7E4830-CF99-446F-A07A-17E2A575DD68}">
      <dsp:nvSpPr>
        <dsp:cNvPr id="0" name=""/>
        <dsp:cNvSpPr/>
      </dsp:nvSpPr>
      <dsp:spPr>
        <a:xfrm>
          <a:off x="4586783" y="1620412"/>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B8C34-0366-4CAF-8486-CAB7306CD496}">
      <dsp:nvSpPr>
        <dsp:cNvPr id="0" name=""/>
        <dsp:cNvSpPr/>
      </dsp:nvSpPr>
      <dsp:spPr>
        <a:xfrm>
          <a:off x="4781183" y="1805092"/>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Με την έκκριση ειδικών μορίων (διακυτταρική χημική επικοινωνία)</a:t>
          </a:r>
          <a:endParaRPr lang="el-GR" sz="1600" kern="1200" dirty="0"/>
        </a:p>
      </dsp:txBody>
      <dsp:txXfrm>
        <a:off x="4781183" y="1805092"/>
        <a:ext cx="1749604" cy="1110998"/>
      </dsp:txXfrm>
    </dsp:sp>
    <dsp:sp modelId="{16577CE9-BF67-416F-B79B-4C192B6BA96D}">
      <dsp:nvSpPr>
        <dsp:cNvPr id="0" name=""/>
        <dsp:cNvSpPr/>
      </dsp:nvSpPr>
      <dsp:spPr>
        <a:xfrm>
          <a:off x="4586783" y="3240254"/>
          <a:ext cx="1749604" cy="1110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A7892-8284-45BE-BF79-D85595B346B6}">
      <dsp:nvSpPr>
        <dsp:cNvPr id="0" name=""/>
        <dsp:cNvSpPr/>
      </dsp:nvSpPr>
      <dsp:spPr>
        <a:xfrm>
          <a:off x="4781183" y="3424934"/>
          <a:ext cx="1749604" cy="1110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Φερομόνες στα (</a:t>
          </a:r>
          <a:r>
            <a:rPr lang="en-US" sz="1600" kern="1200" dirty="0" smtClean="0"/>
            <a:t>Gram (+)</a:t>
          </a:r>
          <a:endParaRPr lang="el-GR" sz="1600" kern="1200" dirty="0" smtClean="0"/>
        </a:p>
        <a:p>
          <a:pPr lvl="0" algn="ctr" defTabSz="711200">
            <a:lnSpc>
              <a:spcPct val="90000"/>
            </a:lnSpc>
            <a:spcBef>
              <a:spcPct val="0"/>
            </a:spcBef>
            <a:spcAft>
              <a:spcPct val="35000"/>
            </a:spcAft>
          </a:pPr>
          <a:r>
            <a:rPr lang="el-GR" sz="1600" kern="1200" dirty="0" smtClean="0"/>
            <a:t>Μόρια λακτόνης στα</a:t>
          </a:r>
          <a:r>
            <a:rPr lang="en-US" sz="1600" kern="1200" dirty="0" smtClean="0"/>
            <a:t> Gram (-)</a:t>
          </a:r>
          <a:endParaRPr lang="el-GR" sz="1600" kern="1200" dirty="0"/>
        </a:p>
      </dsp:txBody>
      <dsp:txXfrm>
        <a:off x="4781183" y="3424934"/>
        <a:ext cx="1749604" cy="1110998"/>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853BEB-B8B7-48B0-A93C-B65C0EBD89C9}">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l-GR" sz="3400" kern="1200" dirty="0" smtClean="0"/>
            <a:t>Είδη μικροβίων οδοντικής πλάκας</a:t>
          </a:r>
          <a:endParaRPr lang="el-GR" sz="3400" kern="1200" dirty="0"/>
        </a:p>
      </dsp:txBody>
      <dsp:txXfrm>
        <a:off x="0" y="0"/>
        <a:ext cx="6096000" cy="1219200"/>
      </dsp:txXfrm>
    </dsp:sp>
    <dsp:sp modelId="{CF9213C2-73F6-442E-91DD-5E1148C01A31}">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Περισσότερα από 500 διαφορετικά είδη στην υπερουλική πλάκα και 20% λιγότερα στην υποουλική</a:t>
          </a:r>
          <a:endParaRPr lang="el-GR" sz="1600" kern="1200" dirty="0"/>
        </a:p>
      </dsp:txBody>
      <dsp:txXfrm>
        <a:off x="2976" y="1219200"/>
        <a:ext cx="2030015" cy="2560320"/>
      </dsp:txXfrm>
    </dsp:sp>
    <dsp:sp modelId="{E332E607-9D48-4AB5-9995-14CEE6A9388C}">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Διαφορετικά είδη στις διάφορες περιοχές των δοντιών</a:t>
          </a:r>
          <a:endParaRPr lang="el-GR" sz="1600" kern="1200" dirty="0"/>
        </a:p>
      </dsp:txBody>
      <dsp:txXfrm>
        <a:off x="2032992" y="1219200"/>
        <a:ext cx="2030015" cy="2560320"/>
      </dsp:txXfrm>
    </dsp:sp>
    <dsp:sp modelId="{A7CD6121-F3A4-490B-9733-FA82D341B1FA}">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Διαφορετικά είδη μεταξύ διαφορετικών ατόμων</a:t>
          </a:r>
          <a:endParaRPr lang="el-GR" sz="1600" kern="1200" dirty="0"/>
        </a:p>
      </dsp:txBody>
      <dsp:txXfrm>
        <a:off x="4063007" y="1219200"/>
        <a:ext cx="2030015" cy="2560320"/>
      </dsp:txXfrm>
    </dsp:sp>
    <dsp:sp modelId="{1A7B8F32-53F0-4506-8C97-E81615C4BAC8}">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D118B5-705F-44DD-80AA-6C4F82556679}">
      <dsp:nvSpPr>
        <dsp:cNvPr id="0" name=""/>
        <dsp:cNvSpPr/>
      </dsp:nvSpPr>
      <dsp:spPr>
        <a:xfrm>
          <a:off x="7136572" y="3513902"/>
          <a:ext cx="912425" cy="434231"/>
        </a:xfrm>
        <a:custGeom>
          <a:avLst/>
          <a:gdLst/>
          <a:ahLst/>
          <a:cxnLst/>
          <a:rect l="0" t="0" r="0" b="0"/>
          <a:pathLst>
            <a:path>
              <a:moveTo>
                <a:pt x="0" y="0"/>
              </a:moveTo>
              <a:lnTo>
                <a:pt x="0" y="295916"/>
              </a:lnTo>
              <a:lnTo>
                <a:pt x="912425" y="295916"/>
              </a:lnTo>
              <a:lnTo>
                <a:pt x="912425" y="434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DCE64-2CB2-4522-A86B-7A293B775334}">
      <dsp:nvSpPr>
        <dsp:cNvPr id="0" name=""/>
        <dsp:cNvSpPr/>
      </dsp:nvSpPr>
      <dsp:spPr>
        <a:xfrm>
          <a:off x="6224147" y="3513902"/>
          <a:ext cx="912425" cy="434231"/>
        </a:xfrm>
        <a:custGeom>
          <a:avLst/>
          <a:gdLst/>
          <a:ahLst/>
          <a:cxnLst/>
          <a:rect l="0" t="0" r="0" b="0"/>
          <a:pathLst>
            <a:path>
              <a:moveTo>
                <a:pt x="912425" y="0"/>
              </a:moveTo>
              <a:lnTo>
                <a:pt x="912425" y="295916"/>
              </a:lnTo>
              <a:lnTo>
                <a:pt x="0" y="295916"/>
              </a:lnTo>
              <a:lnTo>
                <a:pt x="0" y="434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AE7B16-699E-41AA-B00A-2C518104487D}">
      <dsp:nvSpPr>
        <dsp:cNvPr id="0" name=""/>
        <dsp:cNvSpPr/>
      </dsp:nvSpPr>
      <dsp:spPr>
        <a:xfrm>
          <a:off x="4875963" y="2131577"/>
          <a:ext cx="2260608" cy="434231"/>
        </a:xfrm>
        <a:custGeom>
          <a:avLst/>
          <a:gdLst/>
          <a:ahLst/>
          <a:cxnLst/>
          <a:rect l="0" t="0" r="0" b="0"/>
          <a:pathLst>
            <a:path>
              <a:moveTo>
                <a:pt x="0" y="0"/>
              </a:moveTo>
              <a:lnTo>
                <a:pt x="0" y="295916"/>
              </a:lnTo>
              <a:lnTo>
                <a:pt x="2260608" y="295916"/>
              </a:lnTo>
              <a:lnTo>
                <a:pt x="2260608" y="434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B3462-714A-4EAA-9F54-D284E8090D0B}">
      <dsp:nvSpPr>
        <dsp:cNvPr id="0" name=""/>
        <dsp:cNvSpPr/>
      </dsp:nvSpPr>
      <dsp:spPr>
        <a:xfrm>
          <a:off x="2574445" y="3513902"/>
          <a:ext cx="1824851" cy="434231"/>
        </a:xfrm>
        <a:custGeom>
          <a:avLst/>
          <a:gdLst/>
          <a:ahLst/>
          <a:cxnLst/>
          <a:rect l="0" t="0" r="0" b="0"/>
          <a:pathLst>
            <a:path>
              <a:moveTo>
                <a:pt x="0" y="0"/>
              </a:moveTo>
              <a:lnTo>
                <a:pt x="0" y="295916"/>
              </a:lnTo>
              <a:lnTo>
                <a:pt x="1824851" y="295916"/>
              </a:lnTo>
              <a:lnTo>
                <a:pt x="1824851" y="434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90E2D-6EDD-490B-B5D6-6FBF91275DB3}">
      <dsp:nvSpPr>
        <dsp:cNvPr id="0" name=""/>
        <dsp:cNvSpPr/>
      </dsp:nvSpPr>
      <dsp:spPr>
        <a:xfrm>
          <a:off x="2528725" y="3513902"/>
          <a:ext cx="91440" cy="434231"/>
        </a:xfrm>
        <a:custGeom>
          <a:avLst/>
          <a:gdLst/>
          <a:ahLst/>
          <a:cxnLst/>
          <a:rect l="0" t="0" r="0" b="0"/>
          <a:pathLst>
            <a:path>
              <a:moveTo>
                <a:pt x="45720" y="0"/>
              </a:moveTo>
              <a:lnTo>
                <a:pt x="45720" y="434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FB8EFE-515A-49D8-9F5A-F00DF76639B3}">
      <dsp:nvSpPr>
        <dsp:cNvPr id="0" name=""/>
        <dsp:cNvSpPr/>
      </dsp:nvSpPr>
      <dsp:spPr>
        <a:xfrm>
          <a:off x="749594" y="3513902"/>
          <a:ext cx="1824851" cy="434231"/>
        </a:xfrm>
        <a:custGeom>
          <a:avLst/>
          <a:gdLst/>
          <a:ahLst/>
          <a:cxnLst/>
          <a:rect l="0" t="0" r="0" b="0"/>
          <a:pathLst>
            <a:path>
              <a:moveTo>
                <a:pt x="1824851" y="0"/>
              </a:moveTo>
              <a:lnTo>
                <a:pt x="1824851" y="295916"/>
              </a:lnTo>
              <a:lnTo>
                <a:pt x="0" y="295916"/>
              </a:lnTo>
              <a:lnTo>
                <a:pt x="0" y="434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AF469-9AE0-4DB2-AE36-2A13BDD6B68C}">
      <dsp:nvSpPr>
        <dsp:cNvPr id="0" name=""/>
        <dsp:cNvSpPr/>
      </dsp:nvSpPr>
      <dsp:spPr>
        <a:xfrm>
          <a:off x="2574445" y="2131577"/>
          <a:ext cx="2301518" cy="434231"/>
        </a:xfrm>
        <a:custGeom>
          <a:avLst/>
          <a:gdLst/>
          <a:ahLst/>
          <a:cxnLst/>
          <a:rect l="0" t="0" r="0" b="0"/>
          <a:pathLst>
            <a:path>
              <a:moveTo>
                <a:pt x="2301518" y="0"/>
              </a:moveTo>
              <a:lnTo>
                <a:pt x="2301518" y="295916"/>
              </a:lnTo>
              <a:lnTo>
                <a:pt x="0" y="295916"/>
              </a:lnTo>
              <a:lnTo>
                <a:pt x="0" y="434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FB327-1877-4720-A9DB-9CDDF0E83E10}">
      <dsp:nvSpPr>
        <dsp:cNvPr id="0" name=""/>
        <dsp:cNvSpPr/>
      </dsp:nvSpPr>
      <dsp:spPr>
        <a:xfrm>
          <a:off x="4129433" y="1183484"/>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39C05-36F8-4702-BC50-4AA603685D4D}">
      <dsp:nvSpPr>
        <dsp:cNvPr id="0" name=""/>
        <dsp:cNvSpPr/>
      </dsp:nvSpPr>
      <dsp:spPr>
        <a:xfrm>
          <a:off x="4295329" y="1341085"/>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Σχέσεις μικροβίων της οδοντικής πλάκας </a:t>
          </a:r>
          <a:endParaRPr lang="el-GR" sz="1600" kern="1200" dirty="0"/>
        </a:p>
      </dsp:txBody>
      <dsp:txXfrm>
        <a:off x="4295329" y="1341085"/>
        <a:ext cx="1493059" cy="948093"/>
      </dsp:txXfrm>
    </dsp:sp>
    <dsp:sp modelId="{0228616D-3DAF-4094-B16E-BBFBCD01070C}">
      <dsp:nvSpPr>
        <dsp:cNvPr id="0" name=""/>
        <dsp:cNvSpPr/>
      </dsp:nvSpPr>
      <dsp:spPr>
        <a:xfrm>
          <a:off x="1627001" y="2565809"/>
          <a:ext cx="1894887"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A878A-5A94-4318-AE2B-D1055C63CF8A}">
      <dsp:nvSpPr>
        <dsp:cNvPr id="0" name=""/>
        <dsp:cNvSpPr/>
      </dsp:nvSpPr>
      <dsp:spPr>
        <a:xfrm>
          <a:off x="1792897" y="2723409"/>
          <a:ext cx="1894887"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Συνεργατικές αλληλεπιδράσεις</a:t>
          </a:r>
          <a:endParaRPr lang="el-GR" sz="1600" kern="1200" dirty="0"/>
        </a:p>
      </dsp:txBody>
      <dsp:txXfrm>
        <a:off x="1792897" y="2723409"/>
        <a:ext cx="1894887" cy="948093"/>
      </dsp:txXfrm>
    </dsp:sp>
    <dsp:sp modelId="{E020808D-E275-410A-8ADE-86473C0669E5}">
      <dsp:nvSpPr>
        <dsp:cNvPr id="0" name=""/>
        <dsp:cNvSpPr/>
      </dsp:nvSpPr>
      <dsp:spPr>
        <a:xfrm>
          <a:off x="3064" y="3948133"/>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E0ECC-838C-4C89-83CA-7AC6678D0554}">
      <dsp:nvSpPr>
        <dsp:cNvPr id="0" name=""/>
        <dsp:cNvSpPr/>
      </dsp:nvSpPr>
      <dsp:spPr>
        <a:xfrm>
          <a:off x="168959" y="4105734"/>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Συνεργασία στη διάσπαση θρεπτικών ουσιών</a:t>
          </a:r>
          <a:endParaRPr lang="el-GR" sz="1400" kern="1200" dirty="0"/>
        </a:p>
      </dsp:txBody>
      <dsp:txXfrm>
        <a:off x="168959" y="4105734"/>
        <a:ext cx="1493059" cy="948093"/>
      </dsp:txXfrm>
    </dsp:sp>
    <dsp:sp modelId="{FDE18562-909B-4BED-82BC-048872E9581E}">
      <dsp:nvSpPr>
        <dsp:cNvPr id="0" name=""/>
        <dsp:cNvSpPr/>
      </dsp:nvSpPr>
      <dsp:spPr>
        <a:xfrm>
          <a:off x="1827915" y="3948133"/>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7EA61-1408-4285-88BB-E2A10E58D911}">
      <dsp:nvSpPr>
        <dsp:cNvPr id="0" name=""/>
        <dsp:cNvSpPr/>
      </dsp:nvSpPr>
      <dsp:spPr>
        <a:xfrm>
          <a:off x="1993810" y="4105734"/>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Παραγωγή θρεπτικών ουσιών </a:t>
          </a:r>
          <a:endParaRPr lang="el-GR" sz="1600" kern="1200" dirty="0"/>
        </a:p>
      </dsp:txBody>
      <dsp:txXfrm>
        <a:off x="1993810" y="4105734"/>
        <a:ext cx="1493059" cy="948093"/>
      </dsp:txXfrm>
    </dsp:sp>
    <dsp:sp modelId="{12A47E80-9A85-4854-AEFC-39C8129876E7}">
      <dsp:nvSpPr>
        <dsp:cNvPr id="0" name=""/>
        <dsp:cNvSpPr/>
      </dsp:nvSpPr>
      <dsp:spPr>
        <a:xfrm>
          <a:off x="3652766" y="3948133"/>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C3D5A-E686-43E1-BD86-D15E49A860FD}">
      <dsp:nvSpPr>
        <dsp:cNvPr id="0" name=""/>
        <dsp:cNvSpPr/>
      </dsp:nvSpPr>
      <dsp:spPr>
        <a:xfrm>
          <a:off x="3818661" y="4105734"/>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Τροποποίηση τοπικών συνθηκών</a:t>
          </a:r>
          <a:endParaRPr lang="el-GR" sz="1600" kern="1200" dirty="0"/>
        </a:p>
      </dsp:txBody>
      <dsp:txXfrm>
        <a:off x="3818661" y="4105734"/>
        <a:ext cx="1493059" cy="948093"/>
      </dsp:txXfrm>
    </dsp:sp>
    <dsp:sp modelId="{5A86693B-EB4D-42AB-AA08-A0BA236071A2}">
      <dsp:nvSpPr>
        <dsp:cNvPr id="0" name=""/>
        <dsp:cNvSpPr/>
      </dsp:nvSpPr>
      <dsp:spPr>
        <a:xfrm>
          <a:off x="6148219" y="2565809"/>
          <a:ext cx="1976706"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B2F54-852E-4686-AA61-A9D9215DA921}">
      <dsp:nvSpPr>
        <dsp:cNvPr id="0" name=""/>
        <dsp:cNvSpPr/>
      </dsp:nvSpPr>
      <dsp:spPr>
        <a:xfrm>
          <a:off x="6314114" y="2723409"/>
          <a:ext cx="1976706"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Ανταγωνιστικές αλληλεπιδράσεις</a:t>
          </a:r>
          <a:endParaRPr lang="el-GR" sz="1600" kern="1200" dirty="0"/>
        </a:p>
      </dsp:txBody>
      <dsp:txXfrm>
        <a:off x="6314114" y="2723409"/>
        <a:ext cx="1976706" cy="948093"/>
      </dsp:txXfrm>
    </dsp:sp>
    <dsp:sp modelId="{5EEB469C-F5A0-47A2-ABC3-FA5A55E742ED}">
      <dsp:nvSpPr>
        <dsp:cNvPr id="0" name=""/>
        <dsp:cNvSpPr/>
      </dsp:nvSpPr>
      <dsp:spPr>
        <a:xfrm>
          <a:off x="5477617" y="3948133"/>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4F3E1-A49D-42EE-965E-F2F0298AF687}">
      <dsp:nvSpPr>
        <dsp:cNvPr id="0" name=""/>
        <dsp:cNvSpPr/>
      </dsp:nvSpPr>
      <dsp:spPr>
        <a:xfrm>
          <a:off x="5643512" y="4105734"/>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Παραγωγή τοξικών ουσιών (βακτηριοκίνες</a:t>
          </a:r>
          <a:r>
            <a:rPr lang="el-GR" sz="1100" kern="1200" dirty="0" smtClean="0"/>
            <a:t>)</a:t>
          </a:r>
          <a:endParaRPr lang="el-GR" sz="1100" kern="1200" dirty="0"/>
        </a:p>
      </dsp:txBody>
      <dsp:txXfrm>
        <a:off x="5643512" y="4105734"/>
        <a:ext cx="1493059" cy="948093"/>
      </dsp:txXfrm>
    </dsp:sp>
    <dsp:sp modelId="{57432C1F-2DC0-4624-9B1D-79B2E335FD8A}">
      <dsp:nvSpPr>
        <dsp:cNvPr id="0" name=""/>
        <dsp:cNvSpPr/>
      </dsp:nvSpPr>
      <dsp:spPr>
        <a:xfrm>
          <a:off x="7302468" y="3948133"/>
          <a:ext cx="1493059" cy="948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8F2B8-7946-4579-8B48-8FFE329CF771}">
      <dsp:nvSpPr>
        <dsp:cNvPr id="0" name=""/>
        <dsp:cNvSpPr/>
      </dsp:nvSpPr>
      <dsp:spPr>
        <a:xfrm>
          <a:off x="7468363" y="4105734"/>
          <a:ext cx="1493059" cy="948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Ανταγωνισμός για τις θρεπτικές ουσίες και τις θέσεις προσκόλλησης</a:t>
          </a:r>
          <a:endParaRPr lang="el-GR" sz="1400" kern="1200" dirty="0"/>
        </a:p>
      </dsp:txBody>
      <dsp:txXfrm>
        <a:off x="7468363" y="4105734"/>
        <a:ext cx="1493059" cy="948093"/>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0A1201-E714-4223-8E73-B31D90F565EE}">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Μικροβιακή ομοιόσταση οδοντικής πλάκας</a:t>
          </a:r>
        </a:p>
        <a:p>
          <a:pPr lvl="0" algn="ctr" defTabSz="800100">
            <a:lnSpc>
              <a:spcPct val="90000"/>
            </a:lnSpc>
            <a:spcBef>
              <a:spcPct val="0"/>
            </a:spcBef>
            <a:spcAft>
              <a:spcPct val="35000"/>
            </a:spcAft>
          </a:pPr>
          <a:r>
            <a:rPr lang="el-GR" sz="1800" kern="1200" dirty="0" smtClean="0"/>
            <a:t>Η ικανότητα διατήρησης της σταθερότητας της μικροβιακής κοινότητας της πλάκας</a:t>
          </a:r>
          <a:endParaRPr lang="el-GR" sz="1800" kern="1200" dirty="0"/>
        </a:p>
      </dsp:txBody>
      <dsp:txXfrm>
        <a:off x="0" y="0"/>
        <a:ext cx="6096000" cy="1219200"/>
      </dsp:txXfrm>
    </dsp:sp>
    <dsp:sp modelId="{96E127D8-548A-4DA2-BBEF-39F9E543A55D}">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Η μικροβιακή ομοιόσταση οφείλεται στην ισορροπία συνεργατικών και ανταγωνιστικών αλληλεπιδράσεων των μικροβίων μεταξύ τους και με τον ξενιστή </a:t>
          </a:r>
          <a:endParaRPr lang="el-GR" sz="1600" kern="1200" dirty="0"/>
        </a:p>
      </dsp:txBody>
      <dsp:txXfrm>
        <a:off x="2976" y="1219200"/>
        <a:ext cx="2030015" cy="2560320"/>
      </dsp:txXfrm>
    </dsp:sp>
    <dsp:sp modelId="{0C06453F-FE39-4743-BC31-4696F277C580}">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Η μικροβιακή ομοιόσταση σε συνεργασία με την  άμυνα του ξενιστή εμποδίζουν  την εισβολή και την εγκατάσταση εξωγενών και πιθανά παθογόνων μικροβίων</a:t>
          </a:r>
          <a:endParaRPr lang="el-GR" sz="1600" kern="1200" dirty="0"/>
        </a:p>
      </dsp:txBody>
      <dsp:txXfrm>
        <a:off x="2032992" y="1219200"/>
        <a:ext cx="2030015" cy="2560320"/>
      </dsp:txXfrm>
    </dsp:sp>
    <dsp:sp modelId="{6490416F-5493-419C-9677-49379CC0812A}">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Η ποσοτική ή ποιοτική  διαταραχή της μικροβιακής ομοιόστασης είναι αιτία ασθενειών, όπως η τερηδόνα και η περιοδοντίτιδα  </a:t>
          </a:r>
          <a:endParaRPr lang="el-GR" sz="1600" kern="1200" dirty="0"/>
        </a:p>
      </dsp:txBody>
      <dsp:txXfrm>
        <a:off x="4063007" y="1219200"/>
        <a:ext cx="2030015" cy="2560320"/>
      </dsp:txXfrm>
    </dsp:sp>
    <dsp:sp modelId="{17876CED-1485-47C3-99B7-3C1850798399}">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5B0246-A05C-4D48-9AAE-5FD1FE8AF415}">
      <dsp:nvSpPr>
        <dsp:cNvPr id="0" name=""/>
        <dsp:cNvSpPr/>
      </dsp:nvSpPr>
      <dsp:spPr>
        <a:xfrm>
          <a:off x="669008" y="120202"/>
          <a:ext cx="2385549" cy="828469"/>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9662C-7802-4E27-8DE1-C074FCA267C6}">
      <dsp:nvSpPr>
        <dsp:cNvPr id="0" name=""/>
        <dsp:cNvSpPr/>
      </dsp:nvSpPr>
      <dsp:spPr>
        <a:xfrm>
          <a:off x="1634324" y="2148843"/>
          <a:ext cx="462315" cy="295882"/>
        </a:xfrm>
        <a:prstGeom prst="downArrow">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BB86DC-AA2C-485D-9A8F-07E0FC78A7A6}">
      <dsp:nvSpPr>
        <dsp:cNvPr id="0" name=""/>
        <dsp:cNvSpPr/>
      </dsp:nvSpPr>
      <dsp:spPr>
        <a:xfrm>
          <a:off x="755924" y="2385549"/>
          <a:ext cx="2219115" cy="55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4"/>
              </a:solidFill>
            </a:rPr>
            <a:t>ΜΙΚΡΟΟΡΓΑΝΙΣΜΟΙ</a:t>
          </a:r>
          <a:endParaRPr lang="el-GR" sz="1800" b="1" kern="1200" dirty="0">
            <a:solidFill>
              <a:schemeClr val="accent4"/>
            </a:solidFill>
          </a:endParaRPr>
        </a:p>
      </dsp:txBody>
      <dsp:txXfrm>
        <a:off x="755924" y="2385549"/>
        <a:ext cx="2219115" cy="554778"/>
      </dsp:txXfrm>
    </dsp:sp>
    <dsp:sp modelId="{3FFA0E72-C4FD-482E-A486-80138DB1D0BD}">
      <dsp:nvSpPr>
        <dsp:cNvPr id="0" name=""/>
        <dsp:cNvSpPr/>
      </dsp:nvSpPr>
      <dsp:spPr>
        <a:xfrm>
          <a:off x="1536313" y="1012656"/>
          <a:ext cx="832168" cy="8321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Κάποιοι μύκητες</a:t>
          </a:r>
          <a:endParaRPr lang="el-GR" sz="1100" kern="1200" dirty="0"/>
        </a:p>
      </dsp:txBody>
      <dsp:txXfrm>
        <a:off x="1536313" y="1012656"/>
        <a:ext cx="832168" cy="832168"/>
      </dsp:txXfrm>
    </dsp:sp>
    <dsp:sp modelId="{7A2B495E-D0B0-4CFB-BC23-D46C735A3820}">
      <dsp:nvSpPr>
        <dsp:cNvPr id="0" name=""/>
        <dsp:cNvSpPr/>
      </dsp:nvSpPr>
      <dsp:spPr>
        <a:xfrm>
          <a:off x="940850" y="388345"/>
          <a:ext cx="832168" cy="8321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Πρώτιστα</a:t>
          </a:r>
          <a:endParaRPr lang="el-GR" sz="1100" kern="1200" dirty="0"/>
        </a:p>
      </dsp:txBody>
      <dsp:txXfrm>
        <a:off x="940850" y="388345"/>
        <a:ext cx="832168" cy="832168"/>
      </dsp:txXfrm>
    </dsp:sp>
    <dsp:sp modelId="{BE6C35FA-2A76-4840-A055-60F120942E0C}">
      <dsp:nvSpPr>
        <dsp:cNvPr id="0" name=""/>
        <dsp:cNvSpPr/>
      </dsp:nvSpPr>
      <dsp:spPr>
        <a:xfrm>
          <a:off x="537237" y="0"/>
          <a:ext cx="2588968" cy="2071174"/>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020337-06D3-4663-9003-E59170A982DD}">
      <dsp:nvSpPr>
        <dsp:cNvPr id="0" name=""/>
        <dsp:cNvSpPr/>
      </dsp:nvSpPr>
      <dsp:spPr>
        <a:xfrm rot="5400000">
          <a:off x="2717342" y="-990421"/>
          <a:ext cx="734959" cy="29033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Πρωτόζωα </a:t>
          </a:r>
          <a:endParaRPr lang="el-GR" sz="1400" kern="1200" dirty="0"/>
        </a:p>
        <a:p>
          <a:pPr marL="114300" lvl="1" indent="-114300" algn="l" defTabSz="622300">
            <a:lnSpc>
              <a:spcPct val="90000"/>
            </a:lnSpc>
            <a:spcBef>
              <a:spcPct val="0"/>
            </a:spcBef>
            <a:spcAft>
              <a:spcPct val="15000"/>
            </a:spcAft>
            <a:buChar char="••"/>
          </a:pPr>
          <a:r>
            <a:rPr lang="el-GR" sz="1400" kern="1200" dirty="0" smtClean="0"/>
            <a:t>Άλγες </a:t>
          </a:r>
          <a:endParaRPr lang="el-GR" sz="1400" kern="1200" dirty="0"/>
        </a:p>
        <a:p>
          <a:pPr marL="114300" lvl="1" indent="-114300" algn="l" defTabSz="622300">
            <a:lnSpc>
              <a:spcPct val="90000"/>
            </a:lnSpc>
            <a:spcBef>
              <a:spcPct val="0"/>
            </a:spcBef>
            <a:spcAft>
              <a:spcPct val="15000"/>
            </a:spcAft>
            <a:buChar char="••"/>
          </a:pPr>
          <a:r>
            <a:rPr lang="el-GR" sz="1400" kern="1200" dirty="0" smtClean="0"/>
            <a:t>Βλεννώδεις μύκητες</a:t>
          </a:r>
          <a:endParaRPr lang="el-GR" sz="1400" kern="1200" dirty="0"/>
        </a:p>
      </dsp:txBody>
      <dsp:txXfrm rot="5400000">
        <a:off x="2717342" y="-990421"/>
        <a:ext cx="734959" cy="2903362"/>
      </dsp:txXfrm>
    </dsp:sp>
    <dsp:sp modelId="{3861EB1A-0559-49B6-8759-C1ED82BC0480}">
      <dsp:nvSpPr>
        <dsp:cNvPr id="0" name=""/>
        <dsp:cNvSpPr/>
      </dsp:nvSpPr>
      <dsp:spPr>
        <a:xfrm>
          <a:off x="0" y="1910"/>
          <a:ext cx="1633141" cy="918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t>Βασίλειο πρωτίστων</a:t>
          </a:r>
          <a:endParaRPr lang="el-GR" sz="2200" kern="1200" dirty="0"/>
        </a:p>
      </dsp:txBody>
      <dsp:txXfrm>
        <a:off x="0" y="1910"/>
        <a:ext cx="1633141" cy="918699"/>
      </dsp:txXfrm>
    </dsp:sp>
    <dsp:sp modelId="{D1C0EFAF-32D0-4A9F-BA4B-A31B11D24C05}">
      <dsp:nvSpPr>
        <dsp:cNvPr id="0" name=""/>
        <dsp:cNvSpPr/>
      </dsp:nvSpPr>
      <dsp:spPr>
        <a:xfrm rot="5400000">
          <a:off x="2717342" y="-25786"/>
          <a:ext cx="734959" cy="29033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Μονοκύτταροι μύκητες</a:t>
          </a:r>
          <a:endParaRPr lang="el-GR" sz="1400" kern="1200" dirty="0"/>
        </a:p>
        <a:p>
          <a:pPr marL="114300" lvl="1" indent="-114300" algn="l" defTabSz="622300">
            <a:lnSpc>
              <a:spcPct val="90000"/>
            </a:lnSpc>
            <a:spcBef>
              <a:spcPct val="0"/>
            </a:spcBef>
            <a:spcAft>
              <a:spcPct val="15000"/>
            </a:spcAft>
            <a:buChar char="••"/>
          </a:pPr>
          <a:r>
            <a:rPr lang="el-GR" sz="1400" kern="1200" dirty="0" smtClean="0"/>
            <a:t>Πολυκύτταροι μύκητες</a:t>
          </a:r>
          <a:endParaRPr lang="el-GR" sz="1400" kern="1200" dirty="0"/>
        </a:p>
      </dsp:txBody>
      <dsp:txXfrm rot="5400000">
        <a:off x="2717342" y="-25786"/>
        <a:ext cx="734959" cy="2903362"/>
      </dsp:txXfrm>
    </dsp:sp>
    <dsp:sp modelId="{64A751B9-134B-48DB-85A6-8886C523BFBC}">
      <dsp:nvSpPr>
        <dsp:cNvPr id="0" name=""/>
        <dsp:cNvSpPr/>
      </dsp:nvSpPr>
      <dsp:spPr>
        <a:xfrm>
          <a:off x="0" y="966544"/>
          <a:ext cx="1633141" cy="918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t>Βασίλειο μυκήτων</a:t>
          </a:r>
          <a:endParaRPr lang="el-GR" sz="2200" kern="1200" dirty="0"/>
        </a:p>
      </dsp:txBody>
      <dsp:txXfrm>
        <a:off x="0" y="966544"/>
        <a:ext cx="1633141" cy="918699"/>
      </dsp:txXfrm>
    </dsp:sp>
    <dsp:sp modelId="{D3AD96F1-4818-4426-8FF9-B9D429070A7A}">
      <dsp:nvSpPr>
        <dsp:cNvPr id="0" name=""/>
        <dsp:cNvSpPr/>
      </dsp:nvSpPr>
      <dsp:spPr>
        <a:xfrm rot="5400000">
          <a:off x="2717342" y="938848"/>
          <a:ext cx="734959" cy="29033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Όλα  τα πολυκύτταρα ζώα</a:t>
          </a:r>
          <a:endParaRPr lang="el-GR" sz="1400" kern="1200" dirty="0"/>
        </a:p>
      </dsp:txBody>
      <dsp:txXfrm rot="5400000">
        <a:off x="2717342" y="938848"/>
        <a:ext cx="734959" cy="2903362"/>
      </dsp:txXfrm>
    </dsp:sp>
    <dsp:sp modelId="{931215C1-BEC0-4E26-AB2E-EF1462EC0F94}">
      <dsp:nvSpPr>
        <dsp:cNvPr id="0" name=""/>
        <dsp:cNvSpPr/>
      </dsp:nvSpPr>
      <dsp:spPr>
        <a:xfrm>
          <a:off x="0" y="1931179"/>
          <a:ext cx="1633141" cy="918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t>Βασίλειο ζώων</a:t>
          </a:r>
          <a:endParaRPr lang="el-GR" sz="2200" kern="1200" dirty="0"/>
        </a:p>
      </dsp:txBody>
      <dsp:txXfrm>
        <a:off x="0" y="1931179"/>
        <a:ext cx="1633141" cy="918699"/>
      </dsp:txXfrm>
    </dsp:sp>
    <dsp:sp modelId="{9412029D-2C7C-4A0A-AE09-8F062B314D2D}">
      <dsp:nvSpPr>
        <dsp:cNvPr id="0" name=""/>
        <dsp:cNvSpPr/>
      </dsp:nvSpPr>
      <dsp:spPr>
        <a:xfrm>
          <a:off x="0" y="2895814"/>
          <a:ext cx="1633141" cy="918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smtClean="0"/>
            <a:t>Βασίλειο φυτών</a:t>
          </a:r>
          <a:endParaRPr lang="el-GR" sz="2200" kern="1200" dirty="0"/>
        </a:p>
      </dsp:txBody>
      <dsp:txXfrm>
        <a:off x="0" y="2895814"/>
        <a:ext cx="1633141" cy="9186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14CC0F-33AE-4EFB-A2D0-DFE555847A8F}">
      <dsp:nvSpPr>
        <dsp:cNvPr id="0" name=""/>
        <dsp:cNvSpPr/>
      </dsp:nvSpPr>
      <dsp:spPr>
        <a:xfrm rot="10800000">
          <a:off x="1006359" y="0"/>
          <a:ext cx="3304087" cy="6965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0" tIns="53340" rIns="99568" bIns="53340" numCol="1" spcCol="1270" anchor="ctr" anchorCtr="0">
          <a:noAutofit/>
        </a:bodyPr>
        <a:lstStyle/>
        <a:p>
          <a:pPr lvl="0" algn="ctr" defTabSz="622300" rtl="0">
            <a:lnSpc>
              <a:spcPct val="90000"/>
            </a:lnSpc>
            <a:spcBef>
              <a:spcPct val="0"/>
            </a:spcBef>
            <a:spcAft>
              <a:spcPct val="35000"/>
            </a:spcAft>
          </a:pPr>
          <a:r>
            <a:rPr lang="el-GR" sz="1400" b="1" i="0" kern="1200" baseline="0" dirty="0" smtClean="0"/>
            <a:t>Κόκκοι</a:t>
          </a:r>
        </a:p>
        <a:p>
          <a:pPr lvl="0" algn="ctr" defTabSz="622300" rtl="0">
            <a:lnSpc>
              <a:spcPct val="90000"/>
            </a:lnSpc>
            <a:spcBef>
              <a:spcPct val="0"/>
            </a:spcBef>
            <a:spcAft>
              <a:spcPct val="35000"/>
            </a:spcAft>
          </a:pPr>
          <a:r>
            <a:rPr lang="el-GR" sz="1400" b="0" i="0" kern="1200" baseline="0" dirty="0" smtClean="0"/>
            <a:t>(Σταφυλόκοκκοι, Στρεπτόκοκκοι, </a:t>
          </a:r>
          <a:r>
            <a:rPr lang="el-GR" sz="1400" b="0" i="0" kern="1200" baseline="0" dirty="0" err="1" smtClean="0"/>
            <a:t>διπλόκοκκοι</a:t>
          </a:r>
          <a:r>
            <a:rPr lang="el-GR" sz="1400" b="0" i="0" kern="1200" baseline="0" dirty="0" smtClean="0"/>
            <a:t> κ.α.)</a:t>
          </a:r>
          <a:endParaRPr lang="el-GR" sz="1400" kern="1200" dirty="0"/>
        </a:p>
      </dsp:txBody>
      <dsp:txXfrm rot="10800000">
        <a:off x="1006359" y="0"/>
        <a:ext cx="3304087" cy="696507"/>
      </dsp:txXfrm>
    </dsp:sp>
    <dsp:sp modelId="{27C39EFE-C4B1-402E-AAD8-F331715952A5}">
      <dsp:nvSpPr>
        <dsp:cNvPr id="0" name=""/>
        <dsp:cNvSpPr/>
      </dsp:nvSpPr>
      <dsp:spPr>
        <a:xfrm>
          <a:off x="658105" y="997"/>
          <a:ext cx="696507" cy="69650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7404DE-F2E8-40C1-B2D5-CF21BE08424D}">
      <dsp:nvSpPr>
        <dsp:cNvPr id="0" name=""/>
        <dsp:cNvSpPr/>
      </dsp:nvSpPr>
      <dsp:spPr>
        <a:xfrm rot="10800000">
          <a:off x="1006359" y="905416"/>
          <a:ext cx="3304087" cy="6965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0" tIns="53340" rIns="99568" bIns="53340" numCol="1" spcCol="1270" anchor="ctr" anchorCtr="0">
          <a:noAutofit/>
        </a:bodyPr>
        <a:lstStyle/>
        <a:p>
          <a:pPr lvl="0" algn="ctr" defTabSz="622300" rtl="0">
            <a:lnSpc>
              <a:spcPct val="90000"/>
            </a:lnSpc>
            <a:spcBef>
              <a:spcPct val="0"/>
            </a:spcBef>
            <a:spcAft>
              <a:spcPct val="35000"/>
            </a:spcAft>
          </a:pPr>
          <a:r>
            <a:rPr lang="el-GR" sz="1400" b="1" i="0" kern="1200" baseline="0" dirty="0" smtClean="0"/>
            <a:t>Βακτηρίδια</a:t>
          </a:r>
        </a:p>
        <a:p>
          <a:pPr lvl="0" algn="ctr" defTabSz="622300" rtl="0">
            <a:lnSpc>
              <a:spcPct val="90000"/>
            </a:lnSpc>
            <a:spcBef>
              <a:spcPct val="0"/>
            </a:spcBef>
            <a:spcAft>
              <a:spcPct val="35000"/>
            </a:spcAft>
          </a:pPr>
          <a:r>
            <a:rPr lang="el-GR" sz="1400" b="0" i="0" kern="1200" baseline="0" dirty="0" smtClean="0"/>
            <a:t>(</a:t>
          </a:r>
          <a:r>
            <a:rPr lang="el-GR" sz="1400" b="0" i="0" kern="1200" baseline="0" dirty="0" err="1" smtClean="0"/>
            <a:t>Κοκκοβάκιλλοι</a:t>
          </a:r>
          <a:r>
            <a:rPr lang="el-GR" sz="1400" b="0" i="0" kern="1200" baseline="0" dirty="0" smtClean="0"/>
            <a:t>, </a:t>
          </a:r>
          <a:r>
            <a:rPr lang="el-GR" sz="1400" b="0" i="0" kern="1200" baseline="0" dirty="0" err="1" smtClean="0"/>
            <a:t>Βάκιλλοι</a:t>
          </a:r>
          <a:r>
            <a:rPr lang="el-GR" sz="1400" b="0" i="0" kern="1200" baseline="0" dirty="0" smtClean="0"/>
            <a:t>, </a:t>
          </a:r>
          <a:r>
            <a:rPr lang="el-GR" sz="1400" b="0" i="0" kern="1200" baseline="0" dirty="0" err="1" smtClean="0"/>
            <a:t>Στρεπτοβάκιλλοι</a:t>
          </a:r>
          <a:r>
            <a:rPr lang="el-GR" sz="1400" b="0" i="0" kern="1200" baseline="0" dirty="0" smtClean="0"/>
            <a:t> κ.α.)</a:t>
          </a:r>
          <a:endParaRPr lang="el-GR" sz="1400" kern="1200" dirty="0"/>
        </a:p>
      </dsp:txBody>
      <dsp:txXfrm rot="10800000">
        <a:off x="1006359" y="905416"/>
        <a:ext cx="3304087" cy="696507"/>
      </dsp:txXfrm>
    </dsp:sp>
    <dsp:sp modelId="{786BE244-CC88-48F9-B1E2-807C709018DC}">
      <dsp:nvSpPr>
        <dsp:cNvPr id="0" name=""/>
        <dsp:cNvSpPr/>
      </dsp:nvSpPr>
      <dsp:spPr>
        <a:xfrm>
          <a:off x="658105" y="905416"/>
          <a:ext cx="696507" cy="69650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F27E9-B0BE-4A57-B8BF-87F1C0D510E2}">
      <dsp:nvSpPr>
        <dsp:cNvPr id="0" name=""/>
        <dsp:cNvSpPr/>
      </dsp:nvSpPr>
      <dsp:spPr>
        <a:xfrm rot="10800000">
          <a:off x="1006359" y="1809836"/>
          <a:ext cx="3304087" cy="6965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0" tIns="53340" rIns="99568" bIns="53340" numCol="1" spcCol="1270" anchor="ctr" anchorCtr="0">
          <a:noAutofit/>
        </a:bodyPr>
        <a:lstStyle/>
        <a:p>
          <a:pPr lvl="0" algn="ctr" defTabSz="622300" rtl="0">
            <a:lnSpc>
              <a:spcPct val="90000"/>
            </a:lnSpc>
            <a:spcBef>
              <a:spcPct val="0"/>
            </a:spcBef>
            <a:spcAft>
              <a:spcPct val="35000"/>
            </a:spcAft>
          </a:pPr>
          <a:r>
            <a:rPr lang="el-GR" sz="1400" b="1" i="0" kern="1200" baseline="0" dirty="0" smtClean="0"/>
            <a:t>Σπειροειδή</a:t>
          </a:r>
          <a:endParaRPr lang="el-GR" sz="1400" kern="1200" dirty="0"/>
        </a:p>
      </dsp:txBody>
      <dsp:txXfrm rot="10800000">
        <a:off x="1006359" y="1809836"/>
        <a:ext cx="3304087" cy="696507"/>
      </dsp:txXfrm>
    </dsp:sp>
    <dsp:sp modelId="{88A34B0E-5440-4154-914E-8EC9141B116A}">
      <dsp:nvSpPr>
        <dsp:cNvPr id="0" name=""/>
        <dsp:cNvSpPr/>
      </dsp:nvSpPr>
      <dsp:spPr>
        <a:xfrm>
          <a:off x="658105" y="1809836"/>
          <a:ext cx="696507" cy="69650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6E666-00F0-459E-BFF0-F695FD150642}">
      <dsp:nvSpPr>
        <dsp:cNvPr id="0" name=""/>
        <dsp:cNvSpPr/>
      </dsp:nvSpPr>
      <dsp:spPr>
        <a:xfrm rot="10800000">
          <a:off x="1006359" y="2714255"/>
          <a:ext cx="3304087" cy="6965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140" tIns="53340" rIns="99568" bIns="53340" numCol="1" spcCol="1270" anchor="ctr" anchorCtr="0">
          <a:noAutofit/>
        </a:bodyPr>
        <a:lstStyle/>
        <a:p>
          <a:pPr lvl="0" algn="ctr" defTabSz="622300" rtl="0">
            <a:lnSpc>
              <a:spcPct val="90000"/>
            </a:lnSpc>
            <a:spcBef>
              <a:spcPct val="0"/>
            </a:spcBef>
            <a:spcAft>
              <a:spcPct val="35000"/>
            </a:spcAft>
          </a:pPr>
          <a:r>
            <a:rPr lang="el-GR" sz="1400" b="1" i="0" kern="1200" baseline="0" dirty="0" smtClean="0"/>
            <a:t>Άλλα</a:t>
          </a:r>
        </a:p>
        <a:p>
          <a:pPr lvl="0" algn="ctr" defTabSz="622300" rtl="0">
            <a:lnSpc>
              <a:spcPct val="90000"/>
            </a:lnSpc>
            <a:spcBef>
              <a:spcPct val="0"/>
            </a:spcBef>
            <a:spcAft>
              <a:spcPct val="35000"/>
            </a:spcAft>
          </a:pPr>
          <a:r>
            <a:rPr lang="el-GR" sz="1400" b="0" i="0" kern="1200" baseline="0" dirty="0" smtClean="0"/>
            <a:t>(Λογχοειδή, Κορυνοειδή, ακτινοειδή, με υφές κ.α.</a:t>
          </a:r>
          <a:r>
            <a:rPr lang="el-GR" sz="1400" b="1" i="0" kern="1200" baseline="0" dirty="0" smtClean="0"/>
            <a:t> ) </a:t>
          </a:r>
          <a:endParaRPr lang="el-GR" sz="1400" kern="1200" dirty="0"/>
        </a:p>
      </dsp:txBody>
      <dsp:txXfrm rot="10800000">
        <a:off x="1006359" y="2714255"/>
        <a:ext cx="3304087" cy="696507"/>
      </dsp:txXfrm>
    </dsp:sp>
    <dsp:sp modelId="{48D6948C-AA55-416E-A2A0-1417AFF204AD}">
      <dsp:nvSpPr>
        <dsp:cNvPr id="0" name=""/>
        <dsp:cNvSpPr/>
      </dsp:nvSpPr>
      <dsp:spPr>
        <a:xfrm>
          <a:off x="658105" y="2714255"/>
          <a:ext cx="696507" cy="69650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CB9C4-7887-42C5-9586-49FEE9AE2E52}">
      <dsp:nvSpPr>
        <dsp:cNvPr id="0" name=""/>
        <dsp:cNvSpPr/>
      </dsp:nvSpPr>
      <dsp:spPr>
        <a:xfrm>
          <a:off x="0" y="0"/>
          <a:ext cx="2560525"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Βρίσκεται κάτω από το κυτταρικό τοίχωμα</a:t>
          </a:r>
          <a:endParaRPr lang="el-GR" sz="1400" kern="1200" dirty="0"/>
        </a:p>
      </dsp:txBody>
      <dsp:txXfrm>
        <a:off x="0" y="0"/>
        <a:ext cx="2560525" cy="984719"/>
      </dsp:txXfrm>
    </dsp:sp>
    <dsp:sp modelId="{77C71478-B811-46F3-A6F8-0B931078A41A}">
      <dsp:nvSpPr>
        <dsp:cNvPr id="0" name=""/>
        <dsp:cNvSpPr/>
      </dsp:nvSpPr>
      <dsp:spPr>
        <a:xfrm>
          <a:off x="0" y="962775"/>
          <a:ext cx="2560525"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Περιβάλει το κύτταρο</a:t>
          </a:r>
          <a:endParaRPr lang="el-GR" sz="1400" kern="1200" dirty="0"/>
        </a:p>
      </dsp:txBody>
      <dsp:txXfrm>
        <a:off x="0" y="962775"/>
        <a:ext cx="2560525" cy="984719"/>
      </dsp:txXfrm>
    </dsp:sp>
    <dsp:sp modelId="{0C2E66C2-2A13-4236-ADCE-5D3D4566FBA7}">
      <dsp:nvSpPr>
        <dsp:cNvPr id="0" name=""/>
        <dsp:cNvSpPr/>
      </dsp:nvSpPr>
      <dsp:spPr>
        <a:xfrm>
          <a:off x="0" y="1967515"/>
          <a:ext cx="2560525" cy="98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l-GR" sz="1400" kern="1200" dirty="0" smtClean="0"/>
            <a:t>Αποτελείται από διπλοστιβάδα φωσφολιπιδίων και πρωτεΐνες, σύμφωνα με το μοντέλο του υγρού μωσαϊκού</a:t>
          </a:r>
          <a:endParaRPr lang="el-GR" sz="1400" kern="1200" dirty="0"/>
        </a:p>
      </dsp:txBody>
      <dsp:txXfrm>
        <a:off x="0" y="1967515"/>
        <a:ext cx="2560525" cy="98471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810E58-3AEF-4368-AC1D-9C0EB0ED00F2}">
      <dsp:nvSpPr>
        <dsp:cNvPr id="0" name=""/>
        <dsp:cNvSpPr/>
      </dsp:nvSpPr>
      <dsp:spPr>
        <a:xfrm>
          <a:off x="0" y="68552"/>
          <a:ext cx="4176464" cy="845471"/>
        </a:xfrm>
        <a:prstGeom prst="roundRect">
          <a:avLst/>
        </a:prstGeom>
        <a:solidFill>
          <a:schemeClr val="bg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l-GR" sz="1200" kern="1200" dirty="0" smtClean="0">
              <a:solidFill>
                <a:schemeClr val="tx1">
                  <a:lumMod val="85000"/>
                  <a:lumOff val="15000"/>
                </a:schemeClr>
              </a:solidFill>
            </a:rPr>
            <a:t>Μονοκύτταροι ή πολυκύτταροι νηματοειδείς οργανισμοί</a:t>
          </a:r>
        </a:p>
      </dsp:txBody>
      <dsp:txXfrm>
        <a:off x="0" y="68552"/>
        <a:ext cx="4176464" cy="845471"/>
      </dsp:txXfrm>
    </dsp:sp>
    <dsp:sp modelId="{BEB350E2-3493-492B-8DFD-A2379608EBBE}">
      <dsp:nvSpPr>
        <dsp:cNvPr id="0" name=""/>
        <dsp:cNvSpPr/>
      </dsp:nvSpPr>
      <dsp:spPr>
        <a:xfrm>
          <a:off x="0" y="961192"/>
          <a:ext cx="4176464" cy="845471"/>
        </a:xfrm>
        <a:prstGeom prst="roundRect">
          <a:avLst/>
        </a:prstGeom>
        <a:solidFill>
          <a:schemeClr val="bg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l-GR" sz="1200" kern="1200" dirty="0" smtClean="0">
              <a:solidFill>
                <a:schemeClr val="tx1">
                  <a:lumMod val="85000"/>
                  <a:lumOff val="15000"/>
                </a:schemeClr>
              </a:solidFill>
            </a:rPr>
            <a:t>Αποτελούνται από ευκαρυωτικά κύτταρα, τα οποία αναπτύσσονται με τη μορφή διακλαδισμένων νηματίων που ονομάζονται </a:t>
          </a:r>
          <a:r>
            <a:rPr lang="el-GR" sz="1200" b="1" kern="1200" dirty="0" smtClean="0">
              <a:solidFill>
                <a:schemeClr val="tx1">
                  <a:lumMod val="85000"/>
                  <a:lumOff val="15000"/>
                </a:schemeClr>
              </a:solidFill>
            </a:rPr>
            <a:t>υφές</a:t>
          </a:r>
          <a:r>
            <a:rPr lang="el-GR" sz="1200" kern="1200" dirty="0" smtClean="0">
              <a:solidFill>
                <a:schemeClr val="tx1">
                  <a:lumMod val="85000"/>
                  <a:lumOff val="15000"/>
                </a:schemeClr>
              </a:solidFill>
            </a:rPr>
            <a:t>, ενώ τα συμπλέγματα των νηματίων ονομάζονται </a:t>
          </a:r>
          <a:r>
            <a:rPr lang="el-GR" sz="1200" b="1" kern="1200" dirty="0" err="1" smtClean="0">
              <a:solidFill>
                <a:schemeClr val="tx1">
                  <a:lumMod val="85000"/>
                  <a:lumOff val="15000"/>
                </a:schemeClr>
              </a:solidFill>
            </a:rPr>
            <a:t>μυκήλια</a:t>
          </a:r>
          <a:r>
            <a:rPr lang="el-GR" sz="1200" kern="1200" dirty="0" smtClean="0">
              <a:solidFill>
                <a:schemeClr val="tx1">
                  <a:lumMod val="85000"/>
                  <a:lumOff val="15000"/>
                </a:schemeClr>
              </a:solidFill>
            </a:rPr>
            <a:t>.  </a:t>
          </a:r>
          <a:endParaRPr lang="el-GR" sz="1200" kern="1200" dirty="0">
            <a:solidFill>
              <a:schemeClr val="tx1">
                <a:lumMod val="85000"/>
                <a:lumOff val="15000"/>
              </a:schemeClr>
            </a:solidFill>
          </a:endParaRPr>
        </a:p>
      </dsp:txBody>
      <dsp:txXfrm>
        <a:off x="0" y="961192"/>
        <a:ext cx="4176464" cy="845471"/>
      </dsp:txXfrm>
    </dsp:sp>
    <dsp:sp modelId="{C68EC1C8-6D4B-466D-85EA-F7515C051B0C}">
      <dsp:nvSpPr>
        <dsp:cNvPr id="0" name=""/>
        <dsp:cNvSpPr/>
      </dsp:nvSpPr>
      <dsp:spPr>
        <a:xfrm>
          <a:off x="0" y="1841223"/>
          <a:ext cx="4176464" cy="845471"/>
        </a:xfrm>
        <a:prstGeom prst="roundRect">
          <a:avLst/>
        </a:prstGeom>
        <a:solidFill>
          <a:schemeClr val="bg2">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l-GR" sz="1200" kern="1200" dirty="0" smtClean="0">
              <a:solidFill>
                <a:schemeClr val="tx1">
                  <a:lumMod val="85000"/>
                  <a:lumOff val="15000"/>
                </a:schemeClr>
              </a:solidFill>
            </a:rPr>
            <a:t>Ορισμένοι μύκητες είναι μέρος της φυσιολογικής </a:t>
          </a:r>
          <a:r>
            <a:rPr lang="el-GR" sz="1200" kern="1200" dirty="0" err="1" smtClean="0">
              <a:solidFill>
                <a:schemeClr val="tx1">
                  <a:lumMod val="85000"/>
                  <a:lumOff val="15000"/>
                </a:schemeClr>
              </a:solidFill>
            </a:rPr>
            <a:t>μικροχλωρίδας</a:t>
          </a:r>
          <a:r>
            <a:rPr lang="el-GR" sz="1200" kern="1200" dirty="0" smtClean="0">
              <a:solidFill>
                <a:schemeClr val="tx1">
                  <a:lumMod val="85000"/>
                  <a:lumOff val="15000"/>
                </a:schemeClr>
              </a:solidFill>
            </a:rPr>
            <a:t> του στόματος και του εντέρου.  Οι μύκητες αυτοί μπορούν να προκαλέσουν νόσο σε άτομα στα οποία έχει ελαττωθεί η άμυνα του οργανισμού.</a:t>
          </a:r>
          <a:endParaRPr lang="el-GR" sz="1200" kern="1200" dirty="0">
            <a:solidFill>
              <a:schemeClr val="tx1">
                <a:lumMod val="85000"/>
                <a:lumOff val="15000"/>
              </a:schemeClr>
            </a:solidFill>
          </a:endParaRPr>
        </a:p>
      </dsp:txBody>
      <dsp:txXfrm>
        <a:off x="0" y="1841223"/>
        <a:ext cx="4176464" cy="84547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2/4/2017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υποσέλιδου"/>
          <p:cNvSpPr>
            <a:spLocks noGrp="1"/>
          </p:cNvSpPr>
          <p:nvPr>
            <p:ph type="ftr" sz="quarter" idx="10"/>
          </p:nvPr>
        </p:nvSpPr>
        <p:spPr/>
        <p:txBody>
          <a:bodyPr/>
          <a:lstStyle/>
          <a:p>
            <a:r>
              <a:rPr lang="el-GR" smtClean="0"/>
              <a:t>Δρ. Ελένη Γιαννουλάκη</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2/4/2017</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Biological_classification" TargetMode="External"/><Relationship Id="rId13" Type="http://schemas.openxmlformats.org/officeDocument/2006/relationships/hyperlink" Target="http://en.wikipedia.org/wiki/Staphylococcus" TargetMode="External"/><Relationship Id="rId3" Type="http://schemas.openxmlformats.org/officeDocument/2006/relationships/diagramLayout" Target="../diagrams/layout3.xml"/><Relationship Id="rId7" Type="http://schemas.openxmlformats.org/officeDocument/2006/relationships/image" Target="../media/image12.jpeg"/><Relationship Id="rId12" Type="http://schemas.openxmlformats.org/officeDocument/2006/relationships/hyperlink" Target="http://en.wikipedia.org/wiki/Staphylococcaceae"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hyperlink" Target="http://en.wikipedia.org/wiki/Bacillales" TargetMode="External"/><Relationship Id="rId5" Type="http://schemas.openxmlformats.org/officeDocument/2006/relationships/diagramColors" Target="../diagrams/colors3.xml"/><Relationship Id="rId15" Type="http://schemas.openxmlformats.org/officeDocument/2006/relationships/hyperlink" Target="http://en.wikipedia.org/wiki/Friedrich_Julius_Rosenbach" TargetMode="External"/><Relationship Id="rId10" Type="http://schemas.openxmlformats.org/officeDocument/2006/relationships/hyperlink" Target="http://en.wikipedia.org/wiki/Bacilli" TargetMode="External"/><Relationship Id="rId4" Type="http://schemas.openxmlformats.org/officeDocument/2006/relationships/diagramQuickStyle" Target="../diagrams/quickStyle3.xml"/><Relationship Id="rId9" Type="http://schemas.openxmlformats.org/officeDocument/2006/relationships/hyperlink" Target="http://en.wikipedia.org/wiki/Firmicutes" TargetMode="External"/><Relationship Id="rId14" Type="http://schemas.openxmlformats.org/officeDocument/2006/relationships/hyperlink" Target="http://en.wikipedia.org/wiki/Binomial_nomenclature" TargetMode="Externa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en.wikipedia.org/wiki/File:Staphylococcus_aureus_biofilm_01.jpg" TargetMode="External"/><Relationship Id="rId1" Type="http://schemas.openxmlformats.org/officeDocument/2006/relationships/slideLayout" Target="../slideLayouts/slideLayout2.xml"/><Relationship Id="rId4" Type="http://schemas.openxmlformats.org/officeDocument/2006/relationships/image" Target="http://upload.wikimedia.org/wikipedia/commons/thumb/e/e4/Staphylococcus_aureus_biofilm_01.jpg/200px-Staphylococcus_aureus_biofilm_01.jpg" TargetMode="Externa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23.xml.rels><?xml version="1.0" encoding="UTF-8" standalone="yes"?>
<Relationships xmlns="http://schemas.openxmlformats.org/package/2006/relationships"><Relationship Id="rId3" Type="http://schemas.openxmlformats.org/officeDocument/2006/relationships/hyperlink" Target="http://en.wikipedia.org/wiki/File:Biofilm.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http://upload.wikimedia.org/wikipedia/commons/thumb/4/4a/Biofilm.jpg/300px-Biofilm.jpg" TargetMode="External"/><Relationship Id="rId4" Type="http://schemas.openxmlformats.org/officeDocument/2006/relationships/image" Target="../media/image95.jpeg"/></Relationships>
</file>

<file path=ppt/slides/_rels/slide1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jada.ada.org/" TargetMode="Externa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98.jpeg"/><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3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3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6.xml"/><Relationship Id="rId7" Type="http://schemas.openxmlformats.org/officeDocument/2006/relationships/hyperlink" Target="http://upload.wikimedia.org/wikipedia/commons/6/69/Bacterial_morphology_diagram.svg" TargetMode="Externa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2/29/Mureine.svg"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ktangel 30"/>
          <p:cNvSpPr>
            <a:spLocks noChangeArrowheads="1"/>
          </p:cNvSpPr>
          <p:nvPr/>
        </p:nvSpPr>
        <p:spPr bwMode="auto">
          <a:xfrm>
            <a:off x="1260475" y="2500313"/>
            <a:ext cx="4000500" cy="354012"/>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99" name="Rektangel 31"/>
          <p:cNvSpPr>
            <a:spLocks noChangeArrowheads="1"/>
          </p:cNvSpPr>
          <p:nvPr/>
        </p:nvSpPr>
        <p:spPr bwMode="auto">
          <a:xfrm>
            <a:off x="1260475" y="5070475"/>
            <a:ext cx="4000500" cy="354013"/>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00" name="Rektangel 32"/>
          <p:cNvSpPr>
            <a:spLocks noChangeArrowheads="1"/>
          </p:cNvSpPr>
          <p:nvPr/>
        </p:nvSpPr>
        <p:spPr bwMode="auto">
          <a:xfrm>
            <a:off x="1260475" y="3357563"/>
            <a:ext cx="4000500" cy="352425"/>
          </a:xfrm>
          <a:prstGeom prst="rect">
            <a:avLst/>
          </a:prstGeom>
          <a:solidFill>
            <a:schemeClr val="tx2">
              <a:lumMod val="20000"/>
              <a:lumOff val="80000"/>
            </a:schemeClr>
          </a:solid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1" name="Rektangel 33"/>
          <p:cNvSpPr>
            <a:spLocks noChangeArrowheads="1"/>
          </p:cNvSpPr>
          <p:nvPr/>
        </p:nvSpPr>
        <p:spPr bwMode="auto">
          <a:xfrm>
            <a:off x="1260475" y="3786188"/>
            <a:ext cx="4000500" cy="352425"/>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02" name="Rektangel 34"/>
          <p:cNvSpPr>
            <a:spLocks noChangeArrowheads="1"/>
          </p:cNvSpPr>
          <p:nvPr/>
        </p:nvSpPr>
        <p:spPr bwMode="auto">
          <a:xfrm>
            <a:off x="1260475" y="2928938"/>
            <a:ext cx="4000500" cy="352425"/>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03" name="Rektangel 35"/>
          <p:cNvSpPr>
            <a:spLocks noChangeArrowheads="1"/>
          </p:cNvSpPr>
          <p:nvPr/>
        </p:nvSpPr>
        <p:spPr bwMode="auto">
          <a:xfrm>
            <a:off x="1260475" y="4214813"/>
            <a:ext cx="4000500" cy="352425"/>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04" name="Rektangel 36"/>
          <p:cNvSpPr>
            <a:spLocks noChangeArrowheads="1"/>
          </p:cNvSpPr>
          <p:nvPr/>
        </p:nvSpPr>
        <p:spPr bwMode="auto">
          <a:xfrm>
            <a:off x="1260475" y="4643438"/>
            <a:ext cx="4000500" cy="352425"/>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105" name="Gruppe 51"/>
          <p:cNvGrpSpPr/>
          <p:nvPr/>
        </p:nvGrpSpPr>
        <p:grpSpPr bwMode="auto">
          <a:xfrm>
            <a:off x="876300" y="2511425"/>
            <a:ext cx="344488" cy="2906713"/>
            <a:chOff x="876300" y="2511425"/>
            <a:chExt cx="344488" cy="2906713"/>
          </a:xfrm>
          <a:solidFill>
            <a:schemeClr val="tx2">
              <a:lumMod val="20000"/>
              <a:lumOff val="80000"/>
            </a:schemeClr>
          </a:solidFill>
          <a:effectLst>
            <a:outerShdw blurRad="50800" dist="38100" dir="2700000" algn="tl" rotWithShape="0">
              <a:prstClr val="black">
                <a:alpha val="40000"/>
              </a:prstClr>
            </a:outerShdw>
          </a:effectLst>
        </p:grpSpPr>
        <p:sp>
          <p:nvSpPr>
            <p:cNvPr id="106" name="Rektangel 9"/>
            <p:cNvSpPr>
              <a:spLocks noChangeArrowheads="1"/>
            </p:cNvSpPr>
            <p:nvPr/>
          </p:nvSpPr>
          <p:spPr bwMode="auto">
            <a:xfrm>
              <a:off x="876300" y="2936875"/>
              <a:ext cx="344488" cy="344488"/>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107" name="Gruppe 50"/>
            <p:cNvGrpSpPr/>
            <p:nvPr/>
          </p:nvGrpSpPr>
          <p:grpSpPr>
            <a:xfrm>
              <a:off x="876300" y="2511425"/>
              <a:ext cx="344488" cy="2906713"/>
              <a:chOff x="876300" y="2511425"/>
              <a:chExt cx="344488" cy="2906713"/>
            </a:xfrm>
            <a:grpFill/>
          </p:grpSpPr>
          <p:sp>
            <p:nvSpPr>
              <p:cNvPr id="108" name="Rektangel 20"/>
              <p:cNvSpPr>
                <a:spLocks noChangeArrowheads="1"/>
              </p:cNvSpPr>
              <p:nvPr/>
            </p:nvSpPr>
            <p:spPr bwMode="auto">
              <a:xfrm>
                <a:off x="876300" y="4221163"/>
                <a:ext cx="344488" cy="342900"/>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109" name="Gruppe 49"/>
              <p:cNvGrpSpPr/>
              <p:nvPr/>
            </p:nvGrpSpPr>
            <p:grpSpPr>
              <a:xfrm>
                <a:off x="876300" y="2511425"/>
                <a:ext cx="344488" cy="2906713"/>
                <a:chOff x="876300" y="2511425"/>
                <a:chExt cx="344488" cy="2906713"/>
              </a:xfrm>
              <a:grpFill/>
            </p:grpSpPr>
            <p:sp>
              <p:nvSpPr>
                <p:cNvPr id="110" name="Rektangel 7"/>
                <p:cNvSpPr>
                  <a:spLocks noChangeArrowheads="1"/>
                </p:cNvSpPr>
                <p:nvPr/>
              </p:nvSpPr>
              <p:spPr bwMode="auto">
                <a:xfrm>
                  <a:off x="876300" y="2511425"/>
                  <a:ext cx="344488" cy="342900"/>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1" name="Rektangel 11"/>
                <p:cNvSpPr>
                  <a:spLocks noChangeArrowheads="1"/>
                </p:cNvSpPr>
                <p:nvPr/>
              </p:nvSpPr>
              <p:spPr bwMode="auto">
                <a:xfrm>
                  <a:off x="876300" y="3363913"/>
                  <a:ext cx="344488" cy="344487"/>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2" name="Rektangel 13"/>
                <p:cNvSpPr>
                  <a:spLocks noChangeArrowheads="1"/>
                </p:cNvSpPr>
                <p:nvPr/>
              </p:nvSpPr>
              <p:spPr bwMode="auto">
                <a:xfrm>
                  <a:off x="876300" y="3790950"/>
                  <a:ext cx="344488" cy="347663"/>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3" name="Rektangel 23"/>
                <p:cNvSpPr>
                  <a:spLocks noChangeArrowheads="1"/>
                </p:cNvSpPr>
                <p:nvPr/>
              </p:nvSpPr>
              <p:spPr bwMode="auto">
                <a:xfrm>
                  <a:off x="876300" y="4646613"/>
                  <a:ext cx="344488" cy="344487"/>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4" name="Rektangel 26"/>
                <p:cNvSpPr>
                  <a:spLocks noChangeArrowheads="1"/>
                </p:cNvSpPr>
                <p:nvPr/>
              </p:nvSpPr>
              <p:spPr bwMode="auto">
                <a:xfrm>
                  <a:off x="876300" y="5073650"/>
                  <a:ext cx="344488" cy="344488"/>
                </a:xfrm>
                <a:prstGeom prst="rect">
                  <a:avLst/>
                </a:prstGeom>
                <a:grpFill/>
                <a:ln>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grpSp>
      </p:grpSp>
      <p:sp>
        <p:nvSpPr>
          <p:cNvPr id="115" name="Rektangel 40"/>
          <p:cNvSpPr>
            <a:spLocks noChangeArrowheads="1"/>
          </p:cNvSpPr>
          <p:nvPr/>
        </p:nvSpPr>
        <p:spPr bwMode="auto">
          <a:xfrm>
            <a:off x="5340350" y="2489200"/>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16" name="Billede 22" descr="dreamstime_DNA.jpg"/>
          <p:cNvPicPr>
            <a:picLocks noChangeAspect="1"/>
          </p:cNvPicPr>
          <p:nvPr/>
        </p:nvPicPr>
        <p:blipFill>
          <a:blip r:embed="rId2" cstate="print"/>
          <a:srcRect/>
          <a:stretch>
            <a:fillRect/>
          </a:stretch>
        </p:blipFill>
        <p:spPr bwMode="auto">
          <a:xfrm>
            <a:off x="5436096" y="2564904"/>
            <a:ext cx="2736304"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692696"/>
            <a:ext cx="5688632" cy="20313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Είδος: </a:t>
            </a:r>
            <a:r>
              <a:rPr lang="el-GR" dirty="0" smtClean="0"/>
              <a:t>ομάδα οργανισμών με υψηλού βαθμού ομοιότητα σε πολλά ανεξάρτητα χαρακτηριστικά, τα οποία έχουν συγκριθεί υπό αυστηρά καθορισμένες συνθήκες.  Τα μικρόβια του ίδιου είδους χαρακτηρίζονται από μεγάλη φαινοτυπική συνοχή, επιδεικνύοντας τουλάχιστον 70% ομολογία </a:t>
            </a:r>
            <a:r>
              <a:rPr lang="en-US" dirty="0" smtClean="0"/>
              <a:t>DNA – DNA</a:t>
            </a:r>
            <a:r>
              <a:rPr lang="el-GR" dirty="0" smtClean="0"/>
              <a:t> και περισσότερο από 97% ομοιότητα στην αλληλουχία βάσεων του 16</a:t>
            </a:r>
            <a:r>
              <a:rPr lang="en-US" dirty="0" smtClean="0"/>
              <a:t>S rRNA</a:t>
            </a:r>
            <a:endParaRPr lang="el-GR" dirty="0"/>
          </a:p>
        </p:txBody>
      </p:sp>
      <p:sp>
        <p:nvSpPr>
          <p:cNvPr id="5" name="4 - TextBox"/>
          <p:cNvSpPr txBox="1"/>
          <p:nvPr/>
        </p:nvSpPr>
        <p:spPr>
          <a:xfrm>
            <a:off x="1691680" y="2996952"/>
            <a:ext cx="5688632" cy="1477328"/>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Στέλεχος: </a:t>
            </a:r>
            <a:r>
              <a:rPr lang="el-GR" dirty="0" smtClean="0"/>
              <a:t>σύνολο μικροβίων καθαρής καλλιέργειας, δηλαδή μικρόβια τα οποία προέρχονται από ένα αρχικό μικρόβιο.</a:t>
            </a:r>
          </a:p>
          <a:p>
            <a:r>
              <a:rPr lang="el-GR" dirty="0" smtClean="0"/>
              <a:t>Ένα είδος είναι μια ομάδα στελεχών με πολλές ομοιότητες αλλά και διαφορές μεταξύ τους. </a:t>
            </a:r>
            <a:endParaRPr lang="el-GR" dirty="0"/>
          </a:p>
        </p:txBody>
      </p:sp>
      <p:sp>
        <p:nvSpPr>
          <p:cNvPr id="6" name="5 - TextBox"/>
          <p:cNvSpPr txBox="1"/>
          <p:nvPr/>
        </p:nvSpPr>
        <p:spPr>
          <a:xfrm>
            <a:off x="1691680" y="4725144"/>
            <a:ext cx="5688632" cy="92333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Υποείδος:</a:t>
            </a:r>
            <a:r>
              <a:rPr lang="el-GR" dirty="0" smtClean="0"/>
              <a:t> ομάδα στελεχών του ίδιου είδους που εμφανίζουν κάποια ιδιαίτερα φαινοτυπικά χαρακτηριστικά</a:t>
            </a:r>
            <a:endParaRPr lang="el-G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Σχετική εικόνα"/>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81275" y="2303486"/>
            <a:ext cx="3981450" cy="3933826"/>
          </a:xfrm>
          <a:prstGeom prst="rect">
            <a:avLst/>
          </a:prstGeom>
          <a:noFill/>
        </p:spPr>
      </p:pic>
      <p:sp>
        <p:nvSpPr>
          <p:cNvPr id="4" name="3 - TextBox"/>
          <p:cNvSpPr txBox="1"/>
          <p:nvPr/>
        </p:nvSpPr>
        <p:spPr>
          <a:xfrm>
            <a:off x="2483768" y="1556792"/>
            <a:ext cx="3960440" cy="646331"/>
          </a:xfrm>
          <a:prstGeom prst="rect">
            <a:avLst/>
          </a:prstGeom>
          <a:noFill/>
        </p:spPr>
        <p:txBody>
          <a:bodyPr wrap="square" rtlCol="0">
            <a:spAutoFit/>
          </a:bodyPr>
          <a:lstStyle/>
          <a:p>
            <a:pPr algn="ctr"/>
            <a:r>
              <a:rPr lang="el-GR" b="1" dirty="0" smtClean="0"/>
              <a:t>Μόρια εξωκυττάριας μήτρας βλεννογόνων</a:t>
            </a:r>
            <a:endParaRPr lang="el-GR" b="1"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Σχετική εικόνα"/>
          <p:cNvPicPr>
            <a:picLocks noChangeAspect="1" noChangeArrowheads="1"/>
          </p:cNvPicPr>
          <p:nvPr/>
        </p:nvPicPr>
        <p:blipFill>
          <a:blip r:embed="rId2" cstate="print">
            <a:clrChange>
              <a:clrFrom>
                <a:srgbClr val="FF0600"/>
              </a:clrFrom>
              <a:clrTo>
                <a:srgbClr val="FF0600">
                  <a:alpha val="0"/>
                </a:srgbClr>
              </a:clrTo>
            </a:clrChange>
          </a:blip>
          <a:srcRect/>
          <a:stretch>
            <a:fillRect/>
          </a:stretch>
        </p:blipFill>
        <p:spPr bwMode="auto">
          <a:xfrm>
            <a:off x="971600" y="2132856"/>
            <a:ext cx="7128792" cy="3357563"/>
          </a:xfrm>
          <a:prstGeom prst="rect">
            <a:avLst/>
          </a:prstGeom>
          <a:noFill/>
        </p:spPr>
      </p:pic>
      <p:sp>
        <p:nvSpPr>
          <p:cNvPr id="5" name="4 - TextBox"/>
          <p:cNvSpPr txBox="1"/>
          <p:nvPr/>
        </p:nvSpPr>
        <p:spPr>
          <a:xfrm>
            <a:off x="2627784" y="1340768"/>
            <a:ext cx="3960440" cy="646331"/>
          </a:xfrm>
          <a:prstGeom prst="rect">
            <a:avLst/>
          </a:prstGeom>
          <a:noFill/>
        </p:spPr>
        <p:txBody>
          <a:bodyPr wrap="square" rtlCol="0">
            <a:spAutoFit/>
          </a:bodyPr>
          <a:lstStyle/>
          <a:p>
            <a:pPr algn="ctr"/>
            <a:r>
              <a:rPr lang="el-GR" b="1" dirty="0" smtClean="0"/>
              <a:t>Μόρια εξωκυττάριας μήτρας βλεννογόνων</a:t>
            </a:r>
            <a:endParaRPr lang="el-GR"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987824" y="1556792"/>
            <a:ext cx="3240360" cy="369332"/>
          </a:xfrm>
          <a:prstGeom prst="rect">
            <a:avLst/>
          </a:prstGeom>
          <a:noFill/>
        </p:spPr>
        <p:txBody>
          <a:bodyPr wrap="square" rtlCol="0">
            <a:spAutoFit/>
          </a:bodyPr>
          <a:lstStyle/>
          <a:p>
            <a:pPr algn="ctr"/>
            <a:r>
              <a:rPr lang="el-GR" b="1" dirty="0" smtClean="0"/>
              <a:t>Υποδοχείς των υμενίων</a:t>
            </a:r>
            <a:endParaRPr lang="el-GR" b="1" dirty="0"/>
          </a:p>
        </p:txBody>
      </p:sp>
      <p:sp>
        <p:nvSpPr>
          <p:cNvPr id="5" name="4 - TextBox"/>
          <p:cNvSpPr txBox="1"/>
          <p:nvPr/>
        </p:nvSpPr>
        <p:spPr>
          <a:xfrm>
            <a:off x="2627784" y="2132856"/>
            <a:ext cx="4176464" cy="2308324"/>
          </a:xfrm>
          <a:prstGeom prst="rect">
            <a:avLst/>
          </a:prstGeom>
          <a:noFill/>
        </p:spPr>
        <p:txBody>
          <a:bodyPr wrap="square" rtlCol="0">
            <a:spAutoFit/>
          </a:bodyPr>
          <a:lstStyle/>
          <a:p>
            <a:r>
              <a:rPr lang="el-GR" sz="1600" dirty="0" smtClean="0"/>
              <a:t>Η σύσταση του υμενίου ποικίλει ανάλογα με την περιοχή. Το επίκτητο υμένιο της αδαμαντίνης περιέχει πρωτεΐνες, λιπίδια γλυκολιπίδια και άλλα μόρια. Ο υμένας των επιθηλιακών κυττάρων αποτελείται από κολλαγόνο, λαμινίνες, ελαστίνη, πρωτεογλυκάνες, φιμπρονεκτίνες και ινωδογόνο.  Όλα αυτά τα μόρια μπορεί να αποτελούν θέσεις σύνδεσης για τα μικρόβια.</a:t>
            </a:r>
            <a:endParaRPr lang="el-GR" sz="16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Σχετική εικόνα"/>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355976" y="1772816"/>
            <a:ext cx="4276725" cy="4314826"/>
          </a:xfrm>
          <a:prstGeom prst="rect">
            <a:avLst/>
          </a:prstGeom>
          <a:noFill/>
        </p:spPr>
      </p:pic>
      <p:sp>
        <p:nvSpPr>
          <p:cNvPr id="7" name="6 - TextBox"/>
          <p:cNvSpPr txBox="1"/>
          <p:nvPr/>
        </p:nvSpPr>
        <p:spPr>
          <a:xfrm>
            <a:off x="611560" y="2420888"/>
            <a:ext cx="3168352" cy="2554545"/>
          </a:xfrm>
          <a:prstGeom prst="rect">
            <a:avLst/>
          </a:prstGeom>
          <a:noFill/>
        </p:spPr>
        <p:txBody>
          <a:bodyPr wrap="square" rtlCol="0">
            <a:spAutoFit/>
          </a:bodyPr>
          <a:lstStyle/>
          <a:p>
            <a:r>
              <a:rPr lang="el-GR" sz="1600" dirty="0" smtClean="0"/>
              <a:t>Οι λαμινίνη είναι γλυκοπρωτεΐνη μοριακού βάρους 900 </a:t>
            </a:r>
            <a:r>
              <a:rPr lang="en-US" sz="1600" dirty="0" smtClean="0"/>
              <a:t>KDa</a:t>
            </a:r>
            <a:r>
              <a:rPr lang="el-GR" sz="1600" dirty="0" smtClean="0"/>
              <a:t> που αποτελείται από 3 πολυπεπτιδικές αλυσίδες οι οποίες συνδέονται με δισουλφιδικούς δεσμούς. Υπάρχουν 10 διαφορετικές μορφές της πρωτεΐνης. Αντιδρά με συστατικά της εξωκυττάριας μήτρας και με μόρια διαφόρων κυτταρικών τύπων και μικροβίων</a:t>
            </a:r>
            <a:endParaRPr lang="el-GR" sz="16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Αποτέλεσμα εικόνας για ινωδογόνο"/>
          <p:cNvPicPr>
            <a:picLocks noChangeAspect="1" noChangeArrowheads="1"/>
          </p:cNvPicPr>
          <p:nvPr/>
        </p:nvPicPr>
        <p:blipFill>
          <a:blip r:embed="rId2" cstate="print"/>
          <a:srcRect/>
          <a:stretch>
            <a:fillRect/>
          </a:stretch>
        </p:blipFill>
        <p:spPr bwMode="auto">
          <a:xfrm>
            <a:off x="899592" y="1268189"/>
            <a:ext cx="7343800" cy="5329163"/>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lgn="ctr"/>
            <a:r>
              <a:rPr lang="el-GR" sz="3200" dirty="0" smtClean="0"/>
              <a:t>Σχέσεις μικροβίων μεταξύ τους</a:t>
            </a:r>
            <a:endParaRPr lang="el-GR" sz="3200" dirty="0"/>
          </a:p>
        </p:txBody>
      </p:sp>
      <p:graphicFrame>
        <p:nvGraphicFramePr>
          <p:cNvPr id="4" name="3 - Διάγραμμα"/>
          <p:cNvGraphicFramePr/>
          <p:nvPr/>
        </p:nvGraphicFramePr>
        <p:xfrm>
          <a:off x="395536" y="1916832"/>
          <a:ext cx="874846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Βέλος προς τα κάτω"/>
          <p:cNvSpPr/>
          <p:nvPr/>
        </p:nvSpPr>
        <p:spPr>
          <a:xfrm>
            <a:off x="3779912" y="5301208"/>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Βέλος προς τα κάτω"/>
          <p:cNvSpPr/>
          <p:nvPr/>
        </p:nvSpPr>
        <p:spPr>
          <a:xfrm>
            <a:off x="3419872" y="3717603"/>
            <a:ext cx="144016" cy="575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5436096" y="5229200"/>
            <a:ext cx="2664296" cy="12023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 Στρογγυλεμένο ορθογώνιο"/>
          <p:cNvSpPr/>
          <p:nvPr/>
        </p:nvSpPr>
        <p:spPr>
          <a:xfrm>
            <a:off x="2915816" y="5589240"/>
            <a:ext cx="1656184" cy="91435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 Στρογγυλεμένο ορθογώνιο"/>
          <p:cNvSpPr/>
          <p:nvPr/>
        </p:nvSpPr>
        <p:spPr>
          <a:xfrm>
            <a:off x="2627784" y="4293096"/>
            <a:ext cx="1565251" cy="9361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1 - Τίτλος"/>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ΣΧΕΣΕΙΣ ΜΙΚΡΟΒΙΩΝ ΚΑΙ ΞΕΝΙΣΤΗ</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4 - Διάγραμμα"/>
          <p:cNvGraphicFramePr/>
          <p:nvPr/>
        </p:nvGraphicFramePr>
        <p:xfrm>
          <a:off x="1211796" y="1124744"/>
          <a:ext cx="67204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5 - Ομάδα"/>
          <p:cNvGrpSpPr/>
          <p:nvPr/>
        </p:nvGrpSpPr>
        <p:grpSpPr>
          <a:xfrm>
            <a:off x="2699793" y="4437112"/>
            <a:ext cx="1656184" cy="1008112"/>
            <a:chOff x="1031784" y="1528340"/>
            <a:chExt cx="1656184" cy="1008112"/>
          </a:xfrm>
        </p:grpSpPr>
        <p:sp>
          <p:nvSpPr>
            <p:cNvPr id="7" name="6 - Στρογγυλεμένο ορθογώνιο"/>
            <p:cNvSpPr/>
            <p:nvPr/>
          </p:nvSpPr>
          <p:spPr>
            <a:xfrm>
              <a:off x="1103791" y="1528340"/>
              <a:ext cx="1565251" cy="86409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Στρογγυλεμένο ορθογώνιο 4"/>
            <p:cNvSpPr/>
            <p:nvPr/>
          </p:nvSpPr>
          <p:spPr>
            <a:xfrm>
              <a:off x="1031784" y="1528340"/>
              <a:ext cx="1656184" cy="10081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Ρύθμιση γονιδιακής έκφρασης</a:t>
              </a:r>
              <a:endParaRPr lang="el-GR" sz="1700" kern="1200" dirty="0"/>
            </a:p>
          </p:txBody>
        </p:sp>
      </p:grpSp>
      <p:grpSp>
        <p:nvGrpSpPr>
          <p:cNvPr id="10" name="9 - Ομάδα"/>
          <p:cNvGrpSpPr/>
          <p:nvPr/>
        </p:nvGrpSpPr>
        <p:grpSpPr>
          <a:xfrm>
            <a:off x="3203848" y="5733256"/>
            <a:ext cx="1565251" cy="964823"/>
            <a:chOff x="1103791" y="1743972"/>
            <a:chExt cx="1565251" cy="964823"/>
          </a:xfrm>
        </p:grpSpPr>
        <p:sp>
          <p:nvSpPr>
            <p:cNvPr id="11" name="10 - Στρογγυλεμένο ορθογώνιο"/>
            <p:cNvSpPr/>
            <p:nvPr/>
          </p:nvSpPr>
          <p:spPr>
            <a:xfrm>
              <a:off x="1103791" y="1743972"/>
              <a:ext cx="1565251" cy="86409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Στρογγυλεμένο ορθογώνιο 4"/>
            <p:cNvSpPr/>
            <p:nvPr/>
          </p:nvSpPr>
          <p:spPr>
            <a:xfrm>
              <a:off x="1132902" y="1773083"/>
              <a:ext cx="1507029" cy="935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Παραγωγή πρωτεϊνών</a:t>
              </a:r>
              <a:endParaRPr lang="el-GR" sz="1700" kern="1200" dirty="0"/>
            </a:p>
          </p:txBody>
        </p:sp>
      </p:grpSp>
      <p:grpSp>
        <p:nvGrpSpPr>
          <p:cNvPr id="13" name="12 - Ομάδα"/>
          <p:cNvGrpSpPr/>
          <p:nvPr/>
        </p:nvGrpSpPr>
        <p:grpSpPr>
          <a:xfrm>
            <a:off x="5543600" y="5373216"/>
            <a:ext cx="3600400" cy="1484784"/>
            <a:chOff x="1103791" y="1743972"/>
            <a:chExt cx="3184553" cy="964823"/>
          </a:xfrm>
        </p:grpSpPr>
        <p:sp>
          <p:nvSpPr>
            <p:cNvPr id="14" name="13 - Στρογγυλεμένο ορθογώνιο"/>
            <p:cNvSpPr/>
            <p:nvPr/>
          </p:nvSpPr>
          <p:spPr>
            <a:xfrm>
              <a:off x="1103791" y="1743972"/>
              <a:ext cx="3013799" cy="86409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Στρογγυλεμένο ορθογώνιο 4"/>
            <p:cNvSpPr/>
            <p:nvPr/>
          </p:nvSpPr>
          <p:spPr>
            <a:xfrm>
              <a:off x="1132902" y="1773083"/>
              <a:ext cx="3155442" cy="9357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defTabSz="755650">
                <a:lnSpc>
                  <a:spcPct val="90000"/>
                </a:lnSpc>
                <a:spcBef>
                  <a:spcPct val="0"/>
                </a:spcBef>
                <a:spcAft>
                  <a:spcPct val="35000"/>
                </a:spcAft>
                <a:buFont typeface="Arial" pitchFamily="34" charset="0"/>
                <a:buChar char="•"/>
              </a:pPr>
              <a:r>
                <a:rPr lang="el-GR" sz="1400" kern="1200" dirty="0" smtClean="0"/>
                <a:t>Αναγνώριση μικροβίων</a:t>
              </a:r>
            </a:p>
            <a:p>
              <a:pPr lvl="0" defTabSz="755650">
                <a:lnSpc>
                  <a:spcPct val="90000"/>
                </a:lnSpc>
                <a:spcBef>
                  <a:spcPct val="0"/>
                </a:spcBef>
                <a:spcAft>
                  <a:spcPct val="35000"/>
                </a:spcAft>
                <a:buFont typeface="Arial" pitchFamily="34" charset="0"/>
                <a:buChar char="•"/>
              </a:pPr>
              <a:r>
                <a:rPr lang="el-GR" sz="1400" dirty="0" smtClean="0"/>
                <a:t>Διάκριση μη παθογόνων από παθογόνα</a:t>
              </a:r>
            </a:p>
            <a:p>
              <a:pPr lvl="0" defTabSz="755650">
                <a:lnSpc>
                  <a:spcPct val="90000"/>
                </a:lnSpc>
                <a:spcBef>
                  <a:spcPct val="0"/>
                </a:spcBef>
                <a:spcAft>
                  <a:spcPct val="35000"/>
                </a:spcAft>
                <a:buFont typeface="Arial" pitchFamily="34" charset="0"/>
                <a:buChar char="•"/>
              </a:pPr>
              <a:r>
                <a:rPr lang="el-GR" sz="1400" kern="1200" dirty="0" smtClean="0"/>
                <a:t>Ρύθμιση γονιδιακής έκφρασης βακτηρίων</a:t>
              </a:r>
              <a:endParaRPr lang="el-GR" sz="1400" kern="1200" dirty="0"/>
            </a:p>
          </p:txBody>
        </p:sp>
      </p:grpSp>
      <p:sp>
        <p:nvSpPr>
          <p:cNvPr id="19" name="18 - Αριστερό βέλος"/>
          <p:cNvSpPr/>
          <p:nvPr/>
        </p:nvSpPr>
        <p:spPr>
          <a:xfrm rot="20763648" flipV="1">
            <a:off x="4525431" y="4787754"/>
            <a:ext cx="761516" cy="1356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Δεξιό βέλος"/>
          <p:cNvSpPr/>
          <p:nvPr/>
        </p:nvSpPr>
        <p:spPr>
          <a:xfrm>
            <a:off x="4860032" y="602128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lgn="ctr"/>
            <a:r>
              <a:rPr lang="el-GR" sz="3200" b="1" dirty="0" smtClean="0"/>
              <a:t>Επίδραση της χλωρίδας στον ξενιστή</a:t>
            </a:r>
            <a:endParaRPr lang="el-GR" sz="3200" dirty="0"/>
          </a:p>
        </p:txBody>
      </p:sp>
      <p:grpSp>
        <p:nvGrpSpPr>
          <p:cNvPr id="3" name="9 - Ομάδα"/>
          <p:cNvGrpSpPr/>
          <p:nvPr/>
        </p:nvGrpSpPr>
        <p:grpSpPr>
          <a:xfrm>
            <a:off x="539552" y="2313454"/>
            <a:ext cx="3960440" cy="1872208"/>
            <a:chOff x="251520" y="2132856"/>
            <a:chExt cx="3960440" cy="1872208"/>
          </a:xfrm>
        </p:grpSpPr>
        <p:sp>
          <p:nvSpPr>
            <p:cNvPr id="7" name="6 - Στρογγυλεμένο ορθογώνιο"/>
            <p:cNvSpPr/>
            <p:nvPr/>
          </p:nvSpPr>
          <p:spPr>
            <a:xfrm>
              <a:off x="251520" y="2132856"/>
              <a:ext cx="3960440" cy="187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395536" y="2204864"/>
              <a:ext cx="3816424" cy="175432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l-GR" b="1" dirty="0" smtClean="0">
                  <a:solidFill>
                    <a:schemeClr val="bg1"/>
                  </a:solidFill>
                </a:rPr>
                <a:t>Ευεργετική επίδραση</a:t>
              </a:r>
            </a:p>
            <a:p>
              <a:pPr lvl="0" algn="just"/>
              <a:r>
                <a:rPr lang="el-GR" b="0" dirty="0" smtClean="0">
                  <a:solidFill>
                    <a:schemeClr val="bg1"/>
                  </a:solidFill>
                </a:rPr>
                <a:t>▪ </a:t>
              </a:r>
              <a:r>
                <a:rPr lang="el-GR" sz="1600" b="0" dirty="0" smtClean="0">
                  <a:solidFill>
                    <a:schemeClr val="bg1"/>
                  </a:solidFill>
                </a:rPr>
                <a:t>Παραγωγή ουσιών</a:t>
              </a:r>
            </a:p>
            <a:p>
              <a:pPr lvl="0" algn="just"/>
              <a:r>
                <a:rPr lang="el-GR" sz="1600" b="0" dirty="0" smtClean="0">
                  <a:solidFill>
                    <a:schemeClr val="bg1"/>
                  </a:solidFill>
                </a:rPr>
                <a:t>▪ Προστασία από παθογόνα μικρόβια</a:t>
              </a:r>
            </a:p>
            <a:p>
              <a:pPr lvl="0" algn="just"/>
              <a:r>
                <a:rPr lang="el-GR" sz="1600" b="0" dirty="0" smtClean="0">
                  <a:solidFill>
                    <a:schemeClr val="bg1"/>
                  </a:solidFill>
                </a:rPr>
                <a:t>▪ Αύξηση της φυσικής ανοσίας</a:t>
              </a:r>
            </a:p>
            <a:p>
              <a:pPr lvl="0" algn="just"/>
              <a:r>
                <a:rPr lang="el-GR" sz="1600" b="0" dirty="0" smtClean="0">
                  <a:solidFill>
                    <a:schemeClr val="bg1"/>
                  </a:solidFill>
                </a:rPr>
                <a:t>▪ Εξέλιξη και διαφοροποίηση των ιστών</a:t>
              </a:r>
            </a:p>
            <a:p>
              <a:pPr lvl="0"/>
              <a:endParaRPr lang="el-GR" sz="2400" b="0" dirty="0"/>
            </a:p>
          </p:txBody>
        </p:sp>
      </p:grpSp>
      <p:grpSp>
        <p:nvGrpSpPr>
          <p:cNvPr id="4" name="10 - Ομάδα"/>
          <p:cNvGrpSpPr/>
          <p:nvPr/>
        </p:nvGrpSpPr>
        <p:grpSpPr>
          <a:xfrm>
            <a:off x="4932040" y="4473694"/>
            <a:ext cx="3960440" cy="2195666"/>
            <a:chOff x="5580112" y="4437112"/>
            <a:chExt cx="3960440" cy="2195666"/>
          </a:xfrm>
        </p:grpSpPr>
        <p:sp>
          <p:nvSpPr>
            <p:cNvPr id="8" name="7 - Στρογγυλεμένο ορθογώνιο"/>
            <p:cNvSpPr/>
            <p:nvPr/>
          </p:nvSpPr>
          <p:spPr>
            <a:xfrm>
              <a:off x="5580112" y="4437112"/>
              <a:ext cx="3960440" cy="187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5724128" y="4509120"/>
              <a:ext cx="3744416" cy="2123658"/>
            </a:xfrm>
            <a:prstGeom prst="rect">
              <a:avLst/>
            </a:prstGeom>
            <a:noFill/>
          </p:spPr>
          <p:txBody>
            <a:bodyPr wrap="square" rtlCol="0">
              <a:spAutoFit/>
            </a:bodyPr>
            <a:lstStyle/>
            <a:p>
              <a:pPr lvl="0" algn="ctr"/>
              <a:r>
                <a:rPr lang="el-GR" b="1" dirty="0" smtClean="0">
                  <a:solidFill>
                    <a:schemeClr val="bg1"/>
                  </a:solidFill>
                </a:rPr>
                <a:t>Βλαπτική δράση</a:t>
              </a:r>
            </a:p>
            <a:p>
              <a:pPr lvl="0" algn="just"/>
              <a:r>
                <a:rPr lang="el-GR" b="0" dirty="0" smtClean="0">
                  <a:solidFill>
                    <a:schemeClr val="bg1"/>
                  </a:solidFill>
                </a:rPr>
                <a:t>▪  Πρόκληση ασθενειών όπως</a:t>
              </a:r>
            </a:p>
            <a:p>
              <a:pPr lvl="0" algn="just"/>
              <a:r>
                <a:rPr lang="el-GR" b="0" dirty="0" smtClean="0">
                  <a:solidFill>
                    <a:schemeClr val="bg1"/>
                  </a:solidFill>
                </a:rPr>
                <a:t>Τερηδόνα</a:t>
              </a:r>
            </a:p>
            <a:p>
              <a:pPr lvl="0" algn="just"/>
              <a:r>
                <a:rPr lang="el-GR" b="0" dirty="0" smtClean="0">
                  <a:solidFill>
                    <a:schemeClr val="bg1"/>
                  </a:solidFill>
                </a:rPr>
                <a:t>Περιοδοντίτιδα</a:t>
              </a:r>
            </a:p>
            <a:p>
              <a:pPr lvl="0" algn="just"/>
              <a:r>
                <a:rPr lang="el-GR" b="0" dirty="0" smtClean="0">
                  <a:solidFill>
                    <a:schemeClr val="bg1"/>
                  </a:solidFill>
                </a:rPr>
                <a:t>καντιτίαση</a:t>
              </a:r>
            </a:p>
            <a:p>
              <a:pPr lvl="0"/>
              <a:endParaRPr lang="el-GR" sz="2400" dirty="0" smtClean="0"/>
            </a:p>
            <a:p>
              <a:endParaRPr lang="el-GR" dirty="0"/>
            </a:p>
          </p:txBody>
        </p:sp>
      </p:grpSp>
      <p:sp>
        <p:nvSpPr>
          <p:cNvPr id="9" name="8 - Κεραυνός"/>
          <p:cNvSpPr/>
          <p:nvPr/>
        </p:nvSpPr>
        <p:spPr>
          <a:xfrm rot="766387" flipH="1">
            <a:off x="4285236" y="1882872"/>
            <a:ext cx="864096" cy="4644962"/>
          </a:xfrm>
          <a:prstGeom prst="lightningBolt">
            <a:avLst/>
          </a:prstGeom>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ύννεφο"/>
          <p:cNvSpPr/>
          <p:nvPr/>
        </p:nvSpPr>
        <p:spPr>
          <a:xfrm>
            <a:off x="1331640" y="4509120"/>
            <a:ext cx="2304256" cy="1440160"/>
          </a:xfrm>
          <a:prstGeom prst="cloud">
            <a:avLst/>
          </a:prstGeom>
          <a:blipFill dpi="0" rotWithShape="1">
            <a:blip r:embed="rId2" cstate="print"/>
            <a:srcRect/>
            <a:stretch>
              <a:fillRect l="12000" r="11000" b="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ύννεφο"/>
          <p:cNvSpPr/>
          <p:nvPr/>
        </p:nvSpPr>
        <p:spPr>
          <a:xfrm>
            <a:off x="6012160" y="2492896"/>
            <a:ext cx="2304256" cy="1440160"/>
          </a:xfrm>
          <a:prstGeom prst="cloud">
            <a:avLst/>
          </a:prstGeom>
          <a:blipFill dpi="0" rotWithShape="1">
            <a:blip r:embed="rId3" cstate="print"/>
            <a:srcRect/>
            <a:stretch>
              <a:fillRect l="14000" r="1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Έλλειψη"/>
          <p:cNvSpPr/>
          <p:nvPr/>
        </p:nvSpPr>
        <p:spPr>
          <a:xfrm>
            <a:off x="6516216" y="4149080"/>
            <a:ext cx="288032"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Έλλειψη"/>
          <p:cNvSpPr/>
          <p:nvPr/>
        </p:nvSpPr>
        <p:spPr>
          <a:xfrm>
            <a:off x="1907704" y="4365104"/>
            <a:ext cx="288032" cy="2160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Έλλειψη"/>
          <p:cNvSpPr/>
          <p:nvPr/>
        </p:nvSpPr>
        <p:spPr>
          <a:xfrm>
            <a:off x="6732240" y="4005064"/>
            <a:ext cx="199256" cy="1272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Έλλειψη"/>
          <p:cNvSpPr/>
          <p:nvPr/>
        </p:nvSpPr>
        <p:spPr>
          <a:xfrm>
            <a:off x="1619672" y="4221088"/>
            <a:ext cx="199256" cy="1272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t>Απομάκρυνση μικροβίων από τη στοματική κοιλότητα</a:t>
            </a:r>
            <a:endParaRPr lang="el-GR" sz="3200" dirty="0"/>
          </a:p>
        </p:txBody>
      </p:sp>
      <p:sp>
        <p:nvSpPr>
          <p:cNvPr id="4" name="Rektangel 16"/>
          <p:cNvSpPr>
            <a:spLocks noChangeArrowheads="1"/>
          </p:cNvSpPr>
          <p:nvPr/>
        </p:nvSpPr>
        <p:spPr bwMode="auto">
          <a:xfrm>
            <a:off x="1619672" y="3969917"/>
            <a:ext cx="2520280" cy="504056"/>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5" name="Rektangel 16"/>
          <p:cNvSpPr>
            <a:spLocks noChangeArrowheads="1"/>
          </p:cNvSpPr>
          <p:nvPr/>
        </p:nvSpPr>
        <p:spPr bwMode="auto">
          <a:xfrm>
            <a:off x="1619672" y="2782355"/>
            <a:ext cx="2520280" cy="504056"/>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rgbClr val="FFFFFF"/>
                </a:solidFill>
                <a:latin typeface="+mj-lt"/>
                <a:ea typeface="ＭＳ Ｐゴシック" pitchFamily="-97" charset="-128"/>
              </a:rPr>
              <a:t>Ροή σάλιου</a:t>
            </a:r>
            <a:endParaRPr lang="da-DK" sz="1600" b="1" dirty="0">
              <a:solidFill>
                <a:srgbClr val="FFFFFF"/>
              </a:solidFill>
              <a:latin typeface="+mj-lt"/>
              <a:ea typeface="ＭＳ Ｐゴシック" pitchFamily="-97" charset="-128"/>
            </a:endParaRPr>
          </a:p>
        </p:txBody>
      </p:sp>
      <p:sp>
        <p:nvSpPr>
          <p:cNvPr id="6" name="Rektangel 19"/>
          <p:cNvSpPr>
            <a:spLocks noChangeArrowheads="1"/>
          </p:cNvSpPr>
          <p:nvPr/>
        </p:nvSpPr>
        <p:spPr bwMode="auto">
          <a:xfrm>
            <a:off x="1619672" y="4617988"/>
            <a:ext cx="2494483" cy="523875"/>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Αναγέννηση επιθηλίου</a:t>
            </a:r>
            <a:endParaRPr lang="da-DK" sz="1600" b="1" dirty="0">
              <a:solidFill>
                <a:schemeClr val="bg1"/>
              </a:solidFill>
            </a:endParaRPr>
          </a:p>
        </p:txBody>
      </p:sp>
      <p:sp>
        <p:nvSpPr>
          <p:cNvPr id="7" name="Rektangel 20"/>
          <p:cNvSpPr>
            <a:spLocks noChangeArrowheads="1"/>
          </p:cNvSpPr>
          <p:nvPr/>
        </p:nvSpPr>
        <p:spPr bwMode="auto">
          <a:xfrm>
            <a:off x="1619672" y="3393852"/>
            <a:ext cx="2520280" cy="451867"/>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8" name="Tekstboks 8"/>
          <p:cNvSpPr txBox="1">
            <a:spLocks noChangeArrowheads="1"/>
          </p:cNvSpPr>
          <p:nvPr/>
        </p:nvSpPr>
        <p:spPr bwMode="auto">
          <a:xfrm>
            <a:off x="1619672" y="4113932"/>
            <a:ext cx="2376264" cy="338554"/>
          </a:xfrm>
          <a:prstGeom prst="rect">
            <a:avLst/>
          </a:prstGeom>
          <a:no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sz="1600" b="1" dirty="0" smtClean="0">
                <a:solidFill>
                  <a:schemeClr val="bg1"/>
                </a:solidFill>
              </a:rPr>
              <a:t>Κατάποση </a:t>
            </a:r>
            <a:endParaRPr lang="da-DK" sz="1600" b="1" dirty="0">
              <a:solidFill>
                <a:schemeClr val="bg1"/>
              </a:solidFill>
            </a:endParaRPr>
          </a:p>
        </p:txBody>
      </p:sp>
      <p:sp>
        <p:nvSpPr>
          <p:cNvPr id="9" name="Tekstboks 10"/>
          <p:cNvSpPr txBox="1">
            <a:spLocks noChangeArrowheads="1"/>
          </p:cNvSpPr>
          <p:nvPr/>
        </p:nvSpPr>
        <p:spPr bwMode="auto">
          <a:xfrm>
            <a:off x="1619672" y="3465860"/>
            <a:ext cx="2448272" cy="338554"/>
          </a:xfrm>
          <a:prstGeom prst="rect">
            <a:avLst/>
          </a:prstGeom>
          <a:no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l-GR" sz="1600" b="1" dirty="0" smtClean="0">
                <a:solidFill>
                  <a:schemeClr val="bg1"/>
                </a:solidFill>
              </a:rPr>
              <a:t>Μάσηση</a:t>
            </a:r>
            <a:r>
              <a:rPr lang="el-GR" sz="1600" dirty="0" smtClean="0">
                <a:solidFill>
                  <a:schemeClr val="bg1"/>
                </a:solidFill>
              </a:rPr>
              <a:t> </a:t>
            </a:r>
            <a:endParaRPr lang="da-DK" sz="1600" dirty="0" smtClean="0">
              <a:solidFill>
                <a:schemeClr val="bg1"/>
              </a:solidFill>
            </a:endParaRPr>
          </a:p>
        </p:txBody>
      </p:sp>
      <p:grpSp>
        <p:nvGrpSpPr>
          <p:cNvPr id="3" name="Gruppe 55"/>
          <p:cNvGrpSpPr>
            <a:grpSpLocks/>
          </p:cNvGrpSpPr>
          <p:nvPr/>
        </p:nvGrpSpPr>
        <p:grpSpPr bwMode="auto">
          <a:xfrm>
            <a:off x="1043608" y="2708920"/>
            <a:ext cx="511175" cy="2448272"/>
            <a:chOff x="571500" y="1885405"/>
            <a:chExt cx="511175" cy="2384970"/>
          </a:xfrm>
          <a:solidFill>
            <a:schemeClr val="accent1">
              <a:lumMod val="60000"/>
              <a:lumOff val="40000"/>
            </a:schemeClr>
          </a:solidFill>
          <a:effectLst>
            <a:outerShdw blurRad="50800" dist="38100" dir="8100000" algn="tr" rotWithShape="0">
              <a:prstClr val="black">
                <a:alpha val="40000"/>
              </a:prstClr>
            </a:outerShdw>
          </a:effectLst>
        </p:grpSpPr>
        <p:sp>
          <p:nvSpPr>
            <p:cNvPr id="12" name="Rektangel 7"/>
            <p:cNvSpPr>
              <a:spLocks noChangeArrowheads="1"/>
            </p:cNvSpPr>
            <p:nvPr/>
          </p:nvSpPr>
          <p:spPr bwMode="auto">
            <a:xfrm>
              <a:off x="571500" y="1885405"/>
              <a:ext cx="511175" cy="512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3" name="Rektangel 40"/>
            <p:cNvSpPr>
              <a:spLocks noChangeArrowheads="1"/>
            </p:cNvSpPr>
            <p:nvPr/>
          </p:nvSpPr>
          <p:spPr bwMode="auto">
            <a:xfrm>
              <a:off x="571500" y="2492376"/>
              <a:ext cx="511175" cy="481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4" name="Rektangel 11"/>
            <p:cNvSpPr>
              <a:spLocks noChangeArrowheads="1"/>
            </p:cNvSpPr>
            <p:nvPr/>
          </p:nvSpPr>
          <p:spPr bwMode="auto">
            <a:xfrm>
              <a:off x="571500" y="3111128"/>
              <a:ext cx="511175" cy="511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5" name="Rektangel 13"/>
            <p:cNvSpPr>
              <a:spLocks noChangeArrowheads="1"/>
            </p:cNvSpPr>
            <p:nvPr/>
          </p:nvSpPr>
          <p:spPr bwMode="auto">
            <a:xfrm>
              <a:off x="571500" y="3762375"/>
              <a:ext cx="511175" cy="5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6" name="Tekstboks 8"/>
            <p:cNvSpPr txBox="1">
              <a:spLocks noChangeArrowheads="1"/>
            </p:cNvSpPr>
            <p:nvPr/>
          </p:nvSpPr>
          <p:spPr bwMode="auto">
            <a:xfrm>
              <a:off x="592138" y="1989138"/>
              <a:ext cx="479425" cy="3298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600" dirty="0">
                  <a:latin typeface="Arial" pitchFamily="34" charset="0"/>
                  <a:ea typeface="ＭＳ Ｐゴシック" pitchFamily="-97" charset="-128"/>
                </a:rPr>
                <a:t>1</a:t>
              </a:r>
            </a:p>
          </p:txBody>
        </p:sp>
        <p:sp>
          <p:nvSpPr>
            <p:cNvPr id="17" name="Tekstboks 49"/>
            <p:cNvSpPr txBox="1">
              <a:spLocks noChangeArrowheads="1"/>
            </p:cNvSpPr>
            <p:nvPr/>
          </p:nvSpPr>
          <p:spPr bwMode="auto">
            <a:xfrm>
              <a:off x="592138" y="2641600"/>
              <a:ext cx="479425" cy="3298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600" dirty="0">
                  <a:latin typeface="Arial" pitchFamily="34" charset="0"/>
                  <a:ea typeface="ＭＳ Ｐゴシック" pitchFamily="-97" charset="-128"/>
                </a:rPr>
                <a:t>2</a:t>
              </a:r>
            </a:p>
          </p:txBody>
        </p:sp>
        <p:sp>
          <p:nvSpPr>
            <p:cNvPr id="18" name="Tekstboks 50"/>
            <p:cNvSpPr txBox="1">
              <a:spLocks noChangeArrowheads="1"/>
            </p:cNvSpPr>
            <p:nvPr/>
          </p:nvSpPr>
          <p:spPr bwMode="auto">
            <a:xfrm>
              <a:off x="592138" y="3255963"/>
              <a:ext cx="479425" cy="3298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600" dirty="0">
                  <a:latin typeface="Arial" pitchFamily="34" charset="0"/>
                  <a:ea typeface="ＭＳ Ｐゴシック" pitchFamily="-97" charset="-128"/>
                </a:rPr>
                <a:t>3</a:t>
              </a:r>
            </a:p>
          </p:txBody>
        </p:sp>
        <p:sp>
          <p:nvSpPr>
            <p:cNvPr id="19" name="Tekstboks 51"/>
            <p:cNvSpPr txBox="1">
              <a:spLocks noChangeArrowheads="1"/>
            </p:cNvSpPr>
            <p:nvPr/>
          </p:nvSpPr>
          <p:spPr bwMode="auto">
            <a:xfrm>
              <a:off x="571500" y="3849498"/>
              <a:ext cx="479425" cy="3298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600" dirty="0">
                  <a:latin typeface="Arial" pitchFamily="34" charset="0"/>
                  <a:ea typeface="ＭＳ Ｐゴシック" pitchFamily="-97" charset="-128"/>
                </a:rPr>
                <a:t>4</a:t>
              </a:r>
            </a:p>
          </p:txBody>
        </p:sp>
      </p:grpSp>
      <p:sp>
        <p:nvSpPr>
          <p:cNvPr id="20" name="19 - TextBox"/>
          <p:cNvSpPr txBox="1"/>
          <p:nvPr/>
        </p:nvSpPr>
        <p:spPr>
          <a:xfrm>
            <a:off x="1043608" y="2313732"/>
            <a:ext cx="3096344" cy="36933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b="1" dirty="0" smtClean="0"/>
              <a:t>Μηχανικοί τρόποι</a:t>
            </a:r>
            <a:endParaRPr lang="el-GR" b="1" dirty="0"/>
          </a:p>
        </p:txBody>
      </p:sp>
      <p:sp>
        <p:nvSpPr>
          <p:cNvPr id="21" name="Rektangel 16"/>
          <p:cNvSpPr>
            <a:spLocks noChangeArrowheads="1"/>
          </p:cNvSpPr>
          <p:nvPr/>
        </p:nvSpPr>
        <p:spPr bwMode="auto">
          <a:xfrm>
            <a:off x="5220071" y="3429000"/>
            <a:ext cx="3024000" cy="540000"/>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Αδαμαντίνη </a:t>
            </a:r>
            <a:r>
              <a:rPr lang="el-GR" sz="1600" dirty="0" smtClean="0"/>
              <a:t> </a:t>
            </a:r>
            <a:endParaRPr lang="da-DK" sz="1600" dirty="0" smtClean="0"/>
          </a:p>
          <a:p>
            <a:endParaRPr lang="da-DK" sz="1200" dirty="0"/>
          </a:p>
        </p:txBody>
      </p:sp>
      <p:grpSp>
        <p:nvGrpSpPr>
          <p:cNvPr id="11" name="Gruppe 55"/>
          <p:cNvGrpSpPr>
            <a:grpSpLocks/>
          </p:cNvGrpSpPr>
          <p:nvPr/>
        </p:nvGrpSpPr>
        <p:grpSpPr bwMode="auto">
          <a:xfrm>
            <a:off x="4644008" y="2780928"/>
            <a:ext cx="511175" cy="3681412"/>
            <a:chOff x="571500" y="1858963"/>
            <a:chExt cx="511175" cy="3681412"/>
          </a:xfrm>
          <a:solidFill>
            <a:schemeClr val="accent1">
              <a:lumMod val="60000"/>
              <a:lumOff val="40000"/>
            </a:schemeClr>
          </a:solidFill>
          <a:effectLst>
            <a:outerShdw blurRad="50800" dist="38100" dir="8100000" algn="tr" rotWithShape="0">
              <a:prstClr val="black">
                <a:alpha val="40000"/>
              </a:prstClr>
            </a:outerShdw>
          </a:effectLst>
        </p:grpSpPr>
        <p:sp>
          <p:nvSpPr>
            <p:cNvPr id="23" name="Rektangel 7"/>
            <p:cNvSpPr>
              <a:spLocks noChangeArrowheads="1"/>
            </p:cNvSpPr>
            <p:nvPr/>
          </p:nvSpPr>
          <p:spPr bwMode="auto">
            <a:xfrm>
              <a:off x="571500" y="1858963"/>
              <a:ext cx="511175" cy="512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4" name="Rektangel 40"/>
            <p:cNvSpPr>
              <a:spLocks noChangeArrowheads="1"/>
            </p:cNvSpPr>
            <p:nvPr/>
          </p:nvSpPr>
          <p:spPr bwMode="auto">
            <a:xfrm>
              <a:off x="571500" y="2492375"/>
              <a:ext cx="511175" cy="511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5" name="Rektangel 11"/>
            <p:cNvSpPr>
              <a:spLocks noChangeArrowheads="1"/>
            </p:cNvSpPr>
            <p:nvPr/>
          </p:nvSpPr>
          <p:spPr bwMode="auto">
            <a:xfrm>
              <a:off x="571500" y="3125788"/>
              <a:ext cx="511175" cy="511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6" name="Rektangel 13"/>
            <p:cNvSpPr>
              <a:spLocks noChangeArrowheads="1"/>
            </p:cNvSpPr>
            <p:nvPr/>
          </p:nvSpPr>
          <p:spPr bwMode="auto">
            <a:xfrm>
              <a:off x="571500" y="3762375"/>
              <a:ext cx="511175" cy="5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7" name="Rektangel 34"/>
            <p:cNvSpPr>
              <a:spLocks noChangeArrowheads="1"/>
            </p:cNvSpPr>
            <p:nvPr/>
          </p:nvSpPr>
          <p:spPr bwMode="auto">
            <a:xfrm>
              <a:off x="571500" y="4395788"/>
              <a:ext cx="511175" cy="511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8" name="Rektangel 23"/>
            <p:cNvSpPr>
              <a:spLocks noChangeArrowheads="1"/>
            </p:cNvSpPr>
            <p:nvPr/>
          </p:nvSpPr>
          <p:spPr bwMode="auto">
            <a:xfrm>
              <a:off x="571500" y="5027613"/>
              <a:ext cx="511175" cy="512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9" name="Tekstboks 8"/>
            <p:cNvSpPr txBox="1">
              <a:spLocks noChangeArrowheads="1"/>
            </p:cNvSpPr>
            <p:nvPr/>
          </p:nvSpPr>
          <p:spPr bwMode="auto">
            <a:xfrm>
              <a:off x="592138" y="1989138"/>
              <a:ext cx="479425" cy="2794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1</a:t>
              </a:r>
            </a:p>
          </p:txBody>
        </p:sp>
        <p:sp>
          <p:nvSpPr>
            <p:cNvPr id="30" name="Tekstboks 49"/>
            <p:cNvSpPr txBox="1">
              <a:spLocks noChangeArrowheads="1"/>
            </p:cNvSpPr>
            <p:nvPr/>
          </p:nvSpPr>
          <p:spPr bwMode="auto">
            <a:xfrm>
              <a:off x="592138" y="2641600"/>
              <a:ext cx="479425" cy="277813"/>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2</a:t>
              </a:r>
            </a:p>
          </p:txBody>
        </p:sp>
        <p:sp>
          <p:nvSpPr>
            <p:cNvPr id="31" name="Tekstboks 50"/>
            <p:cNvSpPr txBox="1">
              <a:spLocks noChangeArrowheads="1"/>
            </p:cNvSpPr>
            <p:nvPr/>
          </p:nvSpPr>
          <p:spPr bwMode="auto">
            <a:xfrm>
              <a:off x="571500" y="3255963"/>
              <a:ext cx="479425" cy="277812"/>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3</a:t>
              </a:r>
            </a:p>
          </p:txBody>
        </p:sp>
        <p:sp>
          <p:nvSpPr>
            <p:cNvPr id="32" name="Tekstboks 51"/>
            <p:cNvSpPr txBox="1">
              <a:spLocks noChangeArrowheads="1"/>
            </p:cNvSpPr>
            <p:nvPr/>
          </p:nvSpPr>
          <p:spPr bwMode="auto">
            <a:xfrm>
              <a:off x="592138" y="3884613"/>
              <a:ext cx="479425" cy="274637"/>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4</a:t>
              </a:r>
            </a:p>
          </p:txBody>
        </p:sp>
        <p:sp>
          <p:nvSpPr>
            <p:cNvPr id="33" name="Tekstboks 21"/>
            <p:cNvSpPr txBox="1">
              <a:spLocks noChangeArrowheads="1"/>
            </p:cNvSpPr>
            <p:nvPr/>
          </p:nvSpPr>
          <p:spPr bwMode="auto">
            <a:xfrm>
              <a:off x="592138" y="4525963"/>
              <a:ext cx="479425" cy="277812"/>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5</a:t>
              </a:r>
            </a:p>
          </p:txBody>
        </p:sp>
        <p:sp>
          <p:nvSpPr>
            <p:cNvPr id="34" name="Tekstboks 24"/>
            <p:cNvSpPr txBox="1">
              <a:spLocks noChangeArrowheads="1"/>
            </p:cNvSpPr>
            <p:nvPr/>
          </p:nvSpPr>
          <p:spPr bwMode="auto">
            <a:xfrm>
              <a:off x="592138" y="5157788"/>
              <a:ext cx="479425" cy="2794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6</a:t>
              </a:r>
            </a:p>
          </p:txBody>
        </p:sp>
      </p:grpSp>
      <p:sp>
        <p:nvSpPr>
          <p:cNvPr id="38" name="Rektangel 16"/>
          <p:cNvSpPr>
            <a:spLocks noChangeArrowheads="1"/>
          </p:cNvSpPr>
          <p:nvPr/>
        </p:nvSpPr>
        <p:spPr bwMode="auto">
          <a:xfrm>
            <a:off x="5220072" y="2780927"/>
            <a:ext cx="3024000" cy="522259"/>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rgbClr val="FFFFFF"/>
                </a:solidFill>
                <a:latin typeface="+mj-lt"/>
                <a:ea typeface="ＭＳ Ｐゴシック" pitchFamily="-97" charset="-128"/>
              </a:rPr>
              <a:t>Βλεννογόνοι  </a:t>
            </a:r>
            <a:endParaRPr lang="da-DK" sz="1600" b="1" dirty="0">
              <a:solidFill>
                <a:srgbClr val="FFFFFF"/>
              </a:solidFill>
              <a:latin typeface="+mj-lt"/>
              <a:ea typeface="ＭＳ Ｐゴシック" pitchFamily="-97" charset="-128"/>
            </a:endParaRPr>
          </a:p>
        </p:txBody>
      </p:sp>
      <p:sp>
        <p:nvSpPr>
          <p:cNvPr id="39" name="Rektangel 16"/>
          <p:cNvSpPr>
            <a:spLocks noChangeArrowheads="1"/>
          </p:cNvSpPr>
          <p:nvPr/>
        </p:nvSpPr>
        <p:spPr bwMode="auto">
          <a:xfrm>
            <a:off x="5220072" y="4077072"/>
            <a:ext cx="3024336" cy="504000"/>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Αντιμικροβιακές ουσίες σάλιου </a:t>
            </a:r>
            <a:endParaRPr lang="da-DK" sz="1600" b="1" dirty="0" smtClean="0">
              <a:solidFill>
                <a:schemeClr val="bg1"/>
              </a:solidFill>
            </a:endParaRPr>
          </a:p>
          <a:p>
            <a:endParaRPr lang="da-DK" sz="1600" dirty="0"/>
          </a:p>
        </p:txBody>
      </p:sp>
      <p:grpSp>
        <p:nvGrpSpPr>
          <p:cNvPr id="65" name="64 - Ομάδα"/>
          <p:cNvGrpSpPr/>
          <p:nvPr/>
        </p:nvGrpSpPr>
        <p:grpSpPr>
          <a:xfrm>
            <a:off x="1043608" y="5229200"/>
            <a:ext cx="504056" cy="504056"/>
            <a:chOff x="1043608" y="5229200"/>
            <a:chExt cx="504056" cy="504056"/>
          </a:xfrm>
        </p:grpSpPr>
        <p:sp>
          <p:nvSpPr>
            <p:cNvPr id="43" name="Rektangel 13"/>
            <p:cNvSpPr>
              <a:spLocks noChangeArrowheads="1"/>
            </p:cNvSpPr>
            <p:nvPr/>
          </p:nvSpPr>
          <p:spPr bwMode="auto">
            <a:xfrm>
              <a:off x="1043608" y="5229200"/>
              <a:ext cx="504056" cy="504056"/>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44" name="43 - TextBox"/>
            <p:cNvSpPr txBox="1"/>
            <p:nvPr/>
          </p:nvSpPr>
          <p:spPr>
            <a:xfrm>
              <a:off x="1187624" y="5322694"/>
              <a:ext cx="216024" cy="338554"/>
            </a:xfrm>
            <a:prstGeom prst="rect">
              <a:avLst/>
            </a:prstGeom>
            <a:noFill/>
          </p:spPr>
          <p:txBody>
            <a:bodyPr wrap="square" rtlCol="0">
              <a:spAutoFit/>
            </a:bodyPr>
            <a:lstStyle/>
            <a:p>
              <a:r>
                <a:rPr lang="el-GR" sz="1600" dirty="0" smtClean="0">
                  <a:solidFill>
                    <a:schemeClr val="bg1"/>
                  </a:solidFill>
                </a:rPr>
                <a:t>5</a:t>
              </a:r>
              <a:endParaRPr lang="el-GR" sz="1600" dirty="0">
                <a:solidFill>
                  <a:schemeClr val="bg1"/>
                </a:solidFill>
              </a:endParaRPr>
            </a:p>
          </p:txBody>
        </p:sp>
      </p:grpSp>
      <p:grpSp>
        <p:nvGrpSpPr>
          <p:cNvPr id="69" name="68 - Ομάδα"/>
          <p:cNvGrpSpPr/>
          <p:nvPr/>
        </p:nvGrpSpPr>
        <p:grpSpPr>
          <a:xfrm>
            <a:off x="1619672" y="5229200"/>
            <a:ext cx="2448272" cy="504055"/>
            <a:chOff x="1619672" y="5229200"/>
            <a:chExt cx="2448272" cy="504055"/>
          </a:xfrm>
        </p:grpSpPr>
        <p:sp>
          <p:nvSpPr>
            <p:cNvPr id="45" name="Rektangel 19"/>
            <p:cNvSpPr>
              <a:spLocks noChangeArrowheads="1"/>
            </p:cNvSpPr>
            <p:nvPr/>
          </p:nvSpPr>
          <p:spPr bwMode="auto">
            <a:xfrm>
              <a:off x="1619672" y="5229200"/>
              <a:ext cx="2448272" cy="504055"/>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6" name="45 - TextBox"/>
            <p:cNvSpPr txBox="1"/>
            <p:nvPr/>
          </p:nvSpPr>
          <p:spPr>
            <a:xfrm>
              <a:off x="1907704" y="5301208"/>
              <a:ext cx="1872208" cy="338554"/>
            </a:xfrm>
            <a:prstGeom prst="rect">
              <a:avLst/>
            </a:prstGeom>
            <a:noFill/>
          </p:spPr>
          <p:txBody>
            <a:bodyPr wrap="square" rtlCol="0">
              <a:spAutoFit/>
            </a:bodyPr>
            <a:lstStyle/>
            <a:p>
              <a:r>
                <a:rPr lang="el-GR" sz="1600" b="1" dirty="0" smtClean="0">
                  <a:solidFill>
                    <a:schemeClr val="bg1"/>
                  </a:solidFill>
                </a:rPr>
                <a:t>Στοματική υγιεινή </a:t>
              </a:r>
              <a:endParaRPr lang="el-GR" sz="1600" b="1" dirty="0">
                <a:solidFill>
                  <a:schemeClr val="bg1"/>
                </a:solidFill>
              </a:endParaRPr>
            </a:p>
          </p:txBody>
        </p:sp>
      </p:grpSp>
      <p:grpSp>
        <p:nvGrpSpPr>
          <p:cNvPr id="64" name="63 - Ομάδα"/>
          <p:cNvGrpSpPr/>
          <p:nvPr/>
        </p:nvGrpSpPr>
        <p:grpSpPr>
          <a:xfrm>
            <a:off x="4572000" y="2276872"/>
            <a:ext cx="3672409" cy="4196283"/>
            <a:chOff x="4572000" y="2276872"/>
            <a:chExt cx="3672409" cy="4196283"/>
          </a:xfrm>
        </p:grpSpPr>
        <p:sp>
          <p:nvSpPr>
            <p:cNvPr id="35" name="Rektangel 16"/>
            <p:cNvSpPr>
              <a:spLocks noChangeArrowheads="1"/>
            </p:cNvSpPr>
            <p:nvPr/>
          </p:nvSpPr>
          <p:spPr bwMode="auto">
            <a:xfrm>
              <a:off x="5220072" y="4761200"/>
              <a:ext cx="3024000" cy="468000"/>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Αντιμικροβιακά πεπτίδια</a:t>
              </a:r>
              <a:r>
                <a:rPr lang="el-GR" sz="1400" b="1" dirty="0" smtClean="0">
                  <a:solidFill>
                    <a:schemeClr val="bg1"/>
                  </a:solidFill>
                </a:rPr>
                <a:t> </a:t>
              </a:r>
              <a:endParaRPr lang="da-DK" sz="1400" b="1" dirty="0" smtClean="0">
                <a:solidFill>
                  <a:schemeClr val="bg1"/>
                </a:solidFill>
              </a:endParaRPr>
            </a:p>
            <a:p>
              <a:endParaRPr lang="da-DK" sz="1200" dirty="0"/>
            </a:p>
          </p:txBody>
        </p:sp>
        <p:sp>
          <p:nvSpPr>
            <p:cNvPr id="36" name="Rektangel 16"/>
            <p:cNvSpPr>
              <a:spLocks noChangeArrowheads="1"/>
            </p:cNvSpPr>
            <p:nvPr/>
          </p:nvSpPr>
          <p:spPr bwMode="auto">
            <a:xfrm>
              <a:off x="5220072" y="5353397"/>
              <a:ext cx="3024336" cy="523875"/>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Λευκά αιμοσφαίρια </a:t>
              </a:r>
              <a:endParaRPr lang="da-DK" sz="1600" b="1" dirty="0" smtClean="0">
                <a:solidFill>
                  <a:schemeClr val="bg1"/>
                </a:solidFill>
              </a:endParaRPr>
            </a:p>
            <a:p>
              <a:endParaRPr lang="da-DK" sz="1200" dirty="0"/>
            </a:p>
          </p:txBody>
        </p:sp>
        <p:sp>
          <p:nvSpPr>
            <p:cNvPr id="37" name="Rektangel 16"/>
            <p:cNvSpPr>
              <a:spLocks noChangeArrowheads="1"/>
            </p:cNvSpPr>
            <p:nvPr/>
          </p:nvSpPr>
          <p:spPr bwMode="auto">
            <a:xfrm>
              <a:off x="5220073" y="5949280"/>
              <a:ext cx="3024336" cy="523875"/>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Παράγοντες ειδικής άμυνας </a:t>
              </a:r>
              <a:endParaRPr lang="da-DK" sz="1600" b="1" dirty="0" smtClean="0">
                <a:solidFill>
                  <a:schemeClr val="bg1"/>
                </a:solidFill>
              </a:endParaRPr>
            </a:p>
            <a:p>
              <a:endParaRPr lang="da-DK" sz="1600" dirty="0"/>
            </a:p>
          </p:txBody>
        </p:sp>
        <p:sp>
          <p:nvSpPr>
            <p:cNvPr id="47" name="Rektangel 16"/>
            <p:cNvSpPr>
              <a:spLocks noChangeArrowheads="1"/>
            </p:cNvSpPr>
            <p:nvPr/>
          </p:nvSpPr>
          <p:spPr bwMode="auto">
            <a:xfrm>
              <a:off x="5220408" y="3465064"/>
              <a:ext cx="3024000" cy="540000"/>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Αδαμαντίνη </a:t>
              </a:r>
              <a:r>
                <a:rPr lang="el-GR" sz="1600" dirty="0" smtClean="0"/>
                <a:t> </a:t>
              </a:r>
              <a:endParaRPr lang="da-DK" sz="1600" dirty="0" smtClean="0"/>
            </a:p>
            <a:p>
              <a:endParaRPr lang="da-DK" sz="1200" dirty="0"/>
            </a:p>
          </p:txBody>
        </p:sp>
        <p:grpSp>
          <p:nvGrpSpPr>
            <p:cNvPr id="48" name="Gruppe 55"/>
            <p:cNvGrpSpPr>
              <a:grpSpLocks/>
            </p:cNvGrpSpPr>
            <p:nvPr/>
          </p:nvGrpSpPr>
          <p:grpSpPr bwMode="auto">
            <a:xfrm>
              <a:off x="4572000" y="2772222"/>
              <a:ext cx="576064" cy="3689820"/>
              <a:chOff x="571500" y="1922265"/>
              <a:chExt cx="576064" cy="3689820"/>
            </a:xfrm>
            <a:solidFill>
              <a:schemeClr val="accent1">
                <a:lumMod val="60000"/>
                <a:lumOff val="40000"/>
              </a:schemeClr>
            </a:solidFill>
            <a:effectLst>
              <a:outerShdw blurRad="50800" dist="38100" dir="8100000" algn="tr" rotWithShape="0">
                <a:prstClr val="black">
                  <a:alpha val="40000"/>
                </a:prstClr>
              </a:outerShdw>
            </a:effectLst>
          </p:grpSpPr>
          <p:sp>
            <p:nvSpPr>
              <p:cNvPr id="49" name="Rektangel 7"/>
              <p:cNvSpPr>
                <a:spLocks noChangeArrowheads="1"/>
              </p:cNvSpPr>
              <p:nvPr/>
            </p:nvSpPr>
            <p:spPr bwMode="auto">
              <a:xfrm>
                <a:off x="571500" y="1922265"/>
                <a:ext cx="511175" cy="512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0" name="Rektangel 40"/>
              <p:cNvSpPr>
                <a:spLocks noChangeArrowheads="1"/>
              </p:cNvSpPr>
              <p:nvPr/>
            </p:nvSpPr>
            <p:spPr bwMode="auto">
              <a:xfrm>
                <a:off x="571500" y="2571924"/>
                <a:ext cx="511175" cy="511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4" name="Rektangel 23"/>
              <p:cNvSpPr>
                <a:spLocks noChangeArrowheads="1"/>
              </p:cNvSpPr>
              <p:nvPr/>
            </p:nvSpPr>
            <p:spPr bwMode="auto">
              <a:xfrm>
                <a:off x="636389" y="5099323"/>
                <a:ext cx="511175" cy="512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5" name="Tekstboks 8"/>
              <p:cNvSpPr txBox="1">
                <a:spLocks noChangeArrowheads="1"/>
              </p:cNvSpPr>
              <p:nvPr/>
            </p:nvSpPr>
            <p:spPr bwMode="auto">
              <a:xfrm>
                <a:off x="592138" y="1989138"/>
                <a:ext cx="479425" cy="2794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1</a:t>
                </a:r>
              </a:p>
            </p:txBody>
          </p:sp>
          <p:sp>
            <p:nvSpPr>
              <p:cNvPr id="56" name="Tekstboks 49"/>
              <p:cNvSpPr txBox="1">
                <a:spLocks noChangeArrowheads="1"/>
              </p:cNvSpPr>
              <p:nvPr/>
            </p:nvSpPr>
            <p:spPr bwMode="auto">
              <a:xfrm>
                <a:off x="592138" y="2641600"/>
                <a:ext cx="479425" cy="277813"/>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2</a:t>
                </a:r>
              </a:p>
            </p:txBody>
          </p:sp>
          <p:sp>
            <p:nvSpPr>
              <p:cNvPr id="60" name="Tekstboks 24"/>
              <p:cNvSpPr txBox="1">
                <a:spLocks noChangeArrowheads="1"/>
              </p:cNvSpPr>
              <p:nvPr/>
            </p:nvSpPr>
            <p:spPr bwMode="auto">
              <a:xfrm>
                <a:off x="668139" y="5179963"/>
                <a:ext cx="479425" cy="279400"/>
              </a:xfrm>
              <a:prstGeom prst="rect">
                <a:avLst/>
              </a:prstGeom>
              <a:grp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da-DK" sz="1200" dirty="0">
                    <a:latin typeface="Arial" pitchFamily="34" charset="0"/>
                    <a:ea typeface="ＭＳ Ｐゴシック" pitchFamily="-97" charset="-128"/>
                  </a:rPr>
                  <a:t>6</a:t>
                </a:r>
              </a:p>
            </p:txBody>
          </p:sp>
        </p:grpSp>
        <p:sp>
          <p:nvSpPr>
            <p:cNvPr id="61" name="Rektangel 16"/>
            <p:cNvSpPr>
              <a:spLocks noChangeArrowheads="1"/>
            </p:cNvSpPr>
            <p:nvPr/>
          </p:nvSpPr>
          <p:spPr bwMode="auto">
            <a:xfrm>
              <a:off x="5220408" y="2762725"/>
              <a:ext cx="3024000" cy="522259"/>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smtClean="0">
                  <a:solidFill>
                    <a:srgbClr val="FFFFFF"/>
                  </a:solidFill>
                  <a:latin typeface="+mj-lt"/>
                  <a:ea typeface="ＭＳ Ｐゴシック" pitchFamily="-97" charset="-128"/>
                </a:rPr>
                <a:t>Βλεννογόνοι  </a:t>
              </a:r>
              <a:endParaRPr lang="da-DK" sz="1600" b="1" dirty="0">
                <a:solidFill>
                  <a:srgbClr val="FFFFFF"/>
                </a:solidFill>
                <a:latin typeface="+mj-lt"/>
                <a:ea typeface="ＭＳ Ｐゴシック" pitchFamily="-97" charset="-128"/>
              </a:endParaRPr>
            </a:p>
          </p:txBody>
        </p:sp>
        <p:sp>
          <p:nvSpPr>
            <p:cNvPr id="62" name="Rektangel 16"/>
            <p:cNvSpPr>
              <a:spLocks noChangeArrowheads="1"/>
            </p:cNvSpPr>
            <p:nvPr/>
          </p:nvSpPr>
          <p:spPr bwMode="auto">
            <a:xfrm>
              <a:off x="5220072" y="4077128"/>
              <a:ext cx="3024336" cy="504000"/>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sz="1600" b="1" dirty="0" smtClean="0">
                  <a:solidFill>
                    <a:schemeClr val="bg1"/>
                  </a:solidFill>
                </a:rPr>
                <a:t>Αντιμικροβιακές ουσίες σάλιου </a:t>
              </a:r>
              <a:endParaRPr lang="da-DK" sz="1600" b="1" dirty="0" smtClean="0">
                <a:solidFill>
                  <a:schemeClr val="bg1"/>
                </a:solidFill>
              </a:endParaRPr>
            </a:p>
            <a:p>
              <a:endParaRPr lang="da-DK" sz="1600" dirty="0"/>
            </a:p>
          </p:txBody>
        </p:sp>
        <p:sp>
          <p:nvSpPr>
            <p:cNvPr id="63" name="62 - TextBox"/>
            <p:cNvSpPr txBox="1"/>
            <p:nvPr/>
          </p:nvSpPr>
          <p:spPr>
            <a:xfrm>
              <a:off x="4644008" y="2276872"/>
              <a:ext cx="3600400" cy="36933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b="1" dirty="0" smtClean="0"/>
                <a:t>Άμυνα ξενιστή</a:t>
              </a:r>
              <a:endParaRPr lang="el-GR" b="1" dirty="0"/>
            </a:p>
          </p:txBody>
        </p:sp>
      </p:grpSp>
      <p:grpSp>
        <p:nvGrpSpPr>
          <p:cNvPr id="66" name="65 - Ομάδα"/>
          <p:cNvGrpSpPr/>
          <p:nvPr/>
        </p:nvGrpSpPr>
        <p:grpSpPr>
          <a:xfrm>
            <a:off x="1043608" y="5805264"/>
            <a:ext cx="504056" cy="504056"/>
            <a:chOff x="1043608" y="5229200"/>
            <a:chExt cx="504056" cy="504056"/>
          </a:xfrm>
        </p:grpSpPr>
        <p:sp>
          <p:nvSpPr>
            <p:cNvPr id="67" name="Rektangel 13"/>
            <p:cNvSpPr>
              <a:spLocks noChangeArrowheads="1"/>
            </p:cNvSpPr>
            <p:nvPr/>
          </p:nvSpPr>
          <p:spPr bwMode="auto">
            <a:xfrm>
              <a:off x="1043608" y="5229200"/>
              <a:ext cx="504056" cy="504056"/>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68" name="67 - TextBox"/>
            <p:cNvSpPr txBox="1"/>
            <p:nvPr/>
          </p:nvSpPr>
          <p:spPr>
            <a:xfrm>
              <a:off x="1187624" y="5322694"/>
              <a:ext cx="216024" cy="338554"/>
            </a:xfrm>
            <a:prstGeom prst="rect">
              <a:avLst/>
            </a:prstGeom>
            <a:noFill/>
          </p:spPr>
          <p:txBody>
            <a:bodyPr wrap="square" rtlCol="0">
              <a:spAutoFit/>
            </a:bodyPr>
            <a:lstStyle/>
            <a:p>
              <a:r>
                <a:rPr lang="el-GR" sz="1600" dirty="0" smtClean="0">
                  <a:solidFill>
                    <a:schemeClr val="bg1"/>
                  </a:solidFill>
                </a:rPr>
                <a:t>6</a:t>
              </a:r>
              <a:endParaRPr lang="el-GR" sz="1600" dirty="0">
                <a:solidFill>
                  <a:schemeClr val="bg1"/>
                </a:solidFill>
              </a:endParaRPr>
            </a:p>
          </p:txBody>
        </p:sp>
      </p:grpSp>
      <p:grpSp>
        <p:nvGrpSpPr>
          <p:cNvPr id="70" name="69 - Ομάδα"/>
          <p:cNvGrpSpPr/>
          <p:nvPr/>
        </p:nvGrpSpPr>
        <p:grpSpPr>
          <a:xfrm>
            <a:off x="1619672" y="5805265"/>
            <a:ext cx="2448272" cy="504055"/>
            <a:chOff x="1619672" y="5229200"/>
            <a:chExt cx="2448272" cy="504055"/>
          </a:xfrm>
        </p:grpSpPr>
        <p:sp>
          <p:nvSpPr>
            <p:cNvPr id="71" name="Rektangel 19"/>
            <p:cNvSpPr>
              <a:spLocks noChangeArrowheads="1"/>
            </p:cNvSpPr>
            <p:nvPr/>
          </p:nvSpPr>
          <p:spPr bwMode="auto">
            <a:xfrm>
              <a:off x="1619672" y="5229200"/>
              <a:ext cx="2448272" cy="504055"/>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noFill/>
              <a:headEnd/>
              <a:tailEn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72" name="71 - TextBox"/>
            <p:cNvSpPr txBox="1"/>
            <p:nvPr/>
          </p:nvSpPr>
          <p:spPr>
            <a:xfrm>
              <a:off x="1691680" y="5301208"/>
              <a:ext cx="2304256" cy="338554"/>
            </a:xfrm>
            <a:prstGeom prst="rect">
              <a:avLst/>
            </a:prstGeom>
            <a:noFill/>
          </p:spPr>
          <p:txBody>
            <a:bodyPr wrap="square" rtlCol="0">
              <a:spAutoFit/>
            </a:bodyPr>
            <a:lstStyle/>
            <a:p>
              <a:r>
                <a:rPr lang="el-GR" sz="1600" b="1" dirty="0" smtClean="0">
                  <a:solidFill>
                    <a:schemeClr val="bg1"/>
                  </a:solidFill>
                </a:rPr>
                <a:t>Ανταγωνιστικές σχέσεις </a:t>
              </a:r>
              <a:endParaRPr lang="el-GR" sz="16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5763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1628800"/>
            <a:ext cx="5256584" cy="1200329"/>
          </a:xfrm>
          <a:prstGeom prst="rect">
            <a:avLst/>
          </a:prstGeom>
          <a:solidFill>
            <a:schemeClr val="accent1">
              <a:lumMod val="20000"/>
              <a:lumOff val="80000"/>
            </a:schemeClr>
          </a:solidFill>
        </p:spPr>
        <p:txBody>
          <a:bodyPr wrap="square" rtlCol="0">
            <a:spAutoFit/>
          </a:bodyPr>
          <a:lstStyle/>
          <a:p>
            <a:r>
              <a:rPr lang="el-GR" b="1" dirty="0" smtClean="0"/>
              <a:t>Ορότυπος </a:t>
            </a:r>
            <a:r>
              <a:rPr lang="el-GR" dirty="0" smtClean="0"/>
              <a:t>ή ορολογικός τύπος είναι ομάδες μικροβίων του ίδιου είδους που διαχωρίζονται ανάλογα με τα αντιγόνα που διαθέτουν στην επιφάνειά τους</a:t>
            </a:r>
            <a:endParaRPr lang="el-GR" dirty="0"/>
          </a:p>
        </p:txBody>
      </p:sp>
      <p:sp>
        <p:nvSpPr>
          <p:cNvPr id="5" name="4 - TextBox"/>
          <p:cNvSpPr txBox="1"/>
          <p:nvPr/>
        </p:nvSpPr>
        <p:spPr>
          <a:xfrm>
            <a:off x="1907704" y="3140968"/>
            <a:ext cx="5256584"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Βιότυπος</a:t>
            </a:r>
            <a:r>
              <a:rPr lang="el-GR" dirty="0" smtClean="0"/>
              <a:t> είναι ομάδα μικροβίων με ειδικά</a:t>
            </a:r>
            <a:r>
              <a:rPr lang="en-US" dirty="0" smtClean="0"/>
              <a:t> </a:t>
            </a:r>
            <a:r>
              <a:rPr lang="el-GR" dirty="0" smtClean="0"/>
              <a:t>βιοχημικά χαρακτηριστικά</a:t>
            </a:r>
            <a:endParaRPr lang="el-GR" dirty="0"/>
          </a:p>
        </p:txBody>
      </p:sp>
      <p:sp>
        <p:nvSpPr>
          <p:cNvPr id="6" name="5 - TextBox"/>
          <p:cNvSpPr txBox="1"/>
          <p:nvPr/>
        </p:nvSpPr>
        <p:spPr>
          <a:xfrm>
            <a:off x="1907704" y="4100879"/>
            <a:ext cx="5256584" cy="1200329"/>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Γένος </a:t>
            </a:r>
            <a:r>
              <a:rPr lang="el-GR" dirty="0" smtClean="0"/>
              <a:t>είναι ομάδα διαφορετικών ειδών μικροβίων με πολλά κοινά χαρακτηριστικά</a:t>
            </a:r>
            <a:endParaRPr lang="en-US" dirty="0" smtClean="0"/>
          </a:p>
          <a:p>
            <a:r>
              <a:rPr lang="el-GR" dirty="0" smtClean="0"/>
              <a:t>Ομοίως, πολλά γένη μία οικογένεια, πολλές οικογένειες μία σειρά, κοκ.</a:t>
            </a:r>
            <a:endParaRPr lang="el-G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360" y="2132856"/>
          <a:ext cx="8435280" cy="3474720"/>
        </p:xfrm>
        <a:graphic>
          <a:graphicData uri="http://schemas.openxmlformats.org/drawingml/2006/table">
            <a:tbl>
              <a:tblPr firstRow="1" bandRow="1">
                <a:tableStyleId>{5C22544A-7EE6-4342-B048-85BDC9FD1C3A}</a:tableStyleId>
              </a:tblPr>
              <a:tblGrid>
                <a:gridCol w="2304256"/>
                <a:gridCol w="1913384"/>
                <a:gridCol w="2263080"/>
                <a:gridCol w="1954560"/>
              </a:tblGrid>
              <a:tr h="370840">
                <a:tc>
                  <a:txBody>
                    <a:bodyPr/>
                    <a:lstStyle/>
                    <a:p>
                      <a:r>
                        <a:rPr lang="el-GR" dirty="0" smtClean="0"/>
                        <a:t>Ουσία </a:t>
                      </a:r>
                      <a:endParaRPr lang="el-GR" dirty="0"/>
                    </a:p>
                  </a:txBody>
                  <a:tcPr/>
                </a:tc>
                <a:tc>
                  <a:txBody>
                    <a:bodyPr/>
                    <a:lstStyle/>
                    <a:p>
                      <a:r>
                        <a:rPr lang="el-GR" dirty="0" smtClean="0"/>
                        <a:t>Φύση της ουσίας</a:t>
                      </a:r>
                      <a:endParaRPr lang="el-GR" dirty="0"/>
                    </a:p>
                  </a:txBody>
                  <a:tcPr/>
                </a:tc>
                <a:tc>
                  <a:txBody>
                    <a:bodyPr/>
                    <a:lstStyle/>
                    <a:p>
                      <a:r>
                        <a:rPr lang="el-GR" dirty="0" smtClean="0"/>
                        <a:t>Τρόπος δράσης</a:t>
                      </a:r>
                      <a:endParaRPr lang="el-GR" dirty="0"/>
                    </a:p>
                  </a:txBody>
                  <a:tcPr/>
                </a:tc>
                <a:tc>
                  <a:txBody>
                    <a:bodyPr/>
                    <a:lstStyle/>
                    <a:p>
                      <a:r>
                        <a:rPr lang="el-GR" dirty="0" smtClean="0"/>
                        <a:t>Μικρόβια</a:t>
                      </a:r>
                      <a:r>
                        <a:rPr lang="el-GR" baseline="0" dirty="0" smtClean="0"/>
                        <a:t> στα οποία δρα</a:t>
                      </a:r>
                      <a:endParaRPr lang="el-GR" dirty="0"/>
                    </a:p>
                  </a:txBody>
                  <a:tcPr/>
                </a:tc>
              </a:tr>
              <a:tr h="370840">
                <a:tc>
                  <a:txBody>
                    <a:bodyPr/>
                    <a:lstStyle/>
                    <a:p>
                      <a:r>
                        <a:rPr lang="el-GR" dirty="0" smtClean="0"/>
                        <a:t>Λυσοζύμη</a:t>
                      </a:r>
                      <a:endParaRPr lang="el-GR" dirty="0"/>
                    </a:p>
                  </a:txBody>
                  <a:tcPr/>
                </a:tc>
                <a:tc>
                  <a:txBody>
                    <a:bodyPr/>
                    <a:lstStyle/>
                    <a:p>
                      <a:r>
                        <a:rPr lang="el-GR" dirty="0" smtClean="0"/>
                        <a:t>Ένζυμο</a:t>
                      </a:r>
                      <a:endParaRPr lang="el-GR" dirty="0"/>
                    </a:p>
                  </a:txBody>
                  <a:tcPr/>
                </a:tc>
                <a:tc>
                  <a:txBody>
                    <a:bodyPr/>
                    <a:lstStyle/>
                    <a:p>
                      <a:r>
                        <a:rPr lang="el-GR" dirty="0" smtClean="0"/>
                        <a:t>Διάσπαση πεπτιδογλυκάνης</a:t>
                      </a:r>
                      <a:endParaRPr lang="el-GR" dirty="0"/>
                    </a:p>
                  </a:txBody>
                  <a:tcPr/>
                </a:tc>
                <a:tc>
                  <a:txBody>
                    <a:bodyPr/>
                    <a:lstStyle/>
                    <a:p>
                      <a:r>
                        <a:rPr lang="en-US" dirty="0" smtClean="0"/>
                        <a:t>Gram (+)</a:t>
                      </a:r>
                      <a:r>
                        <a:rPr lang="el-GR" dirty="0" smtClean="0"/>
                        <a:t> βακτήρια</a:t>
                      </a:r>
                      <a:endParaRPr lang="el-GR" dirty="0"/>
                    </a:p>
                  </a:txBody>
                  <a:tcPr/>
                </a:tc>
              </a:tr>
              <a:tr h="370840">
                <a:tc>
                  <a:txBody>
                    <a:bodyPr/>
                    <a:lstStyle/>
                    <a:p>
                      <a:r>
                        <a:rPr lang="el-GR" dirty="0" smtClean="0"/>
                        <a:t>Λακτοφερίνη</a:t>
                      </a:r>
                      <a:endParaRPr lang="el-GR" dirty="0"/>
                    </a:p>
                  </a:txBody>
                  <a:tcPr/>
                </a:tc>
                <a:tc>
                  <a:txBody>
                    <a:bodyPr/>
                    <a:lstStyle/>
                    <a:p>
                      <a:r>
                        <a:rPr lang="el-GR" dirty="0" smtClean="0"/>
                        <a:t>Γλυκοπρωτεΐνη </a:t>
                      </a:r>
                      <a:endParaRPr lang="el-GR" dirty="0"/>
                    </a:p>
                  </a:txBody>
                  <a:tcPr/>
                </a:tc>
                <a:tc>
                  <a:txBody>
                    <a:bodyPr/>
                    <a:lstStyle/>
                    <a:p>
                      <a:r>
                        <a:rPr lang="el-GR" dirty="0" smtClean="0"/>
                        <a:t>Δέσμευση</a:t>
                      </a:r>
                      <a:r>
                        <a:rPr lang="el-GR" baseline="0" dirty="0" smtClean="0"/>
                        <a:t> σιδήρου</a:t>
                      </a:r>
                    </a:p>
                    <a:p>
                      <a:r>
                        <a:rPr lang="el-GR" baseline="0" dirty="0" smtClean="0"/>
                        <a:t>Τροποποίηση μεμβράνης</a:t>
                      </a:r>
                      <a:endParaRPr lang="el-GR" dirty="0"/>
                    </a:p>
                  </a:txBody>
                  <a:tcPr/>
                </a:tc>
                <a:tc>
                  <a:txBody>
                    <a:bodyPr/>
                    <a:lstStyle/>
                    <a:p>
                      <a:r>
                        <a:rPr lang="en-US" dirty="0" smtClean="0"/>
                        <a:t>Gram (+)</a:t>
                      </a:r>
                      <a:r>
                        <a:rPr lang="el-GR" dirty="0" smtClean="0"/>
                        <a:t>,</a:t>
                      </a:r>
                      <a:r>
                        <a:rPr lang="en-US" dirty="0" smtClean="0"/>
                        <a:t> Gram (-)</a:t>
                      </a:r>
                      <a:r>
                        <a:rPr lang="el-GR" dirty="0" smtClean="0"/>
                        <a:t> βακτήρια</a:t>
                      </a:r>
                      <a:endParaRPr lang="el-GR" dirty="0"/>
                    </a:p>
                  </a:txBody>
                  <a:tcPr/>
                </a:tc>
              </a:tr>
              <a:tr h="370840">
                <a:tc>
                  <a:txBody>
                    <a:bodyPr/>
                    <a:lstStyle/>
                    <a:p>
                      <a:r>
                        <a:rPr lang="el-GR" dirty="0" smtClean="0"/>
                        <a:t>Γαλακτοϋπεροξειδάση</a:t>
                      </a:r>
                      <a:endParaRPr lang="el-GR" dirty="0"/>
                    </a:p>
                  </a:txBody>
                  <a:tcPr/>
                </a:tc>
                <a:tc>
                  <a:txBody>
                    <a:bodyPr/>
                    <a:lstStyle/>
                    <a:p>
                      <a:r>
                        <a:rPr lang="el-GR" dirty="0" smtClean="0"/>
                        <a:t>Ένζυμο </a:t>
                      </a:r>
                      <a:endParaRPr lang="el-GR" dirty="0"/>
                    </a:p>
                  </a:txBody>
                  <a:tcPr/>
                </a:tc>
                <a:tc>
                  <a:txBody>
                    <a:bodyPr/>
                    <a:lstStyle/>
                    <a:p>
                      <a:r>
                        <a:rPr lang="el-GR" dirty="0" smtClean="0"/>
                        <a:t>Αναστολή γλυκόλυσης</a:t>
                      </a:r>
                      <a:endParaRPr lang="el-GR" dirty="0"/>
                    </a:p>
                  </a:txBody>
                  <a:tcPr/>
                </a:tc>
                <a:tc>
                  <a:txBody>
                    <a:bodyPr/>
                    <a:lstStyle/>
                    <a:p>
                      <a:r>
                        <a:rPr lang="en-US" dirty="0" smtClean="0"/>
                        <a:t>Gram (+)</a:t>
                      </a:r>
                      <a:r>
                        <a:rPr lang="el-GR" dirty="0" smtClean="0"/>
                        <a:t>,</a:t>
                      </a:r>
                      <a:r>
                        <a:rPr lang="en-US" dirty="0" smtClean="0"/>
                        <a:t>Gram (-)</a:t>
                      </a:r>
                      <a:r>
                        <a:rPr lang="el-GR" dirty="0" smtClean="0"/>
                        <a:t> βακτήρια</a:t>
                      </a:r>
                      <a:endParaRPr lang="el-GR" dirty="0"/>
                    </a:p>
                  </a:txBody>
                  <a:tcPr/>
                </a:tc>
              </a:tr>
              <a:tr h="370840">
                <a:tc>
                  <a:txBody>
                    <a:bodyPr/>
                    <a:lstStyle/>
                    <a:p>
                      <a:r>
                        <a:rPr lang="el-GR" dirty="0" smtClean="0"/>
                        <a:t>Αντιμικροβιακά πεπτίδια</a:t>
                      </a:r>
                      <a:endParaRPr lang="el-GR" dirty="0"/>
                    </a:p>
                  </a:txBody>
                  <a:tcPr/>
                </a:tc>
                <a:tc>
                  <a:txBody>
                    <a:bodyPr/>
                    <a:lstStyle/>
                    <a:p>
                      <a:r>
                        <a:rPr lang="el-GR" dirty="0" smtClean="0"/>
                        <a:t>Πολυπεπτιδικές</a:t>
                      </a:r>
                      <a:r>
                        <a:rPr lang="el-GR" baseline="0" dirty="0" smtClean="0"/>
                        <a:t> αλυσίδες</a:t>
                      </a:r>
                      <a:endParaRPr lang="el-GR" dirty="0"/>
                    </a:p>
                  </a:txBody>
                  <a:tcPr/>
                </a:tc>
                <a:tc>
                  <a:txBody>
                    <a:bodyPr/>
                    <a:lstStyle/>
                    <a:p>
                      <a:r>
                        <a:rPr lang="el-GR" dirty="0" smtClean="0"/>
                        <a:t>Αλλοίωση μεμβράνης</a:t>
                      </a:r>
                      <a:r>
                        <a:rPr lang="el-GR" baseline="0" dirty="0" smtClean="0"/>
                        <a:t> και τοιχώματος</a:t>
                      </a:r>
                      <a:endParaRPr lang="el-GR" dirty="0"/>
                    </a:p>
                  </a:txBody>
                  <a:tcPr/>
                </a:tc>
                <a:tc>
                  <a:txBody>
                    <a:bodyPr/>
                    <a:lstStyle/>
                    <a:p>
                      <a:r>
                        <a:rPr lang="el-GR" dirty="0" smtClean="0"/>
                        <a:t>Βακτήρια μύκητες, ιοί, παράσιτα</a:t>
                      </a:r>
                      <a:endParaRPr lang="el-GR" dirty="0"/>
                    </a:p>
                  </a:txBody>
                  <a:tcPr/>
                </a:tc>
              </a:tr>
            </a:tbl>
          </a:graphicData>
        </a:graphic>
      </p:graphicFrame>
      <p:sp>
        <p:nvSpPr>
          <p:cNvPr id="5" name="4 - TextBox"/>
          <p:cNvSpPr txBox="1"/>
          <p:nvPr/>
        </p:nvSpPr>
        <p:spPr>
          <a:xfrm>
            <a:off x="899592" y="836712"/>
            <a:ext cx="7488832" cy="523220"/>
          </a:xfrm>
          <a:prstGeom prst="rect">
            <a:avLst/>
          </a:prstGeom>
          <a:noFill/>
        </p:spPr>
        <p:txBody>
          <a:bodyPr wrap="square" rtlCol="0">
            <a:spAutoFit/>
          </a:bodyPr>
          <a:lstStyle/>
          <a:p>
            <a:r>
              <a:rPr lang="el-GR" sz="2800" dirty="0" smtClean="0"/>
              <a:t>Αντιμικροβιακές ουσίες στη στοματική κοιλότητα</a:t>
            </a:r>
            <a:endParaRPr lang="el-GR"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2078856"/>
          <a:ext cx="6096000" cy="421640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t>Δράση αντιμικροβιακών </a:t>
                      </a:r>
                      <a:r>
                        <a:rPr lang="el-GR" sz="1800" b="1" dirty="0" smtClean="0"/>
                        <a:t>πεπτιδίων των επιθηλιακών κυττάρων των ούλων</a:t>
                      </a:r>
                      <a:endParaRPr lang="el-GR" sz="1800" b="1" dirty="0" smtClean="0"/>
                    </a:p>
                    <a:p>
                      <a:pPr algn="ctr"/>
                      <a:endParaRPr lang="el-GR" dirty="0"/>
                    </a:p>
                  </a:txBody>
                  <a:tcPr/>
                </a:tc>
              </a:tr>
              <a:tr h="370840">
                <a:tc>
                  <a:txBody>
                    <a:bodyPr/>
                    <a:lstStyle/>
                    <a:p>
                      <a:r>
                        <a:rPr lang="el-GR" dirty="0" smtClean="0"/>
                        <a:t>Εκπόλωση της βακτηριακής μεμβράνης</a:t>
                      </a:r>
                      <a:endParaRPr lang="el-GR" dirty="0"/>
                    </a:p>
                  </a:txBody>
                  <a:tcPr/>
                </a:tc>
              </a:tr>
              <a:tr h="370840">
                <a:tc>
                  <a:txBody>
                    <a:bodyPr/>
                    <a:lstStyle/>
                    <a:p>
                      <a:r>
                        <a:rPr lang="el-GR" dirty="0" smtClean="0"/>
                        <a:t>Δημιουργία οπών στο περίβλημα των</a:t>
                      </a:r>
                      <a:r>
                        <a:rPr lang="el-GR" baseline="0" dirty="0" smtClean="0"/>
                        <a:t> μικροβίων, με αποτέλεσμα τη διαρροή του κυτταρικού περιεχομένου</a:t>
                      </a:r>
                      <a:endParaRPr lang="el-GR" dirty="0"/>
                    </a:p>
                  </a:txBody>
                  <a:tcPr/>
                </a:tc>
              </a:tr>
              <a:tr h="370840">
                <a:tc>
                  <a:txBody>
                    <a:bodyPr/>
                    <a:lstStyle/>
                    <a:p>
                      <a:r>
                        <a:rPr lang="el-GR" dirty="0" smtClean="0"/>
                        <a:t>Ενεργοποίηση υδρολασών που αποδομούν το κυτταρικό τοίχωμα των βακτηρίων</a:t>
                      </a:r>
                      <a:endParaRPr lang="el-GR" dirty="0"/>
                    </a:p>
                  </a:txBody>
                  <a:tcPr/>
                </a:tc>
              </a:tr>
              <a:tr h="370840">
                <a:tc>
                  <a:txBody>
                    <a:bodyPr/>
                    <a:lstStyle/>
                    <a:p>
                      <a:r>
                        <a:rPr lang="el-GR" dirty="0" smtClean="0"/>
                        <a:t>Είσοδος στο βακτηριακό κύτταρο και πρόκληση βλαβών σε ενδοκυττάριους στόχους</a:t>
                      </a:r>
                      <a:endParaRPr lang="el-GR" dirty="0"/>
                    </a:p>
                  </a:txBody>
                  <a:tcPr/>
                </a:tc>
              </a:tr>
              <a:tr h="370840">
                <a:tc>
                  <a:txBody>
                    <a:bodyPr/>
                    <a:lstStyle/>
                    <a:p>
                      <a:r>
                        <a:rPr lang="el-GR" dirty="0" smtClean="0"/>
                        <a:t>Τροποποίηση της φλεγμονώδους αντίδρασης και ενεργοποίηση της ειδικής άμυνας του ξενιστή</a:t>
                      </a:r>
                      <a:endParaRPr lang="el-GR" dirty="0"/>
                    </a:p>
                  </a:txBody>
                  <a:tcPr/>
                </a:tc>
              </a:tr>
              <a:tr h="370840">
                <a:tc>
                  <a:txBody>
                    <a:bodyPr/>
                    <a:lstStyle/>
                    <a:p>
                      <a:r>
                        <a:rPr lang="el-GR" dirty="0" smtClean="0"/>
                        <a:t>Χημειοτακτική έλξη των κυττάρων της άμυνας</a:t>
                      </a:r>
                      <a:r>
                        <a:rPr lang="el-GR" baseline="0" dirty="0" smtClean="0"/>
                        <a:t> του ξενιστή</a:t>
                      </a:r>
                      <a:endParaRPr lang="el-GR" dirty="0"/>
                    </a:p>
                  </a:txBody>
                  <a:tcPr/>
                </a:tc>
              </a:tr>
            </a:tbl>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916832"/>
          <a:ext cx="8229600" cy="3845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l-GR" dirty="0"/>
                    </a:p>
                  </a:txBody>
                  <a:tcPr/>
                </a:tc>
                <a:tc>
                  <a:txBody>
                    <a:bodyPr/>
                    <a:lstStyle/>
                    <a:p>
                      <a:r>
                        <a:rPr lang="el-GR" dirty="0" smtClean="0"/>
                        <a:t>Πεπτίδιο </a:t>
                      </a:r>
                      <a:endParaRPr lang="el-GR" dirty="0"/>
                    </a:p>
                  </a:txBody>
                  <a:tcPr/>
                </a:tc>
                <a:tc>
                  <a:txBody>
                    <a:bodyPr/>
                    <a:lstStyle/>
                    <a:p>
                      <a:r>
                        <a:rPr lang="el-GR" dirty="0" smtClean="0"/>
                        <a:t>Τρόπος δράσης</a:t>
                      </a:r>
                      <a:endParaRPr lang="el-GR" dirty="0"/>
                    </a:p>
                  </a:txBody>
                  <a:tcPr/>
                </a:tc>
              </a:tr>
              <a:tr h="370840">
                <a:tc>
                  <a:txBody>
                    <a:bodyPr/>
                    <a:lstStyle/>
                    <a:p>
                      <a:r>
                        <a:rPr lang="el-GR" dirty="0" smtClean="0"/>
                        <a:t>Πεπτίδια που παράγονται</a:t>
                      </a:r>
                      <a:r>
                        <a:rPr lang="el-GR" baseline="0" dirty="0" smtClean="0"/>
                        <a:t> από επιθηλιακά κύτταρα</a:t>
                      </a:r>
                      <a:r>
                        <a:rPr lang="en-US" baseline="0" dirty="0" smtClean="0"/>
                        <a:t> </a:t>
                      </a:r>
                      <a:r>
                        <a:rPr lang="el-GR" baseline="0" dirty="0" smtClean="0"/>
                        <a:t>και λευκά αιμοσφαίρια</a:t>
                      </a:r>
                      <a:endParaRPr lang="el-GR" dirty="0"/>
                    </a:p>
                  </a:txBody>
                  <a:tcPr/>
                </a:tc>
                <a:tc>
                  <a:txBody>
                    <a:bodyPr/>
                    <a:lstStyle/>
                    <a:p>
                      <a:r>
                        <a:rPr lang="el-GR" dirty="0" smtClean="0"/>
                        <a:t>Καθελισιδίνες</a:t>
                      </a:r>
                      <a:r>
                        <a:rPr lang="el-GR" baseline="0" dirty="0" smtClean="0"/>
                        <a:t>  (</a:t>
                      </a:r>
                      <a:r>
                        <a:rPr lang="en-US" baseline="0" dirty="0" smtClean="0"/>
                        <a:t>LL-37)</a:t>
                      </a:r>
                      <a:endParaRPr lang="el-GR" baseline="0" dirty="0" smtClean="0"/>
                    </a:p>
                    <a:p>
                      <a:endParaRPr lang="el-GR" baseline="0" dirty="0" smtClean="0"/>
                    </a:p>
                    <a:p>
                      <a:endParaRPr lang="el-GR" baseline="0" dirty="0" smtClean="0"/>
                    </a:p>
                    <a:p>
                      <a:endParaRPr lang="el-GR" baseline="0" dirty="0" smtClean="0"/>
                    </a:p>
                    <a:p>
                      <a:r>
                        <a:rPr lang="el-GR" baseline="0" dirty="0" smtClean="0"/>
                        <a:t>Ντεφενσίνες</a:t>
                      </a:r>
                    </a:p>
                    <a:p>
                      <a:endParaRPr lang="el-GR" dirty="0"/>
                    </a:p>
                  </a:txBody>
                  <a:tcPr/>
                </a:tc>
                <a:tc>
                  <a:txBody>
                    <a:bodyPr/>
                    <a:lstStyle/>
                    <a:p>
                      <a:r>
                        <a:rPr lang="el-GR" dirty="0" smtClean="0"/>
                        <a:t>Θανάτωση βακτηρίων</a:t>
                      </a:r>
                    </a:p>
                    <a:p>
                      <a:r>
                        <a:rPr lang="el-GR" dirty="0" smtClean="0"/>
                        <a:t>Επούλωση τραυμάτων</a:t>
                      </a:r>
                    </a:p>
                    <a:p>
                      <a:r>
                        <a:rPr lang="el-GR" dirty="0" smtClean="0"/>
                        <a:t>Αγγειογένεση</a:t>
                      </a:r>
                    </a:p>
                    <a:p>
                      <a:endParaRPr lang="el-GR" dirty="0" smtClean="0"/>
                    </a:p>
                    <a:p>
                      <a:r>
                        <a:rPr lang="el-GR" dirty="0" smtClean="0"/>
                        <a:t>Δημιουργία οπών στο περίβλημα των μικροβίων</a:t>
                      </a:r>
                      <a:endParaRPr lang="el-GR" dirty="0"/>
                    </a:p>
                  </a:txBody>
                  <a:tcPr/>
                </a:tc>
              </a:tr>
              <a:tr h="370840">
                <a:tc>
                  <a:txBody>
                    <a:bodyPr/>
                    <a:lstStyle/>
                    <a:p>
                      <a:r>
                        <a:rPr lang="el-GR" dirty="0" smtClean="0"/>
                        <a:t>Πεπτίδια που περιέχονται στο σάλιο</a:t>
                      </a:r>
                    </a:p>
                    <a:p>
                      <a:endParaRPr lang="el-GR" dirty="0"/>
                    </a:p>
                  </a:txBody>
                  <a:tcPr/>
                </a:tc>
                <a:tc>
                  <a:txBody>
                    <a:bodyPr/>
                    <a:lstStyle/>
                    <a:p>
                      <a:r>
                        <a:rPr lang="el-GR" dirty="0" smtClean="0"/>
                        <a:t>Ιστατίνες </a:t>
                      </a:r>
                    </a:p>
                    <a:p>
                      <a:endParaRPr lang="el-GR" dirty="0" smtClean="0"/>
                    </a:p>
                    <a:p>
                      <a:endParaRPr lang="el-GR" dirty="0" smtClean="0"/>
                    </a:p>
                    <a:p>
                      <a:endParaRPr lang="el-GR" dirty="0" smtClean="0"/>
                    </a:p>
                    <a:p>
                      <a:r>
                        <a:rPr lang="el-GR" dirty="0" err="1" smtClean="0"/>
                        <a:t>συστατίνες</a:t>
                      </a:r>
                      <a:r>
                        <a:rPr lang="el-GR" dirty="0" smtClean="0"/>
                        <a:t> </a:t>
                      </a:r>
                    </a:p>
                    <a:p>
                      <a:endParaRPr lang="el-GR" dirty="0"/>
                    </a:p>
                  </a:txBody>
                  <a:tcPr/>
                </a:tc>
                <a:tc>
                  <a:txBody>
                    <a:bodyPr/>
                    <a:lstStyle/>
                    <a:p>
                      <a:r>
                        <a:rPr lang="el-GR" dirty="0" smtClean="0"/>
                        <a:t>Καταστροφή </a:t>
                      </a:r>
                      <a:r>
                        <a:rPr lang="el-GR" baseline="0" dirty="0" smtClean="0"/>
                        <a:t>των ζυμών</a:t>
                      </a:r>
                      <a:r>
                        <a:rPr lang="en-US" baseline="0" dirty="0" smtClean="0"/>
                        <a:t> </a:t>
                      </a:r>
                      <a:r>
                        <a:rPr lang="el-GR" dirty="0" smtClean="0"/>
                        <a:t>ή αναστολή της</a:t>
                      </a:r>
                      <a:r>
                        <a:rPr lang="el-GR" baseline="0" dirty="0" smtClean="0"/>
                        <a:t> βλάστησής τους</a:t>
                      </a:r>
                    </a:p>
                    <a:p>
                      <a:endParaRPr lang="el-GR" baseline="0" dirty="0" smtClean="0"/>
                    </a:p>
                    <a:p>
                      <a:r>
                        <a:rPr lang="el-GR" baseline="0" dirty="0" smtClean="0"/>
                        <a:t>Καταστολή ανάπτυξης περιοδοντικών παθογόνων</a:t>
                      </a:r>
                      <a:endParaRPr lang="el-GR" dirty="0"/>
                    </a:p>
                  </a:txBody>
                  <a:tcPr/>
                </a:tc>
              </a:tr>
            </a:tbl>
          </a:graphicData>
        </a:graphic>
      </p:graphicFrame>
      <p:sp>
        <p:nvSpPr>
          <p:cNvPr id="5" name="4 - TextBox"/>
          <p:cNvSpPr txBox="1"/>
          <p:nvPr/>
        </p:nvSpPr>
        <p:spPr>
          <a:xfrm>
            <a:off x="2051720" y="908720"/>
            <a:ext cx="5076564" cy="584775"/>
          </a:xfrm>
          <a:prstGeom prst="rect">
            <a:avLst/>
          </a:prstGeom>
          <a:noFill/>
        </p:spPr>
        <p:txBody>
          <a:bodyPr wrap="square" rtlCol="0">
            <a:spAutoFit/>
          </a:bodyPr>
          <a:lstStyle/>
          <a:p>
            <a:pPr algn="ctr"/>
            <a:r>
              <a:rPr lang="el-GR" sz="3200" b="1" dirty="0" smtClean="0"/>
              <a:t>Αντιμικροβιακά πεπτίδια</a:t>
            </a:r>
            <a:endParaRPr lang="el-GR" sz="3200" b="1"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2255912" y="2204864"/>
          <a:ext cx="46321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5292080" y="1700808"/>
            <a:ext cx="2232248" cy="4064000"/>
            <a:chOff x="2080617" y="0"/>
            <a:chExt cx="1934765" cy="4064000"/>
          </a:xfrm>
          <a:solidFill>
            <a:schemeClr val="tx2">
              <a:lumMod val="20000"/>
              <a:lumOff val="80000"/>
            </a:schemeClr>
          </a:solidFill>
        </p:grpSpPr>
        <p:sp>
          <p:nvSpPr>
            <p:cNvPr id="5" name="4 - Στρογγυλεμένο ορθογώνιο"/>
            <p:cNvSpPr/>
            <p:nvPr/>
          </p:nvSpPr>
          <p:spPr>
            <a:xfrm>
              <a:off x="2080617" y="0"/>
              <a:ext cx="1934765" cy="406400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Στρογγυλεμένο ορθογώνιο 4"/>
            <p:cNvSpPr/>
            <p:nvPr/>
          </p:nvSpPr>
          <p:spPr>
            <a:xfrm>
              <a:off x="2080617" y="0"/>
              <a:ext cx="1934765" cy="12192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b="1" kern="1200" dirty="0" smtClean="0"/>
                <a:t>Λιποπολυσακχαρίτες (</a:t>
              </a:r>
              <a:r>
                <a:rPr lang="en-US" b="1" kern="1200" dirty="0" smtClean="0"/>
                <a:t>LPS)</a:t>
              </a:r>
              <a:r>
                <a:rPr lang="el-GR" b="1" kern="1200" dirty="0" smtClean="0"/>
                <a:t> </a:t>
              </a:r>
              <a:endParaRPr lang="el-GR" b="1" kern="1200" dirty="0"/>
            </a:p>
          </p:txBody>
        </p:sp>
      </p:grpSp>
      <p:grpSp>
        <p:nvGrpSpPr>
          <p:cNvPr id="7" name="6 - Ομάδα"/>
          <p:cNvGrpSpPr/>
          <p:nvPr/>
        </p:nvGrpSpPr>
        <p:grpSpPr>
          <a:xfrm>
            <a:off x="5445547" y="2708920"/>
            <a:ext cx="1934765" cy="2363192"/>
            <a:chOff x="2080617" y="-730450"/>
            <a:chExt cx="1934765" cy="4794450"/>
          </a:xfrm>
        </p:grpSpPr>
        <p:sp>
          <p:nvSpPr>
            <p:cNvPr id="8" name="7 - Στρογγυλεμένο ορθογώνιο"/>
            <p:cNvSpPr/>
            <p:nvPr/>
          </p:nvSpPr>
          <p:spPr>
            <a:xfrm>
              <a:off x="2080617" y="-730450"/>
              <a:ext cx="1934765" cy="479445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Στρογγυλεμένο ορθογώνιο 4"/>
            <p:cNvSpPr/>
            <p:nvPr/>
          </p:nvSpPr>
          <p:spPr>
            <a:xfrm>
              <a:off x="2080617" y="-438270"/>
              <a:ext cx="1934765" cy="2483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t>Μόρια βακτηρίων που ρυθμίζουν τις αντιδράσεις φλεγμονής</a:t>
              </a:r>
              <a:endParaRPr lang="el-GR" sz="1900" kern="1200" dirty="0"/>
            </a:p>
          </p:txBody>
        </p:sp>
      </p:grpSp>
      <p:sp>
        <p:nvSpPr>
          <p:cNvPr id="10" name="9 - TextBox"/>
          <p:cNvSpPr txBox="1"/>
          <p:nvPr/>
        </p:nvSpPr>
        <p:spPr>
          <a:xfrm>
            <a:off x="899592" y="1772816"/>
            <a:ext cx="3240360" cy="4031873"/>
          </a:xfrm>
          <a:prstGeom prst="rect">
            <a:avLst/>
          </a:prstGeom>
          <a:solidFill>
            <a:schemeClr val="tx2">
              <a:lumMod val="20000"/>
              <a:lumOff val="80000"/>
            </a:schemeClr>
          </a:solidFill>
        </p:spPr>
        <p:txBody>
          <a:bodyPr wrap="square" rtlCol="0">
            <a:spAutoFit/>
          </a:bodyPr>
          <a:lstStyle/>
          <a:p>
            <a:pPr algn="ctr"/>
            <a:r>
              <a:rPr lang="el-GR" sz="1600" b="1" dirty="0" smtClean="0"/>
              <a:t>Οι μηχανισμοί μη ειδικής άμυνας εμφανίζουν υψηλό βαθμό οργάνωσης και ρύθμισης.</a:t>
            </a:r>
          </a:p>
          <a:p>
            <a:pPr algn="ctr"/>
            <a:r>
              <a:rPr lang="el-GR" sz="1600" b="1" dirty="0" smtClean="0"/>
              <a:t>Τα βακτήρια αναγνωρίζονται από την άμυνα του οργανισμού από ειδικά μόρια  που διαθέτουν και τα οποία είναι υψηλά διατηρημένα και αναφέρονται ως </a:t>
            </a:r>
            <a:r>
              <a:rPr lang="en-US" sz="1600" b="1" dirty="0" smtClean="0"/>
              <a:t>MAMPs (Microbial Associated Molecular patterns)</a:t>
            </a:r>
            <a:r>
              <a:rPr lang="el-GR" sz="1600" b="1" dirty="0" smtClean="0"/>
              <a:t> </a:t>
            </a:r>
            <a:endParaRPr lang="en-US" sz="1600" b="1" dirty="0" smtClean="0"/>
          </a:p>
          <a:p>
            <a:pPr algn="ctr"/>
            <a:r>
              <a:rPr lang="el-GR" sz="1600" b="1" dirty="0" smtClean="0"/>
              <a:t>Στα παραπάνω μόρια περιλαμβάνονται  λιποπολυσακχαρίτες, λιποπρωτεΐνες, φλαζελίνη και δίκλωνο </a:t>
            </a:r>
            <a:r>
              <a:rPr lang="en-US" sz="1600" b="1" dirty="0" smtClean="0"/>
              <a:t>RNA</a:t>
            </a:r>
            <a:r>
              <a:rPr lang="el-GR" sz="1600" b="1" dirty="0" smtClean="0"/>
              <a:t>.  Πιο σημαντικά μόρια είναι οι πολυσακχαρίτες  </a:t>
            </a:r>
            <a:endParaRPr lang="el-GR" sz="1600" b="1" dirty="0"/>
          </a:p>
        </p:txBody>
      </p:sp>
      <p:sp>
        <p:nvSpPr>
          <p:cNvPr id="11" name="10 - Οδοντωτό δεξιό βέλος"/>
          <p:cNvSpPr/>
          <p:nvPr/>
        </p:nvSpPr>
        <p:spPr>
          <a:xfrm>
            <a:off x="4355976" y="4077072"/>
            <a:ext cx="576064"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 Ομάδα"/>
          <p:cNvGrpSpPr/>
          <p:nvPr/>
        </p:nvGrpSpPr>
        <p:grpSpPr>
          <a:xfrm>
            <a:off x="3104555" y="1597248"/>
            <a:ext cx="2934890" cy="4064000"/>
            <a:chOff x="3158058" y="0"/>
            <a:chExt cx="2934890" cy="4064000"/>
          </a:xfrm>
        </p:grpSpPr>
        <p:sp>
          <p:nvSpPr>
            <p:cNvPr id="8" name="7 - Στρογγυλεμένο ορθογώνιο"/>
            <p:cNvSpPr/>
            <p:nvPr/>
          </p:nvSpPr>
          <p:spPr>
            <a:xfrm>
              <a:off x="3158058" y="0"/>
              <a:ext cx="2934890" cy="406400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Στρογγυλεμένο ορθογώνιο 4"/>
            <p:cNvSpPr/>
            <p:nvPr/>
          </p:nvSpPr>
          <p:spPr>
            <a:xfrm>
              <a:off x="3158058" y="0"/>
              <a:ext cx="2934890"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l-GR" sz="3000" kern="1200" dirty="0" smtClean="0"/>
                <a:t>Ειδικοί αμυντικοί μηχανισμοί</a:t>
              </a:r>
              <a:endParaRPr lang="el-GR" sz="3000" kern="1200" dirty="0"/>
            </a:p>
          </p:txBody>
        </p:sp>
      </p:grpSp>
      <p:grpSp>
        <p:nvGrpSpPr>
          <p:cNvPr id="5" name="4 - Ομάδα"/>
          <p:cNvGrpSpPr/>
          <p:nvPr/>
        </p:nvGrpSpPr>
        <p:grpSpPr>
          <a:xfrm>
            <a:off x="3248552" y="2803624"/>
            <a:ext cx="2646895" cy="2641600"/>
            <a:chOff x="3302055" y="1219200"/>
            <a:chExt cx="2646895" cy="2641600"/>
          </a:xfrm>
        </p:grpSpPr>
        <p:sp>
          <p:nvSpPr>
            <p:cNvPr id="6" name="5 - Στρογγυλεμένο ορθογώνιο"/>
            <p:cNvSpPr/>
            <p:nvPr/>
          </p:nvSpPr>
          <p:spPr>
            <a:xfrm>
              <a:off x="3302055" y="1219200"/>
              <a:ext cx="2646895" cy="2641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Στρογγυλεμένο ορθογώνιο 6"/>
            <p:cNvSpPr/>
            <p:nvPr/>
          </p:nvSpPr>
          <p:spPr>
            <a:xfrm>
              <a:off x="3379425" y="1296570"/>
              <a:ext cx="2492155" cy="2486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l-GR" sz="1200" kern="1200" dirty="0" smtClean="0">
                  <a:latin typeface="Times New Roman"/>
                  <a:cs typeface="Times New Roman"/>
                </a:rPr>
                <a:t>● </a:t>
              </a:r>
              <a:r>
                <a:rPr lang="el-GR" sz="1800" b="1" kern="1200" dirty="0" smtClean="0"/>
                <a:t>Λεμφοκύτταρα</a:t>
              </a:r>
            </a:p>
            <a:p>
              <a:pPr lvl="0" algn="l" defTabSz="533400">
                <a:lnSpc>
                  <a:spcPct val="90000"/>
                </a:lnSpc>
                <a:spcBef>
                  <a:spcPct val="0"/>
                </a:spcBef>
                <a:spcAft>
                  <a:spcPct val="35000"/>
                </a:spcAft>
              </a:pPr>
              <a:r>
                <a:rPr lang="el-GR" sz="1800" b="1" kern="1200" dirty="0" smtClean="0">
                  <a:latin typeface="Times New Roman"/>
                  <a:cs typeface="Times New Roman"/>
                </a:rPr>
                <a:t>● </a:t>
              </a:r>
              <a:r>
                <a:rPr lang="el-GR" sz="1800" b="1" kern="1200" dirty="0" smtClean="0"/>
                <a:t>Κύτταρα </a:t>
              </a:r>
              <a:r>
                <a:rPr lang="en-US" sz="1800" b="1" kern="1200" dirty="0" err="1" smtClean="0"/>
                <a:t>Langerhas</a:t>
              </a:r>
              <a:endParaRPr lang="en-US" sz="1800" b="1" kern="1200" dirty="0" smtClean="0"/>
            </a:p>
            <a:p>
              <a:pPr lvl="0" algn="l" defTabSz="533400">
                <a:lnSpc>
                  <a:spcPct val="90000"/>
                </a:lnSpc>
                <a:spcBef>
                  <a:spcPct val="0"/>
                </a:spcBef>
                <a:spcAft>
                  <a:spcPct val="35000"/>
                </a:spcAft>
              </a:pPr>
              <a:r>
                <a:rPr lang="el-GR" sz="1800" b="1" kern="1200" dirty="0" smtClean="0">
                  <a:latin typeface="Times New Roman"/>
                  <a:cs typeface="Times New Roman"/>
                </a:rPr>
                <a:t>● </a:t>
              </a:r>
              <a:r>
                <a:rPr lang="el-GR" sz="1800" b="1" kern="1200" dirty="0" smtClean="0"/>
                <a:t>Αντισώματα </a:t>
              </a:r>
              <a:endParaRPr lang="el-GR" sz="1800" b="1" kern="1200" dirty="0"/>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55776" y="2204864"/>
            <a:ext cx="3960440" cy="646331"/>
          </a:xfrm>
          <a:prstGeom prst="rect">
            <a:avLst/>
          </a:prstGeom>
          <a:noFill/>
        </p:spPr>
        <p:txBody>
          <a:bodyPr wrap="square" rtlCol="0">
            <a:spAutoFit/>
          </a:bodyPr>
          <a:lstStyle/>
          <a:p>
            <a:pPr algn="ctr"/>
            <a:r>
              <a:rPr lang="el-GR" b="1" dirty="0" smtClean="0"/>
              <a:t>Κατανομή της φυσιολογικής χλωρίδας του στόματος - Βιομεμβράνες</a:t>
            </a:r>
            <a:endParaRPr lang="el-GR" b="1" dirty="0"/>
          </a:p>
        </p:txBody>
      </p:sp>
      <p:sp>
        <p:nvSpPr>
          <p:cNvPr id="5" name="2 - Υπότιτλος"/>
          <p:cNvSpPr txBox="1">
            <a:spLocks/>
          </p:cNvSpPr>
          <p:nvPr/>
        </p:nvSpPr>
        <p:spPr>
          <a:xfrm>
            <a:off x="395536" y="1412776"/>
            <a:ext cx="3073631"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Κεφάλαιο 6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54626" name="Picture 2" descr="Αποτέλεσμα εικόνας για biofilm"/>
          <p:cNvPicPr>
            <a:picLocks noChangeAspect="1" noChangeArrowheads="1"/>
          </p:cNvPicPr>
          <p:nvPr/>
        </p:nvPicPr>
        <p:blipFill>
          <a:blip r:embed="rId2" cstate="print"/>
          <a:srcRect/>
          <a:stretch>
            <a:fillRect/>
          </a:stretch>
        </p:blipFill>
        <p:spPr bwMode="auto">
          <a:xfrm>
            <a:off x="2094148" y="3357563"/>
            <a:ext cx="4955704" cy="3096344"/>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Αποικισμός βακτηρίων με την ηλικία </a:t>
            </a:r>
            <a:endParaRPr lang="el-GR" sz="3200" dirty="0"/>
          </a:p>
        </p:txBody>
      </p:sp>
      <p:graphicFrame>
        <p:nvGraphicFramePr>
          <p:cNvPr id="5" name="4 - Διάγραμμα"/>
          <p:cNvGraphicFramePr/>
          <p:nvPr/>
        </p:nvGraphicFramePr>
        <p:xfrm>
          <a:off x="755576" y="1397000"/>
          <a:ext cx="792088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Κατανομή της χλωρίδας στις επιφάνειες του στόματος</a:t>
            </a:r>
            <a:endParaRPr lang="el-GR" dirty="0"/>
          </a:p>
        </p:txBody>
      </p:sp>
      <p:grpSp>
        <p:nvGrpSpPr>
          <p:cNvPr id="3" name="5 - Ομάδα"/>
          <p:cNvGrpSpPr/>
          <p:nvPr/>
        </p:nvGrpSpPr>
        <p:grpSpPr>
          <a:xfrm>
            <a:off x="-296656" y="1326592"/>
            <a:ext cx="4004560" cy="3542568"/>
            <a:chOff x="-396552" y="1196752"/>
            <a:chExt cx="4004560" cy="3542568"/>
          </a:xfrm>
        </p:grpSpPr>
        <p:pic>
          <p:nvPicPr>
            <p:cNvPr id="4" name="3 - Εικόνα" descr="3363-map-assoc.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96552" y="1196752"/>
              <a:ext cx="4004560" cy="3542568"/>
            </a:xfrm>
            <a:prstGeom prst="rect">
              <a:avLst/>
            </a:prstGeom>
          </p:spPr>
        </p:pic>
        <p:sp>
          <p:nvSpPr>
            <p:cNvPr id="5" name="4 - TextBox"/>
            <p:cNvSpPr txBox="1"/>
            <p:nvPr/>
          </p:nvSpPr>
          <p:spPr>
            <a:xfrm rot="21432589">
              <a:off x="541161" y="2136947"/>
              <a:ext cx="2161243" cy="1600438"/>
            </a:xfrm>
            <a:prstGeom prst="rect">
              <a:avLst/>
            </a:prstGeom>
            <a:noFill/>
          </p:spPr>
          <p:txBody>
            <a:bodyPr wrap="square" rtlCol="0">
              <a:spAutoFit/>
            </a:bodyPr>
            <a:lstStyle/>
            <a:p>
              <a:pPr algn="ctr"/>
              <a:r>
                <a:rPr lang="el-GR" sz="1600" dirty="0" smtClean="0"/>
                <a:t>Τα μικρόβια προσκολλώνται στην επιφάνεια του στόματος με τη μορφή βιομεμβράνης</a:t>
              </a:r>
            </a:p>
            <a:p>
              <a:endParaRPr lang="el-GR" dirty="0"/>
            </a:p>
          </p:txBody>
        </p:sp>
      </p:grpSp>
      <p:graphicFrame>
        <p:nvGraphicFramePr>
          <p:cNvPr id="7" name="6 - Διάγραμμα"/>
          <p:cNvGraphicFramePr/>
          <p:nvPr/>
        </p:nvGraphicFramePr>
        <p:xfrm>
          <a:off x="1956048" y="1469008"/>
          <a:ext cx="7080448"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 TextBox"/>
          <p:cNvSpPr txBox="1"/>
          <p:nvPr/>
        </p:nvSpPr>
        <p:spPr>
          <a:xfrm>
            <a:off x="4427984" y="4869160"/>
            <a:ext cx="1944216" cy="1661993"/>
          </a:xfrm>
          <a:prstGeom prst="rect">
            <a:avLst/>
          </a:prstGeom>
          <a:noFill/>
        </p:spPr>
        <p:txBody>
          <a:bodyPr wrap="square" rtlCol="0">
            <a:spAutoFit/>
          </a:bodyPr>
          <a:lstStyle/>
          <a:p>
            <a:pPr lvl="0" algn="ctr"/>
            <a:r>
              <a:rPr lang="el-GR" sz="1400" b="1" dirty="0" smtClean="0">
                <a:solidFill>
                  <a:schemeClr val="bg1">
                    <a:lumMod val="95000"/>
                  </a:schemeClr>
                </a:solidFill>
              </a:rPr>
              <a:t>Παρειές και </a:t>
            </a:r>
            <a:endParaRPr lang="en-US" sz="1400" b="1" dirty="0" smtClean="0">
              <a:solidFill>
                <a:schemeClr val="bg1">
                  <a:lumMod val="95000"/>
                </a:schemeClr>
              </a:solidFill>
            </a:endParaRPr>
          </a:p>
          <a:p>
            <a:pPr lvl="0" algn="ctr"/>
            <a:r>
              <a:rPr lang="el-GR" sz="1400" b="1" dirty="0" smtClean="0">
                <a:solidFill>
                  <a:schemeClr val="bg1">
                    <a:lumMod val="95000"/>
                  </a:schemeClr>
                </a:solidFill>
              </a:rPr>
              <a:t>υπερώα:  5-25 βακτήρια/ κύτταρο</a:t>
            </a:r>
          </a:p>
          <a:p>
            <a:pPr lvl="0" algn="ctr"/>
            <a:r>
              <a:rPr lang="el-GR" sz="1400" b="1" dirty="0" smtClean="0">
                <a:solidFill>
                  <a:schemeClr val="bg1">
                    <a:lumMod val="95000"/>
                  </a:schemeClr>
                </a:solidFill>
              </a:rPr>
              <a:t>Αερόβια και προαιρετικά αναερόβια</a:t>
            </a:r>
          </a:p>
          <a:p>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508448"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 Τίτλος"/>
          <p:cNvSpPr>
            <a:spLocks noGrp="1"/>
          </p:cNvSpPr>
          <p:nvPr>
            <p:ph type="title"/>
          </p:nvPr>
        </p:nvSpPr>
        <p:spPr/>
        <p:txBody>
          <a:bodyPr>
            <a:normAutofit/>
          </a:bodyPr>
          <a:lstStyle/>
          <a:p>
            <a:pPr algn="ctr"/>
            <a:r>
              <a:rPr lang="el-GR" sz="3200" dirty="0" smtClean="0"/>
              <a:t>Κατανομή της χλωρίδας στις επιφάνειες του στόματος</a:t>
            </a:r>
            <a:endParaRPr lang="el-GR" sz="3200" dirty="0"/>
          </a:p>
        </p:txBody>
      </p:sp>
      <p:sp>
        <p:nvSpPr>
          <p:cNvPr id="7" name="6 - TextBox"/>
          <p:cNvSpPr txBox="1"/>
          <p:nvPr/>
        </p:nvSpPr>
        <p:spPr>
          <a:xfrm>
            <a:off x="251520" y="1484784"/>
            <a:ext cx="2161243" cy="1600438"/>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l-GR" sz="1600" dirty="0" smtClean="0"/>
              <a:t>Τα μικρόβια προσκολλώνται στην επιφάνεια του στόματος με τη μορφή βιομεμβράνης</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 Διάγραμμα"/>
          <p:cNvGraphicFramePr/>
          <p:nvPr/>
        </p:nvGraphicFramePr>
        <p:xfrm>
          <a:off x="4355976" y="2132856"/>
          <a:ext cx="446449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upload.wikimedia.org/wikipedia/commons/thumb/d/d3/Staphylococcus_aureus_VISA_2.jpg/270px-Staphylococcus_aureus_VISA_2.jpg"/>
          <p:cNvPicPr>
            <a:picLocks noChangeAspect="1" noChangeArrowheads="1"/>
          </p:cNvPicPr>
          <p:nvPr/>
        </p:nvPicPr>
        <p:blipFill>
          <a:blip r:embed="rId7" cstate="print"/>
          <a:srcRect/>
          <a:stretch>
            <a:fillRect/>
          </a:stretch>
        </p:blipFill>
        <p:spPr bwMode="auto">
          <a:xfrm>
            <a:off x="864561" y="764704"/>
            <a:ext cx="2051255" cy="1572208"/>
          </a:xfrm>
          <a:prstGeom prst="rect">
            <a:avLst/>
          </a:prstGeom>
          <a:noFill/>
        </p:spPr>
      </p:pic>
      <p:graphicFrame>
        <p:nvGraphicFramePr>
          <p:cNvPr id="10" name="9 - Πίνακας"/>
          <p:cNvGraphicFramePr>
            <a:graphicFrameLocks noGrp="1"/>
          </p:cNvGraphicFramePr>
          <p:nvPr/>
        </p:nvGraphicFramePr>
        <p:xfrm>
          <a:off x="107504" y="2564905"/>
          <a:ext cx="4176464" cy="3600399"/>
        </p:xfrm>
        <a:graphic>
          <a:graphicData uri="http://schemas.openxmlformats.org/drawingml/2006/table">
            <a:tbl>
              <a:tblPr/>
              <a:tblGrid>
                <a:gridCol w="2088232"/>
                <a:gridCol w="2088232"/>
              </a:tblGrid>
              <a:tr h="334820">
                <a:tc gridSpan="2">
                  <a:txBody>
                    <a:bodyPr/>
                    <a:lstStyle/>
                    <a:p>
                      <a:pPr algn="ctr" fontAlgn="t"/>
                      <a:r>
                        <a:rPr lang="en-US" sz="1100" u="none" strike="noStrike" dirty="0">
                          <a:solidFill>
                            <a:srgbClr val="0B0080"/>
                          </a:solidFill>
                          <a:hlinkClick r:id="rId8" tooltip="Biological classification"/>
                        </a:rPr>
                        <a:t>Scientific classification</a:t>
                      </a:r>
                      <a:endParaRPr lang="en-US" sz="11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l-GR"/>
                    </a:p>
                  </a:txBody>
                  <a:tcPr/>
                </a:tc>
              </a:tr>
              <a:tr h="334820">
                <a:tc>
                  <a:txBody>
                    <a:bodyPr/>
                    <a:lstStyle/>
                    <a:p>
                      <a:pPr fontAlgn="t"/>
                      <a:r>
                        <a:rPr lang="el-GR" sz="1400" dirty="0" smtClean="0"/>
                        <a:t>Βασίλειο</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smtClean="0">
                          <a:solidFill>
                            <a:srgbClr val="0070C0"/>
                          </a:solidFill>
                        </a:rPr>
                        <a:t>Bacteria</a:t>
                      </a:r>
                      <a:endParaRPr lang="en-US" sz="1400" dirty="0">
                        <a:solidFill>
                          <a:srgbClr val="0070C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Διαίρεση</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err="1" smtClean="0">
                          <a:solidFill>
                            <a:srgbClr val="0070C0"/>
                          </a:solidFill>
                          <a:hlinkClick r:id="rId9" tooltip="Firmicutes"/>
                        </a:rPr>
                        <a:t>Firmicutes</a:t>
                      </a:r>
                      <a:endParaRPr lang="en-US" sz="1400" dirty="0" smtClean="0">
                        <a:solidFill>
                          <a:srgbClr val="0070C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Υποδιαίρεση</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smtClean="0">
                          <a:solidFill>
                            <a:srgbClr val="0070C0"/>
                          </a:solidFill>
                          <a:hlinkClick r:id="rId10" tooltip="Bacilli"/>
                        </a:rPr>
                        <a:t>Bacilli</a:t>
                      </a:r>
                      <a:endParaRPr lang="en-US" sz="1400" dirty="0">
                        <a:solidFill>
                          <a:srgbClr val="0070C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Τάξη ή σειρά</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err="1" smtClean="0">
                          <a:solidFill>
                            <a:srgbClr val="0070C0"/>
                          </a:solidFill>
                          <a:hlinkClick r:id="rId11" tooltip="Bacillales"/>
                        </a:rPr>
                        <a:t>Bacillales</a:t>
                      </a:r>
                      <a:endParaRPr lang="en-US" sz="1400" dirty="0">
                        <a:solidFill>
                          <a:srgbClr val="0070C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Οικογένεια</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u="none" strike="noStrike" dirty="0" err="1" smtClean="0">
                          <a:solidFill>
                            <a:srgbClr val="0070C0"/>
                          </a:solidFill>
                          <a:hlinkClick r:id="rId12" tooltip="Staphylococcaceae"/>
                        </a:rPr>
                        <a:t>Staphylococcaceae</a:t>
                      </a:r>
                      <a:endParaRPr lang="en-US" sz="1400" dirty="0">
                        <a:solidFill>
                          <a:srgbClr val="0070C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Γένος</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b="1" i="1" u="none" strike="noStrike" dirty="0" smtClean="0">
                          <a:solidFill>
                            <a:srgbClr val="FF0000"/>
                          </a:solidFill>
                          <a:hlinkClick r:id="rId13" tooltip="Staphylococcus"/>
                        </a:rPr>
                        <a:t>Staphylococcus</a:t>
                      </a:r>
                      <a:endParaRPr lang="en-US" sz="1400" b="1" dirty="0">
                        <a:solidFill>
                          <a:srgbClr val="FF000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a:txBody>
                    <a:bodyPr/>
                    <a:lstStyle/>
                    <a:p>
                      <a:pPr fontAlgn="t"/>
                      <a:r>
                        <a:rPr lang="el-GR" sz="1400" dirty="0" smtClean="0"/>
                        <a:t>Είδος</a:t>
                      </a:r>
                      <a:r>
                        <a:rPr lang="en-US" sz="1400" dirty="0" smtClean="0"/>
                        <a:t>:</a:t>
                      </a:r>
                      <a:endParaRPr lang="en-US" sz="14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1400" b="1" i="1" u="none" strike="noStrike" dirty="0" smtClean="0">
                          <a:solidFill>
                            <a:srgbClr val="FF0000"/>
                          </a:solidFill>
                        </a:rPr>
                        <a:t>Aureus</a:t>
                      </a:r>
                      <a:endParaRPr lang="en-US" sz="1400" b="1" dirty="0">
                        <a:solidFill>
                          <a:srgbClr val="FF0000"/>
                        </a:solidFill>
                      </a:endParaRP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4820">
                <a:tc gridSpan="2">
                  <a:txBody>
                    <a:bodyPr/>
                    <a:lstStyle/>
                    <a:p>
                      <a:pPr algn="ctr" fontAlgn="t"/>
                      <a:r>
                        <a:rPr lang="en-US" sz="1100" u="none" strike="noStrike" dirty="0">
                          <a:solidFill>
                            <a:srgbClr val="0B0080"/>
                          </a:solidFill>
                          <a:hlinkClick r:id="rId14" tooltip="Binomial nomenclature"/>
                        </a:rPr>
                        <a:t>Binomial name</a:t>
                      </a:r>
                      <a:endParaRPr lang="en-US" sz="1100" dirty="0"/>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l-GR"/>
                    </a:p>
                  </a:txBody>
                  <a:tcPr/>
                </a:tc>
              </a:tr>
              <a:tr h="587019">
                <a:tc gridSpan="2">
                  <a:txBody>
                    <a:bodyPr/>
                    <a:lstStyle/>
                    <a:p>
                      <a:pPr algn="ctr" fontAlgn="t"/>
                      <a:r>
                        <a:rPr lang="en-US" sz="1400" b="1" i="1" dirty="0"/>
                        <a:t>Staphylococcus aureus</a:t>
                      </a:r>
                      <a:r>
                        <a:rPr lang="en-US" sz="1400" dirty="0"/>
                        <a:t/>
                      </a:r>
                      <a:br>
                        <a:rPr lang="en-US" sz="1400" dirty="0"/>
                      </a:br>
                      <a:r>
                        <a:rPr lang="en-US" sz="1100" u="none" strike="noStrike" dirty="0" err="1">
                          <a:solidFill>
                            <a:srgbClr val="0B0080"/>
                          </a:solidFill>
                          <a:hlinkClick r:id="rId15" tooltip="Friedrich Julius Rosenbach"/>
                        </a:rPr>
                        <a:t>Rosenbach</a:t>
                      </a:r>
                      <a:r>
                        <a:rPr lang="en-US" sz="1100" dirty="0"/>
                        <a:t> 1884</a:t>
                      </a:r>
                    </a:p>
                  </a:txBody>
                  <a:tcPr marL="54919" marR="54919" marT="27459" marB="27459">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l-GR"/>
                    </a:p>
                  </a:txBody>
                  <a:tcPr/>
                </a:tc>
              </a:tr>
            </a:tbl>
          </a:graphicData>
        </a:graphic>
      </p:graphicFrame>
      <p:sp>
        <p:nvSpPr>
          <p:cNvPr id="8" name="2 - Υπότιτλος"/>
          <p:cNvSpPr txBox="1">
            <a:spLocks/>
          </p:cNvSpPr>
          <p:nvPr/>
        </p:nvSpPr>
        <p:spPr>
          <a:xfrm>
            <a:off x="3096344" y="1412776"/>
            <a:ext cx="5724128" cy="46805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p>
            <a:pPr algn="ctr"/>
            <a:r>
              <a:rPr lang="el-GR" sz="2800" b="1" dirty="0" smtClean="0"/>
              <a:t>ΤΑΞΙΝΟΜΗΣΗ ΜΙΚΡΟΒΙΩΝ</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 Τίτλος"/>
          <p:cNvSpPr>
            <a:spLocks noGrp="1"/>
          </p:cNvSpPr>
          <p:nvPr>
            <p:ph type="title"/>
          </p:nvPr>
        </p:nvSpPr>
        <p:spPr/>
        <p:txBody>
          <a:bodyPr>
            <a:normAutofit/>
          </a:bodyPr>
          <a:lstStyle/>
          <a:p>
            <a:pPr algn="ctr"/>
            <a:r>
              <a:rPr lang="el-GR" sz="3200" dirty="0" smtClean="0"/>
              <a:t>Κατανομή της χλωρίδας στις επιφάνειες του στόματος</a:t>
            </a:r>
            <a:endParaRPr lang="el-GR" sz="32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solidFill>
                  <a:schemeClr val="bg1"/>
                </a:solidFill>
              </a:rPr>
              <a:t>ΒΙΟΜΕΜΒΡΑΝΕΣ</a:t>
            </a:r>
            <a:endParaRPr lang="el-GR" sz="3200" b="1" dirty="0">
              <a:solidFill>
                <a:schemeClr val="bg1"/>
              </a:solidFill>
            </a:endParaRPr>
          </a:p>
        </p:txBody>
      </p:sp>
      <p:sp>
        <p:nvSpPr>
          <p:cNvPr id="4" name="Rektangel 40"/>
          <p:cNvSpPr>
            <a:spLocks noChangeArrowheads="1"/>
          </p:cNvSpPr>
          <p:nvPr/>
        </p:nvSpPr>
        <p:spPr bwMode="auto">
          <a:xfrm>
            <a:off x="5226000" y="2564904"/>
            <a:ext cx="2946400" cy="2808312"/>
          </a:xfrm>
          <a:prstGeom prst="rect">
            <a:avLst/>
          </a:prstGeom>
          <a:solidFill>
            <a:schemeClr val="accent1">
              <a:lumMod val="20000"/>
              <a:lumOff val="80000"/>
            </a:schemeClr>
          </a:solidFill>
          <a:ln w="25400" cap="flat" cmpd="sng" algn="ctr">
            <a:noFill/>
            <a:prstDash val="solid"/>
          </a:ln>
          <a:effectLst>
            <a:outerShdw blurRad="152400" dist="317500" dir="5400000" sx="90000" sy="-19000" rotWithShape="0">
              <a:prstClr val="black">
                <a:alpha val="15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 name="Rektangel 30"/>
          <p:cNvSpPr>
            <a:spLocks noChangeArrowheads="1"/>
          </p:cNvSpPr>
          <p:nvPr/>
        </p:nvSpPr>
        <p:spPr bwMode="auto">
          <a:xfrm>
            <a:off x="899592" y="2636912"/>
            <a:ext cx="4000500" cy="2808312"/>
          </a:xfrm>
          <a:prstGeom prst="rect">
            <a:avLst/>
          </a:prstGeom>
          <a:gradFill>
            <a:gsLst>
              <a:gs pos="100000">
                <a:schemeClr val="accent1">
                  <a:lumMod val="75000"/>
                </a:schemeClr>
              </a:gs>
              <a:gs pos="64000">
                <a:schemeClr val="accent1">
                  <a:lumMod val="60000"/>
                  <a:lumOff val="40000"/>
                </a:schemeClr>
              </a:gs>
              <a:gs pos="27000">
                <a:schemeClr val="accent1">
                  <a:lumMod val="40000"/>
                  <a:lumOff val="60000"/>
                </a:schemeClr>
              </a:gs>
            </a:gsLst>
            <a:lin ang="5400000" scaled="0"/>
          </a:gradFill>
          <a:ln>
            <a:solidFill>
              <a:schemeClr val="tx2">
                <a:lumMod val="20000"/>
                <a:lumOff val="80000"/>
              </a:schemeClr>
            </a:solidFill>
            <a:headEnd/>
            <a:tailEnd/>
          </a:ln>
          <a:effectLst>
            <a:outerShdw blurRad="152400" dist="317500" dir="5400000" sx="90000" sy="-19000" rotWithShape="0">
              <a:prstClr val="black">
                <a:alpha val="15000"/>
              </a:prstClr>
            </a:outerShdw>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6" name="5 - TextBox"/>
          <p:cNvSpPr txBox="1"/>
          <p:nvPr/>
        </p:nvSpPr>
        <p:spPr>
          <a:xfrm>
            <a:off x="971600" y="2909843"/>
            <a:ext cx="4032448" cy="2031325"/>
          </a:xfrm>
          <a:prstGeom prst="rect">
            <a:avLst/>
          </a:prstGeom>
          <a:noFill/>
        </p:spPr>
        <p:txBody>
          <a:bodyPr wrap="square" rtlCol="0">
            <a:spAutoFit/>
          </a:bodyPr>
          <a:lstStyle/>
          <a:p>
            <a:pPr algn="ctr"/>
            <a:endParaRPr lang="el-GR" dirty="0" smtClean="0">
              <a:solidFill>
                <a:schemeClr val="bg1">
                  <a:lumMod val="95000"/>
                </a:schemeClr>
              </a:solidFill>
            </a:endParaRPr>
          </a:p>
          <a:p>
            <a:r>
              <a:rPr lang="el-GR" b="1" dirty="0" smtClean="0"/>
              <a:t>Οργανωμένη κοινότητα μικροβίων εντός ενός δικτύου πολυσακχαριτών, προσκολλημένη σε ζωντανή ή αδρανή στερεή επιφάνεια</a:t>
            </a:r>
          </a:p>
          <a:p>
            <a:endParaRPr lang="el-GR" dirty="0" smtClean="0"/>
          </a:p>
          <a:p>
            <a:endParaRPr lang="el-GR" dirty="0"/>
          </a:p>
        </p:txBody>
      </p:sp>
      <p:pic>
        <p:nvPicPr>
          <p:cNvPr id="7" name="6 - Εικόνα" descr="http://upload.wikimedia.org/wikipedia/commons/thumb/e/e4/Staphylococcus_aureus_biofilm_01.jpg/200px-Staphylococcus_aureus_biofilm_01.jpg">
            <a:hlinkClick r:id="rId2" tooltip="Staphylococcus aureus biofilm on an indwelling catheter."/>
          </p:cNvPr>
          <p:cNvPicPr/>
          <p:nvPr/>
        </p:nvPicPr>
        <p:blipFill>
          <a:blip r:embed="rId3" r:link="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403056" y="2852936"/>
            <a:ext cx="2592288" cy="230425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611560" y="1556792"/>
          <a:ext cx="77704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øjrepil 23"/>
          <p:cNvSpPr/>
          <p:nvPr/>
        </p:nvSpPr>
        <p:spPr bwMode="auto">
          <a:xfrm>
            <a:off x="3510161" y="5223073"/>
            <a:ext cx="485775" cy="354013"/>
          </a:xfrm>
          <a:prstGeom prst="rightArrow">
            <a:avLst>
              <a:gd name="adj1" fmla="val 50000"/>
              <a:gd name="adj2" fmla="val 82469"/>
            </a:avLst>
          </a:prstGeom>
          <a:solidFill>
            <a:schemeClr val="tx1">
              <a:lumMod val="65000"/>
              <a:lumOff val="3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7" name="Rektangel 20"/>
          <p:cNvSpPr>
            <a:spLocks noChangeArrowheads="1"/>
          </p:cNvSpPr>
          <p:nvPr/>
        </p:nvSpPr>
        <p:spPr bwMode="auto">
          <a:xfrm>
            <a:off x="467544" y="4725144"/>
            <a:ext cx="3096344" cy="1179512"/>
          </a:xfrm>
          <a:prstGeom prst="rect">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3" name="Højrepil 23"/>
          <p:cNvSpPr/>
          <p:nvPr/>
        </p:nvSpPr>
        <p:spPr bwMode="auto">
          <a:xfrm rot="5400000">
            <a:off x="1697807" y="4430985"/>
            <a:ext cx="485775" cy="354013"/>
          </a:xfrm>
          <a:prstGeom prst="rightArrow">
            <a:avLst>
              <a:gd name="adj1" fmla="val 50000"/>
              <a:gd name="adj2" fmla="val 82469"/>
            </a:avLst>
          </a:prstGeom>
          <a:solidFill>
            <a:schemeClr val="tx1">
              <a:lumMod val="65000"/>
              <a:lumOff val="3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1" name="Rektangel 20"/>
          <p:cNvSpPr>
            <a:spLocks noChangeArrowheads="1"/>
          </p:cNvSpPr>
          <p:nvPr/>
        </p:nvSpPr>
        <p:spPr bwMode="auto">
          <a:xfrm>
            <a:off x="467544" y="3404998"/>
            <a:ext cx="3084078" cy="11795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2" name="Højrepil 21"/>
          <p:cNvSpPr/>
          <p:nvPr/>
        </p:nvSpPr>
        <p:spPr bwMode="auto">
          <a:xfrm rot="5400000">
            <a:off x="1697807" y="3134842"/>
            <a:ext cx="485775" cy="354012"/>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3" name="Rektangel 22"/>
          <p:cNvSpPr>
            <a:spLocks noChangeArrowheads="1"/>
          </p:cNvSpPr>
          <p:nvPr/>
        </p:nvSpPr>
        <p:spPr bwMode="auto">
          <a:xfrm>
            <a:off x="467544" y="2084851"/>
            <a:ext cx="3084078" cy="117951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4" name="Højrepil 23"/>
          <p:cNvSpPr/>
          <p:nvPr/>
        </p:nvSpPr>
        <p:spPr bwMode="auto">
          <a:xfrm rot="5400000">
            <a:off x="1697807" y="1838697"/>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6" name="Rektangel 25"/>
          <p:cNvSpPr>
            <a:spLocks noChangeArrowheads="1"/>
          </p:cNvSpPr>
          <p:nvPr/>
        </p:nvSpPr>
        <p:spPr bwMode="auto">
          <a:xfrm>
            <a:off x="467544" y="764704"/>
            <a:ext cx="3084078" cy="1179513"/>
          </a:xfrm>
          <a:prstGeom prst="rect">
            <a:avLst/>
          </a:prstGeom>
          <a:solidFill>
            <a:schemeClr val="bg2">
              <a:lumMod val="50000"/>
            </a:schemeClr>
          </a:soli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1" name="Text Box 52"/>
          <p:cNvSpPr txBox="1">
            <a:spLocks noChangeArrowheads="1"/>
          </p:cNvSpPr>
          <p:nvPr/>
        </p:nvSpPr>
        <p:spPr bwMode="gray">
          <a:xfrm>
            <a:off x="539552" y="3501008"/>
            <a:ext cx="3096344" cy="1077218"/>
          </a:xfrm>
          <a:prstGeom prst="rect">
            <a:avLst/>
          </a:prstGeom>
          <a:noFill/>
          <a:ln w="9525">
            <a:noFill/>
            <a:miter lim="800000"/>
            <a:headEnd/>
            <a:tailEnd/>
          </a:ln>
        </p:spPr>
        <p:txBody>
          <a:bodyPr wrap="square">
            <a:spAutoFit/>
          </a:bodyPr>
          <a:lstStyle/>
          <a:p>
            <a:pPr algn="ctr" defTabSz="801688">
              <a:spcBef>
                <a:spcPct val="20000"/>
              </a:spcBef>
              <a:defRPr/>
            </a:pPr>
            <a:r>
              <a:rPr lang="el-GR" sz="1600" b="1" noProof="1" smtClean="0">
                <a:solidFill>
                  <a:schemeClr val="tx1">
                    <a:lumMod val="75000"/>
                    <a:lumOff val="25000"/>
                  </a:schemeClr>
                </a:solidFill>
                <a:latin typeface="+mj-lt"/>
                <a:ea typeface="ＭＳ Ｐゴシック" pitchFamily="-97" charset="-128"/>
              </a:rPr>
              <a:t>Τα μικρόβια αρχίζουν και πολλαπλασιάζονται ενώ προσφέρουν νέες θέσεις προσκόλλησης για νέα μικρόβια</a:t>
            </a:r>
            <a:r>
              <a:rPr lang="da-DK" sz="1600" b="1" noProof="1" smtClean="0">
                <a:solidFill>
                  <a:schemeClr val="tx1">
                    <a:lumMod val="75000"/>
                    <a:lumOff val="25000"/>
                  </a:schemeClr>
                </a:solidFill>
                <a:latin typeface="+mj-lt"/>
                <a:ea typeface="ＭＳ Ｐゴシック" pitchFamily="-97" charset="-128"/>
              </a:rPr>
              <a:t> </a:t>
            </a:r>
            <a:endParaRPr lang="da-DK" sz="1600" b="1" noProof="1">
              <a:solidFill>
                <a:schemeClr val="tx1">
                  <a:lumMod val="75000"/>
                  <a:lumOff val="25000"/>
                </a:schemeClr>
              </a:solidFill>
              <a:latin typeface="+mj-lt"/>
              <a:ea typeface="ＭＳ Ｐゴシック" pitchFamily="-97" charset="-128"/>
            </a:endParaRPr>
          </a:p>
        </p:txBody>
      </p:sp>
      <p:sp>
        <p:nvSpPr>
          <p:cNvPr id="32786" name="Text Box 52"/>
          <p:cNvSpPr txBox="1">
            <a:spLocks noChangeArrowheads="1"/>
          </p:cNvSpPr>
          <p:nvPr/>
        </p:nvSpPr>
        <p:spPr bwMode="gray">
          <a:xfrm>
            <a:off x="467544" y="2276872"/>
            <a:ext cx="3168352" cy="830997"/>
          </a:xfrm>
          <a:prstGeom prst="rect">
            <a:avLst/>
          </a:prstGeom>
          <a:noFill/>
          <a:ln w="9525">
            <a:noFill/>
            <a:miter lim="800000"/>
            <a:headEnd/>
            <a:tailEnd/>
          </a:ln>
        </p:spPr>
        <p:txBody>
          <a:bodyPr wrap="square">
            <a:spAutoFit/>
          </a:bodyPr>
          <a:lstStyle/>
          <a:p>
            <a:pPr algn="ctr" defTabSz="801688">
              <a:spcBef>
                <a:spcPct val="20000"/>
              </a:spcBef>
            </a:pPr>
            <a:r>
              <a:rPr lang="el-GR" sz="1600" b="1" noProof="1" smtClean="0">
                <a:solidFill>
                  <a:schemeClr val="bg1"/>
                </a:solidFill>
              </a:rPr>
              <a:t>Όσα μικρόβια δεν αποκολλώνται αμέσως, συνδέονται σταθερά με ειδικές δομές, όπως οι φίμπριες</a:t>
            </a:r>
            <a:r>
              <a:rPr lang="en-US" sz="1600" b="1" noProof="1" smtClean="0">
                <a:solidFill>
                  <a:schemeClr val="bg1"/>
                </a:solidFill>
              </a:rPr>
              <a:t> </a:t>
            </a:r>
            <a:endParaRPr lang="en-US" sz="1600" b="1" noProof="1">
              <a:solidFill>
                <a:schemeClr val="bg1"/>
              </a:solidFill>
            </a:endParaRPr>
          </a:p>
        </p:txBody>
      </p:sp>
      <p:sp>
        <p:nvSpPr>
          <p:cNvPr id="32787" name="Text Box 52"/>
          <p:cNvSpPr txBox="1">
            <a:spLocks noChangeArrowheads="1"/>
          </p:cNvSpPr>
          <p:nvPr/>
        </p:nvSpPr>
        <p:spPr bwMode="gray">
          <a:xfrm>
            <a:off x="467544" y="836712"/>
            <a:ext cx="3002979" cy="1077218"/>
          </a:xfrm>
          <a:prstGeom prst="rect">
            <a:avLst/>
          </a:prstGeom>
          <a:noFill/>
          <a:ln w="9525">
            <a:noFill/>
            <a:miter lim="800000"/>
            <a:headEnd/>
            <a:tailEnd/>
          </a:ln>
        </p:spPr>
        <p:txBody>
          <a:bodyPr wrap="square">
            <a:spAutoFit/>
          </a:bodyPr>
          <a:lstStyle/>
          <a:p>
            <a:pPr algn="ctr" defTabSz="801688">
              <a:spcBef>
                <a:spcPct val="20000"/>
              </a:spcBef>
            </a:pPr>
            <a:r>
              <a:rPr lang="el-GR" sz="1600" b="1" noProof="1" smtClean="0">
                <a:solidFill>
                  <a:schemeClr val="bg1"/>
                </a:solidFill>
              </a:rPr>
              <a:t>Προσκόλληση ελεύθερων μικροβίων σε κάποια επιφάνεια  με  ασθενείς αντιστρεπτές δυνάμεις</a:t>
            </a:r>
            <a:endParaRPr lang="en-US" sz="1600" b="1" noProof="1">
              <a:solidFill>
                <a:schemeClr val="bg1"/>
              </a:solidFill>
            </a:endParaRPr>
          </a:p>
        </p:txBody>
      </p:sp>
      <p:sp>
        <p:nvSpPr>
          <p:cNvPr id="25" name="24 - TextBox"/>
          <p:cNvSpPr txBox="1"/>
          <p:nvPr/>
        </p:nvSpPr>
        <p:spPr>
          <a:xfrm>
            <a:off x="3995936" y="1628800"/>
            <a:ext cx="42484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dirty="0" smtClean="0">
                <a:solidFill>
                  <a:schemeClr val="tx1">
                    <a:lumMod val="75000"/>
                    <a:lumOff val="25000"/>
                  </a:schemeClr>
                </a:solidFill>
              </a:rPr>
              <a:t>Δημιουργία και εξέλιξη βιομεμβράνης</a:t>
            </a:r>
            <a:endParaRPr lang="el-GR" dirty="0">
              <a:solidFill>
                <a:schemeClr val="tx1">
                  <a:lumMod val="75000"/>
                  <a:lumOff val="25000"/>
                </a:schemeClr>
              </a:solidFill>
            </a:endParaRPr>
          </a:p>
        </p:txBody>
      </p:sp>
      <p:sp>
        <p:nvSpPr>
          <p:cNvPr id="29" name="Text Box 52"/>
          <p:cNvSpPr txBox="1">
            <a:spLocks noChangeArrowheads="1"/>
          </p:cNvSpPr>
          <p:nvPr/>
        </p:nvSpPr>
        <p:spPr bwMode="gray">
          <a:xfrm>
            <a:off x="467544" y="4869160"/>
            <a:ext cx="3074987" cy="1077218"/>
          </a:xfrm>
          <a:prstGeom prst="rect">
            <a:avLst/>
          </a:prstGeom>
          <a:noFill/>
          <a:ln w="9525">
            <a:noFill/>
            <a:miter lim="800000"/>
            <a:headEnd/>
            <a:tailEnd/>
          </a:ln>
        </p:spPr>
        <p:txBody>
          <a:bodyPr wrap="square">
            <a:spAutoFit/>
          </a:bodyPr>
          <a:lstStyle/>
          <a:p>
            <a:pPr algn="just" defTabSz="801688">
              <a:spcBef>
                <a:spcPct val="20000"/>
              </a:spcBef>
              <a:defRPr/>
            </a:pPr>
            <a:r>
              <a:rPr lang="el-GR" sz="1600" b="1" noProof="1" smtClean="0">
                <a:solidFill>
                  <a:schemeClr val="tx1">
                    <a:lumMod val="75000"/>
                    <a:lumOff val="25000"/>
                  </a:schemeClr>
                </a:solidFill>
                <a:latin typeface="+mj-lt"/>
                <a:ea typeface="ＭＳ Ｐゴシック" pitchFamily="-97" charset="-128"/>
              </a:rPr>
              <a:t>Η βιομεμβράνη αυξάνει συνεχώς, ενώ σε μία ώριμη βιομεμβράνη τα κύτταρα αποκολλώνται για να συνδεθούν σε άλλη επιφάνεια</a:t>
            </a:r>
            <a:r>
              <a:rPr lang="da-DK" sz="1600" b="1" noProof="1" smtClean="0">
                <a:solidFill>
                  <a:schemeClr val="tx1">
                    <a:lumMod val="75000"/>
                    <a:lumOff val="25000"/>
                  </a:schemeClr>
                </a:solidFill>
                <a:latin typeface="+mj-lt"/>
                <a:ea typeface="ＭＳ Ｐゴシック" pitchFamily="-97" charset="-128"/>
              </a:rPr>
              <a:t> </a:t>
            </a:r>
            <a:endParaRPr lang="da-DK" sz="1600" b="1" noProof="1">
              <a:solidFill>
                <a:schemeClr val="tx1">
                  <a:lumMod val="75000"/>
                  <a:lumOff val="25000"/>
                </a:schemeClr>
              </a:solidFill>
              <a:latin typeface="+mj-lt"/>
              <a:ea typeface="ＭＳ Ｐゴシック" pitchFamily="-97" charset="-128"/>
            </a:endParaRPr>
          </a:p>
        </p:txBody>
      </p:sp>
      <p:grpSp>
        <p:nvGrpSpPr>
          <p:cNvPr id="2" name="19 - Ομάδα"/>
          <p:cNvGrpSpPr/>
          <p:nvPr/>
        </p:nvGrpSpPr>
        <p:grpSpPr>
          <a:xfrm>
            <a:off x="3995936" y="2178968"/>
            <a:ext cx="4260850" cy="3770312"/>
            <a:chOff x="4355976" y="2178968"/>
            <a:chExt cx="4260850" cy="3770312"/>
          </a:xfrm>
          <a:solidFill>
            <a:schemeClr val="accent6">
              <a:lumMod val="60000"/>
              <a:lumOff val="40000"/>
            </a:schemeClr>
          </a:solidFill>
        </p:grpSpPr>
        <p:sp>
          <p:nvSpPr>
            <p:cNvPr id="28" name="Rektangel 27"/>
            <p:cNvSpPr>
              <a:spLocks noChangeArrowheads="1"/>
            </p:cNvSpPr>
            <p:nvPr/>
          </p:nvSpPr>
          <p:spPr bwMode="auto">
            <a:xfrm>
              <a:off x="4355976" y="2178968"/>
              <a:ext cx="4260850" cy="3770312"/>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34" name="33 - Εικόνα" descr="http://upload.wikimedia.org/wikipedia/commons/thumb/4/4a/Biofilm.jpg/300px-Biofilm.jpg">
              <a:hlinkClick r:id="rId3" tooltip="5 stages of biofilm development. Stage 1, initial attachment; stage 2, irreversible attachment; stage 3, maturation I; stage 4, maturation II; stage 5, dispersion. Each stage of development in the diagram is paired with a photomicrograph of a developing P. aeruginosa biofilm. All photomicrographs are shown to same scale."/>
            </p:cNvPr>
            <p:cNvPicPr/>
            <p:nvPr/>
          </p:nvPicPr>
          <p:blipFill>
            <a:blip r:embed="rId4" r:link="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56386" y="2611016"/>
              <a:ext cx="3816424" cy="2187302"/>
            </a:xfrm>
            <a:prstGeom prst="rect">
              <a:avLst/>
            </a:prstGeom>
            <a:grpFill/>
            <a:ln>
              <a:noFill/>
            </a:ln>
          </p:spPr>
        </p:pic>
        <p:sp>
          <p:nvSpPr>
            <p:cNvPr id="35" name="34 - TextBox"/>
            <p:cNvSpPr txBox="1"/>
            <p:nvPr/>
          </p:nvSpPr>
          <p:spPr>
            <a:xfrm>
              <a:off x="4788024" y="5147900"/>
              <a:ext cx="3528392" cy="369332"/>
            </a:xfrm>
            <a:prstGeom prst="rect">
              <a:avLst/>
            </a:prstGeom>
            <a:grpFill/>
          </p:spPr>
          <p:txBody>
            <a:bodyPr wrap="square" rtlCol="0">
              <a:spAutoFit/>
            </a:bodyPr>
            <a:lstStyle/>
            <a:p>
              <a:pPr algn="ctr"/>
              <a:r>
                <a:rPr lang="el-GR" dirty="0" smtClean="0"/>
                <a:t>Στάδια εξέλιξης βιομεμβράνης</a:t>
              </a:r>
              <a:endParaRPr lang="el-GR" dirty="0"/>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øjrepil 23"/>
          <p:cNvSpPr/>
          <p:nvPr/>
        </p:nvSpPr>
        <p:spPr bwMode="auto">
          <a:xfrm>
            <a:off x="4086225" y="4149080"/>
            <a:ext cx="485775" cy="354013"/>
          </a:xfrm>
          <a:prstGeom prst="rightArrow">
            <a:avLst>
              <a:gd name="adj1" fmla="val 50000"/>
              <a:gd name="adj2" fmla="val 82469"/>
            </a:avLst>
          </a:prstGeom>
          <a:solidFill>
            <a:schemeClr val="tx1">
              <a:lumMod val="65000"/>
              <a:lumOff val="3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2" name="1 - Εικόνα">
            <a:hlinkClick r:id="rId2"/>
          </p:cNvPr>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0" y="1352947"/>
            <a:ext cx="4171950" cy="1704975"/>
          </a:xfrm>
          <a:prstGeom prst="rect">
            <a:avLst/>
          </a:prstGeom>
          <a:noFill/>
          <a:ln>
            <a:noFill/>
          </a:ln>
        </p:spPr>
      </p:pic>
      <p:sp>
        <p:nvSpPr>
          <p:cNvPr id="3" name="Rektangel 30"/>
          <p:cNvSpPr>
            <a:spLocks noChangeArrowheads="1"/>
          </p:cNvSpPr>
          <p:nvPr/>
        </p:nvSpPr>
        <p:spPr bwMode="auto">
          <a:xfrm>
            <a:off x="179512" y="1484784"/>
            <a:ext cx="3960440" cy="3168352"/>
          </a:xfrm>
          <a:prstGeom prst="rect">
            <a:avLst/>
          </a:prstGeom>
          <a:solidFill>
            <a:schemeClr val="tx2">
              <a:lumMod val="40000"/>
              <a:lumOff val="6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 name="3 - TextBox"/>
          <p:cNvSpPr txBox="1"/>
          <p:nvPr/>
        </p:nvSpPr>
        <p:spPr>
          <a:xfrm>
            <a:off x="323528" y="1510903"/>
            <a:ext cx="3744416" cy="3693319"/>
          </a:xfrm>
          <a:prstGeom prst="rect">
            <a:avLst/>
          </a:prstGeom>
          <a:noFill/>
        </p:spPr>
        <p:txBody>
          <a:bodyPr wrap="square" rtlCol="0">
            <a:spAutoFit/>
          </a:bodyPr>
          <a:lstStyle/>
          <a:p>
            <a:pPr algn="ctr"/>
            <a:r>
              <a:rPr lang="el-GR" dirty="0" smtClean="0"/>
              <a:t>Τα κύτταρα παράγουν εξωκυττάριους πολυσακχαρίτες οι οποίοι καλύπτουν και προστατεύουν τη βιομεμβράνη.  Οι πολυσακχαρίτες δημιουργούν ένα δίκτυο (</a:t>
            </a:r>
            <a:r>
              <a:rPr lang="en-US" dirty="0" smtClean="0"/>
              <a:t>EPS) </a:t>
            </a:r>
            <a:r>
              <a:rPr lang="el-GR" dirty="0" smtClean="0"/>
              <a:t>με διαύλους από τους οποίους μεταφέρονται νερό, θρεπτικές ουσίες και βιοχημικά σήματα. </a:t>
            </a:r>
          </a:p>
          <a:p>
            <a:pPr algn="ctr"/>
            <a:r>
              <a:rPr lang="el-GR" dirty="0" smtClean="0"/>
              <a:t>Τα βακτήρια της βιομεμβράνης συνεργάζονται και αλληλεπιδρούν με διάφορους τρόπους. </a:t>
            </a:r>
          </a:p>
          <a:p>
            <a:endParaRPr lang="el-GR" dirty="0" smtClean="0"/>
          </a:p>
          <a:p>
            <a:endParaRPr lang="el-GR" dirty="0"/>
          </a:p>
        </p:txBody>
      </p:sp>
      <p:sp>
        <p:nvSpPr>
          <p:cNvPr id="5" name="4 - TextBox"/>
          <p:cNvSpPr txBox="1"/>
          <p:nvPr/>
        </p:nvSpPr>
        <p:spPr>
          <a:xfrm>
            <a:off x="179512" y="836712"/>
            <a:ext cx="4032448" cy="369332"/>
          </a:xfrm>
          <a:prstGeom prst="rect">
            <a:avLst/>
          </a:prstGeom>
          <a:solidFill>
            <a:schemeClr val="tx2">
              <a:lumMod val="40000"/>
              <a:lumOff val="60000"/>
            </a:schemeClr>
          </a:solidFill>
        </p:spPr>
        <p:txBody>
          <a:bodyPr wrap="square" rtlCol="0">
            <a:spAutoFit/>
          </a:bodyPr>
          <a:lstStyle/>
          <a:p>
            <a:pPr algn="ctr"/>
            <a:r>
              <a:rPr lang="el-GR" b="1" dirty="0" smtClean="0">
                <a:solidFill>
                  <a:schemeClr val="bg1"/>
                </a:solidFill>
              </a:rPr>
              <a:t>Ιδιότητες βιομεμβρανών</a:t>
            </a:r>
            <a:endParaRPr lang="el-GR" b="1" dirty="0">
              <a:solidFill>
                <a:schemeClr val="bg1"/>
              </a:solidFill>
            </a:endParaRPr>
          </a:p>
        </p:txBody>
      </p:sp>
      <p:sp>
        <p:nvSpPr>
          <p:cNvPr id="6" name="5 - TextBox"/>
          <p:cNvSpPr txBox="1"/>
          <p:nvPr/>
        </p:nvSpPr>
        <p:spPr>
          <a:xfrm>
            <a:off x="4535488" y="3140968"/>
            <a:ext cx="4608512" cy="523220"/>
          </a:xfrm>
          <a:prstGeom prst="rect">
            <a:avLst/>
          </a:prstGeom>
          <a:noFill/>
        </p:spPr>
        <p:txBody>
          <a:bodyPr wrap="square" rtlCol="0">
            <a:spAutoFit/>
          </a:bodyPr>
          <a:lstStyle/>
          <a:p>
            <a:r>
              <a:rPr lang="el-GR" sz="1400" dirty="0" smtClean="0"/>
              <a:t>Ηλεκτρονική φωτογραφία (Α) και σχήμα (Β) βιομεμβράνης, όπου φαίνονται οι δίαυλοι νερού μεταξύ των κυττάρων</a:t>
            </a:r>
            <a:endParaRPr lang="el-GR" sz="1400" dirty="0"/>
          </a:p>
        </p:txBody>
      </p:sp>
      <p:sp>
        <p:nvSpPr>
          <p:cNvPr id="8" name="Rektangel 30"/>
          <p:cNvSpPr>
            <a:spLocks noChangeArrowheads="1"/>
          </p:cNvSpPr>
          <p:nvPr/>
        </p:nvSpPr>
        <p:spPr bwMode="auto">
          <a:xfrm>
            <a:off x="4572000" y="3861048"/>
            <a:ext cx="4320480" cy="1628800"/>
          </a:xfrm>
          <a:prstGeom prst="rect">
            <a:avLst/>
          </a:prstGeom>
          <a:solidFill>
            <a:schemeClr val="tx2">
              <a:lumMod val="40000"/>
              <a:lumOff val="6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9" name="8 - TextBox"/>
          <p:cNvSpPr txBox="1"/>
          <p:nvPr/>
        </p:nvSpPr>
        <p:spPr>
          <a:xfrm>
            <a:off x="4932040" y="4077072"/>
            <a:ext cx="3744416" cy="1200329"/>
          </a:xfrm>
          <a:prstGeom prst="rect">
            <a:avLst/>
          </a:prstGeom>
          <a:noFill/>
        </p:spPr>
        <p:txBody>
          <a:bodyPr wrap="square" rtlCol="0">
            <a:spAutoFit/>
          </a:bodyPr>
          <a:lstStyle/>
          <a:p>
            <a:pPr algn="ctr"/>
            <a:r>
              <a:rPr lang="el-GR" dirty="0" smtClean="0"/>
              <a:t>Το αποτέλεσμα είναι τα κύτταρα να εμφανίζουν διαφορετική συμπεριφορά από τα ελεύθερα μικρόβια του ίδιου είδους</a:t>
            </a:r>
            <a:endParaRPr lang="el-G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764704"/>
            <a:ext cx="3960440" cy="523220"/>
          </a:xfrm>
          <a:prstGeom prst="rect">
            <a:avLst/>
          </a:prstGeom>
          <a:solidFill>
            <a:schemeClr val="tx2">
              <a:lumMod val="40000"/>
              <a:lumOff val="60000"/>
            </a:schemeClr>
          </a:solidFill>
        </p:spPr>
        <p:txBody>
          <a:bodyPr wrap="square" rtlCol="0">
            <a:spAutoFit/>
          </a:bodyPr>
          <a:lstStyle/>
          <a:p>
            <a:pPr algn="ctr"/>
            <a:r>
              <a:rPr lang="el-GR" sz="2800" dirty="0" smtClean="0"/>
              <a:t>Οδοντική πλάκα</a:t>
            </a:r>
            <a:endParaRPr lang="el-GR" sz="2800" dirty="0"/>
          </a:p>
        </p:txBody>
      </p:sp>
      <p:sp>
        <p:nvSpPr>
          <p:cNvPr id="3" name="Rektangel 30"/>
          <p:cNvSpPr>
            <a:spLocks noChangeArrowheads="1"/>
          </p:cNvSpPr>
          <p:nvPr/>
        </p:nvSpPr>
        <p:spPr bwMode="auto">
          <a:xfrm>
            <a:off x="611560" y="2996952"/>
            <a:ext cx="3960440" cy="1800200"/>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 name="3 - TextBox"/>
          <p:cNvSpPr txBox="1"/>
          <p:nvPr/>
        </p:nvSpPr>
        <p:spPr>
          <a:xfrm>
            <a:off x="755576" y="3140968"/>
            <a:ext cx="3744416" cy="1477328"/>
          </a:xfrm>
          <a:prstGeom prst="rect">
            <a:avLst/>
          </a:prstGeom>
          <a:solidFill>
            <a:schemeClr val="bg1">
              <a:lumMod val="85000"/>
            </a:schemeClr>
          </a:solidFill>
        </p:spPr>
        <p:txBody>
          <a:bodyPr wrap="square" rtlCol="0">
            <a:spAutoFit/>
          </a:bodyPr>
          <a:lstStyle/>
          <a:p>
            <a:pPr algn="ctr"/>
            <a:r>
              <a:rPr lang="el-GR" dirty="0" smtClean="0"/>
              <a:t>Επίχρισμα μικροβίων και προϊόντων τους, σταθερά προσκολλημένο στην επιφάνεια των δοντιών με τη μορφή βιομεμβράνης.  Διακρίνεται σε μυλική, υπερουλική και υποουλική</a:t>
            </a:r>
            <a:endParaRPr lang="el-GR" dirty="0"/>
          </a:p>
        </p:txBody>
      </p:sp>
      <p:pic>
        <p:nvPicPr>
          <p:cNvPr id="6" name="il_fi"/>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148064" y="2492896"/>
            <a:ext cx="3096344" cy="2376264"/>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75373" y="1993751"/>
            <a:ext cx="4029075" cy="3019425"/>
          </a:xfrm>
          <a:prstGeom prst="rect">
            <a:avLst/>
          </a:prstGeom>
          <a:noFill/>
          <a:ln>
            <a:noFill/>
          </a:ln>
        </p:spPr>
      </p:pic>
      <p:graphicFrame>
        <p:nvGraphicFramePr>
          <p:cNvPr id="3" name="2 - Διάγραμμα"/>
          <p:cNvGraphicFramePr/>
          <p:nvPr/>
        </p:nvGraphicFramePr>
        <p:xfrm>
          <a:off x="251520" y="2492896"/>
          <a:ext cx="4104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TextBox"/>
          <p:cNvSpPr txBox="1"/>
          <p:nvPr/>
        </p:nvSpPr>
        <p:spPr>
          <a:xfrm>
            <a:off x="179512" y="1124744"/>
            <a:ext cx="4104456" cy="1200329"/>
          </a:xfrm>
          <a:prstGeom prst="rect">
            <a:avLst/>
          </a:prstGeom>
          <a:solidFill>
            <a:schemeClr val="tx2">
              <a:lumMod val="60000"/>
              <a:lumOff val="40000"/>
            </a:schemeClr>
          </a:solidFill>
          <a:ln>
            <a:solidFill>
              <a:schemeClr val="tx2">
                <a:lumMod val="50000"/>
              </a:schemeClr>
            </a:solidFill>
          </a:ln>
        </p:spPr>
        <p:txBody>
          <a:bodyPr wrap="square" rtlCol="0">
            <a:spAutoFit/>
          </a:bodyPr>
          <a:lstStyle/>
          <a:p>
            <a:r>
              <a:rPr lang="el-GR" dirty="0" smtClean="0">
                <a:solidFill>
                  <a:schemeClr val="bg1"/>
                </a:solidFill>
              </a:rPr>
              <a:t>Η οδοντική πλάκα σχηματίζεται σε προστατευμένες και στάσιμες περιοχές των δοντιών που δεν καθαρίζονται εύκολα, όπως είναι</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524000" y="1397000"/>
          <a:ext cx="6096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403648" y="1412776"/>
            <a:ext cx="6408712" cy="646331"/>
          </a:xfrm>
          <a:prstGeom prst="rect">
            <a:avLst/>
          </a:prstGeom>
          <a:solidFill>
            <a:schemeClr val="tx2">
              <a:lumMod val="20000"/>
              <a:lumOff val="80000"/>
            </a:schemeClr>
          </a:solidFill>
          <a:ln>
            <a:solidFill>
              <a:schemeClr val="tx2">
                <a:lumMod val="75000"/>
              </a:schemeClr>
            </a:solidFill>
          </a:ln>
        </p:spPr>
        <p:txBody>
          <a:bodyPr wrap="square" rtlCol="0">
            <a:spAutoFit/>
          </a:bodyPr>
          <a:lstStyle/>
          <a:p>
            <a:pPr algn="ctr"/>
            <a:r>
              <a:rPr lang="el-GR" dirty="0" smtClean="0"/>
              <a:t>Γενικά, όταν η στοματική υγιεινή δεν γίνεται σωστά μεγαλύτερης έκτασης πλάκα εμφανίζεται: </a:t>
            </a:r>
            <a:endParaRPr lang="el-GR"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øjrepil 23"/>
          <p:cNvSpPr/>
          <p:nvPr/>
        </p:nvSpPr>
        <p:spPr bwMode="auto">
          <a:xfrm rot="5400000">
            <a:off x="1991866" y="3729186"/>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7" name="Rektangel 25"/>
          <p:cNvSpPr>
            <a:spLocks noChangeArrowheads="1"/>
          </p:cNvSpPr>
          <p:nvPr/>
        </p:nvSpPr>
        <p:spPr bwMode="auto">
          <a:xfrm>
            <a:off x="575556" y="2609527"/>
            <a:ext cx="3312368" cy="1179513"/>
          </a:xfrm>
          <a:prstGeom prst="rect">
            <a:avLst/>
          </a:prstGeom>
          <a:gradFill rotWithShape="1">
            <a:gsLst>
              <a:gs pos="0">
                <a:schemeClr val="accent1"/>
              </a:gs>
              <a:gs pos="100000">
                <a:schemeClr val="tx2"/>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pic>
        <p:nvPicPr>
          <p:cNvPr id="2" name="il_fi"/>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1725" b="8504"/>
          <a:stretch>
            <a:fillRect/>
          </a:stretch>
        </p:blipFill>
        <p:spPr bwMode="auto">
          <a:xfrm>
            <a:off x="4355976" y="1394192"/>
            <a:ext cx="4320480" cy="2898904"/>
          </a:xfrm>
          <a:prstGeom prst="rect">
            <a:avLst/>
          </a:prstGeom>
          <a:noFill/>
          <a:ln>
            <a:noFill/>
          </a:ln>
        </p:spPr>
      </p:pic>
      <p:sp>
        <p:nvSpPr>
          <p:cNvPr id="1025" name="Rectangle 1"/>
          <p:cNvSpPr>
            <a:spLocks noChangeArrowheads="1"/>
          </p:cNvSpPr>
          <p:nvPr/>
        </p:nvSpPr>
        <p:spPr bwMode="auto">
          <a:xfrm>
            <a:off x="4427984" y="4437112"/>
            <a:ext cx="446449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u="none" strike="noStrike" cap="none" normalizeH="0" baseline="0" dirty="0" smtClean="0">
                <a:ln>
                  <a:noFill/>
                </a:ln>
                <a:solidFill>
                  <a:schemeClr val="tx1"/>
                </a:solidFill>
                <a:effectLst/>
                <a:latin typeface="+mj-lt"/>
                <a:ea typeface="Times New Roman" pitchFamily="18" charset="0"/>
              </a:rPr>
              <a:t>Μικροφωτογραφία ώριμης βιομεμβράνης μικτού πληθυσμού μικροβίων από επιφάνεια δοντιών (οδοντική πλάκα)</a:t>
            </a:r>
            <a:endParaRPr kumimoji="0" lang="el-GR" sz="1400" b="0" u="none" strike="noStrike" cap="none" normalizeH="0" baseline="0" dirty="0" smtClean="0">
              <a:ln>
                <a:noFill/>
              </a:ln>
              <a:solidFill>
                <a:schemeClr val="tx1"/>
              </a:solidFill>
              <a:effectLst/>
              <a:latin typeface="+mj-lt"/>
            </a:endParaRPr>
          </a:p>
        </p:txBody>
      </p:sp>
      <p:sp>
        <p:nvSpPr>
          <p:cNvPr id="5" name="4 - TextBox"/>
          <p:cNvSpPr txBox="1"/>
          <p:nvPr/>
        </p:nvSpPr>
        <p:spPr>
          <a:xfrm>
            <a:off x="539552" y="908720"/>
            <a:ext cx="3384376" cy="923330"/>
          </a:xfrm>
          <a:prstGeom prst="rect">
            <a:avLst/>
          </a:prstGeom>
          <a:solidFill>
            <a:schemeClr val="tx2">
              <a:lumMod val="20000"/>
              <a:lumOff val="80000"/>
            </a:schemeClr>
          </a:solidFill>
        </p:spPr>
        <p:txBody>
          <a:bodyPr wrap="square" rtlCol="0">
            <a:spAutoFit/>
          </a:bodyPr>
          <a:lstStyle/>
          <a:p>
            <a:pPr algn="ctr"/>
            <a:r>
              <a:rPr lang="el-GR" b="1" dirty="0" smtClean="0"/>
              <a:t>Μηχανισμοί προσκόλλησης των μικροβίων στις επιφάνειες των δοντιών</a:t>
            </a:r>
            <a:endParaRPr lang="el-GR" b="1" dirty="0"/>
          </a:p>
        </p:txBody>
      </p:sp>
      <p:sp>
        <p:nvSpPr>
          <p:cNvPr id="6" name="Text Box 52"/>
          <p:cNvSpPr txBox="1">
            <a:spLocks noChangeArrowheads="1"/>
          </p:cNvSpPr>
          <p:nvPr/>
        </p:nvSpPr>
        <p:spPr bwMode="gray">
          <a:xfrm>
            <a:off x="683568" y="2752972"/>
            <a:ext cx="3168352" cy="1077218"/>
          </a:xfrm>
          <a:prstGeom prst="rect">
            <a:avLst/>
          </a:prstGeom>
          <a:noFill/>
          <a:ln w="9525">
            <a:noFill/>
            <a:miter lim="800000"/>
            <a:headEnd/>
            <a:tailEnd/>
          </a:ln>
        </p:spPr>
        <p:txBody>
          <a:bodyPr wrap="square">
            <a:spAutoFit/>
          </a:bodyPr>
          <a:lstStyle/>
          <a:p>
            <a:pPr algn="just" defTabSz="801688">
              <a:spcBef>
                <a:spcPct val="20000"/>
              </a:spcBef>
            </a:pPr>
            <a:r>
              <a:rPr lang="el-GR" sz="1600" b="1" noProof="1" smtClean="0">
                <a:solidFill>
                  <a:schemeClr val="bg1"/>
                </a:solidFill>
              </a:rPr>
              <a:t>Προσκόλληση ελεύθερων μικροβίων στην επιφάνεια  των δοντιών με  ασθενείς  αντιστρεπτές δυνάμεις</a:t>
            </a:r>
            <a:endParaRPr lang="en-US" sz="1600" b="1" noProof="1">
              <a:solidFill>
                <a:schemeClr val="bg1"/>
              </a:solidFill>
            </a:endParaRPr>
          </a:p>
        </p:txBody>
      </p:sp>
      <p:sp>
        <p:nvSpPr>
          <p:cNvPr id="9" name="Text Box 52"/>
          <p:cNvSpPr txBox="1">
            <a:spLocks noChangeArrowheads="1"/>
          </p:cNvSpPr>
          <p:nvPr/>
        </p:nvSpPr>
        <p:spPr bwMode="gray">
          <a:xfrm>
            <a:off x="899592" y="4058488"/>
            <a:ext cx="2354907" cy="646331"/>
          </a:xfrm>
          <a:prstGeom prst="rect">
            <a:avLst/>
          </a:prstGeom>
          <a:noFill/>
          <a:ln w="9525">
            <a:noFill/>
            <a:miter lim="800000"/>
            <a:headEnd/>
            <a:tailEnd/>
          </a:ln>
        </p:spPr>
        <p:txBody>
          <a:bodyPr wrap="square">
            <a:spAutoFit/>
          </a:bodyPr>
          <a:lstStyle/>
          <a:p>
            <a:pPr algn="ctr" defTabSz="801688">
              <a:spcBef>
                <a:spcPct val="20000"/>
              </a:spcBef>
            </a:pPr>
            <a:r>
              <a:rPr lang="el-GR" sz="1200" b="1" noProof="1" smtClean="0">
                <a:solidFill>
                  <a:schemeClr val="bg1"/>
                </a:solidFill>
              </a:rPr>
              <a:t>Όσα μικρόβια δεν αποκολλώνται αμέσως, συνδέονται σταθερά με ειδικές δομές, όπως οι φίμπριες</a:t>
            </a:r>
            <a:r>
              <a:rPr lang="en-US" sz="1200" b="1" noProof="1" smtClean="0">
                <a:solidFill>
                  <a:schemeClr val="bg1"/>
                </a:solidFill>
              </a:rPr>
              <a:t> </a:t>
            </a:r>
            <a:endParaRPr lang="en-US" sz="1200" b="1" noProof="1">
              <a:solidFill>
                <a:schemeClr val="bg1"/>
              </a:solidFill>
            </a:endParaRPr>
          </a:p>
        </p:txBody>
      </p:sp>
      <p:sp>
        <p:nvSpPr>
          <p:cNvPr id="11" name="Text Box 52"/>
          <p:cNvSpPr txBox="1">
            <a:spLocks noChangeArrowheads="1"/>
          </p:cNvSpPr>
          <p:nvPr/>
        </p:nvSpPr>
        <p:spPr bwMode="gray">
          <a:xfrm>
            <a:off x="611560" y="4058488"/>
            <a:ext cx="3240360" cy="1569660"/>
          </a:xfrm>
          <a:prstGeom prst="rect">
            <a:avLst/>
          </a:prstGeom>
          <a:solidFill>
            <a:schemeClr val="tx2">
              <a:lumMod val="75000"/>
            </a:schemeClr>
          </a:solidFill>
          <a:ln w="9525">
            <a:noFill/>
            <a:miter lim="800000"/>
            <a:headEnd/>
            <a:tailEnd/>
          </a:ln>
        </p:spPr>
        <p:txBody>
          <a:bodyPr wrap="square">
            <a:spAutoFit/>
          </a:bodyPr>
          <a:lstStyle/>
          <a:p>
            <a:pPr algn="ctr" defTabSz="801688">
              <a:spcBef>
                <a:spcPct val="20000"/>
              </a:spcBef>
            </a:pPr>
            <a:r>
              <a:rPr lang="el-GR" sz="1600" b="1" noProof="1" smtClean="0">
                <a:solidFill>
                  <a:schemeClr val="bg1"/>
                </a:solidFill>
              </a:rPr>
              <a:t>Όσα μικρόβια δεν αποκολλώνται αμέσως, συνδέονται μη αντιστρεπτά με ειδικές δομές, όπως οι φίμπριες</a:t>
            </a:r>
            <a:r>
              <a:rPr lang="en-US" sz="1600" b="1" noProof="1" smtClean="0">
                <a:solidFill>
                  <a:schemeClr val="bg1"/>
                </a:solidFill>
              </a:rPr>
              <a:t> </a:t>
            </a:r>
            <a:r>
              <a:rPr lang="el-GR" sz="1600" b="1" noProof="1" smtClean="0">
                <a:solidFill>
                  <a:schemeClr val="bg1"/>
                </a:solidFill>
              </a:rPr>
              <a:t>και σταθεροποιούνται με την παραγωγή πολυσακχαριτών</a:t>
            </a:r>
            <a:endParaRPr lang="en-US" sz="1600" b="1" noProof="1">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0"/>
          <p:cNvSpPr>
            <a:spLocks noChangeArrowheads="1"/>
          </p:cNvSpPr>
          <p:nvPr/>
        </p:nvSpPr>
        <p:spPr bwMode="auto">
          <a:xfrm>
            <a:off x="539551" y="1988840"/>
            <a:ext cx="3576821" cy="507285"/>
          </a:xfrm>
          <a:prstGeom prst="rect">
            <a:avLst/>
          </a:prstGeom>
          <a:solidFill>
            <a:schemeClr val="accent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7" name="Rektangel 22"/>
          <p:cNvSpPr>
            <a:spLocks noChangeArrowheads="1"/>
          </p:cNvSpPr>
          <p:nvPr/>
        </p:nvSpPr>
        <p:spPr bwMode="auto">
          <a:xfrm>
            <a:off x="539552" y="4221088"/>
            <a:ext cx="3600400" cy="2104708"/>
          </a:xfrm>
          <a:prstGeom prst="rect">
            <a:avLst/>
          </a:prstGeom>
          <a:solidFill>
            <a:schemeClr val="accent1">
              <a:lumMod val="75000"/>
            </a:schemeClr>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8" name="Rektangel 21"/>
          <p:cNvSpPr>
            <a:spLocks noChangeArrowheads="1"/>
          </p:cNvSpPr>
          <p:nvPr/>
        </p:nvSpPr>
        <p:spPr bwMode="auto">
          <a:xfrm>
            <a:off x="552252" y="2675738"/>
            <a:ext cx="3561871" cy="118531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40" name="Tekstboks 9"/>
          <p:cNvSpPr txBox="1">
            <a:spLocks noChangeArrowheads="1"/>
          </p:cNvSpPr>
          <p:nvPr/>
        </p:nvSpPr>
        <p:spPr bwMode="auto">
          <a:xfrm>
            <a:off x="539552" y="4437112"/>
            <a:ext cx="3528392" cy="1923604"/>
          </a:xfrm>
          <a:prstGeom prst="rect">
            <a:avLst/>
          </a:prstGeom>
          <a:noFill/>
          <a:ln w="9525">
            <a:noFill/>
            <a:miter lim="800000"/>
            <a:headEnd/>
            <a:tailEnd/>
          </a:ln>
        </p:spPr>
        <p:txBody>
          <a:bodyPr wrap="square">
            <a:spAutoFit/>
          </a:bodyPr>
          <a:lstStyle/>
          <a:p>
            <a:pPr algn="ctr"/>
            <a:r>
              <a:rPr lang="el-GR" dirty="0" smtClean="0">
                <a:solidFill>
                  <a:schemeClr val="bg1"/>
                </a:solidFill>
              </a:rPr>
              <a:t>Είναι μονοκύτταροι οργανισμοί, χωρίς μεμβρανώδη οργανίδια.  </a:t>
            </a:r>
          </a:p>
          <a:p>
            <a:pPr algn="ctr"/>
            <a:r>
              <a:rPr lang="el-GR" dirty="0" smtClean="0">
                <a:solidFill>
                  <a:schemeClr val="bg1"/>
                </a:solidFill>
              </a:rPr>
              <a:t>Το γενετικό τους υλικό βρίσκεται στο κυτταρόπλασμα και δεν περιβάλλεται από πυρηνική μεμβράνη.</a:t>
            </a:r>
          </a:p>
          <a:p>
            <a:endParaRPr lang="el-GR" sz="1100" dirty="0"/>
          </a:p>
        </p:txBody>
      </p:sp>
      <p:sp>
        <p:nvSpPr>
          <p:cNvPr id="41" name="40 - TextBox"/>
          <p:cNvSpPr txBox="1"/>
          <p:nvPr/>
        </p:nvSpPr>
        <p:spPr>
          <a:xfrm>
            <a:off x="683568" y="2708920"/>
            <a:ext cx="3168352" cy="1477328"/>
          </a:xfrm>
          <a:prstGeom prst="rect">
            <a:avLst/>
          </a:prstGeom>
          <a:noFill/>
        </p:spPr>
        <p:txBody>
          <a:bodyPr wrap="square" rtlCol="0">
            <a:spAutoFit/>
          </a:bodyPr>
          <a:lstStyle/>
          <a:p>
            <a:r>
              <a:rPr lang="el-GR" b="1" dirty="0" smtClean="0">
                <a:solidFill>
                  <a:schemeClr val="bg1"/>
                </a:solidFill>
              </a:rPr>
              <a:t>Προκαρυωτικοί </a:t>
            </a:r>
            <a:r>
              <a:rPr lang="el-GR" dirty="0" smtClean="0">
                <a:solidFill>
                  <a:schemeClr val="bg1"/>
                </a:solidFill>
              </a:rPr>
              <a:t>ονομάζονται οι οργανισμοί των οποίων το κύτταρο δε διαθέτει οργανωμένο πυρήνα.</a:t>
            </a:r>
          </a:p>
          <a:p>
            <a:endParaRPr lang="el-GR" b="1" dirty="0">
              <a:solidFill>
                <a:schemeClr val="tx2">
                  <a:lumMod val="75000"/>
                </a:schemeClr>
              </a:solidFill>
            </a:endParaRPr>
          </a:p>
        </p:txBody>
      </p:sp>
      <p:sp>
        <p:nvSpPr>
          <p:cNvPr id="6" name="5 - Ορθογώνιο"/>
          <p:cNvSpPr/>
          <p:nvPr/>
        </p:nvSpPr>
        <p:spPr>
          <a:xfrm>
            <a:off x="3419872" y="728700"/>
            <a:ext cx="5724128" cy="523220"/>
          </a:xfrm>
          <a:prstGeom prst="rect">
            <a:avLst/>
          </a:prstGeom>
        </p:spPr>
        <p:txBody>
          <a:bodyPr wrap="square">
            <a:spAutoFit/>
          </a:bodyPr>
          <a:lstStyle/>
          <a:p>
            <a:r>
              <a:rPr lang="el-GR" sz="2800" b="1" dirty="0" smtClean="0">
                <a:solidFill>
                  <a:schemeClr val="bg1"/>
                </a:solidFill>
              </a:rPr>
              <a:t>ΜΙΚΡΟΒΙΑ</a:t>
            </a:r>
            <a:r>
              <a:rPr lang="el-GR" sz="2000" b="1" dirty="0" smtClean="0">
                <a:solidFill>
                  <a:schemeClr val="bg1"/>
                </a:solidFill>
              </a:rPr>
              <a:t> – </a:t>
            </a:r>
            <a:r>
              <a:rPr lang="el-GR" sz="2400" b="1" dirty="0" smtClean="0">
                <a:solidFill>
                  <a:schemeClr val="bg1"/>
                </a:solidFill>
              </a:rPr>
              <a:t>ΓΕΝΙΚΕΣ ΕΝΝΟΙΕΣ</a:t>
            </a:r>
          </a:p>
        </p:txBody>
      </p:sp>
      <p:sp>
        <p:nvSpPr>
          <p:cNvPr id="13" name="1 - Τίτλος"/>
          <p:cNvSpPr txBox="1">
            <a:spLocks/>
          </p:cNvSpPr>
          <p:nvPr/>
        </p:nvSpPr>
        <p:spPr>
          <a:xfrm>
            <a:off x="0" y="260648"/>
            <a:ext cx="3323861" cy="93610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5"/>
          <p:cNvSpPr txBox="1">
            <a:spLocks noChangeArrowheads="1"/>
          </p:cNvSpPr>
          <p:nvPr/>
        </p:nvSpPr>
        <p:spPr bwMode="gray">
          <a:xfrm>
            <a:off x="657797" y="2060848"/>
            <a:ext cx="6218459" cy="729081"/>
          </a:xfrm>
          <a:prstGeom prst="rect">
            <a:avLst/>
          </a:prstGeom>
          <a:noFill/>
          <a:ln w="9525">
            <a:noFill/>
            <a:miter lim="800000"/>
            <a:headEnd/>
            <a:tailEnd/>
          </a:ln>
        </p:spPr>
        <p:txBody>
          <a:bodyPr lIns="0" rIns="0" anchor="ctr"/>
          <a:lstStyle/>
          <a:p>
            <a:pPr eaLnBrk="0" hangingPunct="0">
              <a:lnSpc>
                <a:spcPct val="95000"/>
              </a:lnSpc>
              <a:defRPr/>
            </a:pPr>
            <a:r>
              <a:rPr lang="el-GR" b="1" dirty="0" smtClean="0">
                <a:solidFill>
                  <a:schemeClr val="bg1"/>
                </a:solidFill>
              </a:rPr>
              <a:t>ΠΡΟΚΑΡΥΩΤΙΚΟΙ</a:t>
            </a:r>
            <a:r>
              <a:rPr lang="en-US" b="1" dirty="0" smtClean="0">
                <a:solidFill>
                  <a:schemeClr val="bg1"/>
                </a:solidFill>
              </a:rPr>
              <a:t> </a:t>
            </a:r>
            <a:r>
              <a:rPr lang="el-GR" b="1" dirty="0" smtClean="0">
                <a:solidFill>
                  <a:schemeClr val="bg1"/>
                </a:solidFill>
              </a:rPr>
              <a:t>ΟΡΓΑΝΙΣΜΟΙ</a:t>
            </a:r>
          </a:p>
          <a:p>
            <a:pPr eaLnBrk="0" hangingPunct="0">
              <a:lnSpc>
                <a:spcPct val="95000"/>
              </a:lnSpc>
              <a:defRPr/>
            </a:pPr>
            <a:endParaRPr lang="el-GR" sz="1200" b="1" dirty="0" smtClean="0">
              <a:solidFill>
                <a:schemeClr val="bg1"/>
              </a:solidFill>
            </a:endParaRPr>
          </a:p>
          <a:p>
            <a:pPr defTabSz="914400" eaLnBrk="0" hangingPunct="0">
              <a:lnSpc>
                <a:spcPct val="95000"/>
              </a:lnSpc>
              <a:defRPr/>
            </a:pPr>
            <a:endParaRPr lang="en-US" sz="1200" b="1" dirty="0">
              <a:solidFill>
                <a:schemeClr val="tx2">
                  <a:lumMod val="50000"/>
                </a:schemeClr>
              </a:solidFill>
              <a:latin typeface="Arial" pitchFamily="34" charset="0"/>
              <a:ea typeface="ＭＳ Ｐゴシック" pitchFamily="-97" charset="-128"/>
            </a:endParaRPr>
          </a:p>
        </p:txBody>
      </p:sp>
      <p:grpSp>
        <p:nvGrpSpPr>
          <p:cNvPr id="34" name="33 - Ομάδα"/>
          <p:cNvGrpSpPr/>
          <p:nvPr/>
        </p:nvGrpSpPr>
        <p:grpSpPr>
          <a:xfrm>
            <a:off x="4572000" y="2204864"/>
            <a:ext cx="4309120" cy="3434556"/>
            <a:chOff x="3779912" y="2204864"/>
            <a:chExt cx="5029200" cy="4082628"/>
          </a:xfrm>
        </p:grpSpPr>
        <p:sp>
          <p:nvSpPr>
            <p:cNvPr id="28" name="Rektangel 33"/>
            <p:cNvSpPr>
              <a:spLocks noChangeArrowheads="1"/>
            </p:cNvSpPr>
            <p:nvPr/>
          </p:nvSpPr>
          <p:spPr bwMode="auto">
            <a:xfrm>
              <a:off x="3779912" y="2204864"/>
              <a:ext cx="5029200" cy="408262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9218" name="Picture 2" descr="http://www.zeitnews.org/images/stories/storypics/ChemistryPhysics/bacteria.jpg"/>
            <p:cNvPicPr>
              <a:picLocks noChangeAspect="1" noChangeArrowheads="1"/>
            </p:cNvPicPr>
            <p:nvPr/>
          </p:nvPicPr>
          <p:blipFill>
            <a:blip r:embed="rId2" cstate="print"/>
            <a:srcRect/>
            <a:stretch>
              <a:fillRect/>
            </a:stretch>
          </p:blipFill>
          <p:spPr bwMode="auto">
            <a:xfrm>
              <a:off x="4525143" y="2687092"/>
              <a:ext cx="3529263" cy="3099134"/>
            </a:xfrm>
            <a:prstGeom prst="rect">
              <a:avLst/>
            </a:prstGeom>
            <a:noFill/>
          </p:spPr>
        </p:pic>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øjrepil 23"/>
          <p:cNvSpPr/>
          <p:nvPr/>
        </p:nvSpPr>
        <p:spPr bwMode="auto">
          <a:xfrm>
            <a:off x="4139952" y="5523259"/>
            <a:ext cx="504056" cy="354013"/>
          </a:xfrm>
          <a:prstGeom prst="rightArrow">
            <a:avLst>
              <a:gd name="adj1" fmla="val 50000"/>
              <a:gd name="adj2" fmla="val 82469"/>
            </a:avLst>
          </a:prstGeom>
          <a:solidFill>
            <a:schemeClr val="tx1">
              <a:lumMod val="65000"/>
              <a:lumOff val="3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7" name="Rektangel 20"/>
          <p:cNvSpPr>
            <a:spLocks noChangeArrowheads="1"/>
          </p:cNvSpPr>
          <p:nvPr/>
        </p:nvSpPr>
        <p:spPr bwMode="auto">
          <a:xfrm>
            <a:off x="827584" y="5301208"/>
            <a:ext cx="3240360" cy="1440160"/>
          </a:xfrm>
          <a:prstGeom prst="rect">
            <a:avLst/>
          </a:prstGeom>
          <a:solidFill>
            <a:schemeClr val="bg1">
              <a:lumMod val="8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3" name="Højrepil 23"/>
          <p:cNvSpPr/>
          <p:nvPr/>
        </p:nvSpPr>
        <p:spPr bwMode="auto">
          <a:xfrm rot="5400000">
            <a:off x="2165859" y="4953322"/>
            <a:ext cx="485775" cy="354013"/>
          </a:xfrm>
          <a:prstGeom prst="rightArrow">
            <a:avLst>
              <a:gd name="adj1" fmla="val 50000"/>
              <a:gd name="adj2" fmla="val 82469"/>
            </a:avLst>
          </a:prstGeom>
          <a:solidFill>
            <a:schemeClr val="tx1">
              <a:lumMod val="65000"/>
              <a:lumOff val="3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1" name="Rektangel 20"/>
          <p:cNvSpPr>
            <a:spLocks noChangeArrowheads="1"/>
          </p:cNvSpPr>
          <p:nvPr/>
        </p:nvSpPr>
        <p:spPr bwMode="auto">
          <a:xfrm>
            <a:off x="827584" y="3645024"/>
            <a:ext cx="3240360" cy="136815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2" name="Højrepil 21"/>
          <p:cNvSpPr/>
          <p:nvPr/>
        </p:nvSpPr>
        <p:spPr bwMode="auto">
          <a:xfrm rot="5400000">
            <a:off x="2165859" y="3278858"/>
            <a:ext cx="485775" cy="354012"/>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3" name="Rektangel 22"/>
          <p:cNvSpPr>
            <a:spLocks noChangeArrowheads="1"/>
          </p:cNvSpPr>
          <p:nvPr/>
        </p:nvSpPr>
        <p:spPr bwMode="auto">
          <a:xfrm>
            <a:off x="827584" y="2119734"/>
            <a:ext cx="3240360" cy="1179513"/>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4" name="Højrepil 23"/>
          <p:cNvSpPr/>
          <p:nvPr/>
        </p:nvSpPr>
        <p:spPr bwMode="auto">
          <a:xfrm rot="5400000">
            <a:off x="2165859" y="1838697"/>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6" name="Rektangel 25"/>
          <p:cNvSpPr>
            <a:spLocks noChangeArrowheads="1"/>
          </p:cNvSpPr>
          <p:nvPr/>
        </p:nvSpPr>
        <p:spPr bwMode="auto">
          <a:xfrm>
            <a:off x="827584" y="692696"/>
            <a:ext cx="3240360" cy="1179513"/>
          </a:xfrm>
          <a:prstGeom prst="rect">
            <a:avLst/>
          </a:prstGeom>
          <a:gradFill rotWithShape="1">
            <a:gsLst>
              <a:gs pos="0">
                <a:schemeClr val="accent1"/>
              </a:gs>
              <a:gs pos="100000">
                <a:schemeClr val="tx2"/>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1" name="Text Box 52"/>
          <p:cNvSpPr txBox="1">
            <a:spLocks noChangeArrowheads="1"/>
          </p:cNvSpPr>
          <p:nvPr/>
        </p:nvSpPr>
        <p:spPr bwMode="gray">
          <a:xfrm>
            <a:off x="899592" y="3627601"/>
            <a:ext cx="3002979" cy="1384995"/>
          </a:xfrm>
          <a:prstGeom prst="rect">
            <a:avLst/>
          </a:prstGeom>
          <a:noFill/>
          <a:ln w="9525">
            <a:noFill/>
            <a:miter lim="800000"/>
            <a:headEnd/>
            <a:tailEnd/>
          </a:ln>
        </p:spPr>
        <p:txBody>
          <a:bodyPr wrap="square">
            <a:spAutoFit/>
          </a:bodyPr>
          <a:lstStyle/>
          <a:p>
            <a:pPr algn="just" defTabSz="801688">
              <a:spcBef>
                <a:spcPct val="20000"/>
              </a:spcBef>
              <a:defRPr/>
            </a:pPr>
            <a:r>
              <a:rPr lang="el-GR" sz="1400" b="1" noProof="1" smtClean="0">
                <a:solidFill>
                  <a:schemeClr val="tx1">
                    <a:lumMod val="75000"/>
                    <a:lumOff val="25000"/>
                  </a:schemeClr>
                </a:solidFill>
                <a:latin typeface="+mj-lt"/>
                <a:ea typeface="ＭＳ Ｐゴシック" pitchFamily="-97" charset="-128"/>
              </a:rPr>
              <a:t>Τα μικρόβια αρχίζουν να πολλαπλασιάζονται και να εκκρίνουν πολυσακχαρίτες, ενώ</a:t>
            </a:r>
            <a:r>
              <a:rPr lang="en-US" sz="1400" b="1" noProof="1" smtClean="0">
                <a:solidFill>
                  <a:schemeClr val="tx1">
                    <a:lumMod val="75000"/>
                    <a:lumOff val="25000"/>
                  </a:schemeClr>
                </a:solidFill>
                <a:latin typeface="+mj-lt"/>
                <a:ea typeface="ＭＳ Ｐゴシック" pitchFamily="-97" charset="-128"/>
              </a:rPr>
              <a:t> </a:t>
            </a:r>
            <a:r>
              <a:rPr lang="el-GR" sz="1400" b="1" noProof="1" smtClean="0">
                <a:solidFill>
                  <a:schemeClr val="tx1">
                    <a:lumMod val="75000"/>
                    <a:lumOff val="25000"/>
                  </a:schemeClr>
                </a:solidFill>
                <a:latin typeface="+mj-lt"/>
                <a:ea typeface="ＭＳ Ｐゴシック" pitchFamily="-97" charset="-128"/>
              </a:rPr>
              <a:t>νέα μικρόβια προστίθονται και συνδέονται στα προηγούμενα  (10</a:t>
            </a:r>
            <a:r>
              <a:rPr lang="el-GR" sz="1400" b="1" baseline="30000" noProof="1" smtClean="0">
                <a:solidFill>
                  <a:schemeClr val="tx1">
                    <a:lumMod val="75000"/>
                    <a:lumOff val="25000"/>
                  </a:schemeClr>
                </a:solidFill>
                <a:latin typeface="+mj-lt"/>
                <a:ea typeface="ＭＳ Ｐゴシック" pitchFamily="-97" charset="-128"/>
              </a:rPr>
              <a:t>5</a:t>
            </a:r>
            <a:r>
              <a:rPr lang="el-GR" sz="1400" b="1" noProof="1" smtClean="0">
                <a:solidFill>
                  <a:schemeClr val="tx1">
                    <a:lumMod val="75000"/>
                    <a:lumOff val="25000"/>
                  </a:schemeClr>
                </a:solidFill>
                <a:latin typeface="+mj-lt"/>
                <a:ea typeface="ＭＳ Ｐゴシック" pitchFamily="-97" charset="-128"/>
              </a:rPr>
              <a:t> – 10</a:t>
            </a:r>
            <a:r>
              <a:rPr lang="el-GR" sz="1400" b="1" baseline="30000" noProof="1" smtClean="0">
                <a:solidFill>
                  <a:schemeClr val="tx1">
                    <a:lumMod val="75000"/>
                    <a:lumOff val="25000"/>
                  </a:schemeClr>
                </a:solidFill>
                <a:latin typeface="+mj-lt"/>
                <a:ea typeface="ＭＳ Ｐゴシック" pitchFamily="-97" charset="-128"/>
              </a:rPr>
              <a:t>6</a:t>
            </a:r>
            <a:r>
              <a:rPr lang="el-GR" sz="1400" b="1" noProof="1" smtClean="0">
                <a:solidFill>
                  <a:schemeClr val="tx1">
                    <a:lumMod val="75000"/>
                    <a:lumOff val="25000"/>
                  </a:schemeClr>
                </a:solidFill>
                <a:latin typeface="+mj-lt"/>
                <a:ea typeface="ＭＳ Ｐゴシック" pitchFamily="-97" charset="-128"/>
              </a:rPr>
              <a:t> / </a:t>
            </a:r>
            <a:r>
              <a:rPr lang="en-US" sz="1400" b="1" noProof="1" smtClean="0">
                <a:solidFill>
                  <a:schemeClr val="tx1">
                    <a:lumMod val="75000"/>
                    <a:lumOff val="25000"/>
                  </a:schemeClr>
                </a:solidFill>
                <a:latin typeface="+mj-lt"/>
                <a:ea typeface="ＭＳ Ｐゴシック" pitchFamily="-97" charset="-128"/>
              </a:rPr>
              <a:t>cm</a:t>
            </a:r>
            <a:r>
              <a:rPr lang="en-US" sz="1400" b="1" baseline="30000" noProof="1" smtClean="0">
                <a:solidFill>
                  <a:schemeClr val="tx1">
                    <a:lumMod val="75000"/>
                    <a:lumOff val="25000"/>
                  </a:schemeClr>
                </a:solidFill>
                <a:latin typeface="+mj-lt"/>
                <a:ea typeface="ＭＳ Ｐゴシック" pitchFamily="-97" charset="-128"/>
              </a:rPr>
              <a:t>2</a:t>
            </a:r>
            <a:r>
              <a:rPr lang="en-US" sz="1400" b="1" noProof="1" smtClean="0">
                <a:solidFill>
                  <a:schemeClr val="tx1">
                    <a:lumMod val="75000"/>
                    <a:lumOff val="25000"/>
                  </a:schemeClr>
                </a:solidFill>
                <a:latin typeface="+mj-lt"/>
                <a:ea typeface="ＭＳ Ｐゴシック" pitchFamily="-97" charset="-128"/>
              </a:rPr>
              <a:t> 5 min </a:t>
            </a:r>
            <a:r>
              <a:rPr lang="el-GR" sz="1400" b="1" noProof="1" smtClean="0">
                <a:solidFill>
                  <a:schemeClr val="tx1">
                    <a:lumMod val="75000"/>
                    <a:lumOff val="25000"/>
                  </a:schemeClr>
                </a:solidFill>
                <a:latin typeface="+mj-lt"/>
                <a:ea typeface="ＭＳ Ｐゴシック" pitchFamily="-97" charset="-128"/>
              </a:rPr>
              <a:t>μετά τον καθαρισμό των δοντιών)</a:t>
            </a:r>
            <a:r>
              <a:rPr lang="da-DK" sz="1400" b="1" noProof="1" smtClean="0">
                <a:solidFill>
                  <a:schemeClr val="tx1">
                    <a:lumMod val="75000"/>
                    <a:lumOff val="25000"/>
                  </a:schemeClr>
                </a:solidFill>
                <a:latin typeface="+mj-lt"/>
                <a:ea typeface="ＭＳ Ｐゴシック" pitchFamily="-97" charset="-128"/>
              </a:rPr>
              <a:t> </a:t>
            </a:r>
            <a:endParaRPr lang="da-DK" sz="1400" b="1" noProof="1">
              <a:solidFill>
                <a:schemeClr val="tx1">
                  <a:lumMod val="75000"/>
                  <a:lumOff val="25000"/>
                </a:schemeClr>
              </a:solidFill>
              <a:latin typeface="+mj-lt"/>
              <a:ea typeface="ＭＳ Ｐゴシック" pitchFamily="-97" charset="-128"/>
            </a:endParaRPr>
          </a:p>
        </p:txBody>
      </p:sp>
      <p:sp>
        <p:nvSpPr>
          <p:cNvPr id="32786" name="Text Box 52"/>
          <p:cNvSpPr txBox="1">
            <a:spLocks noChangeArrowheads="1"/>
          </p:cNvSpPr>
          <p:nvPr/>
        </p:nvSpPr>
        <p:spPr bwMode="gray">
          <a:xfrm>
            <a:off x="971600" y="2132856"/>
            <a:ext cx="2930971" cy="1169551"/>
          </a:xfrm>
          <a:prstGeom prst="rect">
            <a:avLst/>
          </a:prstGeom>
          <a:noFill/>
          <a:ln w="9525">
            <a:noFill/>
            <a:miter lim="800000"/>
            <a:headEnd/>
            <a:tailEnd/>
          </a:ln>
        </p:spPr>
        <p:txBody>
          <a:bodyPr wrap="square">
            <a:spAutoFit/>
          </a:bodyPr>
          <a:lstStyle/>
          <a:p>
            <a:pPr algn="just" defTabSz="801688">
              <a:spcBef>
                <a:spcPct val="20000"/>
              </a:spcBef>
            </a:pPr>
            <a:r>
              <a:rPr lang="el-GR" sz="1400" b="1" noProof="1" smtClean="0">
                <a:solidFill>
                  <a:schemeClr val="tx1">
                    <a:lumMod val="85000"/>
                    <a:lumOff val="15000"/>
                  </a:schemeClr>
                </a:solidFill>
              </a:rPr>
              <a:t>Στο υμένιο προσκολλώνται στην αρχή αντιστρεπτά και στη συνέχεια μόνιμα τα πρώτα βακτήρια που δεν υπερβαίνουν τα 10</a:t>
            </a:r>
            <a:r>
              <a:rPr lang="el-GR" sz="1400" b="1" baseline="30000" noProof="1" smtClean="0">
                <a:solidFill>
                  <a:schemeClr val="tx1">
                    <a:lumMod val="85000"/>
                    <a:lumOff val="15000"/>
                  </a:schemeClr>
                </a:solidFill>
              </a:rPr>
              <a:t>3 </a:t>
            </a:r>
            <a:r>
              <a:rPr lang="el-GR" sz="1400" b="1" noProof="1" smtClean="0">
                <a:solidFill>
                  <a:schemeClr val="tx1">
                    <a:lumMod val="85000"/>
                    <a:lumOff val="15000"/>
                  </a:schemeClr>
                </a:solidFill>
              </a:rPr>
              <a:t>/</a:t>
            </a:r>
            <a:r>
              <a:rPr lang="en-US" sz="1400" b="1" noProof="1" smtClean="0">
                <a:solidFill>
                  <a:schemeClr val="tx1">
                    <a:lumMod val="85000"/>
                    <a:lumOff val="15000"/>
                  </a:schemeClr>
                </a:solidFill>
              </a:rPr>
              <a:t>cm</a:t>
            </a:r>
            <a:r>
              <a:rPr lang="en-US" sz="1400" b="1" baseline="30000" noProof="1" smtClean="0">
                <a:solidFill>
                  <a:schemeClr val="tx1">
                    <a:lumMod val="85000"/>
                    <a:lumOff val="15000"/>
                  </a:schemeClr>
                </a:solidFill>
              </a:rPr>
              <a:t>2</a:t>
            </a:r>
            <a:r>
              <a:rPr lang="el-GR" sz="1400" b="1" noProof="1" smtClean="0">
                <a:solidFill>
                  <a:schemeClr val="tx1">
                    <a:lumMod val="85000"/>
                    <a:lumOff val="15000"/>
                  </a:schemeClr>
                </a:solidFill>
              </a:rPr>
              <a:t> (πρωταρικοί αποικιστές)</a:t>
            </a:r>
            <a:endParaRPr lang="en-US" sz="1400" b="1" noProof="1">
              <a:solidFill>
                <a:schemeClr val="tx1">
                  <a:lumMod val="85000"/>
                  <a:lumOff val="15000"/>
                </a:schemeClr>
              </a:solidFill>
            </a:endParaRPr>
          </a:p>
        </p:txBody>
      </p:sp>
      <p:sp>
        <p:nvSpPr>
          <p:cNvPr id="32787" name="Text Box 52"/>
          <p:cNvSpPr txBox="1">
            <a:spLocks noChangeArrowheads="1"/>
          </p:cNvSpPr>
          <p:nvPr/>
        </p:nvSpPr>
        <p:spPr bwMode="gray">
          <a:xfrm>
            <a:off x="899592" y="692696"/>
            <a:ext cx="2930971" cy="1169551"/>
          </a:xfrm>
          <a:prstGeom prst="rect">
            <a:avLst/>
          </a:prstGeom>
          <a:noFill/>
          <a:ln w="9525">
            <a:noFill/>
            <a:miter lim="800000"/>
            <a:headEnd/>
            <a:tailEnd/>
          </a:ln>
        </p:spPr>
        <p:txBody>
          <a:bodyPr wrap="square">
            <a:spAutoFit/>
          </a:bodyPr>
          <a:lstStyle/>
          <a:p>
            <a:pPr algn="just" defTabSz="801688">
              <a:spcBef>
                <a:spcPct val="20000"/>
              </a:spcBef>
            </a:pPr>
            <a:r>
              <a:rPr lang="el-GR" sz="1400" b="1" noProof="1" smtClean="0">
                <a:solidFill>
                  <a:schemeClr val="bg1"/>
                </a:solidFill>
              </a:rPr>
              <a:t>Αμέσως μετά τον καθαρισμό των δοντιών η επιφάνειά τους καλύπτεται από οργανικές ουσίες του σάλιου που σχηματίζουν το επίκτητο  υμένιο</a:t>
            </a:r>
            <a:endParaRPr lang="en-US" sz="1400" b="1" noProof="1">
              <a:solidFill>
                <a:schemeClr val="bg1"/>
              </a:solidFill>
            </a:endParaRPr>
          </a:p>
        </p:txBody>
      </p:sp>
      <p:sp>
        <p:nvSpPr>
          <p:cNvPr id="25" name="24 - TextBox"/>
          <p:cNvSpPr txBox="1"/>
          <p:nvPr/>
        </p:nvSpPr>
        <p:spPr>
          <a:xfrm>
            <a:off x="4716016" y="764704"/>
            <a:ext cx="3816424" cy="338554"/>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600" b="1" dirty="0" smtClean="0">
                <a:solidFill>
                  <a:schemeClr val="tx1">
                    <a:lumMod val="75000"/>
                    <a:lumOff val="25000"/>
                  </a:schemeClr>
                </a:solidFill>
              </a:rPr>
              <a:t>Δημιουργία και εξέλιξη οδοντικής πλάκας</a:t>
            </a:r>
            <a:endParaRPr lang="el-GR" sz="1600" b="1" dirty="0">
              <a:solidFill>
                <a:schemeClr val="tx1">
                  <a:lumMod val="75000"/>
                  <a:lumOff val="25000"/>
                </a:schemeClr>
              </a:solidFill>
            </a:endParaRPr>
          </a:p>
        </p:txBody>
      </p:sp>
      <p:sp>
        <p:nvSpPr>
          <p:cNvPr id="29" name="Text Box 52"/>
          <p:cNvSpPr txBox="1">
            <a:spLocks noChangeArrowheads="1"/>
          </p:cNvSpPr>
          <p:nvPr/>
        </p:nvSpPr>
        <p:spPr bwMode="gray">
          <a:xfrm>
            <a:off x="899592" y="5284365"/>
            <a:ext cx="3146995" cy="1384995"/>
          </a:xfrm>
          <a:prstGeom prst="rect">
            <a:avLst/>
          </a:prstGeom>
          <a:noFill/>
          <a:ln w="9525">
            <a:noFill/>
            <a:miter lim="800000"/>
            <a:headEnd/>
            <a:tailEnd/>
          </a:ln>
        </p:spPr>
        <p:txBody>
          <a:bodyPr wrap="square">
            <a:spAutoFit/>
          </a:bodyPr>
          <a:lstStyle/>
          <a:p>
            <a:pPr algn="just" defTabSz="801688">
              <a:spcBef>
                <a:spcPct val="20000"/>
              </a:spcBef>
              <a:defRPr/>
            </a:pPr>
            <a:r>
              <a:rPr lang="el-GR" sz="1400" b="1" noProof="1" smtClean="0">
                <a:solidFill>
                  <a:schemeClr val="tx1">
                    <a:lumMod val="75000"/>
                    <a:lumOff val="25000"/>
                  </a:schemeClr>
                </a:solidFill>
                <a:latin typeface="+mj-lt"/>
                <a:ea typeface="ＭＳ Ｐゴシック" pitchFamily="-97" charset="-128"/>
              </a:rPr>
              <a:t>Ο αριθμός των μικροβίων αυξάνει  μέχρι ενός ορίου, όπου η πλάκα δεν αυξάνεται πλέον, αλλά</a:t>
            </a:r>
            <a:r>
              <a:rPr lang="el-GR" sz="1400" b="1" noProof="1" smtClean="0">
                <a:solidFill>
                  <a:schemeClr val="tx1">
                    <a:lumMod val="75000"/>
                    <a:lumOff val="25000"/>
                  </a:schemeClr>
                </a:solidFill>
                <a:ea typeface="ＭＳ Ｐゴシック" pitchFamily="-97" charset="-128"/>
              </a:rPr>
              <a:t> </a:t>
            </a:r>
            <a:r>
              <a:rPr lang="el-GR" sz="1400" b="1" noProof="1" smtClean="0">
                <a:solidFill>
                  <a:schemeClr val="tx1">
                    <a:lumMod val="75000"/>
                    <a:lumOff val="25000"/>
                  </a:schemeClr>
                </a:solidFill>
                <a:latin typeface="+mj-lt"/>
                <a:ea typeface="ＭＳ Ｐゴシック" pitchFamily="-97" charset="-128"/>
              </a:rPr>
              <a:t>αναδιοργανώνεται και αλλάζει</a:t>
            </a:r>
            <a:r>
              <a:rPr lang="el-GR" sz="1400" b="1" noProof="1" smtClean="0">
                <a:solidFill>
                  <a:schemeClr val="tx1">
                    <a:lumMod val="75000"/>
                    <a:lumOff val="25000"/>
                  </a:schemeClr>
                </a:solidFill>
                <a:ea typeface="ＭＳ Ｐゴシック" pitchFamily="-97" charset="-128"/>
              </a:rPr>
              <a:t> συνεχώς</a:t>
            </a:r>
            <a:r>
              <a:rPr lang="el-GR" sz="1400" b="1" noProof="1" smtClean="0">
                <a:solidFill>
                  <a:schemeClr val="tx1">
                    <a:lumMod val="75000"/>
                    <a:lumOff val="25000"/>
                  </a:schemeClr>
                </a:solidFill>
                <a:latin typeface="+mj-lt"/>
                <a:ea typeface="ＭＳ Ｐゴシック" pitchFamily="-97" charset="-128"/>
              </a:rPr>
              <a:t>.  Τότε ονομάζεται ώριμη οδοντική πλάκα</a:t>
            </a:r>
            <a:endParaRPr lang="da-DK" sz="1400" b="1" noProof="1">
              <a:solidFill>
                <a:schemeClr val="tx1">
                  <a:lumMod val="75000"/>
                  <a:lumOff val="25000"/>
                </a:schemeClr>
              </a:solidFill>
              <a:latin typeface="+mj-lt"/>
              <a:ea typeface="ＭＳ Ｐゴシック" pitchFamily="-97" charset="-128"/>
            </a:endParaRPr>
          </a:p>
        </p:txBody>
      </p:sp>
      <p:pic>
        <p:nvPicPr>
          <p:cNvPr id="20" name="il_fi"/>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16016" y="1268760"/>
            <a:ext cx="3816424" cy="2190750"/>
          </a:xfrm>
          <a:prstGeom prst="rect">
            <a:avLst/>
          </a:prstGeom>
          <a:noFill/>
          <a:ln>
            <a:noFill/>
          </a:ln>
        </p:spPr>
      </p:pic>
      <p:pic>
        <p:nvPicPr>
          <p:cNvPr id="30" name="il_fi"/>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88024" y="3595836"/>
            <a:ext cx="3744416" cy="2353444"/>
          </a:xfrm>
          <a:prstGeom prst="rect">
            <a:avLst/>
          </a:prstGeom>
          <a:noFill/>
          <a:ln>
            <a:noFill/>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359532" y="1988840"/>
          <a:ext cx="8424936"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475656" y="1340768"/>
            <a:ext cx="6120680" cy="369332"/>
          </a:xfrm>
          <a:prstGeom prst="rect">
            <a:avLst/>
          </a:prstGeom>
          <a:solidFill>
            <a:schemeClr val="tx2">
              <a:lumMod val="60000"/>
              <a:lumOff val="40000"/>
            </a:schemeClr>
          </a:solidFill>
          <a:ln>
            <a:solidFill>
              <a:schemeClr val="tx2">
                <a:lumMod val="75000"/>
              </a:schemeClr>
            </a:solidFill>
          </a:ln>
        </p:spPr>
        <p:txBody>
          <a:bodyPr wrap="square" rtlCol="0">
            <a:spAutoFit/>
          </a:bodyPr>
          <a:lstStyle/>
          <a:p>
            <a:pPr algn="ctr"/>
            <a:r>
              <a:rPr lang="el-GR" b="1" dirty="0" smtClean="0">
                <a:solidFill>
                  <a:schemeClr val="bg1"/>
                </a:solidFill>
              </a:rPr>
              <a:t>Διαδοχικά στάδια σχηματισμού οδοντικής πλάκας</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019944" y="1397000"/>
          <a:ext cx="7152456"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619672" y="764704"/>
            <a:ext cx="5904656" cy="400110"/>
          </a:xfrm>
          <a:prstGeom prst="rect">
            <a:avLst/>
          </a:prstGeom>
          <a:solidFill>
            <a:schemeClr val="tx2">
              <a:lumMod val="40000"/>
              <a:lumOff val="60000"/>
            </a:schemeClr>
          </a:solidFill>
          <a:ln>
            <a:solidFill>
              <a:schemeClr val="tx2">
                <a:lumMod val="50000"/>
              </a:schemeClr>
            </a:solidFill>
          </a:ln>
        </p:spPr>
        <p:txBody>
          <a:bodyPr wrap="square" rtlCol="0">
            <a:spAutoFit/>
          </a:bodyPr>
          <a:lstStyle/>
          <a:p>
            <a:pPr algn="ctr"/>
            <a:r>
              <a:rPr lang="el-GR" sz="2000" dirty="0" smtClean="0">
                <a:solidFill>
                  <a:schemeClr val="bg1"/>
                </a:solidFill>
              </a:rPr>
              <a:t>Σύνδεση βακτηρίων μεταξύ τους</a:t>
            </a:r>
            <a:endParaRPr lang="el-GR" sz="2000" dirty="0">
              <a:solidFill>
                <a:schemeClr val="bg1"/>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115616" y="1196752"/>
          <a:ext cx="684076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96136" y="1916832"/>
            <a:ext cx="2808312" cy="2333625"/>
          </a:xfrm>
          <a:prstGeom prst="rect">
            <a:avLst/>
          </a:prstGeom>
          <a:noFill/>
          <a:ln>
            <a:noFill/>
          </a:ln>
        </p:spPr>
      </p:pic>
      <p:sp>
        <p:nvSpPr>
          <p:cNvPr id="3" name="2 - TextBox"/>
          <p:cNvSpPr txBox="1"/>
          <p:nvPr/>
        </p:nvSpPr>
        <p:spPr>
          <a:xfrm>
            <a:off x="971600" y="1268760"/>
            <a:ext cx="3600400" cy="369332"/>
          </a:xfrm>
          <a:prstGeom prst="rect">
            <a:avLst/>
          </a:prstGeom>
          <a:solidFill>
            <a:schemeClr val="tx2">
              <a:lumMod val="40000"/>
              <a:lumOff val="60000"/>
            </a:schemeClr>
          </a:solidFill>
        </p:spPr>
        <p:txBody>
          <a:bodyPr wrap="square" rtlCol="0">
            <a:spAutoFit/>
          </a:bodyPr>
          <a:lstStyle/>
          <a:p>
            <a:pPr algn="ctr"/>
            <a:r>
              <a:rPr lang="el-GR" b="1" dirty="0" smtClean="0">
                <a:solidFill>
                  <a:schemeClr val="bg1"/>
                </a:solidFill>
              </a:rPr>
              <a:t>Δομή οδοντικής πλάκας</a:t>
            </a:r>
            <a:endParaRPr lang="el-GR" b="1" dirty="0">
              <a:solidFill>
                <a:schemeClr val="bg1"/>
              </a:solidFill>
            </a:endParaRPr>
          </a:p>
        </p:txBody>
      </p:sp>
      <p:sp>
        <p:nvSpPr>
          <p:cNvPr id="4" name="3 - TextBox"/>
          <p:cNvSpPr txBox="1"/>
          <p:nvPr/>
        </p:nvSpPr>
        <p:spPr>
          <a:xfrm>
            <a:off x="899592" y="2204864"/>
            <a:ext cx="3960440" cy="3139321"/>
          </a:xfrm>
          <a:prstGeom prst="rect">
            <a:avLst/>
          </a:prstGeom>
          <a:solidFill>
            <a:schemeClr val="accent1">
              <a:lumMod val="20000"/>
              <a:lumOff val="80000"/>
            </a:schemeClr>
          </a:solidFill>
        </p:spPr>
        <p:txBody>
          <a:bodyPr wrap="square" rtlCol="0">
            <a:spAutoFit/>
          </a:bodyPr>
          <a:lstStyle/>
          <a:p>
            <a:r>
              <a:rPr lang="el-GR" b="1" dirty="0" smtClean="0"/>
              <a:t>Υπερουλική πλάκα</a:t>
            </a:r>
          </a:p>
          <a:p>
            <a:r>
              <a:rPr lang="el-GR" dirty="0" smtClean="0"/>
              <a:t>Τα βακτήρια προσκολλώνται στην αρχή τυχαία.  Στη συνέχεια πολλαπλασιάζονται  και σχηματίζουν στήλες παράλληλες μεταξύ τους  και κάθετες στην επιφάνεια του δοντιού</a:t>
            </a:r>
          </a:p>
          <a:p>
            <a:endParaRPr lang="el-GR" dirty="0" smtClean="0"/>
          </a:p>
          <a:p>
            <a:r>
              <a:rPr lang="el-GR" b="1" dirty="0" smtClean="0"/>
              <a:t>Υποουλική πλάκα</a:t>
            </a:r>
          </a:p>
          <a:p>
            <a:r>
              <a:rPr lang="el-GR" dirty="0" smtClean="0"/>
              <a:t>Σχηματίζεται πιο αργά με επέκταση της υπερουλικής κάτω από τα ούλα προς τη ρίζα του δοντιού</a:t>
            </a:r>
            <a:endParaRPr lang="el-G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524000"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0" y="620688"/>
          <a:ext cx="8964488"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3861048"/>
            <a:ext cx="3960440" cy="369332"/>
          </a:xfrm>
          <a:prstGeom prst="rect">
            <a:avLst/>
          </a:prstGeom>
          <a:solidFill>
            <a:schemeClr val="tx2">
              <a:lumMod val="40000"/>
              <a:lumOff val="60000"/>
            </a:schemeClr>
          </a:solidFill>
        </p:spPr>
        <p:txBody>
          <a:bodyPr wrap="square" rtlCol="0">
            <a:spAutoFit/>
          </a:bodyPr>
          <a:lstStyle/>
          <a:p>
            <a:pPr algn="ctr"/>
            <a:r>
              <a:rPr lang="el-GR" dirty="0" smtClean="0"/>
              <a:t>Τρυγία </a:t>
            </a:r>
            <a:endParaRPr lang="el-GR" dirty="0"/>
          </a:p>
        </p:txBody>
      </p:sp>
      <p:sp>
        <p:nvSpPr>
          <p:cNvPr id="3" name="Rektangel 30"/>
          <p:cNvSpPr>
            <a:spLocks noChangeArrowheads="1"/>
          </p:cNvSpPr>
          <p:nvPr/>
        </p:nvSpPr>
        <p:spPr bwMode="auto">
          <a:xfrm>
            <a:off x="539552" y="4221088"/>
            <a:ext cx="3960440" cy="1412776"/>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4" name="3 - TextBox"/>
          <p:cNvSpPr txBox="1"/>
          <p:nvPr/>
        </p:nvSpPr>
        <p:spPr>
          <a:xfrm>
            <a:off x="755576" y="4509120"/>
            <a:ext cx="3744416" cy="923330"/>
          </a:xfrm>
          <a:prstGeom prst="rect">
            <a:avLst/>
          </a:prstGeom>
          <a:solidFill>
            <a:schemeClr val="bg1">
              <a:lumMod val="85000"/>
            </a:schemeClr>
          </a:solidFill>
        </p:spPr>
        <p:txBody>
          <a:bodyPr wrap="square" rtlCol="0">
            <a:spAutoFit/>
          </a:bodyPr>
          <a:lstStyle/>
          <a:p>
            <a:pPr algn="ctr"/>
            <a:r>
              <a:rPr lang="el-GR" dirty="0" smtClean="0"/>
              <a:t>Ενασβεστωμένη οδοντική πλάκα (πέτρα) που αποκολλάται μόνο μηχανικά</a:t>
            </a:r>
            <a:endParaRPr lang="el-GR" dirty="0"/>
          </a:p>
        </p:txBody>
      </p:sp>
      <p:pic>
        <p:nvPicPr>
          <p:cNvPr id="5" name="il_fi"/>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64088" y="3789040"/>
            <a:ext cx="2362200" cy="1752600"/>
          </a:xfrm>
          <a:prstGeom prst="rect">
            <a:avLst/>
          </a:prstGeom>
          <a:noFill/>
          <a:ln>
            <a:noFill/>
          </a:ln>
          <a:effectLst>
            <a:outerShdw blurRad="76200" dir="18900000" sy="23000" kx="-1200000" algn="bl" rotWithShape="0">
              <a:prstClr val="black">
                <a:alpha val="20000"/>
              </a:prstClr>
            </a:outerShdw>
          </a:effectLst>
        </p:spPr>
      </p:pic>
      <p:sp>
        <p:nvSpPr>
          <p:cNvPr id="6" name="5 - TextBox"/>
          <p:cNvSpPr txBox="1"/>
          <p:nvPr/>
        </p:nvSpPr>
        <p:spPr>
          <a:xfrm>
            <a:off x="611560" y="1584747"/>
            <a:ext cx="3960440" cy="369332"/>
          </a:xfrm>
          <a:prstGeom prst="rect">
            <a:avLst/>
          </a:prstGeom>
          <a:solidFill>
            <a:schemeClr val="tx2">
              <a:lumMod val="40000"/>
              <a:lumOff val="60000"/>
            </a:schemeClr>
          </a:solidFill>
        </p:spPr>
        <p:txBody>
          <a:bodyPr wrap="square" rtlCol="0">
            <a:spAutoFit/>
          </a:bodyPr>
          <a:lstStyle/>
          <a:p>
            <a:pPr algn="ctr"/>
            <a:r>
              <a:rPr lang="el-GR" dirty="0" smtClean="0"/>
              <a:t>Ρευστή πλάκα </a:t>
            </a:r>
            <a:endParaRPr lang="el-GR" dirty="0"/>
          </a:p>
        </p:txBody>
      </p:sp>
      <p:sp>
        <p:nvSpPr>
          <p:cNvPr id="7" name="Rektangel 30"/>
          <p:cNvSpPr>
            <a:spLocks noChangeArrowheads="1"/>
          </p:cNvSpPr>
          <p:nvPr/>
        </p:nvSpPr>
        <p:spPr bwMode="auto">
          <a:xfrm>
            <a:off x="611560" y="1944787"/>
            <a:ext cx="3960440" cy="1412776"/>
          </a:xfrm>
          <a:prstGeom prst="rect">
            <a:avLst/>
          </a:prstGeom>
          <a:solidFill>
            <a:schemeClr val="tx2">
              <a:lumMod val="20000"/>
              <a:lumOff val="80000"/>
            </a:schemeClr>
          </a:solidFill>
          <a:ln>
            <a:solidFill>
              <a:schemeClr val="tx2">
                <a:lumMod val="20000"/>
                <a:lumOff val="80000"/>
              </a:schemeClr>
            </a:solidFill>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8" name="7 - TextBox"/>
          <p:cNvSpPr txBox="1"/>
          <p:nvPr/>
        </p:nvSpPr>
        <p:spPr>
          <a:xfrm>
            <a:off x="755576" y="2060848"/>
            <a:ext cx="3744416" cy="1200329"/>
          </a:xfrm>
          <a:prstGeom prst="rect">
            <a:avLst/>
          </a:prstGeom>
          <a:solidFill>
            <a:schemeClr val="bg1">
              <a:lumMod val="85000"/>
            </a:schemeClr>
          </a:solidFill>
        </p:spPr>
        <p:txBody>
          <a:bodyPr wrap="square" rtlCol="0">
            <a:spAutoFit/>
          </a:bodyPr>
          <a:lstStyle/>
          <a:p>
            <a:pPr algn="ctr"/>
            <a:r>
              <a:rPr lang="el-GR" dirty="0" smtClean="0"/>
              <a:t>Η ελεύθερη υδατώδης φάση της πλάκας η οποία μπορεί να διαχωριστεί από τα μικροβιακά κύτταρα με </a:t>
            </a:r>
            <a:r>
              <a:rPr lang="el-GR" dirty="0" err="1" smtClean="0"/>
              <a:t>φυγοκέντρηση</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zk[1].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4716016" y="2564904"/>
            <a:ext cx="4176464" cy="3568843"/>
          </a:xfrm>
        </p:spPr>
      </p:pic>
      <p:sp>
        <p:nvSpPr>
          <p:cNvPr id="6" name="5 - TextBox"/>
          <p:cNvSpPr txBox="1"/>
          <p:nvPr/>
        </p:nvSpPr>
        <p:spPr>
          <a:xfrm>
            <a:off x="0" y="1628800"/>
            <a:ext cx="507605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ΕΥΚΑΡΥΩΤΙΚΟΙ</a:t>
            </a:r>
            <a:r>
              <a:rPr lang="en-US" sz="2800" b="1" dirty="0" smtClean="0"/>
              <a:t> </a:t>
            </a:r>
            <a:r>
              <a:rPr lang="el-GR" sz="2800" b="1" dirty="0" smtClean="0"/>
              <a:t>ΟΡΓΑΝΙΣΜΟΙ</a:t>
            </a:r>
            <a:endParaRPr lang="el-GR" sz="2800" b="1" dirty="0"/>
          </a:p>
        </p:txBody>
      </p:sp>
      <p:sp>
        <p:nvSpPr>
          <p:cNvPr id="10" name="9 - TextBox"/>
          <p:cNvSpPr txBox="1"/>
          <p:nvPr/>
        </p:nvSpPr>
        <p:spPr>
          <a:xfrm>
            <a:off x="3419872" y="67469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600" b="1" dirty="0" smtClean="0">
                <a:solidFill>
                  <a:schemeClr val="bg1"/>
                </a:solidFill>
              </a:rPr>
              <a:t> – </a:t>
            </a:r>
            <a:r>
              <a:rPr lang="el-GR" sz="2400" b="1" dirty="0" smtClean="0">
                <a:solidFill>
                  <a:schemeClr val="bg1"/>
                </a:solidFill>
              </a:rPr>
              <a:t>ΓΕΝΙΚΕΣ ΕΝΝΟΙΕΣ</a:t>
            </a:r>
          </a:p>
          <a:p>
            <a:endParaRPr lang="el-GR" dirty="0"/>
          </a:p>
        </p:txBody>
      </p:sp>
      <p:sp>
        <p:nvSpPr>
          <p:cNvPr id="13" name="12 - TextBox"/>
          <p:cNvSpPr txBox="1"/>
          <p:nvPr/>
        </p:nvSpPr>
        <p:spPr>
          <a:xfrm>
            <a:off x="179512" y="2300679"/>
            <a:ext cx="4572000" cy="120032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b="1" dirty="0" smtClean="0">
                <a:solidFill>
                  <a:schemeClr val="bg1"/>
                </a:solidFill>
              </a:rPr>
              <a:t>Ευκαρυωτικοί</a:t>
            </a:r>
            <a:r>
              <a:rPr lang="el-GR" dirty="0" smtClean="0">
                <a:solidFill>
                  <a:schemeClr val="bg1"/>
                </a:solidFill>
              </a:rPr>
              <a:t> ονομάζονται οι οργανισμοί οι οποίοι διαθέτουν οργανωμένο πυρήνα. </a:t>
            </a:r>
          </a:p>
          <a:p>
            <a:endParaRPr lang="el-GR" dirty="0" smtClean="0">
              <a:solidFill>
                <a:schemeClr val="bg1"/>
              </a:solidFill>
            </a:endParaRPr>
          </a:p>
          <a:p>
            <a:endParaRPr lang="el-GR" dirty="0">
              <a:solidFill>
                <a:schemeClr val="bg1"/>
              </a:solidFill>
            </a:endParaRPr>
          </a:p>
        </p:txBody>
      </p:sp>
      <p:sp>
        <p:nvSpPr>
          <p:cNvPr id="14" name="13 - TextBox"/>
          <p:cNvSpPr txBox="1"/>
          <p:nvPr/>
        </p:nvSpPr>
        <p:spPr>
          <a:xfrm>
            <a:off x="179512" y="3751872"/>
            <a:ext cx="4572000" cy="1477328"/>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l-GR" dirty="0" smtClean="0"/>
              <a:t>Τα ευκαρυωτικά κύτταρα είναι κατά κανόνα μεγαλύτερα από τα προκαρυωτικά, περιέχουν πλήθος οργανιδίων, τα οποία περιβάλλονται ή αποτελούνται από στοιχειώδη μεμβράνη</a:t>
            </a:r>
          </a:p>
          <a:p>
            <a:endParaRPr lang="el-GR" dirty="0"/>
          </a:p>
        </p:txBody>
      </p:sp>
      <p:sp>
        <p:nvSpPr>
          <p:cNvPr id="8"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Στρογγυλεμένο ορθογώνιο"/>
          <p:cNvSpPr/>
          <p:nvPr/>
        </p:nvSpPr>
        <p:spPr>
          <a:xfrm>
            <a:off x="2411760" y="5949280"/>
            <a:ext cx="295232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2411760" y="4869160"/>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Στρογγυλεμένο ορθογώνιο"/>
          <p:cNvSpPr/>
          <p:nvPr/>
        </p:nvSpPr>
        <p:spPr>
          <a:xfrm>
            <a:off x="2339752" y="3933056"/>
            <a:ext cx="295232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Στρογγυλεμένο ορθογώνιο"/>
          <p:cNvSpPr/>
          <p:nvPr/>
        </p:nvSpPr>
        <p:spPr>
          <a:xfrm>
            <a:off x="2339752" y="2961519"/>
            <a:ext cx="295232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1 - Τίτλος"/>
          <p:cNvSpPr txBox="1">
            <a:spLocks/>
          </p:cNvSpPr>
          <p:nvPr/>
        </p:nvSpPr>
        <p:spPr>
          <a:xfrm>
            <a:off x="0" y="260648"/>
            <a:ext cx="3323861" cy="77809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smtClean="0">
                <a:ln>
                  <a:noFill/>
                </a:ln>
                <a:solidFill>
                  <a:schemeClr val="bg1"/>
                </a:solidFill>
                <a:effectLst/>
                <a:uLnTx/>
                <a:uFillTx/>
                <a:latin typeface="+mj-lt"/>
                <a:ea typeface="+mj-ea"/>
                <a:cs typeface="+mj-cs"/>
              </a:rPr>
              <a:t/>
            </a:r>
            <a:br>
              <a:rPr kumimoji="0" lang="el-GR" sz="8000" b="1" i="0" u="none" strike="noStrike" kern="1200" cap="none" spc="0" normalizeH="0" baseline="30000" noProof="0" smtClean="0">
                <a:ln>
                  <a:noFill/>
                </a:ln>
                <a:solidFill>
                  <a:schemeClr val="bg1"/>
                </a:solidFill>
                <a:effectLst/>
                <a:uLnTx/>
                <a:uFillTx/>
                <a:latin typeface="+mj-lt"/>
                <a:ea typeface="+mj-ea"/>
                <a:cs typeface="+mj-cs"/>
              </a:rPr>
            </a:br>
            <a:r>
              <a:rPr kumimoji="0" lang="el-GR" sz="3100" b="1" i="0" u="none" strike="noStrike" kern="1200" cap="none" spc="0" normalizeH="0" baseline="0" noProof="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Τίτλος"/>
          <p:cNvSpPr txBox="1">
            <a:spLocks noGrp="1"/>
          </p:cNvSpPr>
          <p:nvPr>
            <p:ph type="title"/>
          </p:nvPr>
        </p:nvSpPr>
        <p:spPr>
          <a:xfrm>
            <a:off x="457200" y="245974"/>
            <a:ext cx="8229600" cy="1200329"/>
          </a:xfrm>
          <a:prstGeom prst="rect">
            <a:avLst/>
          </a:prstGeom>
          <a:noFill/>
        </p:spPr>
        <p:txBody>
          <a:bodyPr wrap="square" rtlCol="0">
            <a:spAutoFit/>
          </a:bodyPr>
          <a:lstStyle/>
          <a:p>
            <a:r>
              <a:rPr lang="en-US" sz="2800" b="1" dirty="0" smtClean="0">
                <a:solidFill>
                  <a:schemeClr val="bg1"/>
                </a:solidFill>
              </a:rPr>
              <a:t>                                          </a:t>
            </a:r>
            <a:r>
              <a:rPr lang="el-GR" sz="2800" b="1" dirty="0" smtClean="0">
                <a:solidFill>
                  <a:schemeClr val="bg1"/>
                </a:solidFill>
              </a:rPr>
              <a:t>ΜΙΚΡΟΒΙΑ – ΓΕΝΙΚΕΣ ΕΝΝΟΙΕΣ</a:t>
            </a:r>
          </a:p>
          <a:p>
            <a:endParaRPr lang="el-GR" dirty="0"/>
          </a:p>
        </p:txBody>
      </p:sp>
      <p:sp>
        <p:nvSpPr>
          <p:cNvPr id="6" name="5 - TextBox"/>
          <p:cNvSpPr txBox="1"/>
          <p:nvPr/>
        </p:nvSpPr>
        <p:spPr>
          <a:xfrm>
            <a:off x="539552" y="2276872"/>
            <a:ext cx="756084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l-GR" sz="2000" dirty="0" smtClean="0"/>
              <a:t>Οι ευκαρυωτικοί οργανισμοί διαιρούνται σε τέσσερα βασίλεια:</a:t>
            </a:r>
            <a:endParaRPr lang="el-GR" sz="2000" dirty="0"/>
          </a:p>
        </p:txBody>
      </p:sp>
      <p:graphicFrame>
        <p:nvGraphicFramePr>
          <p:cNvPr id="7" name="6 - Διάγραμμα"/>
          <p:cNvGraphicFramePr/>
          <p:nvPr/>
        </p:nvGraphicFramePr>
        <p:xfrm>
          <a:off x="5413036" y="3357563"/>
          <a:ext cx="3730964" cy="2958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 Διάγραμμα"/>
          <p:cNvGraphicFramePr/>
          <p:nvPr/>
        </p:nvGraphicFramePr>
        <p:xfrm>
          <a:off x="755576" y="2852936"/>
          <a:ext cx="4536504"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 TextBox"/>
          <p:cNvSpPr txBox="1"/>
          <p:nvPr/>
        </p:nvSpPr>
        <p:spPr>
          <a:xfrm>
            <a:off x="2411760" y="5949280"/>
            <a:ext cx="2952328" cy="584775"/>
          </a:xfrm>
          <a:prstGeom prst="rect">
            <a:avLst/>
          </a:prstGeom>
          <a:solidFill>
            <a:schemeClr val="accent1">
              <a:lumMod val="20000"/>
              <a:lumOff val="80000"/>
            </a:schemeClr>
          </a:solidFill>
        </p:spPr>
        <p:txBody>
          <a:bodyPr wrap="square" rtlCol="0">
            <a:spAutoFit/>
          </a:bodyPr>
          <a:lstStyle/>
          <a:p>
            <a:pPr lvl="0">
              <a:buFont typeface="Arial" pitchFamily="34" charset="0"/>
              <a:buChar char="•"/>
            </a:pPr>
            <a:r>
              <a:rPr lang="el-GR" sz="1400" dirty="0" smtClean="0"/>
              <a:t>  Όλα τα φυτά</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860032" y="1844824"/>
            <a:ext cx="2808312" cy="2585323"/>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l-GR" dirty="0" smtClean="0"/>
              <a:t>Στο βασίλειο των ζώων ανήκει και ο άνθρωπος ο οποίος είναι πολυκύτταρος οργανισμός, με κύτταρα ευκαρυωτικά τα οποία οργανώνονται σε ιστούς (πχ μυϊκός ιστός) και όργανα (πχ ήπαρ)</a:t>
            </a:r>
          </a:p>
          <a:p>
            <a:endParaRPr lang="el-GR" dirty="0"/>
          </a:p>
        </p:txBody>
      </p:sp>
      <p:sp>
        <p:nvSpPr>
          <p:cNvPr id="4"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5" name="4 - TextBox"/>
          <p:cNvSpPr txBox="1"/>
          <p:nvPr/>
        </p:nvSpPr>
        <p:spPr>
          <a:xfrm>
            <a:off x="3347864" y="552112"/>
            <a:ext cx="5796136" cy="523220"/>
          </a:xfrm>
          <a:prstGeom prst="rect">
            <a:avLst/>
          </a:prstGeom>
          <a:noFill/>
        </p:spPr>
        <p:txBody>
          <a:bodyPr wrap="square" rtlCol="0">
            <a:spAutoFit/>
          </a:bodyPr>
          <a:lstStyle/>
          <a:p>
            <a:r>
              <a:rPr lang="el-GR" sz="2800" b="1" dirty="0" smtClean="0">
                <a:solidFill>
                  <a:schemeClr val="bg1"/>
                </a:solidFill>
              </a:rPr>
              <a:t>ΜΙΚΡΟΒΙΑ – </a:t>
            </a:r>
            <a:r>
              <a:rPr lang="el-GR" sz="2400" b="1" dirty="0" smtClean="0">
                <a:solidFill>
                  <a:schemeClr val="bg1"/>
                </a:solidFill>
              </a:rPr>
              <a:t>ΓΕΝΙΚΕΣ ΕΝΝΟΙΕΣ</a:t>
            </a:r>
            <a:endParaRPr lang="el-GR" sz="2800" b="1" dirty="0">
              <a:solidFill>
                <a:schemeClr val="bg1"/>
              </a:solidFill>
            </a:endParaRPr>
          </a:p>
        </p:txBody>
      </p:sp>
      <p:pic>
        <p:nvPicPr>
          <p:cNvPr id="6" name="5 - Εικόνα" descr="stock-vector-illuminated-sign-white-version-bulb-symbol-16518511.jpg"/>
          <p:cNvPicPr>
            <a:picLocks noChangeAspect="1"/>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blip>
          <a:srcRect b="16222"/>
          <a:stretch>
            <a:fillRect/>
          </a:stretch>
        </p:blipFill>
        <p:spPr>
          <a:xfrm>
            <a:off x="7775848" y="1817330"/>
            <a:ext cx="1368152" cy="1323638"/>
          </a:xfrm>
          <a:prstGeom prst="rect">
            <a:avLst/>
          </a:prstGeom>
        </p:spPr>
      </p:pic>
      <p:pic>
        <p:nvPicPr>
          <p:cNvPr id="7" name="6 - Εικόνα" descr="dna_infograph1.gif"/>
          <p:cNvPicPr>
            <a:picLocks noChangeAspect="1"/>
          </p:cNvPicPr>
          <p:nvPr/>
        </p:nvPicPr>
        <p:blipFill>
          <a:blip r:embed="rId3" cstate="print">
            <a:clrChange>
              <a:clrFrom>
                <a:srgbClr val="006699"/>
              </a:clrFrom>
              <a:clrTo>
                <a:srgbClr val="006699">
                  <a:alpha val="0"/>
                </a:srgbClr>
              </a:clrTo>
            </a:clrChange>
          </a:blip>
          <a:stretch>
            <a:fillRect/>
          </a:stretch>
        </p:blipFill>
        <p:spPr>
          <a:xfrm>
            <a:off x="467544" y="1700808"/>
            <a:ext cx="4248472" cy="4066395"/>
          </a:xfrm>
          <a:prstGeom prst="rect">
            <a:avLst/>
          </a:prstGeom>
          <a:effectLst>
            <a:softEdge rad="3175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286000" y="1700808"/>
            <a:ext cx="4572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b="1" dirty="0" smtClean="0"/>
              <a:t>I</a:t>
            </a:r>
            <a:r>
              <a:rPr lang="el-GR" sz="2800" b="1" dirty="0" smtClean="0"/>
              <a:t>ΟΙ</a:t>
            </a:r>
            <a:endParaRPr lang="el-GR" sz="2800" b="1" dirty="0"/>
          </a:p>
        </p:txBody>
      </p:sp>
      <p:sp>
        <p:nvSpPr>
          <p:cNvPr id="4" name="3 - TextBox"/>
          <p:cNvSpPr txBox="1"/>
          <p:nvPr/>
        </p:nvSpPr>
        <p:spPr>
          <a:xfrm>
            <a:off x="4572000" y="4005064"/>
            <a:ext cx="4572000" cy="258532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buFont typeface="Arial" pitchFamily="34" charset="0"/>
              <a:buChar char="•"/>
            </a:pPr>
            <a:r>
              <a:rPr lang="el-GR" dirty="0" smtClean="0"/>
              <a:t> Ένα σωματίδιο ιού αποτελείται από ένα μόριο νουκλεϊκού οξέος </a:t>
            </a:r>
            <a:r>
              <a:rPr lang="el-GR" b="1" dirty="0" smtClean="0"/>
              <a:t>(</a:t>
            </a:r>
            <a:r>
              <a:rPr lang="en-US" b="1" dirty="0" smtClean="0"/>
              <a:t>DNA</a:t>
            </a:r>
            <a:r>
              <a:rPr lang="el-GR" b="1" dirty="0" smtClean="0"/>
              <a:t> ή </a:t>
            </a:r>
            <a:r>
              <a:rPr lang="en-US" b="1" dirty="0" smtClean="0"/>
              <a:t>RNA</a:t>
            </a:r>
            <a:r>
              <a:rPr lang="el-GR" b="1" dirty="0" smtClean="0"/>
              <a:t>) </a:t>
            </a:r>
            <a:r>
              <a:rPr lang="el-GR" dirty="0" smtClean="0"/>
              <a:t>το οποίο περιβάλλεται από πρωτεϊνικό περίβλημα, το καψίδιο. </a:t>
            </a:r>
            <a:endParaRPr lang="en-US" dirty="0" smtClean="0"/>
          </a:p>
          <a:p>
            <a:pPr algn="just"/>
            <a:r>
              <a:rPr lang="el-GR" dirty="0" smtClean="0"/>
              <a:t> </a:t>
            </a:r>
          </a:p>
          <a:p>
            <a:pPr algn="just">
              <a:buFont typeface="Arial" pitchFamily="34" charset="0"/>
              <a:buChar char="•"/>
            </a:pPr>
            <a:r>
              <a:rPr lang="el-GR" dirty="0" smtClean="0"/>
              <a:t>Ορισμένοι ιοί διαθέτουν ένα  επιπλέον περίβλημα από </a:t>
            </a:r>
            <a:r>
              <a:rPr lang="el-GR" b="1" dirty="0" smtClean="0"/>
              <a:t>λιποπρωτεΐνες</a:t>
            </a:r>
            <a:r>
              <a:rPr lang="el-GR" dirty="0" smtClean="0"/>
              <a:t> το οποίο ονομάζεται </a:t>
            </a:r>
            <a:r>
              <a:rPr lang="el-GR" b="1" dirty="0" smtClean="0"/>
              <a:t>έλυτρο</a:t>
            </a:r>
          </a:p>
          <a:p>
            <a:endParaRPr lang="el-GR" dirty="0"/>
          </a:p>
        </p:txBody>
      </p:sp>
      <p:grpSp>
        <p:nvGrpSpPr>
          <p:cNvPr id="10" name="9 - Ομάδα"/>
          <p:cNvGrpSpPr/>
          <p:nvPr/>
        </p:nvGrpSpPr>
        <p:grpSpPr>
          <a:xfrm>
            <a:off x="827584" y="4077072"/>
            <a:ext cx="2592288" cy="2563222"/>
            <a:chOff x="6012160" y="2222897"/>
            <a:chExt cx="2592288" cy="2563222"/>
          </a:xfrm>
        </p:grpSpPr>
        <p:pic>
          <p:nvPicPr>
            <p:cNvPr id="1026" name="Picture 2" descr="C:\Documents and Settings\user\Επιφάνεια εργασίας\Εικόνες παρουσίασης\220px-Rotavirus_Reconstruction.jpg"/>
            <p:cNvPicPr>
              <a:picLocks noChangeAspect="1" noChangeArrowheads="1"/>
            </p:cNvPicPr>
            <p:nvPr/>
          </p:nvPicPr>
          <p:blipFill>
            <a:blip r:embed="rId2" cstate="print"/>
            <a:srcRect/>
            <a:stretch>
              <a:fillRect/>
            </a:stretch>
          </p:blipFill>
          <p:spPr bwMode="auto">
            <a:xfrm>
              <a:off x="6012160" y="2222897"/>
              <a:ext cx="2592288" cy="2304256"/>
            </a:xfrm>
            <a:prstGeom prst="rect">
              <a:avLst/>
            </a:prstGeom>
            <a:noFill/>
          </p:spPr>
        </p:pic>
        <p:sp>
          <p:nvSpPr>
            <p:cNvPr id="6" name="5 - TextBox"/>
            <p:cNvSpPr txBox="1"/>
            <p:nvPr/>
          </p:nvSpPr>
          <p:spPr>
            <a:xfrm>
              <a:off x="6012160" y="4509120"/>
              <a:ext cx="2592288" cy="276999"/>
            </a:xfrm>
            <a:prstGeom prst="rect">
              <a:avLst/>
            </a:prstGeom>
            <a:noFill/>
          </p:spPr>
          <p:txBody>
            <a:bodyPr wrap="square" rtlCol="0">
              <a:spAutoFit/>
            </a:bodyPr>
            <a:lstStyle/>
            <a:p>
              <a:pPr algn="ctr"/>
              <a:r>
                <a:rPr lang="el-GR" sz="1200" i="1" dirty="0" smtClean="0"/>
                <a:t>Σχηματική απεικόνιση </a:t>
              </a:r>
              <a:r>
                <a:rPr lang="el-GR" sz="1200" i="1" dirty="0" err="1" smtClean="0"/>
                <a:t>ροτα</a:t>
              </a:r>
              <a:r>
                <a:rPr lang="el-GR" sz="1200" i="1" dirty="0" smtClean="0"/>
                <a:t>-ιού</a:t>
              </a:r>
              <a:endParaRPr lang="el-GR" sz="1200" i="1" dirty="0"/>
            </a:p>
          </p:txBody>
        </p:sp>
      </p:grpSp>
      <p:sp>
        <p:nvSpPr>
          <p:cNvPr id="7" name="6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8"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9" name="8 - TextBox"/>
          <p:cNvSpPr txBox="1"/>
          <p:nvPr/>
        </p:nvSpPr>
        <p:spPr>
          <a:xfrm>
            <a:off x="0" y="2564904"/>
            <a:ext cx="4572000" cy="1200329"/>
          </a:xfrm>
          <a:prstGeom prst="rect">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b="1" dirty="0" smtClean="0">
                <a:solidFill>
                  <a:schemeClr val="bg1"/>
                </a:solidFill>
              </a:rPr>
              <a:t>Ιοί</a:t>
            </a:r>
            <a:r>
              <a:rPr lang="el-GR" dirty="0" smtClean="0">
                <a:solidFill>
                  <a:schemeClr val="bg1"/>
                </a:solidFill>
              </a:rPr>
              <a:t> ονομάζονται μη αυτοτελείς λοιμογόνοι παράγοντες οι οποίοι δεν αποτελούνται από κύτταρα</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411760" y="2132856"/>
            <a:ext cx="374441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ΒΑΚΤΗΡΙΑ</a:t>
            </a:r>
            <a:endParaRPr lang="el-GR" sz="2800" b="1" dirty="0"/>
          </a:p>
        </p:txBody>
      </p:sp>
      <p:sp>
        <p:nvSpPr>
          <p:cNvPr id="4"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5" name="4 - TextBox"/>
          <p:cNvSpPr txBox="1"/>
          <p:nvPr/>
        </p:nvSpPr>
        <p:spPr>
          <a:xfrm>
            <a:off x="3419872" y="692696"/>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pic>
        <p:nvPicPr>
          <p:cNvPr id="7" name="6 - Εικόνα" descr="streptococcus-bacteria-intro.jpg"/>
          <p:cNvPicPr>
            <a:picLocks noChangeAspect="1"/>
          </p:cNvPicPr>
          <p:nvPr/>
        </p:nvPicPr>
        <p:blipFill>
          <a:blip r:embed="rId2" cstate="print"/>
          <a:stretch>
            <a:fillRect/>
          </a:stretch>
        </p:blipFill>
        <p:spPr>
          <a:xfrm>
            <a:off x="2807804" y="3357563"/>
            <a:ext cx="3528392" cy="2651960"/>
          </a:xfrm>
          <a:prstGeom prst="rect">
            <a:avLst/>
          </a:prstGeom>
        </p:spPr>
      </p:pic>
      <p:sp>
        <p:nvSpPr>
          <p:cNvPr id="8" name="7 - TextBox"/>
          <p:cNvSpPr txBox="1"/>
          <p:nvPr/>
        </p:nvSpPr>
        <p:spPr>
          <a:xfrm>
            <a:off x="2807804" y="5949280"/>
            <a:ext cx="3528392" cy="288032"/>
          </a:xfrm>
          <a:prstGeom prst="rect">
            <a:avLst/>
          </a:prstGeom>
          <a:noFill/>
        </p:spPr>
        <p:txBody>
          <a:bodyPr wrap="square" rtlCol="0">
            <a:spAutoFit/>
          </a:bodyPr>
          <a:lstStyle/>
          <a:p>
            <a:pPr algn="ctr"/>
            <a:r>
              <a:rPr lang="el-GR" sz="1200" i="1" dirty="0" smtClean="0"/>
              <a:t>Σταφυλόκοκκος</a:t>
            </a:r>
            <a:endParaRPr lang="el-GR" sz="12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6512" y="1484784"/>
            <a:ext cx="3661580"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l-GR" sz="2800" b="1" dirty="0" smtClean="0">
                <a:ln w="6350">
                  <a:noFill/>
                </a:ln>
                <a:solidFill>
                  <a:schemeClr val="bg1"/>
                </a:solidFill>
                <a:latin typeface="Arial"/>
                <a:ea typeface="+mj-ea"/>
                <a:cs typeface="+mj-cs"/>
              </a:rPr>
              <a:t>Μέγεθος βακτηρίων </a:t>
            </a:r>
            <a:endParaRPr lang="el-GR" sz="1600" dirty="0">
              <a:solidFill>
                <a:schemeClr val="bg1"/>
              </a:solidFill>
            </a:endParaRPr>
          </a:p>
        </p:txBody>
      </p:sp>
      <p:sp>
        <p:nvSpPr>
          <p:cNvPr id="5"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6" name="5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grpSp>
        <p:nvGrpSpPr>
          <p:cNvPr id="9" name="8 - Ομάδα"/>
          <p:cNvGrpSpPr/>
          <p:nvPr/>
        </p:nvGrpSpPr>
        <p:grpSpPr>
          <a:xfrm>
            <a:off x="3062039" y="2492896"/>
            <a:ext cx="5686425" cy="3781425"/>
            <a:chOff x="3203848" y="2276872"/>
            <a:chExt cx="5686425" cy="3781425"/>
          </a:xfrm>
        </p:grpSpPr>
        <p:pic>
          <p:nvPicPr>
            <p:cNvPr id="7" name="6 - Εικόνα" descr="Κλίμακα μεγεθών οργανισμών.bmp"/>
            <p:cNvPicPr>
              <a:picLocks noChangeAspect="1"/>
            </p:cNvPicPr>
            <p:nvPr/>
          </p:nvPicPr>
          <p:blipFill>
            <a:blip r:embed="rId2" cstate="print">
              <a:clrChange>
                <a:clrFrom>
                  <a:srgbClr val="FFFFFF"/>
                </a:clrFrom>
                <a:clrTo>
                  <a:srgbClr val="FFFFFF">
                    <a:alpha val="0"/>
                  </a:srgbClr>
                </a:clrTo>
              </a:clrChange>
            </a:blip>
            <a:stretch>
              <a:fillRect/>
            </a:stretch>
          </p:blipFill>
          <p:spPr>
            <a:xfrm>
              <a:off x="3203848" y="2276872"/>
              <a:ext cx="5686425" cy="3781425"/>
            </a:xfrm>
            <a:prstGeom prst="rect">
              <a:avLst/>
            </a:prstGeom>
          </p:spPr>
        </p:pic>
        <p:sp>
          <p:nvSpPr>
            <p:cNvPr id="8" name="7 - Ορθογώνιο"/>
            <p:cNvSpPr/>
            <p:nvPr/>
          </p:nvSpPr>
          <p:spPr>
            <a:xfrm rot="16200000">
              <a:off x="2735797" y="3609020"/>
              <a:ext cx="1908212"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ysClr val="windowText" lastClr="000000"/>
                  </a:solidFill>
                </a:rPr>
                <a:t>Μέτρα</a:t>
              </a:r>
              <a:endParaRPr lang="el-GR" sz="3200" dirty="0">
                <a:solidFill>
                  <a:sysClr val="windowText" lastClr="000000"/>
                </a:solidFill>
              </a:endParaRPr>
            </a:p>
          </p:txBody>
        </p:sp>
      </p:grpSp>
      <p:sp>
        <p:nvSpPr>
          <p:cNvPr id="10" name="9 - TextBox"/>
          <p:cNvSpPr txBox="1"/>
          <p:nvPr/>
        </p:nvSpPr>
        <p:spPr>
          <a:xfrm>
            <a:off x="-36512" y="2420888"/>
            <a:ext cx="3635896" cy="646331"/>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r>
              <a:rPr lang="el-GR" dirty="0" smtClean="0"/>
              <a:t>Τα κύτταρα των βακτηρίων έχουν διάμετρο 0,1-5μ</a:t>
            </a:r>
            <a:r>
              <a:rPr lang="en-US" dirty="0" smtClean="0"/>
              <a:t>m</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051720" y="2060848"/>
            <a:ext cx="5112568" cy="1077218"/>
          </a:xfrm>
          <a:prstGeom prst="rect">
            <a:avLst/>
          </a:prstGeom>
          <a:noFill/>
        </p:spPr>
        <p:txBody>
          <a:bodyPr wrap="square" rtlCol="0">
            <a:spAutoFit/>
          </a:bodyPr>
          <a:lstStyle/>
          <a:p>
            <a:pPr algn="ctr"/>
            <a:r>
              <a:rPr lang="el-GR" sz="3200" b="1" dirty="0" smtClean="0"/>
              <a:t>ΜΙΚΡΟΒΙΟΛΟΓΙΑ ΣΤΟΜΑΤΙΚΗΣ ΚΟΙΛΟΤΗΤΑΣ</a:t>
            </a:r>
            <a:endParaRPr lang="el-GR" sz="3200" b="1" dirty="0"/>
          </a:p>
        </p:txBody>
      </p:sp>
      <p:pic>
        <p:nvPicPr>
          <p:cNvPr id="6" name="il_fi"/>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r="1725" b="8504"/>
          <a:stretch>
            <a:fillRect/>
          </a:stretch>
        </p:blipFill>
        <p:spPr bwMode="auto">
          <a:xfrm>
            <a:off x="2411760" y="3357563"/>
            <a:ext cx="4320480" cy="289890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Διάγραμμα"/>
          <p:cNvGraphicFramePr/>
          <p:nvPr/>
        </p:nvGraphicFramePr>
        <p:xfrm>
          <a:off x="35496" y="3357563"/>
          <a:ext cx="4968552" cy="34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ile:Bacterial morphology diagram.svg">
            <a:hlinkClick r:id="rId7"/>
          </p:cNvPr>
          <p:cNvPicPr>
            <a:picLocks noChangeAspect="1" noChangeArrowheads="1"/>
          </p:cNvPicPr>
          <p:nvPr/>
        </p:nvPicPr>
        <p:blipFill>
          <a:blip r:embed="rId8" cstate="print">
            <a:clrChange>
              <a:clrFrom>
                <a:srgbClr val="FFFFFF"/>
              </a:clrFrom>
              <a:clrTo>
                <a:srgbClr val="FFFFFF">
                  <a:alpha val="0"/>
                </a:srgbClr>
              </a:clrTo>
            </a:clrChange>
            <a:lum/>
          </a:blip>
          <a:srcRect/>
          <a:stretch>
            <a:fillRect/>
          </a:stretch>
        </p:blipFill>
        <p:spPr bwMode="auto">
          <a:xfrm>
            <a:off x="4572000" y="2920008"/>
            <a:ext cx="4229100" cy="3937992"/>
          </a:xfrm>
          <a:prstGeom prst="rect">
            <a:avLst/>
          </a:prstGeom>
          <a:noFill/>
          <a:ln w="9525">
            <a:noFill/>
            <a:miter lim="800000"/>
            <a:headEnd/>
            <a:tailEnd/>
          </a:ln>
        </p:spPr>
      </p:pic>
      <p:sp>
        <p:nvSpPr>
          <p:cNvPr id="6" name="5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7" name="1 - Τίτλος"/>
          <p:cNvSpPr txBox="1">
            <a:spLocks/>
          </p:cNvSpPr>
          <p:nvPr/>
        </p:nvSpPr>
        <p:spPr>
          <a:xfrm>
            <a:off x="0" y="260648"/>
            <a:ext cx="3323861" cy="93610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8 - TextBox"/>
          <p:cNvSpPr txBox="1"/>
          <p:nvPr/>
        </p:nvSpPr>
        <p:spPr>
          <a:xfrm>
            <a:off x="0" y="1952913"/>
            <a:ext cx="55800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a:r>
              <a:rPr lang="el-GR" dirty="0" smtClean="0"/>
              <a:t>Τα βακτήρια κατατάσσονται σύμφωνα με την μορφολογία, δηλ., το σχήμα τους και με τη διάταξη αυτών</a:t>
            </a:r>
          </a:p>
          <a:p>
            <a:endParaRPr lang="el-GR" dirty="0"/>
          </a:p>
        </p:txBody>
      </p:sp>
      <p:sp>
        <p:nvSpPr>
          <p:cNvPr id="11" name="10 - TextBox"/>
          <p:cNvSpPr txBox="1"/>
          <p:nvPr/>
        </p:nvSpPr>
        <p:spPr>
          <a:xfrm>
            <a:off x="0" y="1484784"/>
            <a:ext cx="558011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Ταξινόμηση σύμφωνα με το σχήμα</a:t>
            </a:r>
            <a:endParaRPr lang="el-GR"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Βακτήριο.bmp"/>
          <p:cNvPicPr>
            <a:picLocks noChangeAspect="1"/>
          </p:cNvPicPr>
          <p:nvPr/>
        </p:nvPicPr>
        <p:blipFill>
          <a:blip r:embed="rId2" cstate="print">
            <a:clrChange>
              <a:clrFrom>
                <a:srgbClr val="FFFFFF"/>
              </a:clrFrom>
              <a:clrTo>
                <a:srgbClr val="FFFFFF">
                  <a:alpha val="0"/>
                </a:srgbClr>
              </a:clrTo>
            </a:clrChange>
          </a:blip>
          <a:stretch>
            <a:fillRect/>
          </a:stretch>
        </p:blipFill>
        <p:spPr>
          <a:xfrm>
            <a:off x="1547664" y="2507481"/>
            <a:ext cx="6192687" cy="4305895"/>
          </a:xfrm>
          <a:prstGeom prst="rect">
            <a:avLst/>
          </a:prstGeom>
        </p:spPr>
      </p:pic>
      <p:sp>
        <p:nvSpPr>
          <p:cNvPr id="4" name="1 - Τίτλος"/>
          <p:cNvSpPr txBox="1">
            <a:spLocks/>
          </p:cNvSpPr>
          <p:nvPr/>
        </p:nvSpPr>
        <p:spPr>
          <a:xfrm>
            <a:off x="0" y="260648"/>
            <a:ext cx="3323861" cy="93610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7" name="6 - TextBox"/>
          <p:cNvSpPr txBox="1"/>
          <p:nvPr/>
        </p:nvSpPr>
        <p:spPr>
          <a:xfrm>
            <a:off x="539552" y="1988840"/>
            <a:ext cx="558011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Βασικά χαρακτηριστικά βακτηρίων</a:t>
            </a:r>
            <a:endParaRPr lang="el-GR"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 Ομάδα"/>
          <p:cNvGrpSpPr/>
          <p:nvPr/>
        </p:nvGrpSpPr>
        <p:grpSpPr>
          <a:xfrm>
            <a:off x="1259632" y="2810894"/>
            <a:ext cx="3272515" cy="3210394"/>
            <a:chOff x="323528" y="2132856"/>
            <a:chExt cx="4176464" cy="3816424"/>
          </a:xfrm>
          <a:solidFill>
            <a:schemeClr val="tx2">
              <a:lumMod val="75000"/>
              <a:alpha val="20000"/>
            </a:schemeClr>
          </a:solidFill>
        </p:grpSpPr>
        <p:sp>
          <p:nvSpPr>
            <p:cNvPr id="21" name="20 - Αριστερό βέλος"/>
            <p:cNvSpPr/>
            <p:nvPr/>
          </p:nvSpPr>
          <p:spPr>
            <a:xfrm rot="10800000">
              <a:off x="3491879" y="4941167"/>
              <a:ext cx="1008113" cy="504056"/>
            </a:xfrm>
            <a:prstGeom prst="leftArrow">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22" name="21 - Ορθογώνιο"/>
            <p:cNvSpPr/>
            <p:nvPr/>
          </p:nvSpPr>
          <p:spPr>
            <a:xfrm>
              <a:off x="323528" y="2132856"/>
              <a:ext cx="3168352" cy="3816424"/>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graphicFrame>
        <p:nvGraphicFramePr>
          <p:cNvPr id="10" name="9 - Διάγραμμα"/>
          <p:cNvGraphicFramePr/>
          <p:nvPr/>
        </p:nvGraphicFramePr>
        <p:xfrm>
          <a:off x="1043608" y="2955076"/>
          <a:ext cx="2560525" cy="306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 Τίτλος"/>
          <p:cNvSpPr>
            <a:spLocks noGrp="1"/>
          </p:cNvSpPr>
          <p:nvPr>
            <p:ph type="title"/>
          </p:nvPr>
        </p:nvSpPr>
        <p:spPr>
          <a:xfrm>
            <a:off x="0" y="260648"/>
            <a:ext cx="3131840"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4" name="3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7" name="2 - Υπότιτλος"/>
          <p:cNvSpPr txBox="1">
            <a:spLocks/>
          </p:cNvSpPr>
          <p:nvPr/>
        </p:nvSpPr>
        <p:spPr>
          <a:xfrm>
            <a:off x="1224136" y="2204864"/>
            <a:ext cx="6588224" cy="43204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2000" b="1" i="0" u="none" strike="noStrike" kern="1200" cap="none" spc="0" normalizeH="0" baseline="0" noProof="0" dirty="0" smtClean="0">
                <a:ln>
                  <a:noFill/>
                </a:ln>
                <a:solidFill>
                  <a:schemeClr val="bg1"/>
                </a:solidFill>
                <a:effectLst/>
                <a:uLnTx/>
                <a:uFillTx/>
                <a:latin typeface="+mn-lt"/>
                <a:ea typeface="+mn-ea"/>
                <a:cs typeface="+mn-cs"/>
              </a:rPr>
              <a:t>Κυτταρική μεμβράνη</a:t>
            </a:r>
            <a:endParaRPr kumimoji="0" lang="el-GR" sz="20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7" name="16 - Ομάδα"/>
          <p:cNvGrpSpPr/>
          <p:nvPr/>
        </p:nvGrpSpPr>
        <p:grpSpPr>
          <a:xfrm>
            <a:off x="4209501" y="2708920"/>
            <a:ext cx="3649613" cy="3312368"/>
            <a:chOff x="4067944" y="1988840"/>
            <a:chExt cx="4657725" cy="3937647"/>
          </a:xfrm>
        </p:grpSpPr>
        <p:pic>
          <p:nvPicPr>
            <p:cNvPr id="7169"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67944" y="1988840"/>
              <a:ext cx="4657725" cy="3914775"/>
            </a:xfrm>
            <a:prstGeom prst="rect">
              <a:avLst/>
            </a:prstGeom>
            <a:noFill/>
            <a:ln w="9525">
              <a:noFill/>
              <a:miter lim="800000"/>
              <a:headEnd/>
              <a:tailEnd/>
            </a:ln>
          </p:spPr>
        </p:pic>
        <p:sp>
          <p:nvSpPr>
            <p:cNvPr id="11" name="10 - TextBox"/>
            <p:cNvSpPr txBox="1"/>
            <p:nvPr/>
          </p:nvSpPr>
          <p:spPr>
            <a:xfrm rot="16200000">
              <a:off x="3338280" y="4077072"/>
              <a:ext cx="1728192" cy="261610"/>
            </a:xfrm>
            <a:prstGeom prst="rect">
              <a:avLst/>
            </a:prstGeom>
            <a:noFill/>
          </p:spPr>
          <p:txBody>
            <a:bodyPr wrap="square" rtlCol="0">
              <a:spAutoFit/>
            </a:bodyPr>
            <a:lstStyle/>
            <a:p>
              <a:pPr algn="ctr"/>
              <a:r>
                <a:rPr lang="el-GR" sz="1100" b="1" dirty="0" err="1" smtClean="0"/>
                <a:t>Περιπλασματικός</a:t>
              </a:r>
              <a:r>
                <a:rPr lang="el-GR" sz="1100" b="1" dirty="0" smtClean="0"/>
                <a:t> χώρος</a:t>
              </a:r>
              <a:endParaRPr lang="el-GR" sz="1100" b="1" dirty="0"/>
            </a:p>
          </p:txBody>
        </p:sp>
        <p:sp>
          <p:nvSpPr>
            <p:cNvPr id="12" name="11 - TextBox"/>
            <p:cNvSpPr txBox="1"/>
            <p:nvPr/>
          </p:nvSpPr>
          <p:spPr>
            <a:xfrm rot="16200000">
              <a:off x="3469087" y="4679558"/>
              <a:ext cx="2232248" cy="261610"/>
            </a:xfrm>
            <a:prstGeom prst="rect">
              <a:avLst/>
            </a:prstGeom>
            <a:noFill/>
          </p:spPr>
          <p:txBody>
            <a:bodyPr wrap="square" rtlCol="0">
              <a:spAutoFit/>
            </a:bodyPr>
            <a:lstStyle/>
            <a:p>
              <a:r>
                <a:rPr lang="el-GR" sz="1100" b="1" dirty="0" smtClean="0"/>
                <a:t>Πλασματική μεμβράνη</a:t>
              </a:r>
              <a:endParaRPr lang="el-GR" sz="1100" b="1" dirty="0"/>
            </a:p>
          </p:txBody>
        </p:sp>
        <p:sp>
          <p:nvSpPr>
            <p:cNvPr id="13" name="12 - TextBox"/>
            <p:cNvSpPr txBox="1"/>
            <p:nvPr/>
          </p:nvSpPr>
          <p:spPr>
            <a:xfrm rot="16200000">
              <a:off x="3937139" y="2938155"/>
              <a:ext cx="1296144" cy="261610"/>
            </a:xfrm>
            <a:prstGeom prst="rect">
              <a:avLst/>
            </a:prstGeom>
            <a:noFill/>
          </p:spPr>
          <p:txBody>
            <a:bodyPr wrap="square" rtlCol="0">
              <a:spAutoFit/>
            </a:bodyPr>
            <a:lstStyle/>
            <a:p>
              <a:r>
                <a:rPr lang="el-GR" sz="1100" b="1" dirty="0" smtClean="0"/>
                <a:t>Πεπτιδογλυκάνη</a:t>
              </a:r>
              <a:endParaRPr lang="el-GR" sz="1100" b="1" dirty="0"/>
            </a:p>
          </p:txBody>
        </p:sp>
        <p:sp>
          <p:nvSpPr>
            <p:cNvPr id="15" name="14 - TextBox"/>
            <p:cNvSpPr txBox="1"/>
            <p:nvPr/>
          </p:nvSpPr>
          <p:spPr>
            <a:xfrm>
              <a:off x="6660232" y="2060848"/>
              <a:ext cx="1296144" cy="261610"/>
            </a:xfrm>
            <a:prstGeom prst="rect">
              <a:avLst/>
            </a:prstGeom>
            <a:noFill/>
          </p:spPr>
          <p:txBody>
            <a:bodyPr wrap="square" rtlCol="0">
              <a:spAutoFit/>
            </a:bodyPr>
            <a:lstStyle/>
            <a:p>
              <a:r>
                <a:rPr lang="el-GR" sz="1100" b="1" dirty="0" err="1" smtClean="0"/>
                <a:t>Τεϊχοϊκά</a:t>
              </a:r>
              <a:r>
                <a:rPr lang="el-GR" sz="1100" b="1" dirty="0" smtClean="0"/>
                <a:t> οξέα</a:t>
              </a:r>
              <a:endParaRPr lang="el-GR" sz="1100" b="1" dirty="0"/>
            </a:p>
          </p:txBody>
        </p:sp>
        <p:sp>
          <p:nvSpPr>
            <p:cNvPr id="16" name="15 - TextBox"/>
            <p:cNvSpPr txBox="1"/>
            <p:nvPr/>
          </p:nvSpPr>
          <p:spPr>
            <a:xfrm>
              <a:off x="5220072" y="2087270"/>
              <a:ext cx="1296144" cy="261610"/>
            </a:xfrm>
            <a:prstGeom prst="rect">
              <a:avLst/>
            </a:prstGeom>
            <a:noFill/>
          </p:spPr>
          <p:txBody>
            <a:bodyPr wrap="square" rtlCol="0">
              <a:spAutoFit/>
            </a:bodyPr>
            <a:lstStyle/>
            <a:p>
              <a:r>
                <a:rPr lang="el-GR" sz="1100" b="1" dirty="0" err="1" smtClean="0"/>
                <a:t>Λιποτεϊχοϊκό</a:t>
              </a:r>
              <a:r>
                <a:rPr lang="el-GR" sz="1100" b="1" dirty="0" smtClean="0"/>
                <a:t> οξύ</a:t>
              </a:r>
              <a:endParaRPr lang="el-GR" sz="1100" b="1" dirty="0"/>
            </a:p>
          </p:txBody>
        </p:sp>
      </p:grpSp>
      <p:sp>
        <p:nvSpPr>
          <p:cNvPr id="18" name="17 - Έλλειψη"/>
          <p:cNvSpPr/>
          <p:nvPr/>
        </p:nvSpPr>
        <p:spPr>
          <a:xfrm>
            <a:off x="4690763" y="4590394"/>
            <a:ext cx="3441784" cy="1574910"/>
          </a:xfrm>
          <a:prstGeom prst="ellipse">
            <a:avLst/>
          </a:prstGeom>
          <a:solidFill>
            <a:schemeClr val="tx2">
              <a:lumMod val="75000"/>
              <a:alpha val="1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81822" y="2339701"/>
            <a:ext cx="4438650" cy="2457451"/>
          </a:xfrm>
          <a:prstGeom prst="rect">
            <a:avLst/>
          </a:prstGeom>
          <a:noFill/>
        </p:spPr>
      </p:pic>
      <p:sp>
        <p:nvSpPr>
          <p:cNvPr id="4" name="3 - TextBox"/>
          <p:cNvSpPr txBox="1"/>
          <p:nvPr/>
        </p:nvSpPr>
        <p:spPr>
          <a:xfrm>
            <a:off x="144016" y="2211829"/>
            <a:ext cx="3779912" cy="258532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Μέσω της πλασματικής μεμβράνης ελέγχεται:</a:t>
            </a:r>
          </a:p>
          <a:p>
            <a:r>
              <a:rPr lang="el-GR" dirty="0" smtClean="0"/>
              <a:t>Η είσοδος και η έξοδος ουσιών από το κύτταρο, η προσκόλληση σε άλλα κύτταρα ή επιφάνειες, η κυτταρική επικοινωνία.  Επίσης, προσφέρει επιφάνειες για ένζυμα τα οποία παίρνουν μέρος σε βιοχημικές αντιδράσεις </a:t>
            </a:r>
            <a:endParaRPr lang="el-GR" dirty="0"/>
          </a:p>
        </p:txBody>
      </p:sp>
      <p:sp>
        <p:nvSpPr>
          <p:cNvPr id="5" name="4 - TextBox"/>
          <p:cNvSpPr txBox="1"/>
          <p:nvPr/>
        </p:nvSpPr>
        <p:spPr>
          <a:xfrm>
            <a:off x="2411760" y="1340768"/>
            <a:ext cx="4320480"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Λειτουργίες πλασματικής μεμβράνης </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txBox="1">
            <a:spLocks/>
          </p:cNvSpPr>
          <p:nvPr/>
        </p:nvSpPr>
        <p:spPr>
          <a:xfrm>
            <a:off x="2304256" y="1556792"/>
            <a:ext cx="4572000" cy="468052"/>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2800" b="1" i="0" u="none" strike="noStrike" kern="1200" cap="none" spc="0" normalizeH="0" baseline="0" noProof="0" dirty="0" smtClean="0">
                <a:ln>
                  <a:noFill/>
                </a:ln>
                <a:solidFill>
                  <a:schemeClr val="bg1"/>
                </a:solidFill>
                <a:effectLst/>
                <a:uLnTx/>
                <a:uFillTx/>
                <a:latin typeface="+mn-lt"/>
                <a:ea typeface="+mn-ea"/>
                <a:cs typeface="+mn-cs"/>
              </a:rPr>
              <a:t>Κυτταρικό τοίχωμα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4 - TextBox"/>
          <p:cNvSpPr txBox="1"/>
          <p:nvPr/>
        </p:nvSpPr>
        <p:spPr>
          <a:xfrm>
            <a:off x="2195736" y="2564904"/>
            <a:ext cx="4752528" cy="1477328"/>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Περίβλημα εξωτερικά της πλασματικής μεμβράνης.</a:t>
            </a:r>
          </a:p>
          <a:p>
            <a:r>
              <a:rPr lang="el-GR" dirty="0" smtClean="0"/>
              <a:t>Υποστηρίζει, προστατεύει, δίνει σχήμα στο κύτταρο των βακτηρίων και παίρνει μέρος στην κυτταρική διαίρεση</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0" y="260648"/>
            <a:ext cx="3491880" cy="936104"/>
          </a:xfrm>
          <a:prstGeom prst="rect">
            <a:avLst/>
          </a:prstGeom>
        </p:spPr>
        <p:txBody>
          <a:bodyPr>
            <a:normAutofit fontScale="900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5" name="4 - TextBox"/>
          <p:cNvSpPr txBox="1"/>
          <p:nvPr/>
        </p:nvSpPr>
        <p:spPr>
          <a:xfrm>
            <a:off x="0" y="1988840"/>
            <a:ext cx="5112568" cy="646331"/>
          </a:xfrm>
          <a:prstGeom prst="rect">
            <a:avLst/>
          </a:prstGeom>
          <a:solidFill>
            <a:srgbClr val="C00000"/>
          </a:solidFill>
        </p:spPr>
        <p:txBody>
          <a:bodyPr wrap="square" rtlCol="0">
            <a:spAutoFit/>
          </a:bodyPr>
          <a:lstStyle/>
          <a:p>
            <a:r>
              <a:rPr lang="el-GR" dirty="0" smtClean="0">
                <a:solidFill>
                  <a:schemeClr val="bg1"/>
                </a:solidFill>
              </a:rPr>
              <a:t>Τα βακτήρια διακρίνονται ανάλογα με το κυτταρικό τους τοίχωμα σε </a:t>
            </a:r>
            <a:r>
              <a:rPr lang="en-US" dirty="0" smtClean="0">
                <a:solidFill>
                  <a:schemeClr val="bg1"/>
                </a:solidFill>
              </a:rPr>
              <a:t>Gram (+) </a:t>
            </a:r>
            <a:r>
              <a:rPr lang="el-GR" dirty="0" smtClean="0">
                <a:solidFill>
                  <a:schemeClr val="bg1"/>
                </a:solidFill>
              </a:rPr>
              <a:t>και </a:t>
            </a:r>
            <a:r>
              <a:rPr lang="en-US" dirty="0" smtClean="0">
                <a:solidFill>
                  <a:schemeClr val="bg1"/>
                </a:solidFill>
              </a:rPr>
              <a:t>Gram (-)</a:t>
            </a:r>
            <a:endParaRPr lang="el-GR" dirty="0">
              <a:solidFill>
                <a:schemeClr val="bg1"/>
              </a:solidFill>
            </a:endParaRPr>
          </a:p>
        </p:txBody>
      </p:sp>
      <p:grpSp>
        <p:nvGrpSpPr>
          <p:cNvPr id="15" name="14 - Ομάδα"/>
          <p:cNvGrpSpPr/>
          <p:nvPr/>
        </p:nvGrpSpPr>
        <p:grpSpPr>
          <a:xfrm>
            <a:off x="539552" y="2996952"/>
            <a:ext cx="4320480" cy="3038475"/>
            <a:chOff x="251520" y="3375025"/>
            <a:chExt cx="4320480" cy="3038475"/>
          </a:xfrm>
        </p:grpSpPr>
        <p:pic>
          <p:nvPicPr>
            <p:cNvPr id="1026" name="Picture 2" descr="300px-Gram_Stain_Anthrax"/>
            <p:cNvPicPr>
              <a:picLocks noChangeAspect="1" noChangeArrowheads="1"/>
            </p:cNvPicPr>
            <p:nvPr/>
          </p:nvPicPr>
          <p:blipFill>
            <a:blip r:embed="rId2" cstate="print"/>
            <a:srcRect/>
            <a:stretch>
              <a:fillRect/>
            </a:stretch>
          </p:blipFill>
          <p:spPr bwMode="auto">
            <a:xfrm>
              <a:off x="251520" y="3375025"/>
              <a:ext cx="2857500" cy="3038475"/>
            </a:xfrm>
            <a:prstGeom prst="rect">
              <a:avLst/>
            </a:prstGeom>
            <a:noFill/>
            <a:ln w="9525">
              <a:noFill/>
              <a:miter lim="800000"/>
              <a:headEnd/>
              <a:tailEnd/>
            </a:ln>
          </p:spPr>
        </p:pic>
        <p:sp>
          <p:nvSpPr>
            <p:cNvPr id="8" name="7 - TextBox"/>
            <p:cNvSpPr txBox="1"/>
            <p:nvPr/>
          </p:nvSpPr>
          <p:spPr>
            <a:xfrm>
              <a:off x="3059832" y="3789040"/>
              <a:ext cx="1368152" cy="276999"/>
            </a:xfrm>
            <a:prstGeom prst="rect">
              <a:avLst/>
            </a:prstGeom>
            <a:noFill/>
          </p:spPr>
          <p:txBody>
            <a:bodyPr wrap="square" rtlCol="0">
              <a:spAutoFit/>
            </a:bodyPr>
            <a:lstStyle/>
            <a:p>
              <a:r>
                <a:rPr lang="en-US" sz="1200" dirty="0" smtClean="0"/>
                <a:t>Gram (+) </a:t>
              </a:r>
              <a:r>
                <a:rPr lang="el-GR" sz="1200" dirty="0" smtClean="0"/>
                <a:t>βακτήρια</a:t>
              </a:r>
              <a:endParaRPr lang="el-GR" sz="1200" dirty="0"/>
            </a:p>
          </p:txBody>
        </p:sp>
        <p:sp>
          <p:nvSpPr>
            <p:cNvPr id="9" name="8 - TextBox"/>
            <p:cNvSpPr txBox="1"/>
            <p:nvPr/>
          </p:nvSpPr>
          <p:spPr>
            <a:xfrm>
              <a:off x="3059832" y="5301208"/>
              <a:ext cx="1512168" cy="276999"/>
            </a:xfrm>
            <a:prstGeom prst="rect">
              <a:avLst/>
            </a:prstGeom>
            <a:noFill/>
          </p:spPr>
          <p:txBody>
            <a:bodyPr wrap="square" rtlCol="0">
              <a:spAutoFit/>
            </a:bodyPr>
            <a:lstStyle/>
            <a:p>
              <a:r>
                <a:rPr lang="en-US" sz="1200" dirty="0" smtClean="0"/>
                <a:t>Gram (-) </a:t>
              </a:r>
              <a:r>
                <a:rPr lang="el-GR" sz="1200" dirty="0" smtClean="0"/>
                <a:t>βακτήρια</a:t>
              </a:r>
              <a:endParaRPr lang="el-GR" sz="1200" dirty="0"/>
            </a:p>
          </p:txBody>
        </p:sp>
      </p:grpSp>
      <p:pic>
        <p:nvPicPr>
          <p:cNvPr id="10" name="Picture 2"/>
          <p:cNvPicPr>
            <a:picLocks noChangeAspect="1" noChangeArrowheads="1"/>
          </p:cNvPicPr>
          <p:nvPr/>
        </p:nvPicPr>
        <p:blipFill>
          <a:blip r:embed="rId3" cstate="print"/>
          <a:srcRect/>
          <a:stretch>
            <a:fillRect/>
          </a:stretch>
        </p:blipFill>
        <p:spPr>
          <a:xfrm>
            <a:off x="5364088" y="1916832"/>
            <a:ext cx="3779912" cy="3602729"/>
          </a:xfrm>
          <a:prstGeom prst="rect">
            <a:avLst/>
          </a:prstGeom>
        </p:spPr>
      </p:pic>
      <p:sp>
        <p:nvSpPr>
          <p:cNvPr id="11" name="10 - TextBox"/>
          <p:cNvSpPr txBox="1"/>
          <p:nvPr/>
        </p:nvSpPr>
        <p:spPr>
          <a:xfrm>
            <a:off x="5364088" y="1484784"/>
            <a:ext cx="1440160" cy="461665"/>
          </a:xfrm>
          <a:prstGeom prst="rect">
            <a:avLst/>
          </a:prstGeom>
          <a:noFill/>
        </p:spPr>
        <p:txBody>
          <a:bodyPr wrap="square" rtlCol="0">
            <a:spAutoFit/>
          </a:bodyPr>
          <a:lstStyle/>
          <a:p>
            <a:r>
              <a:rPr lang="el-GR" sz="1200" dirty="0" smtClean="0"/>
              <a:t>Κυτταρικό τοίχωμα </a:t>
            </a:r>
            <a:r>
              <a:rPr lang="en-US" sz="1200" dirty="0" smtClean="0"/>
              <a:t>Gram (-) </a:t>
            </a:r>
            <a:r>
              <a:rPr lang="el-GR" sz="1200" dirty="0" smtClean="0"/>
              <a:t>βακτηρίων</a:t>
            </a:r>
            <a:endParaRPr lang="el-GR" sz="1200" dirty="0"/>
          </a:p>
        </p:txBody>
      </p:sp>
      <p:sp>
        <p:nvSpPr>
          <p:cNvPr id="12" name="11 - TextBox"/>
          <p:cNvSpPr txBox="1"/>
          <p:nvPr/>
        </p:nvSpPr>
        <p:spPr>
          <a:xfrm>
            <a:off x="7703840" y="1484784"/>
            <a:ext cx="1440160" cy="461665"/>
          </a:xfrm>
          <a:prstGeom prst="rect">
            <a:avLst/>
          </a:prstGeom>
          <a:noFill/>
        </p:spPr>
        <p:txBody>
          <a:bodyPr wrap="square" rtlCol="0">
            <a:spAutoFit/>
          </a:bodyPr>
          <a:lstStyle/>
          <a:p>
            <a:r>
              <a:rPr lang="el-GR" sz="1200" dirty="0" smtClean="0"/>
              <a:t>Κυτταρικό τοίχωμα </a:t>
            </a:r>
            <a:r>
              <a:rPr lang="en-US" sz="1200" dirty="0" smtClean="0"/>
              <a:t>Gram (</a:t>
            </a:r>
            <a:r>
              <a:rPr lang="el-GR" sz="1200" dirty="0" smtClean="0"/>
              <a:t>+</a:t>
            </a:r>
            <a:r>
              <a:rPr lang="en-US" sz="1200" dirty="0" smtClean="0"/>
              <a:t>) </a:t>
            </a:r>
            <a:r>
              <a:rPr lang="el-GR" sz="1200" dirty="0" smtClean="0"/>
              <a:t>βακτηρίων</a:t>
            </a:r>
            <a:endParaRPr lang="el-GR" sz="1200" dirty="0"/>
          </a:p>
        </p:txBody>
      </p:sp>
      <p:sp>
        <p:nvSpPr>
          <p:cNvPr id="13" name="12 - TextBox"/>
          <p:cNvSpPr txBox="1"/>
          <p:nvPr/>
        </p:nvSpPr>
        <p:spPr>
          <a:xfrm>
            <a:off x="5292080" y="5445224"/>
            <a:ext cx="3384376" cy="1200329"/>
          </a:xfrm>
          <a:prstGeom prst="rect">
            <a:avLst/>
          </a:prstGeom>
          <a:noFill/>
        </p:spPr>
        <p:txBody>
          <a:bodyPr wrap="square" rtlCol="0">
            <a:spAutoFit/>
          </a:bodyPr>
          <a:lstStyle/>
          <a:p>
            <a:r>
              <a:rPr lang="el-GR" sz="1200" dirty="0" smtClean="0"/>
              <a:t>Κίτρινο: </a:t>
            </a:r>
            <a:r>
              <a:rPr lang="el-GR" sz="1200" dirty="0" err="1" smtClean="0"/>
              <a:t>πεπτιδογλυκάνη</a:t>
            </a:r>
            <a:endParaRPr lang="el-GR" sz="1200" dirty="0" smtClean="0"/>
          </a:p>
          <a:p>
            <a:r>
              <a:rPr lang="el-GR" sz="1200" dirty="0" smtClean="0"/>
              <a:t>Μωβ: πρωτεΐνες</a:t>
            </a:r>
          </a:p>
          <a:p>
            <a:r>
              <a:rPr lang="el-GR" sz="1200" dirty="0" smtClean="0"/>
              <a:t>Πράσινο: </a:t>
            </a:r>
            <a:r>
              <a:rPr lang="el-GR" sz="1200" dirty="0" err="1" smtClean="0"/>
              <a:t>τεϊχοϊκά</a:t>
            </a:r>
            <a:r>
              <a:rPr lang="el-GR" sz="1200" dirty="0" smtClean="0"/>
              <a:t> οξέα</a:t>
            </a:r>
          </a:p>
          <a:p>
            <a:r>
              <a:rPr lang="el-GR" sz="1200" dirty="0" smtClean="0"/>
              <a:t>Καφέ: </a:t>
            </a:r>
            <a:r>
              <a:rPr lang="el-GR" sz="1200" dirty="0" err="1" smtClean="0"/>
              <a:t>φωσφολιπίδια</a:t>
            </a:r>
            <a:endParaRPr lang="el-GR" sz="1200" dirty="0" smtClean="0"/>
          </a:p>
          <a:p>
            <a:r>
              <a:rPr lang="el-GR" sz="1200" dirty="0" smtClean="0"/>
              <a:t>Πορτοκαλί: </a:t>
            </a:r>
            <a:r>
              <a:rPr lang="el-GR" sz="1200" dirty="0" err="1" smtClean="0"/>
              <a:t>λιποπολυσακχαρίτες</a:t>
            </a:r>
            <a:endParaRPr lang="el-GR" sz="1200" dirty="0" smtClean="0"/>
          </a:p>
          <a:p>
            <a:endParaRPr lang="el-GR" sz="1200" dirty="0"/>
          </a:p>
        </p:txBody>
      </p:sp>
      <p:sp>
        <p:nvSpPr>
          <p:cNvPr id="14" name="2 - Υπότιτλος"/>
          <p:cNvSpPr txBox="1">
            <a:spLocks/>
          </p:cNvSpPr>
          <p:nvPr/>
        </p:nvSpPr>
        <p:spPr>
          <a:xfrm>
            <a:off x="0" y="1412776"/>
            <a:ext cx="4572000" cy="468052"/>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2800" b="1" i="0" u="none" strike="noStrike" kern="1200" cap="none" spc="0" normalizeH="0" baseline="0" noProof="0" dirty="0" smtClean="0">
                <a:ln>
                  <a:noFill/>
                </a:ln>
                <a:solidFill>
                  <a:schemeClr val="bg1"/>
                </a:solidFill>
                <a:effectLst/>
                <a:uLnTx/>
                <a:uFillTx/>
                <a:latin typeface="+mn-lt"/>
                <a:ea typeface="+mn-ea"/>
                <a:cs typeface="+mn-cs"/>
              </a:rPr>
              <a:t>Κυτταρικό τοίχωμα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a:xfrm>
            <a:off x="179512" y="260648"/>
            <a:ext cx="3131840"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
        <p:nvSpPr>
          <p:cNvPr id="4" name="3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pic>
        <p:nvPicPr>
          <p:cNvPr id="5" name="Picture 2" descr="File:Mureine.svg">
            <a:hlinkClick r:id="rId2"/>
          </p:cNvPr>
          <p:cNvPicPr>
            <a:picLocks noChangeAspect="1" noChangeArrowheads="1"/>
          </p:cNvPicPr>
          <p:nvPr/>
        </p:nvPicPr>
        <p:blipFill>
          <a:blip r:embed="rId3" cstate="print"/>
          <a:srcRect/>
          <a:stretch>
            <a:fillRect/>
          </a:stretch>
        </p:blipFill>
        <p:spPr bwMode="auto">
          <a:xfrm>
            <a:off x="5076056" y="2708920"/>
            <a:ext cx="3419535" cy="3031671"/>
          </a:xfrm>
          <a:prstGeom prst="rect">
            <a:avLst/>
          </a:prstGeom>
          <a:noFill/>
          <a:ln w="9525">
            <a:noFill/>
            <a:miter lim="800000"/>
            <a:headEnd/>
            <a:tailEnd/>
          </a:ln>
        </p:spPr>
      </p:pic>
      <p:sp>
        <p:nvSpPr>
          <p:cNvPr id="7" name="6 - TextBox"/>
          <p:cNvSpPr txBox="1"/>
          <p:nvPr/>
        </p:nvSpPr>
        <p:spPr>
          <a:xfrm>
            <a:off x="5148064" y="2276872"/>
            <a:ext cx="3528392" cy="369332"/>
          </a:xfrm>
          <a:prstGeom prst="rect">
            <a:avLst/>
          </a:prstGeom>
          <a:solidFill>
            <a:srgbClr val="C00000"/>
          </a:solidFill>
        </p:spPr>
        <p:txBody>
          <a:bodyPr wrap="square" rtlCol="0">
            <a:spAutoFit/>
          </a:bodyPr>
          <a:lstStyle/>
          <a:p>
            <a:r>
              <a:rPr lang="el-GR" dirty="0" smtClean="0">
                <a:solidFill>
                  <a:schemeClr val="bg1"/>
                </a:solidFill>
              </a:rPr>
              <a:t>Πεπτιδογλυκάνη (μουκοπεπτίδιο) </a:t>
            </a:r>
            <a:endParaRPr lang="el-GR" dirty="0">
              <a:solidFill>
                <a:schemeClr val="bg1"/>
              </a:solidFill>
            </a:endParaRPr>
          </a:p>
        </p:txBody>
      </p:sp>
      <p:sp>
        <p:nvSpPr>
          <p:cNvPr id="8" name="7 - TextBox"/>
          <p:cNvSpPr txBox="1"/>
          <p:nvPr/>
        </p:nvSpPr>
        <p:spPr>
          <a:xfrm>
            <a:off x="5508104" y="5877272"/>
            <a:ext cx="3635896" cy="646331"/>
          </a:xfrm>
          <a:prstGeom prst="rect">
            <a:avLst/>
          </a:prstGeom>
          <a:noFill/>
        </p:spPr>
        <p:txBody>
          <a:bodyPr wrap="square" rtlCol="0">
            <a:spAutoFit/>
          </a:bodyPr>
          <a:lstStyle/>
          <a:p>
            <a:r>
              <a:rPr lang="en-US" dirty="0" smtClean="0"/>
              <a:t>NAG</a:t>
            </a:r>
            <a:r>
              <a:rPr lang="el-GR" dirty="0" smtClean="0"/>
              <a:t>: Ν-ακετυλογλυκοζαμίνη</a:t>
            </a:r>
            <a:endParaRPr lang="en-US" dirty="0" smtClean="0"/>
          </a:p>
          <a:p>
            <a:r>
              <a:rPr lang="en-US" dirty="0" smtClean="0"/>
              <a:t>NAM</a:t>
            </a:r>
            <a:r>
              <a:rPr lang="el-GR" dirty="0" smtClean="0"/>
              <a:t>: Ν-</a:t>
            </a:r>
            <a:r>
              <a:rPr lang="el-GR" dirty="0" err="1" smtClean="0"/>
              <a:t>ακετυλομουραμινικό </a:t>
            </a:r>
            <a:r>
              <a:rPr lang="el-GR" dirty="0" smtClean="0"/>
              <a:t>οξύ</a:t>
            </a:r>
            <a:endParaRPr lang="el-GR" dirty="0"/>
          </a:p>
        </p:txBody>
      </p:sp>
      <p:pic>
        <p:nvPicPr>
          <p:cNvPr id="9" name="Picture 2" descr="http://upload.wikimedia.org/wikipedia/commons/6/6f/Gram-positive_cellwall-schematic.png"/>
          <p:cNvPicPr>
            <a:picLocks noChangeAspect="1" noChangeArrowheads="1"/>
          </p:cNvPicPr>
          <p:nvPr/>
        </p:nvPicPr>
        <p:blipFill>
          <a:blip r:embed="rId4" cstate="print">
            <a:clrChange>
              <a:clrFrom>
                <a:srgbClr val="3F00D8">
                  <a:alpha val="7843"/>
                </a:srgbClr>
              </a:clrFrom>
              <a:clrTo>
                <a:srgbClr val="3F00D8">
                  <a:alpha val="0"/>
                </a:srgbClr>
              </a:clrTo>
            </a:clrChange>
          </a:blip>
          <a:srcRect/>
          <a:stretch>
            <a:fillRect/>
          </a:stretch>
        </p:blipFill>
        <p:spPr bwMode="auto">
          <a:xfrm>
            <a:off x="323528" y="2420888"/>
            <a:ext cx="3888432" cy="3922886"/>
          </a:xfrm>
          <a:prstGeom prst="rect">
            <a:avLst/>
          </a:prstGeom>
          <a:blipFill dpi="0" rotWithShape="1">
            <a:blip r:embed="rId5" cstate="print">
              <a:clrChange>
                <a:clrFrom>
                  <a:srgbClr val="3F00D8">
                    <a:alpha val="7843"/>
                  </a:srgbClr>
                </a:clrFrom>
                <a:clrTo>
                  <a:srgbClr val="3F00D8">
                    <a:alpha val="0"/>
                  </a:srgbClr>
                </a:clrTo>
              </a:clrChange>
            </a:blip>
            <a:srcRect/>
            <a:tile tx="0" ty="0" sx="100000" sy="100000" flip="none" algn="tl"/>
          </a:blipFill>
          <a:ln w="9525">
            <a:noFill/>
            <a:miter lim="800000"/>
            <a:headEnd/>
            <a:tailEnd/>
          </a:ln>
        </p:spPr>
      </p:pic>
      <p:sp>
        <p:nvSpPr>
          <p:cNvPr id="10" name="2 - Υπότιτλος"/>
          <p:cNvSpPr txBox="1">
            <a:spLocks/>
          </p:cNvSpPr>
          <p:nvPr/>
        </p:nvSpPr>
        <p:spPr>
          <a:xfrm>
            <a:off x="0" y="1484784"/>
            <a:ext cx="6300192" cy="468052"/>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800" b="1" i="0" u="none" strike="noStrike" kern="1200" cap="none" spc="0" normalizeH="0" baseline="0" noProof="0" dirty="0" smtClean="0">
                <a:ln>
                  <a:noFill/>
                </a:ln>
                <a:solidFill>
                  <a:schemeClr val="bg1"/>
                </a:solidFill>
                <a:effectLst/>
                <a:uLnTx/>
                <a:uFillTx/>
                <a:latin typeface="+mn-lt"/>
                <a:ea typeface="+mn-ea"/>
                <a:cs typeface="+mn-cs"/>
              </a:rPr>
              <a:t>Κυτταρικό τοίχωμα </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Gram (+)</a:t>
            </a:r>
            <a:r>
              <a:rPr kumimoji="0" lang="el-GR" sz="2800" b="1" i="0" u="none" strike="noStrike" kern="1200" cap="none" spc="0" normalizeH="0" baseline="0" noProof="0" dirty="0" smtClean="0">
                <a:ln>
                  <a:noFill/>
                </a:ln>
                <a:solidFill>
                  <a:schemeClr val="bg1"/>
                </a:solidFill>
                <a:effectLst/>
                <a:uLnTx/>
                <a:uFillTx/>
                <a:latin typeface="+mn-lt"/>
                <a:ea typeface="+mn-ea"/>
                <a:cs typeface="+mn-cs"/>
              </a:rPr>
              <a:t> βακτηρίων</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pic>
        <p:nvPicPr>
          <p:cNvPr id="7" name="Picture 2" descr="File:Gram negative cell wall.sv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2204864"/>
            <a:ext cx="6629400" cy="4343400"/>
          </a:xfrm>
          <a:prstGeom prst="rect">
            <a:avLst/>
          </a:prstGeom>
          <a:noFill/>
          <a:ln w="9525">
            <a:noFill/>
            <a:miter lim="800000"/>
            <a:headEnd/>
            <a:tailEnd/>
          </a:ln>
        </p:spPr>
      </p:pic>
      <p:sp>
        <p:nvSpPr>
          <p:cNvPr id="9" name="2 - Υπότιτλος"/>
          <p:cNvSpPr txBox="1">
            <a:spLocks/>
          </p:cNvSpPr>
          <p:nvPr/>
        </p:nvSpPr>
        <p:spPr>
          <a:xfrm>
            <a:off x="0" y="1484784"/>
            <a:ext cx="6444208" cy="468052"/>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l-GR" sz="2800" b="1" dirty="0" smtClean="0">
                <a:solidFill>
                  <a:schemeClr val="bg1"/>
                </a:solidFill>
              </a:rPr>
              <a:t>Κυτταρικό τοίχωμα</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 Gram (-)</a:t>
            </a:r>
            <a:r>
              <a:rPr kumimoji="0" lang="el-GR" sz="2800" b="1" i="0" u="none" strike="noStrike" kern="1200" cap="none" spc="0" normalizeH="0" baseline="0" noProof="0" dirty="0" smtClean="0">
                <a:ln>
                  <a:noFill/>
                </a:ln>
                <a:solidFill>
                  <a:schemeClr val="bg1"/>
                </a:solidFill>
                <a:effectLst/>
                <a:uLnTx/>
                <a:uFillTx/>
                <a:latin typeface="+mn-lt"/>
                <a:ea typeface="+mn-ea"/>
                <a:cs typeface="+mn-cs"/>
              </a:rPr>
              <a:t> βακτηρίων</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3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5" name="Content Placeholder 6"/>
          <p:cNvSpPr txBox="1">
            <a:spLocks/>
          </p:cNvSpPr>
          <p:nvPr/>
        </p:nvSpPr>
        <p:spPr>
          <a:xfrm>
            <a:off x="251520" y="2708920"/>
            <a:ext cx="4114800" cy="288032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        Περίβλημα του κυτταρικού τοιχώματος σε</a:t>
            </a:r>
            <a:r>
              <a:rPr kumimoji="0" lang="el-GR" sz="1600" b="0" i="0" u="none" strike="noStrike" kern="1200" cap="none" spc="0" normalizeH="0" noProof="0" dirty="0" smtClean="0">
                <a:ln>
                  <a:noFill/>
                </a:ln>
                <a:solidFill>
                  <a:schemeClr val="tx1"/>
                </a:solidFill>
                <a:effectLst/>
                <a:uLnTx/>
                <a:uFillTx/>
                <a:latin typeface="+mn-lt"/>
                <a:ea typeface="+mn-ea"/>
                <a:cs typeface="+mn-cs"/>
              </a:rPr>
              <a:t>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πολλά είδη βακτηρίων. Διακρίνεται  σε: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err="1" smtClean="0">
                <a:ln>
                  <a:noFill/>
                </a:ln>
                <a:solidFill>
                  <a:schemeClr val="tx1"/>
                </a:solidFill>
                <a:effectLst/>
                <a:uLnTx/>
                <a:uFillTx/>
                <a:latin typeface="+mn-lt"/>
                <a:ea typeface="+mn-ea"/>
                <a:cs typeface="+mn-cs"/>
              </a:rPr>
              <a:t>μικροέλυτρο</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 (μικρή ποσότητα, πολύ στενή σύνδεση με το κύτταρο),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έλυτρο (μεγάλη ποσότητα, σαφής διαχωρισμός από το κύτταρο) και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βλεννώδη στοιβάδα (μεγάλη ποσότητα, χαλαρή σύνδεση με το κύτταρο).</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355976" y="3789040"/>
            <a:ext cx="4546848" cy="2520280"/>
          </a:xfrm>
          <a:prstGeom prst="rect">
            <a:avLst/>
          </a:prstGeom>
        </p:spPr>
        <p:txBody>
          <a:bodyPr/>
          <a:lstStyle/>
          <a:p>
            <a:pPr marL="342900" lvl="0" indent="-342900">
              <a:spcBef>
                <a:spcPct val="20000"/>
              </a:spcBef>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       </a:t>
            </a:r>
            <a:r>
              <a:rPr lang="el-GR" sz="1600" dirty="0" smtClean="0"/>
              <a:t>Το έλυτρο αποτελεί ένα περίβλημα που επιτρέπει στο μικροοργανισμό να προσκολλάται σε επιφάνειες και να προφυλάσσεται από τα αντιβιοτικά.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Περιέχει κυρίως υδατάνθρακες και πιο σπάνια πολυπεπτίδια.  Σχετίζεται με την ικανότητα λοίμωξης του μικροβίου.  Προφυλάσσει το κύτταρο από τη φαγοκυττάρωση, τους βακτηριοφάγους και την ξήρανση.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descr="Capsule.JPG"/>
          <p:cNvPicPr>
            <a:picLocks noChangeAspect="1" noChangeArrowheads="1"/>
          </p:cNvPicPr>
          <p:nvPr/>
        </p:nvPicPr>
        <p:blipFill>
          <a:blip r:embed="rId2" cstate="print"/>
          <a:srcRect/>
          <a:stretch>
            <a:fillRect/>
          </a:stretch>
        </p:blipFill>
        <p:spPr bwMode="auto">
          <a:xfrm>
            <a:off x="5364088" y="1844824"/>
            <a:ext cx="2664296" cy="1756668"/>
          </a:xfrm>
          <a:prstGeom prst="rect">
            <a:avLst/>
          </a:prstGeom>
          <a:noFill/>
        </p:spPr>
      </p:pic>
      <p:sp>
        <p:nvSpPr>
          <p:cNvPr id="8" name="2 - Υπότιτλος"/>
          <p:cNvSpPr txBox="1">
            <a:spLocks/>
          </p:cNvSpPr>
          <p:nvPr/>
        </p:nvSpPr>
        <p:spPr>
          <a:xfrm>
            <a:off x="0" y="1484784"/>
            <a:ext cx="4572000" cy="504056"/>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800" b="1" dirty="0" smtClean="0">
                <a:solidFill>
                  <a:schemeClr val="bg1"/>
                </a:solidFill>
              </a:rPr>
              <a:t>Έλυτρο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 TextBox"/>
          <p:cNvSpPr txBox="1"/>
          <p:nvPr/>
        </p:nvSpPr>
        <p:spPr>
          <a:xfrm>
            <a:off x="3419872" y="728701"/>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5" name="Content Placeholder 2"/>
          <p:cNvSpPr txBox="1">
            <a:spLocks/>
          </p:cNvSpPr>
          <p:nvPr/>
        </p:nvSpPr>
        <p:spPr>
          <a:xfrm>
            <a:off x="0" y="2276872"/>
            <a:ext cx="5508104" cy="4031853"/>
          </a:xfrm>
          <a:prstGeom prst="rect">
            <a:avLst/>
          </a:prstGeom>
        </p:spPr>
        <p:txBody>
          <a:bodyPr>
            <a:normAutofit fontScale="55000" lnSpcReduction="2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2"/>
              <a:buChar char=""/>
              <a:tabLst/>
              <a:defRPr/>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α)  Μαστίγια</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Πρωτεϊνικά νημάτια διαμέτρου περίπου 0,02μ</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Το πλήθος τους (1-100) και η θέση τους εξαρτάται από το είδος του βακτηρίου.  Εκφύονται από μία δομή που ονομάζεται βασικό σωμάτιο, η οποία βρίσκεται μεταξύ της κυτταρικής μεμβράνης και του κυτταρικού τοιχώματος.</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2"/>
              <a:buChar char=""/>
              <a:tabLst/>
              <a:defRPr/>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β)  Αξονικά νημάτια</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Απαντώνται στις σπειροχαίτες.  Αποτελούνται από δύο σειρές νηματίων, όμοιας δομής με αυτή των μαστιγίων.</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2"/>
              <a:buChar char=""/>
              <a:tabLst/>
              <a:defRPr/>
            </a:pPr>
            <a:r>
              <a:rPr kumimoji="0" lang="el-GR" sz="3200" b="1" i="0" u="none" strike="noStrike" kern="1200" cap="none" spc="0" normalizeH="0" baseline="0" noProof="0" dirty="0" smtClean="0">
                <a:ln>
                  <a:noFill/>
                </a:ln>
                <a:solidFill>
                  <a:schemeClr val="tx1"/>
                </a:solidFill>
                <a:effectLst/>
                <a:uLnTx/>
                <a:uFillTx/>
                <a:latin typeface="+mn-lt"/>
                <a:ea typeface="+mn-ea"/>
                <a:cs typeface="+mn-cs"/>
              </a:rPr>
              <a:t>γ)  Ίνες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Ινίδια μικρού μήκους στην εξωτερική επιφάνεια του κυττάρου, πιθανόν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πολυσακχαρικής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φύσης.</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Υπότιτλος"/>
          <p:cNvSpPr txBox="1">
            <a:spLocks/>
          </p:cNvSpPr>
          <p:nvPr/>
        </p:nvSpPr>
        <p:spPr>
          <a:xfrm>
            <a:off x="0" y="1556792"/>
            <a:ext cx="4572000" cy="468052"/>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800" b="1" dirty="0" smtClean="0">
                <a:solidFill>
                  <a:schemeClr val="bg1"/>
                </a:solidFill>
              </a:rPr>
              <a:t>Οργανίδια κίνησης</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descr="Examples of bacterial flagella arrangement schemes. A-Monotrichous; B-Lophotrichous; C-Amphitrichous; D-Peritrichou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24128" y="1430809"/>
            <a:ext cx="3027180" cy="1944216"/>
          </a:xfrm>
          <a:prstGeom prst="rect">
            <a:avLst/>
          </a:prstGeom>
          <a:noFill/>
          <a:ln w="9525">
            <a:noFill/>
            <a:miter lim="800000"/>
            <a:headEnd/>
            <a:tailEnd/>
          </a:ln>
        </p:spPr>
      </p:pic>
      <p:pic>
        <p:nvPicPr>
          <p:cNvPr id="1028" name="Picture 4" descr="http://www.dkimages.com/discover/previews/961/5031065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84169" y="3375024"/>
            <a:ext cx="2376264" cy="1625865"/>
          </a:xfrm>
          <a:prstGeom prst="rect">
            <a:avLst/>
          </a:prstGeom>
          <a:noFill/>
        </p:spPr>
      </p:pic>
      <p:pic>
        <p:nvPicPr>
          <p:cNvPr id="1030" name="Picture 6" descr="http://www.uic.edu/classes/bios/bios100/lectures/cilia_flagella.jpg"/>
          <p:cNvPicPr>
            <a:picLocks noChangeAspect="1" noChangeArrowheads="1"/>
          </p:cNvPicPr>
          <p:nvPr/>
        </p:nvPicPr>
        <p:blipFill>
          <a:blip r:embed="rId4" cstate="print"/>
          <a:srcRect/>
          <a:stretch>
            <a:fillRect/>
          </a:stretch>
        </p:blipFill>
        <p:spPr bwMode="auto">
          <a:xfrm>
            <a:off x="6156176" y="5013176"/>
            <a:ext cx="2449737" cy="17165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 Ομάδα"/>
          <p:cNvGrpSpPr/>
          <p:nvPr/>
        </p:nvGrpSpPr>
        <p:grpSpPr>
          <a:xfrm>
            <a:off x="251520" y="1556792"/>
            <a:ext cx="4608512" cy="2202385"/>
            <a:chOff x="332656" y="2066415"/>
            <a:chExt cx="3312368" cy="2722567"/>
          </a:xfrm>
        </p:grpSpPr>
        <p:pic>
          <p:nvPicPr>
            <p:cNvPr id="13" name="il_fi"/>
            <p:cNvPicPr>
              <a:picLocks noChangeAspect="1" noChangeArrowheads="1"/>
            </p:cNvPicPr>
            <p:nvPr/>
          </p:nvPicPr>
          <p:blipFill>
            <a:blip r:embed="rId2" cstate="print"/>
            <a:srcRect/>
            <a:stretch>
              <a:fillRect/>
            </a:stretch>
          </p:blipFill>
          <p:spPr bwMode="auto">
            <a:xfrm>
              <a:off x="582124" y="2066415"/>
              <a:ext cx="2735816" cy="2247682"/>
            </a:xfrm>
            <a:prstGeom prst="rect">
              <a:avLst/>
            </a:prstGeom>
            <a:noFill/>
            <a:ln w="9525">
              <a:noFill/>
              <a:miter lim="800000"/>
              <a:headEnd/>
              <a:tailEnd/>
            </a:ln>
            <a:effectLst>
              <a:outerShdw blurRad="50800" dist="101600" dir="8100000" algn="tr" rotWithShape="0">
                <a:prstClr val="black">
                  <a:alpha val="40000"/>
                </a:prstClr>
              </a:outerShdw>
              <a:softEdge rad="12700"/>
            </a:effectLst>
          </p:spPr>
        </p:pic>
        <p:sp>
          <p:nvSpPr>
            <p:cNvPr id="14" name="13 - TextBox"/>
            <p:cNvSpPr txBox="1"/>
            <p:nvPr/>
          </p:nvSpPr>
          <p:spPr>
            <a:xfrm>
              <a:off x="332656" y="4408511"/>
              <a:ext cx="3312368" cy="380471"/>
            </a:xfrm>
            <a:prstGeom prst="rect">
              <a:avLst/>
            </a:prstGeom>
            <a:noFill/>
          </p:spPr>
          <p:txBody>
            <a:bodyPr wrap="square" rtlCol="0">
              <a:spAutoFit/>
            </a:bodyPr>
            <a:lstStyle/>
            <a:p>
              <a:pPr algn="ctr"/>
              <a:r>
                <a:rPr lang="el-GR" sz="1400" i="1" dirty="0"/>
                <a:t>Φωτογραφία κυττάρων του μικροβίου </a:t>
              </a:r>
              <a:r>
                <a:rPr lang="en-US" sz="1400" i="1" dirty="0"/>
                <a:t>F</a:t>
              </a:r>
              <a:r>
                <a:rPr lang="el-GR" sz="1400" i="1" dirty="0"/>
                <a:t>. </a:t>
              </a:r>
              <a:r>
                <a:rPr lang="en-US" sz="1400" i="1" dirty="0"/>
                <a:t>nucleoatum</a:t>
              </a:r>
              <a:endParaRPr lang="el-GR" sz="1400" dirty="0"/>
            </a:p>
          </p:txBody>
        </p:sp>
      </p:grpSp>
      <p:sp>
        <p:nvSpPr>
          <p:cNvPr id="20" name="19 - Διπλωμένη γωνία"/>
          <p:cNvSpPr/>
          <p:nvPr/>
        </p:nvSpPr>
        <p:spPr>
          <a:xfrm>
            <a:off x="4956043" y="1700808"/>
            <a:ext cx="3744416" cy="1890210"/>
          </a:xfrm>
          <a:prstGeom prst="foldedCorner">
            <a:avLst>
              <a:gd name="adj" fmla="val 20050"/>
            </a:avLst>
          </a:prstGeom>
          <a:solidFill>
            <a:schemeClr val="bg1"/>
          </a:soli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l-GR" sz="1600" dirty="0" smtClean="0">
              <a:solidFill>
                <a:schemeClr val="tx2">
                  <a:lumMod val="50000"/>
                </a:schemeClr>
              </a:solidFill>
            </a:endParaRPr>
          </a:p>
          <a:p>
            <a:r>
              <a:rPr lang="el-GR" dirty="0" smtClean="0">
                <a:solidFill>
                  <a:schemeClr val="tx1"/>
                </a:solidFill>
              </a:rPr>
              <a:t>Το 60% της βιομάζας του πλανήτη είναι μικρόβια τα οποία υπολογίζεται ότι ανέρχονται σε 6Χ10</a:t>
            </a:r>
            <a:r>
              <a:rPr lang="el-GR" baseline="30000" dirty="0" smtClean="0">
                <a:solidFill>
                  <a:schemeClr val="tx1"/>
                </a:solidFill>
              </a:rPr>
              <a:t>30</a:t>
            </a:r>
            <a:r>
              <a:rPr lang="el-GR" dirty="0" smtClean="0">
                <a:solidFill>
                  <a:schemeClr val="tx1"/>
                </a:solidFill>
              </a:rPr>
              <a:t> κύτταρα, κατανεμημένα σε 10</a:t>
            </a:r>
            <a:r>
              <a:rPr lang="el-GR" baseline="30000" dirty="0" smtClean="0">
                <a:solidFill>
                  <a:schemeClr val="tx1"/>
                </a:solidFill>
              </a:rPr>
              <a:t>8</a:t>
            </a:r>
            <a:r>
              <a:rPr lang="el-GR" dirty="0" smtClean="0">
                <a:solidFill>
                  <a:schemeClr val="tx1"/>
                </a:solidFill>
              </a:rPr>
              <a:t> διαφορετικά είδη.  </a:t>
            </a:r>
          </a:p>
          <a:p>
            <a:pPr algn="ctr"/>
            <a:endParaRPr lang="el-GR" dirty="0">
              <a:solidFill>
                <a:schemeClr val="tx2">
                  <a:lumMod val="50000"/>
                </a:schemeClr>
              </a:solidFill>
            </a:endParaRPr>
          </a:p>
        </p:txBody>
      </p:sp>
      <p:grpSp>
        <p:nvGrpSpPr>
          <p:cNvPr id="3" name="26 - Ομάδα"/>
          <p:cNvGrpSpPr/>
          <p:nvPr/>
        </p:nvGrpSpPr>
        <p:grpSpPr>
          <a:xfrm>
            <a:off x="4572000" y="4149080"/>
            <a:ext cx="4032448" cy="2215992"/>
            <a:chOff x="3212976" y="5556106"/>
            <a:chExt cx="3024336" cy="2954654"/>
          </a:xfrm>
        </p:grpSpPr>
        <p:pic>
          <p:nvPicPr>
            <p:cNvPr id="1026" name="il_fi" descr="graphic-1"/>
            <p:cNvPicPr>
              <a:picLocks noChangeAspect="1" noChangeArrowheads="1"/>
            </p:cNvPicPr>
            <p:nvPr/>
          </p:nvPicPr>
          <p:blipFill>
            <a:blip r:embed="rId3" cstate="print"/>
            <a:srcRect/>
            <a:stretch>
              <a:fillRect/>
            </a:stretch>
          </p:blipFill>
          <p:spPr bwMode="auto">
            <a:xfrm>
              <a:off x="3496877" y="5556106"/>
              <a:ext cx="2684169" cy="2496277"/>
            </a:xfrm>
            <a:prstGeom prst="rect">
              <a:avLst/>
            </a:prstGeom>
            <a:noFill/>
            <a:ln w="9525">
              <a:noFill/>
              <a:miter lim="800000"/>
              <a:headEnd/>
              <a:tailEnd/>
            </a:ln>
          </p:spPr>
        </p:pic>
        <p:sp>
          <p:nvSpPr>
            <p:cNvPr id="26" name="25 - TextBox"/>
            <p:cNvSpPr txBox="1"/>
            <p:nvPr/>
          </p:nvSpPr>
          <p:spPr>
            <a:xfrm>
              <a:off x="3212976" y="8100391"/>
              <a:ext cx="3024336" cy="410369"/>
            </a:xfrm>
            <a:prstGeom prst="rect">
              <a:avLst/>
            </a:prstGeom>
            <a:noFill/>
          </p:spPr>
          <p:txBody>
            <a:bodyPr wrap="square" rtlCol="0">
              <a:spAutoFit/>
            </a:bodyPr>
            <a:lstStyle/>
            <a:p>
              <a:pPr algn="ctr"/>
              <a:r>
                <a:rPr lang="el-GR" sz="1400" i="1" dirty="0" err="1" smtClean="0"/>
                <a:t>Γαλακτοβάκιλλοι</a:t>
              </a:r>
              <a:endParaRPr lang="el-GR" sz="1400" i="1" dirty="0"/>
            </a:p>
          </p:txBody>
        </p:sp>
      </p:grpSp>
      <p:sp>
        <p:nvSpPr>
          <p:cNvPr id="28" name="27 - Διπλωμένη γωνία"/>
          <p:cNvSpPr/>
          <p:nvPr/>
        </p:nvSpPr>
        <p:spPr>
          <a:xfrm>
            <a:off x="179512" y="4149080"/>
            <a:ext cx="4008445" cy="1962218"/>
          </a:xfrm>
          <a:prstGeom prst="foldedCorner">
            <a:avLst>
              <a:gd name="adj" fmla="val 20050"/>
            </a:avLst>
          </a:prstGeom>
          <a:solidFill>
            <a:schemeClr val="bg1"/>
          </a:soli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l-GR" sz="1600" dirty="0" smtClean="0">
              <a:solidFill>
                <a:schemeClr val="tx2">
                  <a:lumMod val="50000"/>
                </a:schemeClr>
              </a:solidFill>
            </a:endParaRPr>
          </a:p>
          <a:p>
            <a:r>
              <a:rPr lang="el-GR" dirty="0" smtClean="0">
                <a:solidFill>
                  <a:schemeClr val="tx1"/>
                </a:solidFill>
              </a:rPr>
              <a:t>Τα μικρόβια καταλαμβάνουν όλα τα οικοσυστήματα της γης (γη/ χώμα, αέρας,  νερό, ζωντανοί οργανισμοί) έχοντας προσαρμοστεί στις πιο διαφορετικές και ορισμένες φορές πολύ ακραίες περιβαλλοντικές συνθήκες. </a:t>
            </a:r>
          </a:p>
          <a:p>
            <a:pPr algn="ctr"/>
            <a:endParaRPr lang="el-G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51520" y="2348880"/>
            <a:ext cx="4320480" cy="345638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7" name="16 - Ομάδα"/>
          <p:cNvGrpSpPr/>
          <p:nvPr/>
        </p:nvGrpSpPr>
        <p:grpSpPr>
          <a:xfrm>
            <a:off x="1784620" y="908720"/>
            <a:ext cx="5091636" cy="4968552"/>
            <a:chOff x="1979712" y="1340768"/>
            <a:chExt cx="5091636" cy="4968552"/>
          </a:xfrm>
          <a:effectLst>
            <a:outerShdw blurRad="76200" dir="18900000" sy="23000" kx="-1200000" algn="bl" rotWithShape="0">
              <a:prstClr val="black">
                <a:alpha val="20000"/>
              </a:prstClr>
            </a:outerShdw>
          </a:effectLst>
        </p:grpSpPr>
        <p:sp>
          <p:nvSpPr>
            <p:cNvPr id="6" name="2 - Υπότιτλος"/>
            <p:cNvSpPr txBox="1">
              <a:spLocks/>
            </p:cNvSpPr>
            <p:nvPr/>
          </p:nvSpPr>
          <p:spPr>
            <a:xfrm>
              <a:off x="2211316" y="1340768"/>
              <a:ext cx="4860032" cy="504056"/>
            </a:xfrm>
            <a:prstGeom prst="rect">
              <a:avLst/>
            </a:prstGeom>
          </p:spPr>
          <p:style>
            <a:lnRef idx="1">
              <a:schemeClr val="accent1"/>
            </a:lnRef>
            <a:fillRef idx="3">
              <a:schemeClr val="accent1"/>
            </a:fillRef>
            <a:effectRef idx="2">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800" b="1" dirty="0" smtClean="0">
                  <a:solidFill>
                    <a:schemeClr val="bg1"/>
                  </a:solidFill>
                </a:rPr>
                <a:t>Φίμπριες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6" name="15 - Ομάδα"/>
            <p:cNvGrpSpPr/>
            <p:nvPr/>
          </p:nvGrpSpPr>
          <p:grpSpPr>
            <a:xfrm>
              <a:off x="2193044" y="1844824"/>
              <a:ext cx="4878304" cy="4248471"/>
              <a:chOff x="2430000" y="2276872"/>
              <a:chExt cx="4284000" cy="3765808"/>
            </a:xfrm>
          </p:grpSpPr>
          <p:grpSp>
            <p:nvGrpSpPr>
              <p:cNvPr id="8" name="7 - Ομάδα"/>
              <p:cNvGrpSpPr/>
              <p:nvPr/>
            </p:nvGrpSpPr>
            <p:grpSpPr>
              <a:xfrm>
                <a:off x="2447764" y="2276872"/>
                <a:ext cx="4248472" cy="3744416"/>
                <a:chOff x="2411760" y="2132856"/>
                <a:chExt cx="4609306" cy="4331941"/>
              </a:xfrm>
            </p:grpSpPr>
            <p:pic>
              <p:nvPicPr>
                <p:cNvPr id="2050" name="Picture 2" descr="http://faculty.ccbcmd.edu/courses/bio141/lecguide/unit1/prostruct/images/u1fig2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16016" y="4293096"/>
                  <a:ext cx="2305050" cy="2171701"/>
                </a:xfrm>
                <a:prstGeom prst="rect">
                  <a:avLst/>
                </a:prstGeom>
                <a:noFill/>
                <a:ln>
                  <a:solidFill>
                    <a:schemeClr val="accent1"/>
                  </a:solidFill>
                </a:ln>
              </p:spPr>
            </p:pic>
            <p:pic>
              <p:nvPicPr>
                <p:cNvPr id="2052" name="Picture 4" descr="http://t3.gstatic.com/images?q=tbn:ANd9GcRJTtwOLpm0VNJj9h6zqOHAlejU0zOjAIl00sqTIyx1KvhGubEz"/>
                <p:cNvPicPr>
                  <a:picLocks noChangeAspect="1" noChangeArrowheads="1"/>
                </p:cNvPicPr>
                <p:nvPr/>
              </p:nvPicPr>
              <p:blipFill>
                <a:blip r:embed="rId3" cstate="print"/>
                <a:srcRect/>
                <a:stretch>
                  <a:fillRect/>
                </a:stretch>
              </p:blipFill>
              <p:spPr bwMode="auto">
                <a:xfrm>
                  <a:off x="2411760" y="2132856"/>
                  <a:ext cx="2304255" cy="2160240"/>
                </a:xfrm>
                <a:prstGeom prst="rect">
                  <a:avLst/>
                </a:prstGeom>
                <a:noFill/>
              </p:spPr>
            </p:pic>
          </p:grpSp>
          <p:sp>
            <p:nvSpPr>
              <p:cNvPr id="9" name="8 - Ορθογώνιο"/>
              <p:cNvSpPr/>
              <p:nvPr/>
            </p:nvSpPr>
            <p:spPr>
              <a:xfrm>
                <a:off x="4572000" y="2276872"/>
                <a:ext cx="2142000" cy="1872208"/>
              </a:xfrm>
              <a:prstGeom prst="rect">
                <a:avLst/>
              </a:prstGeom>
              <a:gradFill>
                <a:gsLst>
                  <a:gs pos="89000">
                    <a:schemeClr val="tx2">
                      <a:lumMod val="60000"/>
                      <a:lumOff val="40000"/>
                    </a:schemeClr>
                  </a:gs>
                  <a:gs pos="61000">
                    <a:schemeClr val="tx2">
                      <a:lumMod val="40000"/>
                      <a:lumOff val="60000"/>
                    </a:schemeClr>
                  </a:gs>
                  <a:gs pos="3000">
                    <a:schemeClr val="tx2">
                      <a:lumMod val="40000"/>
                      <a:lumOff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2430000" y="4147221"/>
                <a:ext cx="2142000" cy="1895459"/>
              </a:xfrm>
              <a:prstGeom prst="rect">
                <a:avLst/>
              </a:prstGeom>
              <a:gradFill>
                <a:gsLst>
                  <a:gs pos="89000">
                    <a:schemeClr val="tx2">
                      <a:lumMod val="60000"/>
                      <a:lumOff val="40000"/>
                    </a:schemeClr>
                  </a:gs>
                  <a:gs pos="61000">
                    <a:schemeClr val="tx2">
                      <a:lumMod val="40000"/>
                      <a:lumOff val="60000"/>
                    </a:schemeClr>
                  </a:gs>
                  <a:gs pos="3000">
                    <a:schemeClr val="tx2">
                      <a:lumMod val="40000"/>
                      <a:lumOff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13" name="12 - TextBox"/>
            <p:cNvSpPr txBox="1"/>
            <p:nvPr/>
          </p:nvSpPr>
          <p:spPr>
            <a:xfrm>
              <a:off x="4335044" y="2086397"/>
              <a:ext cx="2565618" cy="1846659"/>
            </a:xfrm>
            <a:prstGeom prst="rect">
              <a:avLst/>
            </a:prstGeom>
            <a:noFill/>
          </p:spPr>
          <p:txBody>
            <a:bodyPr wrap="square" rtlCol="0">
              <a:spAutoFit/>
            </a:bodyPr>
            <a:lstStyle/>
            <a:p>
              <a:pPr marL="342900" algn="just">
                <a:defRPr/>
              </a:pPr>
              <a:r>
                <a:rPr lang="el-GR" sz="1400" b="1" dirty="0" smtClean="0">
                  <a:solidFill>
                    <a:schemeClr val="bg1"/>
                  </a:solidFill>
                </a:rPr>
                <a:t>Λεπτές τριχοειδείς αποφύσεις πρωτεϊνικής φύσεως, διαμέτρου μικρότερης από 0,01μ</a:t>
              </a:r>
              <a:r>
                <a:rPr lang="en-US" sz="1400" b="1" dirty="0" smtClean="0">
                  <a:solidFill>
                    <a:schemeClr val="bg1"/>
                  </a:solidFill>
                </a:rPr>
                <a:t>m</a:t>
              </a:r>
              <a:r>
                <a:rPr lang="el-GR" sz="1400" b="1" dirty="0" smtClean="0">
                  <a:solidFill>
                    <a:schemeClr val="bg1"/>
                  </a:solidFill>
                </a:rPr>
                <a:t>. Ο αριθμός τους κυμαίνεται από 1 ως 400 σε κάθε κύτταρο.  </a:t>
              </a:r>
            </a:p>
            <a:p>
              <a:pPr marL="342900" lvl="0" algn="just">
                <a:defRPr/>
              </a:pPr>
              <a:endParaRPr lang="el-GR" sz="1600" b="1" dirty="0" smtClean="0">
                <a:solidFill>
                  <a:schemeClr val="bg1"/>
                </a:solidFill>
              </a:endParaRPr>
            </a:p>
          </p:txBody>
        </p:sp>
        <p:sp>
          <p:nvSpPr>
            <p:cNvPr id="15" name="14 - TextBox"/>
            <p:cNvSpPr txBox="1"/>
            <p:nvPr/>
          </p:nvSpPr>
          <p:spPr>
            <a:xfrm>
              <a:off x="1979712" y="4019462"/>
              <a:ext cx="2643364" cy="2289858"/>
            </a:xfrm>
            <a:prstGeom prst="rect">
              <a:avLst/>
            </a:prstGeom>
            <a:noFill/>
          </p:spPr>
          <p:txBody>
            <a:bodyPr wrap="square" rtlCol="0">
              <a:spAutoFit/>
            </a:bodyPr>
            <a:lstStyle/>
            <a:p>
              <a:pPr marL="342900" lvl="0">
                <a:spcBef>
                  <a:spcPct val="20000"/>
                </a:spcBef>
                <a:defRPr/>
              </a:pPr>
              <a:r>
                <a:rPr lang="el-GR" sz="1400" b="1" dirty="0" smtClean="0">
                  <a:solidFill>
                    <a:schemeClr val="bg1"/>
                  </a:solidFill>
                </a:rPr>
                <a:t>Διακρίνονται σε φίμπριες μέσω των οποίων </a:t>
              </a:r>
              <a:r>
                <a:rPr lang="en-US" sz="1400" b="1" dirty="0" smtClean="0">
                  <a:solidFill>
                    <a:schemeClr val="bg1"/>
                  </a:solidFill>
                </a:rPr>
                <a:t> </a:t>
              </a:r>
              <a:r>
                <a:rPr lang="el-GR" sz="1400" b="1" dirty="0" smtClean="0">
                  <a:solidFill>
                    <a:schemeClr val="bg1"/>
                  </a:solidFill>
                </a:rPr>
                <a:t>τα βακτήρια προσκολλώνται μεταξύ τους ή σε ξένα κύτταρα και σε φίμπριες του φύλλου μέσω των οποίων μεταφέρεται γενετικό υλικό από το ένα βακτήριο στο άλλο.</a:t>
              </a:r>
            </a:p>
            <a:p>
              <a:pPr marL="342900" lvl="0" indent="-342900">
                <a:spcBef>
                  <a:spcPct val="20000"/>
                </a:spcBef>
                <a:buFont typeface="Arial" pitchFamily="34" charset="0"/>
                <a:buChar char="•"/>
                <a:defRPr/>
              </a:pPr>
              <a:endParaRPr lang="el-GR" sz="1400" dirty="0" smtClean="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7"/>
          <p:cNvSpPr>
            <a:spLocks noChangeArrowheads="1"/>
          </p:cNvSpPr>
          <p:nvPr/>
        </p:nvSpPr>
        <p:spPr bwMode="auto">
          <a:xfrm>
            <a:off x="3851920" y="2147888"/>
            <a:ext cx="4260850" cy="3770312"/>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5" name="Højrepil 29"/>
          <p:cNvSpPr/>
          <p:nvPr/>
        </p:nvSpPr>
        <p:spPr bwMode="auto">
          <a:xfrm>
            <a:off x="2898521" y="5098166"/>
            <a:ext cx="1168829"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6" name="Tekstboks 30"/>
          <p:cNvSpPr txBox="1">
            <a:spLocks noChangeArrowheads="1"/>
          </p:cNvSpPr>
          <p:nvPr/>
        </p:nvSpPr>
        <p:spPr bwMode="auto">
          <a:xfrm>
            <a:off x="4211960" y="5277108"/>
            <a:ext cx="3505200" cy="600164"/>
          </a:xfrm>
          <a:prstGeom prst="rect">
            <a:avLst/>
          </a:prstGeom>
          <a:noFill/>
          <a:ln w="9525">
            <a:noFill/>
            <a:miter lim="800000"/>
            <a:headEnd/>
            <a:tailEnd/>
          </a:ln>
        </p:spPr>
        <p:txBody>
          <a:bodyPr>
            <a:spAutoFit/>
          </a:bodyPr>
          <a:lstStyle/>
          <a:p>
            <a:pPr algn="just"/>
            <a:r>
              <a:rPr lang="el-GR" sz="1100" dirty="0" smtClean="0">
                <a:solidFill>
                  <a:srgbClr val="D7D8D9"/>
                </a:solidFill>
              </a:rPr>
              <a:t>Σύμπλεγμα ριβοσωμάτων που πραγματοποιεί σύνθεση πρωτεϊνών</a:t>
            </a:r>
            <a:endParaRPr lang="da-DK" sz="1100" dirty="0">
              <a:solidFill>
                <a:srgbClr val="D7D8D9"/>
              </a:solidFill>
            </a:endParaRPr>
          </a:p>
          <a:p>
            <a:pPr algn="just"/>
            <a:endParaRPr lang="da-DK" sz="1100" dirty="0">
              <a:solidFill>
                <a:srgbClr val="D7D8D9"/>
              </a:solidFill>
            </a:endParaRPr>
          </a:p>
        </p:txBody>
      </p:sp>
      <p:grpSp>
        <p:nvGrpSpPr>
          <p:cNvPr id="7" name="Gruppe 19"/>
          <p:cNvGrpSpPr>
            <a:grpSpLocks/>
          </p:cNvGrpSpPr>
          <p:nvPr/>
        </p:nvGrpSpPr>
        <p:grpSpPr bwMode="auto">
          <a:xfrm>
            <a:off x="1547664" y="2132856"/>
            <a:ext cx="1943621" cy="3771900"/>
            <a:chOff x="1222375" y="2146300"/>
            <a:chExt cx="1346200" cy="3771900"/>
          </a:xfrm>
        </p:grpSpPr>
        <p:sp>
          <p:nvSpPr>
            <p:cNvPr id="8" name="Rektangel 20"/>
            <p:cNvSpPr>
              <a:spLocks noChangeArrowheads="1"/>
            </p:cNvSpPr>
            <p:nvPr/>
          </p:nvSpPr>
          <p:spPr bwMode="auto">
            <a:xfrm>
              <a:off x="1231900" y="4738688"/>
              <a:ext cx="1333500" cy="11795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9" name="Højrepil 21"/>
            <p:cNvSpPr/>
            <p:nvPr/>
          </p:nvSpPr>
          <p:spPr bwMode="auto">
            <a:xfrm rot="5400000">
              <a:off x="1631156" y="4653757"/>
              <a:ext cx="485775" cy="354012"/>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0" name="Rektangel 22"/>
            <p:cNvSpPr>
              <a:spLocks noChangeArrowheads="1"/>
            </p:cNvSpPr>
            <p:nvPr/>
          </p:nvSpPr>
          <p:spPr bwMode="auto">
            <a:xfrm>
              <a:off x="1231900" y="3441700"/>
              <a:ext cx="1333500" cy="117951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1" name="Højrepil 23"/>
            <p:cNvSpPr/>
            <p:nvPr/>
          </p:nvSpPr>
          <p:spPr bwMode="auto">
            <a:xfrm rot="5400000">
              <a:off x="1654969" y="3358356"/>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2" name="Rektangel 25"/>
            <p:cNvSpPr>
              <a:spLocks noChangeArrowheads="1"/>
            </p:cNvSpPr>
            <p:nvPr/>
          </p:nvSpPr>
          <p:spPr bwMode="auto">
            <a:xfrm>
              <a:off x="1231900" y="2146300"/>
              <a:ext cx="1333500" cy="1179513"/>
            </a:xfrm>
            <a:prstGeom prst="rect">
              <a:avLst/>
            </a:prstGeom>
            <a:gradFill rotWithShape="1">
              <a:gsLst>
                <a:gs pos="0">
                  <a:schemeClr val="accent1"/>
                </a:gs>
                <a:gs pos="100000">
                  <a:schemeClr val="tx2">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3" name="Text Box 52"/>
            <p:cNvSpPr txBox="1">
              <a:spLocks noChangeArrowheads="1"/>
            </p:cNvSpPr>
            <p:nvPr/>
          </p:nvSpPr>
          <p:spPr bwMode="gray">
            <a:xfrm>
              <a:off x="1222375" y="5084763"/>
              <a:ext cx="1346200" cy="523220"/>
            </a:xfrm>
            <a:prstGeom prst="rect">
              <a:avLst/>
            </a:prstGeom>
            <a:noFill/>
            <a:ln w="9525">
              <a:noFill/>
              <a:miter lim="800000"/>
              <a:headEnd/>
              <a:tailEnd/>
            </a:ln>
          </p:spPr>
          <p:txBody>
            <a:bodyPr>
              <a:spAutoFit/>
            </a:bodyPr>
            <a:lstStyle/>
            <a:p>
              <a:r>
                <a:rPr lang="el-GR" sz="1400" dirty="0" smtClean="0">
                  <a:solidFill>
                    <a:schemeClr val="tx1">
                      <a:lumMod val="75000"/>
                      <a:lumOff val="25000"/>
                    </a:schemeClr>
                  </a:solidFill>
                </a:rPr>
                <a:t>Παίρνουν μέρος στη σύνθεση πρωτεϊνών</a:t>
              </a:r>
            </a:p>
          </p:txBody>
        </p:sp>
        <p:sp>
          <p:nvSpPr>
            <p:cNvPr id="14" name="Text Box 52"/>
            <p:cNvSpPr txBox="1">
              <a:spLocks noChangeArrowheads="1"/>
            </p:cNvSpPr>
            <p:nvPr/>
          </p:nvSpPr>
          <p:spPr bwMode="gray">
            <a:xfrm>
              <a:off x="1222375" y="3717191"/>
              <a:ext cx="1346200" cy="1169551"/>
            </a:xfrm>
            <a:prstGeom prst="rect">
              <a:avLst/>
            </a:prstGeom>
            <a:noFill/>
            <a:ln w="9525">
              <a:noFill/>
              <a:miter lim="800000"/>
              <a:headEnd/>
              <a:tailEnd/>
            </a:ln>
          </p:spPr>
          <p:txBody>
            <a:bodyPr>
              <a:spAutoFit/>
            </a:bodyPr>
            <a:lstStyle/>
            <a:p>
              <a:pPr algn="ctr" defTabSz="801688">
                <a:spcBef>
                  <a:spcPct val="20000"/>
                </a:spcBef>
              </a:pPr>
              <a:r>
                <a:rPr lang="el-GR" sz="1400" dirty="0" smtClean="0">
                  <a:solidFill>
                    <a:schemeClr val="bg1">
                      <a:lumMod val="95000"/>
                    </a:schemeClr>
                  </a:solidFill>
                </a:rPr>
                <a:t>Συμπλέγματα από ριβοσωμικό </a:t>
              </a:r>
              <a:r>
                <a:rPr lang="en-US" sz="1400" dirty="0" smtClean="0">
                  <a:solidFill>
                    <a:schemeClr val="bg1">
                      <a:lumMod val="95000"/>
                    </a:schemeClr>
                  </a:solidFill>
                </a:rPr>
                <a:t>RNA</a:t>
              </a:r>
              <a:r>
                <a:rPr lang="el-GR" sz="1400" dirty="0" smtClean="0">
                  <a:solidFill>
                    <a:schemeClr val="bg1">
                      <a:lumMod val="95000"/>
                    </a:schemeClr>
                  </a:solidFill>
                </a:rPr>
                <a:t> (</a:t>
              </a:r>
              <a:r>
                <a:rPr lang="en-US" sz="1400" dirty="0" smtClean="0">
                  <a:solidFill>
                    <a:schemeClr val="bg1">
                      <a:lumMod val="95000"/>
                    </a:schemeClr>
                  </a:solidFill>
                </a:rPr>
                <a:t>rRNA</a:t>
              </a:r>
              <a:r>
                <a:rPr lang="el-GR" sz="1400" dirty="0" smtClean="0">
                  <a:solidFill>
                    <a:schemeClr val="bg1">
                      <a:lumMod val="95000"/>
                    </a:schemeClr>
                  </a:solidFill>
                </a:rPr>
                <a:t>) και πρωτεΐνες</a:t>
              </a:r>
              <a:endParaRPr lang="en-US" sz="1400" noProof="1">
                <a:solidFill>
                  <a:schemeClr val="bg1">
                    <a:lumMod val="95000"/>
                  </a:schemeClr>
                </a:solidFill>
              </a:endParaRPr>
            </a:p>
          </p:txBody>
        </p:sp>
        <p:sp>
          <p:nvSpPr>
            <p:cNvPr id="15" name="Text Box 52"/>
            <p:cNvSpPr txBox="1">
              <a:spLocks noChangeArrowheads="1"/>
            </p:cNvSpPr>
            <p:nvPr/>
          </p:nvSpPr>
          <p:spPr bwMode="gray">
            <a:xfrm>
              <a:off x="1222375" y="2527394"/>
              <a:ext cx="1346200" cy="923330"/>
            </a:xfrm>
            <a:prstGeom prst="rect">
              <a:avLst/>
            </a:prstGeom>
            <a:noFill/>
            <a:ln w="9525">
              <a:noFill/>
              <a:miter lim="800000"/>
              <a:headEnd/>
              <a:tailEnd/>
            </a:ln>
          </p:spPr>
          <p:txBody>
            <a:bodyPr>
              <a:spAutoFit/>
            </a:bodyPr>
            <a:lstStyle/>
            <a:p>
              <a:pPr algn="ctr" defTabSz="801688">
                <a:spcBef>
                  <a:spcPct val="20000"/>
                </a:spcBef>
              </a:pPr>
              <a:r>
                <a:rPr lang="el-GR" b="1" dirty="0" smtClean="0">
                  <a:solidFill>
                    <a:schemeClr val="bg1">
                      <a:lumMod val="95000"/>
                    </a:schemeClr>
                  </a:solidFill>
                </a:rPr>
                <a:t>Ριβοσωμάτια</a:t>
              </a:r>
              <a:br>
                <a:rPr lang="el-GR" b="1" dirty="0" smtClean="0">
                  <a:solidFill>
                    <a:schemeClr val="bg1">
                      <a:lumMod val="95000"/>
                    </a:schemeClr>
                  </a:solidFill>
                </a:rPr>
              </a:br>
              <a:endParaRPr lang="en-US" b="1" noProof="1">
                <a:solidFill>
                  <a:schemeClr val="bg1">
                    <a:lumMod val="95000"/>
                  </a:schemeClr>
                </a:solidFill>
              </a:endParaRPr>
            </a:p>
          </p:txBody>
        </p:sp>
      </p:grpSp>
      <p:pic>
        <p:nvPicPr>
          <p:cNvPr id="16" name="15 - Εικόνα" descr="ribosomes.gif"/>
          <p:cNvPicPr>
            <a:picLocks noChangeAspect="1"/>
          </p:cNvPicPr>
          <p:nvPr/>
        </p:nvPicPr>
        <p:blipFill>
          <a:blip r:embed="rId2" cstate="print"/>
          <a:stretch>
            <a:fillRect/>
          </a:stretch>
        </p:blipFill>
        <p:spPr>
          <a:xfrm>
            <a:off x="4192612" y="2420888"/>
            <a:ext cx="3590925" cy="2847975"/>
          </a:xfrm>
          <a:prstGeom prst="rect">
            <a:avLst/>
          </a:prstGeom>
        </p:spPr>
      </p:pic>
      <p:sp>
        <p:nvSpPr>
          <p:cNvPr id="17" name="1 - Τίτλος"/>
          <p:cNvSpPr txBox="1">
            <a:spLocks/>
          </p:cNvSpPr>
          <p:nvPr/>
        </p:nvSpPr>
        <p:spPr>
          <a:xfrm>
            <a:off x="35496" y="332656"/>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17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19 - Ορθογώνιο"/>
          <p:cNvSpPr/>
          <p:nvPr/>
        </p:nvSpPr>
        <p:spPr>
          <a:xfrm>
            <a:off x="323528" y="1052736"/>
            <a:ext cx="8496944" cy="5544616"/>
          </a:xfrm>
          <a:prstGeom prst="rect">
            <a:avLst/>
          </a:prstGeom>
          <a:gradFill>
            <a:gsLst>
              <a:gs pos="81000">
                <a:schemeClr val="bg1">
                  <a:lumMod val="50000"/>
                </a:schemeClr>
              </a:gs>
              <a:gs pos="49000">
                <a:schemeClr val="bg1">
                  <a:lumMod val="65000"/>
                </a:schemeClr>
              </a:gs>
              <a:gs pos="22000">
                <a:schemeClr val="bg1">
                  <a:lumMod val="75000"/>
                  <a:alpha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1 - Ομάδα"/>
          <p:cNvGrpSpPr/>
          <p:nvPr/>
        </p:nvGrpSpPr>
        <p:grpSpPr>
          <a:xfrm>
            <a:off x="1115616" y="4787793"/>
            <a:ext cx="1951566" cy="1449519"/>
            <a:chOff x="-59757" y="1087139"/>
            <a:chExt cx="1951566" cy="1449519"/>
          </a:xfrm>
        </p:grpSpPr>
        <p:sp>
          <p:nvSpPr>
            <p:cNvPr id="9" name="8 - Στρογγυλεμένο ορθογώνιο"/>
            <p:cNvSpPr/>
            <p:nvPr/>
          </p:nvSpPr>
          <p:spPr>
            <a:xfrm>
              <a:off x="-59757" y="1087139"/>
              <a:ext cx="1951566" cy="1449519"/>
            </a:xfrm>
            <a:prstGeom prst="roundRect">
              <a:avLst/>
            </a:prstGeom>
            <a:gradFill rotWithShape="0">
              <a:gsLst>
                <a:gs pos="0">
                  <a:schemeClr val="tx2">
                    <a:lumMod val="60000"/>
                    <a:lumOff val="40000"/>
                  </a:schemeClr>
                </a:gs>
                <a:gs pos="100000">
                  <a:schemeClr val="tx2">
                    <a:lumMod val="75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Στρογγυλεμένο ορθογώνιο 4"/>
            <p:cNvSpPr/>
            <p:nvPr/>
          </p:nvSpPr>
          <p:spPr>
            <a:xfrm>
              <a:off x="12251" y="1157899"/>
              <a:ext cx="1810046" cy="1307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lnSpc>
                  <a:spcPct val="90000"/>
                </a:lnSpc>
                <a:spcBef>
                  <a:spcPct val="0"/>
                </a:spcBef>
                <a:defRPr/>
              </a:pPr>
              <a:r>
                <a:rPr lang="el-GR" sz="2000" dirty="0" smtClean="0"/>
                <a:t>Χώροι αποθήκευσης διαφόρων ουσιών</a:t>
              </a:r>
              <a:endParaRPr lang="en-US" sz="2000" kern="0" noProof="1">
                <a:solidFill>
                  <a:sysClr val="window" lastClr="FFFFFF"/>
                </a:solidFill>
                <a:latin typeface="Arial" pitchFamily="34" charset="0"/>
                <a:ea typeface="ＭＳ Ｐゴシック" pitchFamily="-97" charset="-128"/>
                <a:cs typeface="+mn-cs"/>
              </a:endParaRPr>
            </a:p>
          </p:txBody>
        </p:sp>
      </p:grpSp>
      <p:grpSp>
        <p:nvGrpSpPr>
          <p:cNvPr id="14" name="13 - Ομάδα"/>
          <p:cNvGrpSpPr/>
          <p:nvPr/>
        </p:nvGrpSpPr>
        <p:grpSpPr>
          <a:xfrm>
            <a:off x="3596217" y="4787793"/>
            <a:ext cx="1951566" cy="1449519"/>
            <a:chOff x="0" y="1087139"/>
            <a:chExt cx="1951566" cy="1449519"/>
          </a:xfrm>
        </p:grpSpPr>
        <p:sp>
          <p:nvSpPr>
            <p:cNvPr id="15" name="14 - Στρογγυλεμένο ορθογώνιο"/>
            <p:cNvSpPr/>
            <p:nvPr/>
          </p:nvSpPr>
          <p:spPr>
            <a:xfrm>
              <a:off x="0" y="1087139"/>
              <a:ext cx="1951566" cy="1449519"/>
            </a:xfrm>
            <a:prstGeom prst="roundRect">
              <a:avLst/>
            </a:prstGeom>
            <a:gradFill rotWithShape="0">
              <a:gsLst>
                <a:gs pos="0">
                  <a:schemeClr val="tx2">
                    <a:lumMod val="60000"/>
                    <a:lumOff val="40000"/>
                    <a:alpha val="31000"/>
                  </a:schemeClr>
                </a:gs>
                <a:gs pos="100000">
                  <a:schemeClr val="tx2">
                    <a:lumMod val="75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Στρογγυλεμένο ορθογώνιο 4"/>
            <p:cNvSpPr/>
            <p:nvPr/>
          </p:nvSpPr>
          <p:spPr>
            <a:xfrm>
              <a:off x="70760" y="1157899"/>
              <a:ext cx="1810046" cy="1307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lnSpc>
                  <a:spcPct val="90000"/>
                </a:lnSpc>
                <a:spcBef>
                  <a:spcPct val="0"/>
                </a:spcBef>
                <a:defRPr/>
              </a:pPr>
              <a:r>
                <a:rPr lang="el-GR" dirty="0" smtClean="0"/>
                <a:t>Ο σχηματισμός τους εξαρτάται από τις συνθήκες του περιβάλλοντος</a:t>
              </a:r>
              <a:endParaRPr lang="en-US" kern="0" noProof="1">
                <a:solidFill>
                  <a:sysClr val="window" lastClr="FFFFFF"/>
                </a:solidFill>
                <a:latin typeface="Arial" pitchFamily="34" charset="0"/>
                <a:ea typeface="ＭＳ Ｐゴシック" pitchFamily="-97" charset="-128"/>
                <a:cs typeface="+mn-cs"/>
              </a:endParaRPr>
            </a:p>
          </p:txBody>
        </p:sp>
      </p:grpSp>
      <p:grpSp>
        <p:nvGrpSpPr>
          <p:cNvPr id="17" name="16 - Ομάδα"/>
          <p:cNvGrpSpPr/>
          <p:nvPr/>
        </p:nvGrpSpPr>
        <p:grpSpPr>
          <a:xfrm>
            <a:off x="5940152" y="4787793"/>
            <a:ext cx="1951566" cy="1449519"/>
            <a:chOff x="3103694" y="1087139"/>
            <a:chExt cx="1951566" cy="1449519"/>
          </a:xfrm>
        </p:grpSpPr>
        <p:sp>
          <p:nvSpPr>
            <p:cNvPr id="18" name="17 - Στρογγυλεμένο ορθογώνιο"/>
            <p:cNvSpPr/>
            <p:nvPr/>
          </p:nvSpPr>
          <p:spPr>
            <a:xfrm>
              <a:off x="3103694" y="1087139"/>
              <a:ext cx="1951566" cy="1449519"/>
            </a:xfrm>
            <a:prstGeom prst="roundRect">
              <a:avLst/>
            </a:prstGeom>
            <a:gradFill rotWithShape="0">
              <a:gsLst>
                <a:gs pos="0">
                  <a:schemeClr val="tx2">
                    <a:lumMod val="60000"/>
                    <a:lumOff val="40000"/>
                    <a:alpha val="28000"/>
                  </a:schemeClr>
                </a:gs>
                <a:gs pos="100000">
                  <a:schemeClr val="tx2">
                    <a:lumMod val="75000"/>
                    <a:alpha val="78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Στρογγυλεμένο ορθογώνιο 4"/>
            <p:cNvSpPr/>
            <p:nvPr/>
          </p:nvSpPr>
          <p:spPr>
            <a:xfrm>
              <a:off x="3165856" y="1157899"/>
              <a:ext cx="1810046" cy="1307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lnSpc>
                  <a:spcPct val="90000"/>
                </a:lnSpc>
                <a:spcBef>
                  <a:spcPct val="0"/>
                </a:spcBef>
                <a:defRPr/>
              </a:pPr>
              <a:r>
                <a:rPr lang="el-GR" sz="1400" dirty="0" smtClean="0"/>
                <a:t>Δεν περιβάλλονται συνήθως από μεμβράνη ή περιβάλλονται από μεμβράνη πρωτεϊνικής σύστασης</a:t>
              </a:r>
              <a:endParaRPr lang="en-US" sz="1400" kern="0" noProof="1">
                <a:solidFill>
                  <a:sysClr val="window" lastClr="FFFFFF"/>
                </a:solidFill>
                <a:latin typeface="Arial" pitchFamily="34" charset="0"/>
                <a:ea typeface="ＭＳ Ｐゴシック" pitchFamily="-97" charset="-128"/>
                <a:cs typeface="+mn-cs"/>
              </a:endParaRPr>
            </a:p>
          </p:txBody>
        </p:sp>
      </p:grpSp>
      <p:pic>
        <p:nvPicPr>
          <p:cNvPr id="2050" name="Picture 2" descr="http://textbookofbacteriology.net/Vaikebact.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07804" y="1340768"/>
            <a:ext cx="3528392"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2 - Υπότιτλος"/>
          <p:cNvSpPr txBox="1">
            <a:spLocks/>
          </p:cNvSpPr>
          <p:nvPr/>
        </p:nvSpPr>
        <p:spPr>
          <a:xfrm>
            <a:off x="2286000" y="44624"/>
            <a:ext cx="4572000" cy="936104"/>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800" b="1" dirty="0" smtClean="0">
                <a:solidFill>
                  <a:schemeClr val="bg1"/>
                </a:solidFill>
              </a:rPr>
              <a:t>Κυτταροπλασματικά έγκλειστα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37" name="Rektangel 64"/>
          <p:cNvSpPr>
            <a:spLocks noChangeArrowheads="1"/>
          </p:cNvSpPr>
          <p:nvPr/>
        </p:nvSpPr>
        <p:spPr bwMode="auto">
          <a:xfrm>
            <a:off x="4572000" y="2852936"/>
            <a:ext cx="3543300" cy="3136900"/>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23" name="Gruppe 30"/>
          <p:cNvGrpSpPr>
            <a:grpSpLocks/>
          </p:cNvGrpSpPr>
          <p:nvPr/>
        </p:nvGrpSpPr>
        <p:grpSpPr bwMode="auto">
          <a:xfrm>
            <a:off x="755576" y="2420888"/>
            <a:ext cx="7272808" cy="3563937"/>
            <a:chOff x="808534" y="2201863"/>
            <a:chExt cx="7272808" cy="3563937"/>
          </a:xfrm>
        </p:grpSpPr>
        <p:sp>
          <p:nvSpPr>
            <p:cNvPr id="26" name="Rektangel 65"/>
            <p:cNvSpPr>
              <a:spLocks noChangeArrowheads="1"/>
            </p:cNvSpPr>
            <p:nvPr/>
          </p:nvSpPr>
          <p:spPr bwMode="auto">
            <a:xfrm>
              <a:off x="4800600" y="2801938"/>
              <a:ext cx="344488" cy="344487"/>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7" name="Tekstboks 68"/>
            <p:cNvSpPr txBox="1">
              <a:spLocks noChangeArrowheads="1"/>
            </p:cNvSpPr>
            <p:nvPr/>
          </p:nvSpPr>
          <p:spPr bwMode="auto">
            <a:xfrm>
              <a:off x="4912990" y="2728913"/>
              <a:ext cx="2819400" cy="2846933"/>
            </a:xfrm>
            <a:prstGeom prst="rect">
              <a:avLst/>
            </a:prstGeom>
            <a:noFill/>
            <a:ln w="9525">
              <a:noFill/>
              <a:miter lim="800000"/>
              <a:headEnd/>
              <a:tailEnd/>
            </a:ln>
          </p:spPr>
          <p:txBody>
            <a:bodyPr>
              <a:spAutoFit/>
            </a:bodyPr>
            <a:lstStyle/>
            <a:p>
              <a:pPr marL="342900" lvl="0" algn="just">
                <a:spcBef>
                  <a:spcPct val="20000"/>
                </a:spcBef>
                <a:defRPr/>
              </a:pPr>
              <a:r>
                <a:rPr lang="el-GR" sz="1400" dirty="0" smtClean="0"/>
                <a:t>Σε ορισμένα βακτήρια υπάρχουν επιπλέον μόρια γενετικού υλικού τα οποία είναι γενετικό υλικό βακτηριοφάγων (ιοί που προσβάλλουν βακτήρια) και πλασμίδια.  </a:t>
              </a:r>
              <a:r>
                <a:rPr lang="el-GR" sz="1400" b="1" dirty="0" smtClean="0"/>
                <a:t>Τα πλασμίδια </a:t>
              </a:r>
              <a:r>
                <a:rPr lang="el-GR" sz="1400" dirty="0" smtClean="0"/>
                <a:t>είναι μικρά μόρια δίκλωνου κυκλικού </a:t>
              </a:r>
              <a:r>
                <a:rPr lang="en-US" sz="1400" dirty="0" smtClean="0"/>
                <a:t>DNA</a:t>
              </a:r>
              <a:r>
                <a:rPr lang="el-GR" sz="1400" dirty="0" smtClean="0"/>
                <a:t> και είναι υπεύθυνα για την ανθεκτικότητα των βακτηρίων στα αντιβιοτικά.</a:t>
              </a:r>
            </a:p>
            <a:p>
              <a:pPr algn="just"/>
              <a:endParaRPr lang="da-DK" sz="1100" dirty="0"/>
            </a:p>
          </p:txBody>
        </p:sp>
        <p:sp>
          <p:nvSpPr>
            <p:cNvPr id="29" name="Højrepil 75"/>
            <p:cNvSpPr/>
            <p:nvPr/>
          </p:nvSpPr>
          <p:spPr bwMode="auto">
            <a:xfrm>
              <a:off x="4318000" y="2778840"/>
              <a:ext cx="533400" cy="388041"/>
            </a:xfrm>
            <a:prstGeom prst="rightArrow">
              <a:avLst>
                <a:gd name="adj1" fmla="val 50000"/>
                <a:gd name="adj2" fmla="val 82469"/>
              </a:avLst>
            </a:prstGeom>
            <a:gradFill flip="none" rotWithShape="1">
              <a:gsLst>
                <a:gs pos="100000">
                  <a:schemeClr val="accent1">
                    <a:lumMod val="10000"/>
                  </a:schemeClr>
                </a:gs>
                <a:gs pos="0">
                  <a:schemeClr val="accent1">
                    <a:lumMod val="25000"/>
                  </a:schemeClr>
                </a:gs>
              </a:gsLst>
              <a:lin ang="0" scaled="0"/>
              <a:tileRect/>
            </a:gradFill>
            <a:ln w="6350">
              <a:solidFill>
                <a:schemeClr val="bg2">
                  <a:lumMod val="75000"/>
                </a:schemeClr>
              </a:solidFill>
            </a:ln>
            <a:effectLst>
              <a:innerShdw blurRad="66675" dist="50800" dir="13500000">
                <a:srgbClr val="000000">
                  <a:alpha val="18000"/>
                </a:srgbClr>
              </a:inn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sp>
          <p:nvSpPr>
            <p:cNvPr id="30" name="Rektangel 63"/>
            <p:cNvSpPr>
              <a:spLocks noChangeArrowheads="1"/>
            </p:cNvSpPr>
            <p:nvPr/>
          </p:nvSpPr>
          <p:spPr bwMode="auto">
            <a:xfrm>
              <a:off x="808534" y="2201863"/>
              <a:ext cx="7272808" cy="354012"/>
            </a:xfrm>
            <a:prstGeom prst="rect">
              <a:avLst/>
            </a:prstGeom>
            <a:gradFill flip="none" rotWithShape="1">
              <a:gsLst>
                <a:gs pos="89000">
                  <a:schemeClr val="tx2">
                    <a:lumMod val="75000"/>
                    <a:alpha val="74000"/>
                  </a:schemeClr>
                </a:gs>
                <a:gs pos="26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31" name="Rektangel 64"/>
            <p:cNvSpPr>
              <a:spLocks noChangeArrowheads="1"/>
            </p:cNvSpPr>
            <p:nvPr/>
          </p:nvSpPr>
          <p:spPr bwMode="auto">
            <a:xfrm>
              <a:off x="863600" y="2628900"/>
              <a:ext cx="3543300" cy="3136900"/>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2" name="Rektangel 70"/>
            <p:cNvSpPr>
              <a:spLocks noChangeArrowheads="1"/>
            </p:cNvSpPr>
            <p:nvPr/>
          </p:nvSpPr>
          <p:spPr bwMode="auto">
            <a:xfrm>
              <a:off x="952500" y="2801938"/>
              <a:ext cx="344488" cy="344487"/>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3" name="Tekstboks 72"/>
            <p:cNvSpPr txBox="1">
              <a:spLocks noChangeArrowheads="1"/>
            </p:cNvSpPr>
            <p:nvPr/>
          </p:nvSpPr>
          <p:spPr bwMode="auto">
            <a:xfrm>
              <a:off x="1024558" y="2761665"/>
              <a:ext cx="2819400" cy="1600438"/>
            </a:xfrm>
            <a:prstGeom prst="rect">
              <a:avLst/>
            </a:prstGeom>
            <a:noFill/>
            <a:ln w="9525">
              <a:noFill/>
              <a:miter lim="800000"/>
              <a:headEnd/>
              <a:tailEnd/>
            </a:ln>
          </p:spPr>
          <p:txBody>
            <a:bodyPr>
              <a:spAutoFit/>
            </a:bodyPr>
            <a:lstStyle/>
            <a:p>
              <a:pPr marL="342900" lvl="0" algn="just">
                <a:spcBef>
                  <a:spcPct val="20000"/>
                </a:spcBef>
                <a:defRPr/>
              </a:pPr>
              <a:r>
                <a:rPr lang="el-GR" sz="1400" dirty="0" smtClean="0"/>
                <a:t>Ένα δίκλωνο, κυκλικό μόριο </a:t>
              </a:r>
              <a:r>
                <a:rPr lang="en-US" sz="1400" dirty="0" smtClean="0"/>
                <a:t>DNA</a:t>
              </a:r>
              <a:r>
                <a:rPr lang="el-GR" sz="1400" dirty="0" smtClean="0"/>
                <a:t>.  Δεν περιβάλλεται από μεμβράνη.  Βρίσκεται στο κυτταρόπλασμα σε μία περιοχή που ονομάζεται πυρηνική περιοχή ή πυρηνοειδές.</a:t>
              </a:r>
            </a:p>
          </p:txBody>
        </p:sp>
        <p:sp>
          <p:nvSpPr>
            <p:cNvPr id="35" name="Tekstboks 24"/>
            <p:cNvSpPr txBox="1">
              <a:spLocks noChangeArrowheads="1"/>
            </p:cNvSpPr>
            <p:nvPr/>
          </p:nvSpPr>
          <p:spPr bwMode="auto">
            <a:xfrm>
              <a:off x="4806752" y="2830861"/>
              <a:ext cx="322262" cy="2762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da-DK" sz="1200" dirty="0">
                  <a:solidFill>
                    <a:schemeClr val="bg1"/>
                  </a:solidFill>
                  <a:latin typeface="Arial" pitchFamily="34" charset="0"/>
                  <a:ea typeface="ＭＳ Ｐゴシック" pitchFamily="-97" charset="-128"/>
                </a:rPr>
                <a:t>2</a:t>
              </a:r>
            </a:p>
          </p:txBody>
        </p:sp>
        <p:sp>
          <p:nvSpPr>
            <p:cNvPr id="36" name="Tekstboks 29"/>
            <p:cNvSpPr txBox="1">
              <a:spLocks noChangeArrowheads="1"/>
            </p:cNvSpPr>
            <p:nvPr/>
          </p:nvSpPr>
          <p:spPr bwMode="auto">
            <a:xfrm>
              <a:off x="987425" y="2822575"/>
              <a:ext cx="322263" cy="276225"/>
            </a:xfrm>
            <a:prstGeom prst="rect">
              <a:avLst/>
            </a:prstGeom>
            <a:noFill/>
            <a:ln w="25400" cap="flat" cmpd="sng" algn="ctr">
              <a:noFill/>
              <a:prstDash val="solid"/>
            </a:ln>
            <a:effectLst/>
          </p:spPr>
          <p:txBody>
            <a:bodyPr anchor="ctr"/>
            <a:lstStyle/>
            <a:p>
              <a:pPr indent="-342900" fontAlgn="auto">
                <a:spcBef>
                  <a:spcPts val="0"/>
                </a:spcBef>
                <a:spcAft>
                  <a:spcPts val="0"/>
                </a:spcAft>
                <a:defRPr/>
              </a:pPr>
              <a:r>
                <a:rPr lang="da-DK" sz="1200" kern="0" noProof="1">
                  <a:solidFill>
                    <a:schemeClr val="bg2">
                      <a:lumMod val="25000"/>
                    </a:schemeClr>
                  </a:solidFill>
                  <a:effectLst>
                    <a:outerShdw blurRad="38100" dist="38100" dir="2700000" algn="tl">
                      <a:srgbClr val="000000">
                        <a:alpha val="43137"/>
                      </a:srgbClr>
                    </a:outerShdw>
                  </a:effectLst>
                  <a:latin typeface="Arial" pitchFamily="34" charset="0"/>
                  <a:ea typeface="ＭＳ Ｐゴシック" pitchFamily="-97" charset="-128"/>
                </a:rPr>
                <a:t>1</a:t>
              </a:r>
            </a:p>
          </p:txBody>
        </p:sp>
      </p:grpSp>
      <p:sp>
        <p:nvSpPr>
          <p:cNvPr id="38" name="37 - Ορθογώνιο"/>
          <p:cNvSpPr/>
          <p:nvPr/>
        </p:nvSpPr>
        <p:spPr>
          <a:xfrm>
            <a:off x="827584" y="2452340"/>
            <a:ext cx="7128792" cy="369332"/>
          </a:xfrm>
          <a:prstGeom prst="rect">
            <a:avLst/>
          </a:prstGeom>
        </p:spPr>
        <p:txBody>
          <a:bodyPr wrap="square">
            <a:spAutoFit/>
          </a:bodyPr>
          <a:lstStyle/>
          <a:p>
            <a:pPr marL="342900" lvl="0" indent="-342900" algn="ctr">
              <a:spcBef>
                <a:spcPct val="20000"/>
              </a:spcBef>
              <a:defRPr/>
            </a:pPr>
            <a:r>
              <a:rPr lang="el-GR" b="1" dirty="0" smtClean="0">
                <a:solidFill>
                  <a:schemeClr val="bg1"/>
                </a:solidFill>
              </a:rPr>
              <a:t>Γενετικό υλικό </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50"/>
          <p:cNvSpPr>
            <a:spLocks noChangeArrowheads="1"/>
          </p:cNvSpPr>
          <p:nvPr/>
        </p:nvSpPr>
        <p:spPr bwMode="auto">
          <a:xfrm>
            <a:off x="5511800" y="3284984"/>
            <a:ext cx="29880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39938" name="Picture 2" descr="http://t2.gstatic.com/images?q=tbn:ANd9GcSu8tlmj78UlWUSpQc7g8ZK1wsYlSVHK5pL8xoDQ7gmi1Zkbdum9w"/>
          <p:cNvPicPr>
            <a:picLocks noChangeAspect="1" noChangeArrowheads="1"/>
          </p:cNvPicPr>
          <p:nvPr/>
        </p:nvPicPr>
        <p:blipFill>
          <a:blip r:embed="rId2" cstate="print">
            <a:clrChange>
              <a:clrFrom>
                <a:srgbClr val="787878"/>
              </a:clrFrom>
              <a:clrTo>
                <a:srgbClr val="787878">
                  <a:alpha val="0"/>
                </a:srgbClr>
              </a:clrTo>
            </a:clrChange>
          </a:blip>
          <a:srcRect/>
          <a:stretch>
            <a:fillRect/>
          </a:stretch>
        </p:blipFill>
        <p:spPr bwMode="auto">
          <a:xfrm>
            <a:off x="5629422" y="3429001"/>
            <a:ext cx="2759002" cy="2664295"/>
          </a:xfrm>
          <a:prstGeom prst="rect">
            <a:avLst/>
          </a:prstGeom>
          <a:noFill/>
        </p:spPr>
      </p:pic>
      <p:sp>
        <p:nvSpPr>
          <p:cNvPr id="5"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7" name="2 - Υπότιτλος"/>
          <p:cNvSpPr txBox="1">
            <a:spLocks/>
          </p:cNvSpPr>
          <p:nvPr/>
        </p:nvSpPr>
        <p:spPr>
          <a:xfrm>
            <a:off x="827584" y="2780928"/>
            <a:ext cx="7704856"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000" b="1" dirty="0" err="1" smtClean="0">
                <a:solidFill>
                  <a:schemeClr val="bg1"/>
                </a:solidFill>
              </a:rPr>
              <a:t>Ενδοσπόρια</a:t>
            </a:r>
            <a:r>
              <a:rPr lang="el-GR" sz="2800" b="1" dirty="0" smtClean="0">
                <a:solidFill>
                  <a:schemeClr val="bg1"/>
                </a:solidFill>
              </a:rPr>
              <a:t>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sp>
        <p:nvSpPr>
          <p:cNvPr id="8" name="Rektangel 18"/>
          <p:cNvSpPr>
            <a:spLocks noChangeArrowheads="1"/>
          </p:cNvSpPr>
          <p:nvPr/>
        </p:nvSpPr>
        <p:spPr bwMode="auto">
          <a:xfrm>
            <a:off x="1403648" y="3368676"/>
            <a:ext cx="4000500" cy="492372"/>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5" name="Tekstboks 8"/>
          <p:cNvSpPr txBox="1">
            <a:spLocks noChangeArrowheads="1"/>
          </p:cNvSpPr>
          <p:nvPr/>
        </p:nvSpPr>
        <p:spPr bwMode="auto">
          <a:xfrm>
            <a:off x="1403648" y="3455422"/>
            <a:ext cx="4032448" cy="276999"/>
          </a:xfrm>
          <a:prstGeom prst="rect">
            <a:avLst/>
          </a:prstGeom>
          <a:noFill/>
          <a:ln w="9525">
            <a:noFill/>
            <a:miter lim="800000"/>
            <a:headEnd/>
            <a:tailEnd/>
          </a:ln>
        </p:spPr>
        <p:txBody>
          <a:bodyPr wrap="square">
            <a:spAutoFit/>
          </a:bodyPr>
          <a:lstStyle/>
          <a:p>
            <a:r>
              <a:rPr lang="el-GR" sz="1200" dirty="0" smtClean="0">
                <a:solidFill>
                  <a:schemeClr val="tx2">
                    <a:lumMod val="75000"/>
                  </a:schemeClr>
                </a:solidFill>
              </a:rPr>
              <a:t>Ανθεκτικές μορφές κυττάρου μεταβολικά αδρανείς.</a:t>
            </a:r>
            <a:endParaRPr lang="da-DK" sz="1200" dirty="0">
              <a:solidFill>
                <a:schemeClr val="tx2">
                  <a:lumMod val="75000"/>
                </a:schemeClr>
              </a:solidFill>
            </a:endParaRPr>
          </a:p>
        </p:txBody>
      </p:sp>
      <p:grpSp>
        <p:nvGrpSpPr>
          <p:cNvPr id="29" name="Gruppe 73"/>
          <p:cNvGrpSpPr>
            <a:grpSpLocks/>
          </p:cNvGrpSpPr>
          <p:nvPr/>
        </p:nvGrpSpPr>
        <p:grpSpPr bwMode="auto">
          <a:xfrm>
            <a:off x="827584" y="3356992"/>
            <a:ext cx="540841" cy="3302272"/>
            <a:chOff x="860425" y="2498725"/>
            <a:chExt cx="355600" cy="2473325"/>
          </a:xfrm>
        </p:grpSpPr>
        <p:grpSp>
          <p:nvGrpSpPr>
            <p:cNvPr id="30" name="Gruppe 55"/>
            <p:cNvGrpSpPr>
              <a:grpSpLocks noChangeAspect="1"/>
            </p:cNvGrpSpPr>
            <p:nvPr/>
          </p:nvGrpSpPr>
          <p:grpSpPr bwMode="auto">
            <a:xfrm>
              <a:off x="860425" y="2498725"/>
              <a:ext cx="347663" cy="2071688"/>
              <a:chOff x="571499" y="1858962"/>
              <a:chExt cx="510828" cy="3047523"/>
            </a:xfrm>
          </p:grpSpPr>
          <p:sp>
            <p:nvSpPr>
              <p:cNvPr id="38" name="Rektangel 7"/>
              <p:cNvSpPr>
                <a:spLocks noChangeArrowheads="1"/>
              </p:cNvSpPr>
              <p:nvPr/>
            </p:nvSpPr>
            <p:spPr bwMode="auto">
              <a:xfrm>
                <a:off x="571500" y="1858962"/>
                <a:ext cx="510827" cy="513759"/>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r>
                  <a:rPr lang="da-DK" sz="1400" noProof="1" smtClean="0">
                    <a:solidFill>
                      <a:schemeClr val="bg1"/>
                    </a:solidFill>
                    <a:latin typeface="Arial" pitchFamily="34" charset="0"/>
                  </a:rPr>
                  <a:t>1</a:t>
                </a:r>
                <a:endParaRPr lang="da-DK" sz="1400" noProof="1">
                  <a:solidFill>
                    <a:schemeClr val="bg1"/>
                  </a:solidFill>
                  <a:latin typeface="Arial" pitchFamily="34" charset="0"/>
                </a:endParaRPr>
              </a:p>
            </p:txBody>
          </p:sp>
          <p:sp>
            <p:nvSpPr>
              <p:cNvPr id="39" name="Rektangel 57"/>
              <p:cNvSpPr>
                <a:spLocks noChangeArrowheads="1"/>
              </p:cNvSpPr>
              <p:nvPr/>
            </p:nvSpPr>
            <p:spPr bwMode="auto">
              <a:xfrm>
                <a:off x="571499" y="2491820"/>
                <a:ext cx="510827" cy="511423"/>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40" name="Rektangel 11"/>
              <p:cNvSpPr>
                <a:spLocks noChangeArrowheads="1"/>
              </p:cNvSpPr>
              <p:nvPr/>
            </p:nvSpPr>
            <p:spPr bwMode="auto">
              <a:xfrm>
                <a:off x="571499" y="3124678"/>
                <a:ext cx="510827" cy="511424"/>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41" name="Rektangel 13"/>
              <p:cNvSpPr>
                <a:spLocks noChangeArrowheads="1"/>
              </p:cNvSpPr>
              <p:nvPr/>
            </p:nvSpPr>
            <p:spPr bwMode="auto">
              <a:xfrm>
                <a:off x="571499" y="3762207"/>
                <a:ext cx="510827" cy="509088"/>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42" name="Rektangel 60"/>
              <p:cNvSpPr>
                <a:spLocks noChangeArrowheads="1"/>
              </p:cNvSpPr>
              <p:nvPr/>
            </p:nvSpPr>
            <p:spPr bwMode="auto">
              <a:xfrm>
                <a:off x="571499" y="4395061"/>
                <a:ext cx="510827" cy="511424"/>
              </a:xfrm>
              <a:prstGeom prst="rect">
                <a:avLst/>
              </a:prstGeom>
              <a:gradFill flip="none" rotWithShape="1">
                <a:gsLst>
                  <a:gs pos="89000">
                    <a:schemeClr val="tx2">
                      <a:lumMod val="75000"/>
                    </a:schemeClr>
                  </a:gs>
                  <a:gs pos="20000">
                    <a:schemeClr val="tx2">
                      <a:lumMod val="60000"/>
                      <a:lumOff val="40000"/>
                    </a:schemeClr>
                  </a:gs>
                  <a:gs pos="11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sp>
          <p:nvSpPr>
            <p:cNvPr id="32" name="Tekstboks 53"/>
            <p:cNvSpPr txBox="1">
              <a:spLocks noChangeArrowheads="1"/>
            </p:cNvSpPr>
            <p:nvPr/>
          </p:nvSpPr>
          <p:spPr bwMode="auto">
            <a:xfrm>
              <a:off x="860425" y="2984501"/>
              <a:ext cx="327025" cy="207466"/>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chemeClr val="bg1"/>
                  </a:solidFill>
                  <a:latin typeface="Arial" pitchFamily="34" charset="0"/>
                  <a:ea typeface="ＭＳ Ｐゴシック" pitchFamily="-97" charset="-128"/>
                </a:rPr>
                <a:t>2</a:t>
              </a:r>
            </a:p>
          </p:txBody>
        </p:sp>
        <p:sp>
          <p:nvSpPr>
            <p:cNvPr id="33" name="Tekstboks 54"/>
            <p:cNvSpPr txBox="1">
              <a:spLocks noChangeArrowheads="1"/>
            </p:cNvSpPr>
            <p:nvPr/>
          </p:nvSpPr>
          <p:spPr bwMode="auto">
            <a:xfrm>
              <a:off x="860425" y="3402013"/>
              <a:ext cx="327025" cy="207466"/>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chemeClr val="bg1"/>
                  </a:solidFill>
                  <a:latin typeface="Arial" pitchFamily="34" charset="0"/>
                  <a:ea typeface="ＭＳ Ｐゴシック" pitchFamily="-97" charset="-128"/>
                </a:rPr>
                <a:t>3</a:t>
              </a:r>
            </a:p>
          </p:txBody>
        </p:sp>
        <p:sp>
          <p:nvSpPr>
            <p:cNvPr id="34" name="Tekstboks 55"/>
            <p:cNvSpPr txBox="1">
              <a:spLocks noChangeArrowheads="1"/>
            </p:cNvSpPr>
            <p:nvPr/>
          </p:nvSpPr>
          <p:spPr bwMode="auto">
            <a:xfrm>
              <a:off x="860425" y="3830639"/>
              <a:ext cx="327025" cy="207466"/>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chemeClr val="bg1"/>
                  </a:solidFill>
                  <a:latin typeface="Arial" pitchFamily="34" charset="0"/>
                  <a:ea typeface="ＭＳ Ｐゴシック" pitchFamily="-97" charset="-128"/>
                </a:rPr>
                <a:t>4</a:t>
              </a:r>
            </a:p>
          </p:txBody>
        </p:sp>
        <p:sp>
          <p:nvSpPr>
            <p:cNvPr id="35" name="Tekstboks 21"/>
            <p:cNvSpPr txBox="1">
              <a:spLocks noChangeArrowheads="1"/>
            </p:cNvSpPr>
            <p:nvPr/>
          </p:nvSpPr>
          <p:spPr bwMode="auto">
            <a:xfrm>
              <a:off x="860425" y="4265614"/>
              <a:ext cx="327025" cy="207466"/>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solidFill>
                    <a:schemeClr val="bg1"/>
                  </a:solidFill>
                  <a:latin typeface="Arial" pitchFamily="34" charset="0"/>
                  <a:ea typeface="ＭＳ Ｐゴシック" pitchFamily="-97" charset="-128"/>
                </a:rPr>
                <a:t>5</a:t>
              </a:r>
            </a:p>
          </p:txBody>
        </p:sp>
        <p:sp>
          <p:nvSpPr>
            <p:cNvPr id="36" name="Tekstboks 24"/>
            <p:cNvSpPr txBox="1">
              <a:spLocks noChangeArrowheads="1"/>
            </p:cNvSpPr>
            <p:nvPr/>
          </p:nvSpPr>
          <p:spPr bwMode="auto">
            <a:xfrm>
              <a:off x="889000" y="4695825"/>
              <a:ext cx="327025" cy="27622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endParaRPr lang="da-DK" sz="1200" dirty="0">
                <a:latin typeface="Arial" pitchFamily="34" charset="0"/>
                <a:ea typeface="ＭＳ Ｐゴシック" pitchFamily="-97" charset="-128"/>
              </a:endParaRPr>
            </a:p>
          </p:txBody>
        </p:sp>
      </p:grpSp>
      <p:sp>
        <p:nvSpPr>
          <p:cNvPr id="78" name="Rektangel 18"/>
          <p:cNvSpPr>
            <a:spLocks noChangeArrowheads="1"/>
          </p:cNvSpPr>
          <p:nvPr/>
        </p:nvSpPr>
        <p:spPr bwMode="auto">
          <a:xfrm>
            <a:off x="1403648" y="3933056"/>
            <a:ext cx="4000500" cy="492372"/>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79" name="Rektangel 18"/>
          <p:cNvSpPr>
            <a:spLocks noChangeArrowheads="1"/>
          </p:cNvSpPr>
          <p:nvPr/>
        </p:nvSpPr>
        <p:spPr bwMode="auto">
          <a:xfrm>
            <a:off x="1403648" y="4509120"/>
            <a:ext cx="4000500" cy="492372"/>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80" name="Rektangel 18"/>
          <p:cNvSpPr>
            <a:spLocks noChangeArrowheads="1"/>
          </p:cNvSpPr>
          <p:nvPr/>
        </p:nvSpPr>
        <p:spPr bwMode="auto">
          <a:xfrm>
            <a:off x="1403648" y="5085184"/>
            <a:ext cx="4000500" cy="492372"/>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81" name="Rektangel 18"/>
          <p:cNvSpPr>
            <a:spLocks noChangeArrowheads="1"/>
          </p:cNvSpPr>
          <p:nvPr/>
        </p:nvSpPr>
        <p:spPr bwMode="auto">
          <a:xfrm>
            <a:off x="1403648" y="5661248"/>
            <a:ext cx="4000500" cy="492372"/>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9" name="Tekstboks 12"/>
          <p:cNvSpPr txBox="1">
            <a:spLocks noChangeArrowheads="1"/>
          </p:cNvSpPr>
          <p:nvPr/>
        </p:nvSpPr>
        <p:spPr bwMode="auto">
          <a:xfrm>
            <a:off x="1439652" y="4077072"/>
            <a:ext cx="4000500" cy="276999"/>
          </a:xfrm>
          <a:prstGeom prst="rect">
            <a:avLst/>
          </a:prstGeom>
          <a:noFill/>
          <a:ln w="9525">
            <a:noFill/>
            <a:miter lim="800000"/>
            <a:headEnd/>
            <a:tailEnd/>
          </a:ln>
        </p:spPr>
        <p:txBody>
          <a:bodyPr>
            <a:spAutoFit/>
          </a:bodyPr>
          <a:lstStyle/>
          <a:p>
            <a:r>
              <a:rPr lang="el-GR" sz="1200" dirty="0" smtClean="0">
                <a:solidFill>
                  <a:schemeClr val="tx2">
                    <a:lumMod val="75000"/>
                  </a:schemeClr>
                </a:solidFill>
              </a:rPr>
              <a:t>Περιέχουν </a:t>
            </a:r>
            <a:r>
              <a:rPr lang="en-US" sz="1200" dirty="0" smtClean="0">
                <a:solidFill>
                  <a:schemeClr val="tx2">
                    <a:lumMod val="75000"/>
                  </a:schemeClr>
                </a:solidFill>
              </a:rPr>
              <a:t>DNA</a:t>
            </a:r>
            <a:r>
              <a:rPr lang="el-GR" sz="1200" dirty="0" smtClean="0">
                <a:solidFill>
                  <a:schemeClr val="tx2">
                    <a:lumMod val="75000"/>
                  </a:schemeClr>
                </a:solidFill>
              </a:rPr>
              <a:t> και μικρή ποσότητα του κυτταροπλάσματος</a:t>
            </a:r>
            <a:endParaRPr lang="da-DK" sz="1200" dirty="0">
              <a:solidFill>
                <a:schemeClr val="tx2">
                  <a:lumMod val="75000"/>
                </a:schemeClr>
              </a:solidFill>
            </a:endParaRPr>
          </a:p>
        </p:txBody>
      </p:sp>
      <p:sp>
        <p:nvSpPr>
          <p:cNvPr id="17" name="Tekstboks 10"/>
          <p:cNvSpPr txBox="1">
            <a:spLocks noChangeArrowheads="1"/>
          </p:cNvSpPr>
          <p:nvPr/>
        </p:nvSpPr>
        <p:spPr bwMode="auto">
          <a:xfrm>
            <a:off x="1439652" y="4581128"/>
            <a:ext cx="4000500" cy="276999"/>
          </a:xfrm>
          <a:prstGeom prst="rect">
            <a:avLst/>
          </a:prstGeom>
          <a:noFill/>
          <a:ln w="9525">
            <a:noFill/>
            <a:miter lim="800000"/>
            <a:headEnd/>
            <a:tailEnd/>
          </a:ln>
        </p:spPr>
        <p:txBody>
          <a:bodyPr>
            <a:spAutoFit/>
          </a:bodyPr>
          <a:lstStyle/>
          <a:p>
            <a:r>
              <a:rPr lang="el-GR" sz="1200" dirty="0" smtClean="0">
                <a:solidFill>
                  <a:schemeClr val="tx2">
                    <a:lumMod val="75000"/>
                  </a:schemeClr>
                </a:solidFill>
              </a:rPr>
              <a:t>Περιβάλλονται από αλλεπάλληλα εξωτερικά περιβλήματα</a:t>
            </a:r>
            <a:endParaRPr lang="da-DK" sz="1200" dirty="0">
              <a:solidFill>
                <a:schemeClr val="tx2">
                  <a:lumMod val="75000"/>
                </a:schemeClr>
              </a:solidFill>
            </a:endParaRPr>
          </a:p>
        </p:txBody>
      </p:sp>
      <p:sp>
        <p:nvSpPr>
          <p:cNvPr id="20" name="Tekstboks 13"/>
          <p:cNvSpPr txBox="1">
            <a:spLocks noChangeArrowheads="1"/>
          </p:cNvSpPr>
          <p:nvPr/>
        </p:nvSpPr>
        <p:spPr bwMode="auto">
          <a:xfrm>
            <a:off x="1439652" y="5085184"/>
            <a:ext cx="4000500" cy="461665"/>
          </a:xfrm>
          <a:prstGeom prst="rect">
            <a:avLst/>
          </a:prstGeom>
          <a:noFill/>
          <a:ln w="9525">
            <a:noFill/>
            <a:miter lim="800000"/>
            <a:headEnd/>
            <a:tailEnd/>
          </a:ln>
        </p:spPr>
        <p:txBody>
          <a:bodyPr>
            <a:spAutoFit/>
          </a:bodyPr>
          <a:lstStyle/>
          <a:p>
            <a:r>
              <a:rPr lang="en-US" sz="1200" dirty="0" smtClean="0">
                <a:solidFill>
                  <a:schemeClr val="tx2">
                    <a:lumMod val="75000"/>
                  </a:schemeClr>
                </a:solidFill>
              </a:rPr>
              <a:t>E</a:t>
            </a:r>
            <a:r>
              <a:rPr lang="el-GR" sz="1200" dirty="0" err="1" smtClean="0">
                <a:solidFill>
                  <a:schemeClr val="tx2">
                    <a:lumMod val="75000"/>
                  </a:schemeClr>
                </a:solidFill>
              </a:rPr>
              <a:t>ίναι</a:t>
            </a:r>
            <a:r>
              <a:rPr lang="el-GR" sz="1200" dirty="0" smtClean="0">
                <a:solidFill>
                  <a:schemeClr val="tx2">
                    <a:lumMod val="75000"/>
                  </a:schemeClr>
                </a:solidFill>
              </a:rPr>
              <a:t> πολύ ανθεκτικά σε μηχανικές πιέσεις, χημικές ουσίες, χαμηλές ή υψηλές θερμοκρασίες, ακτινοβολίες </a:t>
            </a:r>
            <a:r>
              <a:rPr lang="el-GR" sz="1200" dirty="0" err="1" smtClean="0">
                <a:solidFill>
                  <a:schemeClr val="tx2">
                    <a:lumMod val="75000"/>
                  </a:schemeClr>
                </a:solidFill>
              </a:rPr>
              <a:t>κ.α</a:t>
            </a:r>
            <a:r>
              <a:rPr lang="en-US" sz="1200" dirty="0" smtClean="0">
                <a:solidFill>
                  <a:schemeClr val="tx2">
                    <a:lumMod val="75000"/>
                  </a:schemeClr>
                </a:solidFill>
              </a:rPr>
              <a:t>.</a:t>
            </a:r>
            <a:endParaRPr lang="da-DK" sz="1200" dirty="0">
              <a:solidFill>
                <a:schemeClr val="tx2">
                  <a:lumMod val="75000"/>
                </a:schemeClr>
              </a:solidFill>
            </a:endParaRPr>
          </a:p>
        </p:txBody>
      </p:sp>
      <p:sp>
        <p:nvSpPr>
          <p:cNvPr id="18" name="Tekstboks 11"/>
          <p:cNvSpPr txBox="1">
            <a:spLocks noChangeArrowheads="1"/>
          </p:cNvSpPr>
          <p:nvPr/>
        </p:nvSpPr>
        <p:spPr bwMode="auto">
          <a:xfrm>
            <a:off x="1439652" y="5661248"/>
            <a:ext cx="4000500" cy="523220"/>
          </a:xfrm>
          <a:prstGeom prst="rect">
            <a:avLst/>
          </a:prstGeom>
          <a:noFill/>
          <a:ln w="9525">
            <a:noFill/>
            <a:miter lim="800000"/>
            <a:headEnd/>
            <a:tailEnd/>
          </a:ln>
        </p:spPr>
        <p:txBody>
          <a:bodyPr>
            <a:spAutoFit/>
          </a:bodyPr>
          <a:lstStyle/>
          <a:p>
            <a:r>
              <a:rPr lang="el-GR" sz="1200" dirty="0" smtClean="0">
                <a:solidFill>
                  <a:schemeClr val="tx2">
                    <a:lumMod val="75000"/>
                  </a:schemeClr>
                </a:solidFill>
              </a:rPr>
              <a:t>Βοηθούν το κύτταρο να επιβιώσει σε αντίξοες περιβαλλοντικές συνθήκες</a:t>
            </a:r>
            <a:r>
              <a:rPr lang="el-GR" sz="1600" dirty="0" smtClean="0">
                <a:solidFill>
                  <a:schemeClr val="tx2">
                    <a:lumMod val="75000"/>
                  </a:schemeClr>
                </a:solidFill>
              </a:rPr>
              <a:t>.</a:t>
            </a:r>
            <a:endParaRPr lang="da-DK"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6" name="5 - TextBox"/>
          <p:cNvSpPr txBox="1"/>
          <p:nvPr/>
        </p:nvSpPr>
        <p:spPr>
          <a:xfrm>
            <a:off x="899592" y="2348880"/>
            <a:ext cx="748883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800" b="1" dirty="0" smtClean="0"/>
              <a:t>Ευκαρυωτικό κύτταρο - Βασικά χαρακτηριστικά</a:t>
            </a:r>
            <a:endParaRPr lang="el-GR" sz="2800" b="1" dirty="0"/>
          </a:p>
        </p:txBody>
      </p:sp>
      <p:sp>
        <p:nvSpPr>
          <p:cNvPr id="7" name="Rektangel 11"/>
          <p:cNvSpPr>
            <a:spLocks noChangeArrowheads="1"/>
          </p:cNvSpPr>
          <p:nvPr/>
        </p:nvSpPr>
        <p:spPr bwMode="auto">
          <a:xfrm>
            <a:off x="3962400" y="3022044"/>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8" name="Tekstboks 12"/>
          <p:cNvSpPr txBox="1">
            <a:spLocks noChangeArrowheads="1"/>
          </p:cNvSpPr>
          <p:nvPr/>
        </p:nvSpPr>
        <p:spPr bwMode="auto">
          <a:xfrm>
            <a:off x="3995936" y="3717032"/>
            <a:ext cx="4104456" cy="830997"/>
          </a:xfrm>
          <a:prstGeom prst="rect">
            <a:avLst/>
          </a:prstGeom>
          <a:noFill/>
          <a:ln w="9525">
            <a:noFill/>
            <a:miter lim="800000"/>
            <a:headEnd/>
            <a:tailEnd/>
          </a:ln>
        </p:spPr>
        <p:txBody>
          <a:bodyPr wrap="square">
            <a:spAutoFit/>
          </a:bodyPr>
          <a:lstStyle/>
          <a:p>
            <a:pPr marL="342900" lvl="0" algn="ctr">
              <a:spcBef>
                <a:spcPct val="20000"/>
              </a:spcBef>
              <a:defRPr/>
            </a:pPr>
            <a:r>
              <a:rPr lang="el-GR" sz="1600" dirty="0" smtClean="0">
                <a:solidFill>
                  <a:schemeClr val="tx2">
                    <a:lumMod val="75000"/>
                  </a:schemeClr>
                </a:solidFill>
                <a:cs typeface="Arial" pitchFamily="34" charset="0"/>
              </a:rPr>
              <a:t>Στους ευκαρυωτικούς μικροοργανισμούς ανήκουν τα </a:t>
            </a:r>
            <a:r>
              <a:rPr lang="el-GR" sz="1600" b="1" dirty="0" smtClean="0">
                <a:solidFill>
                  <a:schemeClr val="tx2">
                    <a:lumMod val="75000"/>
                  </a:schemeClr>
                </a:solidFill>
                <a:cs typeface="Arial" pitchFamily="34" charset="0"/>
              </a:rPr>
              <a:t>πρωτόζωα</a:t>
            </a:r>
            <a:r>
              <a:rPr lang="el-GR" sz="1600" dirty="0" smtClean="0">
                <a:solidFill>
                  <a:schemeClr val="tx2">
                    <a:lumMod val="75000"/>
                  </a:schemeClr>
                </a:solidFill>
                <a:cs typeface="Arial" pitchFamily="34" charset="0"/>
              </a:rPr>
              <a:t> και ορισμένοι </a:t>
            </a:r>
            <a:r>
              <a:rPr lang="el-GR" sz="1600" b="1" dirty="0" smtClean="0">
                <a:solidFill>
                  <a:schemeClr val="tx2">
                    <a:lumMod val="75000"/>
                  </a:schemeClr>
                </a:solidFill>
                <a:cs typeface="Arial" pitchFamily="34" charset="0"/>
              </a:rPr>
              <a:t>μύκητες</a:t>
            </a:r>
            <a:r>
              <a:rPr lang="el-GR" sz="1600" dirty="0" smtClean="0">
                <a:solidFill>
                  <a:schemeClr val="tx2">
                    <a:lumMod val="75000"/>
                  </a:schemeClr>
                </a:solidFill>
                <a:cs typeface="Arial" pitchFamily="34" charset="0"/>
              </a:rPr>
              <a:t>.</a:t>
            </a:r>
          </a:p>
        </p:txBody>
      </p:sp>
      <p:sp>
        <p:nvSpPr>
          <p:cNvPr id="10" name="Rektangel 8"/>
          <p:cNvSpPr>
            <a:spLocks noChangeArrowheads="1"/>
          </p:cNvSpPr>
          <p:nvPr/>
        </p:nvSpPr>
        <p:spPr bwMode="auto">
          <a:xfrm>
            <a:off x="889000" y="3022044"/>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8194" name="Picture 2" descr="http://mde-didaktiki.biol.uoa.gr/mde7/drizou/images/AnimalCel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3263096"/>
            <a:ext cx="2520280"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 Ορθογώνιο"/>
          <p:cNvSpPr/>
          <p:nvPr/>
        </p:nvSpPr>
        <p:spPr>
          <a:xfrm>
            <a:off x="0" y="0"/>
            <a:ext cx="9144000" cy="6858000"/>
          </a:xfrm>
          <a:prstGeom prst="rect">
            <a:avLst/>
          </a:prstGeom>
          <a:gradFill>
            <a:gsLst>
              <a:gs pos="100000">
                <a:schemeClr val="bg1">
                  <a:lumMod val="50000"/>
                </a:schemeClr>
              </a:gs>
              <a:gs pos="44000">
                <a:schemeClr val="bg1">
                  <a:lumMod val="65000"/>
                </a:schemeClr>
              </a:gs>
              <a:gs pos="7000">
                <a:schemeClr val="bg1">
                  <a:lumMod val="75000"/>
                  <a:alpha val="61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0" name="Gruppe 29"/>
          <p:cNvGrpSpPr>
            <a:grpSpLocks/>
          </p:cNvGrpSpPr>
          <p:nvPr/>
        </p:nvGrpSpPr>
        <p:grpSpPr bwMode="auto">
          <a:xfrm>
            <a:off x="467544" y="1477491"/>
            <a:ext cx="8352927" cy="3895725"/>
            <a:chOff x="706438" y="1900238"/>
            <a:chExt cx="7731125" cy="3895725"/>
          </a:xfrm>
        </p:grpSpPr>
        <p:sp>
          <p:nvSpPr>
            <p:cNvPr id="11" name="Rektangel 32"/>
            <p:cNvSpPr>
              <a:spLocks noChangeArrowheads="1"/>
            </p:cNvSpPr>
            <p:nvPr/>
          </p:nvSpPr>
          <p:spPr bwMode="auto">
            <a:xfrm>
              <a:off x="3351213" y="1900238"/>
              <a:ext cx="2441575"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51"/>
            <p:cNvSpPr>
              <a:spLocks noChangeArrowheads="1"/>
            </p:cNvSpPr>
            <p:nvPr/>
          </p:nvSpPr>
          <p:spPr bwMode="auto">
            <a:xfrm>
              <a:off x="3351213" y="2193925"/>
              <a:ext cx="2433637" cy="3589338"/>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3" name="Tekstboks 68"/>
            <p:cNvSpPr txBox="1">
              <a:spLocks noChangeArrowheads="1"/>
            </p:cNvSpPr>
            <p:nvPr/>
          </p:nvSpPr>
          <p:spPr bwMode="auto">
            <a:xfrm>
              <a:off x="3725863" y="2262188"/>
              <a:ext cx="1936750" cy="1123384"/>
            </a:xfrm>
            <a:prstGeom prst="rect">
              <a:avLst/>
            </a:prstGeom>
            <a:noFill/>
            <a:ln w="9525">
              <a:noFill/>
              <a:miter lim="800000"/>
              <a:headEnd/>
              <a:tailEnd/>
            </a:ln>
          </p:spPr>
          <p:txBody>
            <a:bodyPr>
              <a:spAutoFit/>
            </a:bodyPr>
            <a:lstStyle/>
            <a:p>
              <a:pPr lvl="0"/>
              <a:r>
                <a:rPr lang="el-GR" sz="1400" dirty="0" smtClean="0">
                  <a:solidFill>
                    <a:schemeClr val="bg1"/>
                  </a:solidFill>
                </a:rPr>
                <a:t>Έχει παρόμοια σύσταση, δομή και λειτουργία με την κυτταρική μεμβράνη των προκαρυωτικών</a:t>
              </a:r>
            </a:p>
            <a:p>
              <a:pPr algn="just"/>
              <a:endParaRPr lang="da-DK" sz="1100" dirty="0"/>
            </a:p>
          </p:txBody>
        </p:sp>
        <p:sp>
          <p:nvSpPr>
            <p:cNvPr id="14"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lvl="0"/>
              <a:r>
                <a:rPr lang="el-GR" sz="1600" b="1" dirty="0" smtClean="0">
                  <a:solidFill>
                    <a:schemeClr val="bg1"/>
                  </a:solidFill>
                </a:rPr>
                <a:t>Κυτταρική μεμβράνη</a:t>
              </a:r>
              <a:endParaRPr lang="el-GR" sz="1600" dirty="0"/>
            </a:p>
          </p:txBody>
        </p:sp>
        <p:sp>
          <p:nvSpPr>
            <p:cNvPr id="15" name="Rektangel 63"/>
            <p:cNvSpPr>
              <a:spLocks noChangeArrowheads="1"/>
            </p:cNvSpPr>
            <p:nvPr/>
          </p:nvSpPr>
          <p:spPr bwMode="auto">
            <a:xfrm>
              <a:off x="706438" y="1908175"/>
              <a:ext cx="2439987" cy="242888"/>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16"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17" name="Grupper 69"/>
            <p:cNvGrpSpPr>
              <a:grpSpLocks/>
            </p:cNvGrpSpPr>
            <p:nvPr/>
          </p:nvGrpSpPr>
          <p:grpSpPr bwMode="auto">
            <a:xfrm>
              <a:off x="732707" y="2267571"/>
              <a:ext cx="909067" cy="461963"/>
              <a:chOff x="825673" y="2444221"/>
              <a:chExt cx="1324464" cy="672778"/>
            </a:xfrm>
          </p:grpSpPr>
          <p:sp>
            <p:nvSpPr>
              <p:cNvPr id="29" name="Rektangel 70"/>
              <p:cNvSpPr>
                <a:spLocks noChangeArrowheads="1"/>
              </p:cNvSpPr>
              <p:nvPr/>
            </p:nvSpPr>
            <p:spPr bwMode="auto">
              <a:xfrm>
                <a:off x="825673" y="2549090"/>
                <a:ext cx="342310" cy="344481"/>
              </a:xfrm>
              <a:prstGeom prst="rect">
                <a:avLst/>
              </a:prstGeom>
              <a:gradFill rotWithShape="1">
                <a:gsLst>
                  <a:gs pos="0">
                    <a:schemeClr val="tx1"/>
                  </a:gs>
                  <a:gs pos="100000">
                    <a:schemeClr val="accent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0" name="Tekstboks 71"/>
              <p:cNvSpPr txBox="1">
                <a:spLocks noChangeArrowheads="1"/>
              </p:cNvSpPr>
              <p:nvPr/>
            </p:nvSpPr>
            <p:spPr bwMode="auto">
              <a:xfrm>
                <a:off x="1803201" y="2444221"/>
                <a:ext cx="346936" cy="67277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 </a:t>
                </a:r>
              </a:p>
            </p:txBody>
          </p:sp>
        </p:grpSp>
        <p:sp>
          <p:nvSpPr>
            <p:cNvPr id="18"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lvl="0"/>
              <a:r>
                <a:rPr lang="el-GR" sz="1600" b="1" dirty="0" smtClean="0">
                  <a:solidFill>
                    <a:schemeClr val="bg1"/>
                  </a:solidFill>
                </a:rPr>
                <a:t>Κυτταρικό τοίχωμα</a:t>
              </a:r>
              <a:endParaRPr lang="el-GR" sz="1600" dirty="0">
                <a:solidFill>
                  <a:schemeClr val="bg1"/>
                </a:solidFill>
              </a:endParaRPr>
            </a:p>
          </p:txBody>
        </p:sp>
        <p:sp>
          <p:nvSpPr>
            <p:cNvPr id="19" name="Rektangel 24"/>
            <p:cNvSpPr>
              <a:spLocks noChangeArrowheads="1"/>
            </p:cNvSpPr>
            <p:nvPr/>
          </p:nvSpPr>
          <p:spPr bwMode="auto">
            <a:xfrm>
              <a:off x="5997575" y="1900238"/>
              <a:ext cx="2439988"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20" name="Rektangel 25"/>
            <p:cNvSpPr>
              <a:spLocks noChangeArrowheads="1"/>
            </p:cNvSpPr>
            <p:nvPr/>
          </p:nvSpPr>
          <p:spPr bwMode="auto">
            <a:xfrm>
              <a:off x="5997575" y="2193925"/>
              <a:ext cx="2432050" cy="3602038"/>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1" name="Tekstboks 27"/>
            <p:cNvSpPr txBox="1">
              <a:spLocks noChangeArrowheads="1"/>
            </p:cNvSpPr>
            <p:nvPr/>
          </p:nvSpPr>
          <p:spPr bwMode="auto">
            <a:xfrm>
              <a:off x="6171544" y="2262188"/>
              <a:ext cx="1935163" cy="1292662"/>
            </a:xfrm>
            <a:prstGeom prst="rect">
              <a:avLst/>
            </a:prstGeom>
            <a:noFill/>
            <a:ln w="9525">
              <a:noFill/>
              <a:miter lim="800000"/>
              <a:headEnd/>
              <a:tailEnd/>
            </a:ln>
          </p:spPr>
          <p:txBody>
            <a:bodyPr>
              <a:spAutoFit/>
            </a:bodyPr>
            <a:lstStyle/>
            <a:p>
              <a:r>
                <a:rPr lang="el-GR" sz="1400" dirty="0" smtClean="0">
                  <a:solidFill>
                    <a:schemeClr val="bg1"/>
                  </a:solidFill>
                </a:rPr>
                <a:t>Πρωτεϊνικά ινίδια, στο εξωτερικό του κυττάρου.  Χρησιμεύουν στην κυτταρική κίνηση </a:t>
              </a:r>
            </a:p>
            <a:p>
              <a:pPr algn="just"/>
              <a:endParaRPr lang="da-DK" sz="1100" dirty="0"/>
            </a:p>
            <a:p>
              <a:pPr algn="just"/>
              <a:endParaRPr lang="da-DK" sz="1100" dirty="0"/>
            </a:p>
          </p:txBody>
        </p:sp>
        <p:sp>
          <p:nvSpPr>
            <p:cNvPr id="22" name="Rectangle 5"/>
            <p:cNvSpPr txBox="1">
              <a:spLocks noChangeArrowheads="1"/>
            </p:cNvSpPr>
            <p:nvPr/>
          </p:nvSpPr>
          <p:spPr bwMode="gray">
            <a:xfrm>
              <a:off x="6038249" y="1979539"/>
              <a:ext cx="1999429" cy="127074"/>
            </a:xfrm>
            <a:prstGeom prst="rect">
              <a:avLst/>
            </a:prstGeom>
            <a:noFill/>
            <a:ln w="9525">
              <a:noFill/>
              <a:miter lim="800000"/>
              <a:headEnd/>
              <a:tailEnd/>
            </a:ln>
          </p:spPr>
          <p:txBody>
            <a:bodyPr lIns="0" rIns="0" anchor="ctr"/>
            <a:lstStyle/>
            <a:p>
              <a:pPr eaLnBrk="0" hangingPunct="0">
                <a:lnSpc>
                  <a:spcPct val="95000"/>
                </a:lnSpc>
              </a:pPr>
              <a:r>
                <a:rPr lang="el-GR" sz="1600" b="1" dirty="0" smtClean="0">
                  <a:solidFill>
                    <a:schemeClr val="bg1"/>
                  </a:solidFill>
                </a:rPr>
                <a:t>Μαστίγια – βλεφαρίδες</a:t>
              </a:r>
              <a:endParaRPr lang="en-US" sz="1600" b="1" dirty="0">
                <a:solidFill>
                  <a:schemeClr val="bg1"/>
                </a:solidFill>
              </a:endParaRPr>
            </a:p>
          </p:txBody>
        </p:sp>
        <p:sp>
          <p:nvSpPr>
            <p:cNvPr id="23" name="Tekstboks 35"/>
            <p:cNvSpPr txBox="1">
              <a:spLocks noChangeArrowheads="1"/>
            </p:cNvSpPr>
            <p:nvPr/>
          </p:nvSpPr>
          <p:spPr bwMode="auto">
            <a:xfrm>
              <a:off x="948731" y="2262188"/>
              <a:ext cx="2160240" cy="1985159"/>
            </a:xfrm>
            <a:prstGeom prst="rect">
              <a:avLst/>
            </a:prstGeom>
            <a:noFill/>
            <a:ln w="9525">
              <a:noFill/>
              <a:miter lim="800000"/>
              <a:headEnd/>
              <a:tailEnd/>
            </a:ln>
          </p:spPr>
          <p:txBody>
            <a:bodyPr wrap="square">
              <a:spAutoFit/>
            </a:bodyPr>
            <a:lstStyle/>
            <a:p>
              <a:pPr lvl="0"/>
              <a:r>
                <a:rPr lang="el-GR" sz="1400" dirty="0" smtClean="0">
                  <a:solidFill>
                    <a:schemeClr val="bg1"/>
                  </a:solidFill>
                </a:rPr>
                <a:t>Περιβάλλει την κυτταρική μεμβράνη.  Έχει διαφορετική σύσταση από αυτό τον βακτηρίων και είναι πιο στερεό και παχύ.  </a:t>
              </a:r>
              <a:r>
                <a:rPr lang="el-GR" sz="1400" dirty="0" smtClean="0"/>
                <a:t>Κυτταρικό τοίχωμα διαθέτουν οι φυτικοί οργανισμοί, μύκητες και οι άλγες.</a:t>
              </a:r>
            </a:p>
            <a:p>
              <a:pPr algn="just"/>
              <a:endParaRPr lang="da-DK" sz="1100" dirty="0">
                <a:solidFill>
                  <a:srgbClr val="171717"/>
                </a:solidFill>
              </a:endParaRPr>
            </a:p>
          </p:txBody>
        </p:sp>
        <p:sp>
          <p:nvSpPr>
            <p:cNvPr id="26" name="Tekstboks 28"/>
            <p:cNvSpPr txBox="1">
              <a:spLocks noChangeArrowheads="1"/>
            </p:cNvSpPr>
            <p:nvPr/>
          </p:nvSpPr>
          <p:spPr bwMode="auto">
            <a:xfrm>
              <a:off x="3397003" y="2267571"/>
              <a:ext cx="219075"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grpSp>
      <p:sp>
        <p:nvSpPr>
          <p:cNvPr id="39" name="Rektangel 70"/>
          <p:cNvSpPr>
            <a:spLocks noChangeArrowheads="1"/>
          </p:cNvSpPr>
          <p:nvPr/>
        </p:nvSpPr>
        <p:spPr bwMode="auto">
          <a:xfrm>
            <a:off x="3544962" y="1896318"/>
            <a:ext cx="234950" cy="236538"/>
          </a:xfrm>
          <a:prstGeom prst="rect">
            <a:avLst/>
          </a:prstGeom>
          <a:gradFill rotWithShape="1">
            <a:gsLst>
              <a:gs pos="0">
                <a:schemeClr val="tx1"/>
              </a:gs>
              <a:gs pos="100000">
                <a:schemeClr val="accent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1" name="Rektangel 8"/>
          <p:cNvSpPr>
            <a:spLocks noChangeArrowheads="1"/>
          </p:cNvSpPr>
          <p:nvPr/>
        </p:nvSpPr>
        <p:spPr bwMode="auto">
          <a:xfrm>
            <a:off x="1115616" y="3690575"/>
            <a:ext cx="1656184" cy="1531332"/>
          </a:xfrm>
          <a:prstGeom prst="rect">
            <a:avLst/>
          </a:prstGeom>
          <a:gradFill flip="none" rotWithShape="1">
            <a:gsLst>
              <a:gs pos="0">
                <a:schemeClr val="tx2">
                  <a:lumMod val="60000"/>
                  <a:lumOff val="40000"/>
                </a:schemeClr>
              </a:gs>
              <a:gs pos="50000">
                <a:schemeClr val="tx2">
                  <a:lumMod val="40000"/>
                  <a:lumOff val="60000"/>
                </a:schemeClr>
              </a:gs>
              <a:gs pos="100000">
                <a:schemeClr val="tx2">
                  <a:lumMod val="20000"/>
                  <a:lumOff val="8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5" name="Rektangel 8"/>
          <p:cNvSpPr>
            <a:spLocks noChangeArrowheads="1"/>
          </p:cNvSpPr>
          <p:nvPr/>
        </p:nvSpPr>
        <p:spPr bwMode="auto">
          <a:xfrm>
            <a:off x="3743908" y="3709739"/>
            <a:ext cx="1656184" cy="1531332"/>
          </a:xfrm>
          <a:prstGeom prst="rect">
            <a:avLst/>
          </a:prstGeom>
          <a:gradFill flip="none" rotWithShape="1">
            <a:gsLst>
              <a:gs pos="0">
                <a:schemeClr val="tx2">
                  <a:lumMod val="60000"/>
                  <a:lumOff val="40000"/>
                </a:schemeClr>
              </a:gs>
              <a:gs pos="50000">
                <a:schemeClr val="tx2">
                  <a:lumMod val="40000"/>
                  <a:lumOff val="60000"/>
                </a:schemeClr>
              </a:gs>
              <a:gs pos="100000">
                <a:schemeClr val="tx2">
                  <a:lumMod val="20000"/>
                  <a:lumOff val="8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6" name="Rektangel 8"/>
          <p:cNvSpPr>
            <a:spLocks noChangeArrowheads="1"/>
          </p:cNvSpPr>
          <p:nvPr/>
        </p:nvSpPr>
        <p:spPr bwMode="auto">
          <a:xfrm>
            <a:off x="6372200" y="3709739"/>
            <a:ext cx="1656184" cy="1531332"/>
          </a:xfrm>
          <a:prstGeom prst="rect">
            <a:avLst/>
          </a:prstGeom>
          <a:gradFill flip="none" rotWithShape="1">
            <a:gsLst>
              <a:gs pos="0">
                <a:schemeClr val="tx2">
                  <a:lumMod val="60000"/>
                  <a:lumOff val="40000"/>
                </a:schemeClr>
              </a:gs>
              <a:gs pos="50000">
                <a:schemeClr val="tx2">
                  <a:lumMod val="40000"/>
                  <a:lumOff val="60000"/>
                </a:schemeClr>
              </a:gs>
              <a:gs pos="100000">
                <a:schemeClr val="tx2">
                  <a:lumMod val="20000"/>
                  <a:lumOff val="8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028" name="Picture 4" descr="http://kpe-kastor.kas.sch.gr/leaf/photos/cell-membrane.gif"/>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51920" y="3781747"/>
            <a:ext cx="1440160" cy="1368152"/>
          </a:xfrm>
          <a:prstGeom prst="rect">
            <a:avLst/>
          </a:prstGeom>
          <a:noFill/>
        </p:spPr>
      </p:pic>
      <p:pic>
        <p:nvPicPr>
          <p:cNvPr id="1026" name="Picture 2" descr="http://panacea.med.uoa.gr/extra/622.jpg"/>
          <p:cNvPicPr>
            <a:picLocks noChangeAspect="1" noChangeArrowheads="1"/>
          </p:cNvPicPr>
          <p:nvPr/>
        </p:nvPicPr>
        <p:blipFill>
          <a:blip r:embed="rId3" cstate="print"/>
          <a:srcRect/>
          <a:stretch>
            <a:fillRect/>
          </a:stretch>
        </p:blipFill>
        <p:spPr bwMode="auto">
          <a:xfrm>
            <a:off x="1187624" y="3781747"/>
            <a:ext cx="1512168" cy="1368152"/>
          </a:xfrm>
          <a:prstGeom prst="rect">
            <a:avLst/>
          </a:prstGeom>
          <a:noFill/>
        </p:spPr>
      </p:pic>
      <p:pic>
        <p:nvPicPr>
          <p:cNvPr id="37" name="36 - Εικόνα" descr="paramecium1.jpg"/>
          <p:cNvPicPr>
            <a:picLocks noChangeAspect="1"/>
          </p:cNvPicPr>
          <p:nvPr/>
        </p:nvPicPr>
        <p:blipFill>
          <a:blip r:embed="rId4" cstate="print"/>
          <a:stretch>
            <a:fillRect/>
          </a:stretch>
        </p:blipFill>
        <p:spPr>
          <a:xfrm>
            <a:off x="6444208" y="3781747"/>
            <a:ext cx="1512168" cy="1387251"/>
          </a:xfrm>
          <a:prstGeom prst="rect">
            <a:avLst/>
          </a:prstGeom>
        </p:spPr>
      </p:pic>
      <p:sp>
        <p:nvSpPr>
          <p:cNvPr id="40" name="Rektangel 70"/>
          <p:cNvSpPr>
            <a:spLocks noChangeArrowheads="1"/>
          </p:cNvSpPr>
          <p:nvPr/>
        </p:nvSpPr>
        <p:spPr bwMode="auto">
          <a:xfrm>
            <a:off x="6209258" y="1896318"/>
            <a:ext cx="234950" cy="236538"/>
          </a:xfrm>
          <a:prstGeom prst="rect">
            <a:avLst/>
          </a:prstGeom>
          <a:gradFill rotWithShape="1">
            <a:gsLst>
              <a:gs pos="0">
                <a:schemeClr val="tx1"/>
              </a:gs>
              <a:gs pos="100000">
                <a:schemeClr val="accent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9" name="2 - Υπότιτλος"/>
          <p:cNvSpPr txBox="1">
            <a:spLocks/>
          </p:cNvSpPr>
          <p:nvPr/>
        </p:nvSpPr>
        <p:spPr>
          <a:xfrm>
            <a:off x="899592" y="2348880"/>
            <a:ext cx="7416824" cy="36004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b="1" dirty="0" smtClean="0">
                <a:solidFill>
                  <a:schemeClr val="bg1"/>
                </a:solidFill>
              </a:rPr>
              <a:t>Πυρήνας  </a:t>
            </a:r>
            <a:endParaRPr kumimoji="0" lang="el-GR"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ktangel 11"/>
          <p:cNvSpPr>
            <a:spLocks noChangeArrowheads="1"/>
          </p:cNvSpPr>
          <p:nvPr/>
        </p:nvSpPr>
        <p:spPr bwMode="auto">
          <a:xfrm>
            <a:off x="3973016" y="2780928"/>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0" name="Tekstboks 12"/>
          <p:cNvSpPr txBox="1">
            <a:spLocks noChangeArrowheads="1"/>
          </p:cNvSpPr>
          <p:nvPr/>
        </p:nvSpPr>
        <p:spPr bwMode="auto">
          <a:xfrm>
            <a:off x="4045024" y="2924944"/>
            <a:ext cx="3838575" cy="2308324"/>
          </a:xfrm>
          <a:prstGeom prst="rect">
            <a:avLst/>
          </a:prstGeom>
          <a:noFill/>
          <a:ln w="9525">
            <a:noFill/>
            <a:miter lim="800000"/>
            <a:headEnd/>
            <a:tailEnd/>
          </a:ln>
        </p:spPr>
        <p:txBody>
          <a:bodyPr>
            <a:spAutoFit/>
          </a:bodyPr>
          <a:lstStyle/>
          <a:p>
            <a:pPr>
              <a:defRPr/>
            </a:pPr>
            <a:r>
              <a:rPr lang="en-US" sz="1600" dirty="0" smtClean="0"/>
              <a:t> </a:t>
            </a:r>
            <a:r>
              <a:rPr lang="el-GR" sz="1600" dirty="0" smtClean="0"/>
              <a:t>Περιβάλλεται από διπλή στοιχειώδη</a:t>
            </a:r>
            <a:r>
              <a:rPr lang="en-US" sz="1600" dirty="0" smtClean="0"/>
              <a:t> </a:t>
            </a:r>
            <a:r>
              <a:rPr lang="el-GR" sz="1600" dirty="0" smtClean="0"/>
              <a:t>μεμβράνη που ονομάζεται πυρηνική μεμβράνη ή πυρηνικός φάκελος.  Η πυρηνική μεμβράνη διαθέτει πόρους, μέσω των οποίων μεταφέρονται μόρια από και προς το κυτταρόπλασμα.  Στον πυρήνα βρίσκεται το γενετικό υλικό του κυττάρου και διεξάγεται η σύνθεση του </a:t>
            </a:r>
            <a:r>
              <a:rPr lang="en-US" sz="1600" dirty="0" smtClean="0"/>
              <a:t>DNA</a:t>
            </a:r>
            <a:r>
              <a:rPr lang="el-GR" sz="1600" dirty="0" smtClean="0"/>
              <a:t> (αντιγραφή) και του </a:t>
            </a:r>
            <a:r>
              <a:rPr lang="en-US" sz="1600" dirty="0" smtClean="0"/>
              <a:t>RNA</a:t>
            </a:r>
            <a:r>
              <a:rPr lang="el-GR" sz="1600" dirty="0" smtClean="0"/>
              <a:t> (μεταγραφή).</a:t>
            </a:r>
            <a:endParaRPr lang="da-DK" sz="1600" dirty="0">
              <a:solidFill>
                <a:schemeClr val="tx2">
                  <a:lumMod val="50000"/>
                </a:schemeClr>
              </a:solidFill>
              <a:latin typeface="Arial" pitchFamily="34" charset="0"/>
              <a:ea typeface="ＭＳ Ｐゴシック" pitchFamily="-97" charset="-128"/>
            </a:endParaRPr>
          </a:p>
        </p:txBody>
      </p:sp>
      <p:sp>
        <p:nvSpPr>
          <p:cNvPr id="12" name="Rektangel 8"/>
          <p:cNvSpPr>
            <a:spLocks noChangeArrowheads="1"/>
          </p:cNvSpPr>
          <p:nvPr/>
        </p:nvSpPr>
        <p:spPr bwMode="auto">
          <a:xfrm>
            <a:off x="899616" y="2780928"/>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4" name="Picture 2" descr="http://users.kor.sch.gr/dgspanos/kyttaro/pyr.ht2.jpg"/>
          <p:cNvPicPr>
            <a:picLocks noChangeAspect="1" noChangeArrowheads="1"/>
          </p:cNvPicPr>
          <p:nvPr/>
        </p:nvPicPr>
        <p:blipFill>
          <a:blip r:embed="rId2" cstate="print"/>
          <a:srcRect/>
          <a:stretch>
            <a:fillRect/>
          </a:stretch>
        </p:blipFill>
        <p:spPr bwMode="auto">
          <a:xfrm>
            <a:off x="1020689" y="2924944"/>
            <a:ext cx="2736303" cy="266429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Αποτέλεσμα εικόνας για πυρηνική μεμβράνη"/>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1340768"/>
            <a:ext cx="6264696" cy="5184576"/>
          </a:xfrm>
          <a:prstGeom prst="rect">
            <a:avLst/>
          </a:prstGeom>
          <a:noFill/>
        </p:spPr>
      </p:pic>
      <p:sp>
        <p:nvSpPr>
          <p:cNvPr id="4" name="2 - Υπότιτλος"/>
          <p:cNvSpPr txBox="1">
            <a:spLocks/>
          </p:cNvSpPr>
          <p:nvPr/>
        </p:nvSpPr>
        <p:spPr>
          <a:xfrm>
            <a:off x="899592" y="692696"/>
            <a:ext cx="7416824" cy="36004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400" b="1" dirty="0" smtClean="0">
                <a:solidFill>
                  <a:schemeClr val="bg1"/>
                </a:solidFill>
              </a:rPr>
              <a:t>Πυρήνας- πυρηνική μεμβράνη</a:t>
            </a:r>
          </a:p>
          <a:p>
            <a:pPr marL="342900" marR="0" lvl="0" indent="-342900" algn="ctr" defTabSz="914400" rtl="0" eaLnBrk="1" fontAlgn="auto" latinLnBrk="0" hangingPunct="1">
              <a:lnSpc>
                <a:spcPct val="100000"/>
              </a:lnSpc>
              <a:spcBef>
                <a:spcPct val="20000"/>
              </a:spcBef>
              <a:spcAft>
                <a:spcPts val="0"/>
              </a:spcAft>
              <a:buClrTx/>
              <a:buSzTx/>
              <a:tabLst/>
              <a:defRPr/>
            </a:pPr>
            <a:endParaRPr lang="el-GR" sz="2400" b="1"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l-GR" sz="2400" b="1" dirty="0" smtClean="0">
                <a:solidFill>
                  <a:schemeClr val="bg1"/>
                </a:solidFill>
              </a:rPr>
              <a:t>  </a:t>
            </a:r>
            <a:endParaRPr kumimoji="0" lang="el-GR"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6" name="2 - Υπότιτλος"/>
          <p:cNvSpPr txBox="1">
            <a:spLocks/>
          </p:cNvSpPr>
          <p:nvPr/>
        </p:nvSpPr>
        <p:spPr>
          <a:xfrm>
            <a:off x="215516" y="1628800"/>
            <a:ext cx="8712968" cy="36004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000" b="1" dirty="0" smtClean="0">
                <a:solidFill>
                  <a:schemeClr val="bg1"/>
                </a:solidFill>
              </a:rPr>
              <a:t>Ενδοπλασματικό δίκτυο  </a:t>
            </a:r>
            <a:endParaRPr kumimoji="0" lang="el-GR" sz="20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Rektangel 8"/>
          <p:cNvSpPr>
            <a:spLocks noChangeArrowheads="1"/>
          </p:cNvSpPr>
          <p:nvPr/>
        </p:nvSpPr>
        <p:spPr bwMode="auto">
          <a:xfrm>
            <a:off x="2483768" y="2060848"/>
            <a:ext cx="3888432" cy="4176464"/>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5122" name="Picture 2" descr="http://users.sch.gr/dgspanos/kyttaro/ed1.jpg"/>
          <p:cNvPicPr>
            <a:picLocks noChangeAspect="1" noChangeArrowheads="1"/>
          </p:cNvPicPr>
          <p:nvPr/>
        </p:nvPicPr>
        <p:blipFill>
          <a:blip r:embed="rId2" cstate="print">
            <a:clrChange>
              <a:clrFrom>
                <a:srgbClr val="FFFFCF"/>
              </a:clrFrom>
              <a:clrTo>
                <a:srgbClr val="FFFFCF">
                  <a:alpha val="0"/>
                </a:srgbClr>
              </a:clrTo>
            </a:clrChange>
          </a:blip>
          <a:srcRect/>
          <a:stretch>
            <a:fillRect/>
          </a:stretch>
        </p:blipFill>
        <p:spPr bwMode="auto">
          <a:xfrm>
            <a:off x="2627784" y="2204864"/>
            <a:ext cx="3600400" cy="382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Højrepil 23"/>
          <p:cNvSpPr/>
          <p:nvPr/>
        </p:nvSpPr>
        <p:spPr bwMode="auto">
          <a:xfrm rot="10800000">
            <a:off x="5940152" y="5688632"/>
            <a:ext cx="917823" cy="511118"/>
          </a:xfrm>
          <a:prstGeom prst="rightArrow">
            <a:avLst>
              <a:gd name="adj1" fmla="val 50000"/>
              <a:gd name="adj2" fmla="val 82469"/>
            </a:avLst>
          </a:prstGeom>
          <a:gradFill flip="none" rotWithShape="1">
            <a:gsLst>
              <a:gs pos="50000">
                <a:srgbClr val="D5D5D5">
                  <a:alpha val="42000"/>
                </a:srgbClr>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4" name="Rektangel 25"/>
          <p:cNvSpPr>
            <a:spLocks noChangeArrowheads="1"/>
          </p:cNvSpPr>
          <p:nvPr/>
        </p:nvSpPr>
        <p:spPr bwMode="auto">
          <a:xfrm>
            <a:off x="179512" y="2060848"/>
            <a:ext cx="2232248" cy="3368864"/>
          </a:xfrm>
          <a:prstGeom prst="rect">
            <a:avLst/>
          </a:prstGeom>
          <a:gradFill rotWithShape="1">
            <a:gsLst>
              <a:gs pos="0">
                <a:schemeClr val="accent1"/>
              </a:gs>
              <a:gs pos="100000">
                <a:schemeClr val="tx2">
                  <a:lumMod val="75000"/>
                </a:schemeClr>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29" name="28 - Ομάδα"/>
          <p:cNvGrpSpPr/>
          <p:nvPr/>
        </p:nvGrpSpPr>
        <p:grpSpPr>
          <a:xfrm>
            <a:off x="6516216" y="4509120"/>
            <a:ext cx="2448272" cy="2004523"/>
            <a:chOff x="1561416" y="4725245"/>
            <a:chExt cx="1925285" cy="1188813"/>
          </a:xfrm>
        </p:grpSpPr>
        <p:sp>
          <p:nvSpPr>
            <p:cNvPr id="20" name="Rektangel 20"/>
            <p:cNvSpPr>
              <a:spLocks noChangeArrowheads="1"/>
            </p:cNvSpPr>
            <p:nvPr/>
          </p:nvSpPr>
          <p:spPr bwMode="auto">
            <a:xfrm>
              <a:off x="1561416" y="4725245"/>
              <a:ext cx="1925285" cy="11795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5" name="Text Box 52"/>
            <p:cNvSpPr txBox="1">
              <a:spLocks noChangeArrowheads="1"/>
            </p:cNvSpPr>
            <p:nvPr/>
          </p:nvSpPr>
          <p:spPr bwMode="gray">
            <a:xfrm>
              <a:off x="1618042" y="4837121"/>
              <a:ext cx="1841325" cy="1076937"/>
            </a:xfrm>
            <a:prstGeom prst="rect">
              <a:avLst/>
            </a:prstGeom>
            <a:noFill/>
            <a:ln w="9525">
              <a:noFill/>
              <a:miter lim="800000"/>
              <a:headEnd/>
              <a:tailEnd/>
            </a:ln>
          </p:spPr>
          <p:txBody>
            <a:bodyPr wrap="square">
              <a:spAutoFit/>
            </a:bodyPr>
            <a:lstStyle/>
            <a:p>
              <a:pPr algn="just"/>
              <a:r>
                <a:rPr lang="el-GR" sz="1400" dirty="0" smtClean="0"/>
                <a:t>Στο εσωτερικό των μεμβρανών των αγωγών υπάρχουν ένζυμα για τη σύνθεση λιπιδίων και στεροειδών ορμονών, το μεταβολισμό υδατανθράκων, την αποτοξίνωση από φάρμακα κ.α.</a:t>
              </a:r>
            </a:p>
          </p:txBody>
        </p:sp>
      </p:grpSp>
      <p:sp>
        <p:nvSpPr>
          <p:cNvPr id="27" name="Text Box 52"/>
          <p:cNvSpPr txBox="1">
            <a:spLocks noChangeArrowheads="1"/>
          </p:cNvSpPr>
          <p:nvPr/>
        </p:nvSpPr>
        <p:spPr bwMode="gray">
          <a:xfrm>
            <a:off x="179512" y="2598912"/>
            <a:ext cx="2160240" cy="2289858"/>
          </a:xfrm>
          <a:prstGeom prst="rect">
            <a:avLst/>
          </a:prstGeom>
          <a:noFill/>
          <a:ln w="9525">
            <a:noFill/>
            <a:miter lim="800000"/>
            <a:headEnd/>
            <a:tailEnd/>
          </a:ln>
        </p:spPr>
        <p:txBody>
          <a:bodyPr wrap="square">
            <a:spAutoFit/>
          </a:bodyPr>
          <a:lstStyle/>
          <a:p>
            <a:pPr algn="just" defTabSz="801688">
              <a:spcBef>
                <a:spcPct val="20000"/>
              </a:spcBef>
            </a:pPr>
            <a:r>
              <a:rPr lang="el-GR" sz="1400" dirty="0" smtClean="0">
                <a:solidFill>
                  <a:schemeClr val="bg1"/>
                </a:solidFill>
              </a:rPr>
              <a:t>Δίκτυο αγωγών και κυστιδίων από στοιχειώδη μεμβράνη</a:t>
            </a:r>
            <a:r>
              <a:rPr lang="en-US" sz="1400" dirty="0" smtClean="0">
                <a:solidFill>
                  <a:schemeClr val="bg1"/>
                </a:solidFill>
              </a:rPr>
              <a:t> </a:t>
            </a:r>
            <a:r>
              <a:rPr lang="el-GR" sz="1400" dirty="0" smtClean="0">
                <a:solidFill>
                  <a:schemeClr val="bg1"/>
                </a:solidFill>
              </a:rPr>
              <a:t>που εκτείνεται μέσα  στο κυτταρόπλασμα.  Διακρίνεται σε τραχύ ή αδρό με ριβοσώματα στην εξωτερική του επιφάνεια και σε λείο. </a:t>
            </a:r>
          </a:p>
          <a:p>
            <a:pPr algn="just" defTabSz="801688">
              <a:spcBef>
                <a:spcPct val="20000"/>
              </a:spcBef>
            </a:pPr>
            <a:r>
              <a:rPr lang="el-GR" sz="1400" b="1" dirty="0" smtClean="0">
                <a:solidFill>
                  <a:schemeClr val="bg1">
                    <a:lumMod val="95000"/>
                  </a:schemeClr>
                </a:solidFill>
              </a:rPr>
              <a:t/>
            </a:r>
            <a:br>
              <a:rPr lang="el-GR" sz="1400" b="1" dirty="0" smtClean="0">
                <a:solidFill>
                  <a:schemeClr val="bg1">
                    <a:lumMod val="95000"/>
                  </a:schemeClr>
                </a:solidFill>
              </a:rPr>
            </a:br>
            <a:endParaRPr lang="en-US" sz="1400" b="1" noProof="1">
              <a:solidFill>
                <a:schemeClr val="bg1">
                  <a:lumMod val="95000"/>
                </a:schemeClr>
              </a:solidFill>
            </a:endParaRPr>
          </a:p>
        </p:txBody>
      </p:sp>
      <p:sp>
        <p:nvSpPr>
          <p:cNvPr id="21" name="Højrepil 21"/>
          <p:cNvSpPr/>
          <p:nvPr/>
        </p:nvSpPr>
        <p:spPr bwMode="auto">
          <a:xfrm rot="5400000">
            <a:off x="7392983" y="4136409"/>
            <a:ext cx="773807" cy="511117"/>
          </a:xfrm>
          <a:prstGeom prst="rightArrow">
            <a:avLst>
              <a:gd name="adj1" fmla="val 50000"/>
              <a:gd name="adj2" fmla="val 82469"/>
            </a:avLst>
          </a:prstGeom>
          <a:gradFill flip="none" rotWithShape="1">
            <a:gsLst>
              <a:gs pos="89000">
                <a:srgbClr val="C00000">
                  <a:alpha val="25000"/>
                </a:srgbClr>
              </a:gs>
              <a:gs pos="20000">
                <a:srgbClr val="F50736">
                  <a:alpha val="24000"/>
                </a:srgbClr>
              </a:gs>
              <a:gs pos="11000">
                <a:srgbClr val="F50736">
                  <a:alpha val="25000"/>
                </a:srgb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28" name="27 - Ομάδα"/>
          <p:cNvGrpSpPr/>
          <p:nvPr/>
        </p:nvGrpSpPr>
        <p:grpSpPr>
          <a:xfrm>
            <a:off x="6516216" y="2046361"/>
            <a:ext cx="2483768" cy="2246735"/>
            <a:chOff x="6876256" y="5229200"/>
            <a:chExt cx="1925285" cy="1179513"/>
          </a:xfrm>
        </p:grpSpPr>
        <p:sp>
          <p:nvSpPr>
            <p:cNvPr id="22" name="Rektangel 22"/>
            <p:cNvSpPr>
              <a:spLocks noChangeArrowheads="1"/>
            </p:cNvSpPr>
            <p:nvPr/>
          </p:nvSpPr>
          <p:spPr bwMode="auto">
            <a:xfrm>
              <a:off x="6876256" y="5229200"/>
              <a:ext cx="1925285" cy="117951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6" name="Text Box 52"/>
            <p:cNvSpPr txBox="1">
              <a:spLocks noChangeArrowheads="1"/>
            </p:cNvSpPr>
            <p:nvPr/>
          </p:nvSpPr>
          <p:spPr bwMode="gray">
            <a:xfrm>
              <a:off x="6987890" y="5304807"/>
              <a:ext cx="1716759" cy="1066425"/>
            </a:xfrm>
            <a:prstGeom prst="rect">
              <a:avLst/>
            </a:prstGeom>
            <a:noFill/>
            <a:ln w="9525">
              <a:noFill/>
              <a:miter lim="800000"/>
              <a:headEnd/>
              <a:tailEnd/>
            </a:ln>
          </p:spPr>
          <p:txBody>
            <a:bodyPr wrap="square">
              <a:spAutoFit/>
            </a:bodyPr>
            <a:lstStyle/>
            <a:p>
              <a:pPr algn="just" defTabSz="801688">
                <a:spcBef>
                  <a:spcPct val="20000"/>
                </a:spcBef>
              </a:pPr>
              <a:r>
                <a:rPr lang="el-GR" sz="1400" dirty="0" smtClean="0">
                  <a:solidFill>
                    <a:schemeClr val="bg1"/>
                  </a:solidFill>
                </a:rPr>
                <a:t>Οι πρωτεΐνες που συντίθενται στα ριβοσωμάτια του αδρού ενδοπλασματικού δικτύου εισέρχονται στο εσωτερικό των αγωγών, υφίστανται τροποποιήσεις και  τελικά οδηγούνται στη συσκευή </a:t>
              </a:r>
              <a:r>
                <a:rPr lang="en-US" sz="1400" dirty="0" smtClean="0">
                  <a:solidFill>
                    <a:schemeClr val="bg1"/>
                  </a:solidFill>
                </a:rPr>
                <a:t>Golgi</a:t>
              </a:r>
              <a:r>
                <a:rPr lang="el-GR" sz="1400" dirty="0" smtClean="0">
                  <a:solidFill>
                    <a:schemeClr val="bg1"/>
                  </a:solidFill>
                </a:rPr>
                <a:t>.</a:t>
              </a:r>
              <a:endParaRPr lang="en-US" sz="1400" noProof="1">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772816"/>
            <a:ext cx="4032448" cy="923330"/>
          </a:xfrm>
          <a:prstGeom prst="rect">
            <a:avLst/>
          </a:prstGeom>
          <a:solidFill>
            <a:schemeClr val="accent1">
              <a:lumMod val="20000"/>
              <a:lumOff val="80000"/>
            </a:schemeClr>
          </a:solidFill>
          <a:ln>
            <a:solidFill>
              <a:schemeClr val="tx2">
                <a:lumMod val="60000"/>
                <a:lumOff val="40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dirty="0" smtClean="0"/>
              <a:t>Ένας από τους βιότοπους των μικροβίων είναι το σώμα άλλων οργανισμών μεταξύ των οποίων και του ανθρώπου</a:t>
            </a:r>
            <a:endParaRPr lang="el-GR" dirty="0"/>
          </a:p>
        </p:txBody>
      </p:sp>
      <p:sp>
        <p:nvSpPr>
          <p:cNvPr id="5" name="4 - TextBox"/>
          <p:cNvSpPr txBox="1"/>
          <p:nvPr/>
        </p:nvSpPr>
        <p:spPr>
          <a:xfrm>
            <a:off x="2555776" y="3068960"/>
            <a:ext cx="4032448" cy="92333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dirty="0" smtClean="0">
                <a:solidFill>
                  <a:schemeClr val="tx1"/>
                </a:solidFill>
              </a:rPr>
              <a:t>Ένας ενήλικας άνθρωπος αποτελείται από 10</a:t>
            </a:r>
            <a:r>
              <a:rPr lang="el-GR" baseline="30000" dirty="0" smtClean="0">
                <a:solidFill>
                  <a:schemeClr val="tx1"/>
                </a:solidFill>
              </a:rPr>
              <a:t>13</a:t>
            </a:r>
            <a:r>
              <a:rPr lang="el-GR" dirty="0" smtClean="0">
                <a:solidFill>
                  <a:schemeClr val="tx1"/>
                </a:solidFill>
              </a:rPr>
              <a:t> κύτταρα τα οποία αποικίζονται από 10</a:t>
            </a:r>
            <a:r>
              <a:rPr lang="el-GR" baseline="30000" dirty="0" smtClean="0">
                <a:solidFill>
                  <a:schemeClr val="tx1"/>
                </a:solidFill>
              </a:rPr>
              <a:t>14</a:t>
            </a:r>
            <a:r>
              <a:rPr lang="el-GR" dirty="0" smtClean="0">
                <a:solidFill>
                  <a:schemeClr val="tx1"/>
                </a:solidFill>
              </a:rPr>
              <a:t> μικρόβια</a:t>
            </a:r>
            <a:endParaRPr lang="el-GR" dirty="0">
              <a:solidFill>
                <a:schemeClr val="tx1"/>
              </a:solidFill>
            </a:endParaRPr>
          </a:p>
        </p:txBody>
      </p:sp>
      <p:sp>
        <p:nvSpPr>
          <p:cNvPr id="6" name="5 - TextBox"/>
          <p:cNvSpPr txBox="1"/>
          <p:nvPr/>
        </p:nvSpPr>
        <p:spPr>
          <a:xfrm>
            <a:off x="3347864" y="4293096"/>
            <a:ext cx="5544616" cy="1754326"/>
          </a:xfrm>
          <a:prstGeom prst="rect">
            <a:avLst/>
          </a:prstGeom>
          <a:solidFill>
            <a:schemeClr val="accent1"/>
          </a:solidFill>
          <a:ln>
            <a:solidFill>
              <a:schemeClr val="tx2">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dirty="0" smtClean="0">
                <a:solidFill>
                  <a:schemeClr val="bg1"/>
                </a:solidFill>
              </a:rPr>
              <a:t>Ο αποικισμός του ανθρώπινου αρχίζει αμέσως μετά την γέννηση, κατά τον τοκετό.  Τα μικρόβια αποικίζουν κάθε περιοχή του σώματος που έρχεται σε επαφή με το περιβάλλον, όπως το δέρμα, τους βλεννογόνους και ανοικτές κοιλότητες και  αποτελούν τη </a:t>
            </a:r>
            <a:r>
              <a:rPr lang="el-GR" b="1" dirty="0" smtClean="0">
                <a:solidFill>
                  <a:schemeClr val="bg1"/>
                </a:solidFill>
              </a:rPr>
              <a:t>φυσιολογική χλωρίδα του οργανισμού</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 Ομάδα"/>
          <p:cNvGrpSpPr/>
          <p:nvPr/>
        </p:nvGrpSpPr>
        <p:grpSpPr>
          <a:xfrm>
            <a:off x="2267744" y="1340768"/>
            <a:ext cx="4680520" cy="4536504"/>
            <a:chOff x="323528" y="1844824"/>
            <a:chExt cx="2952328" cy="4536504"/>
          </a:xfrm>
          <a:effectLst>
            <a:reflection blurRad="6350" stA="52000" endA="300" endPos="35000" dir="5400000" sy="-100000" algn="bl" rotWithShape="0"/>
          </a:effectLst>
        </p:grpSpPr>
        <p:grpSp>
          <p:nvGrpSpPr>
            <p:cNvPr id="3" name="5 - Ομάδα"/>
            <p:cNvGrpSpPr/>
            <p:nvPr/>
          </p:nvGrpSpPr>
          <p:grpSpPr>
            <a:xfrm>
              <a:off x="323528" y="1844824"/>
              <a:ext cx="2952328" cy="4536504"/>
              <a:chOff x="-59757" y="1087139"/>
              <a:chExt cx="1951566" cy="1449519"/>
            </a:xfrm>
          </p:grpSpPr>
          <p:sp>
            <p:nvSpPr>
              <p:cNvPr id="6" name="5 - Στρογγυλεμένο ορθογώνιο"/>
              <p:cNvSpPr/>
              <p:nvPr/>
            </p:nvSpPr>
            <p:spPr>
              <a:xfrm>
                <a:off x="-59757" y="1087139"/>
                <a:ext cx="1951566" cy="1449519"/>
              </a:xfrm>
              <a:prstGeom prst="roundRect">
                <a:avLst/>
              </a:prstGeom>
              <a:gradFill rotWithShape="0">
                <a:gsLst>
                  <a:gs pos="0">
                    <a:schemeClr val="tx2">
                      <a:lumMod val="60000"/>
                      <a:lumOff val="40000"/>
                    </a:schemeClr>
                  </a:gs>
                  <a:gs pos="100000">
                    <a:schemeClr val="tx2">
                      <a:lumMod val="75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Στρογγυλεμένο ορθογώνιο 4"/>
              <p:cNvSpPr/>
              <p:nvPr/>
            </p:nvSpPr>
            <p:spPr>
              <a:xfrm>
                <a:off x="-7012" y="1800394"/>
                <a:ext cx="1810046" cy="535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just"/>
                <a:r>
                  <a:rPr lang="el-GR" sz="1600" dirty="0" smtClean="0">
                    <a:solidFill>
                      <a:schemeClr val="bg1"/>
                    </a:solidFill>
                  </a:rPr>
                  <a:t>Δέχεται, τροποποιεί και συσκευάζει τις πρωτεΐνες και τα λιπίδια τα οποία συντίθενται στο ενδοπλαστικό δίκτυο.  Είναι υπεύθυνο για την έκκριση ή τη μεταφορά των πρωτεϊνών που τροποποιεί σε άλλα διαμερίσματα του κυττάρου</a:t>
                </a:r>
                <a:endParaRPr lang="el-GR" sz="1600" dirty="0">
                  <a:solidFill>
                    <a:schemeClr val="bg1"/>
                  </a:solidFill>
                </a:endParaRPr>
              </a:p>
            </p:txBody>
          </p:sp>
        </p:grpSp>
        <p:pic>
          <p:nvPicPr>
            <p:cNvPr id="4" name="3 - Εικόνα" descr="116252-004-9615DB80.jpg"/>
            <p:cNvPicPr>
              <a:picLocks noChangeAspect="1"/>
            </p:cNvPicPr>
            <p:nvPr/>
          </p:nvPicPr>
          <p:blipFill>
            <a:blip r:embed="rId2" cstate="print"/>
            <a:stretch>
              <a:fillRect/>
            </a:stretch>
          </p:blipFill>
          <p:spPr>
            <a:xfrm>
              <a:off x="539552" y="2381064"/>
              <a:ext cx="1296144" cy="1479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 Ορθογώνιο"/>
            <p:cNvSpPr/>
            <p:nvPr/>
          </p:nvSpPr>
          <p:spPr>
            <a:xfrm>
              <a:off x="1906091" y="2079477"/>
              <a:ext cx="1233504" cy="1815882"/>
            </a:xfrm>
            <a:prstGeom prst="rect">
              <a:avLst/>
            </a:prstGeom>
          </p:spPr>
          <p:txBody>
            <a:bodyPr wrap="square">
              <a:spAutoFit/>
            </a:bodyPr>
            <a:lstStyle/>
            <a:p>
              <a:pPr algn="just"/>
              <a:r>
                <a:rPr lang="el-GR" sz="1600" b="1" dirty="0" smtClean="0">
                  <a:solidFill>
                    <a:schemeClr val="bg1"/>
                  </a:solidFill>
                </a:rPr>
                <a:t>Συσκευή </a:t>
              </a:r>
              <a:r>
                <a:rPr lang="en-US" sz="1600" b="1" dirty="0" smtClean="0">
                  <a:solidFill>
                    <a:schemeClr val="bg1"/>
                  </a:solidFill>
                </a:rPr>
                <a:t>Golgi</a:t>
              </a:r>
              <a:r>
                <a:rPr lang="el-GR" sz="1600" dirty="0" smtClean="0">
                  <a:solidFill>
                    <a:schemeClr val="bg1"/>
                  </a:solidFill>
                </a:rPr>
                <a:t>:</a:t>
              </a:r>
              <a:endParaRPr lang="en-US" sz="1600" dirty="0" smtClean="0">
                <a:solidFill>
                  <a:schemeClr val="bg1"/>
                </a:solidFill>
              </a:endParaRPr>
            </a:p>
            <a:p>
              <a:r>
                <a:rPr lang="el-GR" sz="1600" dirty="0" smtClean="0">
                  <a:solidFill>
                    <a:schemeClr val="bg1"/>
                  </a:solidFill>
                </a:rPr>
                <a:t>Σύμπλεγμα πεπλατυσμένων σάκων από στοιχειώδη μεμβράνη σε παράλληλη διάταξη. </a:t>
              </a:r>
              <a:endParaRPr lang="el-GR" sz="1600" dirty="0">
                <a:solidFill>
                  <a:schemeClr val="bg1"/>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179512" y="332656"/>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grpSp>
        <p:nvGrpSpPr>
          <p:cNvPr id="37" name="36 - Ομάδα"/>
          <p:cNvGrpSpPr/>
          <p:nvPr/>
        </p:nvGrpSpPr>
        <p:grpSpPr>
          <a:xfrm>
            <a:off x="827584" y="2204864"/>
            <a:ext cx="7416824" cy="3888432"/>
            <a:chOff x="755576" y="2708920"/>
            <a:chExt cx="7416824" cy="3888432"/>
          </a:xfrm>
        </p:grpSpPr>
        <p:sp>
          <p:nvSpPr>
            <p:cNvPr id="22" name="Rektangel 64"/>
            <p:cNvSpPr>
              <a:spLocks noChangeArrowheads="1"/>
            </p:cNvSpPr>
            <p:nvPr/>
          </p:nvSpPr>
          <p:spPr bwMode="auto">
            <a:xfrm>
              <a:off x="4572000" y="3140968"/>
              <a:ext cx="3543300" cy="3456384"/>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23" name="Gruppe 30"/>
            <p:cNvGrpSpPr>
              <a:grpSpLocks/>
            </p:cNvGrpSpPr>
            <p:nvPr/>
          </p:nvGrpSpPr>
          <p:grpSpPr bwMode="auto">
            <a:xfrm>
              <a:off x="755576" y="2708920"/>
              <a:ext cx="7272808" cy="3888431"/>
              <a:chOff x="808534" y="2201863"/>
              <a:chExt cx="7272808" cy="3888431"/>
            </a:xfrm>
          </p:grpSpPr>
          <p:sp>
            <p:nvSpPr>
              <p:cNvPr id="25" name="Tekstboks 68"/>
              <p:cNvSpPr txBox="1">
                <a:spLocks noChangeArrowheads="1"/>
              </p:cNvSpPr>
              <p:nvPr/>
            </p:nvSpPr>
            <p:spPr bwMode="auto">
              <a:xfrm>
                <a:off x="4840982" y="4218087"/>
                <a:ext cx="3240360" cy="1554272"/>
              </a:xfrm>
              <a:prstGeom prst="rect">
                <a:avLst/>
              </a:prstGeom>
              <a:noFill/>
              <a:ln w="9525">
                <a:noFill/>
                <a:miter lim="800000"/>
                <a:headEnd/>
                <a:tailEnd/>
              </a:ln>
            </p:spPr>
            <p:txBody>
              <a:bodyPr wrap="square">
                <a:spAutoFit/>
              </a:bodyPr>
              <a:lstStyle/>
              <a:p>
                <a:pPr lvl="0" algn="just"/>
                <a:r>
                  <a:rPr lang="el-GR" sz="1400" dirty="0" smtClean="0"/>
                  <a:t>Διακρίνονται σε  χλωροπλάστες (περιέχουν χλωροφύλλη), χρωμοπλάστες  (περιέχουν καροτινοειδείς ουσίες) και  αμυλοπλάστες (περιέχουν άμυλο).  Πλαστίδια διαθέτουν οι φυτικοί οργανισμοί και οι άλγες </a:t>
                </a:r>
              </a:p>
              <a:p>
                <a:pPr algn="just"/>
                <a:endParaRPr lang="da-DK" sz="1100" dirty="0"/>
              </a:p>
            </p:txBody>
          </p:sp>
          <p:sp>
            <p:nvSpPr>
              <p:cNvPr id="27" name="Rektangel 63"/>
              <p:cNvSpPr>
                <a:spLocks noChangeArrowheads="1"/>
              </p:cNvSpPr>
              <p:nvPr/>
            </p:nvSpPr>
            <p:spPr bwMode="auto">
              <a:xfrm>
                <a:off x="808534" y="2201863"/>
                <a:ext cx="3600400" cy="354012"/>
              </a:xfrm>
              <a:prstGeom prst="rect">
                <a:avLst/>
              </a:prstGeom>
              <a:gradFill flip="none" rotWithShape="1">
                <a:gsLst>
                  <a:gs pos="89000">
                    <a:schemeClr val="tx2">
                      <a:lumMod val="75000"/>
                      <a:alpha val="74000"/>
                    </a:schemeClr>
                  </a:gs>
                  <a:gs pos="26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8" name="Rektangel 64"/>
              <p:cNvSpPr>
                <a:spLocks noChangeArrowheads="1"/>
              </p:cNvSpPr>
              <p:nvPr/>
            </p:nvSpPr>
            <p:spPr bwMode="auto">
              <a:xfrm>
                <a:off x="863600" y="2628899"/>
                <a:ext cx="3543300" cy="3461395"/>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0" name="Tekstboks 72"/>
              <p:cNvSpPr txBox="1">
                <a:spLocks noChangeArrowheads="1"/>
              </p:cNvSpPr>
              <p:nvPr/>
            </p:nvSpPr>
            <p:spPr bwMode="auto">
              <a:xfrm>
                <a:off x="1024558" y="3986381"/>
                <a:ext cx="2819400" cy="1815882"/>
              </a:xfrm>
              <a:prstGeom prst="rect">
                <a:avLst/>
              </a:prstGeom>
              <a:noFill/>
              <a:ln w="9525">
                <a:noFill/>
                <a:miter lim="800000"/>
                <a:headEnd/>
                <a:tailEnd/>
              </a:ln>
            </p:spPr>
            <p:txBody>
              <a:bodyPr wrap="square">
                <a:spAutoFit/>
              </a:bodyPr>
              <a:lstStyle/>
              <a:p>
                <a:pPr lvl="0" algn="just"/>
                <a:r>
                  <a:rPr lang="el-GR" sz="1400" dirty="0" smtClean="0"/>
                  <a:t>Είναι υπεύθυνα για την οξείδωση σακχάρων και λιπιδίων με ταυτόχρονη παραγωγή χημικής ενέργειας με τη μορφή του ΑΤΡ. Η παραπάνω διαδικασία απαιτεί  κατανάλωση οξυγόνου και για το λόγο αυτό μιτοχόνδρια διαθέτουν μόνο οι αερόβιοι οργανισμοί</a:t>
                </a:r>
                <a:endParaRPr lang="el-GR" sz="1400" dirty="0"/>
              </a:p>
            </p:txBody>
          </p:sp>
          <p:sp>
            <p:nvSpPr>
              <p:cNvPr id="31" name="Rectangle 5"/>
              <p:cNvSpPr txBox="1">
                <a:spLocks noChangeArrowheads="1"/>
              </p:cNvSpPr>
              <p:nvPr/>
            </p:nvSpPr>
            <p:spPr bwMode="gray">
              <a:xfrm>
                <a:off x="950913" y="2278063"/>
                <a:ext cx="2671762" cy="223837"/>
              </a:xfrm>
              <a:prstGeom prst="rect">
                <a:avLst/>
              </a:prstGeom>
              <a:noFill/>
              <a:ln w="9525">
                <a:noFill/>
                <a:miter lim="800000"/>
                <a:headEnd/>
                <a:tailEnd/>
              </a:ln>
            </p:spPr>
            <p:txBody>
              <a:bodyPr lIns="0" rIns="0" anchor="ctr"/>
              <a:lstStyle/>
              <a:p>
                <a:pPr defTabSz="914400" eaLnBrk="0" hangingPunct="0">
                  <a:lnSpc>
                    <a:spcPct val="95000"/>
                  </a:lnSpc>
                </a:pPr>
                <a:r>
                  <a:rPr lang="en-US" sz="1200" b="1" dirty="0">
                    <a:solidFill>
                      <a:schemeClr val="accent1"/>
                    </a:solidFill>
                  </a:rPr>
                  <a:t>Templates</a:t>
                </a:r>
              </a:p>
            </p:txBody>
          </p:sp>
        </p:grpSp>
        <p:sp>
          <p:nvSpPr>
            <p:cNvPr id="34" name="33 - Ορθογώνιο"/>
            <p:cNvSpPr/>
            <p:nvPr/>
          </p:nvSpPr>
          <p:spPr>
            <a:xfrm>
              <a:off x="827584" y="2740372"/>
              <a:ext cx="3528392" cy="369332"/>
            </a:xfrm>
            <a:prstGeom prst="rect">
              <a:avLst/>
            </a:prstGeom>
          </p:spPr>
          <p:txBody>
            <a:bodyPr wrap="square">
              <a:spAutoFit/>
            </a:bodyPr>
            <a:lstStyle/>
            <a:p>
              <a:pPr marL="342900" lvl="0" indent="-342900" algn="ctr">
                <a:spcBef>
                  <a:spcPct val="20000"/>
                </a:spcBef>
                <a:defRPr/>
              </a:pPr>
              <a:r>
                <a:rPr lang="el-GR" b="1" dirty="0" smtClean="0">
                  <a:solidFill>
                    <a:schemeClr val="bg1"/>
                  </a:solidFill>
                </a:rPr>
                <a:t>Μιτοχόνδρια</a:t>
              </a:r>
              <a:endParaRPr lang="el-GR" b="1" dirty="0">
                <a:solidFill>
                  <a:schemeClr val="bg1"/>
                </a:solidFill>
              </a:endParaRPr>
            </a:p>
          </p:txBody>
        </p:sp>
        <p:sp>
          <p:nvSpPr>
            <p:cNvPr id="35" name="Rektangel 63"/>
            <p:cNvSpPr>
              <a:spLocks noChangeArrowheads="1"/>
            </p:cNvSpPr>
            <p:nvPr/>
          </p:nvSpPr>
          <p:spPr bwMode="auto">
            <a:xfrm>
              <a:off x="4572000" y="2708920"/>
              <a:ext cx="3600400" cy="354012"/>
            </a:xfrm>
            <a:prstGeom prst="rect">
              <a:avLst/>
            </a:prstGeom>
            <a:gradFill flip="none" rotWithShape="1">
              <a:gsLst>
                <a:gs pos="89000">
                  <a:schemeClr val="tx2">
                    <a:lumMod val="75000"/>
                    <a:alpha val="74000"/>
                  </a:schemeClr>
                </a:gs>
                <a:gs pos="26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b="1" dirty="0" smtClean="0">
                  <a:solidFill>
                    <a:schemeClr val="bg1"/>
                  </a:solidFill>
                </a:rPr>
                <a:t>Πλαστίδια</a:t>
              </a:r>
              <a:r>
                <a:rPr lang="el-GR" b="1" dirty="0" smtClean="0">
                  <a:solidFill>
                    <a:schemeClr val="tx2"/>
                  </a:solidFill>
                </a:rPr>
                <a:t> </a:t>
              </a:r>
              <a:endParaRPr lang="da-DK" noProof="1">
                <a:solidFill>
                  <a:srgbClr val="FFFFFF"/>
                </a:solidFill>
                <a:latin typeface="Arial" pitchFamily="34" charset="0"/>
              </a:endParaRPr>
            </a:p>
          </p:txBody>
        </p:sp>
      </p:grpSp>
      <p:pic>
        <p:nvPicPr>
          <p:cNvPr id="4098" name="Picture 2" descr="http://t1.gstatic.com/images?q=tbn:ANd9GcQg1lymhlbIJWaA9YsRfJ13EE96kfRvtnqN5MzfXqAr3tQul7svUA"/>
          <p:cNvPicPr>
            <a:picLocks noChangeAspect="1" noChangeArrowheads="1"/>
          </p:cNvPicPr>
          <p:nvPr/>
        </p:nvPicPr>
        <p:blipFill>
          <a:blip r:embed="rId2" cstate="print"/>
          <a:srcRect/>
          <a:stretch>
            <a:fillRect/>
          </a:stretch>
        </p:blipFill>
        <p:spPr bwMode="auto">
          <a:xfrm>
            <a:off x="2987824" y="2876152"/>
            <a:ext cx="1090066" cy="984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38 - Ορθογώνιο"/>
          <p:cNvSpPr/>
          <p:nvPr/>
        </p:nvSpPr>
        <p:spPr>
          <a:xfrm>
            <a:off x="1043608" y="2708920"/>
            <a:ext cx="1997968" cy="1384995"/>
          </a:xfrm>
          <a:prstGeom prst="rect">
            <a:avLst/>
          </a:prstGeom>
        </p:spPr>
        <p:txBody>
          <a:bodyPr wrap="square">
            <a:spAutoFit/>
          </a:bodyPr>
          <a:lstStyle/>
          <a:p>
            <a:r>
              <a:rPr lang="el-GR" sz="1400" dirty="0" smtClean="0"/>
              <a:t>Περιβάλλονται από διπλή στοιχειώδη μεμβράνη, από τις οποίες η εσωτερική έχει πολλαπλές εσωπτυχώσεις. </a:t>
            </a:r>
            <a:endParaRPr lang="el-GR" sz="1400" dirty="0"/>
          </a:p>
        </p:txBody>
      </p:sp>
      <p:pic>
        <p:nvPicPr>
          <p:cNvPr id="11" name="Picture 2" descr="http://kpe-kastor.kas.sch.gr/leaf/photos/chloroplast11.gif"/>
          <p:cNvPicPr>
            <a:picLocks noChangeAspect="1" noChangeArrowheads="1"/>
          </p:cNvPicPr>
          <p:nvPr/>
        </p:nvPicPr>
        <p:blipFill>
          <a:blip r:embed="rId3" cstate="print"/>
          <a:srcRect/>
          <a:stretch>
            <a:fillRect/>
          </a:stretch>
        </p:blipFill>
        <p:spPr bwMode="auto">
          <a:xfrm>
            <a:off x="6804248" y="2852936"/>
            <a:ext cx="1080120" cy="1013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39 - Ορθογώνιο"/>
          <p:cNvSpPr/>
          <p:nvPr/>
        </p:nvSpPr>
        <p:spPr>
          <a:xfrm>
            <a:off x="4860032" y="2701360"/>
            <a:ext cx="1925960" cy="1600438"/>
          </a:xfrm>
          <a:prstGeom prst="rect">
            <a:avLst/>
          </a:prstGeom>
        </p:spPr>
        <p:txBody>
          <a:bodyPr wrap="square">
            <a:spAutoFit/>
          </a:bodyPr>
          <a:lstStyle/>
          <a:p>
            <a:r>
              <a:rPr lang="el-GR" sz="1400" dirty="0" smtClean="0"/>
              <a:t>Οργανίδια που περιβάλλονται από διπλή στοιχειώδη μεμβράνη και διαθέτουν εκτεταμένο δίκτυο μεμβρανών στο εσωτερικό τους.</a:t>
            </a:r>
            <a:endParaRPr lang="el-GR"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 Ομάδα"/>
          <p:cNvGrpSpPr/>
          <p:nvPr/>
        </p:nvGrpSpPr>
        <p:grpSpPr>
          <a:xfrm>
            <a:off x="611560" y="1412776"/>
            <a:ext cx="3600400" cy="4896544"/>
            <a:chOff x="3390330" y="2060848"/>
            <a:chExt cx="2374209" cy="4164755"/>
          </a:xfrm>
          <a:effectLst>
            <a:reflection blurRad="6350" stA="50000" endA="300" endPos="55000" dir="5400000" sy="-100000" algn="bl" rotWithShape="0"/>
          </a:effectLst>
        </p:grpSpPr>
        <p:grpSp>
          <p:nvGrpSpPr>
            <p:cNvPr id="10" name="9 - Ομάδα"/>
            <p:cNvGrpSpPr/>
            <p:nvPr/>
          </p:nvGrpSpPr>
          <p:grpSpPr>
            <a:xfrm>
              <a:off x="3390330" y="2060848"/>
              <a:ext cx="2363339" cy="4164755"/>
              <a:chOff x="0" y="1087139"/>
              <a:chExt cx="1951566" cy="1449519"/>
            </a:xfrm>
          </p:grpSpPr>
          <p:sp>
            <p:nvSpPr>
              <p:cNvPr id="11" name="10 - Στρογγυλεμένο ορθογώνιο"/>
              <p:cNvSpPr/>
              <p:nvPr/>
            </p:nvSpPr>
            <p:spPr>
              <a:xfrm>
                <a:off x="0" y="1087139"/>
                <a:ext cx="1951566" cy="1449519"/>
              </a:xfrm>
              <a:prstGeom prst="roundRect">
                <a:avLst/>
              </a:prstGeom>
              <a:gradFill rotWithShape="0">
                <a:gsLst>
                  <a:gs pos="0">
                    <a:schemeClr val="tx2">
                      <a:lumMod val="60000"/>
                      <a:lumOff val="40000"/>
                      <a:alpha val="31000"/>
                    </a:schemeClr>
                  </a:gs>
                  <a:gs pos="100000">
                    <a:schemeClr val="tx2">
                      <a:lumMod val="75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Στρογγυλεμένο ορθογώνιο 4"/>
              <p:cNvSpPr/>
              <p:nvPr/>
            </p:nvSpPr>
            <p:spPr>
              <a:xfrm>
                <a:off x="117127" y="1617424"/>
                <a:ext cx="1810045" cy="672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just"/>
                <a:r>
                  <a:rPr lang="el-GR" sz="1600" b="1" dirty="0" smtClean="0">
                    <a:solidFill>
                      <a:schemeClr val="bg1"/>
                    </a:solidFill>
                  </a:rPr>
                  <a:t>Ριβοσωμάτια:</a:t>
                </a:r>
                <a:r>
                  <a:rPr lang="el-GR" sz="1600" dirty="0" smtClean="0">
                    <a:solidFill>
                      <a:schemeClr val="bg1"/>
                    </a:solidFill>
                  </a:rPr>
                  <a:t> Συμπλέγματα από ριβοσωμικό </a:t>
                </a:r>
                <a:r>
                  <a:rPr lang="en-US" sz="1600" dirty="0" smtClean="0">
                    <a:solidFill>
                      <a:schemeClr val="bg1"/>
                    </a:solidFill>
                  </a:rPr>
                  <a:t>RNA</a:t>
                </a:r>
                <a:r>
                  <a:rPr lang="el-GR" sz="1600" dirty="0" smtClean="0">
                    <a:solidFill>
                      <a:schemeClr val="bg1"/>
                    </a:solidFill>
                  </a:rPr>
                  <a:t> (</a:t>
                </a:r>
                <a:r>
                  <a:rPr lang="en-US" sz="1600" dirty="0" smtClean="0">
                    <a:solidFill>
                      <a:schemeClr val="bg1"/>
                    </a:solidFill>
                  </a:rPr>
                  <a:t>rRNA</a:t>
                </a:r>
                <a:r>
                  <a:rPr lang="el-GR" sz="1600" dirty="0" smtClean="0">
                    <a:solidFill>
                      <a:schemeClr val="bg1"/>
                    </a:solidFill>
                  </a:rPr>
                  <a:t>) και πρωτεΐνες όπως στους </a:t>
                </a:r>
                <a:endParaRPr lang="el-GR" sz="1600" dirty="0" smtClean="0"/>
              </a:p>
              <a:p>
                <a:pPr lvl="0" algn="just"/>
                <a:r>
                  <a:rPr lang="el-GR" sz="1600" dirty="0" smtClean="0">
                    <a:solidFill>
                      <a:schemeClr val="bg1"/>
                    </a:solidFill>
                  </a:rPr>
                  <a:t>προκαρυωτικούς οργανισμούς, αλλά με μεγαλύτερο μέγεθος.  Παίρνουν μέρος στη σύνθεση πρωτεϊνών</a:t>
                </a:r>
                <a:endParaRPr lang="el-GR" sz="1600" dirty="0">
                  <a:solidFill>
                    <a:schemeClr val="bg1"/>
                  </a:solidFill>
                </a:endParaRPr>
              </a:p>
            </p:txBody>
          </p:sp>
        </p:grpSp>
        <p:pic>
          <p:nvPicPr>
            <p:cNvPr id="24" name="23 - Εικόνα" descr="ribosoma.gif"/>
            <p:cNvPicPr>
              <a:picLocks noChangeAspect="1"/>
            </p:cNvPicPr>
            <p:nvPr/>
          </p:nvPicPr>
          <p:blipFill>
            <a:blip r:embed="rId2" cstate="print"/>
            <a:stretch>
              <a:fillRect/>
            </a:stretch>
          </p:blipFill>
          <p:spPr>
            <a:xfrm>
              <a:off x="3803237" y="2244587"/>
              <a:ext cx="1600010" cy="1516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24 - Ορθογώνιο"/>
            <p:cNvSpPr/>
            <p:nvPr/>
          </p:nvSpPr>
          <p:spPr>
            <a:xfrm>
              <a:off x="4716016" y="2507412"/>
              <a:ext cx="1048523" cy="287957"/>
            </a:xfrm>
            <a:prstGeom prst="rect">
              <a:avLst/>
            </a:prstGeom>
          </p:spPr>
          <p:txBody>
            <a:bodyPr wrap="square">
              <a:spAutoFit/>
            </a:bodyPr>
            <a:lstStyle/>
            <a:p>
              <a:pPr algn="just"/>
              <a:endParaRPr lang="el-GR" sz="1600" dirty="0"/>
            </a:p>
          </p:txBody>
        </p:sp>
      </p:grpSp>
      <p:grpSp>
        <p:nvGrpSpPr>
          <p:cNvPr id="21" name="20 - Ομάδα"/>
          <p:cNvGrpSpPr/>
          <p:nvPr/>
        </p:nvGrpSpPr>
        <p:grpSpPr>
          <a:xfrm>
            <a:off x="4572000" y="1484784"/>
            <a:ext cx="3672408" cy="4824536"/>
            <a:chOff x="6156177" y="2062187"/>
            <a:chExt cx="2376263" cy="4175125"/>
          </a:xfrm>
          <a:effectLst>
            <a:outerShdw blurRad="50800" dist="38100" dir="2700000" algn="tl" rotWithShape="0">
              <a:prstClr val="black">
                <a:alpha val="20000"/>
              </a:prstClr>
            </a:outerShdw>
            <a:reflection blurRad="6350" stA="50000" endA="300" endPos="55000" dir="5400000" sy="-100000" algn="bl" rotWithShape="0"/>
          </a:effectLst>
        </p:grpSpPr>
        <p:grpSp>
          <p:nvGrpSpPr>
            <p:cNvPr id="13" name="12 - Ομάδα"/>
            <p:cNvGrpSpPr/>
            <p:nvPr/>
          </p:nvGrpSpPr>
          <p:grpSpPr>
            <a:xfrm>
              <a:off x="6156177" y="2062187"/>
              <a:ext cx="2304255" cy="4175125"/>
              <a:chOff x="3103694" y="1087139"/>
              <a:chExt cx="1951566" cy="1449519"/>
            </a:xfrm>
          </p:grpSpPr>
          <p:sp>
            <p:nvSpPr>
              <p:cNvPr id="14" name="13 - Στρογγυλεμένο ορθογώνιο"/>
              <p:cNvSpPr/>
              <p:nvPr/>
            </p:nvSpPr>
            <p:spPr>
              <a:xfrm>
                <a:off x="3103694" y="1087139"/>
                <a:ext cx="1951566" cy="1449519"/>
              </a:xfrm>
              <a:prstGeom prst="roundRect">
                <a:avLst/>
              </a:prstGeom>
              <a:gradFill rotWithShape="0">
                <a:gsLst>
                  <a:gs pos="0">
                    <a:schemeClr val="tx2">
                      <a:lumMod val="60000"/>
                      <a:lumOff val="40000"/>
                      <a:alpha val="28000"/>
                    </a:schemeClr>
                  </a:gs>
                  <a:gs pos="100000">
                    <a:schemeClr val="tx2">
                      <a:lumMod val="75000"/>
                      <a:alpha val="78000"/>
                    </a:schemeClr>
                  </a:gs>
                </a:gsLst>
                <a:lin ang="105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Στρογγυλεμένο ορθογώνιο 4"/>
              <p:cNvSpPr/>
              <p:nvPr/>
            </p:nvSpPr>
            <p:spPr>
              <a:xfrm>
                <a:off x="3164680" y="1624231"/>
                <a:ext cx="1810046" cy="86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el-GR" sz="1600" b="1" dirty="0" smtClean="0">
                    <a:solidFill>
                      <a:schemeClr val="bg1"/>
                    </a:solidFill>
                  </a:rPr>
                  <a:t>Κυτταροσκελετός: </a:t>
                </a:r>
                <a:r>
                  <a:rPr lang="el-GR" sz="1600" dirty="0" smtClean="0">
                    <a:solidFill>
                      <a:schemeClr val="bg1"/>
                    </a:solidFill>
                  </a:rPr>
                  <a:t>Δίκτυο πρωτεϊνικών ινιδίων.  Παίρνει μέρος στην κίνηση και το σχήμα του κυττάρου, </a:t>
                </a:r>
                <a:r>
                  <a:rPr lang="el-GR" sz="1600" dirty="0" smtClean="0"/>
                  <a:t>την ενδοκυτταρική μεταφορά οργανιδίων, την κυτταρική διαίρεση κ.α.  Τα ινίδια του κυτταροσκελετού διακρίνονται σε μικροϊνίδια, ενδιάμεσα ινίδια και σε μικροσωληνίσκους. </a:t>
                </a:r>
                <a:endParaRPr lang="el-GR" sz="1600" dirty="0"/>
              </a:p>
            </p:txBody>
          </p:sp>
        </p:grpSp>
        <p:pic>
          <p:nvPicPr>
            <p:cNvPr id="26" name="25 - Εικόνα" descr="220px-FluorescentCells.jpg"/>
            <p:cNvPicPr>
              <a:picLocks noChangeAspect="1"/>
            </p:cNvPicPr>
            <p:nvPr/>
          </p:nvPicPr>
          <p:blipFill>
            <a:blip r:embed="rId3" cstate="print"/>
            <a:stretch>
              <a:fillRect/>
            </a:stretch>
          </p:blipFill>
          <p:spPr>
            <a:xfrm>
              <a:off x="6606484" y="2249133"/>
              <a:ext cx="1450987" cy="1454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26 - Ορθογώνιο"/>
            <p:cNvSpPr/>
            <p:nvPr/>
          </p:nvSpPr>
          <p:spPr>
            <a:xfrm>
              <a:off x="7335791" y="2492896"/>
              <a:ext cx="1196649" cy="239713"/>
            </a:xfrm>
            <a:prstGeom prst="rect">
              <a:avLst/>
            </a:prstGeom>
          </p:spPr>
          <p:txBody>
            <a:bodyPr wrap="square">
              <a:spAutoFit/>
            </a:bodyPr>
            <a:lstStyle/>
            <a:p>
              <a:r>
                <a:rPr lang="el-GR" sz="1200" dirty="0" smtClean="0">
                  <a:solidFill>
                    <a:schemeClr val="bg1"/>
                  </a:solidFill>
                </a:rPr>
                <a:t> </a:t>
              </a:r>
              <a:endParaRPr lang="el-GR" sz="1200" dirty="0">
                <a:solidFill>
                  <a:schemeClr val="bg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395536" y="1477490"/>
            <a:ext cx="8352927" cy="4216334"/>
            <a:chOff x="706438" y="1900238"/>
            <a:chExt cx="7731125" cy="3895725"/>
          </a:xfrm>
        </p:grpSpPr>
        <p:sp>
          <p:nvSpPr>
            <p:cNvPr id="3" name="Rektangel 32"/>
            <p:cNvSpPr>
              <a:spLocks noChangeArrowheads="1"/>
            </p:cNvSpPr>
            <p:nvPr/>
          </p:nvSpPr>
          <p:spPr bwMode="auto">
            <a:xfrm>
              <a:off x="3351213" y="1900238"/>
              <a:ext cx="2441575"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4" name="Rektangel 51"/>
            <p:cNvSpPr>
              <a:spLocks noChangeArrowheads="1"/>
            </p:cNvSpPr>
            <p:nvPr/>
          </p:nvSpPr>
          <p:spPr bwMode="auto">
            <a:xfrm>
              <a:off x="3351213" y="2193925"/>
              <a:ext cx="2433637" cy="3589338"/>
            </a:xfrm>
            <a:prstGeom prst="rect">
              <a:avLst/>
            </a:prstGeom>
            <a:gradFill>
              <a:gsLst>
                <a:gs pos="29000">
                  <a:schemeClr val="bg1">
                    <a:lumMod val="85000"/>
                  </a:schemeClr>
                </a:gs>
                <a:gs pos="72000">
                  <a:schemeClr val="bg1">
                    <a:lumMod val="75000"/>
                  </a:schemeClr>
                </a:gs>
                <a:gs pos="100000">
                  <a:schemeClr val="bg1">
                    <a:lumMod val="50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5" name="Tekstboks 68"/>
            <p:cNvSpPr txBox="1">
              <a:spLocks noChangeArrowheads="1"/>
            </p:cNvSpPr>
            <p:nvPr/>
          </p:nvSpPr>
          <p:spPr bwMode="auto">
            <a:xfrm>
              <a:off x="3469011" y="2262188"/>
              <a:ext cx="2193602" cy="2061706"/>
            </a:xfrm>
            <a:prstGeom prst="rect">
              <a:avLst/>
            </a:prstGeom>
            <a:noFill/>
            <a:ln w="9525">
              <a:noFill/>
              <a:miter lim="800000"/>
              <a:headEnd/>
              <a:tailEnd/>
            </a:ln>
          </p:spPr>
          <p:txBody>
            <a:bodyPr wrap="square">
              <a:spAutoFit/>
            </a:bodyPr>
            <a:lstStyle/>
            <a:p>
              <a:r>
                <a:rPr lang="el-GR" sz="1600" dirty="0" smtClean="0"/>
                <a:t>Κυστίδια τα οποία περιβάλλονται από στοιχειώδη μεμβράνη.  Περιέχουν οξειδωτικά ένζυμα για την οξείδωση τοξικών ουσιών και την αποικοδόμηση των λιπιδίων.</a:t>
              </a:r>
            </a:p>
            <a:p>
              <a:pPr algn="just"/>
              <a:endParaRPr lang="da-DK" sz="1100" dirty="0"/>
            </a:p>
          </p:txBody>
        </p:sp>
        <p:sp>
          <p:nvSpPr>
            <p:cNvPr id="6"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lvl="0"/>
              <a:r>
                <a:rPr lang="el-GR" sz="1600" b="1" dirty="0" smtClean="0">
                  <a:solidFill>
                    <a:schemeClr val="bg1"/>
                  </a:solidFill>
                </a:rPr>
                <a:t>Υπεροξειδιοσώματα</a:t>
              </a:r>
              <a:endParaRPr lang="el-GR" sz="1600" dirty="0"/>
            </a:p>
          </p:txBody>
        </p:sp>
        <p:sp>
          <p:nvSpPr>
            <p:cNvPr id="7" name="Rektangel 63"/>
            <p:cNvSpPr>
              <a:spLocks noChangeArrowheads="1"/>
            </p:cNvSpPr>
            <p:nvPr/>
          </p:nvSpPr>
          <p:spPr bwMode="auto">
            <a:xfrm>
              <a:off x="706438" y="1908175"/>
              <a:ext cx="2439987" cy="242888"/>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8" name="Rektangel 64"/>
            <p:cNvSpPr>
              <a:spLocks noChangeArrowheads="1"/>
            </p:cNvSpPr>
            <p:nvPr/>
          </p:nvSpPr>
          <p:spPr bwMode="auto">
            <a:xfrm>
              <a:off x="706438" y="2192338"/>
              <a:ext cx="2432050" cy="3590925"/>
            </a:xfrm>
            <a:prstGeom prst="rect">
              <a:avLst/>
            </a:prstGeom>
            <a:gradFill>
              <a:gsLst>
                <a:gs pos="29000">
                  <a:schemeClr val="bg1">
                    <a:lumMod val="85000"/>
                  </a:schemeClr>
                </a:gs>
                <a:gs pos="72000">
                  <a:schemeClr val="bg1">
                    <a:lumMod val="75000"/>
                  </a:schemeClr>
                </a:gs>
                <a:gs pos="100000">
                  <a:schemeClr val="bg1">
                    <a:lumMod val="50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8" name="Tekstboks 71"/>
            <p:cNvSpPr txBox="1">
              <a:spLocks noChangeArrowheads="1"/>
            </p:cNvSpPr>
            <p:nvPr/>
          </p:nvSpPr>
          <p:spPr bwMode="auto">
            <a:xfrm>
              <a:off x="1403649" y="2267571"/>
              <a:ext cx="238125" cy="276999"/>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endParaRPr lang="da-DK" sz="1200" dirty="0">
                <a:latin typeface="Arial" pitchFamily="34" charset="0"/>
                <a:ea typeface="ＭＳ Ｐゴシック" pitchFamily="-97" charset="-128"/>
              </a:endParaRPr>
            </a:p>
          </p:txBody>
        </p:sp>
        <p:sp>
          <p:nvSpPr>
            <p:cNvPr id="10"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lvl="0"/>
              <a:r>
                <a:rPr lang="el-GR" sz="1600" b="1" dirty="0" smtClean="0">
                  <a:solidFill>
                    <a:schemeClr val="bg1"/>
                  </a:solidFill>
                </a:rPr>
                <a:t>Λυσοσώματα  </a:t>
              </a:r>
              <a:endParaRPr lang="el-GR" sz="1600" dirty="0">
                <a:solidFill>
                  <a:schemeClr val="bg1"/>
                </a:solidFill>
              </a:endParaRPr>
            </a:p>
          </p:txBody>
        </p:sp>
        <p:sp>
          <p:nvSpPr>
            <p:cNvPr id="11" name="Rektangel 24"/>
            <p:cNvSpPr>
              <a:spLocks noChangeArrowheads="1"/>
            </p:cNvSpPr>
            <p:nvPr/>
          </p:nvSpPr>
          <p:spPr bwMode="auto">
            <a:xfrm>
              <a:off x="5997575" y="1900238"/>
              <a:ext cx="2439988"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25"/>
            <p:cNvSpPr>
              <a:spLocks noChangeArrowheads="1"/>
            </p:cNvSpPr>
            <p:nvPr/>
          </p:nvSpPr>
          <p:spPr bwMode="auto">
            <a:xfrm>
              <a:off x="5997575" y="2193925"/>
              <a:ext cx="2432050" cy="3602038"/>
            </a:xfrm>
            <a:prstGeom prst="rect">
              <a:avLst/>
            </a:prstGeom>
            <a:gradFill>
              <a:gsLst>
                <a:gs pos="29000">
                  <a:schemeClr val="bg1">
                    <a:lumMod val="85000"/>
                  </a:schemeClr>
                </a:gs>
                <a:gs pos="72000">
                  <a:schemeClr val="bg1">
                    <a:lumMod val="75000"/>
                  </a:schemeClr>
                </a:gs>
                <a:gs pos="100000">
                  <a:schemeClr val="bg1">
                    <a:lumMod val="50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3" name="Tekstboks 27"/>
            <p:cNvSpPr txBox="1">
              <a:spLocks noChangeArrowheads="1"/>
            </p:cNvSpPr>
            <p:nvPr/>
          </p:nvSpPr>
          <p:spPr bwMode="auto">
            <a:xfrm>
              <a:off x="6061299" y="2262188"/>
              <a:ext cx="2246089" cy="3298731"/>
            </a:xfrm>
            <a:prstGeom prst="rect">
              <a:avLst/>
            </a:prstGeom>
            <a:noFill/>
            <a:ln w="9525">
              <a:noFill/>
              <a:miter lim="800000"/>
              <a:headEnd/>
              <a:tailEnd/>
            </a:ln>
          </p:spPr>
          <p:txBody>
            <a:bodyPr wrap="square">
              <a:spAutoFit/>
            </a:bodyPr>
            <a:lstStyle/>
            <a:p>
              <a:r>
                <a:rPr lang="el-GR" sz="1600" dirty="0" smtClean="0"/>
                <a:t>Περιβάλλονται από στοιχειώδη μεμβράνη.  Χρησιμεύουν ως χώροι αποθήκευσης διαφόρων ουσιών.  Στα πρωτόζωα υπάρχουν τα σφυγμώδη ή συσταλτά κενοτόπια τα οποία χρησιμεύουν στην αποβολή άχρηστων προϊόντων και περισσευούμενου νερού από το κύτταρο.</a:t>
              </a:r>
            </a:p>
            <a:p>
              <a:endParaRPr lang="el-GR" sz="1200" dirty="0" smtClean="0">
                <a:solidFill>
                  <a:schemeClr val="bg1"/>
                </a:solidFill>
              </a:endParaRPr>
            </a:p>
            <a:p>
              <a:pPr algn="just"/>
              <a:endParaRPr lang="da-DK" sz="1100" dirty="0"/>
            </a:p>
            <a:p>
              <a:pPr algn="just"/>
              <a:endParaRPr lang="da-DK" sz="1100" dirty="0"/>
            </a:p>
          </p:txBody>
        </p:sp>
        <p:sp>
          <p:nvSpPr>
            <p:cNvPr id="14" name="Rectangle 5"/>
            <p:cNvSpPr txBox="1">
              <a:spLocks noChangeArrowheads="1"/>
            </p:cNvSpPr>
            <p:nvPr/>
          </p:nvSpPr>
          <p:spPr bwMode="gray">
            <a:xfrm>
              <a:off x="6075363" y="1952625"/>
              <a:ext cx="1833562" cy="153988"/>
            </a:xfrm>
            <a:prstGeom prst="rect">
              <a:avLst/>
            </a:prstGeom>
            <a:noFill/>
            <a:ln w="9525">
              <a:noFill/>
              <a:miter lim="800000"/>
              <a:headEnd/>
              <a:tailEnd/>
            </a:ln>
          </p:spPr>
          <p:txBody>
            <a:bodyPr lIns="0" rIns="0" anchor="ctr"/>
            <a:lstStyle/>
            <a:p>
              <a:pPr eaLnBrk="0" hangingPunct="0">
                <a:lnSpc>
                  <a:spcPct val="95000"/>
                </a:lnSpc>
              </a:pPr>
              <a:r>
                <a:rPr lang="el-GR" sz="1600" b="1" dirty="0" smtClean="0">
                  <a:solidFill>
                    <a:schemeClr val="bg1"/>
                  </a:solidFill>
                </a:rPr>
                <a:t>Κενοτόπια</a:t>
              </a:r>
              <a:endParaRPr lang="en-US" sz="1600" b="1" dirty="0">
                <a:solidFill>
                  <a:schemeClr val="bg1"/>
                </a:solidFill>
              </a:endParaRPr>
            </a:p>
          </p:txBody>
        </p:sp>
        <p:sp>
          <p:nvSpPr>
            <p:cNvPr id="15" name="Tekstboks 35"/>
            <p:cNvSpPr txBox="1">
              <a:spLocks noChangeArrowheads="1"/>
            </p:cNvSpPr>
            <p:nvPr/>
          </p:nvSpPr>
          <p:spPr bwMode="auto">
            <a:xfrm>
              <a:off x="804715" y="2267571"/>
              <a:ext cx="2194073" cy="2061706"/>
            </a:xfrm>
            <a:prstGeom prst="rect">
              <a:avLst/>
            </a:prstGeom>
            <a:noFill/>
            <a:ln w="9525">
              <a:noFill/>
              <a:miter lim="800000"/>
              <a:headEnd/>
              <a:tailEnd/>
            </a:ln>
          </p:spPr>
          <p:txBody>
            <a:bodyPr wrap="square">
              <a:spAutoFit/>
            </a:bodyPr>
            <a:lstStyle/>
            <a:p>
              <a:r>
                <a:rPr lang="el-GR" sz="1600" dirty="0" smtClean="0"/>
                <a:t>Κυστίδια τα οποία  περιβάλλονται από στοιχειώδη μεμβράνη.  Περιέχουν πλήθος υδρολυτικών ενζύμων για τη διάσπαση πρωτεϊνών, νουκλεϊκών οξέων, λιπιδίων και σακχάρων.</a:t>
              </a:r>
            </a:p>
            <a:p>
              <a:pPr algn="just"/>
              <a:endParaRPr lang="da-DK" sz="1100" dirty="0">
                <a:solidFill>
                  <a:srgbClr val="171717"/>
                </a:solidFill>
              </a:endParaRPr>
            </a:p>
          </p:txBody>
        </p:sp>
        <p:sp>
          <p:nvSpPr>
            <p:cNvPr id="16" name="Tekstboks 28"/>
            <p:cNvSpPr txBox="1">
              <a:spLocks noChangeArrowheads="1"/>
            </p:cNvSpPr>
            <p:nvPr/>
          </p:nvSpPr>
          <p:spPr bwMode="auto">
            <a:xfrm>
              <a:off x="3397003" y="2267571"/>
              <a:ext cx="219075"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endParaRPr lang="da-DK" sz="1200" dirty="0">
                <a:latin typeface="Arial" pitchFamily="34" charset="0"/>
                <a:ea typeface="ＭＳ Ｐゴシック" pitchFamily="-97" charset="-128"/>
              </a:endParaRPr>
            </a:p>
          </p:txBody>
        </p:sp>
      </p:grpSp>
      <p:pic>
        <p:nvPicPr>
          <p:cNvPr id="19" name="18 - Εικόνα" descr="animal_cell1.gif"/>
          <p:cNvPicPr>
            <a:picLocks noChangeAspect="1"/>
          </p:cNvPicPr>
          <p:nvPr/>
        </p:nvPicPr>
        <p:blipFill>
          <a:blip r:embed="rId2" cstate="print"/>
          <a:stretch>
            <a:fillRect/>
          </a:stretch>
        </p:blipFill>
        <p:spPr>
          <a:xfrm>
            <a:off x="3447051" y="4005064"/>
            <a:ext cx="2249898" cy="123620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9" name="2 - Υπότιτλος"/>
          <p:cNvSpPr txBox="1">
            <a:spLocks/>
          </p:cNvSpPr>
          <p:nvPr/>
        </p:nvSpPr>
        <p:spPr>
          <a:xfrm>
            <a:off x="899592" y="2276872"/>
            <a:ext cx="7416824" cy="43204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400" b="1" dirty="0" smtClean="0">
                <a:solidFill>
                  <a:schemeClr val="bg1"/>
                </a:solidFill>
              </a:rPr>
              <a:t>ΜΥΚΗΤΕΣ</a:t>
            </a:r>
            <a:r>
              <a:rPr lang="el-GR" sz="1600" b="1" dirty="0" smtClean="0">
                <a:solidFill>
                  <a:schemeClr val="bg1"/>
                </a:solidFill>
              </a:rPr>
              <a:t>  </a:t>
            </a:r>
            <a:endParaRPr kumimoji="0" lang="el-GR"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ktangel 11"/>
          <p:cNvSpPr>
            <a:spLocks noChangeArrowheads="1"/>
          </p:cNvSpPr>
          <p:nvPr/>
        </p:nvSpPr>
        <p:spPr bwMode="auto">
          <a:xfrm>
            <a:off x="3973016" y="2780928"/>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2" name="Rektangel 8"/>
          <p:cNvSpPr>
            <a:spLocks noChangeArrowheads="1"/>
          </p:cNvSpPr>
          <p:nvPr/>
        </p:nvSpPr>
        <p:spPr bwMode="auto">
          <a:xfrm>
            <a:off x="899616" y="2780928"/>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1" name="10 - Εικόνα" descr="μύκητες.jpg"/>
          <p:cNvPicPr>
            <a:picLocks noChangeAspect="1"/>
          </p:cNvPicPr>
          <p:nvPr/>
        </p:nvPicPr>
        <p:blipFill>
          <a:blip r:embed="rId2" cstate="print"/>
          <a:stretch>
            <a:fillRect/>
          </a:stretch>
        </p:blipFill>
        <p:spPr>
          <a:xfrm>
            <a:off x="971600" y="2924944"/>
            <a:ext cx="2808312" cy="2664296"/>
          </a:xfrm>
          <a:prstGeom prst="rect">
            <a:avLst/>
          </a:prstGeom>
        </p:spPr>
      </p:pic>
      <p:graphicFrame>
        <p:nvGraphicFramePr>
          <p:cNvPr id="15" name="14 - Διάγραμμα"/>
          <p:cNvGraphicFramePr/>
          <p:nvPr/>
        </p:nvGraphicFramePr>
        <p:xfrm>
          <a:off x="4067944" y="2893392"/>
          <a:ext cx="4176464" cy="276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971600" y="549250"/>
            <a:ext cx="7200800" cy="6048101"/>
            <a:chOff x="706438" y="1900238"/>
            <a:chExt cx="5086350" cy="3895725"/>
          </a:xfrm>
        </p:grpSpPr>
        <p:sp>
          <p:nvSpPr>
            <p:cNvPr id="3" name="Rektangel 32"/>
            <p:cNvSpPr>
              <a:spLocks noChangeArrowheads="1"/>
            </p:cNvSpPr>
            <p:nvPr/>
          </p:nvSpPr>
          <p:spPr bwMode="auto">
            <a:xfrm>
              <a:off x="3351213" y="1900238"/>
              <a:ext cx="2441575"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4" name="Rektangel 51"/>
            <p:cNvSpPr>
              <a:spLocks noChangeArrowheads="1"/>
            </p:cNvSpPr>
            <p:nvPr/>
          </p:nvSpPr>
          <p:spPr bwMode="auto">
            <a:xfrm>
              <a:off x="3332312" y="2186262"/>
              <a:ext cx="2433637" cy="3609701"/>
            </a:xfrm>
            <a:prstGeom prst="rect">
              <a:avLst/>
            </a:prstGeom>
            <a:gradFill>
              <a:gsLst>
                <a:gs pos="20000">
                  <a:schemeClr val="bg1">
                    <a:lumMod val="95000"/>
                  </a:schemeClr>
                </a:gs>
                <a:gs pos="45000">
                  <a:schemeClr val="bg1">
                    <a:lumMod val="85000"/>
                  </a:schemeClr>
                </a:gs>
                <a:gs pos="82000">
                  <a:schemeClr val="bg1">
                    <a:lumMod val="75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6"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lvl="0"/>
              <a:r>
                <a:rPr lang="el-GR" sz="1600" b="1" dirty="0" smtClean="0">
                  <a:solidFill>
                    <a:schemeClr val="bg1"/>
                  </a:solidFill>
                </a:rPr>
                <a:t>Θρέψη μυκήτων</a:t>
              </a:r>
              <a:endParaRPr lang="el-GR" sz="1600" dirty="0"/>
            </a:p>
          </p:txBody>
        </p:sp>
        <p:sp>
          <p:nvSpPr>
            <p:cNvPr id="7" name="Rektangel 63"/>
            <p:cNvSpPr>
              <a:spLocks noChangeArrowheads="1"/>
            </p:cNvSpPr>
            <p:nvPr/>
          </p:nvSpPr>
          <p:spPr bwMode="auto">
            <a:xfrm>
              <a:off x="706438" y="1908175"/>
              <a:ext cx="2439987" cy="242888"/>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8" name="Rektangel 64"/>
            <p:cNvSpPr>
              <a:spLocks noChangeArrowheads="1"/>
            </p:cNvSpPr>
            <p:nvPr/>
          </p:nvSpPr>
          <p:spPr bwMode="auto">
            <a:xfrm>
              <a:off x="706438" y="2186262"/>
              <a:ext cx="2432050" cy="3597001"/>
            </a:xfrm>
            <a:prstGeom prst="rect">
              <a:avLst/>
            </a:prstGeom>
            <a:gradFill>
              <a:gsLst>
                <a:gs pos="20000">
                  <a:schemeClr val="bg1">
                    <a:lumMod val="95000"/>
                  </a:schemeClr>
                </a:gs>
                <a:gs pos="45000">
                  <a:schemeClr val="bg1">
                    <a:lumMod val="85000"/>
                  </a:schemeClr>
                </a:gs>
                <a:gs pos="82000">
                  <a:schemeClr val="bg1">
                    <a:lumMod val="75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0"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lvl="0"/>
              <a:r>
                <a:rPr lang="el-GR" sz="1600" b="1" dirty="0" smtClean="0">
                  <a:solidFill>
                    <a:schemeClr val="bg1"/>
                  </a:solidFill>
                </a:rPr>
                <a:t>Δομικά χαρακτηριστικά  </a:t>
              </a:r>
              <a:endParaRPr lang="el-GR" sz="1600" dirty="0">
                <a:solidFill>
                  <a:schemeClr val="bg1"/>
                </a:solidFill>
              </a:endParaRPr>
            </a:p>
          </p:txBody>
        </p:sp>
        <p:sp>
          <p:nvSpPr>
            <p:cNvPr id="15" name="Tekstboks 35"/>
            <p:cNvSpPr txBox="1">
              <a:spLocks noChangeArrowheads="1"/>
            </p:cNvSpPr>
            <p:nvPr/>
          </p:nvSpPr>
          <p:spPr bwMode="auto">
            <a:xfrm>
              <a:off x="804715" y="2758812"/>
              <a:ext cx="2194073" cy="261610"/>
            </a:xfrm>
            <a:prstGeom prst="rect">
              <a:avLst/>
            </a:prstGeom>
            <a:noFill/>
            <a:ln w="9525">
              <a:noFill/>
              <a:miter lim="800000"/>
              <a:headEnd/>
              <a:tailEnd/>
            </a:ln>
          </p:spPr>
          <p:txBody>
            <a:bodyPr wrap="square">
              <a:spAutoFit/>
            </a:bodyPr>
            <a:lstStyle/>
            <a:p>
              <a:pPr algn="just"/>
              <a:endParaRPr lang="da-DK" sz="1100" dirty="0">
                <a:solidFill>
                  <a:srgbClr val="171717"/>
                </a:solidFill>
              </a:endParaRPr>
            </a:p>
          </p:txBody>
        </p:sp>
      </p:grpSp>
      <p:sp>
        <p:nvSpPr>
          <p:cNvPr id="20" name="19 - Στρογγυλεμένο ορθογώνιο"/>
          <p:cNvSpPr/>
          <p:nvPr/>
        </p:nvSpPr>
        <p:spPr>
          <a:xfrm>
            <a:off x="5148064" y="1412776"/>
            <a:ext cx="2736304" cy="4536504"/>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7" name="16 - Διάγραμμα"/>
          <p:cNvGraphicFramePr/>
          <p:nvPr/>
        </p:nvGraphicFramePr>
        <p:xfrm>
          <a:off x="1331640" y="1124744"/>
          <a:ext cx="288032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20 - TextBox"/>
          <p:cNvSpPr txBox="1"/>
          <p:nvPr/>
        </p:nvSpPr>
        <p:spPr>
          <a:xfrm>
            <a:off x="5292080" y="1412776"/>
            <a:ext cx="2160240" cy="4462760"/>
          </a:xfrm>
          <a:prstGeom prst="rect">
            <a:avLst/>
          </a:prstGeom>
          <a:noFill/>
        </p:spPr>
        <p:txBody>
          <a:bodyPr wrap="square" rtlCol="0">
            <a:spAutoFit/>
          </a:bodyPr>
          <a:lstStyle/>
          <a:p>
            <a:r>
              <a:rPr lang="el-GR" sz="1400" dirty="0" smtClean="0">
                <a:solidFill>
                  <a:schemeClr val="tx1">
                    <a:lumMod val="85000"/>
                    <a:lumOff val="15000"/>
                  </a:schemeClr>
                </a:solidFill>
              </a:rPr>
              <a:t>Οι μύκητες είναι ετερότροφοι οργανισμοί και χρειάζονται οργανικό υλικό για την επιβίωσή τους.  Την τροφή τους την προσλαμβάνουν μέσω του κυτταρικού τους τοιχώματος και της κυτταρικής τους μεμβράνης.  Πολλοί μύκητες αναπτύσσονται σε τρόφιμα και τα καταστρέφουν.  Άλλοι μύκητες αποικοδομούν τη νεκρή οργανική ύλη συμβάλλοντας στην ανακύκλωση των χημικών στοιχείων (αποικοδομητές</a:t>
            </a:r>
            <a:r>
              <a:rPr lang="el-GR" sz="1200" dirty="0" smtClean="0">
                <a:solidFill>
                  <a:schemeClr val="tx1">
                    <a:lumMod val="85000"/>
                    <a:lumOff val="15000"/>
                  </a:schemeClr>
                </a:solidFill>
              </a:rPr>
              <a:t>).</a:t>
            </a:r>
            <a:endParaRPr lang="el-GR" dirty="0" smtClean="0">
              <a:solidFill>
                <a:schemeClr val="tx1">
                  <a:lumMod val="85000"/>
                  <a:lumOff val="15000"/>
                </a:schemeClr>
              </a:solidFill>
            </a:endParaRP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220544" y="1052736"/>
            <a:ext cx="7519808" cy="5462365"/>
            <a:chOff x="804715" y="1848978"/>
            <a:chExt cx="6537714" cy="3888433"/>
          </a:xfrm>
        </p:grpSpPr>
        <p:sp>
          <p:nvSpPr>
            <p:cNvPr id="11" name="Rektangel 24"/>
            <p:cNvSpPr>
              <a:spLocks noChangeArrowheads="1"/>
            </p:cNvSpPr>
            <p:nvPr/>
          </p:nvSpPr>
          <p:spPr bwMode="auto">
            <a:xfrm>
              <a:off x="1645493" y="1848978"/>
              <a:ext cx="5696936"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25"/>
            <p:cNvSpPr>
              <a:spLocks noChangeArrowheads="1"/>
            </p:cNvSpPr>
            <p:nvPr/>
          </p:nvSpPr>
          <p:spPr bwMode="auto">
            <a:xfrm>
              <a:off x="1582890" y="2156536"/>
              <a:ext cx="5759539" cy="3580875"/>
            </a:xfrm>
            <a:prstGeom prst="rect">
              <a:avLst/>
            </a:prstGeom>
            <a:gradFill>
              <a:gsLst>
                <a:gs pos="20000">
                  <a:schemeClr val="bg1">
                    <a:lumMod val="95000"/>
                  </a:schemeClr>
                </a:gs>
                <a:gs pos="45000">
                  <a:schemeClr val="bg1">
                    <a:lumMod val="85000"/>
                  </a:schemeClr>
                </a:gs>
                <a:gs pos="82000">
                  <a:schemeClr val="bg1">
                    <a:lumMod val="75000"/>
                  </a:schemeClr>
                </a:gs>
              </a:gsLst>
              <a:lin ang="16200000" scaled="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4" name="Rectangle 5"/>
            <p:cNvSpPr txBox="1">
              <a:spLocks noChangeArrowheads="1"/>
            </p:cNvSpPr>
            <p:nvPr/>
          </p:nvSpPr>
          <p:spPr bwMode="gray">
            <a:xfrm>
              <a:off x="3693363" y="1900238"/>
              <a:ext cx="1833559" cy="153988"/>
            </a:xfrm>
            <a:prstGeom prst="rect">
              <a:avLst/>
            </a:prstGeom>
            <a:noFill/>
            <a:ln w="9525">
              <a:noFill/>
              <a:miter lim="800000"/>
              <a:headEnd/>
              <a:tailEnd/>
            </a:ln>
          </p:spPr>
          <p:txBody>
            <a:bodyPr lIns="0" rIns="0" anchor="ctr"/>
            <a:lstStyle/>
            <a:p>
              <a:pPr algn="ctr" eaLnBrk="0" hangingPunct="0">
                <a:lnSpc>
                  <a:spcPct val="95000"/>
                </a:lnSpc>
              </a:pPr>
              <a:r>
                <a:rPr lang="el-GR" b="1" dirty="0" smtClean="0">
                  <a:solidFill>
                    <a:schemeClr val="bg1"/>
                  </a:solidFill>
                </a:rPr>
                <a:t>Αναπαραγωγή </a:t>
              </a:r>
              <a:endParaRPr lang="en-US" b="1" dirty="0">
                <a:solidFill>
                  <a:schemeClr val="bg1"/>
                </a:solidFill>
              </a:endParaRPr>
            </a:p>
          </p:txBody>
        </p:sp>
        <p:sp>
          <p:nvSpPr>
            <p:cNvPr id="15" name="Tekstboks 35"/>
            <p:cNvSpPr txBox="1">
              <a:spLocks noChangeArrowheads="1"/>
            </p:cNvSpPr>
            <p:nvPr/>
          </p:nvSpPr>
          <p:spPr bwMode="auto">
            <a:xfrm>
              <a:off x="804715" y="2758812"/>
              <a:ext cx="2194073" cy="261610"/>
            </a:xfrm>
            <a:prstGeom prst="rect">
              <a:avLst/>
            </a:prstGeom>
            <a:noFill/>
            <a:ln w="9525">
              <a:noFill/>
              <a:miter lim="800000"/>
              <a:headEnd/>
              <a:tailEnd/>
            </a:ln>
          </p:spPr>
          <p:txBody>
            <a:bodyPr wrap="square">
              <a:spAutoFit/>
            </a:bodyPr>
            <a:lstStyle/>
            <a:p>
              <a:pPr algn="just"/>
              <a:endParaRPr lang="da-DK" sz="1100" dirty="0">
                <a:solidFill>
                  <a:srgbClr val="171717"/>
                </a:solidFill>
              </a:endParaRPr>
            </a:p>
          </p:txBody>
        </p:sp>
      </p:grpSp>
      <p:sp>
        <p:nvSpPr>
          <p:cNvPr id="22" name="21 - Ορθογώνιο"/>
          <p:cNvSpPr/>
          <p:nvPr/>
        </p:nvSpPr>
        <p:spPr>
          <a:xfrm>
            <a:off x="1619672" y="1772816"/>
            <a:ext cx="5688632" cy="43204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lumMod val="85000"/>
                    <a:lumOff val="15000"/>
                  </a:schemeClr>
                </a:solidFill>
              </a:rPr>
              <a:t>Η αναπαραγωγή των μυκήτων μπορεί να είναι: </a:t>
            </a:r>
            <a:endParaRPr lang="el-GR" sz="1600" dirty="0">
              <a:solidFill>
                <a:schemeClr val="tx1">
                  <a:lumMod val="85000"/>
                  <a:lumOff val="15000"/>
                </a:schemeClr>
              </a:solidFill>
            </a:endParaRPr>
          </a:p>
        </p:txBody>
      </p:sp>
      <p:sp>
        <p:nvSpPr>
          <p:cNvPr id="23" name="22 - Στρογγυλεμένο ορθογώνιο"/>
          <p:cNvSpPr/>
          <p:nvPr/>
        </p:nvSpPr>
        <p:spPr>
          <a:xfrm>
            <a:off x="1331640" y="2348880"/>
            <a:ext cx="3168352" cy="3672408"/>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800" dirty="0" smtClean="0">
              <a:solidFill>
                <a:schemeClr val="bg1"/>
              </a:solidFill>
            </a:endParaRPr>
          </a:p>
          <a:p>
            <a:pPr algn="just"/>
            <a:endParaRPr lang="el-GR" sz="800" dirty="0" smtClean="0">
              <a:solidFill>
                <a:schemeClr val="bg1"/>
              </a:solidFill>
            </a:endParaRPr>
          </a:p>
          <a:p>
            <a:r>
              <a:rPr lang="el-GR" sz="1600" b="1" dirty="0" smtClean="0">
                <a:solidFill>
                  <a:schemeClr val="tx1">
                    <a:lumMod val="85000"/>
                    <a:lumOff val="15000"/>
                  </a:schemeClr>
                </a:solidFill>
              </a:rPr>
              <a:t>Μονογονική (ασεξουαλική αναπαραγωγή)</a:t>
            </a:r>
          </a:p>
          <a:p>
            <a:r>
              <a:rPr lang="el-GR" sz="1600" dirty="0" smtClean="0">
                <a:solidFill>
                  <a:schemeClr val="tx1">
                    <a:lumMod val="85000"/>
                    <a:lumOff val="15000"/>
                  </a:schemeClr>
                </a:solidFill>
              </a:rPr>
              <a:t>Η μονογονική αναπαραγωγή παρατηρείται σε απλοειδείς μύκητες, οι οποίοι διαιρούνται με μίτωση και σχηματίζουν σπόρους. </a:t>
            </a:r>
          </a:p>
          <a:p>
            <a:r>
              <a:rPr lang="el-GR" sz="1600" dirty="0" smtClean="0">
                <a:solidFill>
                  <a:schemeClr val="tx1">
                    <a:lumMod val="85000"/>
                    <a:lumOff val="15000"/>
                  </a:schemeClr>
                </a:solidFill>
              </a:rPr>
              <a:t>Ο αριθμός των χρωμοσωμάτων παραμένει αμετάβλητος, και δεν υπάρχει σύζευξη φύλλων.  Οι μύκητες που αναπαράγονται μόνο με αυτό τον τρόπο ονομάζονται </a:t>
            </a:r>
            <a:r>
              <a:rPr lang="el-GR" sz="1600" b="1" dirty="0" smtClean="0">
                <a:solidFill>
                  <a:schemeClr val="tx1">
                    <a:lumMod val="85000"/>
                    <a:lumOff val="15000"/>
                  </a:schemeClr>
                </a:solidFill>
              </a:rPr>
              <a:t>ατελείς </a:t>
            </a:r>
          </a:p>
          <a:p>
            <a:pPr algn="ctr"/>
            <a:endParaRPr lang="el-GR" dirty="0"/>
          </a:p>
        </p:txBody>
      </p:sp>
      <p:sp>
        <p:nvSpPr>
          <p:cNvPr id="24" name="23 - Στρογγυλεμένο ορθογώνιο"/>
          <p:cNvSpPr/>
          <p:nvPr/>
        </p:nvSpPr>
        <p:spPr>
          <a:xfrm>
            <a:off x="4572000" y="2348880"/>
            <a:ext cx="2952328" cy="3672408"/>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solidFill>
                  <a:schemeClr val="tx1">
                    <a:lumMod val="85000"/>
                    <a:lumOff val="15000"/>
                  </a:schemeClr>
                </a:solidFill>
              </a:rPr>
              <a:t>Αμφιγονική (σεξουαλική αναπαραγωγή).</a:t>
            </a:r>
          </a:p>
          <a:p>
            <a:r>
              <a:rPr lang="el-GR" sz="1600" b="1" dirty="0" smtClean="0">
                <a:solidFill>
                  <a:schemeClr val="tx1">
                    <a:lumMod val="85000"/>
                    <a:lumOff val="15000"/>
                  </a:schemeClr>
                </a:solidFill>
              </a:rPr>
              <a:t> </a:t>
            </a:r>
            <a:r>
              <a:rPr lang="el-GR" sz="1600" dirty="0" smtClean="0">
                <a:solidFill>
                  <a:schemeClr val="tx1">
                    <a:lumMod val="85000"/>
                    <a:lumOff val="15000"/>
                  </a:schemeClr>
                </a:solidFill>
              </a:rPr>
              <a:t>Κατά την αμφιγονική αναπαραγωγή δύο απλοειδή κύτταρα συντήκονται και παράγονται σπόροι, οι οποίοι είναι διπλοειδείς.   Στη συνέχεια , οι σπόροι διαιρούνται με μείωση για τη δημιουργία απλοειδών κυττάρων. </a:t>
            </a:r>
          </a:p>
          <a:p>
            <a:pPr algn="ctr"/>
            <a:endParaRPr lang="el-GR" sz="105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1079102" y="957272"/>
            <a:ext cx="7093298" cy="5280039"/>
            <a:chOff x="1340136" y="1900237"/>
            <a:chExt cx="6242380" cy="3895725"/>
          </a:xfrm>
        </p:grpSpPr>
        <p:sp>
          <p:nvSpPr>
            <p:cNvPr id="7" name="Rektangel 63"/>
            <p:cNvSpPr>
              <a:spLocks noChangeArrowheads="1"/>
            </p:cNvSpPr>
            <p:nvPr/>
          </p:nvSpPr>
          <p:spPr bwMode="auto">
            <a:xfrm>
              <a:off x="1372270" y="1908175"/>
              <a:ext cx="3041754" cy="244838"/>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8" name="Rektangel 64"/>
            <p:cNvSpPr>
              <a:spLocks noChangeArrowheads="1"/>
            </p:cNvSpPr>
            <p:nvPr/>
          </p:nvSpPr>
          <p:spPr bwMode="auto">
            <a:xfrm>
              <a:off x="1340136" y="2192338"/>
              <a:ext cx="3105123"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8" name="Tekstboks 71"/>
            <p:cNvSpPr txBox="1">
              <a:spLocks noChangeArrowheads="1"/>
            </p:cNvSpPr>
            <p:nvPr/>
          </p:nvSpPr>
          <p:spPr bwMode="auto">
            <a:xfrm>
              <a:off x="1403649" y="2267571"/>
              <a:ext cx="238125" cy="46196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 </a:t>
              </a:r>
            </a:p>
          </p:txBody>
        </p:sp>
        <p:sp>
          <p:nvSpPr>
            <p:cNvPr id="10" name="Rectangle 5"/>
            <p:cNvSpPr txBox="1">
              <a:spLocks noChangeArrowheads="1"/>
            </p:cNvSpPr>
            <p:nvPr/>
          </p:nvSpPr>
          <p:spPr bwMode="gray">
            <a:xfrm>
              <a:off x="2168109" y="1952625"/>
              <a:ext cx="1833562" cy="153988"/>
            </a:xfrm>
            <a:prstGeom prst="rect">
              <a:avLst/>
            </a:prstGeom>
            <a:noFill/>
            <a:ln w="9525">
              <a:noFill/>
              <a:miter lim="800000"/>
              <a:headEnd/>
              <a:tailEnd/>
            </a:ln>
          </p:spPr>
          <p:txBody>
            <a:bodyPr lIns="0" rIns="0" anchor="ctr"/>
            <a:lstStyle/>
            <a:p>
              <a:pPr lvl="0"/>
              <a:r>
                <a:rPr lang="el-GR" sz="1600" b="1" dirty="0" smtClean="0">
                  <a:solidFill>
                    <a:schemeClr val="bg1"/>
                  </a:solidFill>
                </a:rPr>
                <a:t>Διάκριση μυκήτων  </a:t>
              </a:r>
              <a:endParaRPr lang="el-GR" sz="1600" dirty="0">
                <a:solidFill>
                  <a:schemeClr val="bg1"/>
                </a:solidFill>
              </a:endParaRPr>
            </a:p>
          </p:txBody>
        </p:sp>
        <p:sp>
          <p:nvSpPr>
            <p:cNvPr id="11" name="Rektangel 24"/>
            <p:cNvSpPr>
              <a:spLocks noChangeArrowheads="1"/>
            </p:cNvSpPr>
            <p:nvPr/>
          </p:nvSpPr>
          <p:spPr bwMode="auto">
            <a:xfrm>
              <a:off x="4730872" y="1900237"/>
              <a:ext cx="2851644" cy="252775"/>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25"/>
            <p:cNvSpPr>
              <a:spLocks noChangeArrowheads="1"/>
            </p:cNvSpPr>
            <p:nvPr/>
          </p:nvSpPr>
          <p:spPr bwMode="auto">
            <a:xfrm>
              <a:off x="4698740" y="2193925"/>
              <a:ext cx="2851643" cy="3602037"/>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just">
                <a:defRPr/>
              </a:pPr>
              <a:endParaRPr lang="da-DK" dirty="0">
                <a:solidFill>
                  <a:srgbClr val="FFFFFF"/>
                </a:solidFill>
                <a:latin typeface="Arial" pitchFamily="34" charset="0"/>
                <a:ea typeface="ＭＳ Ｐゴシック" pitchFamily="-97" charset="-128"/>
              </a:endParaRPr>
            </a:p>
          </p:txBody>
        </p:sp>
        <p:sp>
          <p:nvSpPr>
            <p:cNvPr id="14" name="Rectangle 5"/>
            <p:cNvSpPr txBox="1">
              <a:spLocks noChangeArrowheads="1"/>
            </p:cNvSpPr>
            <p:nvPr/>
          </p:nvSpPr>
          <p:spPr bwMode="gray">
            <a:xfrm>
              <a:off x="4730872" y="1977707"/>
              <a:ext cx="2851644" cy="128906"/>
            </a:xfrm>
            <a:prstGeom prst="rect">
              <a:avLst/>
            </a:prstGeom>
            <a:noFill/>
            <a:ln w="9525">
              <a:noFill/>
              <a:miter lim="800000"/>
              <a:headEnd/>
              <a:tailEnd/>
            </a:ln>
          </p:spPr>
          <p:txBody>
            <a:bodyPr lIns="0" rIns="0" anchor="ctr"/>
            <a:lstStyle/>
            <a:p>
              <a:pPr algn="ctr" eaLnBrk="0" hangingPunct="0">
                <a:lnSpc>
                  <a:spcPct val="95000"/>
                </a:lnSpc>
              </a:pPr>
              <a:r>
                <a:rPr lang="el-GR" sz="1600" b="1" dirty="0" smtClean="0">
                  <a:solidFill>
                    <a:schemeClr val="bg1"/>
                  </a:solidFill>
                </a:rPr>
                <a:t>Μετάδοση  </a:t>
              </a:r>
              <a:endParaRPr lang="en-US" sz="1600" b="1" dirty="0">
                <a:solidFill>
                  <a:schemeClr val="bg1"/>
                </a:solidFill>
              </a:endParaRPr>
            </a:p>
          </p:txBody>
        </p:sp>
        <p:sp>
          <p:nvSpPr>
            <p:cNvPr id="15" name="Tekstboks 35"/>
            <p:cNvSpPr txBox="1">
              <a:spLocks noChangeArrowheads="1"/>
            </p:cNvSpPr>
            <p:nvPr/>
          </p:nvSpPr>
          <p:spPr bwMode="auto">
            <a:xfrm>
              <a:off x="1340136" y="2343061"/>
              <a:ext cx="2978384" cy="1161403"/>
            </a:xfrm>
            <a:prstGeom prst="rect">
              <a:avLst/>
            </a:prstGeom>
            <a:noFill/>
            <a:ln w="9525">
              <a:noFill/>
              <a:miter lim="800000"/>
              <a:headEnd/>
              <a:tailEnd/>
            </a:ln>
          </p:spPr>
          <p:txBody>
            <a:bodyPr wrap="square">
              <a:spAutoFit/>
            </a:bodyPr>
            <a:lstStyle/>
            <a:p>
              <a:r>
                <a:rPr lang="el-GR" sz="1600" dirty="0" smtClean="0">
                  <a:solidFill>
                    <a:schemeClr val="bg1"/>
                  </a:solidFill>
                </a:rPr>
                <a:t>Οι μύκητες διακρίνονται  σε βλαστομύκητες με κύριο εκπρόσωπο την </a:t>
              </a:r>
              <a:r>
                <a:rPr lang="en-GB" sz="1600" dirty="0" smtClean="0">
                  <a:solidFill>
                    <a:schemeClr val="bg1"/>
                  </a:solidFill>
                </a:rPr>
                <a:t> Candida spp, </a:t>
              </a:r>
              <a:r>
                <a:rPr lang="el-GR" sz="1600" dirty="0" smtClean="0">
                  <a:solidFill>
                    <a:schemeClr val="bg1"/>
                  </a:solidFill>
                </a:rPr>
                <a:t>και υφομύκητες με κύριο εκπρόσωπο τον ασπέργιλλο </a:t>
              </a:r>
            </a:p>
            <a:p>
              <a:pPr algn="just"/>
              <a:endParaRPr lang="el-GR" sz="1200" dirty="0" smtClean="0">
                <a:solidFill>
                  <a:schemeClr val="bg1"/>
                </a:solidFill>
              </a:endParaRPr>
            </a:p>
            <a:p>
              <a:pPr algn="just"/>
              <a:endParaRPr lang="da-DK" sz="1100" dirty="0">
                <a:solidFill>
                  <a:srgbClr val="171717"/>
                </a:solidFill>
              </a:endParaRPr>
            </a:p>
          </p:txBody>
        </p:sp>
        <p:sp>
          <p:nvSpPr>
            <p:cNvPr id="16" name="Tekstboks 28"/>
            <p:cNvSpPr txBox="1">
              <a:spLocks noChangeArrowheads="1"/>
            </p:cNvSpPr>
            <p:nvPr/>
          </p:nvSpPr>
          <p:spPr bwMode="auto">
            <a:xfrm>
              <a:off x="3973067" y="2339579"/>
              <a:ext cx="219075"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grpSp>
      <p:sp>
        <p:nvSpPr>
          <p:cNvPr id="20" name="19 - TextBox"/>
          <p:cNvSpPr txBox="1"/>
          <p:nvPr/>
        </p:nvSpPr>
        <p:spPr>
          <a:xfrm>
            <a:off x="5004048" y="1628800"/>
            <a:ext cx="2952328" cy="1354217"/>
          </a:xfrm>
          <a:prstGeom prst="rect">
            <a:avLst/>
          </a:prstGeom>
          <a:noFill/>
        </p:spPr>
        <p:txBody>
          <a:bodyPr wrap="square" rtlCol="0">
            <a:spAutoFit/>
          </a:bodyPr>
          <a:lstStyle/>
          <a:p>
            <a:r>
              <a:rPr lang="el-GR" sz="1600" dirty="0" smtClean="0">
                <a:solidFill>
                  <a:schemeClr val="bg1"/>
                </a:solidFill>
              </a:rPr>
              <a:t>Οι μύκητες ζουν ελεύθεροι στο περιβάλλον, σε ζώα και σε ανθρώπους. Η μετάδοσή τους γίνεται με άμεση επαφή, με εισπνοή ή με εμφύτευση </a:t>
            </a:r>
            <a:r>
              <a:rPr lang="el-GR" dirty="0" smtClean="0">
                <a:solidFill>
                  <a:schemeClr val="bg1"/>
                </a:solidFill>
              </a:rPr>
              <a:t> </a:t>
            </a:r>
            <a:endParaRPr lang="el-GR" dirty="0"/>
          </a:p>
        </p:txBody>
      </p:sp>
      <p:pic>
        <p:nvPicPr>
          <p:cNvPr id="65538" name="Picture 2" descr="Αποτέλεσμα εικόνας για candida"/>
          <p:cNvPicPr>
            <a:picLocks noChangeAspect="1" noChangeArrowheads="1"/>
          </p:cNvPicPr>
          <p:nvPr/>
        </p:nvPicPr>
        <p:blipFill>
          <a:blip r:embed="rId2" cstate="print"/>
          <a:srcRect/>
          <a:stretch>
            <a:fillRect/>
          </a:stretch>
        </p:blipFill>
        <p:spPr bwMode="auto">
          <a:xfrm>
            <a:off x="1259632" y="3357563"/>
            <a:ext cx="2857500" cy="2124075"/>
          </a:xfrm>
          <a:prstGeom prst="rect">
            <a:avLst/>
          </a:prstGeom>
          <a:noFill/>
        </p:spPr>
      </p:pic>
      <p:sp>
        <p:nvSpPr>
          <p:cNvPr id="65540" name="AutoShape 4" descr="Αποτέλεσμα εικόνας για ασπέργιλλ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5542" name="AutoShape 6" descr="Αποτέλεσμα εικόνας για ασπέργιλλ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5543" name="Picture 7" descr="C:\Documents and Settings\user\Επιφάνεια εργασίας\esperg.jpg"/>
          <p:cNvPicPr>
            <a:picLocks noChangeAspect="1" noChangeArrowheads="1"/>
          </p:cNvPicPr>
          <p:nvPr/>
        </p:nvPicPr>
        <p:blipFill>
          <a:blip r:embed="rId3" cstate="print"/>
          <a:srcRect/>
          <a:stretch>
            <a:fillRect/>
          </a:stretch>
        </p:blipFill>
        <p:spPr bwMode="auto">
          <a:xfrm>
            <a:off x="5148064" y="3357563"/>
            <a:ext cx="2808312" cy="1916236"/>
          </a:xfrm>
          <a:prstGeom prst="rect">
            <a:avLst/>
          </a:prstGeom>
          <a:noFill/>
        </p:spPr>
      </p:pic>
      <p:sp>
        <p:nvSpPr>
          <p:cNvPr id="17" name="16 - TextBox"/>
          <p:cNvSpPr txBox="1"/>
          <p:nvPr/>
        </p:nvSpPr>
        <p:spPr>
          <a:xfrm>
            <a:off x="5508104" y="5301208"/>
            <a:ext cx="2088232" cy="307777"/>
          </a:xfrm>
          <a:prstGeom prst="rect">
            <a:avLst/>
          </a:prstGeom>
          <a:noFill/>
        </p:spPr>
        <p:txBody>
          <a:bodyPr wrap="square" rtlCol="0">
            <a:spAutoFit/>
          </a:bodyPr>
          <a:lstStyle/>
          <a:p>
            <a:pPr algn="ctr"/>
            <a:r>
              <a:rPr lang="en-US" sz="1400" b="1" dirty="0" smtClean="0"/>
              <a:t>Aspergillus </a:t>
            </a:r>
            <a:r>
              <a:rPr lang="en-US" sz="1400" b="1" dirty="0" err="1" smtClean="0"/>
              <a:t>fumigatus</a:t>
            </a:r>
            <a:r>
              <a:rPr lang="en-US" sz="1400" b="1" dirty="0" smtClean="0"/>
              <a:t> </a:t>
            </a:r>
            <a:endParaRPr lang="el-GR" sz="1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1403648" y="1172142"/>
            <a:ext cx="6264698" cy="5448735"/>
            <a:chOff x="3332312" y="1609286"/>
            <a:chExt cx="2489087" cy="7099012"/>
          </a:xfrm>
        </p:grpSpPr>
        <p:sp>
          <p:nvSpPr>
            <p:cNvPr id="3" name="Rektangel 32"/>
            <p:cNvSpPr>
              <a:spLocks noChangeArrowheads="1"/>
            </p:cNvSpPr>
            <p:nvPr/>
          </p:nvSpPr>
          <p:spPr bwMode="auto">
            <a:xfrm>
              <a:off x="3332312" y="1609286"/>
              <a:ext cx="2489086" cy="618156"/>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4" name="Rektangel 51"/>
            <p:cNvSpPr>
              <a:spLocks noChangeArrowheads="1"/>
            </p:cNvSpPr>
            <p:nvPr/>
          </p:nvSpPr>
          <p:spPr bwMode="auto">
            <a:xfrm>
              <a:off x="3332313" y="2392699"/>
              <a:ext cx="2489086" cy="5815862"/>
            </a:xfrm>
            <a:prstGeom prst="rect">
              <a:avLst/>
            </a:prstGeom>
            <a:solidFill>
              <a:schemeClr val="tx2">
                <a:lumMod val="20000"/>
                <a:lumOff val="80000"/>
              </a:schemeClr>
            </a:soli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5" name="Tekstboks 68"/>
            <p:cNvSpPr txBox="1">
              <a:spLocks noChangeArrowheads="1"/>
            </p:cNvSpPr>
            <p:nvPr/>
          </p:nvSpPr>
          <p:spPr bwMode="auto">
            <a:xfrm>
              <a:off x="3484745" y="2673340"/>
              <a:ext cx="2193602" cy="6034958"/>
            </a:xfrm>
            <a:prstGeom prst="rect">
              <a:avLst/>
            </a:prstGeom>
            <a:noFill/>
            <a:ln w="9525">
              <a:noFill/>
              <a:miter lim="800000"/>
              <a:headEnd/>
              <a:tailEnd/>
            </a:ln>
          </p:spPr>
          <p:txBody>
            <a:bodyPr wrap="square">
              <a:spAutoFit/>
            </a:bodyPr>
            <a:lstStyle/>
            <a:p>
              <a:r>
                <a:rPr lang="el-GR" sz="1600" dirty="0" smtClean="0"/>
                <a:t>Τα νοσήματα που προκαλούν οι μύκητες ονομάζονται μυκητιάσεις.  Οι μυκητιάσεις διακρίνονται σε επιπολής, υποδόριες και συστηματικές.</a:t>
              </a:r>
            </a:p>
            <a:p>
              <a:r>
                <a:rPr lang="el-GR" sz="1600" dirty="0" smtClean="0"/>
                <a:t>Οι </a:t>
              </a:r>
              <a:r>
                <a:rPr lang="el-GR" sz="1600" b="1" dirty="0" smtClean="0"/>
                <a:t>επιπολής μυκητιάσεις </a:t>
              </a:r>
              <a:r>
                <a:rPr lang="el-GR" sz="1600" dirty="0" smtClean="0"/>
                <a:t>είναι λοιμώξεις οι οποίες</a:t>
              </a:r>
              <a:r>
                <a:rPr lang="el-GR" sz="1600" dirty="0" smtClean="0">
                  <a:solidFill>
                    <a:schemeClr val="bg1"/>
                  </a:solidFill>
                </a:rPr>
                <a:t> </a:t>
              </a:r>
              <a:r>
                <a:rPr lang="el-GR" sz="1600" dirty="0" smtClean="0"/>
                <a:t>περιορίζονται στην κεράτινη στιβάδα του δέρματος, τα νύχια , τις τρίχες και τους βλεννογόνους.</a:t>
              </a:r>
            </a:p>
            <a:p>
              <a:r>
                <a:rPr lang="el-GR" sz="1600" dirty="0" smtClean="0"/>
                <a:t>Οι </a:t>
              </a:r>
              <a:r>
                <a:rPr lang="el-GR" sz="1600" b="1" dirty="0" smtClean="0"/>
                <a:t>υποδόριες μυκητιάσεις </a:t>
              </a:r>
              <a:r>
                <a:rPr lang="el-GR" sz="1600" dirty="0" smtClean="0"/>
                <a:t>προκαλούνται από σαπροφυτικούς μύκητες, οι οποίοι προσβάλουν τον υποδόριο ιστό, κυρίως μετά από τραυματισμούς.</a:t>
              </a:r>
            </a:p>
            <a:p>
              <a:r>
                <a:rPr lang="el-GR" sz="1600" dirty="0" smtClean="0"/>
                <a:t>Οι </a:t>
              </a:r>
              <a:r>
                <a:rPr lang="el-GR" sz="1600" b="1" dirty="0" smtClean="0"/>
                <a:t>συστηματικές μυκητιάσεις </a:t>
              </a:r>
              <a:r>
                <a:rPr lang="el-GR" sz="1600" dirty="0" smtClean="0"/>
                <a:t>είναι οι εν τω βάθει μυκητιάσεις.  Η μόλυνση γίνεται συνήθως με εισπνοή και τις περισσότερες φορές η λοίμωξη είναι ασυμπτωματική.  Η διασπορά της λοίμωξης είναι δυνατόν να γίνει σε οποιοδήποτε όργανο του σώματος, αν και κάθε μύκητας έχει την τάση να προσβάλλει συγκεκριμένα όργανα</a:t>
              </a:r>
            </a:p>
            <a:p>
              <a:r>
                <a:rPr lang="el-GR" sz="1600" dirty="0" smtClean="0"/>
                <a:t>Ορισμένοι μύκητες είναι </a:t>
              </a:r>
              <a:r>
                <a:rPr lang="el-GR" sz="1600" b="1" dirty="0" smtClean="0"/>
                <a:t>ευκαιριακά παθογόνα </a:t>
              </a:r>
              <a:r>
                <a:rPr lang="el-GR" sz="1600" dirty="0" smtClean="0"/>
                <a:t>σε ανοσοκατασταλμένους ασθενείς</a:t>
              </a:r>
            </a:p>
            <a:p>
              <a:endParaRPr lang="el-GR" sz="1200" dirty="0" smtClean="0">
                <a:solidFill>
                  <a:schemeClr val="bg1"/>
                </a:solidFill>
              </a:endParaRPr>
            </a:p>
            <a:p>
              <a:pPr algn="just"/>
              <a:endParaRPr lang="da-DK" sz="1100" dirty="0"/>
            </a:p>
          </p:txBody>
        </p:sp>
        <p:sp>
          <p:nvSpPr>
            <p:cNvPr id="6" name="Rectangle 5"/>
            <p:cNvSpPr txBox="1">
              <a:spLocks noChangeArrowheads="1"/>
            </p:cNvSpPr>
            <p:nvPr/>
          </p:nvSpPr>
          <p:spPr bwMode="gray">
            <a:xfrm>
              <a:off x="3360922" y="1703103"/>
              <a:ext cx="2431866" cy="469086"/>
            </a:xfrm>
            <a:prstGeom prst="rect">
              <a:avLst/>
            </a:prstGeom>
            <a:noFill/>
            <a:ln w="9525">
              <a:noFill/>
              <a:miter lim="800000"/>
              <a:headEnd/>
              <a:tailEnd/>
            </a:ln>
          </p:spPr>
          <p:txBody>
            <a:bodyPr lIns="0" rIns="0" anchor="ctr"/>
            <a:lstStyle/>
            <a:p>
              <a:pPr lvl="0" algn="ctr"/>
              <a:r>
                <a:rPr lang="el-GR" b="1" dirty="0" smtClean="0">
                  <a:solidFill>
                    <a:schemeClr val="bg1"/>
                  </a:solidFill>
                </a:rPr>
                <a:t>Παθογένεια μυκήτων </a:t>
              </a:r>
              <a:endParaRPr lang="el-GR"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9" name="2 - Υπότιτλος"/>
          <p:cNvSpPr txBox="1">
            <a:spLocks/>
          </p:cNvSpPr>
          <p:nvPr/>
        </p:nvSpPr>
        <p:spPr>
          <a:xfrm>
            <a:off x="863588" y="2276872"/>
            <a:ext cx="7416824" cy="43204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400" b="1" dirty="0" smtClean="0">
                <a:solidFill>
                  <a:schemeClr val="bg1"/>
                </a:solidFill>
              </a:rPr>
              <a:t>ΠΡΩΤΟΖΩΑ</a:t>
            </a:r>
            <a:r>
              <a:rPr lang="el-GR" sz="1600" b="1" dirty="0" smtClean="0">
                <a:solidFill>
                  <a:schemeClr val="bg1"/>
                </a:solidFill>
              </a:rPr>
              <a:t> </a:t>
            </a:r>
            <a:endParaRPr kumimoji="0" lang="el-GR"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ktangel 11"/>
          <p:cNvSpPr>
            <a:spLocks noChangeArrowheads="1"/>
          </p:cNvSpPr>
          <p:nvPr/>
        </p:nvSpPr>
        <p:spPr bwMode="auto">
          <a:xfrm>
            <a:off x="3973016" y="2780928"/>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0" name="Tekstboks 12"/>
          <p:cNvSpPr txBox="1">
            <a:spLocks noChangeArrowheads="1"/>
          </p:cNvSpPr>
          <p:nvPr/>
        </p:nvSpPr>
        <p:spPr bwMode="auto">
          <a:xfrm>
            <a:off x="4067944" y="3789040"/>
            <a:ext cx="4104456" cy="1323439"/>
          </a:xfrm>
          <a:prstGeom prst="rect">
            <a:avLst/>
          </a:prstGeom>
          <a:noFill/>
          <a:ln w="9525">
            <a:noFill/>
            <a:miter lim="800000"/>
            <a:headEnd/>
            <a:tailEnd/>
          </a:ln>
        </p:spPr>
        <p:txBody>
          <a:bodyPr wrap="square" lIns="0">
            <a:spAutoFit/>
          </a:bodyPr>
          <a:lstStyle/>
          <a:p>
            <a:pPr marL="548640" indent="-411480" algn="ctr">
              <a:buClr>
                <a:schemeClr val="tx1">
                  <a:shade val="95000"/>
                </a:schemeClr>
              </a:buClr>
              <a:defRPr/>
            </a:pPr>
            <a:r>
              <a:rPr lang="el-GR" sz="1600" b="1" dirty="0" smtClean="0"/>
              <a:t>Μονοκύτταροι</a:t>
            </a:r>
            <a:r>
              <a:rPr lang="en-US" sz="1600" b="1" dirty="0" smtClean="0"/>
              <a:t> </a:t>
            </a:r>
            <a:r>
              <a:rPr lang="el-GR" sz="1600" b="1" dirty="0" smtClean="0"/>
              <a:t>ευκαρυωτικοί οργανισμοί που ανήκουν στο βασίλειο των Πρωτίστων.</a:t>
            </a:r>
          </a:p>
          <a:p>
            <a:pPr marL="548640" indent="-411480" algn="ctr">
              <a:buClr>
                <a:schemeClr val="tx1">
                  <a:shade val="95000"/>
                </a:schemeClr>
              </a:buClr>
              <a:defRPr/>
            </a:pPr>
            <a:r>
              <a:rPr lang="el-GR" sz="1600" b="1" dirty="0" smtClean="0"/>
              <a:t>Τα παθογόνα πρωτόζωα εμφανίζουν κύκλο ζωής εντός και εκτός του ανθρώπου</a:t>
            </a:r>
            <a:r>
              <a:rPr lang="el-GR" sz="1600" dirty="0" smtClean="0"/>
              <a:t>.</a:t>
            </a:r>
          </a:p>
        </p:txBody>
      </p:sp>
      <p:sp>
        <p:nvSpPr>
          <p:cNvPr id="12" name="Rektangel 8"/>
          <p:cNvSpPr>
            <a:spLocks noChangeArrowheads="1"/>
          </p:cNvSpPr>
          <p:nvPr/>
        </p:nvSpPr>
        <p:spPr bwMode="auto">
          <a:xfrm>
            <a:off x="899616" y="2780928"/>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3" name="12 - Εικόνα" descr="protozoa.jpg"/>
          <p:cNvPicPr>
            <a:picLocks noChangeAspect="1"/>
          </p:cNvPicPr>
          <p:nvPr/>
        </p:nvPicPr>
        <p:blipFill>
          <a:blip r:embed="rId2" cstate="print"/>
          <a:stretch>
            <a:fillRect/>
          </a:stretch>
        </p:blipFill>
        <p:spPr>
          <a:xfrm>
            <a:off x="1043608" y="2924944"/>
            <a:ext cx="2664296" cy="26642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55576" y="1663640"/>
            <a:ext cx="4752528" cy="147732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l-GR" dirty="0" smtClean="0"/>
              <a:t>Τα μικρόβια της χλωρίδας είναι κυρίως βακτήρια και σε μικρότερο βαθμό πρωτόζωα και μύκητες.  Κάθε περιοχή του σώματος  αποικίζεται από διαφορετικά μικρόβια εφόσον επικρατούν διαφορετικές συνθήκες</a:t>
            </a:r>
            <a:endParaRPr lang="el-GR" dirty="0"/>
          </a:p>
        </p:txBody>
      </p:sp>
      <p:sp>
        <p:nvSpPr>
          <p:cNvPr id="5" name="4 - TextBox"/>
          <p:cNvSpPr txBox="1"/>
          <p:nvPr/>
        </p:nvSpPr>
        <p:spPr>
          <a:xfrm>
            <a:off x="755576" y="3424932"/>
            <a:ext cx="6048672" cy="2308324"/>
          </a:xfrm>
          <a:prstGeom prst="rect">
            <a:avLst/>
          </a:prstGeom>
          <a:solidFill>
            <a:schemeClr val="tx2">
              <a:lumMod val="20000"/>
              <a:lumOff val="80000"/>
            </a:schemeClr>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l-GR" dirty="0" smtClean="0">
                <a:solidFill>
                  <a:schemeClr val="tx1"/>
                </a:solidFill>
              </a:rPr>
              <a:t>Η φυσιολογική χλωρίδα διακρίνεται σε μόνιμη ή ενδογενή, σε συμπληρωματική και σε παροδική χλωρίδα. Η </a:t>
            </a:r>
            <a:r>
              <a:rPr lang="el-GR" b="1" dirty="0" smtClean="0">
                <a:solidFill>
                  <a:schemeClr val="tx1"/>
                </a:solidFill>
              </a:rPr>
              <a:t>μόνιμη</a:t>
            </a:r>
            <a:r>
              <a:rPr lang="el-GR" dirty="0" smtClean="0">
                <a:solidFill>
                  <a:schemeClr val="tx1"/>
                </a:solidFill>
              </a:rPr>
              <a:t> χλωρίδα αποτελείται από σταθερά είδη μικροβίων, που είναι σχεδόν πάντοτε παρόντα σε μεγάλους αριθμούς σε ορισμένη περιοχή και ηλικία. Η </a:t>
            </a:r>
            <a:r>
              <a:rPr lang="el-GR" b="1" dirty="0" smtClean="0">
                <a:solidFill>
                  <a:schemeClr val="tx1"/>
                </a:solidFill>
              </a:rPr>
              <a:t>συμπληρωματική</a:t>
            </a:r>
            <a:r>
              <a:rPr lang="el-GR" dirty="0" smtClean="0">
                <a:solidFill>
                  <a:schemeClr val="tx1"/>
                </a:solidFill>
              </a:rPr>
              <a:t> χλωρίδα είναι μικρόβια που υπάρχουν πάντα αλλά σε μικρούς αριθμούς (κάτω από 1%). Η </a:t>
            </a:r>
            <a:r>
              <a:rPr lang="el-GR" b="1" dirty="0" smtClean="0">
                <a:solidFill>
                  <a:schemeClr val="tx1"/>
                </a:solidFill>
              </a:rPr>
              <a:t>παροδική </a:t>
            </a:r>
            <a:r>
              <a:rPr lang="el-GR" dirty="0" smtClean="0">
                <a:solidFill>
                  <a:schemeClr val="tx1"/>
                </a:solidFill>
              </a:rPr>
              <a:t>χλωρίδα είναι μικρόβια που εγκαθίσταται για μικρό μόνο χρονικό διάστημα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683568" y="1412776"/>
            <a:ext cx="7848870" cy="4363590"/>
            <a:chOff x="676115" y="1900238"/>
            <a:chExt cx="5116673" cy="3895725"/>
          </a:xfrm>
        </p:grpSpPr>
        <p:sp>
          <p:nvSpPr>
            <p:cNvPr id="3" name="Rektangel 32"/>
            <p:cNvSpPr>
              <a:spLocks noChangeArrowheads="1"/>
            </p:cNvSpPr>
            <p:nvPr/>
          </p:nvSpPr>
          <p:spPr bwMode="auto">
            <a:xfrm>
              <a:off x="3351213" y="1900238"/>
              <a:ext cx="2441575" cy="242887"/>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4" name="Rektangel 51"/>
            <p:cNvSpPr>
              <a:spLocks noChangeArrowheads="1"/>
            </p:cNvSpPr>
            <p:nvPr/>
          </p:nvSpPr>
          <p:spPr bwMode="auto">
            <a:xfrm>
              <a:off x="3332312" y="2123555"/>
              <a:ext cx="2433637" cy="3672408"/>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5" name="Tekstboks 68"/>
            <p:cNvSpPr txBox="1">
              <a:spLocks noChangeArrowheads="1"/>
            </p:cNvSpPr>
            <p:nvPr/>
          </p:nvSpPr>
          <p:spPr bwMode="auto">
            <a:xfrm>
              <a:off x="3469011" y="2188270"/>
              <a:ext cx="2193602" cy="3091238"/>
            </a:xfrm>
            <a:prstGeom prst="rect">
              <a:avLst/>
            </a:prstGeom>
            <a:noFill/>
            <a:ln w="9525">
              <a:noFill/>
              <a:miter lim="800000"/>
              <a:headEnd/>
              <a:tailEnd/>
            </a:ln>
          </p:spPr>
          <p:txBody>
            <a:bodyPr wrap="square">
              <a:spAutoFit/>
            </a:bodyPr>
            <a:lstStyle/>
            <a:p>
              <a:r>
                <a:rPr lang="el-GR" sz="1400" b="1" dirty="0" smtClean="0">
                  <a:solidFill>
                    <a:schemeClr val="bg1"/>
                  </a:solidFill>
                </a:rPr>
                <a:t>Είναι κατά κανόνα ετερότροφοι οργανισμοί .  Τρέφονται με ζωντανούς ή νεκρούς οργανισμούς ή τμήματα οργανισμών με φαγοκυττάρωση.  Ορισμένα πρωτόζωα τρέφονται με </a:t>
              </a:r>
              <a:r>
                <a:rPr lang="el-GR" sz="1400" b="1" dirty="0" smtClean="0">
                  <a:solidFill>
                    <a:schemeClr val="tx1">
                      <a:lumMod val="85000"/>
                      <a:lumOff val="15000"/>
                    </a:schemeClr>
                  </a:solidFill>
                </a:rPr>
                <a:t>οργανικά μόρια που απορροφούν με διάχυση (πλασμώδια).  Τα άχρηστα προϊόντα του μεταβολισμού τους αποβάλλονται με διήθηση ή συσσωρεύονται στο πρωτόπλασμα ως κρυσταλλικοί σχηματισμοί.</a:t>
              </a:r>
            </a:p>
            <a:p>
              <a:r>
                <a:rPr lang="el-GR" sz="1400" b="1" dirty="0" smtClean="0">
                  <a:solidFill>
                    <a:schemeClr val="tx1">
                      <a:lumMod val="85000"/>
                      <a:lumOff val="15000"/>
                    </a:schemeClr>
                  </a:solidFill>
                </a:rPr>
                <a:t>Ένας περιορισμένος αριθμός πρωτόζωων χρησιμοποιεί ως πηγή </a:t>
              </a:r>
              <a:r>
                <a:rPr lang="el-GR" sz="1400" b="1" dirty="0" err="1" smtClean="0">
                  <a:solidFill>
                    <a:schemeClr val="tx1">
                      <a:lumMod val="85000"/>
                      <a:lumOff val="15000"/>
                    </a:schemeClr>
                  </a:solidFill>
                </a:rPr>
                <a:t>ενέγειας</a:t>
              </a:r>
              <a:r>
                <a:rPr lang="el-GR" sz="1400" b="1" dirty="0" smtClean="0">
                  <a:solidFill>
                    <a:schemeClr val="tx1">
                      <a:lumMod val="85000"/>
                      <a:lumOff val="15000"/>
                    </a:schemeClr>
                  </a:solidFill>
                </a:rPr>
                <a:t> ανόργανα άλατα (αυτότροφα πρωτόζωα)</a:t>
              </a:r>
            </a:p>
            <a:p>
              <a:endParaRPr lang="el-GR" sz="1200" dirty="0" smtClean="0">
                <a:solidFill>
                  <a:schemeClr val="bg1"/>
                </a:solidFill>
              </a:endParaRPr>
            </a:p>
            <a:p>
              <a:pPr algn="just"/>
              <a:endParaRPr lang="da-DK" sz="1100" dirty="0"/>
            </a:p>
          </p:txBody>
        </p:sp>
        <p:sp>
          <p:nvSpPr>
            <p:cNvPr id="6" name="Rectangle 5"/>
            <p:cNvSpPr txBox="1">
              <a:spLocks noChangeArrowheads="1"/>
            </p:cNvSpPr>
            <p:nvPr/>
          </p:nvSpPr>
          <p:spPr bwMode="gray">
            <a:xfrm>
              <a:off x="3429000" y="1952625"/>
              <a:ext cx="1835150" cy="153988"/>
            </a:xfrm>
            <a:prstGeom prst="rect">
              <a:avLst/>
            </a:prstGeom>
            <a:noFill/>
            <a:ln w="9525">
              <a:noFill/>
              <a:miter lim="800000"/>
              <a:headEnd/>
              <a:tailEnd/>
            </a:ln>
          </p:spPr>
          <p:txBody>
            <a:bodyPr lIns="0" rIns="0" anchor="ctr"/>
            <a:lstStyle/>
            <a:p>
              <a:pPr lvl="0"/>
              <a:r>
                <a:rPr lang="el-GR" sz="1600" b="1" dirty="0" smtClean="0">
                  <a:solidFill>
                    <a:schemeClr val="bg1"/>
                  </a:solidFill>
                </a:rPr>
                <a:t>Θρέψη </a:t>
              </a:r>
              <a:r>
                <a:rPr lang="el-GR" sz="1600" b="1" dirty="0" err="1" smtClean="0">
                  <a:solidFill>
                    <a:schemeClr val="bg1"/>
                  </a:solidFill>
                </a:rPr>
                <a:t>πρωτοζώων</a:t>
              </a:r>
              <a:endParaRPr lang="el-GR" sz="1600" b="1" dirty="0"/>
            </a:p>
          </p:txBody>
        </p:sp>
        <p:sp>
          <p:nvSpPr>
            <p:cNvPr id="7" name="Rektangel 63"/>
            <p:cNvSpPr>
              <a:spLocks noChangeArrowheads="1"/>
            </p:cNvSpPr>
            <p:nvPr/>
          </p:nvSpPr>
          <p:spPr bwMode="auto">
            <a:xfrm>
              <a:off x="706438" y="1908175"/>
              <a:ext cx="2439987" cy="242888"/>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chemeClr val="tx2"/>
                </a:solidFill>
                <a:latin typeface="Arial" pitchFamily="34" charset="0"/>
              </a:endParaRPr>
            </a:p>
          </p:txBody>
        </p:sp>
        <p:sp>
          <p:nvSpPr>
            <p:cNvPr id="8" name="Rektangel 64"/>
            <p:cNvSpPr>
              <a:spLocks noChangeArrowheads="1"/>
            </p:cNvSpPr>
            <p:nvPr/>
          </p:nvSpPr>
          <p:spPr bwMode="auto">
            <a:xfrm>
              <a:off x="706438" y="2192338"/>
              <a:ext cx="2432050" cy="3590925"/>
            </a:xfrm>
            <a:prstGeom prst="rect">
              <a:avLst/>
            </a:prstGeom>
            <a:gradFill rotWithShape="1">
              <a:gsLst>
                <a:gs pos="0">
                  <a:srgbClr val="E6E6E6"/>
                </a:gs>
                <a:gs pos="41000">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8" name="Tekstboks 71"/>
            <p:cNvSpPr txBox="1">
              <a:spLocks noChangeArrowheads="1"/>
            </p:cNvSpPr>
            <p:nvPr/>
          </p:nvSpPr>
          <p:spPr bwMode="auto">
            <a:xfrm>
              <a:off x="1403649" y="2267571"/>
              <a:ext cx="238125" cy="46196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1 </a:t>
              </a:r>
            </a:p>
          </p:txBody>
        </p:sp>
        <p:sp>
          <p:nvSpPr>
            <p:cNvPr id="10" name="Rectangle 5"/>
            <p:cNvSpPr txBox="1">
              <a:spLocks noChangeArrowheads="1"/>
            </p:cNvSpPr>
            <p:nvPr/>
          </p:nvSpPr>
          <p:spPr bwMode="gray">
            <a:xfrm>
              <a:off x="766763" y="1952625"/>
              <a:ext cx="1833562" cy="153988"/>
            </a:xfrm>
            <a:prstGeom prst="rect">
              <a:avLst/>
            </a:prstGeom>
            <a:noFill/>
            <a:ln w="9525">
              <a:noFill/>
              <a:miter lim="800000"/>
              <a:headEnd/>
              <a:tailEnd/>
            </a:ln>
          </p:spPr>
          <p:txBody>
            <a:bodyPr lIns="0" rIns="0" anchor="ctr"/>
            <a:lstStyle/>
            <a:p>
              <a:pPr lvl="0"/>
              <a:r>
                <a:rPr lang="el-GR" sz="1600" b="1" dirty="0" smtClean="0">
                  <a:solidFill>
                    <a:schemeClr val="bg1"/>
                  </a:solidFill>
                </a:rPr>
                <a:t>Δομικά χαρακτηριστικά  </a:t>
              </a:r>
              <a:endParaRPr lang="el-GR" sz="1600" b="1" dirty="0">
                <a:solidFill>
                  <a:schemeClr val="bg1"/>
                </a:solidFill>
              </a:endParaRPr>
            </a:p>
          </p:txBody>
        </p:sp>
        <p:sp>
          <p:nvSpPr>
            <p:cNvPr id="15" name="Tekstboks 35"/>
            <p:cNvSpPr txBox="1">
              <a:spLocks noChangeArrowheads="1"/>
            </p:cNvSpPr>
            <p:nvPr/>
          </p:nvSpPr>
          <p:spPr bwMode="auto">
            <a:xfrm>
              <a:off x="676115" y="2221674"/>
              <a:ext cx="2342354" cy="3475926"/>
            </a:xfrm>
            <a:prstGeom prst="rect">
              <a:avLst/>
            </a:prstGeom>
            <a:noFill/>
            <a:ln w="9525">
              <a:noFill/>
              <a:miter lim="800000"/>
              <a:headEnd/>
              <a:tailEnd/>
            </a:ln>
          </p:spPr>
          <p:txBody>
            <a:bodyPr wrap="square">
              <a:spAutoFit/>
            </a:bodyPr>
            <a:lstStyle/>
            <a:p>
              <a:pPr marL="548640" indent="-411480">
                <a:buClr>
                  <a:schemeClr val="tx1">
                    <a:shade val="95000"/>
                  </a:schemeClr>
                </a:buClr>
                <a:buFont typeface="Arial" pitchFamily="34" charset="0"/>
                <a:buChar char="•"/>
                <a:defRPr/>
              </a:pPr>
              <a:r>
                <a:rPr lang="el-GR" sz="1400" b="1" dirty="0" smtClean="0">
                  <a:solidFill>
                    <a:schemeClr val="bg1"/>
                  </a:solidFill>
                </a:rPr>
                <a:t>Ευκαρυωτικοί μονοκύτταροι οργανισμοί</a:t>
              </a:r>
            </a:p>
            <a:p>
              <a:pPr marL="548640" indent="-411480">
                <a:buClr>
                  <a:schemeClr val="tx1">
                    <a:shade val="95000"/>
                  </a:schemeClr>
                </a:buClr>
                <a:buFont typeface="Arial" pitchFamily="34" charset="0"/>
                <a:buChar char="•"/>
                <a:defRPr/>
              </a:pPr>
              <a:r>
                <a:rPr lang="el-GR" sz="1400" b="1" dirty="0" smtClean="0">
                  <a:solidFill>
                    <a:schemeClr val="bg1"/>
                  </a:solidFill>
                </a:rPr>
                <a:t>Περιέχουν ένα ή περισσότερους πυρήνες οι οποίοι περιβάλλονται από πυρηνική μεμβράνη</a:t>
              </a:r>
            </a:p>
            <a:p>
              <a:pPr marL="548640" indent="-411480">
                <a:buClr>
                  <a:schemeClr val="tx1">
                    <a:shade val="95000"/>
                  </a:schemeClr>
                </a:buClr>
                <a:buFont typeface="Arial" pitchFamily="34" charset="0"/>
                <a:buChar char="•"/>
                <a:defRPr/>
              </a:pPr>
              <a:r>
                <a:rPr lang="el-GR" sz="1400" b="1" dirty="0" smtClean="0">
                  <a:solidFill>
                    <a:schemeClr val="bg1"/>
                  </a:solidFill>
                </a:rPr>
                <a:t>Διαθέτουν μιτοχόνδρια, λυσοσώματα, </a:t>
              </a:r>
              <a:r>
                <a:rPr lang="el-GR" sz="1400" b="1" dirty="0" smtClean="0"/>
                <a:t>ενδοπλασματικό        δίκτυο, ριβοσωμάτια κλπ. </a:t>
              </a:r>
            </a:p>
            <a:p>
              <a:pPr marL="548640" indent="-411480">
                <a:buClr>
                  <a:schemeClr val="tx1">
                    <a:shade val="95000"/>
                  </a:schemeClr>
                </a:buClr>
                <a:buFont typeface="Arial" pitchFamily="34" charset="0"/>
                <a:buChar char="•"/>
                <a:defRPr/>
              </a:pPr>
              <a:r>
                <a:rPr lang="el-GR" sz="1400" b="1" dirty="0" smtClean="0"/>
                <a:t>Ορισμένα πρωτόζωα διαθέτουν ειδικά κενοτόπια (σφυγμώδη κενοτόπια) και άλλες εξειδικευμένες δομές</a:t>
              </a:r>
            </a:p>
            <a:p>
              <a:pPr marL="548640" indent="-411480">
                <a:buClr>
                  <a:schemeClr val="tx1">
                    <a:shade val="95000"/>
                  </a:schemeClr>
                </a:buClr>
                <a:buFont typeface="Arial" pitchFamily="34" charset="0"/>
                <a:buChar char="•"/>
                <a:defRPr/>
              </a:pPr>
              <a:r>
                <a:rPr lang="el-GR" sz="1400" b="1" dirty="0" smtClean="0"/>
                <a:t>Εμφανίζουν ανθεκτικές μορφές κυττάρων που ονομάζονται κύστεις</a:t>
              </a:r>
            </a:p>
            <a:p>
              <a:pPr marL="548640" indent="-411480">
                <a:buClr>
                  <a:schemeClr val="tx1">
                    <a:shade val="95000"/>
                  </a:schemeClr>
                </a:buClr>
                <a:buFont typeface="Arial" pitchFamily="34" charset="0"/>
                <a:buChar char="•"/>
                <a:defRPr/>
              </a:pPr>
              <a:r>
                <a:rPr lang="el-GR" sz="1400" b="1" dirty="0" smtClean="0"/>
                <a:t>Δε διαθέτουν κυτταρικό τοίχωμα</a:t>
              </a:r>
            </a:p>
            <a:p>
              <a:pPr marL="548640" indent="-411480">
                <a:buClr>
                  <a:schemeClr val="tx1">
                    <a:shade val="95000"/>
                  </a:schemeClr>
                </a:buClr>
                <a:buFont typeface="Arial" pitchFamily="34" charset="0"/>
                <a:buChar char="•"/>
                <a:defRPr/>
              </a:pPr>
              <a:r>
                <a:rPr lang="el-GR" sz="1400" b="1" dirty="0" smtClean="0"/>
                <a:t>Έχουν τη δυνατότητα κίνησης</a:t>
              </a:r>
            </a:p>
            <a:p>
              <a:endParaRPr lang="el-GR" sz="1200" dirty="0" smtClean="0">
                <a:solidFill>
                  <a:schemeClr val="bg1"/>
                </a:solidFill>
              </a:endParaRPr>
            </a:p>
            <a:p>
              <a:pPr algn="just"/>
              <a:endParaRPr lang="da-DK" sz="1100" dirty="0">
                <a:solidFill>
                  <a:srgbClr val="171717"/>
                </a:solidFill>
              </a:endParaRPr>
            </a:p>
          </p:txBody>
        </p:sp>
        <p:sp>
          <p:nvSpPr>
            <p:cNvPr id="16" name="Tekstboks 28"/>
            <p:cNvSpPr txBox="1">
              <a:spLocks noChangeArrowheads="1"/>
            </p:cNvSpPr>
            <p:nvPr/>
          </p:nvSpPr>
          <p:spPr bwMode="auto">
            <a:xfrm>
              <a:off x="3973067" y="2339579"/>
              <a:ext cx="219075" cy="277813"/>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2</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9"/>
          <p:cNvGrpSpPr>
            <a:grpSpLocks/>
          </p:cNvGrpSpPr>
          <p:nvPr/>
        </p:nvGrpSpPr>
        <p:grpSpPr bwMode="auto">
          <a:xfrm>
            <a:off x="2645176" y="1196752"/>
            <a:ext cx="4159072" cy="3958184"/>
            <a:chOff x="2132012" y="1756222"/>
            <a:chExt cx="2439989" cy="3958184"/>
          </a:xfrm>
        </p:grpSpPr>
        <p:sp>
          <p:nvSpPr>
            <p:cNvPr id="11" name="Rektangel 24"/>
            <p:cNvSpPr>
              <a:spLocks noChangeArrowheads="1"/>
            </p:cNvSpPr>
            <p:nvPr/>
          </p:nvSpPr>
          <p:spPr bwMode="auto">
            <a:xfrm>
              <a:off x="2132012" y="1756222"/>
              <a:ext cx="2439989" cy="314895"/>
            </a:xfrm>
            <a:prstGeom prst="rect">
              <a:avLst/>
            </a:prstGeom>
            <a:gradFill flip="none" rotWithShape="1">
              <a:gsLst>
                <a:gs pos="89000">
                  <a:schemeClr val="tx2">
                    <a:lumMod val="75000"/>
                  </a:schemeClr>
                </a:gs>
                <a:gs pos="20000">
                  <a:schemeClr val="tx2">
                    <a:lumMod val="60000"/>
                    <a:lumOff val="40000"/>
                  </a:schemeClr>
                </a:gs>
                <a:gs pos="11000">
                  <a:schemeClr val="tx2">
                    <a:lumMod val="40000"/>
                    <a:lumOff val="6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defRPr/>
              </a:pPr>
              <a:endParaRPr lang="da-DK" noProof="1">
                <a:solidFill>
                  <a:srgbClr val="FFFFFF"/>
                </a:solidFill>
                <a:latin typeface="Arial" pitchFamily="34" charset="0"/>
              </a:endParaRPr>
            </a:p>
          </p:txBody>
        </p:sp>
        <p:sp>
          <p:nvSpPr>
            <p:cNvPr id="12" name="Rektangel 25"/>
            <p:cNvSpPr>
              <a:spLocks noChangeArrowheads="1"/>
            </p:cNvSpPr>
            <p:nvPr/>
          </p:nvSpPr>
          <p:spPr bwMode="auto">
            <a:xfrm>
              <a:off x="2139951" y="2119660"/>
              <a:ext cx="2432050" cy="3594746"/>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13" name="Tekstboks 27"/>
            <p:cNvSpPr txBox="1">
              <a:spLocks noChangeArrowheads="1"/>
            </p:cNvSpPr>
            <p:nvPr/>
          </p:nvSpPr>
          <p:spPr bwMode="auto">
            <a:xfrm>
              <a:off x="2325912" y="2593594"/>
              <a:ext cx="2246089" cy="2893100"/>
            </a:xfrm>
            <a:prstGeom prst="rect">
              <a:avLst/>
            </a:prstGeom>
            <a:noFill/>
            <a:ln w="9525">
              <a:noFill/>
              <a:miter lim="800000"/>
              <a:headEnd/>
              <a:tailEnd/>
            </a:ln>
          </p:spPr>
          <p:txBody>
            <a:bodyPr wrap="square">
              <a:spAutoFit/>
            </a:bodyPr>
            <a:lstStyle/>
            <a:p>
              <a:pPr indent="-411480">
                <a:buClr>
                  <a:schemeClr val="tx1">
                    <a:shade val="95000"/>
                  </a:schemeClr>
                </a:buClr>
                <a:defRPr/>
              </a:pPr>
              <a:r>
                <a:rPr lang="el-GR" sz="1600" b="1" dirty="0" smtClean="0">
                  <a:solidFill>
                    <a:schemeClr val="bg1"/>
                  </a:solidFill>
                </a:rPr>
                <a:t>Αναπαράγονται μονογονικά ή αμφιγονικά.  Η μονογονική αναπαραγωγή </a:t>
              </a:r>
              <a:r>
                <a:rPr lang="el-GR" sz="1600" b="1" dirty="0" smtClean="0"/>
                <a:t>μπορεί να γίνει με απλή διχοτόμηση (δύο θυγατρικά κύτταρα) ή με </a:t>
              </a:r>
              <a:r>
                <a:rPr lang="el-GR" sz="1600" b="1" dirty="0" err="1" smtClean="0"/>
                <a:t>σχιζογονία</a:t>
              </a:r>
              <a:r>
                <a:rPr lang="el-GR" sz="1600" b="1" dirty="0" smtClean="0"/>
                <a:t> (πολλά θυγατρικά κύτταρα).  Η αμφιγονική αναπαραγωγή περιλαμβάνει τη δημιουργία γαμετών και συχνά εναλλάσσεται με τη μονογονική αναπαραγωγή.  </a:t>
              </a:r>
            </a:p>
            <a:p>
              <a:endParaRPr lang="el-GR" sz="1600" b="1" dirty="0" smtClean="0">
                <a:solidFill>
                  <a:schemeClr val="bg1"/>
                </a:solidFill>
              </a:endParaRPr>
            </a:p>
            <a:p>
              <a:pPr algn="just"/>
              <a:endParaRPr lang="da-DK" sz="1100" dirty="0"/>
            </a:p>
            <a:p>
              <a:pPr algn="just"/>
              <a:endParaRPr lang="da-DK" sz="1100" dirty="0"/>
            </a:p>
          </p:txBody>
        </p:sp>
        <p:sp>
          <p:nvSpPr>
            <p:cNvPr id="14" name="Rectangle 5"/>
            <p:cNvSpPr txBox="1">
              <a:spLocks noChangeArrowheads="1"/>
            </p:cNvSpPr>
            <p:nvPr/>
          </p:nvSpPr>
          <p:spPr bwMode="gray">
            <a:xfrm>
              <a:off x="2339753" y="1828230"/>
              <a:ext cx="1833562" cy="153988"/>
            </a:xfrm>
            <a:prstGeom prst="rect">
              <a:avLst/>
            </a:prstGeom>
            <a:noFill/>
            <a:ln w="9525">
              <a:noFill/>
              <a:miter lim="800000"/>
              <a:headEnd/>
              <a:tailEnd/>
            </a:ln>
          </p:spPr>
          <p:txBody>
            <a:bodyPr lIns="0" rIns="0" anchor="ctr"/>
            <a:lstStyle/>
            <a:p>
              <a:pPr algn="ctr" eaLnBrk="0" hangingPunct="0">
                <a:lnSpc>
                  <a:spcPct val="95000"/>
                </a:lnSpc>
              </a:pPr>
              <a:r>
                <a:rPr lang="el-GR" sz="1600" b="1" dirty="0" smtClean="0">
                  <a:solidFill>
                    <a:schemeClr val="bg1"/>
                  </a:solidFill>
                </a:rPr>
                <a:t>Αναπαραγωγή </a:t>
              </a:r>
              <a:r>
                <a:rPr lang="el-GR" sz="1600" b="1" dirty="0" err="1" smtClean="0">
                  <a:solidFill>
                    <a:schemeClr val="bg1"/>
                  </a:solidFill>
                </a:rPr>
                <a:t>πρωτοζώων</a:t>
              </a:r>
              <a:r>
                <a:rPr lang="el-GR" sz="1600" b="1" dirty="0" smtClean="0">
                  <a:solidFill>
                    <a:schemeClr val="bg1"/>
                  </a:solidFill>
                </a:rPr>
                <a:t> </a:t>
              </a:r>
              <a:endParaRPr lang="en-US" sz="1600" b="1" dirty="0">
                <a:solidFill>
                  <a:schemeClr val="bg1"/>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179512" y="332656"/>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grpSp>
        <p:nvGrpSpPr>
          <p:cNvPr id="2" name="36 - Ομάδα"/>
          <p:cNvGrpSpPr/>
          <p:nvPr/>
        </p:nvGrpSpPr>
        <p:grpSpPr>
          <a:xfrm>
            <a:off x="827584" y="2204864"/>
            <a:ext cx="7416824" cy="3888432"/>
            <a:chOff x="755576" y="2708920"/>
            <a:chExt cx="7416824" cy="3888432"/>
          </a:xfrm>
        </p:grpSpPr>
        <p:sp>
          <p:nvSpPr>
            <p:cNvPr id="22" name="Rektangel 64"/>
            <p:cNvSpPr>
              <a:spLocks noChangeArrowheads="1"/>
            </p:cNvSpPr>
            <p:nvPr/>
          </p:nvSpPr>
          <p:spPr bwMode="auto">
            <a:xfrm>
              <a:off x="4572000" y="3140968"/>
              <a:ext cx="3543300" cy="3456384"/>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nvGrpSpPr>
            <p:cNvPr id="3" name="Gruppe 30"/>
            <p:cNvGrpSpPr>
              <a:grpSpLocks/>
            </p:cNvGrpSpPr>
            <p:nvPr/>
          </p:nvGrpSpPr>
          <p:grpSpPr bwMode="auto">
            <a:xfrm>
              <a:off x="755576" y="2708920"/>
              <a:ext cx="3600400" cy="3888431"/>
              <a:chOff x="808534" y="2201863"/>
              <a:chExt cx="3600400" cy="3888431"/>
            </a:xfrm>
          </p:grpSpPr>
          <p:sp>
            <p:nvSpPr>
              <p:cNvPr id="27" name="Rektangel 63"/>
              <p:cNvSpPr>
                <a:spLocks noChangeArrowheads="1"/>
              </p:cNvSpPr>
              <p:nvPr/>
            </p:nvSpPr>
            <p:spPr bwMode="auto">
              <a:xfrm>
                <a:off x="808534" y="2201863"/>
                <a:ext cx="3600400" cy="354012"/>
              </a:xfrm>
              <a:prstGeom prst="rect">
                <a:avLst/>
              </a:prstGeom>
              <a:gradFill flip="none" rotWithShape="1">
                <a:gsLst>
                  <a:gs pos="89000">
                    <a:schemeClr val="tx2">
                      <a:lumMod val="75000"/>
                      <a:alpha val="74000"/>
                    </a:schemeClr>
                  </a:gs>
                  <a:gs pos="26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noProof="1">
                  <a:solidFill>
                    <a:srgbClr val="FFFFFF"/>
                  </a:solidFill>
                  <a:latin typeface="Arial" pitchFamily="34" charset="0"/>
                </a:endParaRPr>
              </a:p>
            </p:txBody>
          </p:sp>
          <p:sp>
            <p:nvSpPr>
              <p:cNvPr id="28" name="Rektangel 64"/>
              <p:cNvSpPr>
                <a:spLocks noChangeArrowheads="1"/>
              </p:cNvSpPr>
              <p:nvPr/>
            </p:nvSpPr>
            <p:spPr bwMode="auto">
              <a:xfrm>
                <a:off x="863600" y="2628899"/>
                <a:ext cx="3543300" cy="3461395"/>
              </a:xfrm>
              <a:prstGeom prst="rect">
                <a:avLst/>
              </a:prstGeom>
              <a:gradFill rotWithShape="1">
                <a:gsLst>
                  <a:gs pos="0">
                    <a:schemeClr val="bg2"/>
                  </a:gs>
                  <a:gs pos="41000">
                    <a:srgbClr val="FFFFFF"/>
                  </a:gs>
                  <a:gs pos="64000">
                    <a:schemeClr val="bg2"/>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grpSp>
        <p:sp>
          <p:nvSpPr>
            <p:cNvPr id="34" name="33 - Ορθογώνιο"/>
            <p:cNvSpPr/>
            <p:nvPr/>
          </p:nvSpPr>
          <p:spPr>
            <a:xfrm>
              <a:off x="827584" y="2740372"/>
              <a:ext cx="3528392" cy="369332"/>
            </a:xfrm>
            <a:prstGeom prst="rect">
              <a:avLst/>
            </a:prstGeom>
          </p:spPr>
          <p:txBody>
            <a:bodyPr wrap="square">
              <a:spAutoFit/>
            </a:bodyPr>
            <a:lstStyle/>
            <a:p>
              <a:pPr marL="342900" lvl="0" indent="-342900" algn="ctr">
                <a:spcBef>
                  <a:spcPct val="20000"/>
                </a:spcBef>
                <a:defRPr/>
              </a:pPr>
              <a:r>
                <a:rPr lang="el-GR" b="1" dirty="0" smtClean="0">
                  <a:solidFill>
                    <a:schemeClr val="bg1"/>
                  </a:solidFill>
                </a:rPr>
                <a:t>Παθογένεια</a:t>
              </a:r>
              <a:endParaRPr lang="el-GR" b="1" dirty="0">
                <a:solidFill>
                  <a:schemeClr val="bg1"/>
                </a:solidFill>
              </a:endParaRPr>
            </a:p>
          </p:txBody>
        </p:sp>
        <p:sp>
          <p:nvSpPr>
            <p:cNvPr id="35" name="Rektangel 63"/>
            <p:cNvSpPr>
              <a:spLocks noChangeArrowheads="1"/>
            </p:cNvSpPr>
            <p:nvPr/>
          </p:nvSpPr>
          <p:spPr bwMode="auto">
            <a:xfrm>
              <a:off x="4572000" y="2708920"/>
              <a:ext cx="3600400" cy="354012"/>
            </a:xfrm>
            <a:prstGeom prst="rect">
              <a:avLst/>
            </a:prstGeom>
            <a:gradFill flip="none" rotWithShape="1">
              <a:gsLst>
                <a:gs pos="89000">
                  <a:schemeClr val="tx2">
                    <a:lumMod val="75000"/>
                    <a:alpha val="74000"/>
                  </a:schemeClr>
                </a:gs>
                <a:gs pos="26000">
                  <a:schemeClr val="tx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b="1" dirty="0" smtClean="0">
                  <a:solidFill>
                    <a:schemeClr val="bg1"/>
                  </a:solidFill>
                </a:rPr>
                <a:t>Μετάδοση </a:t>
              </a:r>
              <a:r>
                <a:rPr lang="el-GR" b="1" dirty="0" smtClean="0">
                  <a:solidFill>
                    <a:schemeClr val="tx2"/>
                  </a:solidFill>
                </a:rPr>
                <a:t> </a:t>
              </a:r>
              <a:endParaRPr lang="da-DK" noProof="1">
                <a:solidFill>
                  <a:srgbClr val="FFFFFF"/>
                </a:solidFill>
                <a:latin typeface="Arial" pitchFamily="34" charset="0"/>
              </a:endParaRPr>
            </a:p>
          </p:txBody>
        </p:sp>
      </p:grpSp>
      <p:sp>
        <p:nvSpPr>
          <p:cNvPr id="39" name="38 - Ορθογώνιο"/>
          <p:cNvSpPr/>
          <p:nvPr/>
        </p:nvSpPr>
        <p:spPr>
          <a:xfrm>
            <a:off x="1043608" y="2708920"/>
            <a:ext cx="3312368" cy="2554545"/>
          </a:xfrm>
          <a:prstGeom prst="rect">
            <a:avLst/>
          </a:prstGeom>
        </p:spPr>
        <p:txBody>
          <a:bodyPr wrap="square">
            <a:spAutoFit/>
          </a:bodyPr>
          <a:lstStyle/>
          <a:p>
            <a:r>
              <a:rPr lang="el-GR" sz="1600" dirty="0" smtClean="0"/>
              <a:t>Γενικά, είναι λιγότερο διεισδυτικά από τα βακτήρια και διαθέτουν λιγότερους </a:t>
            </a:r>
            <a:r>
              <a:rPr lang="el-GR" sz="1600" dirty="0" err="1" smtClean="0"/>
              <a:t>παθογενετικούς</a:t>
            </a:r>
            <a:r>
              <a:rPr lang="el-GR" sz="1600" dirty="0" smtClean="0"/>
              <a:t> μηχανισμούς από αυτά.  Έχουν πολλούς μηχανισμούς προσκόλλησης σε κύτταρα και παράγουν λίγες τοξίνες.  Διαφεύγουν με διάφορους τρόπους την άμυνα του ξενιστή.</a:t>
            </a:r>
          </a:p>
          <a:p>
            <a:r>
              <a:rPr lang="el-GR" sz="1600" dirty="0" smtClean="0"/>
              <a:t>Η λοίμωξη από πρωτόζωα συνήθως οδηγεί σε χρόνια νόσο. </a:t>
            </a:r>
            <a:endParaRPr lang="el-GR" sz="1600" dirty="0"/>
          </a:p>
        </p:txBody>
      </p:sp>
      <p:sp>
        <p:nvSpPr>
          <p:cNvPr id="40" name="39 - Ορθογώνιο"/>
          <p:cNvSpPr/>
          <p:nvPr/>
        </p:nvSpPr>
        <p:spPr>
          <a:xfrm>
            <a:off x="4860032" y="2564904"/>
            <a:ext cx="3168352" cy="3539430"/>
          </a:xfrm>
          <a:prstGeom prst="rect">
            <a:avLst/>
          </a:prstGeom>
        </p:spPr>
        <p:txBody>
          <a:bodyPr wrap="square">
            <a:spAutoFit/>
          </a:bodyPr>
          <a:lstStyle/>
          <a:p>
            <a:r>
              <a:rPr lang="el-GR" sz="1600" dirty="0" smtClean="0"/>
              <a:t>Βρίσκονται σε μολυσμένα ζώα και στο χώμα που έχει μολυνθεί από κόπρανα.  Μεταδίδονται με:</a:t>
            </a:r>
          </a:p>
          <a:p>
            <a:pPr>
              <a:buFont typeface="Arial" pitchFamily="34" charset="0"/>
              <a:buChar char="•"/>
            </a:pPr>
            <a:r>
              <a:rPr lang="el-GR" sz="1600" dirty="0" smtClean="0"/>
              <a:t>Κατάποση (κοπρανοστοματική οδός)</a:t>
            </a:r>
          </a:p>
          <a:p>
            <a:pPr>
              <a:buFont typeface="Arial" pitchFamily="34" charset="0"/>
              <a:buChar char="•"/>
            </a:pPr>
            <a:r>
              <a:rPr lang="el-GR" sz="1600" dirty="0" smtClean="0"/>
              <a:t>Κατανάλωση μολυσμένης τροφής και νερού</a:t>
            </a:r>
          </a:p>
          <a:p>
            <a:pPr>
              <a:buFont typeface="Arial" pitchFamily="34" charset="0"/>
              <a:buChar char="•"/>
            </a:pPr>
            <a:r>
              <a:rPr lang="el-GR" sz="1600" dirty="0" smtClean="0"/>
              <a:t>Άμεση επαφή με μολυσμένο άτομο</a:t>
            </a:r>
          </a:p>
          <a:p>
            <a:pPr>
              <a:buFont typeface="Arial" pitchFamily="34" charset="0"/>
              <a:buChar char="•"/>
            </a:pPr>
            <a:r>
              <a:rPr lang="el-GR" sz="1600" dirty="0" smtClean="0"/>
              <a:t>Σεξουαλική επαφή</a:t>
            </a:r>
          </a:p>
          <a:p>
            <a:pPr>
              <a:buFont typeface="Arial" pitchFamily="34" charset="0"/>
              <a:buChar char="•"/>
            </a:pPr>
            <a:r>
              <a:rPr lang="el-GR" sz="1600" dirty="0" smtClean="0"/>
              <a:t>Εισπνοή μολυσμένων σταγονιδίων</a:t>
            </a:r>
          </a:p>
          <a:p>
            <a:pPr>
              <a:buFont typeface="Arial" pitchFamily="34" charset="0"/>
              <a:buChar char="•"/>
            </a:pPr>
            <a:r>
              <a:rPr lang="el-GR" sz="1600" dirty="0" smtClean="0"/>
              <a:t>Μέσω εντόμων</a:t>
            </a:r>
          </a:p>
          <a:p>
            <a:pPr>
              <a:buFont typeface="Arial" pitchFamily="34" charset="0"/>
              <a:buChar char="•"/>
            </a:pPr>
            <a:r>
              <a:rPr lang="el-GR" sz="1600" dirty="0" smtClean="0"/>
              <a:t>Μετάγγιση μολυσμένου αίματος</a:t>
            </a:r>
          </a:p>
          <a:p>
            <a:pPr>
              <a:buFont typeface="Arial" pitchFamily="34" charset="0"/>
              <a:buChar char="•"/>
            </a:pPr>
            <a:r>
              <a:rPr lang="el-GR" sz="1600" dirty="0" smtClean="0"/>
              <a:t>Χρήση μολυσμένης σύριγγας</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9" name="2 - Υπότιτλος"/>
          <p:cNvSpPr txBox="1">
            <a:spLocks/>
          </p:cNvSpPr>
          <p:nvPr/>
        </p:nvSpPr>
        <p:spPr>
          <a:xfrm>
            <a:off x="863588" y="2276872"/>
            <a:ext cx="7416824" cy="43204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l-GR" sz="2400" b="1" dirty="0" smtClean="0">
                <a:solidFill>
                  <a:schemeClr val="bg1"/>
                </a:solidFill>
              </a:rPr>
              <a:t>ΙΟΙ</a:t>
            </a:r>
            <a:r>
              <a:rPr lang="el-GR" sz="1600" b="1" dirty="0" smtClean="0">
                <a:solidFill>
                  <a:schemeClr val="bg1"/>
                </a:solidFill>
              </a:rPr>
              <a:t> </a:t>
            </a:r>
            <a:endParaRPr kumimoji="0" lang="el-GR"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ktangel 11"/>
          <p:cNvSpPr>
            <a:spLocks noChangeArrowheads="1"/>
          </p:cNvSpPr>
          <p:nvPr/>
        </p:nvSpPr>
        <p:spPr bwMode="auto">
          <a:xfrm>
            <a:off x="3923928" y="2852936"/>
            <a:ext cx="4343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0" name="Tekstboks 12"/>
          <p:cNvSpPr txBox="1">
            <a:spLocks noChangeArrowheads="1"/>
          </p:cNvSpPr>
          <p:nvPr/>
        </p:nvSpPr>
        <p:spPr bwMode="auto">
          <a:xfrm>
            <a:off x="3995936" y="3068960"/>
            <a:ext cx="4104456" cy="1815882"/>
          </a:xfrm>
          <a:prstGeom prst="rect">
            <a:avLst/>
          </a:prstGeom>
          <a:noFill/>
          <a:ln w="9525">
            <a:noFill/>
            <a:miter lim="800000"/>
            <a:headEnd/>
            <a:tailEnd/>
          </a:ln>
        </p:spPr>
        <p:txBody>
          <a:bodyPr wrap="square" lIns="0">
            <a:spAutoFit/>
          </a:bodyPr>
          <a:lstStyle/>
          <a:p>
            <a:pPr indent="-411480" algn="dist">
              <a:buClr>
                <a:schemeClr val="tx1">
                  <a:shade val="95000"/>
                </a:schemeClr>
              </a:buClr>
              <a:defRPr/>
            </a:pPr>
            <a:r>
              <a:rPr lang="el-GR" sz="1600" dirty="0" smtClean="0"/>
              <a:t>Μη αυτοτελείς ακυτταρικές μορφές.  Διαθέτουν γενετικό υλικό </a:t>
            </a:r>
            <a:r>
              <a:rPr lang="en-US" sz="1600" dirty="0" smtClean="0"/>
              <a:t>DNA </a:t>
            </a:r>
            <a:r>
              <a:rPr lang="el-GR" sz="1600" dirty="0" smtClean="0"/>
              <a:t>ή </a:t>
            </a:r>
            <a:r>
              <a:rPr lang="en-US" sz="1600" dirty="0" smtClean="0"/>
              <a:t>RNA</a:t>
            </a:r>
            <a:r>
              <a:rPr lang="el-GR" sz="1600" dirty="0" smtClean="0"/>
              <a:t> που περιβάλλεται από πρωτεϊνικό περίβλημα, το καψίδιο.  Ορισμένοι ιοί διαθέτουν επιπλέον περίβλημα από λιποπρωτεϊνες, το έλυτρο.  Πολλαπλασιάζονται μόνο στο εσωτερικό ζωντανών κυττάρων άλλων οργανισμών</a:t>
            </a:r>
          </a:p>
        </p:txBody>
      </p:sp>
      <p:sp>
        <p:nvSpPr>
          <p:cNvPr id="12" name="Rektangel 8"/>
          <p:cNvSpPr>
            <a:spLocks noChangeArrowheads="1"/>
          </p:cNvSpPr>
          <p:nvPr/>
        </p:nvSpPr>
        <p:spPr bwMode="auto">
          <a:xfrm>
            <a:off x="899616" y="2852936"/>
            <a:ext cx="2946400" cy="2952328"/>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4" name="13 - Εικόνα" descr="δομή ιών.jpg"/>
          <p:cNvPicPr>
            <a:picLocks noChangeAspect="1"/>
          </p:cNvPicPr>
          <p:nvPr/>
        </p:nvPicPr>
        <p:blipFill>
          <a:blip r:embed="rId2" cstate="print"/>
          <a:stretch>
            <a:fillRect/>
          </a:stretch>
        </p:blipFill>
        <p:spPr>
          <a:xfrm>
            <a:off x="971600" y="2973728"/>
            <a:ext cx="2808312" cy="275952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 Ομάδα"/>
          <p:cNvGrpSpPr/>
          <p:nvPr/>
        </p:nvGrpSpPr>
        <p:grpSpPr>
          <a:xfrm>
            <a:off x="1403648" y="1268760"/>
            <a:ext cx="6336704" cy="4792017"/>
            <a:chOff x="1403648" y="1268760"/>
            <a:chExt cx="6336704" cy="4792017"/>
          </a:xfrm>
        </p:grpSpPr>
        <p:sp>
          <p:nvSpPr>
            <p:cNvPr id="9" name="Rektangel 8"/>
            <p:cNvSpPr>
              <a:spLocks noChangeArrowheads="1"/>
            </p:cNvSpPr>
            <p:nvPr/>
          </p:nvSpPr>
          <p:spPr bwMode="auto">
            <a:xfrm>
              <a:off x="1403648" y="1268760"/>
              <a:ext cx="6336704" cy="4176464"/>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18" name="17 - Εικόνα" descr="πολλαπλασιασμός ιών.JPG"/>
            <p:cNvPicPr>
              <a:picLocks noChangeAspect="1"/>
            </p:cNvPicPr>
            <p:nvPr/>
          </p:nvPicPr>
          <p:blipFill>
            <a:blip r:embed="rId2" cstate="print"/>
            <a:stretch>
              <a:fillRect/>
            </a:stretch>
          </p:blipFill>
          <p:spPr>
            <a:xfrm>
              <a:off x="1475656" y="1313384"/>
              <a:ext cx="6192688" cy="4032448"/>
            </a:xfrm>
            <a:prstGeom prst="rect">
              <a:avLst/>
            </a:prstGeom>
          </p:spPr>
        </p:pic>
        <p:sp>
          <p:nvSpPr>
            <p:cNvPr id="5" name="4 - TextBox"/>
            <p:cNvSpPr txBox="1"/>
            <p:nvPr/>
          </p:nvSpPr>
          <p:spPr>
            <a:xfrm>
              <a:off x="1403648" y="5445224"/>
              <a:ext cx="6336704" cy="615553"/>
            </a:xfrm>
            <a:prstGeom prst="rect">
              <a:avLst/>
            </a:prstGeom>
            <a:noFill/>
          </p:spPr>
          <p:txBody>
            <a:bodyPr wrap="square" rtlCol="0">
              <a:spAutoFit/>
            </a:bodyPr>
            <a:lstStyle/>
            <a:p>
              <a:pPr lvl="0" algn="ctr"/>
              <a:r>
                <a:rPr lang="el-GR" sz="1600" dirty="0" smtClean="0">
                  <a:solidFill>
                    <a:schemeClr val="tx2"/>
                  </a:solidFill>
                </a:rPr>
                <a:t>Πολλαπλασιασμός των ιών  </a:t>
              </a:r>
            </a:p>
            <a:p>
              <a:endParaRPr lang="el-GR"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txBox="1">
            <a:spLocks/>
          </p:cNvSpPr>
          <p:nvPr/>
        </p:nvSpPr>
        <p:spPr>
          <a:xfrm>
            <a:off x="863588" y="2276872"/>
            <a:ext cx="7416824" cy="432048"/>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indent="-342900" algn="ctr">
              <a:spcBef>
                <a:spcPct val="20000"/>
              </a:spcBef>
              <a:defRPr/>
            </a:pPr>
            <a:r>
              <a:rPr lang="el-GR" sz="2000" b="1" dirty="0" smtClean="0"/>
              <a:t>ΣΥΝΘΗΚΕΣ ΑΝΑΠΤΥΞΗΣ ΤΩΝ ΜΙΚΡΟΟΡΓΑΝΙΣΜΩΝ</a:t>
            </a:r>
          </a:p>
          <a:p>
            <a:pPr marL="342900" marR="0" lvl="0" indent="-342900" algn="ctr" defTabSz="914400" rtl="0" eaLnBrk="1" fontAlgn="auto" latinLnBrk="0" hangingPunct="1">
              <a:lnSpc>
                <a:spcPct val="100000"/>
              </a:lnSpc>
              <a:spcBef>
                <a:spcPct val="20000"/>
              </a:spcBef>
              <a:spcAft>
                <a:spcPts val="0"/>
              </a:spcAft>
              <a:buClrTx/>
              <a:buSzTx/>
              <a:tabLst/>
              <a:defRPr/>
            </a:pPr>
            <a:r>
              <a:rPr lang="el-GR" sz="2000" b="1" dirty="0" smtClean="0">
                <a:solidFill>
                  <a:schemeClr val="bg1"/>
                </a:solidFill>
              </a:rPr>
              <a:t> </a:t>
            </a:r>
            <a:endParaRPr kumimoji="0" lang="el-GR" sz="20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5" name="4 - Ομάδα"/>
          <p:cNvGrpSpPr/>
          <p:nvPr/>
        </p:nvGrpSpPr>
        <p:grpSpPr>
          <a:xfrm>
            <a:off x="2843808" y="3068960"/>
            <a:ext cx="3528392" cy="2946400"/>
            <a:chOff x="3137768" y="554608"/>
            <a:chExt cx="2946400" cy="2946400"/>
          </a:xfrm>
          <a:effectLst>
            <a:outerShdw blurRad="76200" dir="18900000" sy="23000" kx="-1200000" algn="bl" rotWithShape="0">
              <a:prstClr val="black">
                <a:alpha val="20000"/>
              </a:prstClr>
            </a:outerShdw>
          </a:effectLst>
        </p:grpSpPr>
        <p:sp>
          <p:nvSpPr>
            <p:cNvPr id="6" name="Rektangel 40"/>
            <p:cNvSpPr>
              <a:spLocks noChangeArrowheads="1"/>
            </p:cNvSpPr>
            <p:nvPr/>
          </p:nvSpPr>
          <p:spPr bwMode="auto">
            <a:xfrm>
              <a:off x="3137768" y="554608"/>
              <a:ext cx="2946400" cy="2946400"/>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rgbClr val="4F81BD">
                    <a:lumMod val="2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7" name="6 - Εικόνα" descr="david-phillips-micrococcus-bacteria.jpg"/>
            <p:cNvPicPr>
              <a:picLocks noChangeAspect="1"/>
            </p:cNvPicPr>
            <p:nvPr/>
          </p:nvPicPr>
          <p:blipFill>
            <a:blip r:embed="rId2" cstate="print"/>
            <a:stretch>
              <a:fillRect/>
            </a:stretch>
          </p:blipFill>
          <p:spPr>
            <a:xfrm>
              <a:off x="3203848" y="692695"/>
              <a:ext cx="2808312" cy="2664867"/>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2132856"/>
            <a:ext cx="4320480" cy="1569660"/>
          </a:xfrm>
          <a:prstGeom prst="rect">
            <a:avLst/>
          </a:prstGeom>
          <a:solidFill>
            <a:schemeClr val="bg2">
              <a:lumMod val="90000"/>
            </a:schemeClr>
          </a:solidFill>
          <a:effectLst>
            <a:outerShdw blurRad="50800" dist="38100" dir="5400000" algn="t" rotWithShape="0">
              <a:prstClr val="black">
                <a:alpha val="40000"/>
              </a:prstClr>
            </a:outerShdw>
          </a:effectLst>
        </p:spPr>
        <p:txBody>
          <a:bodyPr wrap="square" rtlCol="0">
            <a:spAutoFit/>
          </a:bodyPr>
          <a:lstStyle/>
          <a:p>
            <a:pPr algn="ctr"/>
            <a:r>
              <a:rPr lang="el-GR" sz="1600" dirty="0" smtClean="0"/>
              <a:t>Τα μικρόβια για να διατηρηθούν στη ζωή χρειάζονται συνεχή παροχή χημικών ουσιών και ενέργειας, που τα χρησιμοποιούν για την παραγωγή των συστατικών και των μορίων τους.  Οι βιοχημικές αντιδράσεις που πραγματοποιούν αποτελούν τον </a:t>
            </a:r>
            <a:r>
              <a:rPr lang="el-GR" sz="1600" b="1" dirty="0" smtClean="0"/>
              <a:t>μεταβολισμό </a:t>
            </a:r>
            <a:r>
              <a:rPr lang="el-GR" sz="1600" dirty="0" smtClean="0"/>
              <a:t>του κυττάρου</a:t>
            </a:r>
            <a:endParaRPr lang="el-GR" sz="1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63688" y="1772816"/>
            <a:ext cx="5616624" cy="338554"/>
          </a:xfrm>
          <a:prstGeom prst="rect">
            <a:avLst/>
          </a:prstGeom>
          <a:solidFill>
            <a:schemeClr val="bg2">
              <a:lumMod val="90000"/>
            </a:schemeClr>
          </a:solidFill>
          <a:effectLst>
            <a:outerShdw blurRad="50800" dist="38100" dir="5400000" algn="t" rotWithShape="0">
              <a:prstClr val="black">
                <a:alpha val="40000"/>
              </a:prstClr>
            </a:outerShdw>
          </a:effectLst>
        </p:spPr>
        <p:txBody>
          <a:bodyPr wrap="square" rtlCol="0">
            <a:spAutoFit/>
          </a:bodyPr>
          <a:lstStyle/>
          <a:p>
            <a:pPr algn="ctr"/>
            <a:r>
              <a:rPr lang="el-GR" sz="1600" dirty="0" smtClean="0"/>
              <a:t>Ο μεταβολισμός διακρίνεται σε </a:t>
            </a:r>
            <a:r>
              <a:rPr lang="el-GR" sz="1600" b="1" dirty="0" smtClean="0"/>
              <a:t>αναβολισμό </a:t>
            </a:r>
            <a:r>
              <a:rPr lang="el-GR" sz="1600" dirty="0" smtClean="0"/>
              <a:t>και </a:t>
            </a:r>
            <a:r>
              <a:rPr lang="el-GR" sz="1600" b="1" dirty="0" smtClean="0"/>
              <a:t>καταβολισμό</a:t>
            </a:r>
            <a:endParaRPr lang="el-GR" sz="1600" b="1" dirty="0"/>
          </a:p>
        </p:txBody>
      </p:sp>
      <p:graphicFrame>
        <p:nvGraphicFramePr>
          <p:cNvPr id="3" name="2 - Διάγραμμα"/>
          <p:cNvGraphicFramePr/>
          <p:nvPr/>
        </p:nvGraphicFramePr>
        <p:xfrm>
          <a:off x="1524000" y="25333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 TextBox"/>
          <p:cNvSpPr txBox="1"/>
          <p:nvPr/>
        </p:nvSpPr>
        <p:spPr>
          <a:xfrm>
            <a:off x="2195736" y="2732727"/>
            <a:ext cx="4824536" cy="120032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Εκτός από θρεπτικές ουσίες οι μικροοργανισμοί μπορούν να αναπτυχθούν σε συγκεκριμένες συνθήκες περιβάλλοντος, όπως είναι το οξυγόνο, η θερμοκρασία και το </a:t>
            </a:r>
            <a:r>
              <a:rPr lang="en-US" dirty="0" smtClean="0"/>
              <a:t>pH</a:t>
            </a:r>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
        <p:nvSpPr>
          <p:cNvPr id="15" name="2 - Υπότιτλος"/>
          <p:cNvSpPr txBox="1">
            <a:spLocks/>
          </p:cNvSpPr>
          <p:nvPr/>
        </p:nvSpPr>
        <p:spPr>
          <a:xfrm>
            <a:off x="1403648" y="1772816"/>
            <a:ext cx="7128792"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indent="-342900" algn="ctr">
              <a:spcBef>
                <a:spcPct val="20000"/>
              </a:spcBef>
              <a:defRPr/>
            </a:pPr>
            <a:r>
              <a:rPr lang="el-GR" sz="2000" b="1" dirty="0" smtClean="0">
                <a:solidFill>
                  <a:schemeClr val="bg1"/>
                </a:solidFill>
              </a:rPr>
              <a:t>Οξυγόνο</a:t>
            </a:r>
            <a:r>
              <a:rPr lang="el-GR" sz="2800" b="1" dirty="0" smtClean="0">
                <a:solidFill>
                  <a:schemeClr val="bg1"/>
                </a:solidFill>
              </a:rPr>
              <a:t>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31" name="30 - Ομάδα"/>
          <p:cNvGrpSpPr/>
          <p:nvPr/>
        </p:nvGrpSpPr>
        <p:grpSpPr>
          <a:xfrm>
            <a:off x="1403648" y="2852936"/>
            <a:ext cx="2988000" cy="2808000"/>
            <a:chOff x="5511800" y="3284984"/>
            <a:chExt cx="2988000" cy="2946400"/>
          </a:xfrm>
          <a:gradFill>
            <a:gsLst>
              <a:gs pos="1000">
                <a:schemeClr val="bg2">
                  <a:lumMod val="50000"/>
                </a:schemeClr>
              </a:gs>
              <a:gs pos="50000">
                <a:schemeClr val="bg2">
                  <a:lumMod val="75000"/>
                </a:schemeClr>
              </a:gs>
              <a:gs pos="100000">
                <a:schemeClr val="bg2">
                  <a:lumMod val="90000"/>
                  <a:alpha val="56000"/>
                </a:schemeClr>
              </a:gs>
            </a:gsLst>
            <a:lin ang="5400000" scaled="1"/>
          </a:gradFill>
        </p:grpSpPr>
        <p:sp>
          <p:nvSpPr>
            <p:cNvPr id="12" name="Rektangel 50"/>
            <p:cNvSpPr>
              <a:spLocks noChangeArrowheads="1"/>
            </p:cNvSpPr>
            <p:nvPr/>
          </p:nvSpPr>
          <p:spPr bwMode="auto">
            <a:xfrm>
              <a:off x="5511800" y="3284984"/>
              <a:ext cx="2988000" cy="29464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30" name="29 - TextBox"/>
            <p:cNvSpPr txBox="1"/>
            <p:nvPr/>
          </p:nvSpPr>
          <p:spPr>
            <a:xfrm>
              <a:off x="5583808" y="3814483"/>
              <a:ext cx="2880320" cy="2131444"/>
            </a:xfrm>
            <a:prstGeom prst="rect">
              <a:avLst/>
            </a:prstGeom>
            <a:grpFill/>
          </p:spPr>
          <p:txBody>
            <a:bodyPr wrap="square" rtlCol="0">
              <a:spAutoFit/>
            </a:bodyPr>
            <a:lstStyle/>
            <a:p>
              <a:pPr algn="just"/>
              <a:r>
                <a:rPr lang="el-GR" b="1" dirty="0" smtClean="0"/>
                <a:t>Πολλοί μικροοργανισμοί απαιτούν  οξυγόνο για την ανάπτυξή τους (αερόβιοι), ενώ άλλοι αναπτύσσονται όταν απουσιάζει από το περιβάλλον  (αναερόβιοι</a:t>
              </a:r>
              <a:r>
                <a:rPr lang="el-GR" dirty="0" smtClean="0"/>
                <a:t>)</a:t>
              </a:r>
              <a:r>
                <a:rPr lang="en-US" dirty="0" smtClean="0"/>
                <a:t>.</a:t>
              </a:r>
              <a:endParaRPr lang="el-GR" dirty="0" smtClean="0"/>
            </a:p>
            <a:p>
              <a:endParaRPr lang="el-GR" dirty="0"/>
            </a:p>
          </p:txBody>
        </p:sp>
      </p:grpSp>
      <p:sp>
        <p:nvSpPr>
          <p:cNvPr id="32" name="Rektangel 18"/>
          <p:cNvSpPr>
            <a:spLocks noChangeArrowheads="1"/>
          </p:cNvSpPr>
          <p:nvPr/>
        </p:nvSpPr>
        <p:spPr bwMode="auto">
          <a:xfrm>
            <a:off x="4572000" y="2276872"/>
            <a:ext cx="4392488" cy="576064"/>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3" name="Tekstboks 8"/>
          <p:cNvSpPr txBox="1">
            <a:spLocks noChangeArrowheads="1"/>
          </p:cNvSpPr>
          <p:nvPr/>
        </p:nvSpPr>
        <p:spPr bwMode="auto">
          <a:xfrm>
            <a:off x="4572000" y="2348880"/>
            <a:ext cx="4104456" cy="584775"/>
          </a:xfrm>
          <a:prstGeom prst="rect">
            <a:avLst/>
          </a:prstGeom>
          <a:noFill/>
          <a:ln w="9525">
            <a:noFill/>
            <a:miter lim="800000"/>
            <a:headEnd/>
            <a:tailEnd/>
          </a:ln>
        </p:spPr>
        <p:txBody>
          <a:bodyPr wrap="square">
            <a:spAutoFit/>
          </a:bodyPr>
          <a:lstStyle/>
          <a:p>
            <a:r>
              <a:rPr lang="el-GR" sz="1600" b="1" dirty="0" smtClean="0">
                <a:solidFill>
                  <a:schemeClr val="tx1">
                    <a:lumMod val="85000"/>
                    <a:lumOff val="15000"/>
                  </a:schemeClr>
                </a:solidFill>
              </a:rPr>
              <a:t>Υποχρεωτικά αερόβιοι: </a:t>
            </a:r>
            <a:r>
              <a:rPr lang="el-GR" sz="1600" dirty="0" smtClean="0">
                <a:solidFill>
                  <a:schemeClr val="tx1">
                    <a:lumMod val="85000"/>
                    <a:lumOff val="15000"/>
                  </a:schemeClr>
                </a:solidFill>
              </a:rPr>
              <a:t> οργανισμοί οι οποίοι αναπτύσσονται μόνο  παρουσία οξυγόνου</a:t>
            </a:r>
          </a:p>
        </p:txBody>
      </p:sp>
      <p:sp>
        <p:nvSpPr>
          <p:cNvPr id="34" name="Rektangel 18"/>
          <p:cNvSpPr>
            <a:spLocks noChangeArrowheads="1"/>
          </p:cNvSpPr>
          <p:nvPr/>
        </p:nvSpPr>
        <p:spPr bwMode="auto">
          <a:xfrm>
            <a:off x="4572000" y="2967789"/>
            <a:ext cx="4468552" cy="779548"/>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5" name="Rektangel 18"/>
          <p:cNvSpPr>
            <a:spLocks noChangeArrowheads="1"/>
          </p:cNvSpPr>
          <p:nvPr/>
        </p:nvSpPr>
        <p:spPr bwMode="auto">
          <a:xfrm>
            <a:off x="4572000" y="3861048"/>
            <a:ext cx="4468552" cy="720080"/>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6" name="Rektangel 18"/>
          <p:cNvSpPr>
            <a:spLocks noChangeArrowheads="1"/>
          </p:cNvSpPr>
          <p:nvPr/>
        </p:nvSpPr>
        <p:spPr bwMode="auto">
          <a:xfrm>
            <a:off x="4572000" y="4653136"/>
            <a:ext cx="4468552" cy="659756"/>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7" name="Rektangel 18"/>
          <p:cNvSpPr>
            <a:spLocks noChangeArrowheads="1"/>
          </p:cNvSpPr>
          <p:nvPr/>
        </p:nvSpPr>
        <p:spPr bwMode="auto">
          <a:xfrm>
            <a:off x="4572000" y="5373216"/>
            <a:ext cx="4572000" cy="792088"/>
          </a:xfrm>
          <a:prstGeom prst="rect">
            <a:avLst/>
          </a:prstGeom>
          <a:gradFill flip="none" rotWithShape="1">
            <a:gsLst>
              <a:gs pos="0">
                <a:srgbClr val="FFFFFF">
                  <a:lumMod val="75000"/>
                </a:srgbClr>
              </a:gs>
              <a:gs pos="50000">
                <a:srgbClr val="FFFFFF">
                  <a:lumMod val="75000"/>
                </a:srgbClr>
              </a:gs>
              <a:gs pos="100000">
                <a:srgbClr val="E6E6E6">
                  <a:lumMod val="75000"/>
                </a:srgb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8" name="Tekstboks 12"/>
          <p:cNvSpPr txBox="1">
            <a:spLocks noChangeArrowheads="1"/>
          </p:cNvSpPr>
          <p:nvPr/>
        </p:nvSpPr>
        <p:spPr bwMode="auto">
          <a:xfrm>
            <a:off x="4572000" y="2942064"/>
            <a:ext cx="4320480" cy="830997"/>
          </a:xfrm>
          <a:prstGeom prst="rect">
            <a:avLst/>
          </a:prstGeom>
          <a:noFill/>
          <a:ln w="9525">
            <a:noFill/>
            <a:miter lim="800000"/>
            <a:headEnd/>
            <a:tailEnd/>
          </a:ln>
        </p:spPr>
        <p:txBody>
          <a:bodyPr wrap="square">
            <a:spAutoFit/>
          </a:bodyPr>
          <a:lstStyle/>
          <a:p>
            <a:r>
              <a:rPr lang="el-GR" sz="1600" b="1" dirty="0" smtClean="0">
                <a:solidFill>
                  <a:schemeClr val="tx1">
                    <a:lumMod val="85000"/>
                    <a:lumOff val="15000"/>
                  </a:schemeClr>
                </a:solidFill>
              </a:rPr>
              <a:t>Προαιρετικά αερόβιοι:  </a:t>
            </a:r>
            <a:r>
              <a:rPr lang="el-GR" sz="1600" dirty="0" smtClean="0">
                <a:solidFill>
                  <a:schemeClr val="tx1">
                    <a:lumMod val="85000"/>
                    <a:lumOff val="15000"/>
                  </a:schemeClr>
                </a:solidFill>
              </a:rPr>
              <a:t>οργανισμοί που επιβιώνουν απουσία οξυγόνου, αλλά αναπτύσσονται πιο γρήγορα παρουσία του</a:t>
            </a:r>
            <a:endParaRPr lang="da-DK" sz="1600" dirty="0">
              <a:solidFill>
                <a:schemeClr val="tx1">
                  <a:lumMod val="85000"/>
                  <a:lumOff val="15000"/>
                </a:schemeClr>
              </a:solidFill>
            </a:endParaRPr>
          </a:p>
        </p:txBody>
      </p:sp>
      <p:sp>
        <p:nvSpPr>
          <p:cNvPr id="39" name="Tekstboks 10"/>
          <p:cNvSpPr txBox="1">
            <a:spLocks noChangeArrowheads="1"/>
          </p:cNvSpPr>
          <p:nvPr/>
        </p:nvSpPr>
        <p:spPr bwMode="auto">
          <a:xfrm>
            <a:off x="4572000" y="3861048"/>
            <a:ext cx="4288532" cy="584775"/>
          </a:xfrm>
          <a:prstGeom prst="rect">
            <a:avLst/>
          </a:prstGeom>
          <a:noFill/>
          <a:ln w="9525">
            <a:noFill/>
            <a:miter lim="800000"/>
            <a:headEnd/>
            <a:tailEnd/>
          </a:ln>
        </p:spPr>
        <p:txBody>
          <a:bodyPr wrap="square">
            <a:spAutoFit/>
          </a:bodyPr>
          <a:lstStyle/>
          <a:p>
            <a:r>
              <a:rPr lang="el-GR" sz="1600" b="1" dirty="0" smtClean="0">
                <a:solidFill>
                  <a:schemeClr val="tx1">
                    <a:lumMod val="85000"/>
                    <a:lumOff val="15000"/>
                  </a:schemeClr>
                </a:solidFill>
              </a:rPr>
              <a:t>Μικροαερόφιλοι:</a:t>
            </a:r>
            <a:r>
              <a:rPr lang="el-GR" sz="1600" dirty="0" smtClean="0">
                <a:solidFill>
                  <a:schemeClr val="tx1">
                    <a:lumMod val="85000"/>
                    <a:lumOff val="15000"/>
                  </a:schemeClr>
                </a:solidFill>
              </a:rPr>
              <a:t> χρειάζονται το οξυγόνο σε χαμηλότερα επίπεδα από αυτά της ατμόσφαιρας</a:t>
            </a:r>
          </a:p>
        </p:txBody>
      </p:sp>
      <p:sp>
        <p:nvSpPr>
          <p:cNvPr id="40" name="Tekstboks 13"/>
          <p:cNvSpPr txBox="1">
            <a:spLocks noChangeArrowheads="1"/>
          </p:cNvSpPr>
          <p:nvPr/>
        </p:nvSpPr>
        <p:spPr bwMode="auto">
          <a:xfrm>
            <a:off x="4572000" y="4725144"/>
            <a:ext cx="4392488" cy="584775"/>
          </a:xfrm>
          <a:prstGeom prst="rect">
            <a:avLst/>
          </a:prstGeom>
          <a:noFill/>
          <a:ln w="9525">
            <a:noFill/>
            <a:miter lim="800000"/>
            <a:headEnd/>
            <a:tailEnd/>
          </a:ln>
        </p:spPr>
        <p:txBody>
          <a:bodyPr wrap="square">
            <a:spAutoFit/>
          </a:bodyPr>
          <a:lstStyle/>
          <a:p>
            <a:r>
              <a:rPr lang="el-GR" sz="1600" b="1" dirty="0" smtClean="0">
                <a:solidFill>
                  <a:schemeClr val="tx1">
                    <a:lumMod val="85000"/>
                    <a:lumOff val="15000"/>
                  </a:schemeClr>
                </a:solidFill>
              </a:rPr>
              <a:t>Υποχρεωτικά αναερόβιοι:  </a:t>
            </a:r>
            <a:r>
              <a:rPr lang="el-GR" sz="1600" dirty="0" smtClean="0">
                <a:solidFill>
                  <a:schemeClr val="tx1">
                    <a:lumMod val="85000"/>
                    <a:lumOff val="15000"/>
                  </a:schemeClr>
                </a:solidFill>
              </a:rPr>
              <a:t>Καταστρέφονται παρουσία οξυγόνου</a:t>
            </a:r>
          </a:p>
        </p:txBody>
      </p:sp>
      <p:sp>
        <p:nvSpPr>
          <p:cNvPr id="41" name="Tekstboks 11"/>
          <p:cNvSpPr txBox="1">
            <a:spLocks noChangeArrowheads="1"/>
          </p:cNvSpPr>
          <p:nvPr/>
        </p:nvSpPr>
        <p:spPr bwMode="auto">
          <a:xfrm>
            <a:off x="4572000" y="5301208"/>
            <a:ext cx="4392488" cy="830997"/>
          </a:xfrm>
          <a:prstGeom prst="rect">
            <a:avLst/>
          </a:prstGeom>
          <a:noFill/>
          <a:ln w="9525">
            <a:noFill/>
            <a:miter lim="800000"/>
            <a:headEnd/>
            <a:tailEnd/>
          </a:ln>
        </p:spPr>
        <p:txBody>
          <a:bodyPr wrap="square">
            <a:spAutoFit/>
          </a:bodyPr>
          <a:lstStyle/>
          <a:p>
            <a:r>
              <a:rPr lang="el-GR" sz="1600" b="1" dirty="0" smtClean="0">
                <a:solidFill>
                  <a:schemeClr val="tx1">
                    <a:lumMod val="85000"/>
                    <a:lumOff val="15000"/>
                  </a:schemeClr>
                </a:solidFill>
              </a:rPr>
              <a:t>Δυνητικά αναερόβιοι: </a:t>
            </a:r>
            <a:r>
              <a:rPr lang="el-GR" sz="1600" dirty="0" smtClean="0">
                <a:solidFill>
                  <a:schemeClr val="tx1">
                    <a:lumMod val="85000"/>
                    <a:lumOff val="15000"/>
                  </a:schemeClr>
                </a:solidFill>
              </a:rPr>
              <a:t>Δε χρησιμοποιούν το οξυγόνο, όμως επιβιώνουν όταν υπάρχει στο περιβάλλον τους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619672" y="1988840"/>
            <a:ext cx="5904656" cy="313932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just"/>
            <a:endParaRPr lang="el-GR" dirty="0" smtClean="0"/>
          </a:p>
          <a:p>
            <a:pPr algn="just"/>
            <a:r>
              <a:rPr lang="el-GR" dirty="0" smtClean="0"/>
              <a:t>Τα μικρόβια της χλωρίδας βρίσκονται σε συνεχή αλληλεπίδραση με τον ξενιστή τους μέσω πολύπλοκων μοριακών σημάτων με τα οποία επιτυγχάνεται επικοινωνία ανάμεσα στα κύτταρα των μικροβίων και του ανθρώπου.</a:t>
            </a:r>
          </a:p>
          <a:p>
            <a:pPr algn="just"/>
            <a:r>
              <a:rPr lang="el-GR" dirty="0" smtClean="0"/>
              <a:t>Το αποτέλεσμα συνήθως είναι η αρμονική τους συμβίωση με αμοιβαία οφέλη.</a:t>
            </a:r>
          </a:p>
          <a:p>
            <a:pPr algn="just"/>
            <a:r>
              <a:rPr lang="el-GR" dirty="0" smtClean="0"/>
              <a:t> Υπάρχει ωστόσο περίπτωση η ισορροπία αυτή να διαταραχθεί με αποτέλεσμα την πρόκληση ασθενειών, οι οποίες είναι μερικές φορές πολύ σοβαρές</a:t>
            </a:r>
          </a:p>
          <a:p>
            <a:pPr algn="just"/>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18"/>
          <p:cNvSpPr>
            <a:spLocks noChangeArrowheads="1"/>
          </p:cNvSpPr>
          <p:nvPr/>
        </p:nvSpPr>
        <p:spPr bwMode="auto">
          <a:xfrm>
            <a:off x="4499992" y="3861048"/>
            <a:ext cx="4000500" cy="936000"/>
          </a:xfrm>
          <a:prstGeom prst="rect">
            <a:avLst/>
          </a:prstGeom>
          <a:gradFill flip="none" rotWithShape="1">
            <a:gsLst>
              <a:gs pos="1000">
                <a:schemeClr val="bg2">
                  <a:lumMod val="50000"/>
                </a:schemeClr>
              </a:gs>
              <a:gs pos="50000">
                <a:schemeClr val="bg2">
                  <a:lumMod val="75000"/>
                </a:schemeClr>
              </a:gs>
              <a:gs pos="100000">
                <a:schemeClr val="bg2">
                  <a:lumMod val="9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33" name="Rektangel 18"/>
          <p:cNvSpPr>
            <a:spLocks noChangeArrowheads="1"/>
          </p:cNvSpPr>
          <p:nvPr/>
        </p:nvSpPr>
        <p:spPr bwMode="auto">
          <a:xfrm>
            <a:off x="4499992" y="2852936"/>
            <a:ext cx="4000500" cy="936000"/>
          </a:xfrm>
          <a:prstGeom prst="rect">
            <a:avLst/>
          </a:prstGeom>
          <a:gradFill flip="none" rotWithShape="1">
            <a:gsLst>
              <a:gs pos="1000">
                <a:schemeClr val="bg2">
                  <a:lumMod val="50000"/>
                </a:schemeClr>
              </a:gs>
              <a:gs pos="50000">
                <a:schemeClr val="bg2">
                  <a:lumMod val="75000"/>
                </a:schemeClr>
              </a:gs>
              <a:gs pos="100000">
                <a:schemeClr val="bg2">
                  <a:lumMod val="9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8" name="2 - Υπότιτλος"/>
          <p:cNvSpPr txBox="1">
            <a:spLocks/>
          </p:cNvSpPr>
          <p:nvPr/>
        </p:nvSpPr>
        <p:spPr>
          <a:xfrm>
            <a:off x="1403648" y="2420888"/>
            <a:ext cx="7128792"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indent="-342900" algn="ctr">
              <a:spcBef>
                <a:spcPct val="20000"/>
              </a:spcBef>
              <a:defRPr/>
            </a:pPr>
            <a:r>
              <a:rPr lang="el-GR" sz="2000" b="1" dirty="0" smtClean="0">
                <a:solidFill>
                  <a:schemeClr val="bg1"/>
                </a:solidFill>
              </a:rPr>
              <a:t>Θερμοκρασία</a:t>
            </a:r>
            <a:r>
              <a:rPr lang="el-GR" sz="2800" b="1" dirty="0" smtClean="0">
                <a:solidFill>
                  <a:schemeClr val="bg1"/>
                </a:solidFill>
              </a:rPr>
              <a:t>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9" name="18 - Ομάδα"/>
          <p:cNvGrpSpPr/>
          <p:nvPr/>
        </p:nvGrpSpPr>
        <p:grpSpPr>
          <a:xfrm>
            <a:off x="1403648" y="2924944"/>
            <a:ext cx="2988000" cy="2880320"/>
            <a:chOff x="5511800" y="3356992"/>
            <a:chExt cx="2988000" cy="2880320"/>
          </a:xfrm>
          <a:gradFill>
            <a:gsLst>
              <a:gs pos="1000">
                <a:schemeClr val="bg2">
                  <a:lumMod val="50000"/>
                </a:schemeClr>
              </a:gs>
              <a:gs pos="50000">
                <a:schemeClr val="bg2">
                  <a:lumMod val="75000"/>
                </a:schemeClr>
              </a:gs>
              <a:gs pos="100000">
                <a:schemeClr val="bg2">
                  <a:lumMod val="90000"/>
                  <a:alpha val="56000"/>
                </a:schemeClr>
              </a:gs>
            </a:gsLst>
            <a:lin ang="5400000" scaled="1"/>
          </a:gradFill>
        </p:grpSpPr>
        <p:sp>
          <p:nvSpPr>
            <p:cNvPr id="20" name="Rektangel 50"/>
            <p:cNvSpPr>
              <a:spLocks noChangeArrowheads="1"/>
            </p:cNvSpPr>
            <p:nvPr/>
          </p:nvSpPr>
          <p:spPr bwMode="auto">
            <a:xfrm>
              <a:off x="5511800" y="3356992"/>
              <a:ext cx="2988000" cy="288032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1" name="20 - TextBox"/>
            <p:cNvSpPr txBox="1"/>
            <p:nvPr/>
          </p:nvSpPr>
          <p:spPr>
            <a:xfrm>
              <a:off x="5583808" y="3789611"/>
              <a:ext cx="2880320" cy="1077218"/>
            </a:xfrm>
            <a:prstGeom prst="rect">
              <a:avLst/>
            </a:prstGeom>
            <a:grpFill/>
          </p:spPr>
          <p:txBody>
            <a:bodyPr wrap="square" rtlCol="0">
              <a:spAutoFit/>
            </a:bodyPr>
            <a:lstStyle/>
            <a:p>
              <a:pPr algn="just"/>
              <a:r>
                <a:rPr lang="el-GR" sz="1600" b="1" dirty="0" smtClean="0"/>
                <a:t>Οι μικροοργανισμοί ανάλογα με το είδος τους έχουν συγκεκριμένη ιδανική θερμοκρασία ανάπτυξης</a:t>
              </a:r>
            </a:p>
          </p:txBody>
        </p:sp>
      </p:grpSp>
      <p:sp>
        <p:nvSpPr>
          <p:cNvPr id="23" name="Tekstboks 8"/>
          <p:cNvSpPr txBox="1">
            <a:spLocks noChangeArrowheads="1"/>
          </p:cNvSpPr>
          <p:nvPr/>
        </p:nvSpPr>
        <p:spPr bwMode="auto">
          <a:xfrm>
            <a:off x="4495936" y="2967335"/>
            <a:ext cx="4032448" cy="584775"/>
          </a:xfrm>
          <a:prstGeom prst="rect">
            <a:avLst/>
          </a:prstGeom>
          <a:noFill/>
          <a:ln w="9525">
            <a:noFill/>
            <a:miter lim="800000"/>
            <a:headEnd/>
            <a:tailEnd/>
          </a:ln>
        </p:spPr>
        <p:txBody>
          <a:bodyPr wrap="square">
            <a:spAutoFit/>
          </a:bodyPr>
          <a:lstStyle/>
          <a:p>
            <a:r>
              <a:rPr lang="el-GR" sz="1600" b="1" dirty="0" smtClean="0"/>
              <a:t>Ψυχρόφιλοι:</a:t>
            </a:r>
            <a:r>
              <a:rPr lang="el-GR" sz="1600" dirty="0" smtClean="0"/>
              <a:t>  Αναπτύσσονται καλύτερα σε θερμοκρασία 10-20</a:t>
            </a:r>
            <a:r>
              <a:rPr lang="el-GR" sz="1600" baseline="30000" dirty="0" smtClean="0"/>
              <a:t>ο</a:t>
            </a:r>
            <a:r>
              <a:rPr lang="el-GR" sz="1600" dirty="0" smtClean="0"/>
              <a:t> </a:t>
            </a:r>
            <a:r>
              <a:rPr lang="en-US" sz="1600" dirty="0" smtClean="0"/>
              <a:t>C</a:t>
            </a:r>
            <a:endParaRPr lang="el-GR" sz="1600" dirty="0" smtClean="0"/>
          </a:p>
        </p:txBody>
      </p:sp>
      <p:sp>
        <p:nvSpPr>
          <p:cNvPr id="25" name="Rektangel 18"/>
          <p:cNvSpPr>
            <a:spLocks noChangeArrowheads="1"/>
          </p:cNvSpPr>
          <p:nvPr/>
        </p:nvSpPr>
        <p:spPr bwMode="auto">
          <a:xfrm>
            <a:off x="4495936" y="4869160"/>
            <a:ext cx="4000500" cy="936000"/>
          </a:xfrm>
          <a:prstGeom prst="rect">
            <a:avLst/>
          </a:prstGeom>
          <a:gradFill flip="none" rotWithShape="1">
            <a:gsLst>
              <a:gs pos="1000">
                <a:schemeClr val="bg2">
                  <a:lumMod val="50000"/>
                </a:schemeClr>
              </a:gs>
              <a:gs pos="50000">
                <a:schemeClr val="bg2">
                  <a:lumMod val="75000"/>
                </a:schemeClr>
              </a:gs>
              <a:gs pos="100000">
                <a:schemeClr val="bg2">
                  <a:lumMod val="9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28" name="Tekstboks 12"/>
          <p:cNvSpPr txBox="1">
            <a:spLocks noChangeArrowheads="1"/>
          </p:cNvSpPr>
          <p:nvPr/>
        </p:nvSpPr>
        <p:spPr bwMode="auto">
          <a:xfrm>
            <a:off x="4572000" y="4005064"/>
            <a:ext cx="4000500" cy="584775"/>
          </a:xfrm>
          <a:prstGeom prst="rect">
            <a:avLst/>
          </a:prstGeom>
          <a:noFill/>
          <a:ln w="9525">
            <a:noFill/>
            <a:miter lim="800000"/>
            <a:headEnd/>
            <a:tailEnd/>
          </a:ln>
        </p:spPr>
        <p:txBody>
          <a:bodyPr wrap="square">
            <a:spAutoFit/>
          </a:bodyPr>
          <a:lstStyle/>
          <a:p>
            <a:r>
              <a:rPr lang="el-GR" sz="1600" b="1" dirty="0" smtClean="0"/>
              <a:t>Θερμόφιλοι:</a:t>
            </a:r>
            <a:r>
              <a:rPr lang="el-GR" sz="1600" dirty="0" smtClean="0"/>
              <a:t>  Αναπτύσσονται καλύτερα σε θερμοκρασία 50-60</a:t>
            </a:r>
            <a:r>
              <a:rPr lang="el-GR" sz="1600" baseline="30000" dirty="0" smtClean="0"/>
              <a:t>ο</a:t>
            </a:r>
            <a:r>
              <a:rPr lang="el-GR" sz="1600" dirty="0" smtClean="0"/>
              <a:t> </a:t>
            </a:r>
            <a:r>
              <a:rPr lang="en-US" sz="1600" dirty="0" smtClean="0"/>
              <a:t>C</a:t>
            </a:r>
            <a:endParaRPr lang="el-GR" sz="1600" dirty="0" smtClean="0"/>
          </a:p>
        </p:txBody>
      </p:sp>
      <p:sp>
        <p:nvSpPr>
          <p:cNvPr id="29" name="Tekstboks 10"/>
          <p:cNvSpPr txBox="1">
            <a:spLocks noChangeArrowheads="1"/>
          </p:cNvSpPr>
          <p:nvPr/>
        </p:nvSpPr>
        <p:spPr bwMode="auto">
          <a:xfrm>
            <a:off x="4603948" y="4941168"/>
            <a:ext cx="4000500" cy="584775"/>
          </a:xfrm>
          <a:prstGeom prst="rect">
            <a:avLst/>
          </a:prstGeom>
          <a:noFill/>
          <a:ln w="9525">
            <a:noFill/>
            <a:miter lim="800000"/>
            <a:headEnd/>
            <a:tailEnd/>
          </a:ln>
        </p:spPr>
        <p:txBody>
          <a:bodyPr>
            <a:spAutoFit/>
          </a:bodyPr>
          <a:lstStyle/>
          <a:p>
            <a:r>
              <a:rPr lang="el-GR" sz="1600" b="1" dirty="0" err="1" smtClean="0"/>
              <a:t>Μεσόφιλοι</a:t>
            </a:r>
            <a:r>
              <a:rPr lang="el-GR" sz="1600" b="1" dirty="0" smtClean="0"/>
              <a:t>:  </a:t>
            </a:r>
            <a:r>
              <a:rPr lang="el-GR" sz="1600" dirty="0" smtClean="0"/>
              <a:t>Αναπτύσσονται καλύτερα σε θερμοκρασία 30-37</a:t>
            </a:r>
            <a:r>
              <a:rPr lang="el-GR" sz="1600" baseline="30000" dirty="0" smtClean="0"/>
              <a:t>ο</a:t>
            </a:r>
            <a:r>
              <a:rPr lang="el-GR" sz="1600" dirty="0" smtClean="0"/>
              <a:t> </a:t>
            </a:r>
            <a:r>
              <a:rPr lang="en-US" sz="1600" dirty="0" smtClean="0"/>
              <a:t>C</a:t>
            </a:r>
            <a:endParaRPr lang="el-GR" sz="1600" dirty="0" smtClean="0"/>
          </a:p>
        </p:txBody>
      </p:sp>
      <p:sp>
        <p:nvSpPr>
          <p:cNvPr id="3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3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8"/>
          <p:cNvSpPr>
            <a:spLocks noChangeArrowheads="1"/>
          </p:cNvSpPr>
          <p:nvPr/>
        </p:nvSpPr>
        <p:spPr bwMode="auto">
          <a:xfrm>
            <a:off x="4499992" y="3861048"/>
            <a:ext cx="4000500" cy="936000"/>
          </a:xfrm>
          <a:prstGeom prst="rect">
            <a:avLst/>
          </a:prstGeom>
          <a:gradFill flip="none" rotWithShape="1">
            <a:gsLst>
              <a:gs pos="1000">
                <a:schemeClr val="accent4">
                  <a:lumMod val="75000"/>
                </a:schemeClr>
              </a:gs>
              <a:gs pos="50000">
                <a:schemeClr val="accent4">
                  <a:lumMod val="60000"/>
                  <a:lumOff val="40000"/>
                </a:schemeClr>
              </a:gs>
              <a:gs pos="100000">
                <a:schemeClr val="accent4">
                  <a:lumMod val="40000"/>
                  <a:lumOff val="6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5" name="Rektangel 18"/>
          <p:cNvSpPr>
            <a:spLocks noChangeArrowheads="1"/>
          </p:cNvSpPr>
          <p:nvPr/>
        </p:nvSpPr>
        <p:spPr bwMode="auto">
          <a:xfrm>
            <a:off x="4499992" y="2852936"/>
            <a:ext cx="4000500" cy="936000"/>
          </a:xfrm>
          <a:prstGeom prst="rect">
            <a:avLst/>
          </a:prstGeom>
          <a:gradFill flip="none" rotWithShape="1">
            <a:gsLst>
              <a:gs pos="1000">
                <a:schemeClr val="accent4">
                  <a:lumMod val="75000"/>
                </a:schemeClr>
              </a:gs>
              <a:gs pos="50000">
                <a:schemeClr val="accent4">
                  <a:lumMod val="60000"/>
                  <a:lumOff val="40000"/>
                </a:schemeClr>
              </a:gs>
              <a:gs pos="100000">
                <a:schemeClr val="accent4">
                  <a:lumMod val="40000"/>
                  <a:lumOff val="6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6" name="2 - Υπότιτλος"/>
          <p:cNvSpPr txBox="1">
            <a:spLocks/>
          </p:cNvSpPr>
          <p:nvPr/>
        </p:nvSpPr>
        <p:spPr>
          <a:xfrm>
            <a:off x="1403648" y="2420888"/>
            <a:ext cx="7128792"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indent="-342900" algn="ctr">
              <a:spcBef>
                <a:spcPct val="20000"/>
              </a:spcBef>
              <a:defRPr/>
            </a:pPr>
            <a:r>
              <a:rPr lang="en-US" sz="2000" b="1" dirty="0" smtClean="0">
                <a:solidFill>
                  <a:schemeClr val="bg1"/>
                </a:solidFill>
              </a:rPr>
              <a:t>pH</a:t>
            </a:r>
            <a:r>
              <a:rPr lang="el-GR" sz="2800" b="1" dirty="0" smtClean="0">
                <a:solidFill>
                  <a:schemeClr val="bg1"/>
                </a:solidFill>
              </a:rPr>
              <a:t>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17" name="16 - Ομάδα"/>
          <p:cNvGrpSpPr/>
          <p:nvPr/>
        </p:nvGrpSpPr>
        <p:grpSpPr>
          <a:xfrm>
            <a:off x="1403648" y="2852936"/>
            <a:ext cx="2988000" cy="2946400"/>
            <a:chOff x="5511800" y="3284984"/>
            <a:chExt cx="2988000" cy="2946400"/>
          </a:xfrm>
          <a:gradFill>
            <a:gsLst>
              <a:gs pos="1000">
                <a:schemeClr val="accent4">
                  <a:lumMod val="75000"/>
                </a:schemeClr>
              </a:gs>
              <a:gs pos="50000">
                <a:schemeClr val="accent4">
                  <a:lumMod val="60000"/>
                  <a:lumOff val="40000"/>
                </a:schemeClr>
              </a:gs>
              <a:gs pos="100000">
                <a:schemeClr val="accent4">
                  <a:lumMod val="40000"/>
                  <a:lumOff val="60000"/>
                  <a:alpha val="56000"/>
                </a:schemeClr>
              </a:gs>
            </a:gsLst>
            <a:lin ang="5400000" scaled="1"/>
          </a:gradFill>
        </p:grpSpPr>
        <p:sp>
          <p:nvSpPr>
            <p:cNvPr id="18" name="Rektangel 50"/>
            <p:cNvSpPr>
              <a:spLocks noChangeArrowheads="1"/>
            </p:cNvSpPr>
            <p:nvPr/>
          </p:nvSpPr>
          <p:spPr bwMode="auto">
            <a:xfrm>
              <a:off x="5511800" y="3284984"/>
              <a:ext cx="2988000" cy="29464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9" name="18 - TextBox"/>
            <p:cNvSpPr txBox="1"/>
            <p:nvPr/>
          </p:nvSpPr>
          <p:spPr>
            <a:xfrm>
              <a:off x="5583808" y="3645024"/>
              <a:ext cx="2880320" cy="923330"/>
            </a:xfrm>
            <a:prstGeom prst="rect">
              <a:avLst/>
            </a:prstGeom>
            <a:grpFill/>
          </p:spPr>
          <p:txBody>
            <a:bodyPr wrap="square" rtlCol="0">
              <a:spAutoFit/>
            </a:bodyPr>
            <a:lstStyle/>
            <a:p>
              <a:pPr algn="just"/>
              <a:r>
                <a:rPr lang="el-GR" dirty="0" smtClean="0">
                  <a:solidFill>
                    <a:schemeClr val="bg1"/>
                  </a:solidFill>
                </a:rPr>
                <a:t>Τα περισσότερα μικρόβια έχουν ένα σχετικά στενό πεδίο άριστου </a:t>
              </a:r>
              <a:r>
                <a:rPr lang="en-US" dirty="0" smtClean="0">
                  <a:solidFill>
                    <a:schemeClr val="bg1"/>
                  </a:solidFill>
                </a:rPr>
                <a:t>pH</a:t>
              </a:r>
              <a:endParaRPr lang="el-GR" dirty="0" smtClean="0">
                <a:solidFill>
                  <a:schemeClr val="bg1"/>
                </a:solidFill>
              </a:endParaRPr>
            </a:p>
          </p:txBody>
        </p:sp>
      </p:grpSp>
      <p:sp>
        <p:nvSpPr>
          <p:cNvPr id="20" name="Tekstboks 8"/>
          <p:cNvSpPr txBox="1">
            <a:spLocks noChangeArrowheads="1"/>
          </p:cNvSpPr>
          <p:nvPr/>
        </p:nvSpPr>
        <p:spPr bwMode="auto">
          <a:xfrm>
            <a:off x="4495936" y="2967335"/>
            <a:ext cx="4032448" cy="646331"/>
          </a:xfrm>
          <a:prstGeom prst="rect">
            <a:avLst/>
          </a:prstGeom>
          <a:noFill/>
          <a:ln w="9525">
            <a:noFill/>
            <a:miter lim="800000"/>
            <a:headEnd/>
            <a:tailEnd/>
          </a:ln>
        </p:spPr>
        <p:txBody>
          <a:bodyPr wrap="square">
            <a:spAutoFit/>
          </a:bodyPr>
          <a:lstStyle/>
          <a:p>
            <a:r>
              <a:rPr lang="el-GR" b="1" dirty="0" smtClean="0">
                <a:solidFill>
                  <a:schemeClr val="bg1"/>
                </a:solidFill>
              </a:rPr>
              <a:t>Ουδετερόφιλοι: Α</a:t>
            </a:r>
            <a:r>
              <a:rPr lang="el-GR" dirty="0" smtClean="0">
                <a:solidFill>
                  <a:schemeClr val="bg1"/>
                </a:solidFill>
              </a:rPr>
              <a:t>ναπτύσσονται σε ουδέτερο </a:t>
            </a:r>
            <a:r>
              <a:rPr lang="en-US" dirty="0" smtClean="0">
                <a:solidFill>
                  <a:schemeClr val="bg1"/>
                </a:solidFill>
              </a:rPr>
              <a:t>pH (6,0-8,0)</a:t>
            </a:r>
          </a:p>
        </p:txBody>
      </p:sp>
      <p:sp>
        <p:nvSpPr>
          <p:cNvPr id="21" name="Rektangel 18"/>
          <p:cNvSpPr>
            <a:spLocks noChangeArrowheads="1"/>
          </p:cNvSpPr>
          <p:nvPr/>
        </p:nvSpPr>
        <p:spPr bwMode="auto">
          <a:xfrm>
            <a:off x="4495936" y="4869160"/>
            <a:ext cx="4000500" cy="936000"/>
          </a:xfrm>
          <a:prstGeom prst="rect">
            <a:avLst/>
          </a:prstGeom>
          <a:gradFill flip="none" rotWithShape="1">
            <a:gsLst>
              <a:gs pos="1000">
                <a:schemeClr val="accent4">
                  <a:lumMod val="75000"/>
                </a:schemeClr>
              </a:gs>
              <a:gs pos="50000">
                <a:schemeClr val="accent4">
                  <a:lumMod val="60000"/>
                  <a:lumOff val="40000"/>
                </a:schemeClr>
              </a:gs>
              <a:gs pos="100000">
                <a:schemeClr val="accent4">
                  <a:lumMod val="40000"/>
                  <a:lumOff val="6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22" name="Tekstboks 12"/>
          <p:cNvSpPr txBox="1">
            <a:spLocks noChangeArrowheads="1"/>
          </p:cNvSpPr>
          <p:nvPr/>
        </p:nvSpPr>
        <p:spPr bwMode="auto">
          <a:xfrm>
            <a:off x="4572000" y="4005064"/>
            <a:ext cx="4000500" cy="369332"/>
          </a:xfrm>
          <a:prstGeom prst="rect">
            <a:avLst/>
          </a:prstGeom>
          <a:noFill/>
          <a:ln w="9525">
            <a:noFill/>
            <a:miter lim="800000"/>
            <a:headEnd/>
            <a:tailEnd/>
          </a:ln>
        </p:spPr>
        <p:txBody>
          <a:bodyPr wrap="square">
            <a:spAutoFit/>
          </a:bodyPr>
          <a:lstStyle/>
          <a:p>
            <a:r>
              <a:rPr lang="el-GR" b="1" dirty="0" err="1" smtClean="0">
                <a:solidFill>
                  <a:schemeClr val="bg1"/>
                </a:solidFill>
              </a:rPr>
              <a:t>Οξεόφιλοι</a:t>
            </a:r>
            <a:r>
              <a:rPr lang="el-GR" b="1" dirty="0" smtClean="0">
                <a:solidFill>
                  <a:schemeClr val="bg1"/>
                </a:solidFill>
              </a:rPr>
              <a:t>: Α</a:t>
            </a:r>
            <a:r>
              <a:rPr lang="el-GR" dirty="0" smtClean="0">
                <a:solidFill>
                  <a:schemeClr val="bg1"/>
                </a:solidFill>
              </a:rPr>
              <a:t>ναπτύσσονται σε όξινο </a:t>
            </a:r>
            <a:r>
              <a:rPr lang="en-US" dirty="0" smtClean="0">
                <a:solidFill>
                  <a:schemeClr val="bg1"/>
                </a:solidFill>
              </a:rPr>
              <a:t>pH</a:t>
            </a:r>
            <a:endParaRPr lang="el-GR" dirty="0" smtClean="0">
              <a:solidFill>
                <a:schemeClr val="bg1"/>
              </a:solidFill>
            </a:endParaRPr>
          </a:p>
        </p:txBody>
      </p:sp>
      <p:sp>
        <p:nvSpPr>
          <p:cNvPr id="23" name="Tekstboks 10"/>
          <p:cNvSpPr txBox="1">
            <a:spLocks noChangeArrowheads="1"/>
          </p:cNvSpPr>
          <p:nvPr/>
        </p:nvSpPr>
        <p:spPr bwMode="auto">
          <a:xfrm>
            <a:off x="4603948" y="4941168"/>
            <a:ext cx="4000500" cy="646331"/>
          </a:xfrm>
          <a:prstGeom prst="rect">
            <a:avLst/>
          </a:prstGeom>
          <a:noFill/>
          <a:ln w="9525">
            <a:noFill/>
            <a:miter lim="800000"/>
            <a:headEnd/>
            <a:tailEnd/>
          </a:ln>
        </p:spPr>
        <p:txBody>
          <a:bodyPr>
            <a:spAutoFit/>
          </a:bodyPr>
          <a:lstStyle/>
          <a:p>
            <a:r>
              <a:rPr lang="el-GR" b="1" dirty="0" err="1" smtClean="0">
                <a:solidFill>
                  <a:schemeClr val="bg1"/>
                </a:solidFill>
              </a:rPr>
              <a:t>Αλκαλιόφιλοι</a:t>
            </a:r>
            <a:r>
              <a:rPr lang="el-GR" b="1" dirty="0" smtClean="0">
                <a:solidFill>
                  <a:schemeClr val="bg1"/>
                </a:solidFill>
              </a:rPr>
              <a:t>:</a:t>
            </a:r>
            <a:r>
              <a:rPr lang="el-GR" dirty="0" smtClean="0">
                <a:solidFill>
                  <a:schemeClr val="bg1"/>
                </a:solidFill>
              </a:rPr>
              <a:t> αναπτύσσονται σε αλκαλικό </a:t>
            </a:r>
            <a:r>
              <a:rPr lang="en-US" dirty="0" smtClean="0">
                <a:solidFill>
                  <a:schemeClr val="bg1"/>
                </a:solidFill>
              </a:rPr>
              <a:t>pH</a:t>
            </a:r>
            <a:endParaRPr lang="el-GR" dirty="0" smtClean="0">
              <a:solidFill>
                <a:schemeClr val="bg1"/>
              </a:solidFill>
            </a:endParaRPr>
          </a:p>
        </p:txBody>
      </p:sp>
      <p:sp>
        <p:nvSpPr>
          <p:cNvPr id="2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2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8"/>
          <p:cNvSpPr>
            <a:spLocks noChangeArrowheads="1"/>
          </p:cNvSpPr>
          <p:nvPr/>
        </p:nvSpPr>
        <p:spPr bwMode="auto">
          <a:xfrm>
            <a:off x="4499992" y="2852936"/>
            <a:ext cx="4000500" cy="936000"/>
          </a:xfrm>
          <a:prstGeom prst="rect">
            <a:avLst/>
          </a:prstGeom>
          <a:solidFill>
            <a:schemeClr val="bg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6" name="2 - Υπότιτλος"/>
          <p:cNvSpPr txBox="1">
            <a:spLocks/>
          </p:cNvSpPr>
          <p:nvPr/>
        </p:nvSpPr>
        <p:spPr>
          <a:xfrm>
            <a:off x="1403648" y="2420888"/>
            <a:ext cx="7128792"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indent="-342900" algn="ctr">
              <a:spcBef>
                <a:spcPct val="20000"/>
              </a:spcBef>
              <a:defRPr/>
            </a:pPr>
            <a:r>
              <a:rPr lang="el-GR" b="1" dirty="0" smtClean="0">
                <a:solidFill>
                  <a:schemeClr val="bg1"/>
                </a:solidFill>
              </a:rPr>
              <a:t> ΣΧΕΣΕΙΣ ΜΙΚΡΟΒΙΩΝ ΚΑΙ ΜΕΓΑΛΟΟΡΓΑΝΙΣΜΩΝ</a:t>
            </a:r>
            <a:r>
              <a:rPr lang="el-GR" sz="2800" b="1" dirty="0" smtClean="0">
                <a:solidFill>
                  <a:schemeClr val="bg1"/>
                </a:solidFill>
              </a:rPr>
              <a:t>   </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16 - Ομάδα"/>
          <p:cNvGrpSpPr/>
          <p:nvPr/>
        </p:nvGrpSpPr>
        <p:grpSpPr>
          <a:xfrm>
            <a:off x="1403648" y="2852936"/>
            <a:ext cx="2988000" cy="3024336"/>
            <a:chOff x="5511800" y="3284984"/>
            <a:chExt cx="2988000" cy="2946400"/>
          </a:xfrm>
          <a:solidFill>
            <a:schemeClr val="tx1">
              <a:lumMod val="50000"/>
              <a:lumOff val="50000"/>
            </a:schemeClr>
          </a:solidFill>
        </p:grpSpPr>
        <p:sp>
          <p:nvSpPr>
            <p:cNvPr id="18" name="Rektangel 50"/>
            <p:cNvSpPr>
              <a:spLocks noChangeArrowheads="1"/>
            </p:cNvSpPr>
            <p:nvPr/>
          </p:nvSpPr>
          <p:spPr bwMode="auto">
            <a:xfrm>
              <a:off x="5511800" y="3284984"/>
              <a:ext cx="2988000" cy="29464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9" name="18 - TextBox"/>
            <p:cNvSpPr txBox="1"/>
            <p:nvPr/>
          </p:nvSpPr>
          <p:spPr>
            <a:xfrm>
              <a:off x="5580112" y="3435965"/>
              <a:ext cx="2880320" cy="923330"/>
            </a:xfrm>
            <a:prstGeom prst="rect">
              <a:avLst/>
            </a:prstGeom>
            <a:grpFill/>
          </p:spPr>
          <p:txBody>
            <a:bodyPr wrap="square" rtlCol="0">
              <a:spAutoFit/>
            </a:bodyPr>
            <a:lstStyle/>
            <a:p>
              <a:pPr algn="just"/>
              <a:r>
                <a:rPr lang="el-GR" dirty="0" smtClean="0">
                  <a:solidFill>
                    <a:schemeClr val="bg1"/>
                  </a:solidFill>
                </a:rPr>
                <a:t>Ο </a:t>
              </a:r>
              <a:r>
                <a:rPr lang="el-GR" dirty="0" err="1" smtClean="0">
                  <a:solidFill>
                    <a:schemeClr val="bg1"/>
                  </a:solidFill>
                </a:rPr>
                <a:t>μεγαλοοργανισμός</a:t>
              </a:r>
              <a:r>
                <a:rPr lang="el-GR" dirty="0" smtClean="0">
                  <a:solidFill>
                    <a:schemeClr val="bg1"/>
                  </a:solidFill>
                </a:rPr>
                <a:t> που φιλοξενεί μικροοργανισμούς ονομάζεται </a:t>
              </a:r>
              <a:r>
                <a:rPr lang="el-GR" b="1" dirty="0" smtClean="0">
                  <a:solidFill>
                    <a:schemeClr val="bg1"/>
                  </a:solidFill>
                </a:rPr>
                <a:t>ξενιστής</a:t>
              </a:r>
            </a:p>
          </p:txBody>
        </p:sp>
      </p:grpSp>
      <p:sp>
        <p:nvSpPr>
          <p:cNvPr id="20" name="Tekstboks 8"/>
          <p:cNvSpPr txBox="1">
            <a:spLocks noChangeArrowheads="1"/>
          </p:cNvSpPr>
          <p:nvPr/>
        </p:nvSpPr>
        <p:spPr bwMode="auto">
          <a:xfrm>
            <a:off x="4495936" y="2967335"/>
            <a:ext cx="4032448" cy="584775"/>
          </a:xfrm>
          <a:prstGeom prst="rect">
            <a:avLst/>
          </a:prstGeom>
          <a:noFill/>
          <a:ln w="9525">
            <a:noFill/>
            <a:miter lim="800000"/>
            <a:headEnd/>
            <a:tailEnd/>
          </a:ln>
        </p:spPr>
        <p:txBody>
          <a:bodyPr wrap="square">
            <a:spAutoFit/>
          </a:bodyPr>
          <a:lstStyle/>
          <a:p>
            <a:r>
              <a:rPr lang="el-GR" sz="1600" b="1" dirty="0" smtClean="0"/>
              <a:t>Παθογόνοι</a:t>
            </a:r>
            <a:r>
              <a:rPr lang="el-GR" sz="1600" dirty="0" smtClean="0"/>
              <a:t> ονομάζονται οι μικροοργανισμοί που προκαλούν διαταραχές στον ξενιστή τους </a:t>
            </a:r>
            <a:endParaRPr lang="en-US" sz="1600" b="1" dirty="0" smtClean="0"/>
          </a:p>
        </p:txBody>
      </p:sp>
      <p:sp>
        <p:nvSpPr>
          <p:cNvPr id="22" name="Tekstboks 12"/>
          <p:cNvSpPr txBox="1">
            <a:spLocks noChangeArrowheads="1"/>
          </p:cNvSpPr>
          <p:nvPr/>
        </p:nvSpPr>
        <p:spPr bwMode="auto">
          <a:xfrm>
            <a:off x="4499992" y="3894147"/>
            <a:ext cx="4000500" cy="830997"/>
          </a:xfrm>
          <a:prstGeom prst="rect">
            <a:avLst/>
          </a:prstGeom>
          <a:solidFill>
            <a:schemeClr val="bg1">
              <a:lumMod val="65000"/>
            </a:schemeClr>
          </a:solidFill>
          <a:ln w="9525">
            <a:noFill/>
            <a:miter lim="800000"/>
            <a:headEnd/>
            <a:tailEnd/>
          </a:ln>
        </p:spPr>
        <p:txBody>
          <a:bodyPr wrap="square">
            <a:spAutoFit/>
          </a:bodyPr>
          <a:lstStyle/>
          <a:p>
            <a:r>
              <a:rPr lang="el-GR" sz="1600" b="1" dirty="0" smtClean="0"/>
              <a:t>Σαπροφυτικοί</a:t>
            </a:r>
            <a:r>
              <a:rPr lang="el-GR" sz="1600" dirty="0" smtClean="0"/>
              <a:t> ονομάζονται οι μικροοργανισμοί που αναπτύσσονται σε νεκρό οργανικό υλικό</a:t>
            </a:r>
            <a:endParaRPr lang="el-GR" sz="1600" b="1" dirty="0" smtClean="0"/>
          </a:p>
        </p:txBody>
      </p:sp>
      <p:sp>
        <p:nvSpPr>
          <p:cNvPr id="23" name="Tekstboks 10"/>
          <p:cNvSpPr txBox="1">
            <a:spLocks noChangeArrowheads="1"/>
          </p:cNvSpPr>
          <p:nvPr/>
        </p:nvSpPr>
        <p:spPr bwMode="auto">
          <a:xfrm>
            <a:off x="4499992" y="4797152"/>
            <a:ext cx="4000500" cy="1077218"/>
          </a:xfrm>
          <a:prstGeom prst="rect">
            <a:avLst/>
          </a:prstGeom>
          <a:solidFill>
            <a:schemeClr val="bg1">
              <a:lumMod val="50000"/>
            </a:schemeClr>
          </a:solidFill>
          <a:ln w="9525">
            <a:noFill/>
            <a:miter lim="800000"/>
            <a:headEnd/>
            <a:tailEnd/>
          </a:ln>
        </p:spPr>
        <p:txBody>
          <a:bodyPr>
            <a:spAutoFit/>
          </a:bodyPr>
          <a:lstStyle/>
          <a:p>
            <a:r>
              <a:rPr lang="el-GR" sz="1600" b="1" dirty="0" smtClean="0">
                <a:solidFill>
                  <a:schemeClr val="bg1"/>
                </a:solidFill>
              </a:rPr>
              <a:t>Ευκαιριακοί</a:t>
            </a:r>
            <a:r>
              <a:rPr lang="el-GR" sz="1600" dirty="0" smtClean="0">
                <a:solidFill>
                  <a:schemeClr val="bg1"/>
                </a:solidFill>
              </a:rPr>
              <a:t> ονομάζονται οι μικροοργανισμοί οι οποίοι προκαλούν νόσο στον ξενιστή τους μόνο κάτω από ειδικές συνθήκες</a:t>
            </a:r>
          </a:p>
          <a:p>
            <a:endParaRPr lang="el-GR" sz="1600" b="1" dirty="0" smtClean="0">
              <a:solidFill>
                <a:schemeClr val="bg1"/>
              </a:solidFill>
            </a:endParaRPr>
          </a:p>
        </p:txBody>
      </p:sp>
      <p:sp>
        <p:nvSpPr>
          <p:cNvPr id="2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2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øjrepil 29"/>
          <p:cNvSpPr/>
          <p:nvPr/>
        </p:nvSpPr>
        <p:spPr bwMode="auto">
          <a:xfrm>
            <a:off x="4211960" y="5111610"/>
            <a:ext cx="486018" cy="353572"/>
          </a:xfrm>
          <a:prstGeom prst="rightArrow">
            <a:avLst>
              <a:gd name="adj1" fmla="val 50000"/>
              <a:gd name="adj2" fmla="val 82469"/>
            </a:avLst>
          </a:prstGeom>
          <a:gradFill flip="none" rotWithShape="1">
            <a:gsLst>
              <a:gs pos="100000">
                <a:schemeClr val="bg2"/>
              </a:gs>
              <a:gs pos="0">
                <a:schemeClr val="tx1"/>
              </a:gs>
            </a:gsLst>
            <a:lin ang="0" scaled="0"/>
            <a:tileRect/>
          </a:gradFill>
          <a:ln w="6350">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contourClr>
              <a:schemeClr val="accent6"/>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dirty="0">
                <a:solidFill>
                  <a:srgbClr val="FFFFFF"/>
                </a:solidFill>
                <a:latin typeface="Arial" pitchFamily="34" charset="0"/>
                <a:ea typeface="ＭＳ Ｐゴシック" pitchFamily="-97" charset="-128"/>
              </a:rPr>
              <a:t> </a:t>
            </a:r>
          </a:p>
        </p:txBody>
      </p:sp>
      <p:grpSp>
        <p:nvGrpSpPr>
          <p:cNvPr id="3" name="Gruppe 19"/>
          <p:cNvGrpSpPr>
            <a:grpSpLocks/>
          </p:cNvGrpSpPr>
          <p:nvPr/>
        </p:nvGrpSpPr>
        <p:grpSpPr bwMode="auto">
          <a:xfrm>
            <a:off x="395536" y="2276872"/>
            <a:ext cx="3866481" cy="3771900"/>
            <a:chOff x="1134661" y="2146300"/>
            <a:chExt cx="1433914" cy="3771900"/>
          </a:xfrm>
        </p:grpSpPr>
        <p:sp>
          <p:nvSpPr>
            <p:cNvPr id="21" name="Rektangel 20"/>
            <p:cNvSpPr>
              <a:spLocks noChangeArrowheads="1"/>
            </p:cNvSpPr>
            <p:nvPr/>
          </p:nvSpPr>
          <p:spPr bwMode="auto">
            <a:xfrm>
              <a:off x="1231900" y="4738688"/>
              <a:ext cx="1333500" cy="1179512"/>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2" name="Højrepil 21"/>
            <p:cNvSpPr/>
            <p:nvPr/>
          </p:nvSpPr>
          <p:spPr bwMode="auto">
            <a:xfrm rot="5400000">
              <a:off x="1631156" y="4653757"/>
              <a:ext cx="485775" cy="354012"/>
            </a:xfrm>
            <a:prstGeom prst="rightArrow">
              <a:avLst>
                <a:gd name="adj1" fmla="val 50000"/>
                <a:gd name="adj2" fmla="val 82469"/>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3" name="Rektangel 22"/>
            <p:cNvSpPr>
              <a:spLocks noChangeArrowheads="1"/>
            </p:cNvSpPr>
            <p:nvPr/>
          </p:nvSpPr>
          <p:spPr bwMode="auto">
            <a:xfrm>
              <a:off x="1231900" y="3441700"/>
              <a:ext cx="1333500" cy="117951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4" name="Højrepil 23"/>
            <p:cNvSpPr/>
            <p:nvPr/>
          </p:nvSpPr>
          <p:spPr bwMode="auto">
            <a:xfrm rot="5400000">
              <a:off x="1654969" y="3358356"/>
              <a:ext cx="485775" cy="354013"/>
            </a:xfrm>
            <a:prstGeom prst="rightArrow">
              <a:avLst>
                <a:gd name="adj1" fmla="val 50000"/>
                <a:gd name="adj2" fmla="val 82469"/>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26" name="Rektangel 25"/>
            <p:cNvSpPr>
              <a:spLocks noChangeArrowheads="1"/>
            </p:cNvSpPr>
            <p:nvPr/>
          </p:nvSpPr>
          <p:spPr bwMode="auto">
            <a:xfrm>
              <a:off x="1231900" y="2146300"/>
              <a:ext cx="1333500" cy="1179513"/>
            </a:xfrm>
            <a:prstGeom prst="rect">
              <a:avLst/>
            </a:prstGeom>
            <a:gradFill rotWithShape="1">
              <a:gsLst>
                <a:gs pos="0">
                  <a:schemeClr val="accent1"/>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31" name="Text Box 52"/>
            <p:cNvSpPr txBox="1">
              <a:spLocks noChangeArrowheads="1"/>
            </p:cNvSpPr>
            <p:nvPr/>
          </p:nvSpPr>
          <p:spPr bwMode="gray">
            <a:xfrm>
              <a:off x="1222375" y="5084763"/>
              <a:ext cx="1346200" cy="276999"/>
            </a:xfrm>
            <a:prstGeom prst="rect">
              <a:avLst/>
            </a:prstGeom>
            <a:noFill/>
            <a:ln w="9525">
              <a:noFill/>
              <a:miter lim="800000"/>
              <a:headEnd/>
              <a:tailEnd/>
            </a:ln>
          </p:spPr>
          <p:txBody>
            <a:bodyPr>
              <a:spAutoFit/>
            </a:bodyPr>
            <a:lstStyle/>
            <a:p>
              <a:pPr algn="ctr" defTabSz="801688">
                <a:spcBef>
                  <a:spcPct val="20000"/>
                </a:spcBef>
                <a:defRPr/>
              </a:pPr>
              <a:r>
                <a:rPr lang="da-DK" sz="1200" noProof="1" smtClean="0">
                  <a:solidFill>
                    <a:schemeClr val="accent1">
                      <a:lumMod val="10000"/>
                    </a:schemeClr>
                  </a:solidFill>
                  <a:latin typeface="Arial" pitchFamily="34" charset="0"/>
                  <a:ea typeface="ＭＳ Ｐゴシック" pitchFamily="-97" charset="-128"/>
                </a:rPr>
                <a:t>. </a:t>
              </a:r>
              <a:endParaRPr lang="da-DK" sz="1200" noProof="1">
                <a:solidFill>
                  <a:schemeClr val="accent1">
                    <a:lumMod val="10000"/>
                  </a:schemeClr>
                </a:solidFill>
                <a:latin typeface="Arial" pitchFamily="34" charset="0"/>
                <a:ea typeface="ＭＳ Ｐゴシック" pitchFamily="-97" charset="-128"/>
              </a:endParaRPr>
            </a:p>
          </p:txBody>
        </p:sp>
        <p:sp>
          <p:nvSpPr>
            <p:cNvPr id="32786" name="Text Box 52"/>
            <p:cNvSpPr txBox="1">
              <a:spLocks noChangeArrowheads="1"/>
            </p:cNvSpPr>
            <p:nvPr/>
          </p:nvSpPr>
          <p:spPr bwMode="gray">
            <a:xfrm>
              <a:off x="1134661" y="3800121"/>
              <a:ext cx="1433914" cy="830997"/>
            </a:xfrm>
            <a:prstGeom prst="rect">
              <a:avLst/>
            </a:prstGeom>
            <a:noFill/>
            <a:ln w="9525">
              <a:noFill/>
              <a:miter lim="800000"/>
              <a:headEnd/>
              <a:tailEnd/>
            </a:ln>
          </p:spPr>
          <p:txBody>
            <a:bodyPr wrap="square">
              <a:spAutoFit/>
            </a:bodyPr>
            <a:lstStyle/>
            <a:p>
              <a:pPr algn="ctr" defTabSz="801688">
                <a:spcBef>
                  <a:spcPct val="20000"/>
                </a:spcBef>
              </a:pPr>
              <a:r>
                <a:rPr lang="el-GR" sz="1600" noProof="1" smtClean="0">
                  <a:solidFill>
                    <a:schemeClr val="tx2"/>
                  </a:solidFill>
                </a:rPr>
                <a:t>Νοσήματα που προκαλούνται από τα μικρόβια</a:t>
              </a:r>
              <a:r>
                <a:rPr lang="en-US" sz="1600" noProof="1" smtClean="0">
                  <a:solidFill>
                    <a:schemeClr val="tx2"/>
                  </a:solidFill>
                </a:rPr>
                <a:t> </a:t>
              </a:r>
              <a:endParaRPr lang="en-US" sz="1600" noProof="1">
                <a:solidFill>
                  <a:schemeClr val="tx2"/>
                </a:solidFill>
              </a:endParaRPr>
            </a:p>
          </p:txBody>
        </p:sp>
        <p:sp>
          <p:nvSpPr>
            <p:cNvPr id="32787" name="Text Box 52"/>
            <p:cNvSpPr txBox="1">
              <a:spLocks noChangeArrowheads="1"/>
            </p:cNvSpPr>
            <p:nvPr/>
          </p:nvSpPr>
          <p:spPr bwMode="gray">
            <a:xfrm>
              <a:off x="1222375" y="2527394"/>
              <a:ext cx="1346200" cy="584775"/>
            </a:xfrm>
            <a:prstGeom prst="rect">
              <a:avLst/>
            </a:prstGeom>
            <a:noFill/>
            <a:ln w="9525">
              <a:noFill/>
              <a:miter lim="800000"/>
              <a:headEnd/>
              <a:tailEnd/>
            </a:ln>
          </p:spPr>
          <p:txBody>
            <a:bodyPr>
              <a:spAutoFit/>
            </a:bodyPr>
            <a:lstStyle/>
            <a:p>
              <a:pPr algn="ctr" defTabSz="801688">
                <a:spcBef>
                  <a:spcPct val="20000"/>
                </a:spcBef>
              </a:pPr>
              <a:r>
                <a:rPr lang="el-GR" sz="1600" b="1" noProof="1" smtClean="0">
                  <a:solidFill>
                    <a:schemeClr val="bg1"/>
                  </a:solidFill>
                </a:rPr>
                <a:t>Λοιμώδη νοσηματα</a:t>
              </a:r>
              <a:endParaRPr lang="en-US" sz="1600" b="1" noProof="1">
                <a:solidFill>
                  <a:schemeClr val="bg1"/>
                </a:solidFill>
              </a:endParaRPr>
            </a:p>
          </p:txBody>
        </p:sp>
      </p:grpSp>
      <p:sp>
        <p:nvSpPr>
          <p:cNvPr id="20" name="19 - TextBox"/>
          <p:cNvSpPr txBox="1"/>
          <p:nvPr/>
        </p:nvSpPr>
        <p:spPr>
          <a:xfrm>
            <a:off x="827584" y="5157192"/>
            <a:ext cx="3312368" cy="830997"/>
          </a:xfrm>
          <a:prstGeom prst="rect">
            <a:avLst/>
          </a:prstGeom>
          <a:noFill/>
        </p:spPr>
        <p:txBody>
          <a:bodyPr wrap="square" rtlCol="0">
            <a:spAutoFit/>
          </a:bodyPr>
          <a:lstStyle/>
          <a:p>
            <a:r>
              <a:rPr lang="el-GR" sz="1600" dirty="0" smtClean="0"/>
              <a:t>Παράγοντες που επηρεάζουν την ικανότητα των μικροβίων να προκαλούν νόσο είναι</a:t>
            </a:r>
            <a:endParaRPr lang="el-GR" sz="1600" dirty="0"/>
          </a:p>
        </p:txBody>
      </p:sp>
      <p:sp>
        <p:nvSpPr>
          <p:cNvPr id="15" name="Rektangel 33"/>
          <p:cNvSpPr>
            <a:spLocks noChangeArrowheads="1"/>
          </p:cNvSpPr>
          <p:nvPr/>
        </p:nvSpPr>
        <p:spPr bwMode="auto">
          <a:xfrm>
            <a:off x="4716016" y="4581128"/>
            <a:ext cx="3456384" cy="13681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6" name="15 - TextBox"/>
          <p:cNvSpPr txBox="1"/>
          <p:nvPr/>
        </p:nvSpPr>
        <p:spPr>
          <a:xfrm>
            <a:off x="4788024" y="4941168"/>
            <a:ext cx="3384376" cy="584775"/>
          </a:xfrm>
          <a:prstGeom prst="rect">
            <a:avLst/>
          </a:prstGeom>
          <a:noFill/>
        </p:spPr>
        <p:txBody>
          <a:bodyPr wrap="square" rtlCol="0">
            <a:spAutoFit/>
          </a:bodyPr>
          <a:lstStyle/>
          <a:p>
            <a:pPr>
              <a:buFont typeface="Arial" pitchFamily="34" charset="0"/>
              <a:buChar char="•"/>
            </a:pPr>
            <a:r>
              <a:rPr lang="el-GR" sz="1600" b="1" dirty="0" smtClean="0">
                <a:solidFill>
                  <a:schemeClr val="tx1">
                    <a:lumMod val="75000"/>
                    <a:lumOff val="25000"/>
                  </a:schemeClr>
                </a:solidFill>
              </a:rPr>
              <a:t>Ο αριθμός των μικροβίων</a:t>
            </a:r>
          </a:p>
          <a:p>
            <a:pPr>
              <a:buFont typeface="Arial" pitchFamily="34" charset="0"/>
              <a:buChar char="•"/>
            </a:pPr>
            <a:r>
              <a:rPr lang="el-GR" sz="1600" b="1" dirty="0" smtClean="0">
                <a:solidFill>
                  <a:schemeClr val="tx1">
                    <a:lumMod val="75000"/>
                    <a:lumOff val="25000"/>
                  </a:schemeClr>
                </a:solidFill>
              </a:rPr>
              <a:t>Η λοιμογόνος δύναμη του μικροβίου</a:t>
            </a:r>
            <a:endParaRPr lang="el-GR" sz="16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8"/>
          <p:cNvSpPr>
            <a:spLocks noChangeArrowheads="1"/>
          </p:cNvSpPr>
          <p:nvPr/>
        </p:nvSpPr>
        <p:spPr bwMode="auto">
          <a:xfrm>
            <a:off x="4499992" y="3861048"/>
            <a:ext cx="4000500" cy="936000"/>
          </a:xfrm>
          <a:prstGeom prst="rect">
            <a:avLst/>
          </a:prstGeom>
          <a:gradFill flip="none" rotWithShape="1">
            <a:gsLst>
              <a:gs pos="1000">
                <a:schemeClr val="accent4">
                  <a:lumMod val="75000"/>
                </a:schemeClr>
              </a:gs>
              <a:gs pos="50000">
                <a:schemeClr val="accent4">
                  <a:lumMod val="60000"/>
                  <a:lumOff val="40000"/>
                </a:schemeClr>
              </a:gs>
              <a:gs pos="100000">
                <a:schemeClr val="accent4">
                  <a:lumMod val="40000"/>
                  <a:lumOff val="60000"/>
                </a:schemeClr>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r>
              <a:rPr lang="el-GR" sz="1600" b="1" dirty="0" smtClean="0"/>
              <a:t>Περιοχές με παροδική μικροβιοφορία: λάρυγγας, οισοφάγος, στομάχι, άνω μέρος του λεπτού εντέρου κ.α.</a:t>
            </a:r>
          </a:p>
        </p:txBody>
      </p:sp>
      <p:sp>
        <p:nvSpPr>
          <p:cNvPr id="15" name="Rektangel 18"/>
          <p:cNvSpPr>
            <a:spLocks noChangeArrowheads="1"/>
          </p:cNvSpPr>
          <p:nvPr/>
        </p:nvSpPr>
        <p:spPr bwMode="auto">
          <a:xfrm>
            <a:off x="4499992" y="2852936"/>
            <a:ext cx="4000500" cy="936000"/>
          </a:xfrm>
          <a:prstGeom prst="rect">
            <a:avLst/>
          </a:prstGeom>
          <a:solidFill>
            <a:schemeClr val="bg1">
              <a:lumMod val="7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6" name="2 - Υπότιτλος"/>
          <p:cNvSpPr txBox="1">
            <a:spLocks/>
          </p:cNvSpPr>
          <p:nvPr/>
        </p:nvSpPr>
        <p:spPr>
          <a:xfrm>
            <a:off x="1403648" y="2420888"/>
            <a:ext cx="7128792" cy="360040"/>
          </a:xfrm>
          <a:prstGeom prst="rect">
            <a:avLst/>
          </a:prstGeom>
        </p:spPr>
        <p:style>
          <a:lnRef idx="0">
            <a:schemeClr val="accent1"/>
          </a:lnRef>
          <a:fillRef idx="3">
            <a:schemeClr val="accent1"/>
          </a:fillRef>
          <a:effectRef idx="3">
            <a:schemeClr val="accent1"/>
          </a:effectRef>
          <a:fontRef idx="minor">
            <a:schemeClr val="lt1"/>
          </a:fontRef>
        </p:style>
        <p:txBody>
          <a:bodyPr anchor="ctr">
            <a:noAutofit/>
          </a:bodyPr>
          <a:lstStyle/>
          <a:p>
            <a:pPr marL="342900" indent="-342900" algn="ctr">
              <a:spcBef>
                <a:spcPct val="20000"/>
              </a:spcBef>
              <a:defRPr/>
            </a:pPr>
            <a:r>
              <a:rPr lang="el-GR" b="1" dirty="0" smtClean="0">
                <a:solidFill>
                  <a:schemeClr val="bg1"/>
                </a:solidFill>
              </a:rPr>
              <a:t> ΦΥΣΙΟΛΟΓΙΚΗ ΧΛΩΡΙΔΑ</a:t>
            </a:r>
            <a:endParaRPr kumimoji="0" lang="el-GR" sz="28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2" name="16 - Ομάδα"/>
          <p:cNvGrpSpPr/>
          <p:nvPr/>
        </p:nvGrpSpPr>
        <p:grpSpPr>
          <a:xfrm>
            <a:off x="1403648" y="2852936"/>
            <a:ext cx="2988000" cy="2946400"/>
            <a:chOff x="5511800" y="3284984"/>
            <a:chExt cx="2988000" cy="2946400"/>
          </a:xfrm>
          <a:solidFill>
            <a:schemeClr val="tx1">
              <a:lumMod val="50000"/>
              <a:lumOff val="50000"/>
            </a:schemeClr>
          </a:solidFill>
        </p:grpSpPr>
        <p:sp>
          <p:nvSpPr>
            <p:cNvPr id="18" name="Rektangel 50"/>
            <p:cNvSpPr>
              <a:spLocks noChangeArrowheads="1"/>
            </p:cNvSpPr>
            <p:nvPr/>
          </p:nvSpPr>
          <p:spPr bwMode="auto">
            <a:xfrm>
              <a:off x="5511800" y="3284984"/>
              <a:ext cx="2988000" cy="2946400"/>
            </a:xfrm>
            <a:prstGeom prst="rect">
              <a:avLst/>
            </a:prstGeom>
            <a:grp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defTabSz="914400"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sp>
          <p:nvSpPr>
            <p:cNvPr id="19" name="18 - TextBox"/>
            <p:cNvSpPr txBox="1"/>
            <p:nvPr/>
          </p:nvSpPr>
          <p:spPr>
            <a:xfrm>
              <a:off x="5580112" y="3435965"/>
              <a:ext cx="2880320" cy="1323439"/>
            </a:xfrm>
            <a:prstGeom prst="rect">
              <a:avLst/>
            </a:prstGeom>
            <a:grpFill/>
          </p:spPr>
          <p:txBody>
            <a:bodyPr wrap="square" rtlCol="0">
              <a:spAutoFit/>
            </a:bodyPr>
            <a:lstStyle/>
            <a:p>
              <a:pPr algn="just"/>
              <a:r>
                <a:rPr lang="el-GR" sz="1600" b="1" dirty="0" smtClean="0">
                  <a:solidFill>
                    <a:schemeClr val="bg1"/>
                  </a:solidFill>
                </a:rPr>
                <a:t>Φυσιολογική χλωρίδα: </a:t>
              </a:r>
              <a:r>
                <a:rPr lang="el-GR" sz="1600" dirty="0" smtClean="0">
                  <a:solidFill>
                    <a:schemeClr val="bg1"/>
                  </a:solidFill>
                </a:rPr>
                <a:t>Το σύνολο των μικροοργανισμών που υπάρχουν και συμβιώνουν με τον ξενιστή και βρίσκονται σε δυναμική ισορροπία με αυτόν  </a:t>
              </a:r>
            </a:p>
          </p:txBody>
        </p:sp>
      </p:grpSp>
      <p:sp>
        <p:nvSpPr>
          <p:cNvPr id="20" name="Tekstboks 8"/>
          <p:cNvSpPr txBox="1">
            <a:spLocks noChangeArrowheads="1"/>
          </p:cNvSpPr>
          <p:nvPr/>
        </p:nvSpPr>
        <p:spPr bwMode="auto">
          <a:xfrm>
            <a:off x="4495936" y="2967335"/>
            <a:ext cx="4032448" cy="830997"/>
          </a:xfrm>
          <a:prstGeom prst="rect">
            <a:avLst/>
          </a:prstGeom>
          <a:noFill/>
          <a:ln w="9525">
            <a:noFill/>
            <a:miter lim="800000"/>
            <a:headEnd/>
            <a:tailEnd/>
          </a:ln>
        </p:spPr>
        <p:txBody>
          <a:bodyPr wrap="square">
            <a:spAutoFit/>
          </a:bodyPr>
          <a:lstStyle/>
          <a:p>
            <a:r>
              <a:rPr lang="el-GR" sz="1600" b="1" dirty="0" smtClean="0"/>
              <a:t>Περιοχές με μόνιμη μικροβιοφορία:</a:t>
            </a:r>
          </a:p>
          <a:p>
            <a:r>
              <a:rPr lang="el-GR" sz="1600" dirty="0" smtClean="0"/>
              <a:t>δέρμα,  στοματική κοιλότητα, οφθαλμοί, κόλπος κ.α. </a:t>
            </a:r>
            <a:endParaRPr lang="en-US" sz="1600" b="1" dirty="0" smtClean="0"/>
          </a:p>
        </p:txBody>
      </p:sp>
      <p:sp>
        <p:nvSpPr>
          <p:cNvPr id="21" name="Rektangel 18"/>
          <p:cNvSpPr>
            <a:spLocks noChangeArrowheads="1"/>
          </p:cNvSpPr>
          <p:nvPr/>
        </p:nvSpPr>
        <p:spPr bwMode="auto">
          <a:xfrm>
            <a:off x="4495936" y="4869160"/>
            <a:ext cx="4000500" cy="936000"/>
          </a:xfrm>
          <a:prstGeom prst="rect">
            <a:avLst/>
          </a:prstGeom>
          <a:solidFill>
            <a:schemeClr val="bg1">
              <a:lumMod val="65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r>
              <a:rPr lang="el-GR" sz="1600" b="1" dirty="0" smtClean="0"/>
              <a:t>Περιοχές στείρες μικροβίων:</a:t>
            </a:r>
          </a:p>
          <a:p>
            <a:r>
              <a:rPr lang="el-GR" sz="1600" dirty="0" smtClean="0"/>
              <a:t>αίμα, εγκέφαλος, κατώτερο αναπνευστικό σύστημα, κοιλότητα της μήτρας κ.α.</a:t>
            </a:r>
            <a:endParaRPr lang="el-GR" sz="1600" b="1" dirty="0" smtClean="0"/>
          </a:p>
        </p:txBody>
      </p:sp>
      <p:sp>
        <p:nvSpPr>
          <p:cNvPr id="24" name="1 - Τίτλος"/>
          <p:cNvSpPr txBox="1">
            <a:spLocks/>
          </p:cNvSpPr>
          <p:nvPr/>
        </p:nvSpPr>
        <p:spPr>
          <a:xfrm>
            <a:off x="0" y="188640"/>
            <a:ext cx="3131840" cy="1008112"/>
          </a:xfrm>
          <a:prstGeom prst="rect">
            <a:avLst/>
          </a:prstGeom>
        </p:spPr>
        <p:txBody>
          <a:bodyPr>
            <a:normAutofit fontScale="90000" lnSpcReduction="1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6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31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31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24 - TextBox"/>
          <p:cNvSpPr txBox="1"/>
          <p:nvPr/>
        </p:nvSpPr>
        <p:spPr>
          <a:xfrm>
            <a:off x="3779912" y="764704"/>
            <a:ext cx="5724128" cy="800219"/>
          </a:xfrm>
          <a:prstGeom prst="rect">
            <a:avLst/>
          </a:prstGeom>
          <a:noFill/>
        </p:spPr>
        <p:txBody>
          <a:bodyPr wrap="square" rtlCol="0">
            <a:spAutoFit/>
          </a:bodyPr>
          <a:lstStyle/>
          <a:p>
            <a:r>
              <a:rPr lang="el-GR" sz="2800" b="1" dirty="0" smtClean="0">
                <a:solidFill>
                  <a:schemeClr val="bg1"/>
                </a:solidFill>
              </a:rPr>
              <a:t>ΜΙΚΡΟΒΙΑ</a:t>
            </a:r>
            <a:r>
              <a:rPr lang="el-GR" sz="1200" b="1" dirty="0" smtClean="0">
                <a:solidFill>
                  <a:schemeClr val="bg1"/>
                </a:solidFill>
              </a:rPr>
              <a:t> – </a:t>
            </a:r>
            <a:r>
              <a:rPr lang="el-GR" sz="2400" b="1" dirty="0" smtClean="0">
                <a:solidFill>
                  <a:schemeClr val="bg1"/>
                </a:solidFill>
              </a:rPr>
              <a:t>ΓΕΝΙΚΕΣ ΕΝΝΟΙΕΣ</a:t>
            </a:r>
          </a:p>
          <a:p>
            <a:endParaRPr lang="el-G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060848"/>
            <a:ext cx="3526160" cy="1470025"/>
          </a:xfrm>
        </p:spPr>
        <p:txBody>
          <a:bodyPr/>
          <a:lstStyle/>
          <a:p>
            <a:r>
              <a:rPr lang="el-GR" dirty="0" smtClean="0"/>
              <a:t>Χλωρίδα Στόματος</a:t>
            </a:r>
            <a:endParaRPr lang="el-GR" dirty="0"/>
          </a:p>
        </p:txBody>
      </p:sp>
      <p:sp>
        <p:nvSpPr>
          <p:cNvPr id="3" name="2 - Υπότιτλος"/>
          <p:cNvSpPr>
            <a:spLocks noGrp="1"/>
          </p:cNvSpPr>
          <p:nvPr>
            <p:ph type="subTitle" idx="1"/>
          </p:nvPr>
        </p:nvSpPr>
        <p:spPr>
          <a:xfrm>
            <a:off x="539552" y="4975448"/>
            <a:ext cx="3073631" cy="685800"/>
          </a:xfrm>
        </p:spPr>
        <p:txBody>
          <a:bodyPr/>
          <a:lstStyle/>
          <a:p>
            <a:r>
              <a:rPr lang="el-GR" dirty="0" smtClean="0"/>
              <a:t>Κεφάλαιο 2</a:t>
            </a:r>
            <a:r>
              <a:rPr lang="el-GR" baseline="30000" dirty="0" smtClean="0"/>
              <a:t>ο</a:t>
            </a:r>
            <a:r>
              <a:rPr lang="el-GR" dirty="0" smtClean="0"/>
              <a:t> </a:t>
            </a:r>
            <a:endParaRPr lang="el-GR" dirty="0"/>
          </a:p>
        </p:txBody>
      </p:sp>
      <p:pic>
        <p:nvPicPr>
          <p:cNvPr id="99330" name="Picture 2" descr="http://www.dreamstime.com/tooth-decay-thumb14424576.jpg"/>
          <p:cNvPicPr>
            <a:picLocks noChangeAspect="1" noChangeArrowheads="1"/>
          </p:cNvPicPr>
          <p:nvPr/>
        </p:nvPicPr>
        <p:blipFill>
          <a:blip r:embed="rId2" cstate="print">
            <a:duotone>
              <a:schemeClr val="accent1">
                <a:shade val="45000"/>
                <a:satMod val="135000"/>
              </a:schemeClr>
              <a:prstClr val="white"/>
            </a:duotone>
          </a:blip>
          <a:srcRect b="8423"/>
          <a:stretch>
            <a:fillRect/>
          </a:stretch>
        </p:blipFill>
        <p:spPr bwMode="auto">
          <a:xfrm>
            <a:off x="4716016" y="188640"/>
            <a:ext cx="4248472" cy="6480720"/>
          </a:xfrm>
          <a:prstGeom prst="rect">
            <a:avLst/>
          </a:prstGeom>
          <a:noFill/>
          <a:effectLst>
            <a:softEdge rad="127000"/>
          </a:effectLst>
        </p:spPr>
      </p:pic>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lgn="ctr"/>
            <a:r>
              <a:rPr lang="el-GR" dirty="0" smtClean="0"/>
              <a:t>Φυσιολογική χλωρίδα στόματος</a:t>
            </a:r>
            <a:endParaRPr lang="el-GR" dirty="0"/>
          </a:p>
        </p:txBody>
      </p:sp>
      <p:grpSp>
        <p:nvGrpSpPr>
          <p:cNvPr id="3" name="6 - Ομάδα"/>
          <p:cNvGrpSpPr/>
          <p:nvPr/>
        </p:nvGrpSpPr>
        <p:grpSpPr>
          <a:xfrm>
            <a:off x="611560" y="1916832"/>
            <a:ext cx="7224464" cy="4064000"/>
            <a:chOff x="659904" y="1916832"/>
            <a:chExt cx="7224464" cy="4064000"/>
          </a:xfrm>
        </p:grpSpPr>
        <p:graphicFrame>
          <p:nvGraphicFramePr>
            <p:cNvPr id="4" name="3 - Διάγραμμα"/>
            <p:cNvGraphicFramePr/>
            <p:nvPr/>
          </p:nvGraphicFramePr>
          <p:xfrm>
            <a:off x="659904" y="1916832"/>
            <a:ext cx="69600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Έλλειψη"/>
            <p:cNvSpPr/>
            <p:nvPr/>
          </p:nvSpPr>
          <p:spPr>
            <a:xfrm>
              <a:off x="6156176" y="2420888"/>
              <a:ext cx="1728192" cy="1512168"/>
            </a:xfrm>
            <a:prstGeom prst="ellipse">
              <a:avLst/>
            </a:prstGeom>
            <a:blipFill>
              <a:blip r:embed="rId7" cstate="print"/>
              <a:stretch>
                <a:fillRect/>
              </a:stretch>
            </a:blip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Μικρόβια της χλωρίδας στόματος  </a:t>
            </a:r>
            <a:endParaRPr lang="el-GR" dirty="0"/>
          </a:p>
        </p:txBody>
      </p:sp>
      <p:graphicFrame>
        <p:nvGraphicFramePr>
          <p:cNvPr id="15" name="14 - Διάγραμμα"/>
          <p:cNvGraphicFramePr/>
          <p:nvPr/>
        </p:nvGraphicFramePr>
        <p:xfrm>
          <a:off x="-738336" y="1340768"/>
          <a:ext cx="10620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 TextBox"/>
          <p:cNvSpPr txBox="1"/>
          <p:nvPr/>
        </p:nvSpPr>
        <p:spPr>
          <a:xfrm>
            <a:off x="683568" y="4149080"/>
            <a:ext cx="2232248" cy="1569660"/>
          </a:xfrm>
          <a:prstGeom prst="rect">
            <a:avLst/>
          </a:prstGeom>
          <a:noFill/>
        </p:spPr>
        <p:txBody>
          <a:bodyPr wrap="square" rtlCol="0">
            <a:spAutoFit/>
          </a:bodyPr>
          <a:lstStyle/>
          <a:p>
            <a:pPr lvl="0" algn="ctr"/>
            <a:r>
              <a:rPr lang="el-GR" sz="1600" b="1" dirty="0" smtClean="0">
                <a:solidFill>
                  <a:schemeClr val="bg1"/>
                </a:solidFill>
              </a:rPr>
              <a:t>Βακτήρια:  κ</a:t>
            </a:r>
            <a:r>
              <a:rPr lang="el-GR" sz="1600" dirty="0" smtClean="0">
                <a:solidFill>
                  <a:schemeClr val="bg1"/>
                </a:solidFill>
              </a:rPr>
              <a:t>υριαρχούν στη στοματική κοιλότητα. Περισσότερα από 10</a:t>
            </a:r>
            <a:r>
              <a:rPr lang="el-GR" sz="1600" baseline="30000" dirty="0" smtClean="0">
                <a:solidFill>
                  <a:schemeClr val="bg1"/>
                </a:solidFill>
              </a:rPr>
              <a:t>10</a:t>
            </a:r>
            <a:r>
              <a:rPr lang="el-GR" sz="1600" dirty="0" smtClean="0">
                <a:solidFill>
                  <a:schemeClr val="bg1"/>
                </a:solidFill>
              </a:rPr>
              <a:t>  βακτήρια που ανήκουν σε 700 διαφορετικά είδη</a:t>
            </a:r>
            <a:endParaRPr lang="el-GR" sz="1600" dirty="0">
              <a:solidFill>
                <a:schemeClr val="bg1"/>
              </a:solidFill>
            </a:endParaRPr>
          </a:p>
        </p:txBody>
      </p:sp>
      <p:sp>
        <p:nvSpPr>
          <p:cNvPr id="17" name="16 - TextBox"/>
          <p:cNvSpPr txBox="1"/>
          <p:nvPr/>
        </p:nvSpPr>
        <p:spPr>
          <a:xfrm>
            <a:off x="3419872" y="5373216"/>
            <a:ext cx="2304256" cy="1354217"/>
          </a:xfrm>
          <a:prstGeom prst="rect">
            <a:avLst/>
          </a:prstGeom>
          <a:noFill/>
        </p:spPr>
        <p:txBody>
          <a:bodyPr wrap="square" rtlCol="0">
            <a:spAutoFit/>
          </a:bodyPr>
          <a:lstStyle/>
          <a:p>
            <a:pPr lvl="0" algn="ctr"/>
            <a:r>
              <a:rPr lang="el-GR" sz="1600" b="1" dirty="0" smtClean="0">
                <a:solidFill>
                  <a:schemeClr val="bg1"/>
                </a:solidFill>
              </a:rPr>
              <a:t>Μύκητες:  </a:t>
            </a:r>
            <a:r>
              <a:rPr lang="el-GR" sz="1600" dirty="0" smtClean="0">
                <a:solidFill>
                  <a:schemeClr val="bg1"/>
                </a:solidFill>
              </a:rPr>
              <a:t>αποτελούν μικρό ποσοστό της χλωρίδας με κυρίαρχο είδος το </a:t>
            </a:r>
            <a:r>
              <a:rPr lang="en-US" sz="1600" i="1" dirty="0" smtClean="0">
                <a:solidFill>
                  <a:schemeClr val="bg1"/>
                </a:solidFill>
              </a:rPr>
              <a:t>Candida albicans</a:t>
            </a:r>
            <a:endParaRPr lang="el-GR" sz="1600" i="1" dirty="0" smtClean="0">
              <a:solidFill>
                <a:schemeClr val="bg1"/>
              </a:solidFill>
            </a:endParaRPr>
          </a:p>
          <a:p>
            <a:endParaRPr lang="el-GR" dirty="0"/>
          </a:p>
        </p:txBody>
      </p:sp>
      <p:sp>
        <p:nvSpPr>
          <p:cNvPr id="18" name="17 - TextBox"/>
          <p:cNvSpPr txBox="1"/>
          <p:nvPr/>
        </p:nvSpPr>
        <p:spPr>
          <a:xfrm>
            <a:off x="6084168" y="4437112"/>
            <a:ext cx="2448272" cy="1107996"/>
          </a:xfrm>
          <a:prstGeom prst="rect">
            <a:avLst/>
          </a:prstGeom>
          <a:noFill/>
        </p:spPr>
        <p:txBody>
          <a:bodyPr wrap="square" rtlCol="0">
            <a:spAutoFit/>
          </a:bodyPr>
          <a:lstStyle/>
          <a:p>
            <a:pPr lvl="0" algn="ctr"/>
            <a:r>
              <a:rPr lang="el-GR" sz="1600" b="1" dirty="0" smtClean="0">
                <a:solidFill>
                  <a:schemeClr val="bg1"/>
                </a:solidFill>
              </a:rPr>
              <a:t>Πρωτόζωα:</a:t>
            </a:r>
            <a:r>
              <a:rPr lang="el-GR" sz="1600" dirty="0" smtClean="0">
                <a:solidFill>
                  <a:schemeClr val="bg1"/>
                </a:solidFill>
              </a:rPr>
              <a:t> διάφορα είδη, με πιο κοινό το </a:t>
            </a:r>
            <a:r>
              <a:rPr lang="en-US" sz="1600" i="1" dirty="0" smtClean="0">
                <a:solidFill>
                  <a:schemeClr val="bg1"/>
                </a:solidFill>
              </a:rPr>
              <a:t>Entamoeba gingivalis</a:t>
            </a:r>
            <a:endParaRPr lang="el-GR" sz="1600" i="1" dirty="0" smtClean="0">
              <a:solidFill>
                <a:schemeClr val="bg1"/>
              </a:solidFill>
            </a:endParaRP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Μικρόβια της χλωρίδας στόματος </a:t>
            </a:r>
            <a:endParaRPr lang="el-GR" dirty="0"/>
          </a:p>
        </p:txBody>
      </p:sp>
      <p:grpSp>
        <p:nvGrpSpPr>
          <p:cNvPr id="3" name="11 - Ομάδα"/>
          <p:cNvGrpSpPr/>
          <p:nvPr/>
        </p:nvGrpSpPr>
        <p:grpSpPr>
          <a:xfrm>
            <a:off x="1907704" y="2276872"/>
            <a:ext cx="2232248" cy="3703949"/>
            <a:chOff x="2051720" y="2190470"/>
            <a:chExt cx="2471383" cy="4353203"/>
          </a:xfrm>
        </p:grpSpPr>
        <p:sp>
          <p:nvSpPr>
            <p:cNvPr id="4" name="3 - Στρογγύλεμα της γωνίας της ίδιας πλευράς του ορθογωνίου"/>
            <p:cNvSpPr/>
            <p:nvPr/>
          </p:nvSpPr>
          <p:spPr>
            <a:xfrm>
              <a:off x="2055150" y="2190470"/>
              <a:ext cx="2467953" cy="3038420"/>
            </a:xfrm>
            <a:prstGeom prst="round2SameRect">
              <a:avLst>
                <a:gd name="adj1" fmla="val 8000"/>
                <a:gd name="adj2" fmla="val 0"/>
              </a:avLst>
            </a:prstGeom>
            <a:blipFill rotWithShape="0">
              <a:blip r:embed="rId2"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4 - Ομάδα"/>
            <p:cNvGrpSpPr/>
            <p:nvPr/>
          </p:nvGrpSpPr>
          <p:grpSpPr>
            <a:xfrm>
              <a:off x="2051720" y="5229222"/>
              <a:ext cx="2467954" cy="1314451"/>
              <a:chOff x="2694523" y="5544818"/>
              <a:chExt cx="2320508" cy="749370"/>
            </a:xfrm>
          </p:grpSpPr>
          <p:sp>
            <p:nvSpPr>
              <p:cNvPr id="10" name="9 - Ορθογώνιο"/>
              <p:cNvSpPr/>
              <p:nvPr/>
            </p:nvSpPr>
            <p:spPr>
              <a:xfrm>
                <a:off x="2694523" y="5544818"/>
                <a:ext cx="2320508" cy="74485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 Ορθογώνιο"/>
              <p:cNvSpPr/>
              <p:nvPr/>
            </p:nvSpPr>
            <p:spPr>
              <a:xfrm>
                <a:off x="2694523" y="5549339"/>
                <a:ext cx="2265243" cy="744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0" rIns="13970" bIns="0" numCol="1" spcCol="1270" anchor="ctr" anchorCtr="0">
                <a:noAutofit/>
              </a:bodyPr>
              <a:lstStyle/>
              <a:p>
                <a:pPr lvl="0" algn="ctr" defTabSz="488950" rtl="0">
                  <a:lnSpc>
                    <a:spcPct val="90000"/>
                  </a:lnSpc>
                  <a:spcBef>
                    <a:spcPct val="0"/>
                  </a:spcBef>
                  <a:spcAft>
                    <a:spcPct val="35000"/>
                  </a:spcAft>
                </a:pPr>
                <a:r>
                  <a:rPr lang="el-GR" sz="1600" b="1" kern="1200" dirty="0" smtClean="0"/>
                  <a:t>Μυκοπλάσματα:  </a:t>
                </a:r>
                <a:r>
                  <a:rPr lang="el-GR" sz="1600" kern="1200" dirty="0" smtClean="0"/>
                  <a:t>έχουν απομονωθεί διάφορα είδη από το σάλιο, τους βλεννογόνους και την οδοντική πλάκα</a:t>
                </a:r>
                <a:endParaRPr lang="el-GR" sz="1600" kern="1200" dirty="0"/>
              </a:p>
            </p:txBody>
          </p:sp>
        </p:grpSp>
      </p:grpSp>
      <p:grpSp>
        <p:nvGrpSpPr>
          <p:cNvPr id="7" name="12 - Ομάδα"/>
          <p:cNvGrpSpPr/>
          <p:nvPr/>
        </p:nvGrpSpPr>
        <p:grpSpPr>
          <a:xfrm>
            <a:off x="5148064" y="2276872"/>
            <a:ext cx="2232248" cy="3672408"/>
            <a:chOff x="4768343" y="2190470"/>
            <a:chExt cx="2467954" cy="4345250"/>
          </a:xfrm>
        </p:grpSpPr>
        <p:sp>
          <p:nvSpPr>
            <p:cNvPr id="6" name="5 - Στρογγύλεμα της γωνίας της ίδιας πλευράς του ορθογωνίου"/>
            <p:cNvSpPr/>
            <p:nvPr/>
          </p:nvSpPr>
          <p:spPr>
            <a:xfrm>
              <a:off x="4768343" y="2190470"/>
              <a:ext cx="2467953" cy="3038420"/>
            </a:xfrm>
            <a:prstGeom prst="round2SameRect">
              <a:avLst>
                <a:gd name="adj1" fmla="val 8000"/>
                <a:gd name="adj2" fmla="val 0"/>
              </a:avLst>
            </a:prstGeom>
            <a:blipFill rotWithShape="0">
              <a:blip r:embed="rId3" cstate="print"/>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6 - Ομάδα"/>
            <p:cNvGrpSpPr/>
            <p:nvPr/>
          </p:nvGrpSpPr>
          <p:grpSpPr>
            <a:xfrm>
              <a:off x="4768343" y="5229200"/>
              <a:ext cx="2467954" cy="1306520"/>
              <a:chOff x="5410941" y="4799965"/>
              <a:chExt cx="2320508" cy="744850"/>
            </a:xfrm>
          </p:grpSpPr>
          <p:sp>
            <p:nvSpPr>
              <p:cNvPr id="8" name="7 - Ορθογώνιο"/>
              <p:cNvSpPr/>
              <p:nvPr/>
            </p:nvSpPr>
            <p:spPr>
              <a:xfrm>
                <a:off x="5410941" y="4799965"/>
                <a:ext cx="2320507" cy="74485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 Ορθογώνιο"/>
              <p:cNvSpPr/>
              <p:nvPr/>
            </p:nvSpPr>
            <p:spPr>
              <a:xfrm>
                <a:off x="5410941" y="4799965"/>
                <a:ext cx="2320508" cy="744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0" rIns="13970" bIns="0" numCol="1" spcCol="1270" anchor="ctr" anchorCtr="0">
                <a:noAutofit/>
              </a:bodyPr>
              <a:lstStyle/>
              <a:p>
                <a:pPr lvl="0" algn="ctr" defTabSz="488950" rtl="0">
                  <a:lnSpc>
                    <a:spcPct val="90000"/>
                  </a:lnSpc>
                  <a:spcBef>
                    <a:spcPct val="0"/>
                  </a:spcBef>
                  <a:spcAft>
                    <a:spcPct val="35000"/>
                  </a:spcAft>
                </a:pPr>
                <a:r>
                  <a:rPr lang="el-GR" sz="1600" b="1" dirty="0"/>
                  <a:t>Ι</a:t>
                </a:r>
                <a:r>
                  <a:rPr lang="el-GR" sz="1600" b="1" kern="1200" dirty="0" smtClean="0"/>
                  <a:t>οί: </a:t>
                </a:r>
                <a:r>
                  <a:rPr lang="el-GR" sz="1600" kern="1200" dirty="0" smtClean="0"/>
                  <a:t>έχουν απομονωθεί οι ιοί του έρπητα του απλού, της ηπατίτιδας, </a:t>
                </a:r>
                <a:r>
                  <a:rPr lang="en-US" sz="1600" kern="1200" dirty="0" smtClean="0"/>
                  <a:t>HPV, HIV, </a:t>
                </a:r>
                <a:r>
                  <a:rPr lang="en-US" sz="1600" kern="1200" dirty="0" err="1" smtClean="0"/>
                  <a:t>Coxsacki</a:t>
                </a:r>
                <a:r>
                  <a:rPr lang="en-US" sz="1600" kern="1200" dirty="0" smtClean="0"/>
                  <a:t> </a:t>
                </a:r>
                <a:r>
                  <a:rPr lang="el-GR" sz="1600" kern="1200" dirty="0" smtClean="0"/>
                  <a:t>κ.α.</a:t>
                </a:r>
                <a:endParaRPr lang="el-GR" sz="1600" kern="1200" dirty="0"/>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latin typeface="Arial" pitchFamily="34" charset="0"/>
                <a:ea typeface="Times New Roman" pitchFamily="18" charset="0"/>
              </a:rPr>
              <a:t> </a:t>
            </a:r>
            <a:r>
              <a:rPr lang="el-GR" sz="3600" b="1" dirty="0" smtClean="0">
                <a:latin typeface="Arial" pitchFamily="34" charset="0"/>
                <a:ea typeface="Times New Roman" pitchFamily="18" charset="0"/>
              </a:rPr>
              <a:t>Οι κυριότερες ομάδες βακτηρίων της στοματικής κοιλότητας</a:t>
            </a:r>
            <a:endParaRPr lang="el-GR" sz="3600" dirty="0"/>
          </a:p>
        </p:txBody>
      </p:sp>
      <p:graphicFrame>
        <p:nvGraphicFramePr>
          <p:cNvPr id="6" name="5 - Πίνακας"/>
          <p:cNvGraphicFramePr>
            <a:graphicFrameLocks noGrp="1"/>
          </p:cNvGraphicFramePr>
          <p:nvPr/>
        </p:nvGraphicFramePr>
        <p:xfrm>
          <a:off x="1295636" y="2924944"/>
          <a:ext cx="6552728" cy="3096344"/>
        </p:xfrm>
        <a:graphic>
          <a:graphicData uri="http://schemas.openxmlformats.org/drawingml/2006/table">
            <a:tbl>
              <a:tblPr>
                <a:effectLst>
                  <a:outerShdw blurRad="152400" dist="317500" dir="5400000" sx="90000" sy="-19000" rotWithShape="0">
                    <a:prstClr val="black">
                      <a:alpha val="15000"/>
                    </a:prstClr>
                  </a:outerShdw>
                </a:effectLst>
                <a:tableStyleId>{125E5076-3810-47DD-B79F-674D7AD40C01}</a:tableStyleId>
              </a:tblPr>
              <a:tblGrid>
                <a:gridCol w="2181547"/>
                <a:gridCol w="1932370"/>
                <a:gridCol w="2438811"/>
              </a:tblGrid>
              <a:tr h="422038">
                <a:tc>
                  <a:txBody>
                    <a:bodyPr/>
                    <a:lstStyle/>
                    <a:p>
                      <a:pPr>
                        <a:spcAft>
                          <a:spcPts val="0"/>
                        </a:spcAft>
                      </a:pPr>
                      <a:r>
                        <a:rPr lang="el-GR" sz="1800" dirty="0"/>
                        <a:t>Χρώση </a:t>
                      </a:r>
                      <a:r>
                        <a:rPr lang="en-US" sz="1800" dirty="0"/>
                        <a:t>Gram</a:t>
                      </a:r>
                      <a:endParaRPr lang="el-GR" sz="1800" dirty="0">
                        <a:solidFill>
                          <a:schemeClr val="bg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pPr>
                      <a:r>
                        <a:rPr lang="el-GR" sz="1800" dirty="0"/>
                        <a:t>Κόκκοι</a:t>
                      </a:r>
                      <a:endParaRPr lang="el-GR" sz="1800" dirty="0">
                        <a:solidFill>
                          <a:schemeClr val="bg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pPr>
                      <a:r>
                        <a:rPr lang="el-GR" sz="1800" dirty="0"/>
                        <a:t>Βακτηρίδια</a:t>
                      </a:r>
                      <a:endParaRPr lang="el-GR" sz="1800" dirty="0">
                        <a:solidFill>
                          <a:schemeClr val="bg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337153">
                <a:tc>
                  <a:txBody>
                    <a:bodyPr/>
                    <a:lstStyle/>
                    <a:p>
                      <a:pPr>
                        <a:spcAft>
                          <a:spcPts val="0"/>
                        </a:spcAft>
                      </a:pPr>
                      <a:r>
                        <a:rPr lang="en-US" sz="1400" dirty="0"/>
                        <a:t>Gram (+)</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l-GR" sz="1400" dirty="0"/>
                        <a:t>Στρεπτόκοκκοι</a:t>
                      </a:r>
                    </a:p>
                    <a:p>
                      <a:pPr>
                        <a:spcAft>
                          <a:spcPts val="0"/>
                        </a:spcAft>
                      </a:pPr>
                      <a:r>
                        <a:rPr lang="el-GR" sz="1400" dirty="0"/>
                        <a:t>Σταφυλόκοκκοι</a:t>
                      </a:r>
                    </a:p>
                    <a:p>
                      <a:pPr>
                        <a:spcAft>
                          <a:spcPts val="0"/>
                        </a:spcAft>
                      </a:pPr>
                      <a:r>
                        <a:rPr lang="el-GR" sz="1400" dirty="0"/>
                        <a:t>Μικρόκοκκοι</a:t>
                      </a:r>
                    </a:p>
                    <a:p>
                      <a:pPr>
                        <a:spcAft>
                          <a:spcPts val="0"/>
                        </a:spcAft>
                      </a:pPr>
                      <a:r>
                        <a:rPr lang="el-GR" sz="1400" dirty="0"/>
                        <a:t>Στοματόκοκκοι</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l-GR" sz="1400" dirty="0"/>
                        <a:t>Ακτινομύκητες</a:t>
                      </a:r>
                    </a:p>
                    <a:p>
                      <a:pPr>
                        <a:spcAft>
                          <a:spcPts val="0"/>
                        </a:spcAft>
                      </a:pPr>
                      <a:r>
                        <a:rPr lang="el-GR" sz="1400" dirty="0"/>
                        <a:t>Γαλακτοβάκιλλοι</a:t>
                      </a:r>
                    </a:p>
                    <a:p>
                      <a:pPr>
                        <a:spcAft>
                          <a:spcPts val="0"/>
                        </a:spcAft>
                      </a:pPr>
                      <a:r>
                        <a:rPr lang="el-GR" sz="1400" dirty="0"/>
                        <a:t>Προπιονιβακτηρίδια</a:t>
                      </a:r>
                    </a:p>
                    <a:p>
                      <a:pPr>
                        <a:spcAft>
                          <a:spcPts val="0"/>
                        </a:spcAft>
                      </a:pPr>
                      <a:r>
                        <a:rPr lang="el-GR" sz="1400" dirty="0"/>
                        <a:t>Ευβακτηρίδια</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7153">
                <a:tc>
                  <a:txBody>
                    <a:bodyPr/>
                    <a:lstStyle/>
                    <a:p>
                      <a:pPr>
                        <a:spcAft>
                          <a:spcPts val="0"/>
                        </a:spcAft>
                      </a:pPr>
                      <a:r>
                        <a:rPr lang="en-US" sz="1400" dirty="0"/>
                        <a:t>Gram (-)</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l-GR" sz="1400" dirty="0"/>
                        <a:t>Ναϊσσέριες</a:t>
                      </a:r>
                    </a:p>
                    <a:p>
                      <a:pPr>
                        <a:spcAft>
                          <a:spcPts val="0"/>
                        </a:spcAft>
                      </a:pPr>
                      <a:r>
                        <a:rPr lang="el-GR" sz="1400" dirty="0"/>
                        <a:t>Μοραξέλλες</a:t>
                      </a:r>
                    </a:p>
                    <a:p>
                      <a:pPr>
                        <a:spcAft>
                          <a:spcPts val="0"/>
                        </a:spcAft>
                      </a:pPr>
                      <a:r>
                        <a:rPr lang="el-GR" sz="1400" dirty="0"/>
                        <a:t>Βεγιονέλλες</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l-GR" sz="1400" dirty="0"/>
                        <a:t>Βακτηριοειδή</a:t>
                      </a:r>
                    </a:p>
                    <a:p>
                      <a:pPr>
                        <a:spcAft>
                          <a:spcPts val="0"/>
                        </a:spcAft>
                      </a:pPr>
                      <a:r>
                        <a:rPr lang="el-GR" sz="1400" dirty="0"/>
                        <a:t>Πορφυρομονάδα</a:t>
                      </a:r>
                    </a:p>
                    <a:p>
                      <a:pPr>
                        <a:spcAft>
                          <a:spcPts val="0"/>
                        </a:spcAft>
                      </a:pPr>
                      <a:r>
                        <a:rPr lang="el-GR" sz="1400" dirty="0"/>
                        <a:t>Πρεβοτέλλα</a:t>
                      </a:r>
                    </a:p>
                    <a:p>
                      <a:pPr>
                        <a:spcAft>
                          <a:spcPts val="0"/>
                        </a:spcAft>
                      </a:pPr>
                      <a:r>
                        <a:rPr lang="el-GR" sz="1400" dirty="0"/>
                        <a:t>Ατρακτοβακτηρίδια</a:t>
                      </a:r>
                      <a:endParaRPr lang="el-GR" sz="14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 TextBox"/>
          <p:cNvSpPr txBox="1"/>
          <p:nvPr/>
        </p:nvSpPr>
        <p:spPr>
          <a:xfrm>
            <a:off x="1259632" y="1556792"/>
            <a:ext cx="6552728" cy="1169551"/>
          </a:xfrm>
          <a:prstGeom prst="rect">
            <a:avLst/>
          </a:prstGeom>
          <a:solidFill>
            <a:schemeClr val="tx2">
              <a:lumMod val="60000"/>
              <a:lumOff val="40000"/>
            </a:schemeClr>
          </a:solidFill>
        </p:spPr>
        <p:txBody>
          <a:bodyPr wrap="square" rtlCol="0">
            <a:spAutoFit/>
          </a:bodyPr>
          <a:lstStyle/>
          <a:p>
            <a:r>
              <a:rPr lang="el-GR" sz="1400" dirty="0" smtClean="0">
                <a:solidFill>
                  <a:schemeClr val="bg1"/>
                </a:solidFill>
              </a:rPr>
              <a:t>Αποικίζουν όλα τα μέρη του στόματος και είναι μέλη της μόνιμης χλωρίδας. Συνδέονται και επικοινωνούν μεταξύ τους και δημιουργούν βιομεμβράνες. Επηρεάζουν τον ξενιστή τους με πολλούς τρόπους και είναι υπεύθυνα για ασθένειες στη στοματική κοιλότητα ή σε άλλα σημεία του οργανισμού. Με τους παραδοσιακούς τρόπους καλλιέργειας απομονώνονται μόνο το 60% των βακτηρίων του στόματος </a:t>
            </a:r>
            <a:endParaRPr lang="el-GR" sz="1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908720"/>
            <a:ext cx="4320480"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dirty="0" smtClean="0"/>
              <a:t>Η στοματική κοιλότητα είναι ένα ιδιαίτερο περιβάλλον για τα μικρόβια.</a:t>
            </a:r>
          </a:p>
          <a:p>
            <a:pPr algn="just"/>
            <a:r>
              <a:rPr lang="el-GR" dirty="0" smtClean="0"/>
              <a:t>Διαθέτει σκληρές και βλεννώδεις περιοχές προσκόλλησης, διαβρέχεται συνεχώς από το σάλιο και σε ορισμένες περιοχές από το υγρό της ουλοδοντικής σχισμής που προσφέρει στα μικρόβια ειδικές θρεπτικές ουσίες</a:t>
            </a:r>
            <a:endParaRPr lang="el-GR" dirty="0"/>
          </a:p>
        </p:txBody>
      </p:sp>
      <p:sp>
        <p:nvSpPr>
          <p:cNvPr id="5" name="4 - TextBox"/>
          <p:cNvSpPr txBox="1"/>
          <p:nvPr/>
        </p:nvSpPr>
        <p:spPr>
          <a:xfrm>
            <a:off x="251520" y="3429000"/>
            <a:ext cx="4320480" cy="258532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l-GR" dirty="0" smtClean="0"/>
              <a:t>Η στοματική κοιλότητα είναι η πύλη εισόδου των μικροβίων στον ανθρώπινο οργανισμό.  Περίπου τα δύο τρίτα όλων των μικροοργανισμών που εισέρχονται στο σώμα μας εισβάλουν μέσω του στόματος.  Υπολογίζεται ότι τα βακτήρια της χλωρίδας του στόματος  ανέρχονται κατά προσέγγιση σε 10</a:t>
            </a:r>
            <a:r>
              <a:rPr lang="el-GR" baseline="30000" dirty="0" smtClean="0"/>
              <a:t>10</a:t>
            </a:r>
            <a:r>
              <a:rPr lang="el-GR" dirty="0" smtClean="0"/>
              <a:t> κύτταρα που ανήκουν σε 700 διαφορετικά είδη</a:t>
            </a:r>
            <a:endParaRPr lang="el-GR" dirty="0"/>
          </a:p>
        </p:txBody>
      </p:sp>
      <p:sp>
        <p:nvSpPr>
          <p:cNvPr id="7" name="6 - TextBox"/>
          <p:cNvSpPr txBox="1"/>
          <p:nvPr/>
        </p:nvSpPr>
        <p:spPr>
          <a:xfrm>
            <a:off x="5004048" y="2837835"/>
            <a:ext cx="3600400" cy="20313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l-GR" dirty="0" smtClean="0"/>
              <a:t>Τα μικρόβια της χλωρίδας του στόματος δεν προκαλούν συνήθως παθήσεις, ωστόσο είναι πιθανό αν αλλάξουν οι συνθήκες, να προκαλέσουν νόσο.  Τα μικρόβια αυτά ονομάζονται </a:t>
            </a:r>
            <a:r>
              <a:rPr lang="el-GR" b="1" dirty="0" smtClean="0"/>
              <a:t>ευκαιριακά παθογόνα </a:t>
            </a:r>
            <a:endParaRPr lang="el-GR"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lgn="ctr"/>
            <a:r>
              <a:rPr lang="el-GR" sz="3200" b="1" dirty="0" smtClean="0">
                <a:latin typeface="Arial" pitchFamily="34" charset="0"/>
                <a:ea typeface="Times New Roman" pitchFamily="18" charset="0"/>
              </a:rPr>
              <a:t>Είδη </a:t>
            </a:r>
            <a:r>
              <a:rPr lang="en-US" sz="3200" b="1" dirty="0" smtClean="0">
                <a:latin typeface="Arial" pitchFamily="34" charset="0"/>
                <a:ea typeface="Times New Roman" pitchFamily="18" charset="0"/>
              </a:rPr>
              <a:t>Gram</a:t>
            </a:r>
            <a:r>
              <a:rPr lang="el-GR" sz="3200" b="1" dirty="0" smtClean="0">
                <a:latin typeface="Arial" pitchFamily="34" charset="0"/>
                <a:ea typeface="Times New Roman" pitchFamily="18" charset="0"/>
              </a:rPr>
              <a:t> θετικών κόκκων της χλωρίδας του στόματος θηλαστικών</a:t>
            </a:r>
            <a:r>
              <a:rPr lang="el-GR" sz="3200" dirty="0" smtClean="0">
                <a:latin typeface="Arial" pitchFamily="34" charset="0"/>
                <a:ea typeface="Times New Roman" pitchFamily="18" charset="0"/>
              </a:rPr>
              <a:t> </a:t>
            </a:r>
            <a:endParaRPr lang="el-GR" sz="3200" dirty="0"/>
          </a:p>
        </p:txBody>
      </p:sp>
      <p:graphicFrame>
        <p:nvGraphicFramePr>
          <p:cNvPr id="4" name="3 - Πίνακας"/>
          <p:cNvGraphicFramePr>
            <a:graphicFrameLocks noGrp="1"/>
          </p:cNvGraphicFramePr>
          <p:nvPr/>
        </p:nvGraphicFramePr>
        <p:xfrm>
          <a:off x="1619672" y="1987472"/>
          <a:ext cx="6264695" cy="4249840"/>
        </p:xfrm>
        <a:graphic>
          <a:graphicData uri="http://schemas.openxmlformats.org/drawingml/2006/table">
            <a:tbl>
              <a:tblPr>
                <a:effectLst>
                  <a:outerShdw blurRad="76200" dir="13500000" sy="23000" kx="1200000" algn="br" rotWithShape="0">
                    <a:prstClr val="black">
                      <a:alpha val="20000"/>
                    </a:prstClr>
                  </a:outerShdw>
                </a:effectLst>
                <a:tableStyleId>{D113A9D2-9D6B-4929-AA2D-F23B5EE8CBE7}</a:tableStyleId>
              </a:tblPr>
              <a:tblGrid>
                <a:gridCol w="1800781"/>
                <a:gridCol w="1800781"/>
                <a:gridCol w="2663133"/>
              </a:tblGrid>
              <a:tr h="222090">
                <a:tc>
                  <a:txBody>
                    <a:bodyPr/>
                    <a:lstStyle/>
                    <a:p>
                      <a:pPr>
                        <a:spcAft>
                          <a:spcPts val="0"/>
                        </a:spcAft>
                      </a:pPr>
                      <a:r>
                        <a:rPr lang="el-GR" sz="1600" dirty="0"/>
                        <a:t>Γένος</a:t>
                      </a: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pPr>
                      <a:r>
                        <a:rPr lang="el-GR" sz="1600" dirty="0"/>
                        <a:t>Ομάδα ειδών</a:t>
                      </a: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spcAft>
                          <a:spcPts val="0"/>
                        </a:spcAft>
                      </a:pPr>
                      <a:r>
                        <a:rPr lang="el-GR" sz="1600" dirty="0"/>
                        <a:t>Είδος</a:t>
                      </a: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2220902">
                <a:tc>
                  <a:txBody>
                    <a:bodyPr/>
                    <a:lstStyle/>
                    <a:p>
                      <a:pPr>
                        <a:spcAft>
                          <a:spcPts val="0"/>
                        </a:spcAft>
                      </a:pPr>
                      <a:r>
                        <a:rPr lang="en-US" sz="1600" dirty="0"/>
                        <a:t>Streptococcus</a:t>
                      </a: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t>mutans</a:t>
                      </a:r>
                      <a:endParaRPr lang="el-GR" sz="1600" dirty="0"/>
                    </a:p>
                    <a:p>
                      <a:pPr>
                        <a:spcAft>
                          <a:spcPts val="0"/>
                        </a:spcAft>
                      </a:pPr>
                      <a:r>
                        <a:rPr lang="en-US" sz="1600" dirty="0"/>
                        <a:t>Salivarius</a:t>
                      </a:r>
                      <a:endParaRPr lang="el-GR" sz="1600" dirty="0"/>
                    </a:p>
                    <a:p>
                      <a:pPr>
                        <a:spcAft>
                          <a:spcPts val="0"/>
                        </a:spcAft>
                      </a:pPr>
                      <a:r>
                        <a:rPr lang="en-US" sz="1600" dirty="0"/>
                        <a:t>Anginosus</a:t>
                      </a:r>
                      <a:endParaRPr lang="el-GR" sz="1600" dirty="0"/>
                    </a:p>
                    <a:p>
                      <a:pPr>
                        <a:spcAft>
                          <a:spcPts val="0"/>
                        </a:spcAft>
                      </a:pPr>
                      <a:r>
                        <a:rPr lang="en-US" sz="1600" dirty="0"/>
                        <a:t>mitis</a:t>
                      </a: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t>S</a:t>
                      </a:r>
                      <a:r>
                        <a:rPr lang="en-GB" sz="1600" dirty="0"/>
                        <a:t>. </a:t>
                      </a:r>
                      <a:r>
                        <a:rPr lang="en-US" sz="1600" dirty="0" smtClean="0"/>
                        <a:t>mutans</a:t>
                      </a:r>
                      <a:r>
                        <a:rPr lang="el-GR" sz="1600" dirty="0" smtClean="0"/>
                        <a:t>,</a:t>
                      </a:r>
                      <a:r>
                        <a:rPr lang="en-US" sz="1600" dirty="0" smtClean="0"/>
                        <a:t>S</a:t>
                      </a:r>
                      <a:r>
                        <a:rPr lang="en-GB" sz="1600" dirty="0"/>
                        <a:t>. </a:t>
                      </a:r>
                      <a:r>
                        <a:rPr lang="en-US" sz="1600" dirty="0" smtClean="0"/>
                        <a:t>sobrinus</a:t>
                      </a:r>
                      <a:r>
                        <a:rPr lang="el-GR" sz="1600" dirty="0" smtClean="0"/>
                        <a:t>,</a:t>
                      </a:r>
                      <a:r>
                        <a:rPr lang="en-US" sz="1600" dirty="0" smtClean="0"/>
                        <a:t>S</a:t>
                      </a:r>
                      <a:r>
                        <a:rPr lang="en-GB" sz="1600" dirty="0"/>
                        <a:t>. </a:t>
                      </a:r>
                      <a:r>
                        <a:rPr lang="en-US" sz="1600" dirty="0"/>
                        <a:t>cricerus</a:t>
                      </a:r>
                      <a:endParaRPr lang="el-GR" sz="1600" dirty="0"/>
                    </a:p>
                    <a:p>
                      <a:pPr>
                        <a:spcAft>
                          <a:spcPts val="0"/>
                        </a:spcAft>
                      </a:pPr>
                      <a:r>
                        <a:rPr lang="en-US" sz="1600" dirty="0"/>
                        <a:t>S</a:t>
                      </a:r>
                      <a:r>
                        <a:rPr lang="en-GB" sz="1600" dirty="0"/>
                        <a:t>. </a:t>
                      </a:r>
                      <a:r>
                        <a:rPr lang="en-US" sz="1600" dirty="0" smtClean="0"/>
                        <a:t>rattus</a:t>
                      </a:r>
                      <a:r>
                        <a:rPr lang="el-GR" sz="1600" dirty="0" smtClean="0"/>
                        <a:t>,</a:t>
                      </a:r>
                      <a:r>
                        <a:rPr lang="en-US" sz="1600" dirty="0" smtClean="0"/>
                        <a:t>S</a:t>
                      </a:r>
                      <a:r>
                        <a:rPr lang="en-GB" sz="1600" dirty="0"/>
                        <a:t>. </a:t>
                      </a:r>
                      <a:r>
                        <a:rPr lang="en-US" sz="1600" dirty="0" smtClean="0"/>
                        <a:t>ferus</a:t>
                      </a:r>
                      <a:r>
                        <a:rPr lang="el-GR" sz="1600" dirty="0" smtClean="0"/>
                        <a:t>,</a:t>
                      </a:r>
                      <a:r>
                        <a:rPr lang="en-US" sz="1600" dirty="0" smtClean="0"/>
                        <a:t>S</a:t>
                      </a:r>
                      <a:r>
                        <a:rPr lang="en-GB" sz="1600" dirty="0"/>
                        <a:t>. </a:t>
                      </a:r>
                      <a:r>
                        <a:rPr lang="en-US" sz="1600" dirty="0"/>
                        <a:t>macacae</a:t>
                      </a:r>
                      <a:endParaRPr lang="el-GR" sz="1600" dirty="0"/>
                    </a:p>
                    <a:p>
                      <a:pPr>
                        <a:spcAft>
                          <a:spcPts val="0"/>
                        </a:spcAft>
                      </a:pPr>
                      <a:r>
                        <a:rPr lang="en-US" sz="1600" dirty="0"/>
                        <a:t>S</a:t>
                      </a:r>
                      <a:r>
                        <a:rPr lang="en-GB" sz="1600" dirty="0"/>
                        <a:t>. </a:t>
                      </a:r>
                      <a:r>
                        <a:rPr lang="en-US" sz="1600" dirty="0" smtClean="0"/>
                        <a:t>downei</a:t>
                      </a:r>
                      <a:r>
                        <a:rPr lang="el-GR" sz="1600" dirty="0" smtClean="0"/>
                        <a:t>,</a:t>
                      </a:r>
                      <a:r>
                        <a:rPr lang="en-US" sz="1600" dirty="0" smtClean="0"/>
                        <a:t>S</a:t>
                      </a:r>
                      <a:r>
                        <a:rPr lang="en-US" sz="1600" dirty="0"/>
                        <a:t>. </a:t>
                      </a:r>
                      <a:r>
                        <a:rPr lang="en-US" sz="1600" dirty="0" smtClean="0"/>
                        <a:t>salivarius</a:t>
                      </a:r>
                      <a:r>
                        <a:rPr lang="el-GR" sz="1600" dirty="0" smtClean="0"/>
                        <a:t>,</a:t>
                      </a:r>
                      <a:r>
                        <a:rPr lang="en-US" sz="1600" dirty="0" smtClean="0"/>
                        <a:t>S</a:t>
                      </a:r>
                      <a:r>
                        <a:rPr lang="en-US" sz="1600" dirty="0"/>
                        <a:t>. </a:t>
                      </a:r>
                      <a:r>
                        <a:rPr lang="en-US" sz="1600" dirty="0" smtClean="0"/>
                        <a:t>vestibularis</a:t>
                      </a:r>
                      <a:r>
                        <a:rPr lang="el-GR" sz="1600" dirty="0" smtClean="0"/>
                        <a:t>,</a:t>
                      </a:r>
                      <a:r>
                        <a:rPr lang="en-US" sz="1600" dirty="0" smtClean="0"/>
                        <a:t>S</a:t>
                      </a:r>
                      <a:r>
                        <a:rPr lang="en-GB" sz="1600" dirty="0"/>
                        <a:t>. </a:t>
                      </a:r>
                      <a:r>
                        <a:rPr lang="en-US" sz="1600" dirty="0"/>
                        <a:t>constellatus</a:t>
                      </a:r>
                      <a:endParaRPr lang="el-GR" sz="1600" dirty="0"/>
                    </a:p>
                    <a:p>
                      <a:pPr>
                        <a:spcAft>
                          <a:spcPts val="0"/>
                        </a:spcAft>
                      </a:pPr>
                      <a:r>
                        <a:rPr lang="en-US" sz="1600" dirty="0"/>
                        <a:t>S</a:t>
                      </a:r>
                      <a:r>
                        <a:rPr lang="en-GB" sz="1600" dirty="0"/>
                        <a:t>. </a:t>
                      </a:r>
                      <a:r>
                        <a:rPr lang="en-US" sz="1600" dirty="0" smtClean="0"/>
                        <a:t>intermedius</a:t>
                      </a:r>
                      <a:r>
                        <a:rPr lang="el-GR" sz="1600" dirty="0" smtClean="0"/>
                        <a:t>,</a:t>
                      </a:r>
                      <a:r>
                        <a:rPr lang="en-US" sz="1600" dirty="0" smtClean="0"/>
                        <a:t>S</a:t>
                      </a:r>
                      <a:r>
                        <a:rPr lang="en-GB" sz="1600" dirty="0"/>
                        <a:t>. </a:t>
                      </a:r>
                      <a:r>
                        <a:rPr lang="en-US" sz="1600" dirty="0"/>
                        <a:t>anginosus</a:t>
                      </a:r>
                      <a:endParaRPr lang="el-GR" sz="1600" dirty="0"/>
                    </a:p>
                    <a:p>
                      <a:pPr>
                        <a:spcAft>
                          <a:spcPts val="0"/>
                        </a:spcAft>
                      </a:pPr>
                      <a:r>
                        <a:rPr lang="en-US" sz="1600" dirty="0"/>
                        <a:t>S</a:t>
                      </a:r>
                      <a:r>
                        <a:rPr lang="en-GB" sz="1600" dirty="0"/>
                        <a:t>. </a:t>
                      </a:r>
                      <a:r>
                        <a:rPr lang="en-US" sz="1600" dirty="0" smtClean="0"/>
                        <a:t>mitis</a:t>
                      </a:r>
                      <a:r>
                        <a:rPr lang="el-GR" sz="1600" dirty="0" smtClean="0"/>
                        <a:t>,</a:t>
                      </a:r>
                      <a:r>
                        <a:rPr lang="en-US" sz="1600" dirty="0" smtClean="0"/>
                        <a:t>S</a:t>
                      </a:r>
                      <a:r>
                        <a:rPr lang="en-GB" sz="1600" dirty="0"/>
                        <a:t>. </a:t>
                      </a:r>
                      <a:r>
                        <a:rPr lang="en-US" sz="1600" dirty="0" smtClean="0"/>
                        <a:t>oralis</a:t>
                      </a:r>
                      <a:r>
                        <a:rPr lang="el-GR" sz="1600" dirty="0" smtClean="0"/>
                        <a:t>,</a:t>
                      </a:r>
                      <a:r>
                        <a:rPr lang="en-US" sz="1600" dirty="0" smtClean="0"/>
                        <a:t>S</a:t>
                      </a:r>
                      <a:r>
                        <a:rPr lang="en-GB" sz="1600" dirty="0"/>
                        <a:t>. </a:t>
                      </a:r>
                      <a:r>
                        <a:rPr lang="en-US" sz="1600" dirty="0"/>
                        <a:t>sanguis</a:t>
                      </a:r>
                      <a:endParaRPr lang="el-GR" sz="1600" dirty="0"/>
                    </a:p>
                    <a:p>
                      <a:pPr>
                        <a:spcAft>
                          <a:spcPts val="0"/>
                        </a:spcAft>
                      </a:pPr>
                      <a:r>
                        <a:rPr lang="en-US" sz="1600" dirty="0"/>
                        <a:t>S</a:t>
                      </a:r>
                      <a:r>
                        <a:rPr lang="en-GB" sz="1600" dirty="0"/>
                        <a:t>. </a:t>
                      </a:r>
                      <a:r>
                        <a:rPr lang="en-US" sz="1600" dirty="0" smtClean="0"/>
                        <a:t>gordonii</a:t>
                      </a:r>
                      <a:r>
                        <a:rPr lang="el-GR" sz="1600" dirty="0" smtClean="0"/>
                        <a:t>,</a:t>
                      </a:r>
                      <a:r>
                        <a:rPr lang="en-US" sz="1600" dirty="0" smtClean="0"/>
                        <a:t>S</a:t>
                      </a:r>
                      <a:r>
                        <a:rPr lang="en-GB" sz="1600" dirty="0"/>
                        <a:t>. </a:t>
                      </a:r>
                      <a:r>
                        <a:rPr lang="en-US" sz="1600" dirty="0"/>
                        <a:t>Parasanguis</a:t>
                      </a:r>
                      <a:endParaRPr lang="el-GR" sz="1600" dirty="0"/>
                    </a:p>
                    <a:p>
                      <a:pPr>
                        <a:spcAft>
                          <a:spcPts val="0"/>
                        </a:spcAft>
                      </a:pPr>
                      <a:r>
                        <a:rPr lang="en-US" sz="1600" dirty="0"/>
                        <a:t>S</a:t>
                      </a:r>
                      <a:r>
                        <a:rPr lang="en-GB" sz="1600" dirty="0"/>
                        <a:t>. </a:t>
                      </a:r>
                      <a:r>
                        <a:rPr lang="en-US" sz="1600" dirty="0" smtClean="0"/>
                        <a:t>Crista</a:t>
                      </a:r>
                      <a:endParaRPr lang="el-GR" sz="1600" dirty="0" smtClean="0"/>
                    </a:p>
                    <a:p>
                      <a:pPr>
                        <a:spcAft>
                          <a:spcPts val="0"/>
                        </a:spcAft>
                      </a:pPr>
                      <a:endParaRPr lang="el-GR" sz="1600" dirty="0">
                        <a:solidFill>
                          <a:schemeClr val="tx1"/>
                        </a:solidFill>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180">
                <a:tc>
                  <a:txBody>
                    <a:bodyPr/>
                    <a:lstStyle/>
                    <a:p>
                      <a:pPr>
                        <a:spcAft>
                          <a:spcPts val="0"/>
                        </a:spcAft>
                      </a:pPr>
                      <a:r>
                        <a:rPr lang="en-US" sz="1600"/>
                        <a:t>Staphylococcus</a:t>
                      </a:r>
                      <a:endParaRPr lang="el-GR" sz="160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l-GR" sz="1600" dirty="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t>S</a:t>
                      </a:r>
                      <a:r>
                        <a:rPr lang="el-GR" sz="1600" dirty="0"/>
                        <a:t>. </a:t>
                      </a:r>
                      <a:r>
                        <a:rPr lang="en-US" sz="1600" dirty="0" smtClean="0"/>
                        <a:t>Aureus</a:t>
                      </a:r>
                      <a:endParaRPr lang="el-GR" sz="1600" dirty="0" smtClean="0"/>
                    </a:p>
                    <a:p>
                      <a:pPr>
                        <a:spcAft>
                          <a:spcPts val="0"/>
                        </a:spcAft>
                      </a:pPr>
                      <a:endParaRPr lang="el-GR" sz="1600" dirty="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240">
                <a:tc>
                  <a:txBody>
                    <a:bodyPr/>
                    <a:lstStyle/>
                    <a:p>
                      <a:pPr>
                        <a:spcAft>
                          <a:spcPts val="0"/>
                        </a:spcAft>
                      </a:pPr>
                      <a:r>
                        <a:rPr lang="en-US" sz="1600"/>
                        <a:t>Micrococcus</a:t>
                      </a:r>
                      <a:endParaRPr lang="el-GR" sz="160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l-GR" sz="160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t>M</a:t>
                      </a:r>
                      <a:r>
                        <a:rPr lang="en-GB" sz="1600" dirty="0"/>
                        <a:t>. </a:t>
                      </a:r>
                      <a:r>
                        <a:rPr lang="en-US" sz="1600" dirty="0" err="1" smtClean="0"/>
                        <a:t>lylae</a:t>
                      </a:r>
                      <a:r>
                        <a:rPr lang="el-GR" sz="1600" dirty="0" smtClean="0"/>
                        <a:t>,</a:t>
                      </a:r>
                      <a:r>
                        <a:rPr lang="en-US" sz="1600" dirty="0" smtClean="0"/>
                        <a:t>M</a:t>
                      </a:r>
                      <a:r>
                        <a:rPr lang="en-GB" sz="1600" dirty="0"/>
                        <a:t>. </a:t>
                      </a:r>
                      <a:r>
                        <a:rPr lang="en-US" sz="1600" dirty="0" err="1" smtClean="0"/>
                        <a:t>luleus</a:t>
                      </a:r>
                      <a:r>
                        <a:rPr lang="el-GR" sz="1600" dirty="0" smtClean="0"/>
                        <a:t>,</a:t>
                      </a:r>
                    </a:p>
                    <a:p>
                      <a:pPr>
                        <a:spcAft>
                          <a:spcPts val="0"/>
                        </a:spcAft>
                      </a:pPr>
                      <a:r>
                        <a:rPr lang="en-US" sz="1600" dirty="0" smtClean="0"/>
                        <a:t>M</a:t>
                      </a:r>
                      <a:r>
                        <a:rPr lang="en-GB" sz="1600" dirty="0" smtClean="0"/>
                        <a:t>. </a:t>
                      </a:r>
                      <a:r>
                        <a:rPr lang="en-US" sz="1600" dirty="0" err="1" smtClean="0"/>
                        <a:t>sedentarius</a:t>
                      </a:r>
                      <a:r>
                        <a:rPr lang="el-GR" sz="1600" dirty="0" smtClean="0"/>
                        <a:t>,</a:t>
                      </a:r>
                      <a:r>
                        <a:rPr lang="en-US" sz="1600" dirty="0" smtClean="0"/>
                        <a:t>M</a:t>
                      </a:r>
                      <a:r>
                        <a:rPr lang="el-GR" sz="1600" dirty="0"/>
                        <a:t>. </a:t>
                      </a:r>
                      <a:r>
                        <a:rPr lang="en-US" sz="1600" dirty="0" err="1" smtClean="0"/>
                        <a:t>varians</a:t>
                      </a:r>
                      <a:endParaRPr lang="el-GR" sz="1600" dirty="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027">
                <a:tc>
                  <a:txBody>
                    <a:bodyPr/>
                    <a:lstStyle/>
                    <a:p>
                      <a:pPr>
                        <a:spcAft>
                          <a:spcPts val="0"/>
                        </a:spcAft>
                      </a:pPr>
                      <a:r>
                        <a:rPr lang="en-US" sz="1600"/>
                        <a:t>Stomatococcus</a:t>
                      </a:r>
                      <a:endParaRPr lang="el-GR" sz="160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l-GR" sz="160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dirty="0"/>
                        <a:t>S</a:t>
                      </a:r>
                      <a:r>
                        <a:rPr lang="el-GR" sz="1600" dirty="0"/>
                        <a:t>. </a:t>
                      </a:r>
                      <a:r>
                        <a:rPr lang="en-US" sz="1600" dirty="0" smtClean="0"/>
                        <a:t>Mucilagenosus</a:t>
                      </a:r>
                      <a:endParaRPr lang="el-GR" sz="1600" dirty="0" smtClean="0"/>
                    </a:p>
                    <a:p>
                      <a:pPr>
                        <a:spcAft>
                          <a:spcPts val="0"/>
                        </a:spcAft>
                      </a:pPr>
                      <a:endParaRPr lang="el-GR" sz="1600" dirty="0">
                        <a:latin typeface="Times New Roman"/>
                        <a:ea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980728"/>
            <a:ext cx="5472608"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Στρεπτόκοκκοι </a:t>
            </a:r>
            <a:endParaRPr lang="el-GR" b="1" dirty="0">
              <a:solidFill>
                <a:schemeClr val="bg1"/>
              </a:solidFill>
            </a:endParaRPr>
          </a:p>
        </p:txBody>
      </p:sp>
      <p:sp>
        <p:nvSpPr>
          <p:cNvPr id="5" name="4 - TextBox"/>
          <p:cNvSpPr txBox="1"/>
          <p:nvPr/>
        </p:nvSpPr>
        <p:spPr>
          <a:xfrm>
            <a:off x="1835696" y="1556792"/>
            <a:ext cx="5472608" cy="2062103"/>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Κυριαρχούν στη στοματικοί κοιλότητα</a:t>
            </a:r>
          </a:p>
          <a:p>
            <a:r>
              <a:rPr lang="el-GR" sz="1600" dirty="0" smtClean="0"/>
              <a:t>Συχνότερα απομονώνονται α-αιμολυτικοί</a:t>
            </a:r>
          </a:p>
          <a:p>
            <a:r>
              <a:rPr lang="el-GR" sz="1600" dirty="0" smtClean="0"/>
              <a:t>Αποτελούν κατά προσέγγιση το: 28% των βακτηρίων της οδοντικής πλάκας, 46% του σάλιου, 45% της γλώσσας, 29% της ουλοδοντικής σχισμής</a:t>
            </a:r>
          </a:p>
          <a:p>
            <a:r>
              <a:rPr lang="el-GR" sz="1600" dirty="0" smtClean="0"/>
              <a:t>Σε μικρά ποσοστά έχουν απομονωθεί από την ουλοδοντική σχισμή εντερόκοκκοι, καθώς και μικροαερόφιλοι και υποχρεωτικά αναερόβιοι στρεπτόκοκκοι (πεπτοστρεπτόκοκκοι )</a:t>
            </a:r>
            <a:endParaRPr lang="el-GR" sz="1600" dirty="0"/>
          </a:p>
        </p:txBody>
      </p:sp>
      <p:pic>
        <p:nvPicPr>
          <p:cNvPr id="6" name="Picture 4" descr="hemolysis_P8040099lbd"/>
          <p:cNvPicPr>
            <a:picLocks noChangeAspect="1" noChangeArrowheads="1"/>
          </p:cNvPicPr>
          <p:nvPr/>
        </p:nvPicPr>
        <p:blipFill>
          <a:blip r:embed="rId2" cstate="print"/>
          <a:srcRect/>
          <a:stretch>
            <a:fillRect/>
          </a:stretch>
        </p:blipFill>
        <p:spPr bwMode="auto">
          <a:xfrm>
            <a:off x="2411760" y="3861048"/>
            <a:ext cx="424847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nvGraphicFramePr>
        <p:xfrm>
          <a:off x="323528" y="764704"/>
          <a:ext cx="8568952" cy="4419600"/>
        </p:xfrm>
        <a:graphic>
          <a:graphicData uri="http://schemas.openxmlformats.org/drawingml/2006/table">
            <a:tbl>
              <a:tblPr firstRow="1" bandRow="1">
                <a:tableStyleId>{5C22544A-7EE6-4342-B048-85BDC9FD1C3A}</a:tableStyleId>
              </a:tblPr>
              <a:tblGrid>
                <a:gridCol w="2142238"/>
                <a:gridCol w="2142238"/>
                <a:gridCol w="2142238"/>
                <a:gridCol w="2142238"/>
              </a:tblGrid>
              <a:tr h="370840">
                <a:tc>
                  <a:txBody>
                    <a:bodyPr/>
                    <a:lstStyle/>
                    <a:p>
                      <a:r>
                        <a:rPr lang="el-GR" dirty="0" smtClean="0"/>
                        <a:t>Ομάδα</a:t>
                      </a:r>
                      <a:r>
                        <a:rPr lang="el-GR" baseline="0" dirty="0" smtClean="0"/>
                        <a:t> στρεπτόκοκκων</a:t>
                      </a:r>
                      <a:endParaRPr lang="el-GR" dirty="0"/>
                    </a:p>
                  </a:txBody>
                  <a:tcPr/>
                </a:tc>
                <a:tc>
                  <a:txBody>
                    <a:bodyPr/>
                    <a:lstStyle/>
                    <a:p>
                      <a:r>
                        <a:rPr lang="el-GR" dirty="0" smtClean="0"/>
                        <a:t>Θέση απομόνωσης</a:t>
                      </a:r>
                      <a:endParaRPr lang="el-GR" dirty="0"/>
                    </a:p>
                  </a:txBody>
                  <a:tcPr/>
                </a:tc>
                <a:tc>
                  <a:txBody>
                    <a:bodyPr/>
                    <a:lstStyle/>
                    <a:p>
                      <a:r>
                        <a:rPr lang="el-GR" dirty="0" smtClean="0"/>
                        <a:t>Παθήσεις </a:t>
                      </a:r>
                      <a:endParaRPr lang="el-GR" dirty="0"/>
                    </a:p>
                  </a:txBody>
                  <a:tcPr/>
                </a:tc>
                <a:tc>
                  <a:txBody>
                    <a:bodyPr/>
                    <a:lstStyle/>
                    <a:p>
                      <a:r>
                        <a:rPr lang="el-GR" dirty="0" smtClean="0"/>
                        <a:t>Είδη ομάδας</a:t>
                      </a:r>
                      <a:endParaRPr lang="el-GR" dirty="0"/>
                    </a:p>
                  </a:txBody>
                  <a:tcPr/>
                </a:tc>
              </a:tr>
              <a:tr h="370840">
                <a:tc>
                  <a:txBody>
                    <a:bodyPr/>
                    <a:lstStyle/>
                    <a:p>
                      <a:r>
                        <a:rPr lang="en-US" sz="1600" i="1" dirty="0" smtClean="0"/>
                        <a:t>S.</a:t>
                      </a:r>
                      <a:r>
                        <a:rPr lang="en-US" sz="1600" i="1" baseline="0" dirty="0" smtClean="0"/>
                        <a:t> m</a:t>
                      </a:r>
                      <a:r>
                        <a:rPr lang="en-US" sz="1600" i="1" dirty="0" smtClean="0"/>
                        <a:t>utans </a:t>
                      </a:r>
                      <a:endParaRPr lang="el-GR" sz="1600" i="1" dirty="0"/>
                    </a:p>
                  </a:txBody>
                  <a:tcPr/>
                </a:tc>
                <a:tc>
                  <a:txBody>
                    <a:bodyPr/>
                    <a:lstStyle/>
                    <a:p>
                      <a:r>
                        <a:rPr lang="el-GR" sz="1600" dirty="0" smtClean="0"/>
                        <a:t>Επιφάνεια</a:t>
                      </a:r>
                      <a:r>
                        <a:rPr lang="el-GR" sz="1600" baseline="0" dirty="0" smtClean="0"/>
                        <a:t> των δοντιών</a:t>
                      </a:r>
                      <a:endParaRPr lang="el-GR" sz="1600" dirty="0"/>
                    </a:p>
                  </a:txBody>
                  <a:tcPr/>
                </a:tc>
                <a:tc>
                  <a:txBody>
                    <a:bodyPr/>
                    <a:lstStyle/>
                    <a:p>
                      <a:r>
                        <a:rPr lang="el-GR" sz="1600" dirty="0" smtClean="0"/>
                        <a:t>Τερηδόνα </a:t>
                      </a:r>
                      <a:endParaRPr lang="el-GR" sz="1600" dirty="0"/>
                    </a:p>
                  </a:txBody>
                  <a:tcPr/>
                </a:tc>
                <a:tc>
                  <a:txBody>
                    <a:bodyPr/>
                    <a:lstStyle/>
                    <a:p>
                      <a:r>
                        <a:rPr lang="en-US" sz="1600" i="1" dirty="0" smtClean="0"/>
                        <a:t>S. mutans, S. sobrinus, S. cricerus, S. rattus, S. ferus, S. macacae,</a:t>
                      </a:r>
                      <a:r>
                        <a:rPr lang="en-US" sz="1600" i="1" baseline="0" dirty="0" smtClean="0"/>
                        <a:t> S. downei</a:t>
                      </a:r>
                      <a:r>
                        <a:rPr lang="en-US" sz="1600" i="1" dirty="0" smtClean="0"/>
                        <a:t> </a:t>
                      </a:r>
                      <a:endParaRPr lang="el-GR" sz="1600" i="1" dirty="0"/>
                    </a:p>
                  </a:txBody>
                  <a:tcPr/>
                </a:tc>
              </a:tr>
              <a:tr h="370840">
                <a:tc>
                  <a:txBody>
                    <a:bodyPr/>
                    <a:lstStyle/>
                    <a:p>
                      <a:r>
                        <a:rPr lang="en-US" sz="1600" i="1" dirty="0" smtClean="0"/>
                        <a:t>S. salivarius</a:t>
                      </a:r>
                      <a:endParaRPr lang="el-GR" sz="1600" i="1" dirty="0"/>
                    </a:p>
                  </a:txBody>
                  <a:tcPr/>
                </a:tc>
                <a:tc>
                  <a:txBody>
                    <a:bodyPr/>
                    <a:lstStyle/>
                    <a:p>
                      <a:r>
                        <a:rPr lang="el-GR" sz="1600" dirty="0" smtClean="0"/>
                        <a:t>Σάλιο, βλεννογόνοι στόματος</a:t>
                      </a:r>
                      <a:endParaRPr lang="el-GR" sz="1600" dirty="0"/>
                    </a:p>
                  </a:txBody>
                  <a:tcPr/>
                </a:tc>
                <a:tc>
                  <a:txBody>
                    <a:bodyPr/>
                    <a:lstStyle/>
                    <a:p>
                      <a:r>
                        <a:rPr lang="el-GR" sz="1600" dirty="0" smtClean="0"/>
                        <a:t>Ανεβάζει τοπικά το </a:t>
                      </a:r>
                      <a:r>
                        <a:rPr lang="en-US" sz="1600" dirty="0" smtClean="0"/>
                        <a:t>pH</a:t>
                      </a:r>
                      <a:endParaRPr lang="el-GR" sz="1600" dirty="0"/>
                    </a:p>
                  </a:txBody>
                  <a:tcPr/>
                </a:tc>
                <a:tc>
                  <a:txBody>
                    <a:bodyPr/>
                    <a:lstStyle/>
                    <a:p>
                      <a:r>
                        <a:rPr lang="en-US" sz="1600" i="1" dirty="0" smtClean="0"/>
                        <a:t>S.</a:t>
                      </a:r>
                      <a:r>
                        <a:rPr lang="en-US" sz="1600" i="1" baseline="0" dirty="0" smtClean="0"/>
                        <a:t> salivarius, S. </a:t>
                      </a:r>
                      <a:r>
                        <a:rPr lang="en-US" sz="1600" i="1" baseline="0" dirty="0" err="1" smtClean="0"/>
                        <a:t>vertibulans</a:t>
                      </a:r>
                      <a:endParaRPr lang="el-GR" sz="1600" i="1" dirty="0"/>
                    </a:p>
                  </a:txBody>
                  <a:tcPr/>
                </a:tc>
              </a:tr>
              <a:tr h="370840">
                <a:tc>
                  <a:txBody>
                    <a:bodyPr/>
                    <a:lstStyle/>
                    <a:p>
                      <a:r>
                        <a:rPr lang="en-US" sz="1600" i="1" dirty="0" smtClean="0"/>
                        <a:t>S.</a:t>
                      </a:r>
                      <a:r>
                        <a:rPr lang="en-US" sz="1600" i="1" baseline="0" dirty="0" smtClean="0"/>
                        <a:t> Anginosus (S. milleri)</a:t>
                      </a:r>
                      <a:endParaRPr lang="el-GR" sz="1600" i="1" dirty="0"/>
                    </a:p>
                  </a:txBody>
                  <a:tcPr/>
                </a:tc>
                <a:tc>
                  <a:txBody>
                    <a:bodyPr/>
                    <a:lstStyle/>
                    <a:p>
                      <a:r>
                        <a:rPr lang="el-GR" sz="1600" dirty="0" smtClean="0"/>
                        <a:t>Βλεννογόνοι στόματος, ουλοδοντική σχισμή,</a:t>
                      </a:r>
                      <a:r>
                        <a:rPr lang="el-GR" sz="1600" baseline="0" dirty="0" smtClean="0"/>
                        <a:t> οδοντική πλάκα</a:t>
                      </a:r>
                      <a:endParaRPr lang="el-GR" sz="1600" dirty="0"/>
                    </a:p>
                  </a:txBody>
                  <a:tcPr/>
                </a:tc>
                <a:tc>
                  <a:txBody>
                    <a:bodyPr/>
                    <a:lstStyle/>
                    <a:p>
                      <a:r>
                        <a:rPr lang="el-GR" sz="1600" dirty="0" smtClean="0"/>
                        <a:t>Ευκαιριακά παθογόνοι, πιθανόν προστατευτικό έναντι της τερηδόνας</a:t>
                      </a:r>
                      <a:endParaRPr lang="el-GR" sz="1600" dirty="0"/>
                    </a:p>
                  </a:txBody>
                  <a:tcPr/>
                </a:tc>
                <a:tc>
                  <a:txBody>
                    <a:bodyPr/>
                    <a:lstStyle/>
                    <a:p>
                      <a:r>
                        <a:rPr lang="en-US" sz="1600" i="1" dirty="0" smtClean="0"/>
                        <a:t>S. anginosus,</a:t>
                      </a:r>
                      <a:r>
                        <a:rPr lang="en-US" sz="1600" i="1" baseline="0" dirty="0" smtClean="0"/>
                        <a:t> S. constellatus, S. intermedius</a:t>
                      </a:r>
                      <a:endParaRPr lang="el-GR" sz="1600" i="1" dirty="0"/>
                    </a:p>
                  </a:txBody>
                  <a:tcPr/>
                </a:tc>
              </a:tr>
              <a:tr h="370840">
                <a:tc>
                  <a:txBody>
                    <a:bodyPr/>
                    <a:lstStyle/>
                    <a:p>
                      <a:r>
                        <a:rPr lang="en-US" sz="1600" i="1" dirty="0" smtClean="0"/>
                        <a:t>S.</a:t>
                      </a:r>
                      <a:r>
                        <a:rPr lang="en-US" sz="1600" i="1" baseline="0" dirty="0" smtClean="0"/>
                        <a:t> mitis</a:t>
                      </a:r>
                      <a:endParaRPr lang="el-GR" sz="1600" i="1" dirty="0"/>
                    </a:p>
                  </a:txBody>
                  <a:tcPr/>
                </a:tc>
                <a:tc>
                  <a:txBody>
                    <a:bodyPr/>
                    <a:lstStyle/>
                    <a:p>
                      <a:r>
                        <a:rPr lang="el-GR" sz="1600" dirty="0" smtClean="0"/>
                        <a:t>Βλεννογόνοι στόματος, οδοντική πλάκα</a:t>
                      </a:r>
                      <a:endParaRPr lang="el-GR" sz="1600" dirty="0"/>
                    </a:p>
                  </a:txBody>
                  <a:tcPr/>
                </a:tc>
                <a:tc>
                  <a:txBody>
                    <a:bodyPr/>
                    <a:lstStyle/>
                    <a:p>
                      <a:r>
                        <a:rPr lang="el-GR" sz="1600" dirty="0" smtClean="0"/>
                        <a:t>Βακτηριαιμία μετά από εξαγωγές δοντιών</a:t>
                      </a:r>
                      <a:endParaRPr lang="el-GR" sz="1600" dirty="0"/>
                    </a:p>
                  </a:txBody>
                  <a:tcPr/>
                </a:tc>
                <a:tc>
                  <a:txBody>
                    <a:bodyPr/>
                    <a:lstStyle/>
                    <a:p>
                      <a:r>
                        <a:rPr lang="en-US" sz="1600" i="1" dirty="0" smtClean="0"/>
                        <a:t>S. mitis, S.</a:t>
                      </a:r>
                      <a:r>
                        <a:rPr lang="en-US" sz="1600" i="1" baseline="0" dirty="0" smtClean="0"/>
                        <a:t> sanguis, S. gordonii, S. parasanguis, S. oralis, S. crista</a:t>
                      </a:r>
                      <a:endParaRPr lang="el-GR" sz="1600" i="1"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83768" y="1772816"/>
            <a:ext cx="4104456"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solidFill>
                  <a:schemeClr val="bg1"/>
                </a:solidFill>
              </a:rPr>
              <a:t>Streptococcus mutans</a:t>
            </a:r>
            <a:endParaRPr lang="el-GR" b="1" i="1" dirty="0">
              <a:solidFill>
                <a:schemeClr val="bg1"/>
              </a:solidFill>
            </a:endParaRPr>
          </a:p>
        </p:txBody>
      </p:sp>
      <p:sp>
        <p:nvSpPr>
          <p:cNvPr id="5" name="4 - TextBox"/>
          <p:cNvSpPr txBox="1"/>
          <p:nvPr/>
        </p:nvSpPr>
        <p:spPr>
          <a:xfrm>
            <a:off x="179512" y="2746663"/>
            <a:ext cx="403244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Κύριο αίτιο της τερηδόνας</a:t>
            </a:r>
          </a:p>
          <a:p>
            <a:r>
              <a:rPr lang="el-GR" sz="1600" dirty="0" smtClean="0"/>
              <a:t>Συνθέτουν εξωκυττάριους και ενδοκυττάριους πολυσακχαρίτες από τους οποίους παράγουν οξέα</a:t>
            </a:r>
          </a:p>
          <a:p>
            <a:r>
              <a:rPr lang="el-GR" sz="1600" dirty="0" smtClean="0"/>
              <a:t>Παράγουν βακτηριοκίνες μέσω των οποίων επηρεάζουν τη σύσταση της οδοντικής πλάκας</a:t>
            </a:r>
          </a:p>
          <a:p>
            <a:r>
              <a:rPr lang="el-GR" sz="1600" dirty="0" smtClean="0"/>
              <a:t>Διαχωρίζονται με βάση τα αντιγόνα που διαθέτουν σε ορολογικά σε 8 ορότυπους και με βάση το </a:t>
            </a:r>
            <a:r>
              <a:rPr lang="en-US" sz="1600" dirty="0" smtClean="0"/>
              <a:t>DNA</a:t>
            </a:r>
            <a:r>
              <a:rPr lang="el-GR" sz="1600" dirty="0" smtClean="0"/>
              <a:t> και το </a:t>
            </a:r>
            <a:r>
              <a:rPr lang="en-US" sz="1600" dirty="0" smtClean="0"/>
              <a:t>rRNA</a:t>
            </a:r>
            <a:r>
              <a:rPr lang="el-GR" sz="1600" dirty="0" smtClean="0"/>
              <a:t> σε 7 είδη</a:t>
            </a:r>
            <a:endParaRPr lang="el-GR" sz="1600" dirty="0"/>
          </a:p>
        </p:txBody>
      </p:sp>
      <p:graphicFrame>
        <p:nvGraphicFramePr>
          <p:cNvPr id="6" name="5 - Πίνακας"/>
          <p:cNvGraphicFramePr>
            <a:graphicFrameLocks noGrp="1"/>
          </p:cNvGraphicFramePr>
          <p:nvPr/>
        </p:nvGraphicFramePr>
        <p:xfrm>
          <a:off x="4499992" y="2478504"/>
          <a:ext cx="4320480" cy="2966720"/>
        </p:xfrm>
        <a:graphic>
          <a:graphicData uri="http://schemas.openxmlformats.org/drawingml/2006/table">
            <a:tbl>
              <a:tblPr firstRow="1" bandRow="1">
                <a:tableStyleId>{5C22544A-7EE6-4342-B048-85BDC9FD1C3A}</a:tableStyleId>
              </a:tblPr>
              <a:tblGrid>
                <a:gridCol w="2160240"/>
                <a:gridCol w="2160240"/>
              </a:tblGrid>
              <a:tr h="370840">
                <a:tc>
                  <a:txBody>
                    <a:bodyPr/>
                    <a:lstStyle/>
                    <a:p>
                      <a:pPr algn="ctr"/>
                      <a:r>
                        <a:rPr lang="el-GR" dirty="0" smtClean="0"/>
                        <a:t>Είδος </a:t>
                      </a:r>
                      <a:endParaRPr lang="el-GR" dirty="0"/>
                    </a:p>
                  </a:txBody>
                  <a:tcPr/>
                </a:tc>
                <a:tc>
                  <a:txBody>
                    <a:bodyPr/>
                    <a:lstStyle/>
                    <a:p>
                      <a:pPr algn="ctr"/>
                      <a:r>
                        <a:rPr lang="el-GR" dirty="0" smtClean="0"/>
                        <a:t>Ορότυπος </a:t>
                      </a:r>
                      <a:endParaRPr lang="el-GR" dirty="0"/>
                    </a:p>
                  </a:txBody>
                  <a:tcPr/>
                </a:tc>
              </a:tr>
              <a:tr h="370840">
                <a:tc>
                  <a:txBody>
                    <a:bodyPr/>
                    <a:lstStyle/>
                    <a:p>
                      <a:pPr algn="ctr"/>
                      <a:r>
                        <a:rPr lang="en-US" sz="1400" i="1" dirty="0" smtClean="0"/>
                        <a:t>S. mutans</a:t>
                      </a:r>
                      <a:endParaRPr lang="el-GR" sz="1400" i="1" dirty="0"/>
                    </a:p>
                  </a:txBody>
                  <a:tcPr/>
                </a:tc>
                <a:tc>
                  <a:txBody>
                    <a:bodyPr/>
                    <a:lstStyle/>
                    <a:p>
                      <a:pPr algn="ctr"/>
                      <a:r>
                        <a:rPr lang="en-US" sz="1400" dirty="0" smtClean="0"/>
                        <a:t>c, e, f</a:t>
                      </a:r>
                      <a:endParaRPr lang="el-GR" sz="1400" dirty="0"/>
                    </a:p>
                  </a:txBody>
                  <a:tcPr/>
                </a:tc>
              </a:tr>
              <a:tr h="370840">
                <a:tc>
                  <a:txBody>
                    <a:bodyPr/>
                    <a:lstStyle/>
                    <a:p>
                      <a:pPr algn="ctr"/>
                      <a:r>
                        <a:rPr lang="en-US" sz="1400" i="1" dirty="0" smtClean="0"/>
                        <a:t>S. sobrinus</a:t>
                      </a:r>
                      <a:endParaRPr lang="el-GR" sz="1400" i="1" dirty="0"/>
                    </a:p>
                  </a:txBody>
                  <a:tcPr/>
                </a:tc>
                <a:tc>
                  <a:txBody>
                    <a:bodyPr/>
                    <a:lstStyle/>
                    <a:p>
                      <a:pPr algn="ctr"/>
                      <a:r>
                        <a:rPr lang="en-US" sz="1400" dirty="0" smtClean="0"/>
                        <a:t>d, g</a:t>
                      </a:r>
                      <a:endParaRPr lang="el-GR" sz="1400" dirty="0"/>
                    </a:p>
                  </a:txBody>
                  <a:tcPr/>
                </a:tc>
              </a:tr>
              <a:tr h="370840">
                <a:tc>
                  <a:txBody>
                    <a:bodyPr/>
                    <a:lstStyle/>
                    <a:p>
                      <a:pPr algn="ctr"/>
                      <a:r>
                        <a:rPr lang="en-US" sz="1400" i="1" dirty="0" smtClean="0"/>
                        <a:t>S. cricerus</a:t>
                      </a:r>
                      <a:endParaRPr lang="el-GR" sz="1400" i="1" dirty="0"/>
                    </a:p>
                  </a:txBody>
                  <a:tcPr/>
                </a:tc>
                <a:tc>
                  <a:txBody>
                    <a:bodyPr/>
                    <a:lstStyle/>
                    <a:p>
                      <a:pPr algn="ctr"/>
                      <a:r>
                        <a:rPr lang="en-US" sz="1400" dirty="0" smtClean="0"/>
                        <a:t>a</a:t>
                      </a:r>
                      <a:endParaRPr lang="el-GR" sz="1400" dirty="0"/>
                    </a:p>
                  </a:txBody>
                  <a:tcPr/>
                </a:tc>
              </a:tr>
              <a:tr h="370840">
                <a:tc>
                  <a:txBody>
                    <a:bodyPr/>
                    <a:lstStyle/>
                    <a:p>
                      <a:pPr algn="ctr"/>
                      <a:r>
                        <a:rPr lang="en-US" sz="1400" i="1" dirty="0" smtClean="0"/>
                        <a:t>S.</a:t>
                      </a:r>
                      <a:r>
                        <a:rPr lang="en-US" sz="1400" i="1" baseline="0" dirty="0" smtClean="0"/>
                        <a:t> rattus</a:t>
                      </a:r>
                      <a:endParaRPr lang="el-GR" sz="1400" i="1" dirty="0"/>
                    </a:p>
                  </a:txBody>
                  <a:tcPr/>
                </a:tc>
                <a:tc>
                  <a:txBody>
                    <a:bodyPr/>
                    <a:lstStyle/>
                    <a:p>
                      <a:pPr algn="ctr"/>
                      <a:r>
                        <a:rPr lang="en-US" sz="1400" dirty="0" smtClean="0"/>
                        <a:t>b</a:t>
                      </a:r>
                      <a:endParaRPr lang="el-GR" sz="1400" dirty="0"/>
                    </a:p>
                  </a:txBody>
                  <a:tcPr/>
                </a:tc>
              </a:tr>
              <a:tr h="370840">
                <a:tc>
                  <a:txBody>
                    <a:bodyPr/>
                    <a:lstStyle/>
                    <a:p>
                      <a:pPr algn="ctr"/>
                      <a:r>
                        <a:rPr lang="en-US" sz="1400" i="1" dirty="0" smtClean="0"/>
                        <a:t>S. ferus</a:t>
                      </a:r>
                      <a:endParaRPr lang="el-GR" sz="1400" i="1" dirty="0"/>
                    </a:p>
                  </a:txBody>
                  <a:tcPr/>
                </a:tc>
                <a:tc>
                  <a:txBody>
                    <a:bodyPr/>
                    <a:lstStyle/>
                    <a:p>
                      <a:pPr algn="ctr"/>
                      <a:endParaRPr lang="el-GR" sz="1400" dirty="0"/>
                    </a:p>
                  </a:txBody>
                  <a:tcPr/>
                </a:tc>
              </a:tr>
              <a:tr h="370840">
                <a:tc>
                  <a:txBody>
                    <a:bodyPr/>
                    <a:lstStyle/>
                    <a:p>
                      <a:pPr algn="ctr"/>
                      <a:r>
                        <a:rPr lang="en-US" sz="1400" i="1" dirty="0" smtClean="0"/>
                        <a:t>S. macacae</a:t>
                      </a:r>
                      <a:endParaRPr lang="el-GR" sz="1400" i="1" dirty="0"/>
                    </a:p>
                  </a:txBody>
                  <a:tcPr/>
                </a:tc>
                <a:tc>
                  <a:txBody>
                    <a:bodyPr/>
                    <a:lstStyle/>
                    <a:p>
                      <a:pPr algn="ctr"/>
                      <a:endParaRPr lang="el-GR" dirty="0"/>
                    </a:p>
                  </a:txBody>
                  <a:tcPr/>
                </a:tc>
              </a:tr>
              <a:tr h="370840">
                <a:tc>
                  <a:txBody>
                    <a:bodyPr/>
                    <a:lstStyle/>
                    <a:p>
                      <a:pPr algn="ctr"/>
                      <a:r>
                        <a:rPr lang="en-US" sz="1400" i="1" dirty="0" smtClean="0"/>
                        <a:t>S. downei</a:t>
                      </a:r>
                      <a:endParaRPr lang="el-GR" sz="1400" i="1" dirty="0"/>
                    </a:p>
                  </a:txBody>
                  <a:tcPr/>
                </a:tc>
                <a:tc>
                  <a:txBody>
                    <a:bodyPr/>
                    <a:lstStyle/>
                    <a:p>
                      <a:pPr algn="ctr"/>
                      <a:r>
                        <a:rPr lang="en-US" sz="1400" dirty="0" smtClean="0"/>
                        <a:t>h</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683568" y="548680"/>
          <a:ext cx="7848872" cy="5125720"/>
        </p:xfrm>
        <a:graphic>
          <a:graphicData uri="http://schemas.openxmlformats.org/drawingml/2006/table">
            <a:tbl>
              <a:tblPr firstRow="1" bandRow="1">
                <a:tableStyleId>{5C22544A-7EE6-4342-B048-85BDC9FD1C3A}</a:tableStyleId>
              </a:tblPr>
              <a:tblGrid>
                <a:gridCol w="3024336"/>
                <a:gridCol w="4824536"/>
              </a:tblGrid>
              <a:tr h="370840">
                <a:tc>
                  <a:txBody>
                    <a:bodyPr/>
                    <a:lstStyle/>
                    <a:p>
                      <a:pPr algn="ctr"/>
                      <a:r>
                        <a:rPr lang="el-GR" dirty="0" smtClean="0"/>
                        <a:t>Ομάδα</a:t>
                      </a:r>
                      <a:r>
                        <a:rPr lang="el-GR" baseline="0" dirty="0" smtClean="0"/>
                        <a:t> στρεπτόκοκκων</a:t>
                      </a:r>
                      <a:endParaRPr lang="el-GR" dirty="0"/>
                    </a:p>
                  </a:txBody>
                  <a:tcPr/>
                </a:tc>
                <a:tc>
                  <a:txBody>
                    <a:bodyPr/>
                    <a:lstStyle/>
                    <a:p>
                      <a:pPr algn="ctr"/>
                      <a:r>
                        <a:rPr lang="el-GR" dirty="0" smtClean="0"/>
                        <a:t>Ιδιότητες </a:t>
                      </a:r>
                      <a:endParaRPr lang="el-GR" dirty="0"/>
                    </a:p>
                  </a:txBody>
                  <a:tcPr/>
                </a:tc>
              </a:tr>
              <a:tr h="370840">
                <a:tc>
                  <a:txBody>
                    <a:bodyPr/>
                    <a:lstStyle/>
                    <a:p>
                      <a:pPr algn="ctr"/>
                      <a:r>
                        <a:rPr lang="en-US" sz="1400" i="1" dirty="0" smtClean="0"/>
                        <a:t>S. salivarius</a:t>
                      </a:r>
                      <a:endParaRPr lang="el-GR" sz="14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Διαχωρίζεται</a:t>
                      </a:r>
                      <a:r>
                        <a:rPr lang="el-GR" sz="1400" baseline="0" dirty="0" smtClean="0"/>
                        <a:t> στα είδη </a:t>
                      </a:r>
                      <a:r>
                        <a:rPr lang="en-US" sz="1400" i="1" dirty="0" smtClean="0"/>
                        <a:t>S. salivarius</a:t>
                      </a:r>
                      <a:r>
                        <a:rPr lang="el-GR" sz="1400" i="1" dirty="0" smtClean="0"/>
                        <a:t> </a:t>
                      </a:r>
                      <a:r>
                        <a:rPr lang="el-GR" sz="1400" i="0" dirty="0" smtClean="0"/>
                        <a:t>και</a:t>
                      </a:r>
                      <a:r>
                        <a:rPr lang="el-GR" sz="1400" i="0" baseline="0" dirty="0" smtClean="0"/>
                        <a:t> </a:t>
                      </a:r>
                      <a:r>
                        <a:rPr lang="en-US" sz="1400" i="1" dirty="0" smtClean="0"/>
                        <a:t>S.</a:t>
                      </a:r>
                      <a:r>
                        <a:rPr lang="en-US" sz="1400" i="1" baseline="0" dirty="0" smtClean="0"/>
                        <a:t> vestibularis (S. thermophilus)</a:t>
                      </a:r>
                      <a:r>
                        <a:rPr lang="el-GR" sz="1400" i="1" baseline="0" dirty="0" smtClean="0"/>
                        <a:t>. </a:t>
                      </a:r>
                      <a:r>
                        <a:rPr lang="el-GR" sz="1400" i="0" baseline="0" dirty="0" smtClean="0"/>
                        <a:t>Ο </a:t>
                      </a:r>
                      <a:r>
                        <a:rPr lang="en-US" sz="1400" i="1" dirty="0" smtClean="0"/>
                        <a:t>S. salivarius</a:t>
                      </a:r>
                      <a:r>
                        <a:rPr lang="el-GR" sz="1400" i="1" dirty="0" smtClean="0"/>
                        <a:t> </a:t>
                      </a:r>
                      <a:r>
                        <a:rPr lang="el-GR" sz="1400" i="0" baseline="0" dirty="0" smtClean="0"/>
                        <a:t> Βρίσκεται σε μεγάλες ποσότητες στο σάλιο και αποικίζει εκλεκτικά τους βλεννογόνους του στόματος. Παράγει εξωκυττάριους πολυσακχαρίτες όταν υπάρχει φρουκτόζη στο περιβάλλον. Είναι ευκαιριακά παθογόνος. </a:t>
                      </a:r>
                      <a:r>
                        <a:rPr lang="el-GR" sz="1400" i="1" baseline="0" dirty="0" smtClean="0"/>
                        <a:t>Ο </a:t>
                      </a:r>
                      <a:r>
                        <a:rPr lang="en-US" sz="1400" i="1" baseline="0" dirty="0" smtClean="0"/>
                        <a:t> </a:t>
                      </a:r>
                      <a:r>
                        <a:rPr lang="en-US" sz="1400" i="1" dirty="0" smtClean="0"/>
                        <a:t>S.</a:t>
                      </a:r>
                      <a:r>
                        <a:rPr lang="en-US" sz="1400" i="1" baseline="0" dirty="0" smtClean="0"/>
                        <a:t> vestibularis </a:t>
                      </a:r>
                      <a:r>
                        <a:rPr lang="el-GR" sz="1400" i="0" baseline="0" dirty="0" smtClean="0"/>
                        <a:t>παράγει </a:t>
                      </a:r>
                      <a:r>
                        <a:rPr lang="en-US" sz="1400" i="0" baseline="0" dirty="0" smtClean="0"/>
                        <a:t>H</a:t>
                      </a:r>
                      <a:r>
                        <a:rPr lang="en-US" sz="1400" i="0" baseline="-25000" dirty="0" smtClean="0"/>
                        <a:t>2</a:t>
                      </a:r>
                      <a:r>
                        <a:rPr lang="en-US" sz="1400" i="0" baseline="0" dirty="0" smtClean="0"/>
                        <a:t>O</a:t>
                      </a:r>
                      <a:r>
                        <a:rPr lang="en-US" sz="1400" i="0" baseline="-25000" dirty="0" smtClean="0"/>
                        <a:t>2</a:t>
                      </a:r>
                      <a:r>
                        <a:rPr lang="en-US" sz="1400" i="0" baseline="0" dirty="0" smtClean="0"/>
                        <a:t> </a:t>
                      </a:r>
                      <a:r>
                        <a:rPr lang="el-GR" sz="1400" i="0" baseline="0" dirty="0" smtClean="0"/>
                        <a:t>και ουρεάση από τα οποία παράγεται αμμωνία που ανεβάζει τοπικά το </a:t>
                      </a:r>
                      <a:r>
                        <a:rPr lang="en-US" sz="1400" i="0" baseline="0" dirty="0" smtClean="0"/>
                        <a:t>pH</a:t>
                      </a:r>
                      <a:endParaRPr lang="el-GR" sz="1400" i="1" dirty="0" smtClean="0"/>
                    </a:p>
                    <a:p>
                      <a:pPr algn="ctr"/>
                      <a:endParaRPr lang="el-GR" sz="1400" dirty="0"/>
                    </a:p>
                  </a:txBody>
                  <a:tcPr/>
                </a:tc>
              </a:tr>
              <a:tr h="370840">
                <a:tc>
                  <a:txBody>
                    <a:bodyPr/>
                    <a:lstStyle/>
                    <a:p>
                      <a:pPr algn="ctr"/>
                      <a:r>
                        <a:rPr lang="en-US" sz="1400" i="1" dirty="0" smtClean="0"/>
                        <a:t>S. anginosus</a:t>
                      </a:r>
                      <a:endParaRPr lang="el-GR" sz="14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t>Παλαιότερα αναφερόταν</a:t>
                      </a:r>
                      <a:r>
                        <a:rPr lang="el-GR" sz="1400" baseline="0" dirty="0" smtClean="0"/>
                        <a:t> ως </a:t>
                      </a:r>
                      <a:r>
                        <a:rPr lang="en-US" sz="1400" i="1" baseline="0" dirty="0" smtClean="0"/>
                        <a:t>S. milleri</a:t>
                      </a:r>
                      <a:r>
                        <a:rPr lang="el-GR" sz="1400" i="1" baseline="0" dirty="0" smtClean="0"/>
                        <a:t>. </a:t>
                      </a:r>
                      <a:r>
                        <a:rPr lang="el-GR" sz="1400" i="0" baseline="0" dirty="0" smtClean="0"/>
                        <a:t>Απομονώθηκε πρώτα το 1956 από πύον αποστήματος. Έχει διαχωριστεί σε τρία είδη (</a:t>
                      </a:r>
                      <a:r>
                        <a:rPr lang="en-US" sz="1400" i="1" dirty="0" smtClean="0"/>
                        <a:t>S. anginosus, S. constellatus,</a:t>
                      </a:r>
                      <a:r>
                        <a:rPr lang="en-US" sz="1400" i="1" baseline="0" dirty="0" smtClean="0"/>
                        <a:t> S. intermedius)</a:t>
                      </a:r>
                      <a:r>
                        <a:rPr lang="en-US" sz="1400" i="0" baseline="0" dirty="0" smtClean="0"/>
                        <a:t>. </a:t>
                      </a:r>
                      <a:r>
                        <a:rPr lang="el-GR" sz="1400" i="0" baseline="0" dirty="0" smtClean="0"/>
                        <a:t>Απομονώνεται από βλεννογόνους, την ουλοδοντική σχισμή και την οδοντική πλάκα. Δεν παράγουν πολυσακχαρίτες και πιθανόν να έχουν προστατευτικό ρόλο στη δημιουργία τερηδόνας. Είναι ευκαιριακά παθογόνος και προκαλεί σοβαρές παθήσεις σε διάφορα όργανα του σώματος </a:t>
                      </a:r>
                      <a:endParaRPr lang="el-GR" sz="1400" i="1" dirty="0" smtClean="0"/>
                    </a:p>
                    <a:p>
                      <a:pPr algn="ctr"/>
                      <a:endParaRPr lang="el-GR" sz="1400" i="1" dirty="0"/>
                    </a:p>
                  </a:txBody>
                  <a:tcPr/>
                </a:tc>
              </a:tr>
              <a:tr h="370840">
                <a:tc>
                  <a:txBody>
                    <a:bodyPr/>
                    <a:lstStyle/>
                    <a:p>
                      <a:pPr algn="ctr"/>
                      <a:r>
                        <a:rPr lang="en-US" sz="1400" i="1" dirty="0" smtClean="0"/>
                        <a:t>S. mitis </a:t>
                      </a:r>
                      <a:endParaRPr lang="el-GR" sz="1400" i="1" dirty="0"/>
                    </a:p>
                  </a:txBody>
                  <a:tcPr/>
                </a:tc>
                <a:tc>
                  <a:txBody>
                    <a:bodyPr/>
                    <a:lstStyle/>
                    <a:p>
                      <a:pPr algn="ctr"/>
                      <a:r>
                        <a:rPr lang="el-GR" sz="1400" dirty="0" smtClean="0"/>
                        <a:t>Απομονώνεται</a:t>
                      </a:r>
                      <a:r>
                        <a:rPr lang="el-GR" sz="1400" baseline="0" dirty="0" smtClean="0"/>
                        <a:t> από τους βλεννογόνους και την οδοντική πλάκα. διαχωρίζεται σε 6 είδη.  Είναι από τα πρώτα βακτήρια που αποικίζουν τη στοματική κοιλότητα θεμελιώνοντας την οδοντική πλάκα. Προκαλεί βακτηριαιμία και ενδοκαρδίτιδα.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95736" y="1763524"/>
            <a:ext cx="4824536"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Σταφυλόκοκκοι – Μικρόκοκκοι - Στοματόκοκκοι </a:t>
            </a:r>
            <a:endParaRPr lang="el-GR" b="1" dirty="0">
              <a:solidFill>
                <a:schemeClr val="bg1"/>
              </a:solidFill>
            </a:endParaRPr>
          </a:p>
        </p:txBody>
      </p:sp>
      <p:sp>
        <p:nvSpPr>
          <p:cNvPr id="5" name="4 - TextBox"/>
          <p:cNvSpPr txBox="1"/>
          <p:nvPr/>
        </p:nvSpPr>
        <p:spPr>
          <a:xfrm>
            <a:off x="2123728" y="2348880"/>
            <a:ext cx="4824536"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σταφυλόκοκκοι και οι μικρόκοκκοι απομονώνονται σε μικρή αναλογία από το σάλιο, την ουλοδοντική σχισμή τους βλεννογόνους και την οδοντική πλάκα (κυρίως από άτομα με ανοσοκαταστολή).  Περίπου το 50% των σταφυλόκοκκων που απομονώνονται ανήκουν στο είδος </a:t>
            </a:r>
            <a:r>
              <a:rPr lang="en-US" sz="1600" i="1" dirty="0" smtClean="0"/>
              <a:t>S. aureus.</a:t>
            </a:r>
          </a:p>
          <a:p>
            <a:r>
              <a:rPr lang="el-GR" sz="1600" dirty="0" smtClean="0"/>
              <a:t>Οι στοματόκοκκοι αποικίζουν εκλεκτικά την επιφάνεια της γλώσσας</a:t>
            </a:r>
            <a:endParaRPr lang="el-GR" sz="16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79512" y="1873632"/>
          <a:ext cx="8712968" cy="3383280"/>
        </p:xfrm>
        <a:graphic>
          <a:graphicData uri="http://schemas.openxmlformats.org/drawingml/2006/table">
            <a:tbl>
              <a:tblPr firstRow="1" bandRow="1">
                <a:tableStyleId>{5C22544A-7EE6-4342-B048-85BDC9FD1C3A}</a:tableStyleId>
              </a:tblPr>
              <a:tblGrid>
                <a:gridCol w="2178242"/>
                <a:gridCol w="2178242"/>
                <a:gridCol w="2352502"/>
                <a:gridCol w="2003982"/>
              </a:tblGrid>
              <a:tr h="370840">
                <a:tc>
                  <a:txBody>
                    <a:bodyPr/>
                    <a:lstStyle/>
                    <a:p>
                      <a:r>
                        <a:rPr lang="el-GR" sz="1600" dirty="0" smtClean="0"/>
                        <a:t>Ακτινομύκητες (</a:t>
                      </a:r>
                      <a:r>
                        <a:rPr lang="en-US" sz="1600" dirty="0" smtClean="0"/>
                        <a:t>A</a:t>
                      </a:r>
                      <a:r>
                        <a:rPr lang="en-US" sz="1600" i="1" dirty="0" smtClean="0"/>
                        <a:t>ctinomyces)</a:t>
                      </a:r>
                      <a:endParaRPr lang="el-GR" sz="1600" dirty="0"/>
                    </a:p>
                  </a:txBody>
                  <a:tcPr/>
                </a:tc>
                <a:tc>
                  <a:txBody>
                    <a:bodyPr/>
                    <a:lstStyle/>
                    <a:p>
                      <a:r>
                        <a:rPr lang="el-GR" sz="1600" dirty="0" smtClean="0"/>
                        <a:t>Γαλακτοβάκιλλοι</a:t>
                      </a:r>
                      <a:r>
                        <a:rPr lang="en-US" sz="1600" dirty="0" smtClean="0"/>
                        <a:t> (</a:t>
                      </a:r>
                      <a:r>
                        <a:rPr lang="en-US" sz="1600" i="1" dirty="0" smtClean="0"/>
                        <a:t>Lactobacillus</a:t>
                      </a:r>
                      <a:r>
                        <a:rPr lang="en-US" sz="1600" dirty="0" smtClean="0"/>
                        <a:t>)</a:t>
                      </a:r>
                      <a:endParaRPr lang="el-GR" sz="1600" dirty="0"/>
                    </a:p>
                  </a:txBody>
                  <a:tcPr/>
                </a:tc>
                <a:tc>
                  <a:txBody>
                    <a:bodyPr/>
                    <a:lstStyle/>
                    <a:p>
                      <a:r>
                        <a:rPr lang="el-GR" sz="1600" dirty="0" smtClean="0"/>
                        <a:t>Προπιονιβακτηρίδια</a:t>
                      </a:r>
                      <a:r>
                        <a:rPr lang="el-GR" sz="1600" baseline="0" dirty="0" smtClean="0"/>
                        <a:t> </a:t>
                      </a:r>
                      <a:r>
                        <a:rPr lang="en-US" sz="1600" dirty="0" smtClean="0"/>
                        <a:t>(</a:t>
                      </a:r>
                      <a:r>
                        <a:rPr lang="en-US" sz="1600" i="1" dirty="0" smtClean="0"/>
                        <a:t>Propionibacterium) </a:t>
                      </a:r>
                      <a:r>
                        <a:rPr lang="el-GR" sz="1600" i="1" dirty="0" smtClean="0"/>
                        <a:t>και Κορυνοβακτηρίδια</a:t>
                      </a:r>
                      <a:r>
                        <a:rPr lang="el-GR" sz="1600" i="1" baseline="0" dirty="0" smtClean="0"/>
                        <a:t> </a:t>
                      </a:r>
                      <a:r>
                        <a:rPr lang="en-US" sz="1600" i="1" dirty="0" smtClean="0"/>
                        <a:t>(Corynebacterium)</a:t>
                      </a:r>
                      <a:endParaRPr lang="el-GR" sz="1600" dirty="0"/>
                    </a:p>
                  </a:txBody>
                  <a:tcPr/>
                </a:tc>
                <a:tc>
                  <a:txBody>
                    <a:bodyPr/>
                    <a:lstStyle/>
                    <a:p>
                      <a:r>
                        <a:rPr lang="el-GR" sz="1600" i="1" dirty="0" smtClean="0"/>
                        <a:t>Ευβακτηρίδια </a:t>
                      </a:r>
                      <a:r>
                        <a:rPr lang="en-US" sz="1600" i="1" dirty="0" smtClean="0"/>
                        <a:t>(Eubacterium)</a:t>
                      </a:r>
                      <a:endParaRPr lang="el-GR" sz="1600" dirty="0"/>
                    </a:p>
                  </a:txBody>
                  <a:tcPr/>
                </a:tc>
              </a:tr>
              <a:tr h="370840">
                <a:tc>
                  <a:txBody>
                    <a:bodyPr/>
                    <a:lstStyle/>
                    <a:p>
                      <a:r>
                        <a:rPr lang="el-GR" sz="1400" dirty="0" smtClean="0"/>
                        <a:t>Μέλη της χλωρίδας της οδοντικής πλάκας.  Μικροαερόφιλα ή αναερόβια, παράγουν εξωκυττάριους πολυσακχαρίτες, μπορούν να προσκολλώνται σε άλλα είδη βακτηρίων</a:t>
                      </a:r>
                      <a:endParaRPr lang="el-GR" sz="1400" dirty="0"/>
                    </a:p>
                  </a:txBody>
                  <a:tcPr/>
                </a:tc>
                <a:tc>
                  <a:txBody>
                    <a:bodyPr/>
                    <a:lstStyle/>
                    <a:p>
                      <a:r>
                        <a:rPr lang="el-GR" sz="1400" dirty="0" smtClean="0"/>
                        <a:t>Μέλη της χλωρίδας σε μικρό ποσοστό  (μικρότερο από 1%), που αυξάνει σε περιοχές με τερηδόνα. Μπορούν να αναπτυχθούν σε περιβάλλον με χαμηλό </a:t>
                      </a:r>
                      <a:r>
                        <a:rPr lang="en-US" sz="1400" dirty="0" smtClean="0"/>
                        <a:t>pH</a:t>
                      </a:r>
                      <a:endParaRPr lang="el-GR" sz="1400" dirty="0"/>
                    </a:p>
                  </a:txBody>
                  <a:tcPr/>
                </a:tc>
                <a:tc>
                  <a:txBody>
                    <a:bodyPr/>
                    <a:lstStyle/>
                    <a:p>
                      <a:r>
                        <a:rPr lang="el-GR" sz="1400" dirty="0" smtClean="0"/>
                        <a:t>Έχουν απομονωθεί από το στόμα διάφορα είδη. Υποχρεωτικά αναερόβια</a:t>
                      </a:r>
                      <a:endParaRPr lang="el-GR" sz="1400" dirty="0"/>
                    </a:p>
                  </a:txBody>
                  <a:tcPr/>
                </a:tc>
                <a:tc>
                  <a:txBody>
                    <a:bodyPr/>
                    <a:lstStyle/>
                    <a:p>
                      <a:r>
                        <a:rPr lang="el-GR" sz="1400" dirty="0" smtClean="0"/>
                        <a:t>Αποτελούν το 50% της χλωρίδας του περιοδοντικού θύλακα. Υποχρεωτικά αναερόβια, καλλιεργούνται και</a:t>
                      </a:r>
                      <a:r>
                        <a:rPr lang="el-GR" sz="1400" baseline="0" dirty="0" smtClean="0"/>
                        <a:t> απομονώνονται δύσκολα</a:t>
                      </a:r>
                      <a:endParaRPr lang="el-GR"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Σχετίζονται με τερηδόνα και ουλίτιδα</a:t>
                      </a:r>
                      <a:endParaRPr lang="el-GR" dirty="0"/>
                    </a:p>
                  </a:txBody>
                  <a:tcPr/>
                </a:tc>
                <a:tc>
                  <a:txBody>
                    <a:bodyPr/>
                    <a:lstStyle/>
                    <a:p>
                      <a:r>
                        <a:rPr lang="el-GR" sz="1400" dirty="0" smtClean="0"/>
                        <a:t>Σχετίζονται</a:t>
                      </a:r>
                      <a:r>
                        <a:rPr lang="el-GR" sz="1400" baseline="0" dirty="0" smtClean="0"/>
                        <a:t> με τερηδόνα</a:t>
                      </a:r>
                      <a:endParaRPr lang="el-GR" sz="1400" dirty="0"/>
                    </a:p>
                  </a:txBody>
                  <a:tcPr/>
                </a:tc>
                <a:tc>
                  <a:txBody>
                    <a:bodyPr/>
                    <a:lstStyle/>
                    <a:p>
                      <a:r>
                        <a:rPr lang="el-GR" sz="1400" dirty="0" smtClean="0"/>
                        <a:t>Ευκαιριακά παθογόνα</a:t>
                      </a:r>
                      <a:endParaRPr lang="el-GR" sz="1400" dirty="0"/>
                    </a:p>
                  </a:txBody>
                  <a:tcPr/>
                </a:tc>
                <a:tc>
                  <a:txBody>
                    <a:bodyPr/>
                    <a:lstStyle/>
                    <a:p>
                      <a:r>
                        <a:rPr lang="el-GR" sz="1400" dirty="0" smtClean="0"/>
                        <a:t>Σχετίζονται με περιοδοντίτιδα</a:t>
                      </a:r>
                      <a:endParaRPr lang="el-GR" sz="1400" dirty="0"/>
                    </a:p>
                  </a:txBody>
                  <a:tcPr/>
                </a:tc>
              </a:tr>
            </a:tbl>
          </a:graphicData>
        </a:graphic>
      </p:graphicFrame>
      <p:sp>
        <p:nvSpPr>
          <p:cNvPr id="5" name="4 - TextBox"/>
          <p:cNvSpPr txBox="1"/>
          <p:nvPr/>
        </p:nvSpPr>
        <p:spPr>
          <a:xfrm>
            <a:off x="1547664" y="1196752"/>
            <a:ext cx="6120680" cy="369332"/>
          </a:xfrm>
          <a:prstGeom prst="rect">
            <a:avLst/>
          </a:prstGeom>
          <a:noFill/>
        </p:spPr>
        <p:txBody>
          <a:bodyPr wrap="square" rtlCol="0">
            <a:spAutoFit/>
          </a:bodyPr>
          <a:lstStyle/>
          <a:p>
            <a:pPr algn="ctr"/>
            <a:r>
              <a:rPr lang="en-US" b="1" dirty="0" smtClean="0">
                <a:solidFill>
                  <a:schemeClr val="bg1"/>
                </a:solidFill>
              </a:rPr>
              <a:t>Gram (+) </a:t>
            </a:r>
            <a:r>
              <a:rPr lang="el-GR" b="1" dirty="0" smtClean="0">
                <a:solidFill>
                  <a:schemeClr val="bg1"/>
                </a:solidFill>
              </a:rPr>
              <a:t>βακτηρίδια</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556792"/>
            <a:ext cx="5976664"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US" b="1" dirty="0" smtClean="0">
                <a:solidFill>
                  <a:schemeClr val="bg1"/>
                </a:solidFill>
              </a:rPr>
              <a:t>Gram (-) </a:t>
            </a:r>
            <a:r>
              <a:rPr lang="el-GR" b="1" dirty="0" smtClean="0">
                <a:solidFill>
                  <a:schemeClr val="bg1"/>
                </a:solidFill>
              </a:rPr>
              <a:t>βακτήρια</a:t>
            </a:r>
            <a:endParaRPr lang="el-GR" b="1" dirty="0">
              <a:solidFill>
                <a:schemeClr val="bg1"/>
              </a:solidFill>
            </a:endParaRPr>
          </a:p>
        </p:txBody>
      </p:sp>
      <p:graphicFrame>
        <p:nvGraphicFramePr>
          <p:cNvPr id="6" name="5 - Πίνακας"/>
          <p:cNvGraphicFramePr>
            <a:graphicFrameLocks noGrp="1"/>
          </p:cNvGraphicFramePr>
          <p:nvPr/>
        </p:nvGraphicFramePr>
        <p:xfrm>
          <a:off x="1524000" y="2195944"/>
          <a:ext cx="6096000" cy="21691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Gram (-) </a:t>
                      </a:r>
                      <a:r>
                        <a:rPr lang="el-GR" dirty="0" smtClean="0"/>
                        <a:t>κόκκοι</a:t>
                      </a:r>
                      <a:endParaRPr lang="el-GR" dirty="0"/>
                    </a:p>
                  </a:txBody>
                  <a:tcPr/>
                </a:tc>
                <a:tc>
                  <a:txBody>
                    <a:bodyPr/>
                    <a:lstStyle/>
                    <a:p>
                      <a:r>
                        <a:rPr lang="en-US" dirty="0" smtClean="0"/>
                        <a:t>Gram (-)</a:t>
                      </a:r>
                      <a:r>
                        <a:rPr lang="el-GR" baseline="0" dirty="0" smtClean="0"/>
                        <a:t> βακτηρίδια</a:t>
                      </a:r>
                      <a:endParaRPr lang="el-GR" dirty="0"/>
                    </a:p>
                  </a:txBody>
                  <a:tcPr/>
                </a:tc>
              </a:tr>
              <a:tr h="370840">
                <a:tc>
                  <a:txBody>
                    <a:bodyPr/>
                    <a:lstStyle/>
                    <a:p>
                      <a:r>
                        <a:rPr lang="el-GR" sz="1600" dirty="0" smtClean="0"/>
                        <a:t>Απομονώνονται από όλες τις επιφάνειες του στόματος ,</a:t>
                      </a:r>
                      <a:r>
                        <a:rPr lang="el-GR" sz="1600" baseline="0" dirty="0" smtClean="0"/>
                        <a:t> παίρνουν μέρος στη δημιουργία της οδοντικής πλάκας, ορισμένα είδη συμβάλλουν στη δημιουργία τερηδόνας, ενώ άλλα έχουν προστατευτικό ρόλο</a:t>
                      </a:r>
                      <a:endParaRPr lang="el-GR" sz="1600" dirty="0"/>
                    </a:p>
                  </a:txBody>
                  <a:tcPr/>
                </a:tc>
                <a:tc>
                  <a:txBody>
                    <a:bodyPr/>
                    <a:lstStyle/>
                    <a:p>
                      <a:r>
                        <a:rPr lang="el-GR" sz="1600" dirty="0" smtClean="0"/>
                        <a:t>Διακρίνονται</a:t>
                      </a:r>
                      <a:r>
                        <a:rPr lang="el-GR" sz="1600" baseline="0" dirty="0" smtClean="0"/>
                        <a:t> σε υποχρεωτικά αναερόβια, προαιρετικά αναερόβια και μικροαερόφιλα. Καλλιεργούνται δύσκολα, ορισμένα παράγουν μαύρες χρωστικές, πολλά είναι παθογόνα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1" dirty="0" smtClean="0"/>
              <a:t>Παθογόνα στοματικής κοιλότητας</a:t>
            </a:r>
            <a:endParaRPr lang="el-GR" sz="3200" dirty="0"/>
          </a:p>
        </p:txBody>
      </p:sp>
      <p:graphicFrame>
        <p:nvGraphicFramePr>
          <p:cNvPr id="4" name="3 - Πίνακας"/>
          <p:cNvGraphicFramePr>
            <a:graphicFrameLocks noGrp="1"/>
          </p:cNvGraphicFramePr>
          <p:nvPr/>
        </p:nvGraphicFramePr>
        <p:xfrm>
          <a:off x="1191662" y="1412776"/>
          <a:ext cx="6836722" cy="5034280"/>
        </p:xfrm>
        <a:graphic>
          <a:graphicData uri="http://schemas.openxmlformats.org/drawingml/2006/table">
            <a:tbl>
              <a:tblPr>
                <a:effectLst>
                  <a:outerShdw blurRad="76200" dir="13500000" sy="23000" kx="1200000" algn="br" rotWithShape="0">
                    <a:prstClr val="black">
                      <a:alpha val="20000"/>
                    </a:prstClr>
                  </a:outerShdw>
                </a:effectLst>
                <a:tableStyleId>{D113A9D2-9D6B-4929-AA2D-F23B5EE8CBE7}</a:tableStyleId>
              </a:tblPr>
              <a:tblGrid>
                <a:gridCol w="3228226"/>
                <a:gridCol w="1928679"/>
                <a:gridCol w="1679817"/>
              </a:tblGrid>
              <a:tr h="370840">
                <a:tc>
                  <a:txBody>
                    <a:bodyPr/>
                    <a:lstStyle/>
                    <a:p>
                      <a:r>
                        <a:rPr lang="el-GR" b="1" dirty="0" smtClean="0"/>
                        <a:t>Βακτήριο</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l-GR" b="1" dirty="0" smtClean="0"/>
                        <a:t>Χαρακτηριστικά</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l-GR" b="1" dirty="0" smtClean="0"/>
                        <a:t>Ασθένειες</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Treponema denticola</a:t>
                      </a:r>
                      <a:endParaRPr lang="el-GR" sz="1600" dirty="0">
                        <a:solidFill>
                          <a:schemeClr val="accent6">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Gram (-)</a:t>
                      </a:r>
                      <a:r>
                        <a:rPr lang="el-GR" sz="1600" dirty="0" smtClean="0"/>
                        <a:t>, υποχρεωτικά αναερόβιο, κινητό, ισχυρά πρωτεολυτικό. Ανήκει στις σπειροχαίτες</a:t>
                      </a:r>
                      <a:endParaRPr lang="el-GR"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600" dirty="0" smtClean="0"/>
                        <a:t>Περιοδοντίτιδα</a:t>
                      </a:r>
                      <a:endParaRPr lang="el-GR"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Porphyromonas gingivalis</a:t>
                      </a:r>
                      <a:endParaRPr lang="el-GR" sz="1600" dirty="0">
                        <a:solidFill>
                          <a:schemeClr val="accent6">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Gram(-)</a:t>
                      </a:r>
                      <a:r>
                        <a:rPr lang="el-GR" sz="1600" dirty="0" smtClean="0"/>
                        <a:t>, βακτηρίδιο, αναερόβιο, μη κινητό</a:t>
                      </a:r>
                      <a:endParaRPr lang="el-GR"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600" dirty="0" smtClean="0"/>
                        <a:t>Περιοδοντίτιδα, αποστήματα, ενδοκαρδίτιδα</a:t>
                      </a:r>
                      <a:endParaRPr lang="el-GR"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dirty="0" smtClean="0"/>
                        <a:t>Aggregatibacter actinomycetemcomitans</a:t>
                      </a:r>
                      <a:endParaRPr lang="el-GR" sz="1600" dirty="0">
                        <a:solidFill>
                          <a:schemeClr val="accent6">
                            <a:lumMod val="40000"/>
                            <a:lumOff val="6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Gram (-)</a:t>
                      </a:r>
                      <a:r>
                        <a:rPr lang="el-GR" sz="1600" dirty="0" smtClean="0"/>
                        <a:t> βακτηρίδιο με  μικρό μέγεθος, μη κινητό, μικροαερόφιλο,</a:t>
                      </a:r>
                      <a:r>
                        <a:rPr lang="el-GR" sz="1600" baseline="0" dirty="0" smtClean="0"/>
                        <a:t> δυνητικά αναερόβιο</a:t>
                      </a:r>
                      <a:r>
                        <a:rPr lang="el-GR" sz="1600" dirty="0" smtClean="0"/>
                        <a:t> </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600" dirty="0" smtClean="0"/>
                        <a:t>Περιοδοντίτιδα, ενδοκαρδίτιδα, βακτηριαιμία, περικαρδίτιδα, οστεομυελίτιδα, ουρολοίμωξη, αποστήματα εγκεφάλου</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2204864"/>
            <a:ext cx="5328592" cy="830997"/>
          </a:xfrm>
          <a:prstGeom prst="rect">
            <a:avLst/>
          </a:prstGeom>
          <a:noFill/>
        </p:spPr>
        <p:txBody>
          <a:bodyPr wrap="square" rtlCol="0">
            <a:spAutoFit/>
          </a:bodyPr>
          <a:lstStyle/>
          <a:p>
            <a:pPr algn="ctr"/>
            <a:r>
              <a:rPr lang="el-GR" sz="2400" b="1" dirty="0" smtClean="0"/>
              <a:t>ΑΒΙΟΤΙΚΟΙ ΠΑΡΑΓΟΝΤΕΣ ΣΤΗ ΣΤΟΜΑΤΙΚΗ ΚΟΙΛΟΤΗΤΑ</a:t>
            </a:r>
            <a:endParaRPr lang="el-GR" sz="2400" b="1" dirty="0"/>
          </a:p>
        </p:txBody>
      </p:sp>
      <p:sp>
        <p:nvSpPr>
          <p:cNvPr id="5" name="2 - Υπότιτλος"/>
          <p:cNvSpPr txBox="1">
            <a:spLocks/>
          </p:cNvSpPr>
          <p:nvPr/>
        </p:nvSpPr>
        <p:spPr>
          <a:xfrm>
            <a:off x="539552" y="1628800"/>
            <a:ext cx="3073631"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Κεφάλαιο 4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Αποτέλεσμα εικόνας για στοματική κοιλότητα ΟΞΥΓΌΝΟ"/>
          <p:cNvPicPr>
            <a:picLocks noChangeAspect="1" noChangeArrowheads="1"/>
          </p:cNvPicPr>
          <p:nvPr/>
        </p:nvPicPr>
        <p:blipFill>
          <a:blip r:embed="rId2" cstate="print"/>
          <a:srcRect/>
          <a:stretch>
            <a:fillRect/>
          </a:stretch>
        </p:blipFill>
        <p:spPr bwMode="auto">
          <a:xfrm>
            <a:off x="1714500" y="3356992"/>
            <a:ext cx="5715000" cy="2857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p:cNvSpPr>
          <p:nvPr/>
        </p:nvSpPr>
        <p:spPr>
          <a:xfrm>
            <a:off x="179512" y="404664"/>
            <a:ext cx="3275856" cy="100811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9000" b="1" i="0" u="none" strike="noStrike" kern="1200" cap="none" spc="0" normalizeH="0" baseline="0" noProof="0" dirty="0" smtClean="0">
                <a:ln>
                  <a:noFill/>
                </a:ln>
                <a:solidFill>
                  <a:schemeClr val="bg1"/>
                </a:solidFill>
                <a:effectLst/>
                <a:uLnTx/>
                <a:uFillTx/>
                <a:latin typeface="+mj-lt"/>
                <a:ea typeface="+mj-ea"/>
                <a:cs typeface="+mj-cs"/>
              </a:rPr>
              <a:t>1</a:t>
            </a:r>
            <a:r>
              <a:rPr kumimoji="0" lang="el-GR" sz="9000" b="1" i="0" u="none" strike="noStrike" kern="1200" cap="none" spc="0" normalizeH="0" baseline="30000" noProof="0" dirty="0" smtClean="0">
                <a:ln>
                  <a:noFill/>
                </a:ln>
                <a:solidFill>
                  <a:schemeClr val="bg1"/>
                </a:solidFill>
                <a:effectLst/>
                <a:uLnTx/>
                <a:uFillTx/>
                <a:latin typeface="+mj-lt"/>
                <a:ea typeface="+mj-ea"/>
                <a:cs typeface="+mj-cs"/>
              </a:rPr>
              <a:t>ο</a:t>
            </a:r>
            <a:r>
              <a:rPr kumimoji="0" lang="el-GR" sz="8000" b="1" i="0" u="none" strike="noStrike" kern="1200" cap="none" spc="0" normalizeH="0" baseline="30000" noProof="0" dirty="0" smtClean="0">
                <a:ln>
                  <a:noFill/>
                </a:ln>
                <a:solidFill>
                  <a:schemeClr val="bg1"/>
                </a:solidFill>
                <a:effectLst/>
                <a:uLnTx/>
                <a:uFillTx/>
                <a:latin typeface="+mj-lt"/>
                <a:ea typeface="+mj-ea"/>
                <a:cs typeface="+mj-cs"/>
              </a:rPr>
              <a:t/>
            </a:r>
            <a:br>
              <a:rPr kumimoji="0" lang="el-GR" sz="8000" b="1" i="0" u="none" strike="noStrike" kern="1200" cap="none" spc="0" normalizeH="0" baseline="30000" noProof="0" dirty="0" smtClean="0">
                <a:ln>
                  <a:noFill/>
                </a:ln>
                <a:solidFill>
                  <a:schemeClr val="bg1"/>
                </a:solidFill>
                <a:effectLst/>
                <a:uLnTx/>
                <a:uFillTx/>
                <a:latin typeface="+mj-lt"/>
                <a:ea typeface="+mj-ea"/>
                <a:cs typeface="+mj-cs"/>
              </a:rPr>
            </a:br>
            <a:r>
              <a:rPr kumimoji="0" lang="el-GR" sz="4700" b="1" i="0" u="none" strike="noStrike" kern="1200" cap="none" spc="0" normalizeH="0" baseline="0" noProof="0" dirty="0" smtClean="0">
                <a:ln>
                  <a:noFill/>
                </a:ln>
                <a:solidFill>
                  <a:schemeClr val="bg1"/>
                </a:solidFill>
                <a:effectLst/>
                <a:uLnTx/>
                <a:uFillTx/>
                <a:latin typeface="+mj-lt"/>
                <a:ea typeface="+mj-ea"/>
                <a:cs typeface="+mj-cs"/>
              </a:rPr>
              <a:t>ΚΕΦΑΛΑΙΟ</a:t>
            </a:r>
            <a:endParaRPr kumimoji="0" lang="el-GR" sz="47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2 - TextBox"/>
          <p:cNvSpPr txBox="1"/>
          <p:nvPr/>
        </p:nvSpPr>
        <p:spPr>
          <a:xfrm>
            <a:off x="3347864" y="552112"/>
            <a:ext cx="5796136" cy="523220"/>
          </a:xfrm>
          <a:prstGeom prst="rect">
            <a:avLst/>
          </a:prstGeom>
          <a:noFill/>
        </p:spPr>
        <p:txBody>
          <a:bodyPr wrap="square" rtlCol="0">
            <a:spAutoFit/>
          </a:bodyPr>
          <a:lstStyle/>
          <a:p>
            <a:pPr algn="ctr"/>
            <a:r>
              <a:rPr lang="el-GR" sz="2800" b="1" dirty="0" smtClean="0">
                <a:solidFill>
                  <a:schemeClr val="bg1"/>
                </a:solidFill>
              </a:rPr>
              <a:t>ΜΙΚΡΟΒΙΑ – </a:t>
            </a:r>
            <a:r>
              <a:rPr lang="el-GR" sz="2400" b="1" dirty="0" smtClean="0">
                <a:solidFill>
                  <a:schemeClr val="bg1"/>
                </a:solidFill>
              </a:rPr>
              <a:t>ΓΕΝΙΚΕΣ ΕΝΝΟΙΕΣ</a:t>
            </a:r>
            <a:endParaRPr lang="el-GR" sz="2800" b="1" dirty="0">
              <a:solidFill>
                <a:schemeClr val="bg1"/>
              </a:solidFill>
            </a:endParaRPr>
          </a:p>
        </p:txBody>
      </p:sp>
      <p:pic>
        <p:nvPicPr>
          <p:cNvPr id="1026" name="Picture 2" descr="C:\Documents and Settings\user\Επιφάνεια εργασίας\Εικόνες παρουσίασης\giardia cell.jpg"/>
          <p:cNvPicPr>
            <a:picLocks noChangeAspect="1" noChangeArrowheads="1"/>
          </p:cNvPicPr>
          <p:nvPr/>
        </p:nvPicPr>
        <p:blipFill>
          <a:blip r:embed="rId2" cstate="print"/>
          <a:srcRect l="1943" b="7600"/>
          <a:stretch>
            <a:fillRect/>
          </a:stretch>
        </p:blipFill>
        <p:spPr bwMode="auto">
          <a:xfrm>
            <a:off x="2843808" y="2453680"/>
            <a:ext cx="3633192" cy="3423592"/>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45840"/>
            <a:ext cx="8229600" cy="1143000"/>
          </a:xfrm>
        </p:spPr>
        <p:txBody>
          <a:bodyPr>
            <a:normAutofit/>
          </a:bodyPr>
          <a:lstStyle/>
          <a:p>
            <a:pPr algn="ctr"/>
            <a:r>
              <a:rPr lang="el-GR" sz="3200" dirty="0" smtClean="0"/>
              <a:t>Περιβαλλοντικοί παράγοντες που επηρεάζουν τη χλωρίδα του στόματος:</a:t>
            </a:r>
            <a:endParaRPr lang="el-GR" sz="3200" dirty="0"/>
          </a:p>
        </p:txBody>
      </p:sp>
      <p:grpSp>
        <p:nvGrpSpPr>
          <p:cNvPr id="3" name="15 - Ομάδα"/>
          <p:cNvGrpSpPr/>
          <p:nvPr/>
        </p:nvGrpSpPr>
        <p:grpSpPr>
          <a:xfrm>
            <a:off x="1907703" y="2230993"/>
            <a:ext cx="5328593" cy="3949993"/>
            <a:chOff x="2555776" y="1986421"/>
            <a:chExt cx="4175677" cy="2449811"/>
          </a:xfrm>
          <a:effectLst>
            <a:outerShdw blurRad="50800" dist="38100" dir="8100000" algn="tr" rotWithShape="0">
              <a:prstClr val="black">
                <a:alpha val="40000"/>
              </a:prstClr>
            </a:outerShdw>
          </a:effectLst>
        </p:grpSpPr>
        <p:sp>
          <p:nvSpPr>
            <p:cNvPr id="8" name="Tekstboks 8"/>
            <p:cNvSpPr txBox="1">
              <a:spLocks noChangeArrowheads="1"/>
            </p:cNvSpPr>
            <p:nvPr/>
          </p:nvSpPr>
          <p:spPr bwMode="auto">
            <a:xfrm>
              <a:off x="2555777" y="1986421"/>
              <a:ext cx="4175676" cy="1278929"/>
            </a:xfrm>
            <a:prstGeom prst="rect">
              <a:avLst/>
            </a:prstGeom>
            <a:solidFill>
              <a:schemeClr val="accent1"/>
            </a:solidFill>
            <a:ln w="9525">
              <a:noFill/>
              <a:miter lim="800000"/>
              <a:headEnd/>
              <a:tailEnd/>
            </a:ln>
          </p:spPr>
          <p:txBody>
            <a:bodyPr wrap="square">
              <a:spAutoFit/>
            </a:bodyPr>
            <a:lstStyle/>
            <a:p>
              <a:r>
                <a:rPr lang="el-GR" sz="1600" b="1" dirty="0" smtClean="0">
                  <a:solidFill>
                    <a:schemeClr val="bg1"/>
                  </a:solidFill>
                </a:rPr>
                <a:t>Θερμοκρασία: </a:t>
              </a:r>
              <a:r>
                <a:rPr lang="el-GR" sz="1600" dirty="0" smtClean="0">
                  <a:solidFill>
                    <a:schemeClr val="bg1"/>
                  </a:solidFill>
                </a:rPr>
                <a:t> φυσιολογική θερμοκρασία στόματος 35-36</a:t>
              </a:r>
              <a:r>
                <a:rPr lang="el-GR" sz="1600" baseline="30000" dirty="0" smtClean="0">
                  <a:solidFill>
                    <a:schemeClr val="bg1"/>
                  </a:solidFill>
                </a:rPr>
                <a:t>ο</a:t>
              </a:r>
              <a:r>
                <a:rPr lang="en-US" sz="1600" dirty="0" smtClean="0">
                  <a:solidFill>
                    <a:schemeClr val="bg1"/>
                  </a:solidFill>
                </a:rPr>
                <a:t> C</a:t>
              </a:r>
              <a:r>
                <a:rPr lang="el-GR" sz="1600" dirty="0" smtClean="0">
                  <a:solidFill>
                    <a:schemeClr val="bg1"/>
                  </a:solidFill>
                </a:rPr>
                <a:t>. Επηρεάζει την ανάπτυξη των μικροβίων καθώς επίσης, τη διαλυτότητα αερίων στο σάλιο, το </a:t>
              </a:r>
              <a:r>
                <a:rPr lang="en-US" sz="1600" dirty="0" smtClean="0">
                  <a:solidFill>
                    <a:schemeClr val="bg1"/>
                  </a:solidFill>
                </a:rPr>
                <a:t>pH</a:t>
              </a:r>
              <a:r>
                <a:rPr lang="el-GR" sz="1600" dirty="0" smtClean="0">
                  <a:solidFill>
                    <a:schemeClr val="bg1"/>
                  </a:solidFill>
                </a:rPr>
                <a:t>, την προσκόλληση των μικροβίων  στις οδοντικές επιφάνειες και την ιοντική ισχύ.  Παρουσιάζει διακυμάνσεις μεταξύ υγιών ατόμων και στις διάφορες περιοχές του στόματος του ίδιου ατόμου.  Σε περιοδοντίτιδα η θερμοκρασία του περιοδοντικού θύλακα αυξάνει</a:t>
              </a:r>
            </a:p>
          </p:txBody>
        </p:sp>
        <p:sp>
          <p:nvSpPr>
            <p:cNvPr id="12" name="Tekstboks 12"/>
            <p:cNvSpPr txBox="1">
              <a:spLocks noChangeArrowheads="1"/>
            </p:cNvSpPr>
            <p:nvPr/>
          </p:nvSpPr>
          <p:spPr bwMode="auto">
            <a:xfrm>
              <a:off x="2555776" y="3310010"/>
              <a:ext cx="4175676" cy="1126222"/>
            </a:xfrm>
            <a:prstGeom prst="rect">
              <a:avLst/>
            </a:prstGeom>
            <a:solidFill>
              <a:schemeClr val="accent1"/>
            </a:solidFill>
            <a:ln w="9525">
              <a:noFill/>
              <a:miter lim="800000"/>
              <a:headEnd/>
              <a:tailEnd/>
            </a:ln>
          </p:spPr>
          <p:txBody>
            <a:bodyPr wrap="square">
              <a:spAutoFit/>
            </a:bodyPr>
            <a:lstStyle/>
            <a:p>
              <a:r>
                <a:rPr lang="en-US" sz="1600" b="1" dirty="0" smtClean="0">
                  <a:solidFill>
                    <a:schemeClr val="bg1"/>
                  </a:solidFill>
                </a:rPr>
                <a:t>pH</a:t>
              </a:r>
              <a:r>
                <a:rPr lang="el-GR" sz="1600" b="1" dirty="0" smtClean="0">
                  <a:solidFill>
                    <a:schemeClr val="bg1"/>
                  </a:solidFill>
                </a:rPr>
                <a:t>:  </a:t>
              </a:r>
              <a:r>
                <a:rPr lang="el-GR" sz="1600" dirty="0" smtClean="0">
                  <a:solidFill>
                    <a:schemeClr val="bg1"/>
                  </a:solidFill>
                </a:rPr>
                <a:t>ρυθμίζεται κυρίως από το σάλιο στις τιμές 6,75-7,25.  Οι περιοχές του στόματος που διαβρέχονται λιγότερο από το σάλιο έχουν  πιο όξινο ή πιο αλκαλικό </a:t>
              </a:r>
              <a:r>
                <a:rPr lang="en-US" sz="1600" dirty="0" smtClean="0">
                  <a:solidFill>
                    <a:schemeClr val="bg1"/>
                  </a:solidFill>
                </a:rPr>
                <a:t>pH</a:t>
              </a:r>
              <a:r>
                <a:rPr lang="el-GR" sz="1600" dirty="0" smtClean="0">
                  <a:solidFill>
                    <a:schemeClr val="bg1"/>
                  </a:solidFill>
                </a:rPr>
                <a:t>.  Όταν καταναλώνεται τροφή με υδατάνθρακες  το </a:t>
              </a:r>
              <a:r>
                <a:rPr lang="en-US" sz="1600" dirty="0" smtClean="0">
                  <a:solidFill>
                    <a:schemeClr val="bg1"/>
                  </a:solidFill>
                </a:rPr>
                <a:t>pH</a:t>
              </a:r>
              <a:r>
                <a:rPr lang="el-GR" sz="1600" dirty="0" smtClean="0">
                  <a:solidFill>
                    <a:schemeClr val="bg1"/>
                  </a:solidFill>
                </a:rPr>
                <a:t> μπορεί να φθάσει σε τιμές κάτω από 5, λόγω τις παραγωγής οξέων από τα μικρόβια. Το </a:t>
              </a:r>
              <a:r>
                <a:rPr lang="en-US" sz="1600" dirty="0" smtClean="0">
                  <a:solidFill>
                    <a:schemeClr val="bg1"/>
                  </a:solidFill>
                </a:rPr>
                <a:t>pH</a:t>
              </a:r>
              <a:r>
                <a:rPr lang="el-GR" sz="1600" dirty="0" smtClean="0">
                  <a:solidFill>
                    <a:schemeClr val="bg1"/>
                  </a:solidFill>
                </a:rPr>
                <a:t> επανέρχεται σταδιακά στις προηγούμενες τιμές του </a:t>
              </a:r>
              <a:endParaRPr lang="da-DK" sz="16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13"/>
          <p:cNvSpPr txBox="1">
            <a:spLocks noChangeArrowheads="1"/>
          </p:cNvSpPr>
          <p:nvPr/>
        </p:nvSpPr>
        <p:spPr bwMode="auto">
          <a:xfrm>
            <a:off x="1835696" y="5494156"/>
            <a:ext cx="5329598" cy="1147820"/>
          </a:xfrm>
          <a:prstGeom prst="rect">
            <a:avLst/>
          </a:prstGeom>
          <a:noFill/>
          <a:ln w="9525">
            <a:noFill/>
            <a:miter lim="800000"/>
            <a:headEnd/>
            <a:tailEnd/>
          </a:ln>
        </p:spPr>
        <p:txBody>
          <a:bodyPr wrap="square">
            <a:spAutoFit/>
          </a:bodyPr>
          <a:lstStyle/>
          <a:p>
            <a:r>
              <a:rPr lang="el-GR" sz="1600" b="1" dirty="0" smtClean="0">
                <a:solidFill>
                  <a:schemeClr val="bg1"/>
                </a:solidFill>
              </a:rPr>
              <a:t>Θρεπτικές ουσίες:  </a:t>
            </a:r>
            <a:r>
              <a:rPr lang="el-GR" sz="1600" dirty="0" smtClean="0">
                <a:solidFill>
                  <a:schemeClr val="bg1"/>
                </a:solidFill>
              </a:rPr>
              <a:t>πηγές θρεπτικών ουσιών είναι το σάλιο, το ουλικό έκκριμα, προϊόντα του μεταβολισμού των μικροβίων,  ουσίες από την αποδόμηση των επιθηλιακών κυττάρων και η τροφή του ξενιστή</a:t>
            </a:r>
          </a:p>
        </p:txBody>
      </p:sp>
      <p:sp>
        <p:nvSpPr>
          <p:cNvPr id="7" name="Rektangel 18"/>
          <p:cNvSpPr>
            <a:spLocks noChangeArrowheads="1"/>
          </p:cNvSpPr>
          <p:nvPr/>
        </p:nvSpPr>
        <p:spPr bwMode="auto">
          <a:xfrm>
            <a:off x="1835696" y="4005064"/>
            <a:ext cx="5472608" cy="1291387"/>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8" name="Tekstboks 10"/>
          <p:cNvSpPr txBox="1">
            <a:spLocks noChangeArrowheads="1"/>
          </p:cNvSpPr>
          <p:nvPr/>
        </p:nvSpPr>
        <p:spPr bwMode="auto">
          <a:xfrm>
            <a:off x="1927585" y="4077072"/>
            <a:ext cx="5288829" cy="1077218"/>
          </a:xfrm>
          <a:prstGeom prst="rect">
            <a:avLst/>
          </a:prstGeom>
          <a:solidFill>
            <a:schemeClr val="accent1"/>
          </a:solidFill>
          <a:ln w="9525">
            <a:noFill/>
            <a:miter lim="800000"/>
            <a:headEnd/>
            <a:tailEnd/>
          </a:ln>
        </p:spPr>
        <p:txBody>
          <a:bodyPr wrap="square">
            <a:spAutoFit/>
          </a:bodyPr>
          <a:lstStyle/>
          <a:p>
            <a:r>
              <a:rPr lang="el-GR" sz="1600" b="1" dirty="0" smtClean="0">
                <a:solidFill>
                  <a:schemeClr val="bg1"/>
                </a:solidFill>
              </a:rPr>
              <a:t>Οξειδοαναγωγικό  δυναμικό (</a:t>
            </a:r>
            <a:r>
              <a:rPr lang="en-US" sz="1600" b="1" dirty="0" smtClean="0">
                <a:solidFill>
                  <a:schemeClr val="bg1"/>
                </a:solidFill>
              </a:rPr>
              <a:t>Eh)</a:t>
            </a:r>
            <a:r>
              <a:rPr lang="el-GR" sz="1600" b="1" dirty="0" smtClean="0">
                <a:solidFill>
                  <a:schemeClr val="bg1"/>
                </a:solidFill>
              </a:rPr>
              <a:t>:</a:t>
            </a:r>
            <a:r>
              <a:rPr lang="el-GR" sz="1600" dirty="0" smtClean="0">
                <a:solidFill>
                  <a:schemeClr val="bg1"/>
                </a:solidFill>
              </a:rPr>
              <a:t> η τάση ενός συστήματος να αποδίδει ή να δέχεται ηλεκτρόνια.   Επηρεάζεται  από τη συγκέντρωση οξυγόνου  και άλλους παράγοντες.  Τα αναερόβια βακτήρια απαιτούν χαμηλό  </a:t>
            </a:r>
            <a:r>
              <a:rPr lang="en-US" sz="1600" dirty="0" smtClean="0">
                <a:solidFill>
                  <a:schemeClr val="bg1"/>
                </a:solidFill>
              </a:rPr>
              <a:t>Eh</a:t>
            </a:r>
            <a:endParaRPr lang="el-GR" sz="1600" dirty="0" smtClean="0">
              <a:solidFill>
                <a:schemeClr val="bg1"/>
              </a:solidFill>
            </a:endParaRPr>
          </a:p>
        </p:txBody>
      </p:sp>
      <p:sp>
        <p:nvSpPr>
          <p:cNvPr id="9" name="1 - Τίτλος"/>
          <p:cNvSpPr>
            <a:spLocks noGrp="1"/>
          </p:cNvSpPr>
          <p:nvPr>
            <p:ph type="title"/>
          </p:nvPr>
        </p:nvSpPr>
        <p:spPr>
          <a:xfrm>
            <a:off x="457200" y="845840"/>
            <a:ext cx="8229600" cy="1143000"/>
          </a:xfrm>
        </p:spPr>
        <p:txBody>
          <a:bodyPr>
            <a:normAutofit fontScale="90000"/>
          </a:bodyPr>
          <a:lstStyle/>
          <a:p>
            <a:pPr algn="ctr"/>
            <a:r>
              <a:rPr lang="el-GR" sz="3600" dirty="0" smtClean="0"/>
              <a:t>Περιβαλλοντικοί παράγοντες που επηρεάζουν τη χλωρίδα του στόματος</a:t>
            </a:r>
            <a:r>
              <a:rPr lang="el-GR" dirty="0" smtClean="0"/>
              <a:t>:</a:t>
            </a:r>
            <a:endParaRPr lang="el-GR" dirty="0"/>
          </a:p>
        </p:txBody>
      </p:sp>
      <p:sp>
        <p:nvSpPr>
          <p:cNvPr id="10" name="Rektangel 18"/>
          <p:cNvSpPr>
            <a:spLocks noChangeArrowheads="1"/>
          </p:cNvSpPr>
          <p:nvPr/>
        </p:nvSpPr>
        <p:spPr bwMode="auto">
          <a:xfrm>
            <a:off x="1835696" y="2564904"/>
            <a:ext cx="5472608" cy="1141473"/>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11" name="Tekstboks 10"/>
          <p:cNvSpPr txBox="1">
            <a:spLocks noChangeArrowheads="1"/>
          </p:cNvSpPr>
          <p:nvPr/>
        </p:nvSpPr>
        <p:spPr bwMode="auto">
          <a:xfrm>
            <a:off x="1927586" y="2639814"/>
            <a:ext cx="5288829" cy="1077218"/>
          </a:xfrm>
          <a:prstGeom prst="rect">
            <a:avLst/>
          </a:prstGeom>
          <a:solidFill>
            <a:schemeClr val="accent1"/>
          </a:solidFill>
          <a:ln w="9525">
            <a:noFill/>
            <a:miter lim="800000"/>
            <a:headEnd/>
            <a:tailEnd/>
          </a:ln>
        </p:spPr>
        <p:txBody>
          <a:bodyPr wrap="square">
            <a:spAutoFit/>
          </a:bodyPr>
          <a:lstStyle/>
          <a:p>
            <a:r>
              <a:rPr lang="el-GR" sz="1600" b="1" dirty="0" smtClean="0">
                <a:solidFill>
                  <a:schemeClr val="bg1"/>
                </a:solidFill>
              </a:rPr>
              <a:t>Οξυγόνο:</a:t>
            </a:r>
            <a:r>
              <a:rPr lang="el-GR" sz="1600" dirty="0" smtClean="0">
                <a:solidFill>
                  <a:schemeClr val="bg1"/>
                </a:solidFill>
              </a:rPr>
              <a:t> αν και η στοματική κοιλότητα είναι πλούσια σε οξυγόνο  διαθέτει περιοχές με αναερόβιες συνθήκες, με αποτέλεσμα στη στοματική κοιλότητα να επιβιώνουν αερόβιοι και αναερόβιοι μικροοργανισμοί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18"/>
          <p:cNvSpPr>
            <a:spLocks noChangeArrowheads="1"/>
          </p:cNvSpPr>
          <p:nvPr/>
        </p:nvSpPr>
        <p:spPr bwMode="auto">
          <a:xfrm>
            <a:off x="1835696" y="1412776"/>
            <a:ext cx="5472608" cy="1074184"/>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indent="-342900" fontAlgn="auto">
              <a:spcBef>
                <a:spcPts val="0"/>
              </a:spcBef>
              <a:spcAft>
                <a:spcPts val="0"/>
              </a:spcAft>
              <a:buFont typeface="+mj-lt"/>
              <a:buAutoNum type="arabicPeriod"/>
              <a:defRPr/>
            </a:pPr>
            <a:endParaRPr lang="da-DK" sz="1200" kern="0" noProof="1">
              <a:solidFill>
                <a:sysClr val="window" lastClr="FFFFFF"/>
              </a:solidFill>
              <a:latin typeface="Arial" pitchFamily="34" charset="0"/>
              <a:ea typeface="ＭＳ Ｐゴシック" pitchFamily="-97" charset="-128"/>
            </a:endParaRPr>
          </a:p>
        </p:txBody>
      </p:sp>
      <p:sp>
        <p:nvSpPr>
          <p:cNvPr id="5" name="Tekstboks 13"/>
          <p:cNvSpPr txBox="1">
            <a:spLocks noChangeArrowheads="1"/>
          </p:cNvSpPr>
          <p:nvPr/>
        </p:nvSpPr>
        <p:spPr bwMode="auto">
          <a:xfrm>
            <a:off x="1907201" y="1412776"/>
            <a:ext cx="5329598" cy="1147820"/>
          </a:xfrm>
          <a:prstGeom prst="rect">
            <a:avLst/>
          </a:prstGeom>
          <a:noFill/>
          <a:ln w="9525">
            <a:noFill/>
            <a:miter lim="800000"/>
            <a:headEnd/>
            <a:tailEnd/>
          </a:ln>
        </p:spPr>
        <p:txBody>
          <a:bodyPr wrap="square">
            <a:spAutoFit/>
          </a:bodyPr>
          <a:lstStyle/>
          <a:p>
            <a:r>
              <a:rPr lang="el-GR" sz="1600" b="1" dirty="0" smtClean="0">
                <a:solidFill>
                  <a:schemeClr val="bg1"/>
                </a:solidFill>
              </a:rPr>
              <a:t>Θρεπτικές ουσίες:  </a:t>
            </a:r>
            <a:r>
              <a:rPr lang="el-GR" sz="1600" dirty="0" smtClean="0">
                <a:solidFill>
                  <a:schemeClr val="bg1"/>
                </a:solidFill>
              </a:rPr>
              <a:t>πηγές θρεπτικών ουσιών είναι το σάλιο, το ουλικό έκκριμα, προϊόντα του μεταβολισμού των μικροβίων,  ουσίες από την αποδόμηση των επιθηλιακών κυττάρων και η τροφή του ξενιστή</a:t>
            </a:r>
          </a:p>
        </p:txBody>
      </p:sp>
      <p:graphicFrame>
        <p:nvGraphicFramePr>
          <p:cNvPr id="6" name="5 - Πίνακας"/>
          <p:cNvGraphicFramePr>
            <a:graphicFrameLocks noGrp="1"/>
          </p:cNvGraphicFramePr>
          <p:nvPr/>
        </p:nvGraphicFramePr>
        <p:xfrm>
          <a:off x="539550" y="2780928"/>
          <a:ext cx="8352930" cy="3505200"/>
        </p:xfrm>
        <a:graphic>
          <a:graphicData uri="http://schemas.openxmlformats.org/drawingml/2006/table">
            <a:tbl>
              <a:tblPr firstRow="1" bandRow="1">
                <a:tableStyleId>{5C22544A-7EE6-4342-B048-85BDC9FD1C3A}</a:tableStyleId>
              </a:tblPr>
              <a:tblGrid>
                <a:gridCol w="1670586"/>
                <a:gridCol w="1670586"/>
                <a:gridCol w="1670586"/>
                <a:gridCol w="1670586"/>
                <a:gridCol w="1670586"/>
              </a:tblGrid>
              <a:tr h="370840">
                <a:tc>
                  <a:txBody>
                    <a:bodyPr/>
                    <a:lstStyle/>
                    <a:p>
                      <a:r>
                        <a:rPr lang="el-GR" dirty="0" smtClean="0"/>
                        <a:t>Σάλιο </a:t>
                      </a:r>
                      <a:endParaRPr lang="el-GR" dirty="0"/>
                    </a:p>
                  </a:txBody>
                  <a:tcPr/>
                </a:tc>
                <a:tc>
                  <a:txBody>
                    <a:bodyPr/>
                    <a:lstStyle/>
                    <a:p>
                      <a:r>
                        <a:rPr lang="el-GR" dirty="0" smtClean="0"/>
                        <a:t>Ουλικό έκκριμα</a:t>
                      </a:r>
                      <a:endParaRPr lang="el-GR" dirty="0"/>
                    </a:p>
                  </a:txBody>
                  <a:tcPr/>
                </a:tc>
                <a:tc>
                  <a:txBody>
                    <a:bodyPr/>
                    <a:lstStyle/>
                    <a:p>
                      <a:r>
                        <a:rPr lang="el-GR" dirty="0" smtClean="0"/>
                        <a:t>Προϊόντα μικροβίων</a:t>
                      </a:r>
                      <a:endParaRPr lang="el-GR" dirty="0"/>
                    </a:p>
                  </a:txBody>
                  <a:tcPr/>
                </a:tc>
                <a:tc>
                  <a:txBody>
                    <a:bodyPr/>
                    <a:lstStyle/>
                    <a:p>
                      <a:r>
                        <a:rPr lang="el-GR" dirty="0" smtClean="0"/>
                        <a:t>Επιθηλιακά</a:t>
                      </a:r>
                      <a:r>
                        <a:rPr lang="el-GR" baseline="0" dirty="0" smtClean="0"/>
                        <a:t> κύτταρα</a:t>
                      </a:r>
                      <a:endParaRPr lang="el-GR" dirty="0"/>
                    </a:p>
                  </a:txBody>
                  <a:tcPr/>
                </a:tc>
                <a:tc>
                  <a:txBody>
                    <a:bodyPr/>
                    <a:lstStyle/>
                    <a:p>
                      <a:r>
                        <a:rPr lang="el-GR" dirty="0" smtClean="0"/>
                        <a:t>Διατροφή ξενιστή</a:t>
                      </a:r>
                      <a:endParaRPr lang="el-GR" dirty="0"/>
                    </a:p>
                  </a:txBody>
                  <a:tcPr/>
                </a:tc>
              </a:tr>
              <a:tr h="370840">
                <a:tc>
                  <a:txBody>
                    <a:bodyPr/>
                    <a:lstStyle/>
                    <a:p>
                      <a:r>
                        <a:rPr lang="el-GR" sz="1400" dirty="0" smtClean="0"/>
                        <a:t>Πρωτεΐνες, γλυκοπρωτεΐνες, πεπτίδια,</a:t>
                      </a:r>
                      <a:r>
                        <a:rPr lang="el-GR" sz="1400" baseline="0" dirty="0" smtClean="0"/>
                        <a:t> αμινοξέα, λιπίδια, βιταμίνες, ανόργανα ιόντα, διοξείδιο του άνθρακα</a:t>
                      </a:r>
                      <a:endParaRPr lang="el-GR" sz="1400" dirty="0"/>
                    </a:p>
                  </a:txBody>
                  <a:tcPr/>
                </a:tc>
                <a:tc>
                  <a:txBody>
                    <a:bodyPr/>
                    <a:lstStyle/>
                    <a:p>
                      <a:r>
                        <a:rPr lang="el-GR" sz="1400" dirty="0" smtClean="0"/>
                        <a:t>Αλβουμίνη, γλυκοπρωτεΐνες,</a:t>
                      </a:r>
                      <a:r>
                        <a:rPr lang="el-GR" sz="1400" baseline="0" dirty="0" smtClean="0"/>
                        <a:t> αίμη κ.α.</a:t>
                      </a:r>
                      <a:r>
                        <a:rPr lang="el-GR" sz="1400" dirty="0" smtClean="0"/>
                        <a:t> </a:t>
                      </a:r>
                      <a:endParaRPr lang="el-GR" sz="1400" dirty="0"/>
                    </a:p>
                  </a:txBody>
                  <a:tcPr/>
                </a:tc>
                <a:tc>
                  <a:txBody>
                    <a:bodyPr/>
                    <a:lstStyle/>
                    <a:p>
                      <a:r>
                        <a:rPr lang="el-GR" sz="1400" dirty="0" smtClean="0"/>
                        <a:t>Προϊόντα του μεταβολισμού τους, όπως σακχαρόζη, χρήσιμα σε άλλα μικρόβια</a:t>
                      </a:r>
                      <a:endParaRPr lang="el-GR" sz="1400" dirty="0"/>
                    </a:p>
                  </a:txBody>
                  <a:tcPr/>
                </a:tc>
                <a:tc>
                  <a:txBody>
                    <a:bodyPr/>
                    <a:lstStyle/>
                    <a:p>
                      <a:r>
                        <a:rPr lang="el-GR" sz="1400" dirty="0" smtClean="0"/>
                        <a:t>Τα επιθηλιακά κύτταρα αποκολλώνται από τους βλεννογόνους, παρασύρονται από το σάλιο και λύνονται σε αυτό. Πολλά από τα συστατικά τους που ελευθερώνονται χρησιμοποιούνται από τους μικροοργανισμούς</a:t>
                      </a:r>
                      <a:endParaRPr lang="el-GR" sz="1400" dirty="0"/>
                    </a:p>
                  </a:txBody>
                  <a:tcPr/>
                </a:tc>
                <a:tc>
                  <a:txBody>
                    <a:bodyPr/>
                    <a:lstStyle/>
                    <a:p>
                      <a:r>
                        <a:rPr lang="el-GR" sz="1400" dirty="0" smtClean="0"/>
                        <a:t>Πολλά</a:t>
                      </a:r>
                      <a:r>
                        <a:rPr lang="el-GR" sz="1400" baseline="0" dirty="0" smtClean="0"/>
                        <a:t> συστατικά της διατροφής  είναι χρήσιμα στα μικρόβια. Το πιο σημαντικό συστατικό είναι οι υδατάνθρακες, ιδίως η σακχαρόζη.</a:t>
                      </a:r>
                      <a:endParaRPr lang="el-GR" sz="1400" dirty="0"/>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67744" y="1988840"/>
            <a:ext cx="4608512" cy="830997"/>
          </a:xfrm>
          <a:prstGeom prst="rect">
            <a:avLst/>
          </a:prstGeom>
          <a:noFill/>
        </p:spPr>
        <p:txBody>
          <a:bodyPr wrap="square" rtlCol="0">
            <a:spAutoFit/>
          </a:bodyPr>
          <a:lstStyle/>
          <a:p>
            <a:pPr algn="ctr"/>
            <a:r>
              <a:rPr lang="el-GR" sz="2400" b="1" dirty="0" smtClean="0"/>
              <a:t>Σχέσεις μικροβίων της στοματικής κοιλότητας</a:t>
            </a:r>
            <a:endParaRPr lang="el-GR" sz="2400" b="1" dirty="0"/>
          </a:p>
        </p:txBody>
      </p:sp>
      <p:pic>
        <p:nvPicPr>
          <p:cNvPr id="2050" name="Picture 2" descr="Αποτέλεσμα εικόνας για στοματική κοιλότητα μικρόβια"/>
          <p:cNvPicPr>
            <a:picLocks noChangeAspect="1" noChangeArrowheads="1"/>
          </p:cNvPicPr>
          <p:nvPr/>
        </p:nvPicPr>
        <p:blipFill>
          <a:blip r:embed="rId2" cstate="print"/>
          <a:srcRect/>
          <a:stretch>
            <a:fillRect/>
          </a:stretch>
        </p:blipFill>
        <p:spPr bwMode="auto">
          <a:xfrm>
            <a:off x="1200150" y="3357563"/>
            <a:ext cx="6743700" cy="3048001"/>
          </a:xfrm>
          <a:prstGeom prst="rect">
            <a:avLst/>
          </a:prstGeom>
          <a:noFill/>
        </p:spPr>
      </p:pic>
      <p:sp>
        <p:nvSpPr>
          <p:cNvPr id="6" name="2 - Υπότιτλος"/>
          <p:cNvSpPr txBox="1">
            <a:spLocks/>
          </p:cNvSpPr>
          <p:nvPr/>
        </p:nvSpPr>
        <p:spPr>
          <a:xfrm>
            <a:off x="395536" y="1412776"/>
            <a:ext cx="3073631"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Κεφάλαιο 5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2123728" y="1988840"/>
            <a:ext cx="4968552" cy="1323439"/>
          </a:xfrm>
          <a:prstGeom prst="rect">
            <a:avLst/>
          </a:prstGeom>
          <a:noFill/>
        </p:spPr>
        <p:txBody>
          <a:bodyPr wrap="square" rtlCol="0">
            <a:spAutoFit/>
          </a:bodyPr>
          <a:lstStyle/>
          <a:p>
            <a:r>
              <a:rPr lang="el-GR" sz="1600" dirty="0" smtClean="0"/>
              <a:t>Οι βλεννώδεις επιφάνειες του στόματος αποτελούνται από επιθηλιακά κύτταρα τα οποία συνδέονται, περιβάλλονται και στηρίζονται από ένα εξωκυττάριο υλικό που ονομάζεται εξωκυττάρια μήτρα. Στον επιθηλιακό ιστό αποτελεί τον βασικό υμένα</a:t>
            </a:r>
            <a:endParaRPr lang="el-GR" sz="1600" dirty="0"/>
          </a:p>
        </p:txBody>
      </p:sp>
      <p:pic>
        <p:nvPicPr>
          <p:cNvPr id="144386" name="Picture 2" descr="Αποτέλεσμα εικόνας για extracellular matrix"/>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3060" y="3284984"/>
            <a:ext cx="5829300" cy="2762251"/>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basal lamin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2735932"/>
            <a:ext cx="4743450" cy="2781300"/>
          </a:xfrm>
          <a:prstGeom prst="rect">
            <a:avLst/>
          </a:prstGeom>
          <a:noFill/>
        </p:spPr>
      </p:pic>
      <p:sp>
        <p:nvSpPr>
          <p:cNvPr id="5" name="4 - TextBox"/>
          <p:cNvSpPr txBox="1"/>
          <p:nvPr/>
        </p:nvSpPr>
        <p:spPr>
          <a:xfrm>
            <a:off x="2267744" y="1763524"/>
            <a:ext cx="4608512" cy="369332"/>
          </a:xfrm>
          <a:prstGeom prst="rect">
            <a:avLst/>
          </a:prstGeom>
          <a:noFill/>
        </p:spPr>
        <p:txBody>
          <a:bodyPr wrap="square" rtlCol="0">
            <a:spAutoFit/>
          </a:bodyPr>
          <a:lstStyle/>
          <a:p>
            <a:r>
              <a:rPr lang="el-GR" dirty="0" smtClean="0"/>
              <a:t>Βλεννώδεις επιφάνειες στοματικής κοιλότητας </a:t>
            </a:r>
            <a:endParaRPr lang="el-G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Αποτέλεσμα εικόνας για extracellular matrix"/>
          <p:cNvPicPr>
            <a:picLocks noChangeAspect="1" noChangeArrowheads="1"/>
          </p:cNvPicPr>
          <p:nvPr/>
        </p:nvPicPr>
        <p:blipFill>
          <a:blip r:embed="rId2" cstate="print"/>
          <a:srcRect/>
          <a:stretch>
            <a:fillRect/>
          </a:stretch>
        </p:blipFill>
        <p:spPr bwMode="auto">
          <a:xfrm>
            <a:off x="3563888" y="620688"/>
            <a:ext cx="5181600" cy="5629276"/>
          </a:xfrm>
          <a:prstGeom prst="rect">
            <a:avLst/>
          </a:prstGeom>
          <a:noFill/>
        </p:spPr>
      </p:pic>
      <p:sp>
        <p:nvSpPr>
          <p:cNvPr id="6" name="5 - TextBox"/>
          <p:cNvSpPr txBox="1"/>
          <p:nvPr/>
        </p:nvSpPr>
        <p:spPr>
          <a:xfrm>
            <a:off x="395536" y="2203401"/>
            <a:ext cx="2736304" cy="1569660"/>
          </a:xfrm>
          <a:prstGeom prst="rect">
            <a:avLst/>
          </a:prstGeom>
          <a:noFill/>
        </p:spPr>
        <p:txBody>
          <a:bodyPr wrap="square" rtlCol="0">
            <a:spAutoFit/>
          </a:bodyPr>
          <a:lstStyle/>
          <a:p>
            <a:r>
              <a:rPr lang="el-GR" sz="1600" dirty="0" smtClean="0"/>
              <a:t>Τα κύρια συστατικά της εξωκυττάριας μήτρας είναι ινώδεις πρωτεΐνες, όπως το κολλαγόνο και υδατάνθρακες ενωμένοι με πρωτεΐνες που ονομάζονται πρωτεογλυκάνες</a:t>
            </a:r>
            <a:endParaRPr lang="el-GR" sz="1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1484784"/>
            <a:ext cx="5832648" cy="1815882"/>
          </a:xfrm>
          <a:prstGeom prst="rect">
            <a:avLst/>
          </a:prstGeom>
          <a:noFill/>
        </p:spPr>
        <p:txBody>
          <a:bodyPr wrap="square" rtlCol="0">
            <a:spAutoFit/>
          </a:bodyPr>
          <a:lstStyle/>
          <a:p>
            <a:r>
              <a:rPr lang="el-GR" sz="1600" dirty="0" smtClean="0"/>
              <a:t>Στα επιθηλιακά κύτταρα, την εξωκυττάρια μήτρα και στην επιφάνεια της αδαμαντίνης και της οστέινης ουσίας των δοντιών προσροφώνται μόρια του σάλιου, του ουλοδοντικού υγρού και μικροβίων, καλύπτοντας τις επιφάνειες με ένα υμένιο. Το υμένιο που καλύπτει την επιφάνεια των δοντιών ονομάζεται επίκτητο υμένιο αδαμαντίνης ή οστέινης και χιτώνας βλέννας στους βλεννογόνους</a:t>
            </a:r>
            <a:endParaRPr lang="el-GR" sz="1600" dirty="0"/>
          </a:p>
        </p:txBody>
      </p:sp>
      <p:pic>
        <p:nvPicPr>
          <p:cNvPr id="5" name="Picture 5" descr="C:\Documents and Settings\user\Επιφάνεια εργασίας\mucus.pn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971600" y="3357562"/>
            <a:ext cx="7164288" cy="301049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Αποτέλεσμα εικόνας για acquired pellicle of enamel"/>
          <p:cNvPicPr>
            <a:picLocks noChangeAspect="1" noChangeArrowheads="1"/>
          </p:cNvPicPr>
          <p:nvPr/>
        </p:nvPicPr>
        <p:blipFill>
          <a:blip r:embed="rId2" cstate="print"/>
          <a:srcRect/>
          <a:stretch>
            <a:fillRect/>
          </a:stretch>
        </p:blipFill>
        <p:spPr bwMode="auto">
          <a:xfrm>
            <a:off x="827584" y="2823913"/>
            <a:ext cx="7462787" cy="3557415"/>
          </a:xfrm>
          <a:prstGeom prst="rect">
            <a:avLst/>
          </a:prstGeom>
          <a:noFill/>
        </p:spPr>
      </p:pic>
      <p:sp>
        <p:nvSpPr>
          <p:cNvPr id="5" name="4 - TextBox"/>
          <p:cNvSpPr txBox="1"/>
          <p:nvPr/>
        </p:nvSpPr>
        <p:spPr>
          <a:xfrm>
            <a:off x="1619672" y="1700808"/>
            <a:ext cx="5832648" cy="646331"/>
          </a:xfrm>
          <a:prstGeom prst="rect">
            <a:avLst/>
          </a:prstGeom>
          <a:noFill/>
        </p:spPr>
        <p:txBody>
          <a:bodyPr wrap="square" rtlCol="0">
            <a:spAutoFit/>
          </a:bodyPr>
          <a:lstStyle/>
          <a:p>
            <a:r>
              <a:rPr lang="el-GR" dirty="0" smtClean="0"/>
              <a:t>Τα μικρόβια μπορούν να προσκολληθούν στα επιθηλιακά κύτταρα, στην εξωκυττάρια μήτρα ή στα μόρια των υμενίων</a:t>
            </a:r>
            <a:endParaRPr lang="el-G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Στρογγυλεμένο ορθογώνιο"/>
          <p:cNvSpPr/>
          <p:nvPr/>
        </p:nvSpPr>
        <p:spPr>
          <a:xfrm>
            <a:off x="1547664" y="908720"/>
            <a:ext cx="6048672" cy="57606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1560240" y="836712"/>
            <a:ext cx="6023520" cy="648072"/>
          </a:xfrm>
          <a:noFill/>
        </p:spPr>
        <p:txBody>
          <a:bodyPr>
            <a:normAutofit/>
          </a:bodyPr>
          <a:lstStyle/>
          <a:p>
            <a:r>
              <a:rPr lang="el-GR" sz="1800" b="1" dirty="0" smtClean="0">
                <a:solidFill>
                  <a:schemeClr val="bg1"/>
                </a:solidFill>
              </a:rPr>
              <a:t>Προσκόλληση μικροβίων στις επιφάνειες του στόματος</a:t>
            </a:r>
            <a:endParaRPr lang="el-GR" sz="1800" b="1" dirty="0">
              <a:solidFill>
                <a:schemeClr val="bg1"/>
              </a:solidFill>
            </a:endParaRPr>
          </a:p>
        </p:txBody>
      </p:sp>
      <p:graphicFrame>
        <p:nvGraphicFramePr>
          <p:cNvPr id="4" name="3 - Διάγραμμα"/>
          <p:cNvGraphicFramePr/>
          <p:nvPr/>
        </p:nvGraphicFramePr>
        <p:xfrm>
          <a:off x="0" y="2105472"/>
          <a:ext cx="89644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484784"/>
            <a:ext cx="4896544"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b="1" dirty="0" smtClean="0">
                <a:solidFill>
                  <a:schemeClr val="bg1"/>
                </a:solidFill>
              </a:rPr>
              <a:t>Ορισμός</a:t>
            </a:r>
            <a:r>
              <a:rPr lang="el-GR" dirty="0" smtClean="0">
                <a:solidFill>
                  <a:schemeClr val="bg1"/>
                </a:solidFill>
              </a:rPr>
              <a:t>: Μικροοργανισμός ονομάζεται κάθε οργανισμός ο οποίος δεν είναι ορατός δια γυμνού οφθαλμού</a:t>
            </a:r>
            <a:endParaRPr lang="el-GR" dirty="0">
              <a:solidFill>
                <a:schemeClr val="bg1"/>
              </a:solidFill>
            </a:endParaRPr>
          </a:p>
        </p:txBody>
      </p:sp>
      <p:sp>
        <p:nvSpPr>
          <p:cNvPr id="12" name="11 - TextBox"/>
          <p:cNvSpPr txBox="1"/>
          <p:nvPr/>
        </p:nvSpPr>
        <p:spPr>
          <a:xfrm>
            <a:off x="3347864" y="552112"/>
            <a:ext cx="5796136" cy="523220"/>
          </a:xfrm>
          <a:prstGeom prst="rect">
            <a:avLst/>
          </a:prstGeom>
          <a:noFill/>
        </p:spPr>
        <p:txBody>
          <a:bodyPr wrap="square" rtlCol="0">
            <a:spAutoFit/>
          </a:bodyPr>
          <a:lstStyle/>
          <a:p>
            <a:r>
              <a:rPr lang="el-GR" sz="2800" b="1" dirty="0" smtClean="0">
                <a:solidFill>
                  <a:schemeClr val="bg1"/>
                </a:solidFill>
              </a:rPr>
              <a:t>ΜΙΚΡΟΒΙΑ – </a:t>
            </a:r>
            <a:r>
              <a:rPr lang="el-GR" sz="2400" b="1" dirty="0" smtClean="0">
                <a:solidFill>
                  <a:schemeClr val="bg1"/>
                </a:solidFill>
              </a:rPr>
              <a:t>ΓΕΝΙΚΕΣ ΕΝΝΟΙΕΣ</a:t>
            </a:r>
            <a:endParaRPr lang="el-GR" sz="2800" b="1" dirty="0">
              <a:solidFill>
                <a:schemeClr val="bg1"/>
              </a:solidFill>
            </a:endParaRPr>
          </a:p>
        </p:txBody>
      </p:sp>
      <p:grpSp>
        <p:nvGrpSpPr>
          <p:cNvPr id="17" name="16 - Ομάδα"/>
          <p:cNvGrpSpPr/>
          <p:nvPr/>
        </p:nvGrpSpPr>
        <p:grpSpPr>
          <a:xfrm>
            <a:off x="-288032" y="2708920"/>
            <a:ext cx="4572000" cy="3219073"/>
            <a:chOff x="99392" y="2944199"/>
            <a:chExt cx="3429000" cy="4292097"/>
          </a:xfrm>
        </p:grpSpPr>
        <p:graphicFrame>
          <p:nvGraphicFramePr>
            <p:cNvPr id="15" name="14 - Διάγραμμα"/>
            <p:cNvGraphicFramePr/>
            <p:nvPr/>
          </p:nvGraphicFramePr>
          <p:xfrm>
            <a:off x="99392" y="4355976"/>
            <a:ext cx="324036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 TextBox"/>
            <p:cNvSpPr txBox="1"/>
            <p:nvPr/>
          </p:nvSpPr>
          <p:spPr>
            <a:xfrm>
              <a:off x="476672" y="2944199"/>
              <a:ext cx="3051720" cy="1111551"/>
            </a:xfrm>
            <a:prstGeom prst="rect">
              <a:avLst/>
            </a:prstGeom>
          </p:spPr>
          <p:style>
            <a:lnRef idx="3">
              <a:schemeClr val="lt1"/>
            </a:lnRef>
            <a:fillRef idx="1">
              <a:schemeClr val="accent1"/>
            </a:fillRef>
            <a:effectRef idx="1">
              <a:schemeClr val="accent1"/>
            </a:effectRef>
            <a:fontRef idx="minor">
              <a:schemeClr val="lt1"/>
            </a:fontRef>
          </p:style>
          <p:txBody>
            <a:bodyPr wrap="square" tIns="216000" bIns="0" rtlCol="0" anchor="b">
              <a:spAutoFit/>
            </a:bodyPr>
            <a:lstStyle/>
            <a:p>
              <a:r>
                <a:rPr lang="el-GR" sz="2000" b="1" dirty="0" smtClean="0">
                  <a:solidFill>
                    <a:schemeClr val="bg1"/>
                  </a:solidFill>
                </a:rPr>
                <a:t>Βασικές ομάδες μικροβίων</a:t>
              </a:r>
            </a:p>
            <a:p>
              <a:endParaRPr lang="el-GR" sz="2000" b="1" dirty="0">
                <a:solidFill>
                  <a:schemeClr val="bg1"/>
                </a:solidFill>
              </a:endParaRPr>
            </a:p>
          </p:txBody>
        </p:sp>
      </p:grpSp>
      <p:sp>
        <p:nvSpPr>
          <p:cNvPr id="18" name="17 - TextBox"/>
          <p:cNvSpPr txBox="1"/>
          <p:nvPr/>
        </p:nvSpPr>
        <p:spPr>
          <a:xfrm>
            <a:off x="4572000" y="2708920"/>
            <a:ext cx="4224469" cy="870014"/>
          </a:xfrm>
          <a:prstGeom prst="rect">
            <a:avLst/>
          </a:prstGeom>
        </p:spPr>
        <p:style>
          <a:lnRef idx="3">
            <a:schemeClr val="lt1"/>
          </a:lnRef>
          <a:fillRef idx="1">
            <a:schemeClr val="accent4"/>
          </a:fillRef>
          <a:effectRef idx="1">
            <a:schemeClr val="accent4"/>
          </a:effectRef>
          <a:fontRef idx="minor">
            <a:schemeClr val="lt1"/>
          </a:fontRef>
        </p:style>
        <p:txBody>
          <a:bodyPr wrap="square" tIns="108000" bIns="144000" rtlCol="0">
            <a:spAutoFit/>
          </a:bodyPr>
          <a:lstStyle/>
          <a:p>
            <a:pPr algn="ctr"/>
            <a:r>
              <a:rPr lang="el-GR" sz="2000" b="1" dirty="0" smtClean="0">
                <a:solidFill>
                  <a:schemeClr val="bg1"/>
                </a:solidFill>
              </a:rPr>
              <a:t>Κριτήρια ταξινόμησης </a:t>
            </a:r>
          </a:p>
          <a:p>
            <a:pPr algn="ctr"/>
            <a:r>
              <a:rPr lang="el-GR" sz="2000" b="1" dirty="0" smtClean="0">
                <a:solidFill>
                  <a:schemeClr val="bg1"/>
                </a:solidFill>
              </a:rPr>
              <a:t>μικροβίων</a:t>
            </a:r>
            <a:endParaRPr lang="el-GR" sz="2000" b="1" dirty="0">
              <a:solidFill>
                <a:schemeClr val="bg1"/>
              </a:solidFill>
            </a:endParaRPr>
          </a:p>
        </p:txBody>
      </p:sp>
      <p:graphicFrame>
        <p:nvGraphicFramePr>
          <p:cNvPr id="21" name="20 - Διάγραμμα"/>
          <p:cNvGraphicFramePr/>
          <p:nvPr/>
        </p:nvGraphicFramePr>
        <p:xfrm>
          <a:off x="2267744" y="3645024"/>
          <a:ext cx="8448939"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1 - Τίτλος"/>
          <p:cNvSpPr>
            <a:spLocks noGrp="1"/>
          </p:cNvSpPr>
          <p:nvPr>
            <p:ph type="title"/>
          </p:nvPr>
        </p:nvSpPr>
        <p:spPr>
          <a:xfrm>
            <a:off x="0" y="260648"/>
            <a:ext cx="3323861" cy="778098"/>
          </a:xfrm>
        </p:spPr>
        <p:txBody>
          <a:bodyPr>
            <a:normAutofit fontScale="90000"/>
          </a:bodyPr>
          <a:lstStyle/>
          <a:p>
            <a:pPr>
              <a:lnSpc>
                <a:spcPct val="80000"/>
              </a:lnSpc>
            </a:pPr>
            <a:r>
              <a:rPr lang="en-US" sz="6000" b="1" dirty="0" smtClean="0">
                <a:solidFill>
                  <a:schemeClr val="bg1"/>
                </a:solidFill>
              </a:rPr>
              <a:t>1</a:t>
            </a:r>
            <a:r>
              <a:rPr lang="el-GR" sz="6000" b="1" baseline="30000" dirty="0" smtClean="0">
                <a:solidFill>
                  <a:schemeClr val="bg1"/>
                </a:solidFill>
              </a:rPr>
              <a:t>ο</a:t>
            </a:r>
            <a:r>
              <a:rPr lang="el-GR" sz="8000" b="1" baseline="30000" dirty="0" smtClean="0">
                <a:solidFill>
                  <a:schemeClr val="bg1"/>
                </a:solidFill>
              </a:rPr>
              <a:t/>
            </a:r>
            <a:br>
              <a:rPr lang="el-GR" sz="8000" b="1" baseline="30000" dirty="0" smtClean="0">
                <a:solidFill>
                  <a:schemeClr val="bg1"/>
                </a:solidFill>
              </a:rPr>
            </a:br>
            <a:r>
              <a:rPr lang="el-GR" sz="3100" b="1" dirty="0" smtClean="0">
                <a:solidFill>
                  <a:schemeClr val="bg1"/>
                </a:solidFill>
              </a:rPr>
              <a:t>ΚΕΦΑΛΑΙΟ</a:t>
            </a:r>
            <a:endParaRPr lang="el-GR" sz="31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827584" y="1124744"/>
          <a:ext cx="73448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7 - Εικόνα" descr="προσκόλληση.bmp"/>
          <p:cNvPicPr/>
          <p:nvPr/>
        </p:nvPicPr>
        <p:blipFill>
          <a:blip r:embed="rId2" cstate="print">
            <a:clrChange>
              <a:clrFrom>
                <a:srgbClr val="FFFFFF"/>
              </a:clrFrom>
              <a:clrTo>
                <a:srgbClr val="FFFFFF">
                  <a:alpha val="0"/>
                </a:srgbClr>
              </a:clrTo>
            </a:clrChange>
          </a:blip>
          <a:srcRect t="10107" r="8765" b="43557"/>
          <a:stretch>
            <a:fillRect/>
          </a:stretch>
        </p:blipFill>
        <p:spPr>
          <a:xfrm>
            <a:off x="1979712" y="1809391"/>
            <a:ext cx="5832648" cy="3096344"/>
          </a:xfrm>
          <a:prstGeom prst="rect">
            <a:avLst/>
          </a:prstGeom>
        </p:spPr>
      </p:pic>
      <p:sp>
        <p:nvSpPr>
          <p:cNvPr id="5" name="4 - TextBox"/>
          <p:cNvSpPr txBox="1"/>
          <p:nvPr/>
        </p:nvSpPr>
        <p:spPr>
          <a:xfrm>
            <a:off x="1691680" y="4980563"/>
            <a:ext cx="6912768" cy="1877437"/>
          </a:xfrm>
          <a:prstGeom prst="rect">
            <a:avLst/>
          </a:prstGeom>
          <a:noFill/>
        </p:spPr>
        <p:txBody>
          <a:bodyPr wrap="square" rtlCol="0">
            <a:spAutoFit/>
          </a:bodyPr>
          <a:lstStyle/>
          <a:p>
            <a:r>
              <a:rPr lang="el-GR" sz="1600" b="1" i="1" dirty="0" smtClean="0"/>
              <a:t>Σχηματική παράσταση της σύνδεση βακτηρίων στις κυτταρικές επιφάνειες.  Αριστερά φαίνεται η σύνδεση μέσω φιμπριών σε γλυκολιπίδια και γλυκοπρωτεΐνες  της επιφάνειας του κυττάρου. Δεξιά φαίνεται η σύνδεση μέσω πρωτεϊνών της επιφάνειας του βακτηρίου σε μόρια της κυτταρικής μεμβράνης ή της εξωκυττάριας μήτρας του ξενιστή</a:t>
            </a:r>
            <a:endParaRPr lang="el-GR" sz="1600" b="1" dirty="0" smtClean="0"/>
          </a:p>
          <a:p>
            <a:r>
              <a:rPr lang="el-GR" dirty="0" smtClean="0"/>
              <a:t> </a:t>
            </a:r>
          </a:p>
          <a:p>
            <a:endParaRPr lang="el-G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71800" y="1844824"/>
            <a:ext cx="3600400" cy="369332"/>
          </a:xfrm>
          <a:prstGeom prst="rect">
            <a:avLst/>
          </a:prstGeom>
          <a:noFill/>
        </p:spPr>
        <p:txBody>
          <a:bodyPr wrap="square" rtlCol="0">
            <a:spAutoFit/>
          </a:bodyPr>
          <a:lstStyle/>
          <a:p>
            <a:pPr algn="ctr"/>
            <a:r>
              <a:rPr lang="el-GR" b="1" dirty="0" smtClean="0"/>
              <a:t>Υποδοχείς επιθηλιακών κυττάρων </a:t>
            </a:r>
            <a:endParaRPr lang="el-GR" b="1" dirty="0"/>
          </a:p>
        </p:txBody>
      </p:sp>
      <p:sp>
        <p:nvSpPr>
          <p:cNvPr id="5" name="4 - TextBox"/>
          <p:cNvSpPr txBox="1"/>
          <p:nvPr/>
        </p:nvSpPr>
        <p:spPr>
          <a:xfrm>
            <a:off x="2339752" y="2564904"/>
            <a:ext cx="4392488" cy="1754326"/>
          </a:xfrm>
          <a:prstGeom prst="rect">
            <a:avLst/>
          </a:prstGeom>
          <a:noFill/>
        </p:spPr>
        <p:txBody>
          <a:bodyPr wrap="square" rtlCol="0">
            <a:spAutoFit/>
          </a:bodyPr>
          <a:lstStyle/>
          <a:p>
            <a:r>
              <a:rPr lang="el-GR" dirty="0" smtClean="0"/>
              <a:t>Ο φυσιολογικός ρόλος των υποδοχέων είναι η αναγνώριση και η σύνδεση με μόρια του περιβάλλοντος που έχουν ρόλο σήματος. Με τα σήματα αυτά τα κύτταρα επικοινωνούν με το περιβάλλον και ρυθμίζουν ανάλογα σημαντικές λειτουργίες τους</a:t>
            </a:r>
            <a:endParaRPr lang="el-G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484784"/>
            <a:ext cx="3528392" cy="2554545"/>
          </a:xfrm>
          <a:prstGeom prst="rect">
            <a:avLst/>
          </a:prstGeom>
          <a:solidFill>
            <a:schemeClr val="accent1">
              <a:lumMod val="20000"/>
              <a:lumOff val="80000"/>
            </a:schemeClr>
          </a:solidFill>
          <a:ln>
            <a:solidFill>
              <a:schemeClr val="tx2"/>
            </a:solidFill>
          </a:ln>
        </p:spPr>
        <p:txBody>
          <a:bodyPr wrap="square" rtlCol="0">
            <a:spAutoFit/>
          </a:bodyPr>
          <a:lstStyle/>
          <a:p>
            <a:r>
              <a:rPr lang="el-GR" sz="1600" dirty="0" smtClean="0"/>
              <a:t>Από τους πιο σημαντικούς υποδοχείς των επιθηλιακών κυττάρων είναι οι ιντεγκρίνες.</a:t>
            </a:r>
          </a:p>
          <a:p>
            <a:r>
              <a:rPr lang="el-GR" sz="1600" dirty="0" smtClean="0"/>
              <a:t>Οι ιντεγκρίνες είναι διαμεμβρανικές πρωτεΐνες οι οποίες αποτελούνται από δύο υπομονάδες, την α και β. υπάρχουν τουλάχιστον 20 διαφορετικές ιντεγκρίνες οι οποίες συνδέονται με διαφορετικά μόρια της εξωκυττάριας μήτρας </a:t>
            </a:r>
            <a:endParaRPr lang="el-GR" sz="1600" dirty="0"/>
          </a:p>
        </p:txBody>
      </p:sp>
      <p:pic>
        <p:nvPicPr>
          <p:cNvPr id="145410" name="Picture 2" descr="Αποτέλεσμα εικόνας για integrins"/>
          <p:cNvPicPr>
            <a:picLocks noChangeAspect="1" noChangeArrowheads="1"/>
          </p:cNvPicPr>
          <p:nvPr/>
        </p:nvPicPr>
        <p:blipFill>
          <a:blip r:embed="rId2" cstate="print"/>
          <a:srcRect/>
          <a:stretch>
            <a:fillRect/>
          </a:stretch>
        </p:blipFill>
        <p:spPr bwMode="auto">
          <a:xfrm>
            <a:off x="4572000" y="1440160"/>
            <a:ext cx="3544466" cy="5013176"/>
          </a:xfrm>
          <a:prstGeom prst="rect">
            <a:avLst/>
          </a:prstGeom>
          <a:noFill/>
        </p:spPr>
      </p:pic>
      <p:sp>
        <p:nvSpPr>
          <p:cNvPr id="6" name="5 - TextBox"/>
          <p:cNvSpPr txBox="1"/>
          <p:nvPr/>
        </p:nvSpPr>
        <p:spPr>
          <a:xfrm>
            <a:off x="539552" y="4565446"/>
            <a:ext cx="3528392" cy="1815882"/>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l-GR" sz="1600" dirty="0" smtClean="0"/>
              <a:t>Γενικά, λίγα είδη βακτηρίων μπορούν να συνδεθούν στους υποδοχείς των επιθηλιακών κυττάρων και αυτό σε συνδυασμό με τη συνεχή τους απόπτωση και αποβολή, έχει αποτέλεσμα τη μικρή συγκέντρωση  των μικροβίων στις βλεννώδεις επιφάνειες  </a:t>
            </a:r>
            <a:endParaRPr lang="el-GR" sz="1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627784" y="1700808"/>
            <a:ext cx="3888432" cy="369332"/>
          </a:xfrm>
          <a:prstGeom prst="rect">
            <a:avLst/>
          </a:prstGeom>
          <a:noFill/>
        </p:spPr>
        <p:txBody>
          <a:bodyPr wrap="square" rtlCol="0">
            <a:spAutoFit/>
          </a:bodyPr>
          <a:lstStyle/>
          <a:p>
            <a:pPr algn="ctr"/>
            <a:r>
              <a:rPr lang="el-GR" b="1" dirty="0" smtClean="0"/>
              <a:t>Υποδοχείς εξωκυττάριας μήτρας</a:t>
            </a:r>
            <a:endParaRPr lang="el-GR" b="1" dirty="0"/>
          </a:p>
        </p:txBody>
      </p:sp>
      <p:sp>
        <p:nvSpPr>
          <p:cNvPr id="5" name="4 - TextBox"/>
          <p:cNvSpPr txBox="1"/>
          <p:nvPr/>
        </p:nvSpPr>
        <p:spPr>
          <a:xfrm>
            <a:off x="2699792" y="2276872"/>
            <a:ext cx="4032448" cy="1569660"/>
          </a:xfrm>
          <a:prstGeom prst="rect">
            <a:avLst/>
          </a:prstGeom>
          <a:noFill/>
        </p:spPr>
        <p:txBody>
          <a:bodyPr wrap="square" rtlCol="0">
            <a:spAutoFit/>
          </a:bodyPr>
          <a:lstStyle/>
          <a:p>
            <a:r>
              <a:rPr lang="el-GR" sz="1600" dirty="0" smtClean="0"/>
              <a:t>Η εξωκυττάρια μήτρα αποτελείται από ινώδεις πρωτεΐνες και γλυκοπρωτεΐνες οι οποίες αποτελούν θέσεις προσκόλλησης των βακτηρίων. Τα μόρια αυτά είναι το κολλαγόνο, η ελαστίνη, η </a:t>
            </a:r>
            <a:r>
              <a:rPr lang="el-GR" sz="1600" dirty="0" err="1" smtClean="0"/>
              <a:t>φιμπριλίνη</a:t>
            </a:r>
            <a:r>
              <a:rPr lang="el-GR" sz="1600" dirty="0" smtClean="0"/>
              <a:t>, η </a:t>
            </a:r>
            <a:r>
              <a:rPr lang="el-GR" sz="1600" dirty="0" err="1" smtClean="0"/>
              <a:t>φιμπρονεκτίνη</a:t>
            </a:r>
            <a:r>
              <a:rPr lang="el-GR" sz="1600" dirty="0" smtClean="0"/>
              <a:t> και η λαμινίνη </a:t>
            </a:r>
            <a:endParaRPr lang="el-GR" sz="16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Αποτέλεσμα εικόνας για collage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3648" y="2969568"/>
            <a:ext cx="3168352" cy="3888432"/>
          </a:xfrm>
          <a:prstGeom prst="rect">
            <a:avLst/>
          </a:prstGeom>
          <a:noFill/>
        </p:spPr>
      </p:pic>
      <p:pic>
        <p:nvPicPr>
          <p:cNvPr id="148484" name="Picture 4" descr="Αποτέλεσμα εικόνας για collagen"/>
          <p:cNvPicPr>
            <a:picLocks noChangeAspect="1" noChangeArrowheads="1"/>
          </p:cNvPicPr>
          <p:nvPr/>
        </p:nvPicPr>
        <p:blipFill>
          <a:blip r:embed="rId3" cstate="print"/>
          <a:srcRect/>
          <a:stretch>
            <a:fillRect/>
          </a:stretch>
        </p:blipFill>
        <p:spPr bwMode="auto">
          <a:xfrm>
            <a:off x="4716016" y="3357563"/>
            <a:ext cx="4037484" cy="2880320"/>
          </a:xfrm>
          <a:prstGeom prst="rect">
            <a:avLst/>
          </a:prstGeom>
          <a:noFill/>
        </p:spPr>
      </p:pic>
      <p:sp>
        <p:nvSpPr>
          <p:cNvPr id="6" name="5 - TextBox"/>
          <p:cNvSpPr txBox="1"/>
          <p:nvPr/>
        </p:nvSpPr>
        <p:spPr>
          <a:xfrm>
            <a:off x="1907704" y="1052736"/>
            <a:ext cx="5328592" cy="1815882"/>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l-GR" sz="1600" dirty="0" smtClean="0"/>
              <a:t>Το </a:t>
            </a:r>
            <a:r>
              <a:rPr lang="el-GR" sz="1600" b="1" dirty="0" smtClean="0"/>
              <a:t>κολλαγόνο </a:t>
            </a:r>
            <a:r>
              <a:rPr lang="el-GR" sz="1600" dirty="0" smtClean="0"/>
              <a:t>είναι το κύριο συστατικό της εξωκυττάριας μήτρας. Αποτελείται από τρις πολυπεπτιδικές αλυσίδες που περιστρέφονται η μία μέσα στην άλλη. Κατά μήκος του μορίου υπάρχουν πολλές θέσεις σύνδεσης με τα βακτήρια.  Το κολλαγόνο συνδέεται  με άλλες πρωτεΐνες και σχηματίζει υπερμοριακά συμπλέγματα που αποδίδουν επίσης θέσεις προσκόλλησης των μικροβίων</a:t>
            </a:r>
            <a:endParaRPr lang="el-GR" sz="16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9512" y="1700808"/>
            <a:ext cx="3240360" cy="830997"/>
          </a:xfrm>
          <a:prstGeom prst="rect">
            <a:avLst/>
          </a:prstGeom>
          <a:noFill/>
        </p:spPr>
        <p:txBody>
          <a:bodyPr wrap="square" rtlCol="0">
            <a:spAutoFit/>
          </a:bodyPr>
          <a:lstStyle/>
          <a:p>
            <a:r>
              <a:rPr lang="el-GR" sz="1600" dirty="0" smtClean="0"/>
              <a:t>Η </a:t>
            </a:r>
            <a:r>
              <a:rPr lang="el-GR" sz="1600" b="1" dirty="0" smtClean="0"/>
              <a:t>ελαστίνη </a:t>
            </a:r>
            <a:r>
              <a:rPr lang="el-GR" sz="1600" dirty="0" smtClean="0"/>
              <a:t>είναι ινώδης πρωτεΐνη που προσδίδει ελαστικότητα στους ιστούς</a:t>
            </a:r>
            <a:endParaRPr lang="el-GR" sz="1600" dirty="0"/>
          </a:p>
        </p:txBody>
      </p:sp>
      <p:pic>
        <p:nvPicPr>
          <p:cNvPr id="150530" name="Picture 2" descr="Αποτέλεσμα εικόνας για elastin"/>
          <p:cNvPicPr>
            <a:picLocks noChangeAspect="1" noChangeArrowheads="1"/>
          </p:cNvPicPr>
          <p:nvPr/>
        </p:nvPicPr>
        <p:blipFill>
          <a:blip r:embed="rId2" cstate="print"/>
          <a:srcRect/>
          <a:stretch>
            <a:fillRect/>
          </a:stretch>
        </p:blipFill>
        <p:spPr bwMode="auto">
          <a:xfrm>
            <a:off x="251520" y="2780928"/>
            <a:ext cx="2857500" cy="2857500"/>
          </a:xfrm>
          <a:prstGeom prst="rect">
            <a:avLst/>
          </a:prstGeom>
          <a:noFill/>
        </p:spPr>
      </p:pic>
      <p:sp>
        <p:nvSpPr>
          <p:cNvPr id="6" name="5 - TextBox"/>
          <p:cNvSpPr txBox="1"/>
          <p:nvPr/>
        </p:nvSpPr>
        <p:spPr>
          <a:xfrm>
            <a:off x="4572000" y="1556792"/>
            <a:ext cx="4248472" cy="830997"/>
          </a:xfrm>
          <a:prstGeom prst="rect">
            <a:avLst/>
          </a:prstGeom>
          <a:noFill/>
        </p:spPr>
        <p:txBody>
          <a:bodyPr wrap="square" rtlCol="0">
            <a:spAutoFit/>
          </a:bodyPr>
          <a:lstStyle/>
          <a:p>
            <a:r>
              <a:rPr lang="el-GR" sz="1600" dirty="0" smtClean="0"/>
              <a:t>Η </a:t>
            </a:r>
            <a:r>
              <a:rPr lang="el-GR" sz="1600" b="1" dirty="0" err="1" smtClean="0"/>
              <a:t>φιμπριλίνη</a:t>
            </a:r>
            <a:r>
              <a:rPr lang="el-GR" sz="1600" b="1" dirty="0" smtClean="0"/>
              <a:t> </a:t>
            </a:r>
            <a:r>
              <a:rPr lang="el-GR" sz="1600" dirty="0" smtClean="0"/>
              <a:t>σχηματίζει ινίδια και προσδίδει επίσης ελαστικότητα. Αποτελεί μήτρα για την ελαστίνη</a:t>
            </a:r>
            <a:endParaRPr lang="el-GR" sz="1600" dirty="0"/>
          </a:p>
        </p:txBody>
      </p:sp>
      <p:pic>
        <p:nvPicPr>
          <p:cNvPr id="150534" name="Picture 6" descr="Αποτέλεσμα εικόνας για fibrilli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95936" y="2780928"/>
            <a:ext cx="4896966" cy="2874095"/>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51720" y="1700808"/>
            <a:ext cx="5040560" cy="830997"/>
          </a:xfrm>
          <a:prstGeom prst="rect">
            <a:avLst/>
          </a:prstGeom>
          <a:noFill/>
        </p:spPr>
        <p:txBody>
          <a:bodyPr wrap="square" rtlCol="0">
            <a:spAutoFit/>
          </a:bodyPr>
          <a:lstStyle/>
          <a:p>
            <a:r>
              <a:rPr lang="el-GR" sz="1600" dirty="0" smtClean="0"/>
              <a:t>Η </a:t>
            </a:r>
            <a:r>
              <a:rPr lang="el-GR" sz="1600" b="1" dirty="0" err="1" smtClean="0"/>
              <a:t>φιμπρονεκτίνη</a:t>
            </a:r>
            <a:r>
              <a:rPr lang="el-GR" sz="1600" b="1" dirty="0" smtClean="0"/>
              <a:t> </a:t>
            </a:r>
            <a:r>
              <a:rPr lang="el-GR" sz="1600" dirty="0" smtClean="0"/>
              <a:t>αποτελείται από δύο πολυπεπτιδικές αλυσίδες και παίρνει μέρος στη σύνδεση των κυττάρων μεταξύ τους</a:t>
            </a:r>
            <a:endParaRPr lang="el-GR" sz="1600" dirty="0"/>
          </a:p>
        </p:txBody>
      </p:sp>
      <p:pic>
        <p:nvPicPr>
          <p:cNvPr id="152578" name="Picture 2" descr="Αποτέλεσμα εικόνας για fibronecti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068960"/>
            <a:ext cx="6480720" cy="2088232"/>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39752" y="1628800"/>
            <a:ext cx="4464496" cy="1323439"/>
          </a:xfrm>
          <a:prstGeom prst="rect">
            <a:avLst/>
          </a:prstGeom>
          <a:noFill/>
        </p:spPr>
        <p:txBody>
          <a:bodyPr wrap="square" rtlCol="0">
            <a:spAutoFit/>
          </a:bodyPr>
          <a:lstStyle/>
          <a:p>
            <a:r>
              <a:rPr lang="el-GR" sz="1600" dirty="0" smtClean="0"/>
              <a:t>Οι </a:t>
            </a:r>
            <a:r>
              <a:rPr lang="el-GR" sz="1600" b="1" dirty="0" smtClean="0"/>
              <a:t>πρωτεογλυκάνες </a:t>
            </a:r>
            <a:r>
              <a:rPr lang="el-GR" sz="1600" dirty="0" smtClean="0"/>
              <a:t>είναι γλυκοπρωτεΐνες που το μεγαλύτερο μέρος του μορίου τους είναι υδατάνθρακες. Συνδέονται με υαλουρονικό οξύ που είναι πολυσακχαρίτης και απαντάται στο επιθήλιο των ούλων</a:t>
            </a:r>
            <a:endParaRPr lang="el-GR" sz="1600" dirty="0"/>
          </a:p>
        </p:txBody>
      </p:sp>
      <p:pic>
        <p:nvPicPr>
          <p:cNvPr id="153602" name="Picture 2" descr="Αποτέλεσμα εικόνας για proteoglyca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28875" y="3140968"/>
            <a:ext cx="4286250" cy="3333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5212</TotalTime>
  <Words>7078</Words>
  <Application>Microsoft Office PowerPoint</Application>
  <PresentationFormat>Προβολή στην οθόνη (4:3)</PresentationFormat>
  <Paragraphs>917</Paragraphs>
  <Slides>139</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139</vt:i4>
      </vt:variant>
    </vt:vector>
  </HeadingPairs>
  <TitlesOfParts>
    <vt:vector size="14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1ο ΚΕΦΑΛΑΙΟ</vt:lpstr>
      <vt:lpstr>Διαφάνεια 10</vt:lpstr>
      <vt:lpstr>Διαφάνεια 11</vt:lpstr>
      <vt:lpstr>Διαφάνεια 12</vt:lpstr>
      <vt:lpstr>Διαφάνεια 13</vt:lpstr>
      <vt:lpstr>1ο ΚΕΦΑΛΑΙΟ</vt:lpstr>
      <vt:lpstr>                                          ΜΙΚΡΟΒΙΑ – ΓΕΝΙΚΕΣ ΕΝΝΟΙΕΣ </vt:lpstr>
      <vt:lpstr>1ο ΚΕΦΑΛΑΙΟ</vt:lpstr>
      <vt:lpstr>1ο ΚΕΦΑΛΑΙΟ</vt:lpstr>
      <vt:lpstr>1ο ΚΕΦΑΛΑΙΟ</vt:lpstr>
      <vt:lpstr>1ο ΚΕΦΑΛΑΙΟ</vt:lpstr>
      <vt:lpstr>Διαφάνεια 20</vt:lpstr>
      <vt:lpstr>Διαφάνεια 21</vt:lpstr>
      <vt:lpstr>1ο ΚΕΦΑΛΑΙΟ</vt:lpstr>
      <vt:lpstr>Διαφάνεια 23</vt:lpstr>
      <vt:lpstr>Διαφάνεια 24</vt:lpstr>
      <vt:lpstr>Διαφάνεια 25</vt:lpstr>
      <vt:lpstr>1ο ΚΕΦΑΛΑΙΟ</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Χλωρίδα Στόματος</vt:lpstr>
      <vt:lpstr>Φυσιολογική χλωρίδα στόματος</vt:lpstr>
      <vt:lpstr>Μικρόβια της χλωρίδας στόματος  </vt:lpstr>
      <vt:lpstr>Μικρόβια της χλωρίδας στόματος </vt:lpstr>
      <vt:lpstr> Οι κυριότερες ομάδες βακτηρίων της στοματικής κοιλότητας</vt:lpstr>
      <vt:lpstr>Είδη Gram θετικών κόκκων της χλωρίδας του στόματος θηλαστικών </vt:lpstr>
      <vt:lpstr>Διαφάνεια 71</vt:lpstr>
      <vt:lpstr>Διαφάνεια 72</vt:lpstr>
      <vt:lpstr>Διαφάνεια 73</vt:lpstr>
      <vt:lpstr>Διαφάνεια 74</vt:lpstr>
      <vt:lpstr>Διαφάνεια 75</vt:lpstr>
      <vt:lpstr>Διαφάνεια 76</vt:lpstr>
      <vt:lpstr>Διαφάνεια 77</vt:lpstr>
      <vt:lpstr>Παθογόνα στοματικής κοιλότητας</vt:lpstr>
      <vt:lpstr>Διαφάνεια 79</vt:lpstr>
      <vt:lpstr>Περιβαλλοντικοί παράγοντες που επηρεάζουν τη χλωρίδα του στόματος:</vt:lpstr>
      <vt:lpstr>Περιβαλλοντικοί παράγοντες που επηρεάζουν τη χλωρίδα του στόματος:</vt:lpstr>
      <vt:lpstr>Διαφάνεια 82</vt:lpstr>
      <vt:lpstr>Διαφάνεια 83</vt:lpstr>
      <vt:lpstr>Διαφάνεια 84</vt:lpstr>
      <vt:lpstr>Διαφάνεια 85</vt:lpstr>
      <vt:lpstr>Διαφάνεια 86</vt:lpstr>
      <vt:lpstr>Διαφάνεια 87</vt:lpstr>
      <vt:lpstr>Διαφάνεια 88</vt:lpstr>
      <vt:lpstr>Προσκόλληση μικροβίων στις επιφάνειες του στόματος</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Σχέσεις μικροβίων μεταξύ τους</vt:lpstr>
      <vt:lpstr>Διαφάνεια 106</vt:lpstr>
      <vt:lpstr>Επίδραση της χλωρίδας στον ξενιστή</vt:lpstr>
      <vt:lpstr>Απομάκρυνση μικροβίων από τη στοματική κοιλότητα</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Αποικισμός βακτηρίων με την ηλικία </vt:lpstr>
      <vt:lpstr>Κατανομή της χλωρίδας στις επιφάνειες του στόματος</vt:lpstr>
      <vt:lpstr>Κατανομή της χλωρίδας στις επιφάνειες του στόματος</vt:lpstr>
      <vt:lpstr>Κατανομή της χλωρίδας στις επιφάνειες του στόματος</vt:lpstr>
      <vt:lpstr>ΒΙΟΜΕΜΒΡΑΝΕΣ</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376</cp:revision>
  <dcterms:created xsi:type="dcterms:W3CDTF">2012-06-01T17:08:50Z</dcterms:created>
  <dcterms:modified xsi:type="dcterms:W3CDTF">2017-04-02T16:55:48Z</dcterms:modified>
</cp:coreProperties>
</file>