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168.xml" ContentType="application/vnd.openxmlformats-officedocument.presentationml.slide+xml"/>
  <Override PartName="/ppt/diagrams/layout27.xml" ContentType="application/vnd.openxmlformats-officedocument.drawingml.diagramLayout+xml"/>
  <Override PartName="/ppt/slides/slide157.xml" ContentType="application/vnd.openxmlformats-officedocument.presentationml.slid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slides/slide98.xml" ContentType="application/vnd.openxmlformats-officedocument.presentationml.slide+xml"/>
  <Override PartName="/ppt/slides/slide146.xml" ContentType="application/vnd.openxmlformats-officedocument.presentationml.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slides/slide148.xml" ContentType="application/vnd.openxmlformats-officedocument.presentationml.slid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slides/slide167.xml" ContentType="application/vnd.openxmlformats-officedocument.presentationml.slide+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slides/slide147.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0"/>
  </p:notesMasterIdLst>
  <p:sldIdLst>
    <p:sldId id="926" r:id="rId2"/>
    <p:sldId id="1051" r:id="rId3"/>
    <p:sldId id="1086" r:id="rId4"/>
    <p:sldId id="1061" r:id="rId5"/>
    <p:sldId id="1062" r:id="rId6"/>
    <p:sldId id="1235" r:id="rId7"/>
    <p:sldId id="1233" r:id="rId8"/>
    <p:sldId id="1232" r:id="rId9"/>
    <p:sldId id="1234" r:id="rId10"/>
    <p:sldId id="1063" r:id="rId11"/>
    <p:sldId id="1064" r:id="rId12"/>
    <p:sldId id="1084" r:id="rId13"/>
    <p:sldId id="1085" r:id="rId14"/>
    <p:sldId id="1066" r:id="rId15"/>
    <p:sldId id="1065" r:id="rId16"/>
    <p:sldId id="1067" r:id="rId17"/>
    <p:sldId id="1068" r:id="rId18"/>
    <p:sldId id="1083" r:id="rId19"/>
    <p:sldId id="1069" r:id="rId20"/>
    <p:sldId id="930" r:id="rId21"/>
    <p:sldId id="931" r:id="rId22"/>
    <p:sldId id="1055" r:id="rId23"/>
    <p:sldId id="1056" r:id="rId24"/>
    <p:sldId id="1237" r:id="rId25"/>
    <p:sldId id="1238" r:id="rId26"/>
    <p:sldId id="1239" r:id="rId27"/>
    <p:sldId id="1240" r:id="rId28"/>
    <p:sldId id="1241" r:id="rId29"/>
    <p:sldId id="1236" r:id="rId30"/>
    <p:sldId id="1057" r:id="rId31"/>
    <p:sldId id="1087" r:id="rId32"/>
    <p:sldId id="1078" r:id="rId33"/>
    <p:sldId id="933" r:id="rId34"/>
    <p:sldId id="934" r:id="rId35"/>
    <p:sldId id="935" r:id="rId36"/>
    <p:sldId id="936" r:id="rId37"/>
    <p:sldId id="937" r:id="rId38"/>
    <p:sldId id="1242" r:id="rId39"/>
    <p:sldId id="938" r:id="rId40"/>
    <p:sldId id="1243" r:id="rId41"/>
    <p:sldId id="1073" r:id="rId42"/>
    <p:sldId id="1074" r:id="rId43"/>
    <p:sldId id="1075" r:id="rId44"/>
    <p:sldId id="1076" r:id="rId45"/>
    <p:sldId id="1088" r:id="rId46"/>
    <p:sldId id="1077" r:id="rId47"/>
    <p:sldId id="1089" r:id="rId48"/>
    <p:sldId id="1090" r:id="rId49"/>
    <p:sldId id="1058" r:id="rId50"/>
    <p:sldId id="944" r:id="rId51"/>
    <p:sldId id="1081" r:id="rId52"/>
    <p:sldId id="945" r:id="rId53"/>
    <p:sldId id="947" r:id="rId54"/>
    <p:sldId id="1082" r:id="rId55"/>
    <p:sldId id="948" r:id="rId56"/>
    <p:sldId id="1091" r:id="rId57"/>
    <p:sldId id="952" r:id="rId58"/>
    <p:sldId id="1193" r:id="rId59"/>
    <p:sldId id="1251" r:id="rId60"/>
    <p:sldId id="1250" r:id="rId61"/>
    <p:sldId id="953" r:id="rId62"/>
    <p:sldId id="954" r:id="rId63"/>
    <p:sldId id="955" r:id="rId64"/>
    <p:sldId id="956" r:id="rId65"/>
    <p:sldId id="1095" r:id="rId66"/>
    <p:sldId id="1246" r:id="rId67"/>
    <p:sldId id="1256" r:id="rId68"/>
    <p:sldId id="958" r:id="rId69"/>
    <p:sldId id="1244" r:id="rId70"/>
    <p:sldId id="1245" r:id="rId71"/>
    <p:sldId id="1147" r:id="rId72"/>
    <p:sldId id="1252" r:id="rId73"/>
    <p:sldId id="1253" r:id="rId74"/>
    <p:sldId id="1152" r:id="rId75"/>
    <p:sldId id="1153" r:id="rId76"/>
    <p:sldId id="1099" r:id="rId77"/>
    <p:sldId id="1247" r:id="rId78"/>
    <p:sldId id="1104" r:id="rId79"/>
    <p:sldId id="1106" r:id="rId80"/>
    <p:sldId id="1107" r:id="rId81"/>
    <p:sldId id="1108" r:id="rId82"/>
    <p:sldId id="1109" r:id="rId83"/>
    <p:sldId id="1110" r:id="rId84"/>
    <p:sldId id="1111" r:id="rId85"/>
    <p:sldId id="1248" r:id="rId86"/>
    <p:sldId id="1249" r:id="rId87"/>
    <p:sldId id="1112" r:id="rId88"/>
    <p:sldId id="1113" r:id="rId89"/>
    <p:sldId id="1154" r:id="rId90"/>
    <p:sldId id="1114" r:id="rId91"/>
    <p:sldId id="1115" r:id="rId92"/>
    <p:sldId id="1116" r:id="rId93"/>
    <p:sldId id="1117" r:id="rId94"/>
    <p:sldId id="1118" r:id="rId95"/>
    <p:sldId id="1119" r:id="rId96"/>
    <p:sldId id="1254" r:id="rId97"/>
    <p:sldId id="1255" r:id="rId98"/>
    <p:sldId id="1121" r:id="rId99"/>
    <p:sldId id="1122" r:id="rId100"/>
    <p:sldId id="1123" r:id="rId101"/>
    <p:sldId id="1192" r:id="rId102"/>
    <p:sldId id="1125" r:id="rId103"/>
    <p:sldId id="1127" r:id="rId104"/>
    <p:sldId id="1187" r:id="rId105"/>
    <p:sldId id="1188" r:id="rId106"/>
    <p:sldId id="1155" r:id="rId107"/>
    <p:sldId id="1157" r:id="rId108"/>
    <p:sldId id="1158" r:id="rId109"/>
    <p:sldId id="1159" r:id="rId110"/>
    <p:sldId id="1160" r:id="rId111"/>
    <p:sldId id="1161" r:id="rId112"/>
    <p:sldId id="1162" r:id="rId113"/>
    <p:sldId id="1190" r:id="rId114"/>
    <p:sldId id="1194" r:id="rId115"/>
    <p:sldId id="1163" r:id="rId116"/>
    <p:sldId id="1164" r:id="rId117"/>
    <p:sldId id="1198" r:id="rId118"/>
    <p:sldId id="1165" r:id="rId119"/>
    <p:sldId id="1196" r:id="rId120"/>
    <p:sldId id="1195" r:id="rId121"/>
    <p:sldId id="1167" r:id="rId122"/>
    <p:sldId id="1168" r:id="rId123"/>
    <p:sldId id="1173" r:id="rId124"/>
    <p:sldId id="1191" r:id="rId125"/>
    <p:sldId id="1174" r:id="rId126"/>
    <p:sldId id="1177" r:id="rId127"/>
    <p:sldId id="1178" r:id="rId128"/>
    <p:sldId id="1182" r:id="rId129"/>
    <p:sldId id="1185" r:id="rId130"/>
    <p:sldId id="1131" r:id="rId131"/>
    <p:sldId id="1132" r:id="rId132"/>
    <p:sldId id="1133" r:id="rId133"/>
    <p:sldId id="1134" r:id="rId134"/>
    <p:sldId id="1135" r:id="rId135"/>
    <p:sldId id="1136" r:id="rId136"/>
    <p:sldId id="1137" r:id="rId137"/>
    <p:sldId id="1199" r:id="rId138"/>
    <p:sldId id="1138" r:id="rId139"/>
    <p:sldId id="1139" r:id="rId140"/>
    <p:sldId id="1200" r:id="rId141"/>
    <p:sldId id="1140" r:id="rId142"/>
    <p:sldId id="1229" r:id="rId143"/>
    <p:sldId id="1141" r:id="rId144"/>
    <p:sldId id="1202" r:id="rId145"/>
    <p:sldId id="1142" r:id="rId146"/>
    <p:sldId id="1201" r:id="rId147"/>
    <p:sldId id="1203" r:id="rId148"/>
    <p:sldId id="1204" r:id="rId149"/>
    <p:sldId id="1143" r:id="rId150"/>
    <p:sldId id="1144" r:id="rId151"/>
    <p:sldId id="1145" r:id="rId152"/>
    <p:sldId id="1205" r:id="rId153"/>
    <p:sldId id="1207" r:id="rId154"/>
    <p:sldId id="1206" r:id="rId155"/>
    <p:sldId id="1208" r:id="rId156"/>
    <p:sldId id="997" r:id="rId157"/>
    <p:sldId id="1230" r:id="rId158"/>
    <p:sldId id="1209" r:id="rId159"/>
    <p:sldId id="1210" r:id="rId160"/>
    <p:sldId id="1211" r:id="rId161"/>
    <p:sldId id="998" r:id="rId162"/>
    <p:sldId id="1212" r:id="rId163"/>
    <p:sldId id="1214" r:id="rId164"/>
    <p:sldId id="1215" r:id="rId165"/>
    <p:sldId id="1189" r:id="rId166"/>
    <p:sldId id="1216" r:id="rId167"/>
    <p:sldId id="1217" r:id="rId168"/>
    <p:sldId id="1218" r:id="rId169"/>
    <p:sldId id="1219" r:id="rId170"/>
    <p:sldId id="1220" r:id="rId171"/>
    <p:sldId id="1221" r:id="rId172"/>
    <p:sldId id="1222" r:id="rId173"/>
    <p:sldId id="1223" r:id="rId174"/>
    <p:sldId id="1224" r:id="rId175"/>
    <p:sldId id="1225" r:id="rId176"/>
    <p:sldId id="1231" r:id="rId177"/>
    <p:sldId id="1227" r:id="rId178"/>
    <p:sldId id="1228" r:id="rId1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00" autoAdjust="0"/>
    <p:restoredTop sz="93651" autoAdjust="0"/>
  </p:normalViewPr>
  <p:slideViewPr>
    <p:cSldViewPr showGuides="1">
      <p:cViewPr>
        <p:scale>
          <a:sx n="60" d="100"/>
          <a:sy n="60" d="100"/>
        </p:scale>
        <p:origin x="-979" y="254"/>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064" y="-9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F383A-C619-44CA-BBB4-BF62B8EFB4C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A40F9CA4-A3F4-4AEE-91EC-15C23A416808}">
      <dgm:prSet phldrT="[Κείμενο]"/>
      <dgm:spPr/>
      <dgm:t>
        <a:bodyPr/>
        <a:lstStyle/>
        <a:p>
          <a:r>
            <a:rPr lang="el-GR" dirty="0" smtClean="0"/>
            <a:t>Ουρηθρίτιδα </a:t>
          </a:r>
          <a:endParaRPr lang="el-GR" dirty="0"/>
        </a:p>
      </dgm:t>
    </dgm:pt>
    <dgm:pt modelId="{BF9D124A-A968-4297-8331-F9C8F602EBD8}" type="parTrans" cxnId="{F475CC8A-673E-4D49-A1A7-42992327D406}">
      <dgm:prSet/>
      <dgm:spPr/>
      <dgm:t>
        <a:bodyPr/>
        <a:lstStyle/>
        <a:p>
          <a:endParaRPr lang="el-GR"/>
        </a:p>
      </dgm:t>
    </dgm:pt>
    <dgm:pt modelId="{5C0B03DE-1AEC-4B3C-9262-874D39793064}" type="sibTrans" cxnId="{F475CC8A-673E-4D49-A1A7-42992327D406}">
      <dgm:prSet/>
      <dgm:spPr/>
      <dgm:t>
        <a:bodyPr/>
        <a:lstStyle/>
        <a:p>
          <a:endParaRPr lang="el-GR"/>
        </a:p>
      </dgm:t>
    </dgm:pt>
    <dgm:pt modelId="{3CECFECE-2721-42B3-B82C-67957A149CCF}">
      <dgm:prSet phldrT="[Κείμενο]"/>
      <dgm:spPr/>
      <dgm:t>
        <a:bodyPr/>
        <a:lstStyle/>
        <a:p>
          <a:r>
            <a:rPr lang="el-GR" dirty="0" smtClean="0"/>
            <a:t>Λοίμωξη στην ουρήθρα </a:t>
          </a:r>
          <a:endParaRPr lang="el-GR" dirty="0"/>
        </a:p>
      </dgm:t>
    </dgm:pt>
    <dgm:pt modelId="{27129233-55B2-4E3E-BB22-437C8836825B}" type="parTrans" cxnId="{11A1F29A-7A90-402A-9AB2-C07ACF219311}">
      <dgm:prSet/>
      <dgm:spPr/>
      <dgm:t>
        <a:bodyPr/>
        <a:lstStyle/>
        <a:p>
          <a:endParaRPr lang="el-GR"/>
        </a:p>
      </dgm:t>
    </dgm:pt>
    <dgm:pt modelId="{5D76649F-EB75-4FED-9709-1A147CDDBD4E}" type="sibTrans" cxnId="{11A1F29A-7A90-402A-9AB2-C07ACF219311}">
      <dgm:prSet/>
      <dgm:spPr/>
      <dgm:t>
        <a:bodyPr/>
        <a:lstStyle/>
        <a:p>
          <a:endParaRPr lang="el-GR"/>
        </a:p>
      </dgm:t>
    </dgm:pt>
    <dgm:pt modelId="{93F10360-7252-4BF1-8861-E4FEDAC503C2}">
      <dgm:prSet phldrT="[Κείμενο]"/>
      <dgm:spPr/>
      <dgm:t>
        <a:bodyPr/>
        <a:lstStyle/>
        <a:p>
          <a:r>
            <a:rPr lang="el-GR" dirty="0" smtClean="0"/>
            <a:t>Κυστίτιδα </a:t>
          </a:r>
          <a:endParaRPr lang="el-GR" dirty="0"/>
        </a:p>
      </dgm:t>
    </dgm:pt>
    <dgm:pt modelId="{B8481F9F-3F3F-4BF3-9539-EB454142B2B0}" type="parTrans" cxnId="{7691F3C0-35B1-4038-9D87-B37390D4D4B5}">
      <dgm:prSet/>
      <dgm:spPr/>
      <dgm:t>
        <a:bodyPr/>
        <a:lstStyle/>
        <a:p>
          <a:endParaRPr lang="el-GR"/>
        </a:p>
      </dgm:t>
    </dgm:pt>
    <dgm:pt modelId="{F82A7EA8-1133-4F43-B217-FD526BD41AEF}" type="sibTrans" cxnId="{7691F3C0-35B1-4038-9D87-B37390D4D4B5}">
      <dgm:prSet/>
      <dgm:spPr/>
      <dgm:t>
        <a:bodyPr/>
        <a:lstStyle/>
        <a:p>
          <a:endParaRPr lang="el-GR"/>
        </a:p>
      </dgm:t>
    </dgm:pt>
    <dgm:pt modelId="{59120EBB-0869-45A6-9633-DB312F0F7728}">
      <dgm:prSet phldrT="[Κείμενο]"/>
      <dgm:spPr/>
      <dgm:t>
        <a:bodyPr/>
        <a:lstStyle/>
        <a:p>
          <a:r>
            <a:rPr lang="el-GR" dirty="0" smtClean="0"/>
            <a:t>Λοίμωξη της ουροδόχου κύστης</a:t>
          </a:r>
          <a:endParaRPr lang="el-GR" dirty="0"/>
        </a:p>
      </dgm:t>
    </dgm:pt>
    <dgm:pt modelId="{6C57CDFF-F3F4-4742-8B39-CCB1383803A8}" type="parTrans" cxnId="{69F75304-92B1-4629-B468-FCF8D87CC23F}">
      <dgm:prSet/>
      <dgm:spPr/>
      <dgm:t>
        <a:bodyPr/>
        <a:lstStyle/>
        <a:p>
          <a:endParaRPr lang="el-GR"/>
        </a:p>
      </dgm:t>
    </dgm:pt>
    <dgm:pt modelId="{073E0479-0E4A-462C-89BA-E7B7B2670541}" type="sibTrans" cxnId="{69F75304-92B1-4629-B468-FCF8D87CC23F}">
      <dgm:prSet/>
      <dgm:spPr/>
      <dgm:t>
        <a:bodyPr/>
        <a:lstStyle/>
        <a:p>
          <a:endParaRPr lang="el-GR"/>
        </a:p>
      </dgm:t>
    </dgm:pt>
    <dgm:pt modelId="{EEE33767-FD88-4452-BF73-94659631FB65}">
      <dgm:prSet/>
      <dgm:spPr/>
      <dgm:t>
        <a:bodyPr/>
        <a:lstStyle/>
        <a:p>
          <a:r>
            <a:rPr lang="el-GR" dirty="0" smtClean="0"/>
            <a:t>Πυελονεφρίτιδα </a:t>
          </a:r>
          <a:endParaRPr lang="el-GR" dirty="0"/>
        </a:p>
      </dgm:t>
    </dgm:pt>
    <dgm:pt modelId="{6DEAF105-2263-4878-A2AE-3F6C11AE7100}" type="parTrans" cxnId="{91720D80-3191-4A2B-B140-6CC05A04315B}">
      <dgm:prSet/>
      <dgm:spPr/>
      <dgm:t>
        <a:bodyPr/>
        <a:lstStyle/>
        <a:p>
          <a:endParaRPr lang="el-GR"/>
        </a:p>
      </dgm:t>
    </dgm:pt>
    <dgm:pt modelId="{89B2ED96-535C-4C90-8777-8FB449AAD21D}" type="sibTrans" cxnId="{91720D80-3191-4A2B-B140-6CC05A04315B}">
      <dgm:prSet/>
      <dgm:spPr/>
      <dgm:t>
        <a:bodyPr/>
        <a:lstStyle/>
        <a:p>
          <a:endParaRPr lang="el-GR"/>
        </a:p>
      </dgm:t>
    </dgm:pt>
    <dgm:pt modelId="{4D375C13-41A1-48F4-8FAF-E1AEE2C27AF2}">
      <dgm:prSet/>
      <dgm:spPr/>
      <dgm:t>
        <a:bodyPr/>
        <a:lstStyle/>
        <a:p>
          <a:r>
            <a:rPr lang="el-GR" dirty="0" smtClean="0"/>
            <a:t>Λοίμωξη των νεφρών, μετά από την μεταφορά μικροβίων μέσω των ουρητήρων στα νεφρά </a:t>
          </a:r>
          <a:endParaRPr lang="el-GR" dirty="0"/>
        </a:p>
      </dgm:t>
    </dgm:pt>
    <dgm:pt modelId="{93139FC3-E962-4B46-8DF9-6909D998AB4F}" type="parTrans" cxnId="{7FC12915-966A-4022-A332-731429279E94}">
      <dgm:prSet/>
      <dgm:spPr/>
      <dgm:t>
        <a:bodyPr/>
        <a:lstStyle/>
        <a:p>
          <a:endParaRPr lang="el-GR"/>
        </a:p>
      </dgm:t>
    </dgm:pt>
    <dgm:pt modelId="{AAE41BA3-DACB-4AD3-89D7-194080FE0BDC}" type="sibTrans" cxnId="{7FC12915-966A-4022-A332-731429279E94}">
      <dgm:prSet/>
      <dgm:spPr/>
      <dgm:t>
        <a:bodyPr/>
        <a:lstStyle/>
        <a:p>
          <a:endParaRPr lang="el-GR"/>
        </a:p>
      </dgm:t>
    </dgm:pt>
    <dgm:pt modelId="{6CE95B84-D603-455A-9710-4BE62B54E90F}" type="pres">
      <dgm:prSet presAssocID="{FF4F383A-C619-44CA-BBB4-BF62B8EFB4CC}" presName="Name0" presStyleCnt="0">
        <dgm:presLayoutVars>
          <dgm:dir/>
          <dgm:animLvl val="lvl"/>
          <dgm:resizeHandles/>
        </dgm:presLayoutVars>
      </dgm:prSet>
      <dgm:spPr/>
      <dgm:t>
        <a:bodyPr/>
        <a:lstStyle/>
        <a:p>
          <a:endParaRPr lang="el-GR"/>
        </a:p>
      </dgm:t>
    </dgm:pt>
    <dgm:pt modelId="{869AF954-811F-43A9-8316-DB7FB7338D84}" type="pres">
      <dgm:prSet presAssocID="{A40F9CA4-A3F4-4AEE-91EC-15C23A416808}" presName="linNode" presStyleCnt="0"/>
      <dgm:spPr/>
    </dgm:pt>
    <dgm:pt modelId="{E73C858A-2FB0-4FB2-9F89-A1502466645B}" type="pres">
      <dgm:prSet presAssocID="{A40F9CA4-A3F4-4AEE-91EC-15C23A416808}" presName="parentShp" presStyleLbl="node1" presStyleIdx="0" presStyleCnt="3">
        <dgm:presLayoutVars>
          <dgm:bulletEnabled val="1"/>
        </dgm:presLayoutVars>
      </dgm:prSet>
      <dgm:spPr/>
      <dgm:t>
        <a:bodyPr/>
        <a:lstStyle/>
        <a:p>
          <a:endParaRPr lang="el-GR"/>
        </a:p>
      </dgm:t>
    </dgm:pt>
    <dgm:pt modelId="{EECAB2DA-688A-4759-8032-1280CA0D2AB4}" type="pres">
      <dgm:prSet presAssocID="{A40F9CA4-A3F4-4AEE-91EC-15C23A416808}" presName="childShp" presStyleLbl="bgAccFollowNode1" presStyleIdx="0" presStyleCnt="3">
        <dgm:presLayoutVars>
          <dgm:bulletEnabled val="1"/>
        </dgm:presLayoutVars>
      </dgm:prSet>
      <dgm:spPr/>
      <dgm:t>
        <a:bodyPr/>
        <a:lstStyle/>
        <a:p>
          <a:endParaRPr lang="el-GR"/>
        </a:p>
      </dgm:t>
    </dgm:pt>
    <dgm:pt modelId="{6E710B6C-46EB-4FA9-9E0C-1D53E8E2B05E}" type="pres">
      <dgm:prSet presAssocID="{5C0B03DE-1AEC-4B3C-9262-874D39793064}" presName="spacing" presStyleCnt="0"/>
      <dgm:spPr/>
    </dgm:pt>
    <dgm:pt modelId="{2AD2931E-2EF4-4411-A124-964A00A06558}" type="pres">
      <dgm:prSet presAssocID="{93F10360-7252-4BF1-8861-E4FEDAC503C2}" presName="linNode" presStyleCnt="0"/>
      <dgm:spPr/>
    </dgm:pt>
    <dgm:pt modelId="{25DD3142-2AF4-449F-82A6-B3B4B1BDF794}" type="pres">
      <dgm:prSet presAssocID="{93F10360-7252-4BF1-8861-E4FEDAC503C2}" presName="parentShp" presStyleLbl="node1" presStyleIdx="1" presStyleCnt="3">
        <dgm:presLayoutVars>
          <dgm:bulletEnabled val="1"/>
        </dgm:presLayoutVars>
      </dgm:prSet>
      <dgm:spPr/>
      <dgm:t>
        <a:bodyPr/>
        <a:lstStyle/>
        <a:p>
          <a:endParaRPr lang="el-GR"/>
        </a:p>
      </dgm:t>
    </dgm:pt>
    <dgm:pt modelId="{F56F8D11-38E9-4F16-A730-F7312F7B9C2D}" type="pres">
      <dgm:prSet presAssocID="{93F10360-7252-4BF1-8861-E4FEDAC503C2}" presName="childShp" presStyleLbl="bgAccFollowNode1" presStyleIdx="1" presStyleCnt="3">
        <dgm:presLayoutVars>
          <dgm:bulletEnabled val="1"/>
        </dgm:presLayoutVars>
      </dgm:prSet>
      <dgm:spPr/>
      <dgm:t>
        <a:bodyPr/>
        <a:lstStyle/>
        <a:p>
          <a:endParaRPr lang="el-GR"/>
        </a:p>
      </dgm:t>
    </dgm:pt>
    <dgm:pt modelId="{1CFAE531-9618-4ACF-9AA1-0DB0B8CDE35A}" type="pres">
      <dgm:prSet presAssocID="{F82A7EA8-1133-4F43-B217-FD526BD41AEF}" presName="spacing" presStyleCnt="0"/>
      <dgm:spPr/>
    </dgm:pt>
    <dgm:pt modelId="{6E211964-2CBB-45C5-A0B0-C8DF9327BF39}" type="pres">
      <dgm:prSet presAssocID="{EEE33767-FD88-4452-BF73-94659631FB65}" presName="linNode" presStyleCnt="0"/>
      <dgm:spPr/>
    </dgm:pt>
    <dgm:pt modelId="{8AE7F238-2F69-490B-9179-F9BBDB2BA927}" type="pres">
      <dgm:prSet presAssocID="{EEE33767-FD88-4452-BF73-94659631FB65}" presName="parentShp" presStyleLbl="node1" presStyleIdx="2" presStyleCnt="3">
        <dgm:presLayoutVars>
          <dgm:bulletEnabled val="1"/>
        </dgm:presLayoutVars>
      </dgm:prSet>
      <dgm:spPr/>
      <dgm:t>
        <a:bodyPr/>
        <a:lstStyle/>
        <a:p>
          <a:endParaRPr lang="el-GR"/>
        </a:p>
      </dgm:t>
    </dgm:pt>
    <dgm:pt modelId="{1DDFC12F-361C-467A-9DC1-2F6B2BE18E06}" type="pres">
      <dgm:prSet presAssocID="{EEE33767-FD88-4452-BF73-94659631FB65}" presName="childShp" presStyleLbl="bgAccFollowNode1" presStyleIdx="2" presStyleCnt="3" custLinFactNeighborY="2333">
        <dgm:presLayoutVars>
          <dgm:bulletEnabled val="1"/>
        </dgm:presLayoutVars>
      </dgm:prSet>
      <dgm:spPr/>
      <dgm:t>
        <a:bodyPr/>
        <a:lstStyle/>
        <a:p>
          <a:endParaRPr lang="el-GR"/>
        </a:p>
      </dgm:t>
    </dgm:pt>
  </dgm:ptLst>
  <dgm:cxnLst>
    <dgm:cxn modelId="{921A2A44-2A1F-4B13-8350-7FBFDD17EAE3}" type="presOf" srcId="{FF4F383A-C619-44CA-BBB4-BF62B8EFB4CC}" destId="{6CE95B84-D603-455A-9710-4BE62B54E90F}" srcOrd="0" destOrd="0" presId="urn:microsoft.com/office/officeart/2005/8/layout/vList6"/>
    <dgm:cxn modelId="{91720D80-3191-4A2B-B140-6CC05A04315B}" srcId="{FF4F383A-C619-44CA-BBB4-BF62B8EFB4CC}" destId="{EEE33767-FD88-4452-BF73-94659631FB65}" srcOrd="2" destOrd="0" parTransId="{6DEAF105-2263-4878-A2AE-3F6C11AE7100}" sibTransId="{89B2ED96-535C-4C90-8777-8FB449AAD21D}"/>
    <dgm:cxn modelId="{949BA6E7-4C39-46EB-BC1D-C4DEEC5F8E18}" type="presOf" srcId="{EEE33767-FD88-4452-BF73-94659631FB65}" destId="{8AE7F238-2F69-490B-9179-F9BBDB2BA927}" srcOrd="0" destOrd="0" presId="urn:microsoft.com/office/officeart/2005/8/layout/vList6"/>
    <dgm:cxn modelId="{F4982A40-FF05-438C-A1E7-AAEF30FE9D2F}" type="presOf" srcId="{A40F9CA4-A3F4-4AEE-91EC-15C23A416808}" destId="{E73C858A-2FB0-4FB2-9F89-A1502466645B}" srcOrd="0" destOrd="0" presId="urn:microsoft.com/office/officeart/2005/8/layout/vList6"/>
    <dgm:cxn modelId="{11A1F29A-7A90-402A-9AB2-C07ACF219311}" srcId="{A40F9CA4-A3F4-4AEE-91EC-15C23A416808}" destId="{3CECFECE-2721-42B3-B82C-67957A149CCF}" srcOrd="0" destOrd="0" parTransId="{27129233-55B2-4E3E-BB22-437C8836825B}" sibTransId="{5D76649F-EB75-4FED-9709-1A147CDDBD4E}"/>
    <dgm:cxn modelId="{7691F3C0-35B1-4038-9D87-B37390D4D4B5}" srcId="{FF4F383A-C619-44CA-BBB4-BF62B8EFB4CC}" destId="{93F10360-7252-4BF1-8861-E4FEDAC503C2}" srcOrd="1" destOrd="0" parTransId="{B8481F9F-3F3F-4BF3-9539-EB454142B2B0}" sibTransId="{F82A7EA8-1133-4F43-B217-FD526BD41AEF}"/>
    <dgm:cxn modelId="{08487BCE-F6A4-4E3D-8FA3-CF9063FA80AA}" type="presOf" srcId="{59120EBB-0869-45A6-9633-DB312F0F7728}" destId="{F56F8D11-38E9-4F16-A730-F7312F7B9C2D}" srcOrd="0" destOrd="0" presId="urn:microsoft.com/office/officeart/2005/8/layout/vList6"/>
    <dgm:cxn modelId="{69A8F2E7-AA53-4368-B611-DE90E701A956}" type="presOf" srcId="{4D375C13-41A1-48F4-8FAF-E1AEE2C27AF2}" destId="{1DDFC12F-361C-467A-9DC1-2F6B2BE18E06}" srcOrd="0" destOrd="0" presId="urn:microsoft.com/office/officeart/2005/8/layout/vList6"/>
    <dgm:cxn modelId="{A1DAB1EB-680E-48AF-A733-12D1B3AC5EF1}" type="presOf" srcId="{3CECFECE-2721-42B3-B82C-67957A149CCF}" destId="{EECAB2DA-688A-4759-8032-1280CA0D2AB4}" srcOrd="0" destOrd="0" presId="urn:microsoft.com/office/officeart/2005/8/layout/vList6"/>
    <dgm:cxn modelId="{845246C4-E18D-430D-9F00-2CBC81C9DF6D}" type="presOf" srcId="{93F10360-7252-4BF1-8861-E4FEDAC503C2}" destId="{25DD3142-2AF4-449F-82A6-B3B4B1BDF794}" srcOrd="0" destOrd="0" presId="urn:microsoft.com/office/officeart/2005/8/layout/vList6"/>
    <dgm:cxn modelId="{F475CC8A-673E-4D49-A1A7-42992327D406}" srcId="{FF4F383A-C619-44CA-BBB4-BF62B8EFB4CC}" destId="{A40F9CA4-A3F4-4AEE-91EC-15C23A416808}" srcOrd="0" destOrd="0" parTransId="{BF9D124A-A968-4297-8331-F9C8F602EBD8}" sibTransId="{5C0B03DE-1AEC-4B3C-9262-874D39793064}"/>
    <dgm:cxn modelId="{7FC12915-966A-4022-A332-731429279E94}" srcId="{EEE33767-FD88-4452-BF73-94659631FB65}" destId="{4D375C13-41A1-48F4-8FAF-E1AEE2C27AF2}" srcOrd="0" destOrd="0" parTransId="{93139FC3-E962-4B46-8DF9-6909D998AB4F}" sibTransId="{AAE41BA3-DACB-4AD3-89D7-194080FE0BDC}"/>
    <dgm:cxn modelId="{69F75304-92B1-4629-B468-FCF8D87CC23F}" srcId="{93F10360-7252-4BF1-8861-E4FEDAC503C2}" destId="{59120EBB-0869-45A6-9633-DB312F0F7728}" srcOrd="0" destOrd="0" parTransId="{6C57CDFF-F3F4-4742-8B39-CCB1383803A8}" sibTransId="{073E0479-0E4A-462C-89BA-E7B7B2670541}"/>
    <dgm:cxn modelId="{B7285312-B513-4A65-8724-A6BA51472A69}" type="presParOf" srcId="{6CE95B84-D603-455A-9710-4BE62B54E90F}" destId="{869AF954-811F-43A9-8316-DB7FB7338D84}" srcOrd="0" destOrd="0" presId="urn:microsoft.com/office/officeart/2005/8/layout/vList6"/>
    <dgm:cxn modelId="{FA8B598A-C60A-4029-ABD7-F684A3993B53}" type="presParOf" srcId="{869AF954-811F-43A9-8316-DB7FB7338D84}" destId="{E73C858A-2FB0-4FB2-9F89-A1502466645B}" srcOrd="0" destOrd="0" presId="urn:microsoft.com/office/officeart/2005/8/layout/vList6"/>
    <dgm:cxn modelId="{24C3C641-F93E-47D8-BF44-BA1725F0FF37}" type="presParOf" srcId="{869AF954-811F-43A9-8316-DB7FB7338D84}" destId="{EECAB2DA-688A-4759-8032-1280CA0D2AB4}" srcOrd="1" destOrd="0" presId="urn:microsoft.com/office/officeart/2005/8/layout/vList6"/>
    <dgm:cxn modelId="{8F0EFEB1-B712-4A3C-AA35-AC87F5BB1D45}" type="presParOf" srcId="{6CE95B84-D603-455A-9710-4BE62B54E90F}" destId="{6E710B6C-46EB-4FA9-9E0C-1D53E8E2B05E}" srcOrd="1" destOrd="0" presId="urn:microsoft.com/office/officeart/2005/8/layout/vList6"/>
    <dgm:cxn modelId="{804D3397-3B39-44AE-AB26-D28B15502F28}" type="presParOf" srcId="{6CE95B84-D603-455A-9710-4BE62B54E90F}" destId="{2AD2931E-2EF4-4411-A124-964A00A06558}" srcOrd="2" destOrd="0" presId="urn:microsoft.com/office/officeart/2005/8/layout/vList6"/>
    <dgm:cxn modelId="{6133AA4D-3715-44C8-8DD0-9F8308F2CD46}" type="presParOf" srcId="{2AD2931E-2EF4-4411-A124-964A00A06558}" destId="{25DD3142-2AF4-449F-82A6-B3B4B1BDF794}" srcOrd="0" destOrd="0" presId="urn:microsoft.com/office/officeart/2005/8/layout/vList6"/>
    <dgm:cxn modelId="{D0E373F3-9561-493C-A879-2499BABC3DB0}" type="presParOf" srcId="{2AD2931E-2EF4-4411-A124-964A00A06558}" destId="{F56F8D11-38E9-4F16-A730-F7312F7B9C2D}" srcOrd="1" destOrd="0" presId="urn:microsoft.com/office/officeart/2005/8/layout/vList6"/>
    <dgm:cxn modelId="{F6BDC124-332D-4D91-B449-7FF8BBE25F3B}" type="presParOf" srcId="{6CE95B84-D603-455A-9710-4BE62B54E90F}" destId="{1CFAE531-9618-4ACF-9AA1-0DB0B8CDE35A}" srcOrd="3" destOrd="0" presId="urn:microsoft.com/office/officeart/2005/8/layout/vList6"/>
    <dgm:cxn modelId="{824D1619-8F33-4513-9E88-DD2B49081264}" type="presParOf" srcId="{6CE95B84-D603-455A-9710-4BE62B54E90F}" destId="{6E211964-2CBB-45C5-A0B0-C8DF9327BF39}" srcOrd="4" destOrd="0" presId="urn:microsoft.com/office/officeart/2005/8/layout/vList6"/>
    <dgm:cxn modelId="{827F8C9D-84EC-4528-9565-16CF52E5DDDD}" type="presParOf" srcId="{6E211964-2CBB-45C5-A0B0-C8DF9327BF39}" destId="{8AE7F238-2F69-490B-9179-F9BBDB2BA927}" srcOrd="0" destOrd="0" presId="urn:microsoft.com/office/officeart/2005/8/layout/vList6"/>
    <dgm:cxn modelId="{B9F58D03-3DBE-4EC5-BC60-9407A3C249AD}" type="presParOf" srcId="{6E211964-2CBB-45C5-A0B0-C8DF9327BF39}" destId="{1DDFC12F-361C-467A-9DC1-2F6B2BE18E0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3CD5CE-241F-4F79-8053-708E49470DB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420BDF89-2FAA-437B-BC69-A5D23CE85C47}">
      <dgm:prSet phldrT="[Κείμενο]" custT="1"/>
      <dgm:spPr/>
      <dgm:t>
        <a:bodyPr/>
        <a:lstStyle/>
        <a:p>
          <a:r>
            <a:rPr lang="el-GR" sz="2400" b="1" dirty="0" smtClean="0"/>
            <a:t>ΛΟΙΜΩΞΕΙΣ ΟΥΡΟΦΟΡΩΝ ΟΔΩΝ</a:t>
          </a:r>
          <a:endParaRPr lang="el-GR" sz="2400" dirty="0"/>
        </a:p>
      </dgm:t>
    </dgm:pt>
    <dgm:pt modelId="{86D7F188-5FF7-4541-9C26-97D11CC70118}" type="parTrans" cxnId="{077DD1CB-B7E1-4764-969F-E8C245CE9DE6}">
      <dgm:prSet/>
      <dgm:spPr/>
      <dgm:t>
        <a:bodyPr/>
        <a:lstStyle/>
        <a:p>
          <a:endParaRPr lang="el-GR"/>
        </a:p>
      </dgm:t>
    </dgm:pt>
    <dgm:pt modelId="{E04E676F-630A-42CB-BE3D-C84CA854FA2D}" type="sibTrans" cxnId="{077DD1CB-B7E1-4764-969F-E8C245CE9DE6}">
      <dgm:prSet/>
      <dgm:spPr/>
      <dgm:t>
        <a:bodyPr/>
        <a:lstStyle/>
        <a:p>
          <a:endParaRPr lang="el-GR"/>
        </a:p>
      </dgm:t>
    </dgm:pt>
    <dgm:pt modelId="{5A3614EE-7EE3-4388-9286-4E898248B237}">
      <dgm:prSet phldrT="[Κείμενο]"/>
      <dgm:spPr/>
      <dgm:t>
        <a:bodyPr/>
        <a:lstStyle/>
        <a:p>
          <a:r>
            <a:rPr lang="el-GR" b="1" u="sng" dirty="0" smtClean="0"/>
            <a:t>ΣΥΜΠΤΩΜΑΤΑ:</a:t>
          </a:r>
          <a:endParaRPr lang="el-GR" dirty="0" smtClean="0"/>
        </a:p>
        <a:p>
          <a:endParaRPr lang="el-GR" dirty="0" smtClean="0"/>
        </a:p>
        <a:p>
          <a:r>
            <a:rPr lang="el-GR" b="1" dirty="0" smtClean="0"/>
            <a:t>● Συχνοουρία</a:t>
          </a:r>
          <a:endParaRPr lang="el-GR" dirty="0" smtClean="0"/>
        </a:p>
        <a:p>
          <a:r>
            <a:rPr lang="el-GR" b="1" dirty="0" smtClean="0"/>
            <a:t>● Δυσουρία</a:t>
          </a:r>
          <a:endParaRPr lang="el-GR" dirty="0" smtClean="0"/>
        </a:p>
        <a:p>
          <a:r>
            <a:rPr lang="el-GR" b="1" dirty="0" smtClean="0"/>
            <a:t>● Αίσθημα καύσου κατά την ούρηση</a:t>
          </a:r>
          <a:endParaRPr lang="el-GR" dirty="0"/>
        </a:p>
      </dgm:t>
    </dgm:pt>
    <dgm:pt modelId="{8729F975-5D39-4F38-BDBA-060A02213C30}" type="parTrans" cxnId="{BFB2297F-3C09-4F52-A768-8A7436F88851}">
      <dgm:prSet/>
      <dgm:spPr/>
      <dgm:t>
        <a:bodyPr/>
        <a:lstStyle/>
        <a:p>
          <a:endParaRPr lang="el-GR"/>
        </a:p>
      </dgm:t>
    </dgm:pt>
    <dgm:pt modelId="{F6812ED6-8103-4140-B970-B8AE45078267}" type="sibTrans" cxnId="{BFB2297F-3C09-4F52-A768-8A7436F88851}">
      <dgm:prSet/>
      <dgm:spPr/>
      <dgm:t>
        <a:bodyPr/>
        <a:lstStyle/>
        <a:p>
          <a:endParaRPr lang="el-GR"/>
        </a:p>
      </dgm:t>
    </dgm:pt>
    <dgm:pt modelId="{9BAA3336-91B6-4411-987A-32C375B57DAD}">
      <dgm:prSet phldrT="[Κείμενο]"/>
      <dgm:spPr/>
      <dgm:t>
        <a:bodyPr/>
        <a:lstStyle/>
        <a:p>
          <a:r>
            <a:rPr lang="el-GR" b="1" u="sng" dirty="0" smtClean="0"/>
            <a:t>ΟΥΡΑ:</a:t>
          </a:r>
          <a:endParaRPr lang="el-GR" dirty="0" smtClean="0"/>
        </a:p>
        <a:p>
          <a:endParaRPr lang="el-GR" dirty="0" smtClean="0"/>
        </a:p>
        <a:p>
          <a:r>
            <a:rPr lang="el-GR" b="1" dirty="0" smtClean="0"/>
            <a:t>● Θολά</a:t>
          </a:r>
          <a:endParaRPr lang="el-GR" dirty="0" smtClean="0"/>
        </a:p>
        <a:p>
          <a:r>
            <a:rPr lang="el-GR" b="1" dirty="0" smtClean="0"/>
            <a:t>● Δυσάρεστη οσμή</a:t>
          </a:r>
          <a:endParaRPr lang="el-GR" dirty="0"/>
        </a:p>
      </dgm:t>
    </dgm:pt>
    <dgm:pt modelId="{030C76CE-E159-4CD5-8714-85134379E063}" type="parTrans" cxnId="{D0D73272-ABFA-4018-BD55-4FB914E31BE2}">
      <dgm:prSet/>
      <dgm:spPr/>
      <dgm:t>
        <a:bodyPr/>
        <a:lstStyle/>
        <a:p>
          <a:endParaRPr lang="el-GR"/>
        </a:p>
      </dgm:t>
    </dgm:pt>
    <dgm:pt modelId="{DBCC6C4F-EEA7-4B90-8D99-C522D2664F6A}" type="sibTrans" cxnId="{D0D73272-ABFA-4018-BD55-4FB914E31BE2}">
      <dgm:prSet/>
      <dgm:spPr/>
      <dgm:t>
        <a:bodyPr/>
        <a:lstStyle/>
        <a:p>
          <a:endParaRPr lang="el-GR"/>
        </a:p>
      </dgm:t>
    </dgm:pt>
    <dgm:pt modelId="{B4C349BC-046B-4395-B6E8-271D8D4E0547}">
      <dgm:prSet phldrT="[Κείμενο]"/>
      <dgm:spPr/>
      <dgm:t>
        <a:bodyPr/>
        <a:lstStyle/>
        <a:p>
          <a:r>
            <a:rPr lang="el-GR" b="1" u="sng" dirty="0" smtClean="0"/>
            <a:t>ΜΙΚΡΟΒΙΑ ΚΑΤΑ ΣΕΙΡΑ ΕΜΦΑΝΙΣΗΣ</a:t>
          </a:r>
          <a:endParaRPr lang="el-GR" dirty="0" smtClean="0"/>
        </a:p>
        <a:p>
          <a:endParaRPr lang="el-GR" dirty="0" smtClean="0"/>
        </a:p>
        <a:p>
          <a:r>
            <a:rPr lang="en-US" b="1" dirty="0" smtClean="0"/>
            <a:t>E</a:t>
          </a:r>
          <a:r>
            <a:rPr lang="el-GR" b="1" dirty="0" smtClean="0"/>
            <a:t>. </a:t>
          </a:r>
          <a:r>
            <a:rPr lang="en-US" b="1" dirty="0" smtClean="0"/>
            <a:t>coli</a:t>
          </a:r>
          <a:endParaRPr lang="el-GR" dirty="0" smtClean="0"/>
        </a:p>
        <a:p>
          <a:r>
            <a:rPr lang="el-GR" b="1" dirty="0" smtClean="0"/>
            <a:t>Εντερόκοκκοι</a:t>
          </a:r>
          <a:endParaRPr lang="el-GR" dirty="0" smtClean="0"/>
        </a:p>
        <a:p>
          <a:r>
            <a:rPr lang="en-US" b="1" dirty="0" smtClean="0"/>
            <a:t>Klebsiella pneumoniae</a:t>
          </a:r>
          <a:endParaRPr lang="el-GR" dirty="0" smtClean="0"/>
        </a:p>
        <a:p>
          <a:r>
            <a:rPr lang="en-US" b="1" dirty="0" smtClean="0"/>
            <a:t>Klebsiella </a:t>
          </a:r>
          <a:r>
            <a:rPr lang="en-US" b="1" dirty="0" err="1" smtClean="0"/>
            <a:t>aerogenes</a:t>
          </a:r>
          <a:endParaRPr lang="el-GR" dirty="0" smtClean="0"/>
        </a:p>
        <a:p>
          <a:r>
            <a:rPr lang="en-US" b="1" dirty="0" smtClean="0"/>
            <a:t>Proteus mirabilis</a:t>
          </a:r>
          <a:endParaRPr lang="el-GR" dirty="0" smtClean="0"/>
        </a:p>
        <a:p>
          <a:r>
            <a:rPr lang="en-US" b="1" dirty="0" smtClean="0"/>
            <a:t>Proteus </a:t>
          </a:r>
          <a:r>
            <a:rPr lang="en-US" b="1" dirty="0" err="1" smtClean="0"/>
            <a:t>vulgaris</a:t>
          </a:r>
          <a:endParaRPr lang="el-GR" dirty="0" smtClean="0"/>
        </a:p>
        <a:p>
          <a:r>
            <a:rPr lang="en-US" b="1" dirty="0" smtClean="0"/>
            <a:t>Str. </a:t>
          </a:r>
          <a:r>
            <a:rPr lang="en-US" b="1" dirty="0" err="1" smtClean="0"/>
            <a:t>faecalis</a:t>
          </a:r>
          <a:endParaRPr lang="el-GR" dirty="0" smtClean="0"/>
        </a:p>
        <a:p>
          <a:r>
            <a:rPr lang="en-US" b="1" dirty="0" smtClean="0"/>
            <a:t>Str. </a:t>
          </a:r>
          <a:r>
            <a:rPr lang="en-US" b="1" dirty="0" err="1" smtClean="0"/>
            <a:t>faecium</a:t>
          </a:r>
          <a:endParaRPr lang="el-GR" dirty="0" smtClean="0"/>
        </a:p>
        <a:p>
          <a:r>
            <a:rPr lang="en-US" b="1" dirty="0" smtClean="0"/>
            <a:t>Pseudomonas </a:t>
          </a:r>
          <a:r>
            <a:rPr lang="en-US" b="1" dirty="0" err="1" smtClean="0"/>
            <a:t>aeruginosa</a:t>
          </a:r>
          <a:endParaRPr lang="el-GR" dirty="0" smtClean="0"/>
        </a:p>
        <a:p>
          <a:r>
            <a:rPr lang="en-US" b="1" dirty="0" smtClean="0"/>
            <a:t>St. </a:t>
          </a:r>
          <a:r>
            <a:rPr lang="en-US" b="1" dirty="0" err="1" smtClean="0"/>
            <a:t>saprophiticus</a:t>
          </a:r>
          <a:endParaRPr lang="el-GR" dirty="0" smtClean="0"/>
        </a:p>
        <a:p>
          <a:r>
            <a:rPr lang="en-US" b="1" dirty="0" smtClean="0"/>
            <a:t>Candida albicans</a:t>
          </a:r>
          <a:endParaRPr lang="el-GR" dirty="0"/>
        </a:p>
      </dgm:t>
    </dgm:pt>
    <dgm:pt modelId="{73E323A5-56B0-4BEC-AE35-1EACBBE95100}" type="parTrans" cxnId="{F3AD9FEE-4DFE-45CF-84A3-1CD97B8C3795}">
      <dgm:prSet/>
      <dgm:spPr/>
      <dgm:t>
        <a:bodyPr/>
        <a:lstStyle/>
        <a:p>
          <a:endParaRPr lang="el-GR"/>
        </a:p>
      </dgm:t>
    </dgm:pt>
    <dgm:pt modelId="{D4DA690B-9468-4C60-92D2-E28EC356B9A3}" type="sibTrans" cxnId="{F3AD9FEE-4DFE-45CF-84A3-1CD97B8C3795}">
      <dgm:prSet/>
      <dgm:spPr/>
      <dgm:t>
        <a:bodyPr/>
        <a:lstStyle/>
        <a:p>
          <a:endParaRPr lang="el-GR"/>
        </a:p>
      </dgm:t>
    </dgm:pt>
    <dgm:pt modelId="{058850CC-5ED0-407E-9793-E23F29C431CC}" type="pres">
      <dgm:prSet presAssocID="{453CD5CE-241F-4F79-8053-708E49470DBA}" presName="composite" presStyleCnt="0">
        <dgm:presLayoutVars>
          <dgm:chMax val="1"/>
          <dgm:dir/>
          <dgm:resizeHandles val="exact"/>
        </dgm:presLayoutVars>
      </dgm:prSet>
      <dgm:spPr/>
      <dgm:t>
        <a:bodyPr/>
        <a:lstStyle/>
        <a:p>
          <a:endParaRPr lang="el-GR"/>
        </a:p>
      </dgm:t>
    </dgm:pt>
    <dgm:pt modelId="{A7C3E2BA-D01F-45FA-8DC6-E7CF9816041B}" type="pres">
      <dgm:prSet presAssocID="{420BDF89-2FAA-437B-BC69-A5D23CE85C47}" presName="roof" presStyleLbl="dkBgShp" presStyleIdx="0" presStyleCnt="2"/>
      <dgm:spPr/>
      <dgm:t>
        <a:bodyPr/>
        <a:lstStyle/>
        <a:p>
          <a:endParaRPr lang="el-GR"/>
        </a:p>
      </dgm:t>
    </dgm:pt>
    <dgm:pt modelId="{7F7C4285-95FD-4761-B16E-51152AF697A7}" type="pres">
      <dgm:prSet presAssocID="{420BDF89-2FAA-437B-BC69-A5D23CE85C47}" presName="pillars" presStyleCnt="0"/>
      <dgm:spPr/>
    </dgm:pt>
    <dgm:pt modelId="{1BEB5213-447A-4389-BBF5-1C77B4E25265}" type="pres">
      <dgm:prSet presAssocID="{420BDF89-2FAA-437B-BC69-A5D23CE85C47}" presName="pillar1" presStyleLbl="node1" presStyleIdx="0" presStyleCnt="3">
        <dgm:presLayoutVars>
          <dgm:bulletEnabled val="1"/>
        </dgm:presLayoutVars>
      </dgm:prSet>
      <dgm:spPr/>
      <dgm:t>
        <a:bodyPr/>
        <a:lstStyle/>
        <a:p>
          <a:endParaRPr lang="el-GR"/>
        </a:p>
      </dgm:t>
    </dgm:pt>
    <dgm:pt modelId="{A9B47473-D69D-4B63-927D-D42C3CD83470}" type="pres">
      <dgm:prSet presAssocID="{9BAA3336-91B6-4411-987A-32C375B57DAD}" presName="pillarX" presStyleLbl="node1" presStyleIdx="1" presStyleCnt="3">
        <dgm:presLayoutVars>
          <dgm:bulletEnabled val="1"/>
        </dgm:presLayoutVars>
      </dgm:prSet>
      <dgm:spPr/>
      <dgm:t>
        <a:bodyPr/>
        <a:lstStyle/>
        <a:p>
          <a:endParaRPr lang="el-GR"/>
        </a:p>
      </dgm:t>
    </dgm:pt>
    <dgm:pt modelId="{1D7B44FA-1C2D-43C4-B101-2F8B56B22D2C}" type="pres">
      <dgm:prSet presAssocID="{B4C349BC-046B-4395-B6E8-271D8D4E0547}" presName="pillarX" presStyleLbl="node1" presStyleIdx="2" presStyleCnt="3">
        <dgm:presLayoutVars>
          <dgm:bulletEnabled val="1"/>
        </dgm:presLayoutVars>
      </dgm:prSet>
      <dgm:spPr/>
      <dgm:t>
        <a:bodyPr/>
        <a:lstStyle/>
        <a:p>
          <a:endParaRPr lang="el-GR"/>
        </a:p>
      </dgm:t>
    </dgm:pt>
    <dgm:pt modelId="{090E26C1-E617-41DD-B4EF-8A19F2D3C980}" type="pres">
      <dgm:prSet presAssocID="{420BDF89-2FAA-437B-BC69-A5D23CE85C47}" presName="base" presStyleLbl="dkBgShp" presStyleIdx="1" presStyleCnt="2"/>
      <dgm:spPr/>
    </dgm:pt>
  </dgm:ptLst>
  <dgm:cxnLst>
    <dgm:cxn modelId="{F3AD9FEE-4DFE-45CF-84A3-1CD97B8C3795}" srcId="{420BDF89-2FAA-437B-BC69-A5D23CE85C47}" destId="{B4C349BC-046B-4395-B6E8-271D8D4E0547}" srcOrd="2" destOrd="0" parTransId="{73E323A5-56B0-4BEC-AE35-1EACBBE95100}" sibTransId="{D4DA690B-9468-4C60-92D2-E28EC356B9A3}"/>
    <dgm:cxn modelId="{6D967F86-37AF-4423-9408-4B0FFAF3B141}" type="presOf" srcId="{B4C349BC-046B-4395-B6E8-271D8D4E0547}" destId="{1D7B44FA-1C2D-43C4-B101-2F8B56B22D2C}" srcOrd="0" destOrd="0" presId="urn:microsoft.com/office/officeart/2005/8/layout/hList3"/>
    <dgm:cxn modelId="{6B91380A-ABB9-4DC6-A547-30FA7772BDFE}" type="presOf" srcId="{5A3614EE-7EE3-4388-9286-4E898248B237}" destId="{1BEB5213-447A-4389-BBF5-1C77B4E25265}" srcOrd="0" destOrd="0" presId="urn:microsoft.com/office/officeart/2005/8/layout/hList3"/>
    <dgm:cxn modelId="{6C5424F8-5D2D-40DD-AA0D-4CF4DFAF69A8}" type="presOf" srcId="{453CD5CE-241F-4F79-8053-708E49470DBA}" destId="{058850CC-5ED0-407E-9793-E23F29C431CC}" srcOrd="0" destOrd="0" presId="urn:microsoft.com/office/officeart/2005/8/layout/hList3"/>
    <dgm:cxn modelId="{077DD1CB-B7E1-4764-969F-E8C245CE9DE6}" srcId="{453CD5CE-241F-4F79-8053-708E49470DBA}" destId="{420BDF89-2FAA-437B-BC69-A5D23CE85C47}" srcOrd="0" destOrd="0" parTransId="{86D7F188-5FF7-4541-9C26-97D11CC70118}" sibTransId="{E04E676F-630A-42CB-BE3D-C84CA854FA2D}"/>
    <dgm:cxn modelId="{444B266A-A311-4575-8B4E-10F2D65F56E3}" type="presOf" srcId="{420BDF89-2FAA-437B-BC69-A5D23CE85C47}" destId="{A7C3E2BA-D01F-45FA-8DC6-E7CF9816041B}" srcOrd="0" destOrd="0" presId="urn:microsoft.com/office/officeart/2005/8/layout/hList3"/>
    <dgm:cxn modelId="{C0DF77C5-BD51-4353-BB41-7C0ECFBA2CC0}" type="presOf" srcId="{9BAA3336-91B6-4411-987A-32C375B57DAD}" destId="{A9B47473-D69D-4B63-927D-D42C3CD83470}" srcOrd="0" destOrd="0" presId="urn:microsoft.com/office/officeart/2005/8/layout/hList3"/>
    <dgm:cxn modelId="{BFB2297F-3C09-4F52-A768-8A7436F88851}" srcId="{420BDF89-2FAA-437B-BC69-A5D23CE85C47}" destId="{5A3614EE-7EE3-4388-9286-4E898248B237}" srcOrd="0" destOrd="0" parTransId="{8729F975-5D39-4F38-BDBA-060A02213C30}" sibTransId="{F6812ED6-8103-4140-B970-B8AE45078267}"/>
    <dgm:cxn modelId="{D0D73272-ABFA-4018-BD55-4FB914E31BE2}" srcId="{420BDF89-2FAA-437B-BC69-A5D23CE85C47}" destId="{9BAA3336-91B6-4411-987A-32C375B57DAD}" srcOrd="1" destOrd="0" parTransId="{030C76CE-E159-4CD5-8714-85134379E063}" sibTransId="{DBCC6C4F-EEA7-4B90-8D99-C522D2664F6A}"/>
    <dgm:cxn modelId="{20F95286-9AF3-4522-8140-777B5982A1E8}" type="presParOf" srcId="{058850CC-5ED0-407E-9793-E23F29C431CC}" destId="{A7C3E2BA-D01F-45FA-8DC6-E7CF9816041B}" srcOrd="0" destOrd="0" presId="urn:microsoft.com/office/officeart/2005/8/layout/hList3"/>
    <dgm:cxn modelId="{F796D6F9-F9C6-46B7-8DF0-8D6B2BCBCCE6}" type="presParOf" srcId="{058850CC-5ED0-407E-9793-E23F29C431CC}" destId="{7F7C4285-95FD-4761-B16E-51152AF697A7}" srcOrd="1" destOrd="0" presId="urn:microsoft.com/office/officeart/2005/8/layout/hList3"/>
    <dgm:cxn modelId="{157362EB-B38C-4F0A-928A-F7172278B91A}" type="presParOf" srcId="{7F7C4285-95FD-4761-B16E-51152AF697A7}" destId="{1BEB5213-447A-4389-BBF5-1C77B4E25265}" srcOrd="0" destOrd="0" presId="urn:microsoft.com/office/officeart/2005/8/layout/hList3"/>
    <dgm:cxn modelId="{188638DF-F9F8-49DD-B3A7-5E126C0AF6F1}" type="presParOf" srcId="{7F7C4285-95FD-4761-B16E-51152AF697A7}" destId="{A9B47473-D69D-4B63-927D-D42C3CD83470}" srcOrd="1" destOrd="0" presId="urn:microsoft.com/office/officeart/2005/8/layout/hList3"/>
    <dgm:cxn modelId="{E5F5559F-5DB1-461A-A6D8-DE3D450C8E26}" type="presParOf" srcId="{7F7C4285-95FD-4761-B16E-51152AF697A7}" destId="{1D7B44FA-1C2D-43C4-B101-2F8B56B22D2C}" srcOrd="2" destOrd="0" presId="urn:microsoft.com/office/officeart/2005/8/layout/hList3"/>
    <dgm:cxn modelId="{B9176D6C-9201-4F08-8C61-9A480C1FF16F}" type="presParOf" srcId="{058850CC-5ED0-407E-9793-E23F29C431CC}" destId="{090E26C1-E617-41DD-B4EF-8A19F2D3C98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63B9D-1E7F-4170-8D42-89BD13BC4427}" type="doc">
      <dgm:prSet loTypeId="urn:microsoft.com/office/officeart/2005/8/layout/process2" loCatId="process" qsTypeId="urn:microsoft.com/office/officeart/2005/8/quickstyle/simple1" qsCatId="simple" csTypeId="urn:microsoft.com/office/officeart/2005/8/colors/accent1_2" csCatId="accent1" phldr="1"/>
      <dgm:spPr/>
    </dgm:pt>
    <dgm:pt modelId="{645C022C-E3C3-4C73-9861-EBC3F03667E0}">
      <dgm:prSet phldrT="[Κείμενο]" custT="1"/>
      <dgm:spPr/>
      <dgm:t>
        <a:bodyPr/>
        <a:lstStyle/>
        <a:p>
          <a:r>
            <a:rPr lang="el-GR" sz="1400" b="1" dirty="0" smtClean="0"/>
            <a:t>Λήψη δείγματος</a:t>
          </a:r>
          <a:r>
            <a:rPr lang="en-US" sz="1400" b="1" dirty="0" smtClean="0"/>
            <a:t> </a:t>
          </a:r>
          <a:endParaRPr lang="el-GR" sz="1100" dirty="0"/>
        </a:p>
      </dgm:t>
    </dgm:pt>
    <dgm:pt modelId="{C1846B5C-647D-4215-A734-CDA6DAEA088C}" type="parTrans" cxnId="{A36E097B-2214-485F-B954-3E4948FA78C5}">
      <dgm:prSet/>
      <dgm:spPr/>
      <dgm:t>
        <a:bodyPr/>
        <a:lstStyle/>
        <a:p>
          <a:endParaRPr lang="el-GR"/>
        </a:p>
      </dgm:t>
    </dgm:pt>
    <dgm:pt modelId="{F9E8DB4A-6A36-4BA4-8147-F96160F3B203}" type="sibTrans" cxnId="{A36E097B-2214-485F-B954-3E4948FA78C5}">
      <dgm:prSet/>
      <dgm:spPr/>
      <dgm:t>
        <a:bodyPr/>
        <a:lstStyle/>
        <a:p>
          <a:endParaRPr lang="el-GR"/>
        </a:p>
      </dgm:t>
    </dgm:pt>
    <dgm:pt modelId="{9A7FD671-2CB5-4217-B834-A6380624297E}">
      <dgm:prSet phldrT="[Κείμενο]" custT="1"/>
      <dgm:spPr/>
      <dgm:t>
        <a:bodyPr/>
        <a:lstStyle/>
        <a:p>
          <a:r>
            <a:rPr lang="el-GR" sz="1100" b="1" dirty="0" smtClean="0"/>
            <a:t> </a:t>
          </a:r>
          <a:r>
            <a:rPr lang="el-GR" sz="1400" b="1" dirty="0" smtClean="0"/>
            <a:t>Μέτρηση αποικιών/υπολογισμός αριθμού μικροβίων/</a:t>
          </a:r>
          <a:r>
            <a:rPr lang="en-US" sz="1400" b="1" dirty="0" smtClean="0"/>
            <a:t>ml</a:t>
          </a:r>
          <a:endParaRPr lang="el-GR" sz="1400" dirty="0" smtClean="0"/>
        </a:p>
        <a:p>
          <a:endParaRPr lang="el-GR" sz="1100" dirty="0"/>
        </a:p>
      </dgm:t>
    </dgm:pt>
    <dgm:pt modelId="{CCF1B5B6-4204-463A-8AB9-B34C7BCE7863}" type="parTrans" cxnId="{1901E7C8-BEC7-4FF1-8543-83899D947C82}">
      <dgm:prSet/>
      <dgm:spPr/>
      <dgm:t>
        <a:bodyPr/>
        <a:lstStyle/>
        <a:p>
          <a:endParaRPr lang="el-GR"/>
        </a:p>
      </dgm:t>
    </dgm:pt>
    <dgm:pt modelId="{F40729EC-427B-4839-B4A0-9282D11002A4}" type="sibTrans" cxnId="{1901E7C8-BEC7-4FF1-8543-83899D947C82}">
      <dgm:prSet/>
      <dgm:spPr/>
      <dgm:t>
        <a:bodyPr/>
        <a:lstStyle/>
        <a:p>
          <a:endParaRPr lang="el-GR"/>
        </a:p>
      </dgm:t>
    </dgm:pt>
    <dgm:pt modelId="{9F9D8E81-B9D0-404F-B7D6-70F57B6DBE2E}">
      <dgm:prSet custT="1"/>
      <dgm:spPr/>
      <dgm:t>
        <a:bodyPr/>
        <a:lstStyle/>
        <a:p>
          <a:r>
            <a:rPr lang="el-GR" sz="1400" b="1" dirty="0" smtClean="0"/>
            <a:t>Αξιολόγηση αποτελεσμάτων</a:t>
          </a:r>
          <a:endParaRPr lang="el-GR" sz="1400" dirty="0" smtClean="0"/>
        </a:p>
      </dgm:t>
    </dgm:pt>
    <dgm:pt modelId="{553926E7-31BD-45D9-8CD1-D92D00F74050}" type="parTrans" cxnId="{F46C32A4-FD85-41E5-B9BE-BE4A9C446A07}">
      <dgm:prSet/>
      <dgm:spPr/>
      <dgm:t>
        <a:bodyPr/>
        <a:lstStyle/>
        <a:p>
          <a:endParaRPr lang="el-GR"/>
        </a:p>
      </dgm:t>
    </dgm:pt>
    <dgm:pt modelId="{2D7038B6-92C9-4581-8CBD-6936BA9DBA8A}" type="sibTrans" cxnId="{F46C32A4-FD85-41E5-B9BE-BE4A9C446A07}">
      <dgm:prSet/>
      <dgm:spPr/>
      <dgm:t>
        <a:bodyPr/>
        <a:lstStyle/>
        <a:p>
          <a:endParaRPr lang="el-GR"/>
        </a:p>
      </dgm:t>
    </dgm:pt>
    <dgm:pt modelId="{A14432F8-B6EB-42ED-9723-1902FE749222}">
      <dgm:prSet custT="1"/>
      <dgm:spPr/>
      <dgm:t>
        <a:bodyPr/>
        <a:lstStyle/>
        <a:p>
          <a:r>
            <a:rPr lang="el-GR" sz="1100" b="1" dirty="0" smtClean="0"/>
            <a:t> </a:t>
          </a:r>
          <a:r>
            <a:rPr lang="el-GR" sz="1400" b="1" dirty="0" smtClean="0"/>
            <a:t>Ταυτοποίηση μικροβίων</a:t>
          </a:r>
          <a:endParaRPr lang="el-GR" sz="1400" dirty="0" smtClean="0"/>
        </a:p>
        <a:p>
          <a:endParaRPr lang="el-GR" sz="1100" dirty="0"/>
        </a:p>
      </dgm:t>
    </dgm:pt>
    <dgm:pt modelId="{781E0875-CF00-47B7-A115-FA1F0CB43D47}" type="parTrans" cxnId="{607F0F54-E846-4003-8D6A-68B3C9270464}">
      <dgm:prSet/>
      <dgm:spPr/>
      <dgm:t>
        <a:bodyPr/>
        <a:lstStyle/>
        <a:p>
          <a:endParaRPr lang="el-GR"/>
        </a:p>
      </dgm:t>
    </dgm:pt>
    <dgm:pt modelId="{2BA58232-74A8-4D39-8891-BBC9E407E8D7}" type="sibTrans" cxnId="{607F0F54-E846-4003-8D6A-68B3C9270464}">
      <dgm:prSet/>
      <dgm:spPr/>
      <dgm:t>
        <a:bodyPr/>
        <a:lstStyle/>
        <a:p>
          <a:endParaRPr lang="el-GR"/>
        </a:p>
      </dgm:t>
    </dgm:pt>
    <dgm:pt modelId="{9AEB1128-D123-4D7E-BEED-8EE1B9D01C3F}">
      <dgm:prSet custT="1"/>
      <dgm:spPr/>
      <dgm:t>
        <a:bodyPr/>
        <a:lstStyle/>
        <a:p>
          <a:r>
            <a:rPr lang="el-GR" sz="1400" b="1" dirty="0" smtClean="0"/>
            <a:t>Αντιβιόγραμμα</a:t>
          </a:r>
          <a:endParaRPr lang="el-GR" sz="1400" dirty="0"/>
        </a:p>
      </dgm:t>
    </dgm:pt>
    <dgm:pt modelId="{F9B43B4A-3D41-4849-9BA6-F33423EAE70A}" type="parTrans" cxnId="{3181B47F-BC5E-40AE-ACF0-A9696916760A}">
      <dgm:prSet/>
      <dgm:spPr/>
      <dgm:t>
        <a:bodyPr/>
        <a:lstStyle/>
        <a:p>
          <a:endParaRPr lang="el-GR"/>
        </a:p>
      </dgm:t>
    </dgm:pt>
    <dgm:pt modelId="{C5C7E14C-F683-40F1-BE03-F571CDB78F0F}" type="sibTrans" cxnId="{3181B47F-BC5E-40AE-ACF0-A9696916760A}">
      <dgm:prSet/>
      <dgm:spPr/>
      <dgm:t>
        <a:bodyPr/>
        <a:lstStyle/>
        <a:p>
          <a:endParaRPr lang="el-GR"/>
        </a:p>
      </dgm:t>
    </dgm:pt>
    <dgm:pt modelId="{C900D4B7-9EDC-4D4F-9862-6890FD4431F7}">
      <dgm:prSet phldrT="[Κείμενο]" custT="1"/>
      <dgm:spPr/>
      <dgm:t>
        <a:bodyPr/>
        <a:lstStyle/>
        <a:p>
          <a:r>
            <a:rPr lang="el-GR" sz="1400" b="1" dirty="0" smtClean="0"/>
            <a:t>Εμβολιασμός σε θρεπτικά υλικά</a:t>
          </a:r>
          <a:endParaRPr lang="el-GR" sz="1400" dirty="0" smtClean="0"/>
        </a:p>
      </dgm:t>
    </dgm:pt>
    <dgm:pt modelId="{3F880712-ECD3-476B-AAC6-D1478B13F833}" type="sibTrans" cxnId="{E413B36A-90A4-4179-91E2-2B0333A5E16C}">
      <dgm:prSet/>
      <dgm:spPr/>
      <dgm:t>
        <a:bodyPr/>
        <a:lstStyle/>
        <a:p>
          <a:endParaRPr lang="el-GR"/>
        </a:p>
      </dgm:t>
    </dgm:pt>
    <dgm:pt modelId="{990D9511-D4B2-4C3E-9D57-B98D09B2C6B4}" type="parTrans" cxnId="{E413B36A-90A4-4179-91E2-2B0333A5E16C}">
      <dgm:prSet/>
      <dgm:spPr/>
      <dgm:t>
        <a:bodyPr/>
        <a:lstStyle/>
        <a:p>
          <a:endParaRPr lang="el-GR"/>
        </a:p>
      </dgm:t>
    </dgm:pt>
    <dgm:pt modelId="{E0B49856-7E25-493D-BF6D-D18314E3BA3E}">
      <dgm:prSet custT="1"/>
      <dgm:spPr/>
      <dgm:t>
        <a:bodyPr/>
        <a:lstStyle/>
        <a:p>
          <a:r>
            <a:rPr lang="el-GR" sz="1400" b="1" dirty="0" smtClean="0"/>
            <a:t>Μικροσκόπηση, μέτρηση </a:t>
          </a:r>
          <a:r>
            <a:rPr lang="en-US" sz="1400" b="1" dirty="0" smtClean="0"/>
            <a:t>pH</a:t>
          </a:r>
          <a:endParaRPr lang="el-GR" sz="1400" b="1" dirty="0"/>
        </a:p>
      </dgm:t>
    </dgm:pt>
    <dgm:pt modelId="{8E9528F3-02B7-4B3F-8732-419E1980B802}" type="parTrans" cxnId="{E8F20E8F-AE90-4064-A7D3-3169CB378959}">
      <dgm:prSet/>
      <dgm:spPr/>
      <dgm:t>
        <a:bodyPr/>
        <a:lstStyle/>
        <a:p>
          <a:endParaRPr lang="el-GR"/>
        </a:p>
      </dgm:t>
    </dgm:pt>
    <dgm:pt modelId="{6745DD23-56B8-4F96-BD20-97E56717E4F7}" type="sibTrans" cxnId="{E8F20E8F-AE90-4064-A7D3-3169CB378959}">
      <dgm:prSet/>
      <dgm:spPr/>
      <dgm:t>
        <a:bodyPr/>
        <a:lstStyle/>
        <a:p>
          <a:endParaRPr lang="el-GR"/>
        </a:p>
      </dgm:t>
    </dgm:pt>
    <dgm:pt modelId="{053BA759-20AC-4A02-A82E-5EDEAE5D9FC9}" type="pres">
      <dgm:prSet presAssocID="{B9163B9D-1E7F-4170-8D42-89BD13BC4427}" presName="linearFlow" presStyleCnt="0">
        <dgm:presLayoutVars>
          <dgm:resizeHandles val="exact"/>
        </dgm:presLayoutVars>
      </dgm:prSet>
      <dgm:spPr/>
    </dgm:pt>
    <dgm:pt modelId="{A90BE312-161D-408A-9F5F-B6CD985406CC}" type="pres">
      <dgm:prSet presAssocID="{645C022C-E3C3-4C73-9861-EBC3F03667E0}" presName="node" presStyleLbl="node1" presStyleIdx="0" presStyleCnt="7">
        <dgm:presLayoutVars>
          <dgm:bulletEnabled val="1"/>
        </dgm:presLayoutVars>
      </dgm:prSet>
      <dgm:spPr/>
      <dgm:t>
        <a:bodyPr/>
        <a:lstStyle/>
        <a:p>
          <a:endParaRPr lang="el-GR"/>
        </a:p>
      </dgm:t>
    </dgm:pt>
    <dgm:pt modelId="{EA18230A-C4C2-467C-8D4A-110EBB5A2441}" type="pres">
      <dgm:prSet presAssocID="{F9E8DB4A-6A36-4BA4-8147-F96160F3B203}" presName="sibTrans" presStyleLbl="sibTrans2D1" presStyleIdx="0" presStyleCnt="6"/>
      <dgm:spPr/>
      <dgm:t>
        <a:bodyPr/>
        <a:lstStyle/>
        <a:p>
          <a:endParaRPr lang="el-GR"/>
        </a:p>
      </dgm:t>
    </dgm:pt>
    <dgm:pt modelId="{5F67D32D-E45F-479D-BBEB-FC9EB88589F9}" type="pres">
      <dgm:prSet presAssocID="{F9E8DB4A-6A36-4BA4-8147-F96160F3B203}" presName="connectorText" presStyleLbl="sibTrans2D1" presStyleIdx="0" presStyleCnt="6"/>
      <dgm:spPr/>
      <dgm:t>
        <a:bodyPr/>
        <a:lstStyle/>
        <a:p>
          <a:endParaRPr lang="el-GR"/>
        </a:p>
      </dgm:t>
    </dgm:pt>
    <dgm:pt modelId="{68469556-FA69-4F62-989F-D54BF203A345}" type="pres">
      <dgm:prSet presAssocID="{E0B49856-7E25-493D-BF6D-D18314E3BA3E}" presName="node" presStyleLbl="node1" presStyleIdx="1" presStyleCnt="7">
        <dgm:presLayoutVars>
          <dgm:bulletEnabled val="1"/>
        </dgm:presLayoutVars>
      </dgm:prSet>
      <dgm:spPr/>
      <dgm:t>
        <a:bodyPr/>
        <a:lstStyle/>
        <a:p>
          <a:endParaRPr lang="el-GR"/>
        </a:p>
      </dgm:t>
    </dgm:pt>
    <dgm:pt modelId="{85A09EBD-E7E2-4B3D-8266-94659E5F69D4}" type="pres">
      <dgm:prSet presAssocID="{6745DD23-56B8-4F96-BD20-97E56717E4F7}" presName="sibTrans" presStyleLbl="sibTrans2D1" presStyleIdx="1" presStyleCnt="6"/>
      <dgm:spPr/>
      <dgm:t>
        <a:bodyPr/>
        <a:lstStyle/>
        <a:p>
          <a:endParaRPr lang="el-GR"/>
        </a:p>
      </dgm:t>
    </dgm:pt>
    <dgm:pt modelId="{12CA44E5-77CB-47E1-9679-141537B882A7}" type="pres">
      <dgm:prSet presAssocID="{6745DD23-56B8-4F96-BD20-97E56717E4F7}" presName="connectorText" presStyleLbl="sibTrans2D1" presStyleIdx="1" presStyleCnt="6"/>
      <dgm:spPr/>
      <dgm:t>
        <a:bodyPr/>
        <a:lstStyle/>
        <a:p>
          <a:endParaRPr lang="el-GR"/>
        </a:p>
      </dgm:t>
    </dgm:pt>
    <dgm:pt modelId="{AAB42071-66F4-4F30-BA0D-82CCF832857C}" type="pres">
      <dgm:prSet presAssocID="{C900D4B7-9EDC-4D4F-9862-6890FD4431F7}" presName="node" presStyleLbl="node1" presStyleIdx="2" presStyleCnt="7">
        <dgm:presLayoutVars>
          <dgm:bulletEnabled val="1"/>
        </dgm:presLayoutVars>
      </dgm:prSet>
      <dgm:spPr/>
      <dgm:t>
        <a:bodyPr/>
        <a:lstStyle/>
        <a:p>
          <a:endParaRPr lang="el-GR"/>
        </a:p>
      </dgm:t>
    </dgm:pt>
    <dgm:pt modelId="{1D39DD9F-5AD3-4B34-B01C-636E7C145EA3}" type="pres">
      <dgm:prSet presAssocID="{3F880712-ECD3-476B-AAC6-D1478B13F833}" presName="sibTrans" presStyleLbl="sibTrans2D1" presStyleIdx="2" presStyleCnt="6"/>
      <dgm:spPr/>
      <dgm:t>
        <a:bodyPr/>
        <a:lstStyle/>
        <a:p>
          <a:endParaRPr lang="el-GR"/>
        </a:p>
      </dgm:t>
    </dgm:pt>
    <dgm:pt modelId="{21EF9AA7-8B16-468F-8F91-B8FE005C72DA}" type="pres">
      <dgm:prSet presAssocID="{3F880712-ECD3-476B-AAC6-D1478B13F833}" presName="connectorText" presStyleLbl="sibTrans2D1" presStyleIdx="2" presStyleCnt="6"/>
      <dgm:spPr/>
      <dgm:t>
        <a:bodyPr/>
        <a:lstStyle/>
        <a:p>
          <a:endParaRPr lang="el-GR"/>
        </a:p>
      </dgm:t>
    </dgm:pt>
    <dgm:pt modelId="{584B4B4B-876C-4CC2-8FE2-55D4D258AB02}" type="pres">
      <dgm:prSet presAssocID="{9A7FD671-2CB5-4217-B834-A6380624297E}" presName="node" presStyleLbl="node1" presStyleIdx="3" presStyleCnt="7" custScaleY="137743">
        <dgm:presLayoutVars>
          <dgm:bulletEnabled val="1"/>
        </dgm:presLayoutVars>
      </dgm:prSet>
      <dgm:spPr/>
      <dgm:t>
        <a:bodyPr/>
        <a:lstStyle/>
        <a:p>
          <a:endParaRPr lang="el-GR"/>
        </a:p>
      </dgm:t>
    </dgm:pt>
    <dgm:pt modelId="{EBB1CC0E-F596-440E-B3E6-7CD2F035392D}" type="pres">
      <dgm:prSet presAssocID="{F40729EC-427B-4839-B4A0-9282D11002A4}" presName="sibTrans" presStyleLbl="sibTrans2D1" presStyleIdx="3" presStyleCnt="6"/>
      <dgm:spPr/>
      <dgm:t>
        <a:bodyPr/>
        <a:lstStyle/>
        <a:p>
          <a:endParaRPr lang="el-GR"/>
        </a:p>
      </dgm:t>
    </dgm:pt>
    <dgm:pt modelId="{C663DCD8-AD0C-46D1-B09A-4ACFFDD8DDC5}" type="pres">
      <dgm:prSet presAssocID="{F40729EC-427B-4839-B4A0-9282D11002A4}" presName="connectorText" presStyleLbl="sibTrans2D1" presStyleIdx="3" presStyleCnt="6"/>
      <dgm:spPr/>
      <dgm:t>
        <a:bodyPr/>
        <a:lstStyle/>
        <a:p>
          <a:endParaRPr lang="el-GR"/>
        </a:p>
      </dgm:t>
    </dgm:pt>
    <dgm:pt modelId="{3797BF54-6214-4D42-8F29-3A0C1E929BB4}" type="pres">
      <dgm:prSet presAssocID="{9F9D8E81-B9D0-404F-B7D6-70F57B6DBE2E}" presName="node" presStyleLbl="node1" presStyleIdx="4" presStyleCnt="7">
        <dgm:presLayoutVars>
          <dgm:bulletEnabled val="1"/>
        </dgm:presLayoutVars>
      </dgm:prSet>
      <dgm:spPr/>
      <dgm:t>
        <a:bodyPr/>
        <a:lstStyle/>
        <a:p>
          <a:endParaRPr lang="el-GR"/>
        </a:p>
      </dgm:t>
    </dgm:pt>
    <dgm:pt modelId="{A9506DFF-E161-447C-A5A3-1E976D48DF5E}" type="pres">
      <dgm:prSet presAssocID="{2D7038B6-92C9-4581-8CBD-6936BA9DBA8A}" presName="sibTrans" presStyleLbl="sibTrans2D1" presStyleIdx="4" presStyleCnt="6"/>
      <dgm:spPr/>
      <dgm:t>
        <a:bodyPr/>
        <a:lstStyle/>
        <a:p>
          <a:endParaRPr lang="el-GR"/>
        </a:p>
      </dgm:t>
    </dgm:pt>
    <dgm:pt modelId="{CDB71C48-F628-4D28-8374-EA1E29832C7C}" type="pres">
      <dgm:prSet presAssocID="{2D7038B6-92C9-4581-8CBD-6936BA9DBA8A}" presName="connectorText" presStyleLbl="sibTrans2D1" presStyleIdx="4" presStyleCnt="6"/>
      <dgm:spPr/>
      <dgm:t>
        <a:bodyPr/>
        <a:lstStyle/>
        <a:p>
          <a:endParaRPr lang="el-GR"/>
        </a:p>
      </dgm:t>
    </dgm:pt>
    <dgm:pt modelId="{D4B4A1CE-04DC-4DA6-A345-557F14123CF3}" type="pres">
      <dgm:prSet presAssocID="{A14432F8-B6EB-42ED-9723-1902FE749222}" presName="node" presStyleLbl="node1" presStyleIdx="5" presStyleCnt="7">
        <dgm:presLayoutVars>
          <dgm:bulletEnabled val="1"/>
        </dgm:presLayoutVars>
      </dgm:prSet>
      <dgm:spPr/>
      <dgm:t>
        <a:bodyPr/>
        <a:lstStyle/>
        <a:p>
          <a:endParaRPr lang="el-GR"/>
        </a:p>
      </dgm:t>
    </dgm:pt>
    <dgm:pt modelId="{CB3D2891-8827-4C4A-A8D8-9EBB16C15D75}" type="pres">
      <dgm:prSet presAssocID="{2BA58232-74A8-4D39-8891-BBC9E407E8D7}" presName="sibTrans" presStyleLbl="sibTrans2D1" presStyleIdx="5" presStyleCnt="6"/>
      <dgm:spPr/>
      <dgm:t>
        <a:bodyPr/>
        <a:lstStyle/>
        <a:p>
          <a:endParaRPr lang="el-GR"/>
        </a:p>
      </dgm:t>
    </dgm:pt>
    <dgm:pt modelId="{48B042E4-F526-442F-BA9D-2A438992BE7B}" type="pres">
      <dgm:prSet presAssocID="{2BA58232-74A8-4D39-8891-BBC9E407E8D7}" presName="connectorText" presStyleLbl="sibTrans2D1" presStyleIdx="5" presStyleCnt="6"/>
      <dgm:spPr/>
      <dgm:t>
        <a:bodyPr/>
        <a:lstStyle/>
        <a:p>
          <a:endParaRPr lang="el-GR"/>
        </a:p>
      </dgm:t>
    </dgm:pt>
    <dgm:pt modelId="{3E4C7D13-008A-4DF2-AD35-5E4E1D3BF1E6}" type="pres">
      <dgm:prSet presAssocID="{9AEB1128-D123-4D7E-BEED-8EE1B9D01C3F}" presName="node" presStyleLbl="node1" presStyleIdx="6" presStyleCnt="7">
        <dgm:presLayoutVars>
          <dgm:bulletEnabled val="1"/>
        </dgm:presLayoutVars>
      </dgm:prSet>
      <dgm:spPr/>
      <dgm:t>
        <a:bodyPr/>
        <a:lstStyle/>
        <a:p>
          <a:endParaRPr lang="el-GR"/>
        </a:p>
      </dgm:t>
    </dgm:pt>
  </dgm:ptLst>
  <dgm:cxnLst>
    <dgm:cxn modelId="{9BD2A340-73C6-4764-AEE4-9B4CA028C3FC}" type="presOf" srcId="{9F9D8E81-B9D0-404F-B7D6-70F57B6DBE2E}" destId="{3797BF54-6214-4D42-8F29-3A0C1E929BB4}" srcOrd="0" destOrd="0" presId="urn:microsoft.com/office/officeart/2005/8/layout/process2"/>
    <dgm:cxn modelId="{A45C7861-4B48-4391-8C64-26BA3AA34F15}" type="presOf" srcId="{F9E8DB4A-6A36-4BA4-8147-F96160F3B203}" destId="{EA18230A-C4C2-467C-8D4A-110EBB5A2441}" srcOrd="0" destOrd="0" presId="urn:microsoft.com/office/officeart/2005/8/layout/process2"/>
    <dgm:cxn modelId="{14D11494-6B93-4A5D-AB70-FAFA0023C73F}" type="presOf" srcId="{2BA58232-74A8-4D39-8891-BBC9E407E8D7}" destId="{CB3D2891-8827-4C4A-A8D8-9EBB16C15D75}" srcOrd="0" destOrd="0" presId="urn:microsoft.com/office/officeart/2005/8/layout/process2"/>
    <dgm:cxn modelId="{F188CD0C-C222-4C82-BBA6-96744A8D94B8}" type="presOf" srcId="{2BA58232-74A8-4D39-8891-BBC9E407E8D7}" destId="{48B042E4-F526-442F-BA9D-2A438992BE7B}" srcOrd="1" destOrd="0" presId="urn:microsoft.com/office/officeart/2005/8/layout/process2"/>
    <dgm:cxn modelId="{5A38C202-77B1-4807-934F-F5B1741C2462}" type="presOf" srcId="{F9E8DB4A-6A36-4BA4-8147-F96160F3B203}" destId="{5F67D32D-E45F-479D-BBEB-FC9EB88589F9}" srcOrd="1" destOrd="0" presId="urn:microsoft.com/office/officeart/2005/8/layout/process2"/>
    <dgm:cxn modelId="{A36E097B-2214-485F-B954-3E4948FA78C5}" srcId="{B9163B9D-1E7F-4170-8D42-89BD13BC4427}" destId="{645C022C-E3C3-4C73-9861-EBC3F03667E0}" srcOrd="0" destOrd="0" parTransId="{C1846B5C-647D-4215-A734-CDA6DAEA088C}" sibTransId="{F9E8DB4A-6A36-4BA4-8147-F96160F3B203}"/>
    <dgm:cxn modelId="{8CF2D490-0AC9-45B9-898D-1547C4A17B04}" type="presOf" srcId="{6745DD23-56B8-4F96-BD20-97E56717E4F7}" destId="{12CA44E5-77CB-47E1-9679-141537B882A7}" srcOrd="1" destOrd="0" presId="urn:microsoft.com/office/officeart/2005/8/layout/process2"/>
    <dgm:cxn modelId="{FCD4CC7A-53B6-474F-B0E6-A7815B3B2245}" type="presOf" srcId="{645C022C-E3C3-4C73-9861-EBC3F03667E0}" destId="{A90BE312-161D-408A-9F5F-B6CD985406CC}" srcOrd="0" destOrd="0" presId="urn:microsoft.com/office/officeart/2005/8/layout/process2"/>
    <dgm:cxn modelId="{23AFA3A3-C020-4E3D-BC03-44F381E2025C}" type="presOf" srcId="{F40729EC-427B-4839-B4A0-9282D11002A4}" destId="{EBB1CC0E-F596-440E-B3E6-7CD2F035392D}" srcOrd="0" destOrd="0" presId="urn:microsoft.com/office/officeart/2005/8/layout/process2"/>
    <dgm:cxn modelId="{FB60CE4F-29A2-4B53-B59B-EB42059DD2B9}" type="presOf" srcId="{3F880712-ECD3-476B-AAC6-D1478B13F833}" destId="{1D39DD9F-5AD3-4B34-B01C-636E7C145EA3}" srcOrd="0" destOrd="0" presId="urn:microsoft.com/office/officeart/2005/8/layout/process2"/>
    <dgm:cxn modelId="{EF0034DA-2A16-480C-AF61-693E231024FB}" type="presOf" srcId="{3F880712-ECD3-476B-AAC6-D1478B13F833}" destId="{21EF9AA7-8B16-468F-8F91-B8FE005C72DA}" srcOrd="1" destOrd="0" presId="urn:microsoft.com/office/officeart/2005/8/layout/process2"/>
    <dgm:cxn modelId="{EFDBD26D-A78D-40BA-8484-83F273FF7E29}" type="presOf" srcId="{9A7FD671-2CB5-4217-B834-A6380624297E}" destId="{584B4B4B-876C-4CC2-8FE2-55D4D258AB02}" srcOrd="0" destOrd="0" presId="urn:microsoft.com/office/officeart/2005/8/layout/process2"/>
    <dgm:cxn modelId="{522CD76C-2D4E-46C2-BDD1-957267CA513C}" type="presOf" srcId="{C900D4B7-9EDC-4D4F-9862-6890FD4431F7}" destId="{AAB42071-66F4-4F30-BA0D-82CCF832857C}" srcOrd="0" destOrd="0" presId="urn:microsoft.com/office/officeart/2005/8/layout/process2"/>
    <dgm:cxn modelId="{1901E7C8-BEC7-4FF1-8543-83899D947C82}" srcId="{B9163B9D-1E7F-4170-8D42-89BD13BC4427}" destId="{9A7FD671-2CB5-4217-B834-A6380624297E}" srcOrd="3" destOrd="0" parTransId="{CCF1B5B6-4204-463A-8AB9-B34C7BCE7863}" sibTransId="{F40729EC-427B-4839-B4A0-9282D11002A4}"/>
    <dgm:cxn modelId="{70BBA18D-8511-4DBF-A91C-B2B5395CBDAE}" type="presOf" srcId="{A14432F8-B6EB-42ED-9723-1902FE749222}" destId="{D4B4A1CE-04DC-4DA6-A345-557F14123CF3}" srcOrd="0" destOrd="0" presId="urn:microsoft.com/office/officeart/2005/8/layout/process2"/>
    <dgm:cxn modelId="{E413B36A-90A4-4179-91E2-2B0333A5E16C}" srcId="{B9163B9D-1E7F-4170-8D42-89BD13BC4427}" destId="{C900D4B7-9EDC-4D4F-9862-6890FD4431F7}" srcOrd="2" destOrd="0" parTransId="{990D9511-D4B2-4C3E-9D57-B98D09B2C6B4}" sibTransId="{3F880712-ECD3-476B-AAC6-D1478B13F833}"/>
    <dgm:cxn modelId="{9B291670-7C94-4F29-ACC0-040DA5EF0451}" type="presOf" srcId="{F40729EC-427B-4839-B4A0-9282D11002A4}" destId="{C663DCD8-AD0C-46D1-B09A-4ACFFDD8DDC5}" srcOrd="1" destOrd="0" presId="urn:microsoft.com/office/officeart/2005/8/layout/process2"/>
    <dgm:cxn modelId="{E8F20E8F-AE90-4064-A7D3-3169CB378959}" srcId="{B9163B9D-1E7F-4170-8D42-89BD13BC4427}" destId="{E0B49856-7E25-493D-BF6D-D18314E3BA3E}" srcOrd="1" destOrd="0" parTransId="{8E9528F3-02B7-4B3F-8732-419E1980B802}" sibTransId="{6745DD23-56B8-4F96-BD20-97E56717E4F7}"/>
    <dgm:cxn modelId="{9D7C9E8F-F097-445D-B669-2A7F93C5E054}" type="presOf" srcId="{E0B49856-7E25-493D-BF6D-D18314E3BA3E}" destId="{68469556-FA69-4F62-989F-D54BF203A345}" srcOrd="0" destOrd="0" presId="urn:microsoft.com/office/officeart/2005/8/layout/process2"/>
    <dgm:cxn modelId="{3181B47F-BC5E-40AE-ACF0-A9696916760A}" srcId="{B9163B9D-1E7F-4170-8D42-89BD13BC4427}" destId="{9AEB1128-D123-4D7E-BEED-8EE1B9D01C3F}" srcOrd="6" destOrd="0" parTransId="{F9B43B4A-3D41-4849-9BA6-F33423EAE70A}" sibTransId="{C5C7E14C-F683-40F1-BE03-F571CDB78F0F}"/>
    <dgm:cxn modelId="{BC68839C-0C20-46C7-B51D-8ED1ACA76473}" type="presOf" srcId="{B9163B9D-1E7F-4170-8D42-89BD13BC4427}" destId="{053BA759-20AC-4A02-A82E-5EDEAE5D9FC9}" srcOrd="0" destOrd="0" presId="urn:microsoft.com/office/officeart/2005/8/layout/process2"/>
    <dgm:cxn modelId="{E24B3C7C-B580-4A25-BB6D-133CE2F24927}" type="presOf" srcId="{6745DD23-56B8-4F96-BD20-97E56717E4F7}" destId="{85A09EBD-E7E2-4B3D-8266-94659E5F69D4}" srcOrd="0" destOrd="0" presId="urn:microsoft.com/office/officeart/2005/8/layout/process2"/>
    <dgm:cxn modelId="{F46C32A4-FD85-41E5-B9BE-BE4A9C446A07}" srcId="{B9163B9D-1E7F-4170-8D42-89BD13BC4427}" destId="{9F9D8E81-B9D0-404F-B7D6-70F57B6DBE2E}" srcOrd="4" destOrd="0" parTransId="{553926E7-31BD-45D9-8CD1-D92D00F74050}" sibTransId="{2D7038B6-92C9-4581-8CBD-6936BA9DBA8A}"/>
    <dgm:cxn modelId="{090D9C92-E9F1-4796-8BC6-E9E50E25E19F}" type="presOf" srcId="{9AEB1128-D123-4D7E-BEED-8EE1B9D01C3F}" destId="{3E4C7D13-008A-4DF2-AD35-5E4E1D3BF1E6}" srcOrd="0" destOrd="0" presId="urn:microsoft.com/office/officeart/2005/8/layout/process2"/>
    <dgm:cxn modelId="{B14F1D2B-8B10-4168-A909-FA2F8E47F3E2}" type="presOf" srcId="{2D7038B6-92C9-4581-8CBD-6936BA9DBA8A}" destId="{CDB71C48-F628-4D28-8374-EA1E29832C7C}" srcOrd="1" destOrd="0" presId="urn:microsoft.com/office/officeart/2005/8/layout/process2"/>
    <dgm:cxn modelId="{607F0F54-E846-4003-8D6A-68B3C9270464}" srcId="{B9163B9D-1E7F-4170-8D42-89BD13BC4427}" destId="{A14432F8-B6EB-42ED-9723-1902FE749222}" srcOrd="5" destOrd="0" parTransId="{781E0875-CF00-47B7-A115-FA1F0CB43D47}" sibTransId="{2BA58232-74A8-4D39-8891-BBC9E407E8D7}"/>
    <dgm:cxn modelId="{CE1CC4E1-70BD-48C3-8DD0-3E62276BF87A}" type="presOf" srcId="{2D7038B6-92C9-4581-8CBD-6936BA9DBA8A}" destId="{A9506DFF-E161-447C-A5A3-1E976D48DF5E}" srcOrd="0" destOrd="0" presId="urn:microsoft.com/office/officeart/2005/8/layout/process2"/>
    <dgm:cxn modelId="{13F7BF8B-9718-49A8-A502-F5AC2165712B}" type="presParOf" srcId="{053BA759-20AC-4A02-A82E-5EDEAE5D9FC9}" destId="{A90BE312-161D-408A-9F5F-B6CD985406CC}" srcOrd="0" destOrd="0" presId="urn:microsoft.com/office/officeart/2005/8/layout/process2"/>
    <dgm:cxn modelId="{8025B558-1632-4175-BB00-FB07AF8577FB}" type="presParOf" srcId="{053BA759-20AC-4A02-A82E-5EDEAE5D9FC9}" destId="{EA18230A-C4C2-467C-8D4A-110EBB5A2441}" srcOrd="1" destOrd="0" presId="urn:microsoft.com/office/officeart/2005/8/layout/process2"/>
    <dgm:cxn modelId="{5565811C-C8FE-4AE4-A56E-7A8A5004FC17}" type="presParOf" srcId="{EA18230A-C4C2-467C-8D4A-110EBB5A2441}" destId="{5F67D32D-E45F-479D-BBEB-FC9EB88589F9}" srcOrd="0" destOrd="0" presId="urn:microsoft.com/office/officeart/2005/8/layout/process2"/>
    <dgm:cxn modelId="{0887F71B-6CCC-43D4-AF07-B9F16100CF32}" type="presParOf" srcId="{053BA759-20AC-4A02-A82E-5EDEAE5D9FC9}" destId="{68469556-FA69-4F62-989F-D54BF203A345}" srcOrd="2" destOrd="0" presId="urn:microsoft.com/office/officeart/2005/8/layout/process2"/>
    <dgm:cxn modelId="{F573707A-9B18-47FC-9819-29F2BB61129A}" type="presParOf" srcId="{053BA759-20AC-4A02-A82E-5EDEAE5D9FC9}" destId="{85A09EBD-E7E2-4B3D-8266-94659E5F69D4}" srcOrd="3" destOrd="0" presId="urn:microsoft.com/office/officeart/2005/8/layout/process2"/>
    <dgm:cxn modelId="{66FF7297-051F-4613-9F1C-2E624C1D7440}" type="presParOf" srcId="{85A09EBD-E7E2-4B3D-8266-94659E5F69D4}" destId="{12CA44E5-77CB-47E1-9679-141537B882A7}" srcOrd="0" destOrd="0" presId="urn:microsoft.com/office/officeart/2005/8/layout/process2"/>
    <dgm:cxn modelId="{8D740B7A-AF21-4755-9BBE-49DC9C3B676D}" type="presParOf" srcId="{053BA759-20AC-4A02-A82E-5EDEAE5D9FC9}" destId="{AAB42071-66F4-4F30-BA0D-82CCF832857C}" srcOrd="4" destOrd="0" presId="urn:microsoft.com/office/officeart/2005/8/layout/process2"/>
    <dgm:cxn modelId="{22841EFF-7997-48FF-A4FD-8E041318FDE1}" type="presParOf" srcId="{053BA759-20AC-4A02-A82E-5EDEAE5D9FC9}" destId="{1D39DD9F-5AD3-4B34-B01C-636E7C145EA3}" srcOrd="5" destOrd="0" presId="urn:microsoft.com/office/officeart/2005/8/layout/process2"/>
    <dgm:cxn modelId="{348A191F-22EB-42A1-A076-7CFEF4844701}" type="presParOf" srcId="{1D39DD9F-5AD3-4B34-B01C-636E7C145EA3}" destId="{21EF9AA7-8B16-468F-8F91-B8FE005C72DA}" srcOrd="0" destOrd="0" presId="urn:microsoft.com/office/officeart/2005/8/layout/process2"/>
    <dgm:cxn modelId="{EC86CE4E-6613-4E0E-B36F-B3101B50885E}" type="presParOf" srcId="{053BA759-20AC-4A02-A82E-5EDEAE5D9FC9}" destId="{584B4B4B-876C-4CC2-8FE2-55D4D258AB02}" srcOrd="6" destOrd="0" presId="urn:microsoft.com/office/officeart/2005/8/layout/process2"/>
    <dgm:cxn modelId="{FF582710-58EA-4D6F-B353-5C36067DA695}" type="presParOf" srcId="{053BA759-20AC-4A02-A82E-5EDEAE5D9FC9}" destId="{EBB1CC0E-F596-440E-B3E6-7CD2F035392D}" srcOrd="7" destOrd="0" presId="urn:microsoft.com/office/officeart/2005/8/layout/process2"/>
    <dgm:cxn modelId="{7CF9C962-C1DB-4C0A-9EF9-EAA5EA713CA9}" type="presParOf" srcId="{EBB1CC0E-F596-440E-B3E6-7CD2F035392D}" destId="{C663DCD8-AD0C-46D1-B09A-4ACFFDD8DDC5}" srcOrd="0" destOrd="0" presId="urn:microsoft.com/office/officeart/2005/8/layout/process2"/>
    <dgm:cxn modelId="{7B638E3C-07B1-46F7-B492-A1F120CE7A05}" type="presParOf" srcId="{053BA759-20AC-4A02-A82E-5EDEAE5D9FC9}" destId="{3797BF54-6214-4D42-8F29-3A0C1E929BB4}" srcOrd="8" destOrd="0" presId="urn:microsoft.com/office/officeart/2005/8/layout/process2"/>
    <dgm:cxn modelId="{85BE0A3B-8DAF-4100-B2CC-CAE1CB3A56B8}" type="presParOf" srcId="{053BA759-20AC-4A02-A82E-5EDEAE5D9FC9}" destId="{A9506DFF-E161-447C-A5A3-1E976D48DF5E}" srcOrd="9" destOrd="0" presId="urn:microsoft.com/office/officeart/2005/8/layout/process2"/>
    <dgm:cxn modelId="{6B2569C4-A7DF-4752-8432-29D75DDAFE08}" type="presParOf" srcId="{A9506DFF-E161-447C-A5A3-1E976D48DF5E}" destId="{CDB71C48-F628-4D28-8374-EA1E29832C7C}" srcOrd="0" destOrd="0" presId="urn:microsoft.com/office/officeart/2005/8/layout/process2"/>
    <dgm:cxn modelId="{35C4162C-A5D6-42B2-B1C8-692A7A942B2F}" type="presParOf" srcId="{053BA759-20AC-4A02-A82E-5EDEAE5D9FC9}" destId="{D4B4A1CE-04DC-4DA6-A345-557F14123CF3}" srcOrd="10" destOrd="0" presId="urn:microsoft.com/office/officeart/2005/8/layout/process2"/>
    <dgm:cxn modelId="{6F33D0F3-D489-4AA3-AFEC-9637A1AEB64D}" type="presParOf" srcId="{053BA759-20AC-4A02-A82E-5EDEAE5D9FC9}" destId="{CB3D2891-8827-4C4A-A8D8-9EBB16C15D75}" srcOrd="11" destOrd="0" presId="urn:microsoft.com/office/officeart/2005/8/layout/process2"/>
    <dgm:cxn modelId="{562FD22E-C1E9-47DD-9042-66FEA70477DE}" type="presParOf" srcId="{CB3D2891-8827-4C4A-A8D8-9EBB16C15D75}" destId="{48B042E4-F526-442F-BA9D-2A438992BE7B}" srcOrd="0" destOrd="0" presId="urn:microsoft.com/office/officeart/2005/8/layout/process2"/>
    <dgm:cxn modelId="{C0C5B24D-A3B0-46CE-92B6-566FC0F2101D}" type="presParOf" srcId="{053BA759-20AC-4A02-A82E-5EDEAE5D9FC9}" destId="{3E4C7D13-008A-4DF2-AD35-5E4E1D3BF1E6}" srcOrd="1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573224-8CD5-4D58-83AA-9C788E4EA86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1949304D-50F6-45D7-8866-CB905E0A84D6}">
      <dgm:prSet phldrT="[Κείμενο]" custT="1"/>
      <dgm:spPr/>
      <dgm:t>
        <a:bodyPr/>
        <a:lstStyle/>
        <a:p>
          <a:r>
            <a:rPr lang="el-GR" sz="2000" b="1" dirty="0" smtClean="0"/>
            <a:t>ΠΡΟΕΤΟΙΜΑΣΙΑ ΜΙΚΡΟΒΙΑΚΗΣ ΕΞΕΤΑΣΗΣ ΟΥΡΩΝ</a:t>
          </a:r>
        </a:p>
        <a:p>
          <a:r>
            <a:rPr lang="el-GR" sz="2000" b="1" dirty="0" smtClean="0"/>
            <a:t>Πρωινά ούρα</a:t>
          </a:r>
          <a:endParaRPr lang="el-GR" sz="2000" dirty="0" smtClean="0"/>
        </a:p>
        <a:p>
          <a:r>
            <a:rPr lang="el-GR" sz="2000" b="1" dirty="0" smtClean="0"/>
            <a:t> Λήψη από το μέσο ρεύμα ούρων</a:t>
          </a:r>
          <a:endParaRPr lang="el-GR" sz="2000" dirty="0"/>
        </a:p>
      </dgm:t>
    </dgm:pt>
    <dgm:pt modelId="{35945C15-4E5A-4CEF-93BF-4FB217B4132A}" type="parTrans" cxnId="{3A1DA8C1-B8D6-4653-95B4-AD2BA6E9B24C}">
      <dgm:prSet/>
      <dgm:spPr/>
      <dgm:t>
        <a:bodyPr/>
        <a:lstStyle/>
        <a:p>
          <a:endParaRPr lang="el-GR"/>
        </a:p>
      </dgm:t>
    </dgm:pt>
    <dgm:pt modelId="{03E1E297-E2F6-48C2-9B91-C37614525DFD}" type="sibTrans" cxnId="{3A1DA8C1-B8D6-4653-95B4-AD2BA6E9B24C}">
      <dgm:prSet/>
      <dgm:spPr/>
      <dgm:t>
        <a:bodyPr/>
        <a:lstStyle/>
        <a:p>
          <a:endParaRPr lang="el-GR"/>
        </a:p>
      </dgm:t>
    </dgm:pt>
    <dgm:pt modelId="{AB63A863-0AF6-49D8-A1F1-E2FC0394D09D}">
      <dgm:prSet phldrT="[Κείμενο]"/>
      <dgm:spPr/>
      <dgm:t>
        <a:bodyPr/>
        <a:lstStyle/>
        <a:p>
          <a:r>
            <a:rPr lang="el-GR" b="1" u="sng" dirty="0" smtClean="0"/>
            <a:t>Γυναίκες:</a:t>
          </a:r>
          <a:endParaRPr lang="el-GR" dirty="0" smtClean="0"/>
        </a:p>
        <a:p>
          <a:r>
            <a:rPr lang="el-GR" b="1" dirty="0" smtClean="0"/>
            <a:t>● Καλό πλύσιμο των χεριών με σαπούνι και νερό</a:t>
          </a:r>
          <a:endParaRPr lang="el-GR" dirty="0" smtClean="0"/>
        </a:p>
        <a:p>
          <a:r>
            <a:rPr lang="el-GR" b="1" dirty="0" smtClean="0"/>
            <a:t>● Σκούπισμα με πετσέτα</a:t>
          </a:r>
          <a:endParaRPr lang="el-GR" dirty="0" smtClean="0"/>
        </a:p>
        <a:p>
          <a:r>
            <a:rPr lang="el-GR" b="1" dirty="0" smtClean="0"/>
            <a:t>● Πλύσιμο του αιδοίου με νερό, μία μόνο φορά από πάνω </a:t>
          </a:r>
          <a:endParaRPr lang="el-GR" dirty="0" smtClean="0"/>
        </a:p>
        <a:p>
          <a:r>
            <a:rPr lang="el-GR" b="1" dirty="0" smtClean="0"/>
            <a:t>προς τα κάτω</a:t>
          </a:r>
          <a:endParaRPr lang="el-GR" dirty="0" smtClean="0"/>
        </a:p>
        <a:p>
          <a:r>
            <a:rPr lang="el-GR" b="1" dirty="0" smtClean="0"/>
            <a:t>● Απόρριψη των πρώτων ~20</a:t>
          </a:r>
          <a:r>
            <a:rPr lang="en-US" b="1" dirty="0" smtClean="0"/>
            <a:t>ml </a:t>
          </a:r>
          <a:endParaRPr lang="el-GR" dirty="0" smtClean="0"/>
        </a:p>
        <a:p>
          <a:r>
            <a:rPr lang="el-GR" b="1" dirty="0" smtClean="0"/>
            <a:t>● Συλλογή 10-20</a:t>
          </a:r>
          <a:r>
            <a:rPr lang="en-US" b="1" dirty="0" smtClean="0"/>
            <a:t>ml</a:t>
          </a:r>
          <a:r>
            <a:rPr lang="el-GR" b="1" dirty="0" smtClean="0"/>
            <a:t> σε αποστειρωμένο δοχείο με πώμα</a:t>
          </a:r>
          <a:endParaRPr lang="el-GR" dirty="0"/>
        </a:p>
      </dgm:t>
    </dgm:pt>
    <dgm:pt modelId="{0EE6BF4B-E941-4BAF-90D7-E099962E05C8}" type="parTrans" cxnId="{66EE2840-5B2D-429C-A652-DD1C9641DDB2}">
      <dgm:prSet/>
      <dgm:spPr/>
      <dgm:t>
        <a:bodyPr/>
        <a:lstStyle/>
        <a:p>
          <a:endParaRPr lang="el-GR"/>
        </a:p>
      </dgm:t>
    </dgm:pt>
    <dgm:pt modelId="{C72A9FA9-22ED-4CAE-BB0D-22E499AE6746}" type="sibTrans" cxnId="{66EE2840-5B2D-429C-A652-DD1C9641DDB2}">
      <dgm:prSet/>
      <dgm:spPr/>
      <dgm:t>
        <a:bodyPr/>
        <a:lstStyle/>
        <a:p>
          <a:endParaRPr lang="el-GR"/>
        </a:p>
      </dgm:t>
    </dgm:pt>
    <dgm:pt modelId="{B2A68A91-6CC3-4038-B9E6-CE9A7348677E}">
      <dgm:prSet phldrT="[Κείμενο]"/>
      <dgm:spPr/>
      <dgm:t>
        <a:bodyPr/>
        <a:lstStyle/>
        <a:p>
          <a:r>
            <a:rPr lang="el-GR" b="1" u="sng" dirty="0" smtClean="0"/>
            <a:t>Άντρες:</a:t>
          </a:r>
          <a:endParaRPr lang="el-GR" dirty="0" smtClean="0"/>
        </a:p>
        <a:p>
          <a:r>
            <a:rPr lang="el-GR" b="1" dirty="0" smtClean="0"/>
            <a:t>● Πλύσιμο χεριών με σαπούνι και νερό</a:t>
          </a:r>
          <a:endParaRPr lang="el-GR" dirty="0" smtClean="0"/>
        </a:p>
        <a:p>
          <a:r>
            <a:rPr lang="el-GR" b="1" dirty="0" smtClean="0"/>
            <a:t>● Σκούπισμα με πετσέτα</a:t>
          </a:r>
          <a:endParaRPr lang="el-GR" dirty="0" smtClean="0"/>
        </a:p>
        <a:p>
          <a:r>
            <a:rPr lang="el-GR" b="1" dirty="0" smtClean="0"/>
            <a:t>● Πλύσιμο πέους με σαπούνι και καλό ξέβγαλμα με νερό</a:t>
          </a:r>
          <a:endParaRPr lang="el-GR" dirty="0" smtClean="0"/>
        </a:p>
        <a:p>
          <a:r>
            <a:rPr lang="el-GR" b="1" dirty="0" smtClean="0"/>
            <a:t>● Απόρριψη των πρώτων ~20</a:t>
          </a:r>
          <a:r>
            <a:rPr lang="en-US" b="1" dirty="0" smtClean="0"/>
            <a:t>ml</a:t>
          </a:r>
          <a:r>
            <a:rPr lang="el-GR" b="1" dirty="0" smtClean="0"/>
            <a:t> </a:t>
          </a:r>
          <a:endParaRPr lang="el-GR" dirty="0" smtClean="0"/>
        </a:p>
        <a:p>
          <a:r>
            <a:rPr lang="el-GR" b="1" dirty="0" smtClean="0"/>
            <a:t>● Συλλογή 10-20</a:t>
          </a:r>
          <a:r>
            <a:rPr lang="en-US" b="1" dirty="0" smtClean="0"/>
            <a:t>ml</a:t>
          </a:r>
          <a:r>
            <a:rPr lang="el-GR" b="1" dirty="0" smtClean="0"/>
            <a:t> σε αποστειρωμένο δοχείο με πώμα</a:t>
          </a:r>
          <a:endParaRPr lang="el-GR" dirty="0"/>
        </a:p>
      </dgm:t>
    </dgm:pt>
    <dgm:pt modelId="{7403C512-F842-4C73-AE59-94BA52A30709}" type="parTrans" cxnId="{8B5E6790-3D85-4535-B358-9498CFFBFED4}">
      <dgm:prSet/>
      <dgm:spPr/>
      <dgm:t>
        <a:bodyPr/>
        <a:lstStyle/>
        <a:p>
          <a:endParaRPr lang="el-GR"/>
        </a:p>
      </dgm:t>
    </dgm:pt>
    <dgm:pt modelId="{F8A02E10-9679-46F5-9F6F-C8ED4AEA5678}" type="sibTrans" cxnId="{8B5E6790-3D85-4535-B358-9498CFFBFED4}">
      <dgm:prSet/>
      <dgm:spPr/>
      <dgm:t>
        <a:bodyPr/>
        <a:lstStyle/>
        <a:p>
          <a:endParaRPr lang="el-GR"/>
        </a:p>
      </dgm:t>
    </dgm:pt>
    <dgm:pt modelId="{C06D79D3-360E-4AA5-B8D8-3203C175F200}">
      <dgm:prSet/>
      <dgm:spPr/>
      <dgm:t>
        <a:bodyPr/>
        <a:lstStyle/>
        <a:p>
          <a:r>
            <a:rPr lang="el-GR" b="1" u="sng" dirty="0" smtClean="0"/>
            <a:t>Βρέφη και παιδιά:</a:t>
          </a:r>
          <a:endParaRPr lang="el-GR" dirty="0" smtClean="0"/>
        </a:p>
        <a:p>
          <a:r>
            <a:rPr lang="el-GR" b="1" dirty="0" smtClean="0"/>
            <a:t>● Καλό πλύσιμο της περιοχής</a:t>
          </a:r>
          <a:endParaRPr lang="el-GR" dirty="0" smtClean="0"/>
        </a:p>
        <a:p>
          <a:r>
            <a:rPr lang="el-GR" b="1" dirty="0" smtClean="0"/>
            <a:t>● Συλλογή σε ειδικούς πλαστικούς αποστειρωμένους </a:t>
          </a:r>
          <a:endParaRPr lang="el-GR" dirty="0" smtClean="0"/>
        </a:p>
        <a:p>
          <a:r>
            <a:rPr lang="el-GR" b="1" dirty="0" smtClean="0"/>
            <a:t>σάκους </a:t>
          </a:r>
          <a:endParaRPr lang="el-GR" dirty="0"/>
        </a:p>
      </dgm:t>
    </dgm:pt>
    <dgm:pt modelId="{829F542A-A16D-40F6-8DCF-8C97CDAFE72A}" type="parTrans" cxnId="{9412E963-99C7-4ED7-86C5-865C441FBDF7}">
      <dgm:prSet/>
      <dgm:spPr/>
      <dgm:t>
        <a:bodyPr/>
        <a:lstStyle/>
        <a:p>
          <a:endParaRPr lang="el-GR"/>
        </a:p>
      </dgm:t>
    </dgm:pt>
    <dgm:pt modelId="{6A7303FF-38F7-4BE5-9665-23BEEE5A9A56}" type="sibTrans" cxnId="{9412E963-99C7-4ED7-86C5-865C441FBDF7}">
      <dgm:prSet/>
      <dgm:spPr/>
      <dgm:t>
        <a:bodyPr/>
        <a:lstStyle/>
        <a:p>
          <a:endParaRPr lang="el-GR"/>
        </a:p>
      </dgm:t>
    </dgm:pt>
    <dgm:pt modelId="{40247B40-C1BF-40B1-BE6A-8B6353FA793E}">
      <dgm:prSet/>
      <dgm:spPr/>
      <dgm:t>
        <a:bodyPr/>
        <a:lstStyle/>
        <a:p>
          <a:r>
            <a:rPr lang="el-GR" b="1" u="sng" dirty="0" smtClean="0"/>
            <a:t>Άτομα με μόνιμο καθετήρα:</a:t>
          </a:r>
          <a:endParaRPr lang="el-GR" dirty="0" smtClean="0"/>
        </a:p>
        <a:p>
          <a:r>
            <a:rPr lang="el-GR" b="1" dirty="0" smtClean="0"/>
            <a:t>● Συλλογή ούρων από το σωλήνα του καθετήρα και όχι </a:t>
          </a:r>
          <a:endParaRPr lang="el-GR" dirty="0" smtClean="0"/>
        </a:p>
        <a:p>
          <a:r>
            <a:rPr lang="el-GR" b="1" dirty="0" smtClean="0"/>
            <a:t>από το σάκο</a:t>
          </a:r>
          <a:endParaRPr lang="el-GR" dirty="0"/>
        </a:p>
      </dgm:t>
    </dgm:pt>
    <dgm:pt modelId="{41F1CC10-F16A-47EE-A0E9-3113492E8085}" type="parTrans" cxnId="{1DCB1248-221D-4294-9558-8F8EB4D2D64A}">
      <dgm:prSet/>
      <dgm:spPr/>
      <dgm:t>
        <a:bodyPr/>
        <a:lstStyle/>
        <a:p>
          <a:endParaRPr lang="el-GR"/>
        </a:p>
      </dgm:t>
    </dgm:pt>
    <dgm:pt modelId="{3F5D0ACC-7049-4251-9B47-F3D380CB3E1A}" type="sibTrans" cxnId="{1DCB1248-221D-4294-9558-8F8EB4D2D64A}">
      <dgm:prSet/>
      <dgm:spPr/>
      <dgm:t>
        <a:bodyPr/>
        <a:lstStyle/>
        <a:p>
          <a:endParaRPr lang="el-GR"/>
        </a:p>
      </dgm:t>
    </dgm:pt>
    <dgm:pt modelId="{0751055A-E629-4307-AD84-E26E7BB197DC}" type="pres">
      <dgm:prSet presAssocID="{2C573224-8CD5-4D58-83AA-9C788E4EA868}" presName="composite" presStyleCnt="0">
        <dgm:presLayoutVars>
          <dgm:chMax val="1"/>
          <dgm:dir/>
          <dgm:resizeHandles val="exact"/>
        </dgm:presLayoutVars>
      </dgm:prSet>
      <dgm:spPr/>
      <dgm:t>
        <a:bodyPr/>
        <a:lstStyle/>
        <a:p>
          <a:endParaRPr lang="el-GR"/>
        </a:p>
      </dgm:t>
    </dgm:pt>
    <dgm:pt modelId="{2E3FF444-DA98-4576-BDF1-33D05A2EC7FD}" type="pres">
      <dgm:prSet presAssocID="{1949304D-50F6-45D7-8866-CB905E0A84D6}" presName="roof" presStyleLbl="dkBgShp" presStyleIdx="0" presStyleCnt="2"/>
      <dgm:spPr/>
      <dgm:t>
        <a:bodyPr/>
        <a:lstStyle/>
        <a:p>
          <a:endParaRPr lang="el-GR"/>
        </a:p>
      </dgm:t>
    </dgm:pt>
    <dgm:pt modelId="{A75B2799-CEBB-471E-951D-FBE616940928}" type="pres">
      <dgm:prSet presAssocID="{1949304D-50F6-45D7-8866-CB905E0A84D6}" presName="pillars" presStyleCnt="0"/>
      <dgm:spPr/>
    </dgm:pt>
    <dgm:pt modelId="{131AF35C-58D6-46D9-8351-C048B792CADD}" type="pres">
      <dgm:prSet presAssocID="{1949304D-50F6-45D7-8866-CB905E0A84D6}" presName="pillar1" presStyleLbl="node1" presStyleIdx="0" presStyleCnt="4">
        <dgm:presLayoutVars>
          <dgm:bulletEnabled val="1"/>
        </dgm:presLayoutVars>
      </dgm:prSet>
      <dgm:spPr/>
      <dgm:t>
        <a:bodyPr/>
        <a:lstStyle/>
        <a:p>
          <a:endParaRPr lang="el-GR"/>
        </a:p>
      </dgm:t>
    </dgm:pt>
    <dgm:pt modelId="{AABBE5B1-EBDB-46C0-93EA-D46DF8394959}" type="pres">
      <dgm:prSet presAssocID="{B2A68A91-6CC3-4038-B9E6-CE9A7348677E}" presName="pillarX" presStyleLbl="node1" presStyleIdx="1" presStyleCnt="4">
        <dgm:presLayoutVars>
          <dgm:bulletEnabled val="1"/>
        </dgm:presLayoutVars>
      </dgm:prSet>
      <dgm:spPr/>
      <dgm:t>
        <a:bodyPr/>
        <a:lstStyle/>
        <a:p>
          <a:endParaRPr lang="el-GR"/>
        </a:p>
      </dgm:t>
    </dgm:pt>
    <dgm:pt modelId="{5E6C1D79-9D4F-4AEE-B850-A8AE6C0577DC}" type="pres">
      <dgm:prSet presAssocID="{C06D79D3-360E-4AA5-B8D8-3203C175F200}" presName="pillarX" presStyleLbl="node1" presStyleIdx="2" presStyleCnt="4">
        <dgm:presLayoutVars>
          <dgm:bulletEnabled val="1"/>
        </dgm:presLayoutVars>
      </dgm:prSet>
      <dgm:spPr/>
      <dgm:t>
        <a:bodyPr/>
        <a:lstStyle/>
        <a:p>
          <a:endParaRPr lang="el-GR"/>
        </a:p>
      </dgm:t>
    </dgm:pt>
    <dgm:pt modelId="{AEB7439F-29E7-4AB5-B8AA-EC889B634897}" type="pres">
      <dgm:prSet presAssocID="{40247B40-C1BF-40B1-BE6A-8B6353FA793E}" presName="pillarX" presStyleLbl="node1" presStyleIdx="3" presStyleCnt="4">
        <dgm:presLayoutVars>
          <dgm:bulletEnabled val="1"/>
        </dgm:presLayoutVars>
      </dgm:prSet>
      <dgm:spPr/>
      <dgm:t>
        <a:bodyPr/>
        <a:lstStyle/>
        <a:p>
          <a:endParaRPr lang="el-GR"/>
        </a:p>
      </dgm:t>
    </dgm:pt>
    <dgm:pt modelId="{0EBED80F-C12F-4833-BB31-EB65425B0C50}" type="pres">
      <dgm:prSet presAssocID="{1949304D-50F6-45D7-8866-CB905E0A84D6}" presName="base" presStyleLbl="dkBgShp" presStyleIdx="1" presStyleCnt="2"/>
      <dgm:spPr/>
    </dgm:pt>
  </dgm:ptLst>
  <dgm:cxnLst>
    <dgm:cxn modelId="{1D333011-68EC-45BB-8DCC-ACFF91A153F1}" type="presOf" srcId="{2C573224-8CD5-4D58-83AA-9C788E4EA868}" destId="{0751055A-E629-4307-AD84-E26E7BB197DC}" srcOrd="0" destOrd="0" presId="urn:microsoft.com/office/officeart/2005/8/layout/hList3"/>
    <dgm:cxn modelId="{21678489-42BB-43E0-BA23-2D49E0354659}" type="presOf" srcId="{1949304D-50F6-45D7-8866-CB905E0A84D6}" destId="{2E3FF444-DA98-4576-BDF1-33D05A2EC7FD}" srcOrd="0" destOrd="0" presId="urn:microsoft.com/office/officeart/2005/8/layout/hList3"/>
    <dgm:cxn modelId="{D818215C-131D-4A26-81C8-85A32046AD47}" type="presOf" srcId="{40247B40-C1BF-40B1-BE6A-8B6353FA793E}" destId="{AEB7439F-29E7-4AB5-B8AA-EC889B634897}" srcOrd="0" destOrd="0" presId="urn:microsoft.com/office/officeart/2005/8/layout/hList3"/>
    <dgm:cxn modelId="{771EDADA-C465-4707-BFD3-7733AB76705B}" type="presOf" srcId="{C06D79D3-360E-4AA5-B8D8-3203C175F200}" destId="{5E6C1D79-9D4F-4AEE-B850-A8AE6C0577DC}" srcOrd="0" destOrd="0" presId="urn:microsoft.com/office/officeart/2005/8/layout/hList3"/>
    <dgm:cxn modelId="{F5DAB9D6-4AC1-486C-8FDE-C401CBA18F93}" type="presOf" srcId="{B2A68A91-6CC3-4038-B9E6-CE9A7348677E}" destId="{AABBE5B1-EBDB-46C0-93EA-D46DF8394959}" srcOrd="0" destOrd="0" presId="urn:microsoft.com/office/officeart/2005/8/layout/hList3"/>
    <dgm:cxn modelId="{9412E963-99C7-4ED7-86C5-865C441FBDF7}" srcId="{1949304D-50F6-45D7-8866-CB905E0A84D6}" destId="{C06D79D3-360E-4AA5-B8D8-3203C175F200}" srcOrd="2" destOrd="0" parTransId="{829F542A-A16D-40F6-8DCF-8C97CDAFE72A}" sibTransId="{6A7303FF-38F7-4BE5-9665-23BEEE5A9A56}"/>
    <dgm:cxn modelId="{8B5E6790-3D85-4535-B358-9498CFFBFED4}" srcId="{1949304D-50F6-45D7-8866-CB905E0A84D6}" destId="{B2A68A91-6CC3-4038-B9E6-CE9A7348677E}" srcOrd="1" destOrd="0" parTransId="{7403C512-F842-4C73-AE59-94BA52A30709}" sibTransId="{F8A02E10-9679-46F5-9F6F-C8ED4AEA5678}"/>
    <dgm:cxn modelId="{3A1DA8C1-B8D6-4653-95B4-AD2BA6E9B24C}" srcId="{2C573224-8CD5-4D58-83AA-9C788E4EA868}" destId="{1949304D-50F6-45D7-8866-CB905E0A84D6}" srcOrd="0" destOrd="0" parTransId="{35945C15-4E5A-4CEF-93BF-4FB217B4132A}" sibTransId="{03E1E297-E2F6-48C2-9B91-C37614525DFD}"/>
    <dgm:cxn modelId="{7AC50570-0222-4615-A555-F30A4A407C84}" type="presOf" srcId="{AB63A863-0AF6-49D8-A1F1-E2FC0394D09D}" destId="{131AF35C-58D6-46D9-8351-C048B792CADD}" srcOrd="0" destOrd="0" presId="urn:microsoft.com/office/officeart/2005/8/layout/hList3"/>
    <dgm:cxn modelId="{66EE2840-5B2D-429C-A652-DD1C9641DDB2}" srcId="{1949304D-50F6-45D7-8866-CB905E0A84D6}" destId="{AB63A863-0AF6-49D8-A1F1-E2FC0394D09D}" srcOrd="0" destOrd="0" parTransId="{0EE6BF4B-E941-4BAF-90D7-E099962E05C8}" sibTransId="{C72A9FA9-22ED-4CAE-BB0D-22E499AE6746}"/>
    <dgm:cxn modelId="{1DCB1248-221D-4294-9558-8F8EB4D2D64A}" srcId="{1949304D-50F6-45D7-8866-CB905E0A84D6}" destId="{40247B40-C1BF-40B1-BE6A-8B6353FA793E}" srcOrd="3" destOrd="0" parTransId="{41F1CC10-F16A-47EE-A0E9-3113492E8085}" sibTransId="{3F5D0ACC-7049-4251-9B47-F3D380CB3E1A}"/>
    <dgm:cxn modelId="{F46F3D83-1974-40C6-8AE8-BE73A4E3429F}" type="presParOf" srcId="{0751055A-E629-4307-AD84-E26E7BB197DC}" destId="{2E3FF444-DA98-4576-BDF1-33D05A2EC7FD}" srcOrd="0" destOrd="0" presId="urn:microsoft.com/office/officeart/2005/8/layout/hList3"/>
    <dgm:cxn modelId="{49AAFF34-94AC-47CE-9E37-6034124C4B93}" type="presParOf" srcId="{0751055A-E629-4307-AD84-E26E7BB197DC}" destId="{A75B2799-CEBB-471E-951D-FBE616940928}" srcOrd="1" destOrd="0" presId="urn:microsoft.com/office/officeart/2005/8/layout/hList3"/>
    <dgm:cxn modelId="{C2C6B99E-B47F-4091-8E6D-E9FB6E040F56}" type="presParOf" srcId="{A75B2799-CEBB-471E-951D-FBE616940928}" destId="{131AF35C-58D6-46D9-8351-C048B792CADD}" srcOrd="0" destOrd="0" presId="urn:microsoft.com/office/officeart/2005/8/layout/hList3"/>
    <dgm:cxn modelId="{2E45CBA8-9D28-43F7-A9B3-AF0A4B8E5094}" type="presParOf" srcId="{A75B2799-CEBB-471E-951D-FBE616940928}" destId="{AABBE5B1-EBDB-46C0-93EA-D46DF8394959}" srcOrd="1" destOrd="0" presId="urn:microsoft.com/office/officeart/2005/8/layout/hList3"/>
    <dgm:cxn modelId="{A338B133-E77B-433D-9150-58BE238E3A3E}" type="presParOf" srcId="{A75B2799-CEBB-471E-951D-FBE616940928}" destId="{5E6C1D79-9D4F-4AEE-B850-A8AE6C0577DC}" srcOrd="2" destOrd="0" presId="urn:microsoft.com/office/officeart/2005/8/layout/hList3"/>
    <dgm:cxn modelId="{C884D8D0-091D-457E-93BF-258F313276B7}" type="presParOf" srcId="{A75B2799-CEBB-471E-951D-FBE616940928}" destId="{AEB7439F-29E7-4AB5-B8AA-EC889B634897}" srcOrd="3" destOrd="0" presId="urn:microsoft.com/office/officeart/2005/8/layout/hList3"/>
    <dgm:cxn modelId="{93E49730-EDF1-43AC-8723-FF5D111490A5}" type="presParOf" srcId="{0751055A-E629-4307-AD84-E26E7BB197DC}" destId="{0EBED80F-C12F-4833-BB31-EB65425B0C50}"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8AA750-005A-4A96-B5C7-7B422A96F1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E90C720A-796E-4486-B02D-0FE546BDA376}">
      <dgm:prSet phldrT="[Κείμενο]" custT="1"/>
      <dgm:spPr/>
      <dgm:t>
        <a:bodyPr/>
        <a:lstStyle/>
        <a:p>
          <a:r>
            <a:rPr lang="el-GR" sz="2000" b="1" dirty="0" smtClean="0"/>
            <a:t>1. Μέτρηση </a:t>
          </a:r>
          <a:r>
            <a:rPr lang="en-US" sz="2000" b="1" dirty="0" smtClean="0"/>
            <a:t>Ph</a:t>
          </a:r>
          <a:endParaRPr lang="el-GR" sz="2000" dirty="0"/>
        </a:p>
      </dgm:t>
    </dgm:pt>
    <dgm:pt modelId="{F8EC04ED-4181-4D31-8439-E893FF93AD05}" type="parTrans" cxnId="{11823132-A9E6-4BA7-BF80-41FDC71D6A88}">
      <dgm:prSet/>
      <dgm:spPr/>
      <dgm:t>
        <a:bodyPr/>
        <a:lstStyle/>
        <a:p>
          <a:endParaRPr lang="el-GR"/>
        </a:p>
      </dgm:t>
    </dgm:pt>
    <dgm:pt modelId="{2651D02F-E0F0-4FED-B36B-55542FFE4316}" type="sibTrans" cxnId="{11823132-A9E6-4BA7-BF80-41FDC71D6A88}">
      <dgm:prSet/>
      <dgm:spPr/>
      <dgm:t>
        <a:bodyPr/>
        <a:lstStyle/>
        <a:p>
          <a:endParaRPr lang="el-GR"/>
        </a:p>
      </dgm:t>
    </dgm:pt>
    <dgm:pt modelId="{70A706B5-403D-47C4-82E4-94D12B4154A9}">
      <dgm:prSet phldrT="[Κείμενο]" custT="1"/>
      <dgm:spPr/>
      <dgm:t>
        <a:bodyPr/>
        <a:lstStyle/>
        <a:p>
          <a:r>
            <a:rPr lang="el-GR" sz="2000" b="1" dirty="0" smtClean="0"/>
            <a:t>2. Μικροσκόπηση ούρων </a:t>
          </a:r>
          <a:endParaRPr lang="el-GR" sz="2000" dirty="0"/>
        </a:p>
      </dgm:t>
    </dgm:pt>
    <dgm:pt modelId="{610DD6E6-0B28-4874-ACC4-915F5C7711A1}" type="parTrans" cxnId="{01A536EF-A094-4525-B779-B21E201EB8E2}">
      <dgm:prSet/>
      <dgm:spPr/>
      <dgm:t>
        <a:bodyPr/>
        <a:lstStyle/>
        <a:p>
          <a:endParaRPr lang="el-GR"/>
        </a:p>
      </dgm:t>
    </dgm:pt>
    <dgm:pt modelId="{C87F5A75-A8B5-45F5-B0E6-19EAFDFEAF63}" type="sibTrans" cxnId="{01A536EF-A094-4525-B779-B21E201EB8E2}">
      <dgm:prSet/>
      <dgm:spPr/>
      <dgm:t>
        <a:bodyPr/>
        <a:lstStyle/>
        <a:p>
          <a:endParaRPr lang="el-GR"/>
        </a:p>
      </dgm:t>
    </dgm:pt>
    <dgm:pt modelId="{077316AD-7A0F-4E71-9160-C779EC446EF0}">
      <dgm:prSet phldrT="[Κείμενο]" custT="1"/>
      <dgm:spPr/>
      <dgm:t>
        <a:bodyPr/>
        <a:lstStyle/>
        <a:p>
          <a:r>
            <a:rPr lang="el-GR" sz="2000" b="1" dirty="0" smtClean="0"/>
            <a:t>3. Καλλιέργεια ούρων</a:t>
          </a:r>
          <a:endParaRPr lang="el-GR" sz="2000" dirty="0"/>
        </a:p>
      </dgm:t>
    </dgm:pt>
    <dgm:pt modelId="{641CCBE9-DF97-4F97-8548-2A60D064EC02}" type="parTrans" cxnId="{7DA997F3-6459-478F-9ED7-4DC32CC2D473}">
      <dgm:prSet/>
      <dgm:spPr/>
      <dgm:t>
        <a:bodyPr/>
        <a:lstStyle/>
        <a:p>
          <a:endParaRPr lang="el-GR"/>
        </a:p>
      </dgm:t>
    </dgm:pt>
    <dgm:pt modelId="{830AF35A-EC2C-4FB9-890C-EABA281DD071}" type="sibTrans" cxnId="{7DA997F3-6459-478F-9ED7-4DC32CC2D473}">
      <dgm:prSet/>
      <dgm:spPr/>
      <dgm:t>
        <a:bodyPr/>
        <a:lstStyle/>
        <a:p>
          <a:endParaRPr lang="el-GR"/>
        </a:p>
      </dgm:t>
    </dgm:pt>
    <dgm:pt modelId="{6FD746CF-F8AF-47B9-9A55-346C833426ED}" type="pres">
      <dgm:prSet presAssocID="{5F8AA750-005A-4A96-B5C7-7B422A96F13D}" presName="linear" presStyleCnt="0">
        <dgm:presLayoutVars>
          <dgm:dir/>
          <dgm:animLvl val="lvl"/>
          <dgm:resizeHandles val="exact"/>
        </dgm:presLayoutVars>
      </dgm:prSet>
      <dgm:spPr/>
      <dgm:t>
        <a:bodyPr/>
        <a:lstStyle/>
        <a:p>
          <a:endParaRPr lang="el-GR"/>
        </a:p>
      </dgm:t>
    </dgm:pt>
    <dgm:pt modelId="{BBFB1781-D152-4879-A0C4-9FFCEC8EDEF4}" type="pres">
      <dgm:prSet presAssocID="{E90C720A-796E-4486-B02D-0FE546BDA376}" presName="parentLin" presStyleCnt="0"/>
      <dgm:spPr/>
    </dgm:pt>
    <dgm:pt modelId="{9E3C9FE1-BC7D-48EB-9582-AC2014B448EF}" type="pres">
      <dgm:prSet presAssocID="{E90C720A-796E-4486-B02D-0FE546BDA376}" presName="parentLeftMargin" presStyleLbl="node1" presStyleIdx="0" presStyleCnt="3"/>
      <dgm:spPr/>
      <dgm:t>
        <a:bodyPr/>
        <a:lstStyle/>
        <a:p>
          <a:endParaRPr lang="el-GR"/>
        </a:p>
      </dgm:t>
    </dgm:pt>
    <dgm:pt modelId="{494172E5-8857-4F09-8F01-E5ADBB9D1BB5}" type="pres">
      <dgm:prSet presAssocID="{E90C720A-796E-4486-B02D-0FE546BDA376}" presName="parentText" presStyleLbl="node1" presStyleIdx="0" presStyleCnt="3">
        <dgm:presLayoutVars>
          <dgm:chMax val="0"/>
          <dgm:bulletEnabled val="1"/>
        </dgm:presLayoutVars>
      </dgm:prSet>
      <dgm:spPr/>
      <dgm:t>
        <a:bodyPr/>
        <a:lstStyle/>
        <a:p>
          <a:endParaRPr lang="el-GR"/>
        </a:p>
      </dgm:t>
    </dgm:pt>
    <dgm:pt modelId="{B36419FA-95D0-4798-B0E0-60D986663270}" type="pres">
      <dgm:prSet presAssocID="{E90C720A-796E-4486-B02D-0FE546BDA376}" presName="negativeSpace" presStyleCnt="0"/>
      <dgm:spPr/>
    </dgm:pt>
    <dgm:pt modelId="{CDF413EA-8F34-4C1F-A09B-0FE2AA544FAC}" type="pres">
      <dgm:prSet presAssocID="{E90C720A-796E-4486-B02D-0FE546BDA376}" presName="childText" presStyleLbl="conFgAcc1" presStyleIdx="0" presStyleCnt="3">
        <dgm:presLayoutVars>
          <dgm:bulletEnabled val="1"/>
        </dgm:presLayoutVars>
      </dgm:prSet>
      <dgm:spPr/>
    </dgm:pt>
    <dgm:pt modelId="{AF961FB0-110F-4747-8185-ECB15917310E}" type="pres">
      <dgm:prSet presAssocID="{2651D02F-E0F0-4FED-B36B-55542FFE4316}" presName="spaceBetweenRectangles" presStyleCnt="0"/>
      <dgm:spPr/>
    </dgm:pt>
    <dgm:pt modelId="{CF9EC555-28E6-43C8-B03C-C3C33B266D58}" type="pres">
      <dgm:prSet presAssocID="{70A706B5-403D-47C4-82E4-94D12B4154A9}" presName="parentLin" presStyleCnt="0"/>
      <dgm:spPr/>
    </dgm:pt>
    <dgm:pt modelId="{4AF9316D-1D9E-4D81-AB06-75A4791EC9E2}" type="pres">
      <dgm:prSet presAssocID="{70A706B5-403D-47C4-82E4-94D12B4154A9}" presName="parentLeftMargin" presStyleLbl="node1" presStyleIdx="0" presStyleCnt="3"/>
      <dgm:spPr/>
      <dgm:t>
        <a:bodyPr/>
        <a:lstStyle/>
        <a:p>
          <a:endParaRPr lang="el-GR"/>
        </a:p>
      </dgm:t>
    </dgm:pt>
    <dgm:pt modelId="{878EEFA7-CAAD-4DCE-8765-57CF2005681C}" type="pres">
      <dgm:prSet presAssocID="{70A706B5-403D-47C4-82E4-94D12B4154A9}" presName="parentText" presStyleLbl="node1" presStyleIdx="1" presStyleCnt="3">
        <dgm:presLayoutVars>
          <dgm:chMax val="0"/>
          <dgm:bulletEnabled val="1"/>
        </dgm:presLayoutVars>
      </dgm:prSet>
      <dgm:spPr/>
      <dgm:t>
        <a:bodyPr/>
        <a:lstStyle/>
        <a:p>
          <a:endParaRPr lang="el-GR"/>
        </a:p>
      </dgm:t>
    </dgm:pt>
    <dgm:pt modelId="{FDDC6A8F-7F0F-4C50-839F-279D959D73E0}" type="pres">
      <dgm:prSet presAssocID="{70A706B5-403D-47C4-82E4-94D12B4154A9}" presName="negativeSpace" presStyleCnt="0"/>
      <dgm:spPr/>
    </dgm:pt>
    <dgm:pt modelId="{C758E2FD-0C55-47ED-81D6-4F632A9B310F}" type="pres">
      <dgm:prSet presAssocID="{70A706B5-403D-47C4-82E4-94D12B4154A9}" presName="childText" presStyleLbl="conFgAcc1" presStyleIdx="1" presStyleCnt="3">
        <dgm:presLayoutVars>
          <dgm:bulletEnabled val="1"/>
        </dgm:presLayoutVars>
      </dgm:prSet>
      <dgm:spPr/>
    </dgm:pt>
    <dgm:pt modelId="{FF60B42B-CCC8-4406-8306-E7107149CBC5}" type="pres">
      <dgm:prSet presAssocID="{C87F5A75-A8B5-45F5-B0E6-19EAFDFEAF63}" presName="spaceBetweenRectangles" presStyleCnt="0"/>
      <dgm:spPr/>
    </dgm:pt>
    <dgm:pt modelId="{7199DA0C-CDDC-41FF-BEEE-042C972B19C7}" type="pres">
      <dgm:prSet presAssocID="{077316AD-7A0F-4E71-9160-C779EC446EF0}" presName="parentLin" presStyleCnt="0"/>
      <dgm:spPr/>
    </dgm:pt>
    <dgm:pt modelId="{14650288-334C-444C-AE7E-6D7CD659FAC0}" type="pres">
      <dgm:prSet presAssocID="{077316AD-7A0F-4E71-9160-C779EC446EF0}" presName="parentLeftMargin" presStyleLbl="node1" presStyleIdx="1" presStyleCnt="3"/>
      <dgm:spPr/>
      <dgm:t>
        <a:bodyPr/>
        <a:lstStyle/>
        <a:p>
          <a:endParaRPr lang="el-GR"/>
        </a:p>
      </dgm:t>
    </dgm:pt>
    <dgm:pt modelId="{916D6E01-00F6-443B-BB51-D70985F75CBC}" type="pres">
      <dgm:prSet presAssocID="{077316AD-7A0F-4E71-9160-C779EC446EF0}" presName="parentText" presStyleLbl="node1" presStyleIdx="2" presStyleCnt="3">
        <dgm:presLayoutVars>
          <dgm:chMax val="0"/>
          <dgm:bulletEnabled val="1"/>
        </dgm:presLayoutVars>
      </dgm:prSet>
      <dgm:spPr/>
      <dgm:t>
        <a:bodyPr/>
        <a:lstStyle/>
        <a:p>
          <a:endParaRPr lang="el-GR"/>
        </a:p>
      </dgm:t>
    </dgm:pt>
    <dgm:pt modelId="{25F93737-CD74-479A-9032-EBE11E381B42}" type="pres">
      <dgm:prSet presAssocID="{077316AD-7A0F-4E71-9160-C779EC446EF0}" presName="negativeSpace" presStyleCnt="0"/>
      <dgm:spPr/>
    </dgm:pt>
    <dgm:pt modelId="{0441E67C-11F3-4DB7-81B3-DB6CB3370472}" type="pres">
      <dgm:prSet presAssocID="{077316AD-7A0F-4E71-9160-C779EC446EF0}" presName="childText" presStyleLbl="conFgAcc1" presStyleIdx="2" presStyleCnt="3">
        <dgm:presLayoutVars>
          <dgm:bulletEnabled val="1"/>
        </dgm:presLayoutVars>
      </dgm:prSet>
      <dgm:spPr/>
    </dgm:pt>
  </dgm:ptLst>
  <dgm:cxnLst>
    <dgm:cxn modelId="{7A19D899-A5E0-4ADF-AD13-6001EABD9BE3}" type="presOf" srcId="{70A706B5-403D-47C4-82E4-94D12B4154A9}" destId="{878EEFA7-CAAD-4DCE-8765-57CF2005681C}" srcOrd="1" destOrd="0" presId="urn:microsoft.com/office/officeart/2005/8/layout/list1"/>
    <dgm:cxn modelId="{8F50775B-FD1E-41AC-AE12-C34CC24CBDFD}" type="presOf" srcId="{5F8AA750-005A-4A96-B5C7-7B422A96F13D}" destId="{6FD746CF-F8AF-47B9-9A55-346C833426ED}" srcOrd="0" destOrd="0" presId="urn:microsoft.com/office/officeart/2005/8/layout/list1"/>
    <dgm:cxn modelId="{B7F66C3B-3EB8-403B-9006-962F59A821E2}" type="presOf" srcId="{70A706B5-403D-47C4-82E4-94D12B4154A9}" destId="{4AF9316D-1D9E-4D81-AB06-75A4791EC9E2}" srcOrd="0" destOrd="0" presId="urn:microsoft.com/office/officeart/2005/8/layout/list1"/>
    <dgm:cxn modelId="{1061AD64-50DF-422A-9BF6-2C3810F711C2}" type="presOf" srcId="{077316AD-7A0F-4E71-9160-C779EC446EF0}" destId="{916D6E01-00F6-443B-BB51-D70985F75CBC}" srcOrd="1" destOrd="0" presId="urn:microsoft.com/office/officeart/2005/8/layout/list1"/>
    <dgm:cxn modelId="{BBF9C83C-3A70-492E-BC0D-27E1D474B09F}" type="presOf" srcId="{E90C720A-796E-4486-B02D-0FE546BDA376}" destId="{9E3C9FE1-BC7D-48EB-9582-AC2014B448EF}" srcOrd="0" destOrd="0" presId="urn:microsoft.com/office/officeart/2005/8/layout/list1"/>
    <dgm:cxn modelId="{AEC9A181-A453-4AB7-B610-297F8EC9B539}" type="presOf" srcId="{077316AD-7A0F-4E71-9160-C779EC446EF0}" destId="{14650288-334C-444C-AE7E-6D7CD659FAC0}" srcOrd="0" destOrd="0" presId="urn:microsoft.com/office/officeart/2005/8/layout/list1"/>
    <dgm:cxn modelId="{7DA997F3-6459-478F-9ED7-4DC32CC2D473}" srcId="{5F8AA750-005A-4A96-B5C7-7B422A96F13D}" destId="{077316AD-7A0F-4E71-9160-C779EC446EF0}" srcOrd="2" destOrd="0" parTransId="{641CCBE9-DF97-4F97-8548-2A60D064EC02}" sibTransId="{830AF35A-EC2C-4FB9-890C-EABA281DD071}"/>
    <dgm:cxn modelId="{717E66E2-0E9D-4CE1-BAB7-2D3737211A18}" type="presOf" srcId="{E90C720A-796E-4486-B02D-0FE546BDA376}" destId="{494172E5-8857-4F09-8F01-E5ADBB9D1BB5}" srcOrd="1" destOrd="0" presId="urn:microsoft.com/office/officeart/2005/8/layout/list1"/>
    <dgm:cxn modelId="{01A536EF-A094-4525-B779-B21E201EB8E2}" srcId="{5F8AA750-005A-4A96-B5C7-7B422A96F13D}" destId="{70A706B5-403D-47C4-82E4-94D12B4154A9}" srcOrd="1" destOrd="0" parTransId="{610DD6E6-0B28-4874-ACC4-915F5C7711A1}" sibTransId="{C87F5A75-A8B5-45F5-B0E6-19EAFDFEAF63}"/>
    <dgm:cxn modelId="{11823132-A9E6-4BA7-BF80-41FDC71D6A88}" srcId="{5F8AA750-005A-4A96-B5C7-7B422A96F13D}" destId="{E90C720A-796E-4486-B02D-0FE546BDA376}" srcOrd="0" destOrd="0" parTransId="{F8EC04ED-4181-4D31-8439-E893FF93AD05}" sibTransId="{2651D02F-E0F0-4FED-B36B-55542FFE4316}"/>
    <dgm:cxn modelId="{E5439B0A-01A7-474B-B4A5-3A22CE65543A}" type="presParOf" srcId="{6FD746CF-F8AF-47B9-9A55-346C833426ED}" destId="{BBFB1781-D152-4879-A0C4-9FFCEC8EDEF4}" srcOrd="0" destOrd="0" presId="urn:microsoft.com/office/officeart/2005/8/layout/list1"/>
    <dgm:cxn modelId="{31FAA23C-531E-40EE-AF4A-F93ADDE9EDF0}" type="presParOf" srcId="{BBFB1781-D152-4879-A0C4-9FFCEC8EDEF4}" destId="{9E3C9FE1-BC7D-48EB-9582-AC2014B448EF}" srcOrd="0" destOrd="0" presId="urn:microsoft.com/office/officeart/2005/8/layout/list1"/>
    <dgm:cxn modelId="{7DDC57EC-0417-4DDD-9B62-62D6734BBC5D}" type="presParOf" srcId="{BBFB1781-D152-4879-A0C4-9FFCEC8EDEF4}" destId="{494172E5-8857-4F09-8F01-E5ADBB9D1BB5}" srcOrd="1" destOrd="0" presId="urn:microsoft.com/office/officeart/2005/8/layout/list1"/>
    <dgm:cxn modelId="{6D8BCABD-254E-4060-943C-54268204B895}" type="presParOf" srcId="{6FD746CF-F8AF-47B9-9A55-346C833426ED}" destId="{B36419FA-95D0-4798-B0E0-60D986663270}" srcOrd="1" destOrd="0" presId="urn:microsoft.com/office/officeart/2005/8/layout/list1"/>
    <dgm:cxn modelId="{F206E6C1-8471-4184-9D0A-5A20891515DC}" type="presParOf" srcId="{6FD746CF-F8AF-47B9-9A55-346C833426ED}" destId="{CDF413EA-8F34-4C1F-A09B-0FE2AA544FAC}" srcOrd="2" destOrd="0" presId="urn:microsoft.com/office/officeart/2005/8/layout/list1"/>
    <dgm:cxn modelId="{293472E7-021B-4257-8773-0939CF4C1ABF}" type="presParOf" srcId="{6FD746CF-F8AF-47B9-9A55-346C833426ED}" destId="{AF961FB0-110F-4747-8185-ECB15917310E}" srcOrd="3" destOrd="0" presId="urn:microsoft.com/office/officeart/2005/8/layout/list1"/>
    <dgm:cxn modelId="{231DC682-E36F-4CAA-B784-EC039CD3BF44}" type="presParOf" srcId="{6FD746CF-F8AF-47B9-9A55-346C833426ED}" destId="{CF9EC555-28E6-43C8-B03C-C3C33B266D58}" srcOrd="4" destOrd="0" presId="urn:microsoft.com/office/officeart/2005/8/layout/list1"/>
    <dgm:cxn modelId="{D767D5D0-85F4-453D-92EA-5C974ECC4018}" type="presParOf" srcId="{CF9EC555-28E6-43C8-B03C-C3C33B266D58}" destId="{4AF9316D-1D9E-4D81-AB06-75A4791EC9E2}" srcOrd="0" destOrd="0" presId="urn:microsoft.com/office/officeart/2005/8/layout/list1"/>
    <dgm:cxn modelId="{E14271D5-465B-40A9-9EA3-41818B6715FA}" type="presParOf" srcId="{CF9EC555-28E6-43C8-B03C-C3C33B266D58}" destId="{878EEFA7-CAAD-4DCE-8765-57CF2005681C}" srcOrd="1" destOrd="0" presId="urn:microsoft.com/office/officeart/2005/8/layout/list1"/>
    <dgm:cxn modelId="{9E85A466-E6A0-4914-9132-CC7C6D92D127}" type="presParOf" srcId="{6FD746CF-F8AF-47B9-9A55-346C833426ED}" destId="{FDDC6A8F-7F0F-4C50-839F-279D959D73E0}" srcOrd="5" destOrd="0" presId="urn:microsoft.com/office/officeart/2005/8/layout/list1"/>
    <dgm:cxn modelId="{1CD178B5-0B75-4950-9C66-B9F9A0FBF506}" type="presParOf" srcId="{6FD746CF-F8AF-47B9-9A55-346C833426ED}" destId="{C758E2FD-0C55-47ED-81D6-4F632A9B310F}" srcOrd="6" destOrd="0" presId="urn:microsoft.com/office/officeart/2005/8/layout/list1"/>
    <dgm:cxn modelId="{B8852A19-F0C8-4E24-A53F-B2BAEFE74E01}" type="presParOf" srcId="{6FD746CF-F8AF-47B9-9A55-346C833426ED}" destId="{FF60B42B-CCC8-4406-8306-E7107149CBC5}" srcOrd="7" destOrd="0" presId="urn:microsoft.com/office/officeart/2005/8/layout/list1"/>
    <dgm:cxn modelId="{54F09A58-180B-4B3E-BA9D-7652B36965FF}" type="presParOf" srcId="{6FD746CF-F8AF-47B9-9A55-346C833426ED}" destId="{7199DA0C-CDDC-41FF-BEEE-042C972B19C7}" srcOrd="8" destOrd="0" presId="urn:microsoft.com/office/officeart/2005/8/layout/list1"/>
    <dgm:cxn modelId="{8973142C-2CE6-493A-ABD5-58D6BE181219}" type="presParOf" srcId="{7199DA0C-CDDC-41FF-BEEE-042C972B19C7}" destId="{14650288-334C-444C-AE7E-6D7CD659FAC0}" srcOrd="0" destOrd="0" presId="urn:microsoft.com/office/officeart/2005/8/layout/list1"/>
    <dgm:cxn modelId="{FFC439D5-6670-488B-9219-3EF68FFC0E61}" type="presParOf" srcId="{7199DA0C-CDDC-41FF-BEEE-042C972B19C7}" destId="{916D6E01-00F6-443B-BB51-D70985F75CBC}" srcOrd="1" destOrd="0" presId="urn:microsoft.com/office/officeart/2005/8/layout/list1"/>
    <dgm:cxn modelId="{F89ACACD-8D6E-4BAD-9250-006DDD92786D}" type="presParOf" srcId="{6FD746CF-F8AF-47B9-9A55-346C833426ED}" destId="{25F93737-CD74-479A-9032-EBE11E381B42}" srcOrd="9" destOrd="0" presId="urn:microsoft.com/office/officeart/2005/8/layout/list1"/>
    <dgm:cxn modelId="{14CCC1EF-7EC9-484C-A30A-9A06713C34F2}" type="presParOf" srcId="{6FD746CF-F8AF-47B9-9A55-346C833426ED}" destId="{0441E67C-11F3-4DB7-81B3-DB6CB337047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261FE6-DB8D-481D-B9E1-4E2F4BB0AC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D21D141B-95CB-47F8-890A-D5827FCD6574}">
      <dgm:prSet phldrT="[Κείμενο]" custT="1"/>
      <dgm:spPr/>
      <dgm:t>
        <a:bodyPr/>
        <a:lstStyle/>
        <a:p>
          <a:r>
            <a:rPr lang="el-GR" sz="2000" b="1" dirty="0" smtClean="0"/>
            <a:t>Φυσιολογικό </a:t>
          </a:r>
          <a:r>
            <a:rPr lang="en-US" sz="2000" b="1" dirty="0" smtClean="0"/>
            <a:t>pH</a:t>
          </a:r>
          <a:r>
            <a:rPr lang="el-GR" sz="2000" b="1" dirty="0" smtClean="0"/>
            <a:t> ούρων</a:t>
          </a:r>
          <a:endParaRPr lang="el-GR" sz="2000" dirty="0"/>
        </a:p>
      </dgm:t>
    </dgm:pt>
    <dgm:pt modelId="{43F07A3C-A710-4CCD-8071-CC5FBACCAE2A}" type="parTrans" cxnId="{F57D6A36-F565-4C07-AD93-D90773930706}">
      <dgm:prSet/>
      <dgm:spPr/>
      <dgm:t>
        <a:bodyPr/>
        <a:lstStyle/>
        <a:p>
          <a:endParaRPr lang="el-GR"/>
        </a:p>
      </dgm:t>
    </dgm:pt>
    <dgm:pt modelId="{D9FB968B-C766-4F2E-B4C5-EE012E90311E}" type="sibTrans" cxnId="{F57D6A36-F565-4C07-AD93-D90773930706}">
      <dgm:prSet/>
      <dgm:spPr/>
      <dgm:t>
        <a:bodyPr/>
        <a:lstStyle/>
        <a:p>
          <a:endParaRPr lang="el-GR"/>
        </a:p>
      </dgm:t>
    </dgm:pt>
    <dgm:pt modelId="{CE5BC240-6C44-491F-ACAF-6FAB50DDD56D}">
      <dgm:prSet phldrT="[Κείμενο]" custT="1"/>
      <dgm:spPr/>
      <dgm:t>
        <a:bodyPr/>
        <a:lstStyle/>
        <a:p>
          <a:r>
            <a:rPr lang="el-GR" sz="2000" b="1" dirty="0" smtClean="0"/>
            <a:t>4,6-8</a:t>
          </a:r>
          <a:endParaRPr lang="el-GR" sz="2000" dirty="0"/>
        </a:p>
      </dgm:t>
    </dgm:pt>
    <dgm:pt modelId="{2F1FD371-6764-43A9-AD29-1ED3D1CD2A6A}" type="parTrans" cxnId="{46065948-CEDE-4765-BF65-98316D45739F}">
      <dgm:prSet/>
      <dgm:spPr/>
      <dgm:t>
        <a:bodyPr/>
        <a:lstStyle/>
        <a:p>
          <a:endParaRPr lang="el-GR"/>
        </a:p>
      </dgm:t>
    </dgm:pt>
    <dgm:pt modelId="{975444DE-034E-47C0-B173-B0C1277A502D}" type="sibTrans" cxnId="{46065948-CEDE-4765-BF65-98316D45739F}">
      <dgm:prSet/>
      <dgm:spPr/>
      <dgm:t>
        <a:bodyPr/>
        <a:lstStyle/>
        <a:p>
          <a:endParaRPr lang="el-GR"/>
        </a:p>
      </dgm:t>
    </dgm:pt>
    <dgm:pt modelId="{CFBEBEC9-0AD5-4EF4-82C6-6D2E77D23365}">
      <dgm:prSet phldrT="[Κείμενο]" custT="1"/>
      <dgm:spPr/>
      <dgm:t>
        <a:bodyPr/>
        <a:lstStyle/>
        <a:p>
          <a:r>
            <a:rPr lang="el-GR" sz="2000" b="1" dirty="0" smtClean="0"/>
            <a:t>Όξινο </a:t>
          </a:r>
          <a:r>
            <a:rPr lang="en-US" sz="2000" b="1" dirty="0" smtClean="0"/>
            <a:t>pH</a:t>
          </a:r>
          <a:endParaRPr lang="el-GR" sz="2000" dirty="0" smtClean="0"/>
        </a:p>
      </dgm:t>
    </dgm:pt>
    <dgm:pt modelId="{A2EA522D-630A-486E-94E2-2CC128A04BF6}" type="parTrans" cxnId="{D4A2D04F-4117-45E8-BBA9-7BDF8368A4C5}">
      <dgm:prSet/>
      <dgm:spPr/>
      <dgm:t>
        <a:bodyPr/>
        <a:lstStyle/>
        <a:p>
          <a:endParaRPr lang="el-GR"/>
        </a:p>
      </dgm:t>
    </dgm:pt>
    <dgm:pt modelId="{AF53E351-FA0D-49CA-AFC9-CE9350A796B4}" type="sibTrans" cxnId="{D4A2D04F-4117-45E8-BBA9-7BDF8368A4C5}">
      <dgm:prSet/>
      <dgm:spPr/>
      <dgm:t>
        <a:bodyPr/>
        <a:lstStyle/>
        <a:p>
          <a:endParaRPr lang="el-GR"/>
        </a:p>
      </dgm:t>
    </dgm:pt>
    <dgm:pt modelId="{78E2083C-5E4C-4507-B853-2315747ADDBC}">
      <dgm:prSet phldrT="[Κείμενο]" custT="1"/>
      <dgm:spPr/>
      <dgm:t>
        <a:bodyPr/>
        <a:lstStyle/>
        <a:p>
          <a:r>
            <a:rPr lang="el-GR" sz="2000" b="1" dirty="0" smtClean="0"/>
            <a:t>Λοίμωξη από </a:t>
          </a:r>
          <a:r>
            <a:rPr lang="en-US" sz="2000" b="1" dirty="0" smtClean="0"/>
            <a:t>E</a:t>
          </a:r>
          <a:r>
            <a:rPr lang="el-GR" sz="2000" b="1" dirty="0" smtClean="0"/>
            <a:t>. </a:t>
          </a:r>
          <a:r>
            <a:rPr lang="en-US" sz="2000" b="1" dirty="0" smtClean="0"/>
            <a:t>coli</a:t>
          </a:r>
          <a:endParaRPr lang="el-GR" sz="2000" dirty="0"/>
        </a:p>
      </dgm:t>
    </dgm:pt>
    <dgm:pt modelId="{CEEEF605-CB67-4CC4-9573-AC5A421E6E51}" type="parTrans" cxnId="{AD134B3C-12C2-4BA1-A847-B19DA47459BA}">
      <dgm:prSet/>
      <dgm:spPr/>
      <dgm:t>
        <a:bodyPr/>
        <a:lstStyle/>
        <a:p>
          <a:endParaRPr lang="el-GR"/>
        </a:p>
      </dgm:t>
    </dgm:pt>
    <dgm:pt modelId="{DFD63F6F-8A19-4AE4-977D-26898C6EAA01}" type="sibTrans" cxnId="{AD134B3C-12C2-4BA1-A847-B19DA47459BA}">
      <dgm:prSet/>
      <dgm:spPr/>
      <dgm:t>
        <a:bodyPr/>
        <a:lstStyle/>
        <a:p>
          <a:endParaRPr lang="el-GR"/>
        </a:p>
      </dgm:t>
    </dgm:pt>
    <dgm:pt modelId="{7E084B05-85A7-4757-9023-71B4DC383C4B}">
      <dgm:prSet custT="1"/>
      <dgm:spPr/>
      <dgm:t>
        <a:bodyPr/>
        <a:lstStyle/>
        <a:p>
          <a:r>
            <a:rPr lang="el-GR" sz="2000" b="1" dirty="0" smtClean="0"/>
            <a:t>Αλκαλικό </a:t>
          </a:r>
          <a:r>
            <a:rPr lang="en-US" sz="2000" b="1" dirty="0" smtClean="0"/>
            <a:t>pH</a:t>
          </a:r>
          <a:r>
            <a:rPr lang="el-GR" sz="2000" b="1" dirty="0" smtClean="0"/>
            <a:t>       </a:t>
          </a:r>
          <a:endParaRPr lang="el-GR" sz="2000" dirty="0"/>
        </a:p>
      </dgm:t>
    </dgm:pt>
    <dgm:pt modelId="{3272E608-3B09-4BD7-8277-0D96D95C7B3D}" type="parTrans" cxnId="{7CC49BC3-7D5C-49E6-B2B1-7156D99088B7}">
      <dgm:prSet/>
      <dgm:spPr/>
    </dgm:pt>
    <dgm:pt modelId="{E47B8AF3-8104-4607-87EF-D78FE97916BC}" type="sibTrans" cxnId="{7CC49BC3-7D5C-49E6-B2B1-7156D99088B7}">
      <dgm:prSet/>
      <dgm:spPr/>
    </dgm:pt>
    <dgm:pt modelId="{1CFF723B-E024-4F30-9DBE-CC71D470EADF}">
      <dgm:prSet custT="1"/>
      <dgm:spPr/>
      <dgm:t>
        <a:bodyPr/>
        <a:lstStyle/>
        <a:p>
          <a:r>
            <a:rPr lang="el-GR" sz="2000" b="1" dirty="0" smtClean="0"/>
            <a:t>Λοίμωξη από </a:t>
          </a:r>
          <a:r>
            <a:rPr lang="en-US" sz="2000" b="1" dirty="0" smtClean="0"/>
            <a:t>Proteus</a:t>
          </a:r>
          <a:endParaRPr lang="el-GR" sz="2000" dirty="0"/>
        </a:p>
      </dgm:t>
    </dgm:pt>
    <dgm:pt modelId="{169D569B-939E-450E-A624-12360DE54FC7}" type="parTrans" cxnId="{2DAFF7A8-C190-4D95-9870-A02FB253921F}">
      <dgm:prSet/>
      <dgm:spPr/>
    </dgm:pt>
    <dgm:pt modelId="{652E3831-D084-4D69-B883-1237C9624C78}" type="sibTrans" cxnId="{2DAFF7A8-C190-4D95-9870-A02FB253921F}">
      <dgm:prSet/>
      <dgm:spPr/>
    </dgm:pt>
    <dgm:pt modelId="{E1477A3D-C094-4B68-A009-F8C5999D3199}" type="pres">
      <dgm:prSet presAssocID="{90261FE6-DB8D-481D-B9E1-4E2F4BB0AC43}" presName="Name0" presStyleCnt="0">
        <dgm:presLayoutVars>
          <dgm:dir/>
          <dgm:animLvl val="lvl"/>
          <dgm:resizeHandles/>
        </dgm:presLayoutVars>
      </dgm:prSet>
      <dgm:spPr/>
      <dgm:t>
        <a:bodyPr/>
        <a:lstStyle/>
        <a:p>
          <a:endParaRPr lang="el-GR"/>
        </a:p>
      </dgm:t>
    </dgm:pt>
    <dgm:pt modelId="{CDD02BD9-28CB-4325-BA5C-5FD736B14CB8}" type="pres">
      <dgm:prSet presAssocID="{D21D141B-95CB-47F8-890A-D5827FCD6574}" presName="linNode" presStyleCnt="0"/>
      <dgm:spPr/>
    </dgm:pt>
    <dgm:pt modelId="{9BD303AC-5A92-4649-B3A8-BA5596F24DF1}" type="pres">
      <dgm:prSet presAssocID="{D21D141B-95CB-47F8-890A-D5827FCD6574}" presName="parentShp" presStyleLbl="node1" presStyleIdx="0" presStyleCnt="3">
        <dgm:presLayoutVars>
          <dgm:bulletEnabled val="1"/>
        </dgm:presLayoutVars>
      </dgm:prSet>
      <dgm:spPr/>
      <dgm:t>
        <a:bodyPr/>
        <a:lstStyle/>
        <a:p>
          <a:endParaRPr lang="el-GR"/>
        </a:p>
      </dgm:t>
    </dgm:pt>
    <dgm:pt modelId="{065181E8-F182-48D2-B291-DD9A779D48CB}" type="pres">
      <dgm:prSet presAssocID="{D21D141B-95CB-47F8-890A-D5827FCD6574}" presName="childShp" presStyleLbl="bgAccFollowNode1" presStyleIdx="0" presStyleCnt="3">
        <dgm:presLayoutVars>
          <dgm:bulletEnabled val="1"/>
        </dgm:presLayoutVars>
      </dgm:prSet>
      <dgm:spPr/>
      <dgm:t>
        <a:bodyPr/>
        <a:lstStyle/>
        <a:p>
          <a:endParaRPr lang="el-GR"/>
        </a:p>
      </dgm:t>
    </dgm:pt>
    <dgm:pt modelId="{BD831E1E-5376-4273-A2FB-0FD6B2F448E7}" type="pres">
      <dgm:prSet presAssocID="{D9FB968B-C766-4F2E-B4C5-EE012E90311E}" presName="spacing" presStyleCnt="0"/>
      <dgm:spPr/>
    </dgm:pt>
    <dgm:pt modelId="{8C232027-13B1-408D-BBB5-11378BAD4646}" type="pres">
      <dgm:prSet presAssocID="{CFBEBEC9-0AD5-4EF4-82C6-6D2E77D23365}" presName="linNode" presStyleCnt="0"/>
      <dgm:spPr/>
    </dgm:pt>
    <dgm:pt modelId="{33A4A479-F461-4854-8C2C-4DC8BB88FB49}" type="pres">
      <dgm:prSet presAssocID="{CFBEBEC9-0AD5-4EF4-82C6-6D2E77D23365}" presName="parentShp" presStyleLbl="node1" presStyleIdx="1" presStyleCnt="3">
        <dgm:presLayoutVars>
          <dgm:bulletEnabled val="1"/>
        </dgm:presLayoutVars>
      </dgm:prSet>
      <dgm:spPr/>
      <dgm:t>
        <a:bodyPr/>
        <a:lstStyle/>
        <a:p>
          <a:endParaRPr lang="el-GR"/>
        </a:p>
      </dgm:t>
    </dgm:pt>
    <dgm:pt modelId="{7D940B66-E316-4346-84BF-0479D9ADBD35}" type="pres">
      <dgm:prSet presAssocID="{CFBEBEC9-0AD5-4EF4-82C6-6D2E77D23365}" presName="childShp" presStyleLbl="bgAccFollowNode1" presStyleIdx="1" presStyleCnt="3">
        <dgm:presLayoutVars>
          <dgm:bulletEnabled val="1"/>
        </dgm:presLayoutVars>
      </dgm:prSet>
      <dgm:spPr/>
      <dgm:t>
        <a:bodyPr/>
        <a:lstStyle/>
        <a:p>
          <a:endParaRPr lang="el-GR"/>
        </a:p>
      </dgm:t>
    </dgm:pt>
    <dgm:pt modelId="{04E4290D-8926-4127-A745-A9355CD7F17C}" type="pres">
      <dgm:prSet presAssocID="{AF53E351-FA0D-49CA-AFC9-CE9350A796B4}" presName="spacing" presStyleCnt="0"/>
      <dgm:spPr/>
    </dgm:pt>
    <dgm:pt modelId="{DFE40864-CE98-4727-9980-3F8DCC73F76C}" type="pres">
      <dgm:prSet presAssocID="{7E084B05-85A7-4757-9023-71B4DC383C4B}" presName="linNode" presStyleCnt="0"/>
      <dgm:spPr/>
    </dgm:pt>
    <dgm:pt modelId="{11DDB002-86F6-43A1-8F94-294A1A59ECE9}" type="pres">
      <dgm:prSet presAssocID="{7E084B05-85A7-4757-9023-71B4DC383C4B}" presName="parentShp" presStyleLbl="node1" presStyleIdx="2" presStyleCnt="3">
        <dgm:presLayoutVars>
          <dgm:bulletEnabled val="1"/>
        </dgm:presLayoutVars>
      </dgm:prSet>
      <dgm:spPr/>
      <dgm:t>
        <a:bodyPr/>
        <a:lstStyle/>
        <a:p>
          <a:endParaRPr lang="el-GR"/>
        </a:p>
      </dgm:t>
    </dgm:pt>
    <dgm:pt modelId="{BA16A20E-1B0F-4233-9C0C-F6A7585C5B0D}" type="pres">
      <dgm:prSet presAssocID="{7E084B05-85A7-4757-9023-71B4DC383C4B}" presName="childShp" presStyleLbl="bgAccFollowNode1" presStyleIdx="2" presStyleCnt="3">
        <dgm:presLayoutVars>
          <dgm:bulletEnabled val="1"/>
        </dgm:presLayoutVars>
      </dgm:prSet>
      <dgm:spPr/>
      <dgm:t>
        <a:bodyPr/>
        <a:lstStyle/>
        <a:p>
          <a:endParaRPr lang="el-GR"/>
        </a:p>
      </dgm:t>
    </dgm:pt>
  </dgm:ptLst>
  <dgm:cxnLst>
    <dgm:cxn modelId="{0348AE6C-4FA3-4C90-9F61-2E6EE8464F08}" type="presOf" srcId="{D21D141B-95CB-47F8-890A-D5827FCD6574}" destId="{9BD303AC-5A92-4649-B3A8-BA5596F24DF1}" srcOrd="0" destOrd="0" presId="urn:microsoft.com/office/officeart/2005/8/layout/vList6"/>
    <dgm:cxn modelId="{F50A18C5-9460-425F-896D-7D72A557BE57}" type="presOf" srcId="{CE5BC240-6C44-491F-ACAF-6FAB50DDD56D}" destId="{065181E8-F182-48D2-B291-DD9A779D48CB}" srcOrd="0" destOrd="0" presId="urn:microsoft.com/office/officeart/2005/8/layout/vList6"/>
    <dgm:cxn modelId="{46065948-CEDE-4765-BF65-98316D45739F}" srcId="{D21D141B-95CB-47F8-890A-D5827FCD6574}" destId="{CE5BC240-6C44-491F-ACAF-6FAB50DDD56D}" srcOrd="0" destOrd="0" parTransId="{2F1FD371-6764-43A9-AD29-1ED3D1CD2A6A}" sibTransId="{975444DE-034E-47C0-B173-B0C1277A502D}"/>
    <dgm:cxn modelId="{878D14D1-005E-4663-AE96-638F3D0691D9}" type="presOf" srcId="{7E084B05-85A7-4757-9023-71B4DC383C4B}" destId="{11DDB002-86F6-43A1-8F94-294A1A59ECE9}" srcOrd="0" destOrd="0" presId="urn:microsoft.com/office/officeart/2005/8/layout/vList6"/>
    <dgm:cxn modelId="{D721641C-B5E6-46AE-97D0-37BC2DF21B14}" type="presOf" srcId="{90261FE6-DB8D-481D-B9E1-4E2F4BB0AC43}" destId="{E1477A3D-C094-4B68-A009-F8C5999D3199}" srcOrd="0" destOrd="0" presId="urn:microsoft.com/office/officeart/2005/8/layout/vList6"/>
    <dgm:cxn modelId="{C3B0F080-5DFB-4DC5-8F40-82426FAFDFD6}" type="presOf" srcId="{1CFF723B-E024-4F30-9DBE-CC71D470EADF}" destId="{BA16A20E-1B0F-4233-9C0C-F6A7585C5B0D}" srcOrd="0" destOrd="0" presId="urn:microsoft.com/office/officeart/2005/8/layout/vList6"/>
    <dgm:cxn modelId="{F57D6A36-F565-4C07-AD93-D90773930706}" srcId="{90261FE6-DB8D-481D-B9E1-4E2F4BB0AC43}" destId="{D21D141B-95CB-47F8-890A-D5827FCD6574}" srcOrd="0" destOrd="0" parTransId="{43F07A3C-A710-4CCD-8071-CC5FBACCAE2A}" sibTransId="{D9FB968B-C766-4F2E-B4C5-EE012E90311E}"/>
    <dgm:cxn modelId="{E36456FA-233E-458E-BF70-85196098D39A}" type="presOf" srcId="{CFBEBEC9-0AD5-4EF4-82C6-6D2E77D23365}" destId="{33A4A479-F461-4854-8C2C-4DC8BB88FB49}" srcOrd="0" destOrd="0" presId="urn:microsoft.com/office/officeart/2005/8/layout/vList6"/>
    <dgm:cxn modelId="{B44EB54C-6765-459B-BA20-8F21ABA9F88C}" type="presOf" srcId="{78E2083C-5E4C-4507-B853-2315747ADDBC}" destId="{7D940B66-E316-4346-84BF-0479D9ADBD35}" srcOrd="0" destOrd="0" presId="urn:microsoft.com/office/officeart/2005/8/layout/vList6"/>
    <dgm:cxn modelId="{D4A2D04F-4117-45E8-BBA9-7BDF8368A4C5}" srcId="{90261FE6-DB8D-481D-B9E1-4E2F4BB0AC43}" destId="{CFBEBEC9-0AD5-4EF4-82C6-6D2E77D23365}" srcOrd="1" destOrd="0" parTransId="{A2EA522D-630A-486E-94E2-2CC128A04BF6}" sibTransId="{AF53E351-FA0D-49CA-AFC9-CE9350A796B4}"/>
    <dgm:cxn modelId="{2DAFF7A8-C190-4D95-9870-A02FB253921F}" srcId="{7E084B05-85A7-4757-9023-71B4DC383C4B}" destId="{1CFF723B-E024-4F30-9DBE-CC71D470EADF}" srcOrd="0" destOrd="0" parTransId="{169D569B-939E-450E-A624-12360DE54FC7}" sibTransId="{652E3831-D084-4D69-B883-1237C9624C78}"/>
    <dgm:cxn modelId="{AD134B3C-12C2-4BA1-A847-B19DA47459BA}" srcId="{CFBEBEC9-0AD5-4EF4-82C6-6D2E77D23365}" destId="{78E2083C-5E4C-4507-B853-2315747ADDBC}" srcOrd="0" destOrd="0" parTransId="{CEEEF605-CB67-4CC4-9573-AC5A421E6E51}" sibTransId="{DFD63F6F-8A19-4AE4-977D-26898C6EAA01}"/>
    <dgm:cxn modelId="{7CC49BC3-7D5C-49E6-B2B1-7156D99088B7}" srcId="{90261FE6-DB8D-481D-B9E1-4E2F4BB0AC43}" destId="{7E084B05-85A7-4757-9023-71B4DC383C4B}" srcOrd="2" destOrd="0" parTransId="{3272E608-3B09-4BD7-8277-0D96D95C7B3D}" sibTransId="{E47B8AF3-8104-4607-87EF-D78FE97916BC}"/>
    <dgm:cxn modelId="{439550DD-D161-444C-A63B-1B63EAEA05C2}" type="presParOf" srcId="{E1477A3D-C094-4B68-A009-F8C5999D3199}" destId="{CDD02BD9-28CB-4325-BA5C-5FD736B14CB8}" srcOrd="0" destOrd="0" presId="urn:microsoft.com/office/officeart/2005/8/layout/vList6"/>
    <dgm:cxn modelId="{6F55D58A-27B8-4B94-8B0A-2662A2D0A6C0}" type="presParOf" srcId="{CDD02BD9-28CB-4325-BA5C-5FD736B14CB8}" destId="{9BD303AC-5A92-4649-B3A8-BA5596F24DF1}" srcOrd="0" destOrd="0" presId="urn:microsoft.com/office/officeart/2005/8/layout/vList6"/>
    <dgm:cxn modelId="{879B4D91-1B03-43AE-A176-C1CE55F5C33D}" type="presParOf" srcId="{CDD02BD9-28CB-4325-BA5C-5FD736B14CB8}" destId="{065181E8-F182-48D2-B291-DD9A779D48CB}" srcOrd="1" destOrd="0" presId="urn:microsoft.com/office/officeart/2005/8/layout/vList6"/>
    <dgm:cxn modelId="{968A4649-B91E-4D53-9B5A-8F5A1CA3671C}" type="presParOf" srcId="{E1477A3D-C094-4B68-A009-F8C5999D3199}" destId="{BD831E1E-5376-4273-A2FB-0FD6B2F448E7}" srcOrd="1" destOrd="0" presId="urn:microsoft.com/office/officeart/2005/8/layout/vList6"/>
    <dgm:cxn modelId="{5CF8F0D3-C45E-4214-9741-5D22C2C8E3FD}" type="presParOf" srcId="{E1477A3D-C094-4B68-A009-F8C5999D3199}" destId="{8C232027-13B1-408D-BBB5-11378BAD4646}" srcOrd="2" destOrd="0" presId="urn:microsoft.com/office/officeart/2005/8/layout/vList6"/>
    <dgm:cxn modelId="{561C58DF-9B6A-4A6D-A581-19B38F60BDC7}" type="presParOf" srcId="{8C232027-13B1-408D-BBB5-11378BAD4646}" destId="{33A4A479-F461-4854-8C2C-4DC8BB88FB49}" srcOrd="0" destOrd="0" presId="urn:microsoft.com/office/officeart/2005/8/layout/vList6"/>
    <dgm:cxn modelId="{6DEA6EC0-2308-4AA3-A187-871DD7A93ED8}" type="presParOf" srcId="{8C232027-13B1-408D-BBB5-11378BAD4646}" destId="{7D940B66-E316-4346-84BF-0479D9ADBD35}" srcOrd="1" destOrd="0" presId="urn:microsoft.com/office/officeart/2005/8/layout/vList6"/>
    <dgm:cxn modelId="{3C861AD0-92FE-45B4-8787-D1D5B7C083AB}" type="presParOf" srcId="{E1477A3D-C094-4B68-A009-F8C5999D3199}" destId="{04E4290D-8926-4127-A745-A9355CD7F17C}" srcOrd="3" destOrd="0" presId="urn:microsoft.com/office/officeart/2005/8/layout/vList6"/>
    <dgm:cxn modelId="{CE28671F-3FE3-48DA-85A8-AF3E70AC667A}" type="presParOf" srcId="{E1477A3D-C094-4B68-A009-F8C5999D3199}" destId="{DFE40864-CE98-4727-9980-3F8DCC73F76C}" srcOrd="4" destOrd="0" presId="urn:microsoft.com/office/officeart/2005/8/layout/vList6"/>
    <dgm:cxn modelId="{56C6B4DA-BA5D-481F-ACAF-9DD6C41CD1E8}" type="presParOf" srcId="{DFE40864-CE98-4727-9980-3F8DCC73F76C}" destId="{11DDB002-86F6-43A1-8F94-294A1A59ECE9}" srcOrd="0" destOrd="0" presId="urn:microsoft.com/office/officeart/2005/8/layout/vList6"/>
    <dgm:cxn modelId="{0E9D4AC1-AF06-4AF8-8E82-EADBF8E451BB}" type="presParOf" srcId="{DFE40864-CE98-4727-9980-3F8DCC73F76C}" destId="{BA16A20E-1B0F-4233-9C0C-F6A7585C5B0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261FE6-DB8D-481D-B9E1-4E2F4BB0AC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D21D141B-95CB-47F8-890A-D5827FCD6574}">
      <dgm:prSet phldrT="[Κείμενο]" custT="1"/>
      <dgm:spPr/>
      <dgm:t>
        <a:bodyPr/>
        <a:lstStyle/>
        <a:p>
          <a:r>
            <a:rPr lang="el-GR" sz="1800" b="1" dirty="0" smtClean="0"/>
            <a:t>Φυσιολογικά τα ούρα περιέχουν </a:t>
          </a:r>
          <a:endParaRPr lang="el-GR" sz="1800" dirty="0"/>
        </a:p>
      </dgm:t>
    </dgm:pt>
    <dgm:pt modelId="{43F07A3C-A710-4CCD-8071-CC5FBACCAE2A}" type="parTrans" cxnId="{F57D6A36-F565-4C07-AD93-D90773930706}">
      <dgm:prSet/>
      <dgm:spPr/>
      <dgm:t>
        <a:bodyPr/>
        <a:lstStyle/>
        <a:p>
          <a:endParaRPr lang="el-GR"/>
        </a:p>
      </dgm:t>
    </dgm:pt>
    <dgm:pt modelId="{D9FB968B-C766-4F2E-B4C5-EE012E90311E}" type="sibTrans" cxnId="{F57D6A36-F565-4C07-AD93-D90773930706}">
      <dgm:prSet/>
      <dgm:spPr/>
      <dgm:t>
        <a:bodyPr/>
        <a:lstStyle/>
        <a:p>
          <a:endParaRPr lang="el-GR"/>
        </a:p>
      </dgm:t>
    </dgm:pt>
    <dgm:pt modelId="{CE5BC240-6C44-491F-ACAF-6FAB50DDD56D}">
      <dgm:prSet phldrT="[Κείμενο]" custT="1"/>
      <dgm:spPr/>
      <dgm:t>
        <a:bodyPr/>
        <a:lstStyle/>
        <a:p>
          <a:r>
            <a:rPr lang="el-GR" sz="1600" b="0" dirty="0" smtClean="0"/>
            <a:t>Λιγότερα από 10 κύτταρα/</a:t>
          </a:r>
          <a:r>
            <a:rPr lang="en-US" sz="1600" b="0" dirty="0" smtClean="0"/>
            <a:t>ml</a:t>
          </a:r>
          <a:r>
            <a:rPr lang="el-GR" sz="1600" b="0" dirty="0" smtClean="0"/>
            <a:t> </a:t>
          </a:r>
          <a:endParaRPr lang="el-GR" sz="1600" b="0" dirty="0"/>
        </a:p>
      </dgm:t>
    </dgm:pt>
    <dgm:pt modelId="{2F1FD371-6764-43A9-AD29-1ED3D1CD2A6A}" type="parTrans" cxnId="{46065948-CEDE-4765-BF65-98316D45739F}">
      <dgm:prSet/>
      <dgm:spPr/>
      <dgm:t>
        <a:bodyPr/>
        <a:lstStyle/>
        <a:p>
          <a:endParaRPr lang="el-GR"/>
        </a:p>
      </dgm:t>
    </dgm:pt>
    <dgm:pt modelId="{975444DE-034E-47C0-B173-B0C1277A502D}" type="sibTrans" cxnId="{46065948-CEDE-4765-BF65-98316D45739F}">
      <dgm:prSet/>
      <dgm:spPr/>
      <dgm:t>
        <a:bodyPr/>
        <a:lstStyle/>
        <a:p>
          <a:endParaRPr lang="el-GR"/>
        </a:p>
      </dgm:t>
    </dgm:pt>
    <dgm:pt modelId="{CFBEBEC9-0AD5-4EF4-82C6-6D2E77D23365}">
      <dgm:prSet phldrT="[Κείμενο]" custT="1"/>
      <dgm:spPr/>
      <dgm:t>
        <a:bodyPr/>
        <a:lstStyle/>
        <a:p>
          <a:r>
            <a:rPr lang="el-GR" sz="1800" b="1" dirty="0" smtClean="0"/>
            <a:t>Στις λοιμώξεις τα ούρα περιέχουν:</a:t>
          </a:r>
          <a:endParaRPr lang="el-GR" sz="1800" dirty="0" smtClean="0"/>
        </a:p>
      </dgm:t>
    </dgm:pt>
    <dgm:pt modelId="{A2EA522D-630A-486E-94E2-2CC128A04BF6}" type="parTrans" cxnId="{D4A2D04F-4117-45E8-BBA9-7BDF8368A4C5}">
      <dgm:prSet/>
      <dgm:spPr/>
      <dgm:t>
        <a:bodyPr/>
        <a:lstStyle/>
        <a:p>
          <a:endParaRPr lang="el-GR"/>
        </a:p>
      </dgm:t>
    </dgm:pt>
    <dgm:pt modelId="{AF53E351-FA0D-49CA-AFC9-CE9350A796B4}" type="sibTrans" cxnId="{D4A2D04F-4117-45E8-BBA9-7BDF8368A4C5}">
      <dgm:prSet/>
      <dgm:spPr/>
      <dgm:t>
        <a:bodyPr/>
        <a:lstStyle/>
        <a:p>
          <a:endParaRPr lang="el-GR"/>
        </a:p>
      </dgm:t>
    </dgm:pt>
    <dgm:pt modelId="{78E2083C-5E4C-4507-B853-2315747ADDBC}">
      <dgm:prSet phldrT="[Κείμενο]" custT="1"/>
      <dgm:spPr/>
      <dgm:t>
        <a:bodyPr/>
        <a:lstStyle/>
        <a:p>
          <a:r>
            <a:rPr lang="el-GR" sz="1600" b="0" dirty="0" smtClean="0"/>
            <a:t>Βακτήρια (μικροβιουρία)</a:t>
          </a:r>
          <a:endParaRPr lang="el-GR" sz="1600" b="0" dirty="0"/>
        </a:p>
      </dgm:t>
    </dgm:pt>
    <dgm:pt modelId="{CEEEF605-CB67-4CC4-9573-AC5A421E6E51}" type="parTrans" cxnId="{AD134B3C-12C2-4BA1-A847-B19DA47459BA}">
      <dgm:prSet/>
      <dgm:spPr/>
      <dgm:t>
        <a:bodyPr/>
        <a:lstStyle/>
        <a:p>
          <a:endParaRPr lang="el-GR"/>
        </a:p>
      </dgm:t>
    </dgm:pt>
    <dgm:pt modelId="{DFD63F6F-8A19-4AE4-977D-26898C6EAA01}" type="sibTrans" cxnId="{AD134B3C-12C2-4BA1-A847-B19DA47459BA}">
      <dgm:prSet/>
      <dgm:spPr/>
      <dgm:t>
        <a:bodyPr/>
        <a:lstStyle/>
        <a:p>
          <a:endParaRPr lang="el-GR"/>
        </a:p>
      </dgm:t>
    </dgm:pt>
    <dgm:pt modelId="{7E084B05-85A7-4757-9023-71B4DC383C4B}">
      <dgm:prSet custT="1"/>
      <dgm:spPr/>
      <dgm:t>
        <a:bodyPr/>
        <a:lstStyle/>
        <a:p>
          <a:r>
            <a:rPr lang="el-GR" sz="1800" b="1" dirty="0" smtClean="0"/>
            <a:t>Μη φυγοκεντρημένα ούρα</a:t>
          </a:r>
        </a:p>
        <a:p>
          <a:r>
            <a:rPr lang="el-GR" sz="1800" b="1" dirty="0" smtClean="0"/>
            <a:t>Μεγέθυνση 1000Χ       </a:t>
          </a:r>
          <a:endParaRPr lang="el-GR" sz="1800" b="1" dirty="0"/>
        </a:p>
      </dgm:t>
    </dgm:pt>
    <dgm:pt modelId="{3272E608-3B09-4BD7-8277-0D96D95C7B3D}" type="parTrans" cxnId="{7CC49BC3-7D5C-49E6-B2B1-7156D99088B7}">
      <dgm:prSet/>
      <dgm:spPr/>
      <dgm:t>
        <a:bodyPr/>
        <a:lstStyle/>
        <a:p>
          <a:endParaRPr lang="el-GR"/>
        </a:p>
      </dgm:t>
    </dgm:pt>
    <dgm:pt modelId="{E47B8AF3-8104-4607-87EF-D78FE97916BC}" type="sibTrans" cxnId="{7CC49BC3-7D5C-49E6-B2B1-7156D99088B7}">
      <dgm:prSet/>
      <dgm:spPr/>
      <dgm:t>
        <a:bodyPr/>
        <a:lstStyle/>
        <a:p>
          <a:endParaRPr lang="el-GR"/>
        </a:p>
      </dgm:t>
    </dgm:pt>
    <dgm:pt modelId="{1CFF723B-E024-4F30-9DBE-CC71D470EADF}">
      <dgm:prSet custT="1"/>
      <dgm:spPr/>
      <dgm:t>
        <a:bodyPr/>
        <a:lstStyle/>
        <a:p>
          <a:r>
            <a:rPr lang="el-GR" sz="1600" dirty="0" smtClean="0"/>
            <a:t>ένα  βακτήριο ή ένα  πολυμορφοπύρηνο ανά οπτικό πεδίο αντιστοιχεί σε 10 βακτήρια  ή πολυμορφοπύρηνα/</a:t>
          </a:r>
          <a:r>
            <a:rPr lang="en-US" sz="1600" dirty="0" smtClean="0"/>
            <a:t>ml</a:t>
          </a:r>
          <a:r>
            <a:rPr lang="el-GR" sz="1600" dirty="0" smtClean="0"/>
            <a:t> </a:t>
          </a:r>
          <a:endParaRPr lang="el-GR" sz="1600" dirty="0"/>
        </a:p>
      </dgm:t>
    </dgm:pt>
    <dgm:pt modelId="{169D569B-939E-450E-A624-12360DE54FC7}" type="parTrans" cxnId="{2DAFF7A8-C190-4D95-9870-A02FB253921F}">
      <dgm:prSet/>
      <dgm:spPr/>
      <dgm:t>
        <a:bodyPr/>
        <a:lstStyle/>
        <a:p>
          <a:endParaRPr lang="el-GR"/>
        </a:p>
      </dgm:t>
    </dgm:pt>
    <dgm:pt modelId="{652E3831-D084-4D69-B883-1237C9624C78}" type="sibTrans" cxnId="{2DAFF7A8-C190-4D95-9870-A02FB253921F}">
      <dgm:prSet/>
      <dgm:spPr/>
      <dgm:t>
        <a:bodyPr/>
        <a:lstStyle/>
        <a:p>
          <a:endParaRPr lang="el-GR"/>
        </a:p>
      </dgm:t>
    </dgm:pt>
    <dgm:pt modelId="{E44DB3CF-86E8-47CB-8CB7-C5926CC2CBB1}">
      <dgm:prSet phldrT="[Κείμενο]" custT="1"/>
      <dgm:spPr/>
      <dgm:t>
        <a:bodyPr/>
        <a:lstStyle/>
        <a:p>
          <a:r>
            <a:rPr lang="el-GR" sz="1600" b="0" dirty="0" smtClean="0"/>
            <a:t>Αίμα (αιματουρία)</a:t>
          </a:r>
          <a:endParaRPr lang="el-GR" sz="1600" b="0" dirty="0"/>
        </a:p>
      </dgm:t>
    </dgm:pt>
    <dgm:pt modelId="{91851242-7B94-48DF-997C-F51C5D38EFA8}" type="parTrans" cxnId="{6BA567E2-6672-4FF2-B429-3AA53C6388DF}">
      <dgm:prSet/>
      <dgm:spPr/>
      <dgm:t>
        <a:bodyPr/>
        <a:lstStyle/>
        <a:p>
          <a:endParaRPr lang="el-GR"/>
        </a:p>
      </dgm:t>
    </dgm:pt>
    <dgm:pt modelId="{A41FE590-D015-4BF0-BBC9-920EFCB8A0B1}" type="sibTrans" cxnId="{6BA567E2-6672-4FF2-B429-3AA53C6388DF}">
      <dgm:prSet/>
      <dgm:spPr/>
      <dgm:t>
        <a:bodyPr/>
        <a:lstStyle/>
        <a:p>
          <a:endParaRPr lang="el-GR"/>
        </a:p>
      </dgm:t>
    </dgm:pt>
    <dgm:pt modelId="{9D812125-F5A3-494C-8C2C-0E02A06A3C38}">
      <dgm:prSet phldrT="[Κείμενο]" custT="1"/>
      <dgm:spPr/>
      <dgm:t>
        <a:bodyPr/>
        <a:lstStyle/>
        <a:p>
          <a:r>
            <a:rPr lang="el-GR" sz="1600" b="0" dirty="0" smtClean="0"/>
            <a:t>Πυοσφαίρια (πυουρία)</a:t>
          </a:r>
          <a:endParaRPr lang="el-GR" sz="1600" b="0" dirty="0"/>
        </a:p>
      </dgm:t>
    </dgm:pt>
    <dgm:pt modelId="{5433CD57-6AB8-456B-932B-ED65C2955B04}" type="parTrans" cxnId="{9A4B14FB-6698-49BB-B482-FE8054D34840}">
      <dgm:prSet/>
      <dgm:spPr/>
      <dgm:t>
        <a:bodyPr/>
        <a:lstStyle/>
        <a:p>
          <a:endParaRPr lang="el-GR"/>
        </a:p>
      </dgm:t>
    </dgm:pt>
    <dgm:pt modelId="{C32B3C82-F0BE-402B-9F25-7C91BEB0680C}" type="sibTrans" cxnId="{9A4B14FB-6698-49BB-B482-FE8054D34840}">
      <dgm:prSet/>
      <dgm:spPr/>
      <dgm:t>
        <a:bodyPr/>
        <a:lstStyle/>
        <a:p>
          <a:endParaRPr lang="el-GR"/>
        </a:p>
      </dgm:t>
    </dgm:pt>
    <dgm:pt modelId="{E1477A3D-C094-4B68-A009-F8C5999D3199}" type="pres">
      <dgm:prSet presAssocID="{90261FE6-DB8D-481D-B9E1-4E2F4BB0AC43}" presName="Name0" presStyleCnt="0">
        <dgm:presLayoutVars>
          <dgm:dir/>
          <dgm:animLvl val="lvl"/>
          <dgm:resizeHandles/>
        </dgm:presLayoutVars>
      </dgm:prSet>
      <dgm:spPr/>
      <dgm:t>
        <a:bodyPr/>
        <a:lstStyle/>
        <a:p>
          <a:endParaRPr lang="el-GR"/>
        </a:p>
      </dgm:t>
    </dgm:pt>
    <dgm:pt modelId="{CDD02BD9-28CB-4325-BA5C-5FD736B14CB8}" type="pres">
      <dgm:prSet presAssocID="{D21D141B-95CB-47F8-890A-D5827FCD6574}" presName="linNode" presStyleCnt="0"/>
      <dgm:spPr/>
    </dgm:pt>
    <dgm:pt modelId="{9BD303AC-5A92-4649-B3A8-BA5596F24DF1}" type="pres">
      <dgm:prSet presAssocID="{D21D141B-95CB-47F8-890A-D5827FCD6574}" presName="parentShp" presStyleLbl="node1" presStyleIdx="0" presStyleCnt="3">
        <dgm:presLayoutVars>
          <dgm:bulletEnabled val="1"/>
        </dgm:presLayoutVars>
      </dgm:prSet>
      <dgm:spPr/>
      <dgm:t>
        <a:bodyPr/>
        <a:lstStyle/>
        <a:p>
          <a:endParaRPr lang="el-GR"/>
        </a:p>
      </dgm:t>
    </dgm:pt>
    <dgm:pt modelId="{065181E8-F182-48D2-B291-DD9A779D48CB}" type="pres">
      <dgm:prSet presAssocID="{D21D141B-95CB-47F8-890A-D5827FCD6574}" presName="childShp" presStyleLbl="bgAccFollowNode1" presStyleIdx="0" presStyleCnt="3">
        <dgm:presLayoutVars>
          <dgm:bulletEnabled val="1"/>
        </dgm:presLayoutVars>
      </dgm:prSet>
      <dgm:spPr/>
      <dgm:t>
        <a:bodyPr/>
        <a:lstStyle/>
        <a:p>
          <a:endParaRPr lang="el-GR"/>
        </a:p>
      </dgm:t>
    </dgm:pt>
    <dgm:pt modelId="{BD831E1E-5376-4273-A2FB-0FD6B2F448E7}" type="pres">
      <dgm:prSet presAssocID="{D9FB968B-C766-4F2E-B4C5-EE012E90311E}" presName="spacing" presStyleCnt="0"/>
      <dgm:spPr/>
    </dgm:pt>
    <dgm:pt modelId="{8C232027-13B1-408D-BBB5-11378BAD4646}" type="pres">
      <dgm:prSet presAssocID="{CFBEBEC9-0AD5-4EF4-82C6-6D2E77D23365}" presName="linNode" presStyleCnt="0"/>
      <dgm:spPr/>
    </dgm:pt>
    <dgm:pt modelId="{33A4A479-F461-4854-8C2C-4DC8BB88FB49}" type="pres">
      <dgm:prSet presAssocID="{CFBEBEC9-0AD5-4EF4-82C6-6D2E77D23365}" presName="parentShp" presStyleLbl="node1" presStyleIdx="1" presStyleCnt="3">
        <dgm:presLayoutVars>
          <dgm:bulletEnabled val="1"/>
        </dgm:presLayoutVars>
      </dgm:prSet>
      <dgm:spPr/>
      <dgm:t>
        <a:bodyPr/>
        <a:lstStyle/>
        <a:p>
          <a:endParaRPr lang="el-GR"/>
        </a:p>
      </dgm:t>
    </dgm:pt>
    <dgm:pt modelId="{7D940B66-E316-4346-84BF-0479D9ADBD35}" type="pres">
      <dgm:prSet presAssocID="{CFBEBEC9-0AD5-4EF4-82C6-6D2E77D23365}" presName="childShp" presStyleLbl="bgAccFollowNode1" presStyleIdx="1" presStyleCnt="3">
        <dgm:presLayoutVars>
          <dgm:bulletEnabled val="1"/>
        </dgm:presLayoutVars>
      </dgm:prSet>
      <dgm:spPr/>
      <dgm:t>
        <a:bodyPr/>
        <a:lstStyle/>
        <a:p>
          <a:endParaRPr lang="el-GR"/>
        </a:p>
      </dgm:t>
    </dgm:pt>
    <dgm:pt modelId="{04E4290D-8926-4127-A745-A9355CD7F17C}" type="pres">
      <dgm:prSet presAssocID="{AF53E351-FA0D-49CA-AFC9-CE9350A796B4}" presName="spacing" presStyleCnt="0"/>
      <dgm:spPr/>
    </dgm:pt>
    <dgm:pt modelId="{DFE40864-CE98-4727-9980-3F8DCC73F76C}" type="pres">
      <dgm:prSet presAssocID="{7E084B05-85A7-4757-9023-71B4DC383C4B}" presName="linNode" presStyleCnt="0"/>
      <dgm:spPr/>
    </dgm:pt>
    <dgm:pt modelId="{11DDB002-86F6-43A1-8F94-294A1A59ECE9}" type="pres">
      <dgm:prSet presAssocID="{7E084B05-85A7-4757-9023-71B4DC383C4B}" presName="parentShp" presStyleLbl="node1" presStyleIdx="2" presStyleCnt="3">
        <dgm:presLayoutVars>
          <dgm:bulletEnabled val="1"/>
        </dgm:presLayoutVars>
      </dgm:prSet>
      <dgm:spPr/>
      <dgm:t>
        <a:bodyPr/>
        <a:lstStyle/>
        <a:p>
          <a:endParaRPr lang="el-GR"/>
        </a:p>
      </dgm:t>
    </dgm:pt>
    <dgm:pt modelId="{BA16A20E-1B0F-4233-9C0C-F6A7585C5B0D}" type="pres">
      <dgm:prSet presAssocID="{7E084B05-85A7-4757-9023-71B4DC383C4B}" presName="childShp" presStyleLbl="bgAccFollowNode1" presStyleIdx="2" presStyleCnt="3">
        <dgm:presLayoutVars>
          <dgm:bulletEnabled val="1"/>
        </dgm:presLayoutVars>
      </dgm:prSet>
      <dgm:spPr/>
      <dgm:t>
        <a:bodyPr/>
        <a:lstStyle/>
        <a:p>
          <a:endParaRPr lang="el-GR"/>
        </a:p>
      </dgm:t>
    </dgm:pt>
  </dgm:ptLst>
  <dgm:cxnLst>
    <dgm:cxn modelId="{7CC49BC3-7D5C-49E6-B2B1-7156D99088B7}" srcId="{90261FE6-DB8D-481D-B9E1-4E2F4BB0AC43}" destId="{7E084B05-85A7-4757-9023-71B4DC383C4B}" srcOrd="2" destOrd="0" parTransId="{3272E608-3B09-4BD7-8277-0D96D95C7B3D}" sibTransId="{E47B8AF3-8104-4607-87EF-D78FE97916BC}"/>
    <dgm:cxn modelId="{085FB368-6DFB-4648-BAFB-554086215657}" type="presOf" srcId="{9D812125-F5A3-494C-8C2C-0E02A06A3C38}" destId="{7D940B66-E316-4346-84BF-0479D9ADBD35}" srcOrd="0" destOrd="1" presId="urn:microsoft.com/office/officeart/2005/8/layout/vList6"/>
    <dgm:cxn modelId="{9A4B14FB-6698-49BB-B482-FE8054D34840}" srcId="{CFBEBEC9-0AD5-4EF4-82C6-6D2E77D23365}" destId="{9D812125-F5A3-494C-8C2C-0E02A06A3C38}" srcOrd="1" destOrd="0" parTransId="{5433CD57-6AB8-456B-932B-ED65C2955B04}" sibTransId="{C32B3C82-F0BE-402B-9F25-7C91BEB0680C}"/>
    <dgm:cxn modelId="{B1A0C9C3-4C45-4B81-8459-E9A056C6A5CF}" type="presOf" srcId="{CE5BC240-6C44-491F-ACAF-6FAB50DDD56D}" destId="{065181E8-F182-48D2-B291-DD9A779D48CB}" srcOrd="0" destOrd="0" presId="urn:microsoft.com/office/officeart/2005/8/layout/vList6"/>
    <dgm:cxn modelId="{CCB5CB19-00CC-4995-A4FA-4068E4B735EE}" type="presOf" srcId="{CFBEBEC9-0AD5-4EF4-82C6-6D2E77D23365}" destId="{33A4A479-F461-4854-8C2C-4DC8BB88FB49}" srcOrd="0" destOrd="0" presId="urn:microsoft.com/office/officeart/2005/8/layout/vList6"/>
    <dgm:cxn modelId="{9D19BFDE-3F0F-4A2C-B894-0953C745F571}" type="presOf" srcId="{90261FE6-DB8D-481D-B9E1-4E2F4BB0AC43}" destId="{E1477A3D-C094-4B68-A009-F8C5999D3199}" srcOrd="0" destOrd="0" presId="urn:microsoft.com/office/officeart/2005/8/layout/vList6"/>
    <dgm:cxn modelId="{46065948-CEDE-4765-BF65-98316D45739F}" srcId="{D21D141B-95CB-47F8-890A-D5827FCD6574}" destId="{CE5BC240-6C44-491F-ACAF-6FAB50DDD56D}" srcOrd="0" destOrd="0" parTransId="{2F1FD371-6764-43A9-AD29-1ED3D1CD2A6A}" sibTransId="{975444DE-034E-47C0-B173-B0C1277A502D}"/>
    <dgm:cxn modelId="{6DC2084A-12E7-4838-A2D8-95D5529E7B36}" type="presOf" srcId="{E44DB3CF-86E8-47CB-8CB7-C5926CC2CBB1}" destId="{7D940B66-E316-4346-84BF-0479D9ADBD35}" srcOrd="0" destOrd="2" presId="urn:microsoft.com/office/officeart/2005/8/layout/vList6"/>
    <dgm:cxn modelId="{D4A2D04F-4117-45E8-BBA9-7BDF8368A4C5}" srcId="{90261FE6-DB8D-481D-B9E1-4E2F4BB0AC43}" destId="{CFBEBEC9-0AD5-4EF4-82C6-6D2E77D23365}" srcOrd="1" destOrd="0" parTransId="{A2EA522D-630A-486E-94E2-2CC128A04BF6}" sibTransId="{AF53E351-FA0D-49CA-AFC9-CE9350A796B4}"/>
    <dgm:cxn modelId="{AD134B3C-12C2-4BA1-A847-B19DA47459BA}" srcId="{CFBEBEC9-0AD5-4EF4-82C6-6D2E77D23365}" destId="{78E2083C-5E4C-4507-B853-2315747ADDBC}" srcOrd="0" destOrd="0" parTransId="{CEEEF605-CB67-4CC4-9573-AC5A421E6E51}" sibTransId="{DFD63F6F-8A19-4AE4-977D-26898C6EAA01}"/>
    <dgm:cxn modelId="{F57D6A36-F565-4C07-AD93-D90773930706}" srcId="{90261FE6-DB8D-481D-B9E1-4E2F4BB0AC43}" destId="{D21D141B-95CB-47F8-890A-D5827FCD6574}" srcOrd="0" destOrd="0" parTransId="{43F07A3C-A710-4CCD-8071-CC5FBACCAE2A}" sibTransId="{D9FB968B-C766-4F2E-B4C5-EE012E90311E}"/>
    <dgm:cxn modelId="{FAE72332-09E1-44C7-BBFE-C552FDEF3982}" type="presOf" srcId="{1CFF723B-E024-4F30-9DBE-CC71D470EADF}" destId="{BA16A20E-1B0F-4233-9C0C-F6A7585C5B0D}" srcOrd="0" destOrd="0" presId="urn:microsoft.com/office/officeart/2005/8/layout/vList6"/>
    <dgm:cxn modelId="{2DAFF7A8-C190-4D95-9870-A02FB253921F}" srcId="{7E084B05-85A7-4757-9023-71B4DC383C4B}" destId="{1CFF723B-E024-4F30-9DBE-CC71D470EADF}" srcOrd="0" destOrd="0" parTransId="{169D569B-939E-450E-A624-12360DE54FC7}" sibTransId="{652E3831-D084-4D69-B883-1237C9624C78}"/>
    <dgm:cxn modelId="{B7D60F48-C650-4116-8B9F-ECFB07F847D9}" type="presOf" srcId="{D21D141B-95CB-47F8-890A-D5827FCD6574}" destId="{9BD303AC-5A92-4649-B3A8-BA5596F24DF1}" srcOrd="0" destOrd="0" presId="urn:microsoft.com/office/officeart/2005/8/layout/vList6"/>
    <dgm:cxn modelId="{32516FBF-2D8D-4C6B-91E6-8809837ADC8C}" type="presOf" srcId="{78E2083C-5E4C-4507-B853-2315747ADDBC}" destId="{7D940B66-E316-4346-84BF-0479D9ADBD35}" srcOrd="0" destOrd="0" presId="urn:microsoft.com/office/officeart/2005/8/layout/vList6"/>
    <dgm:cxn modelId="{6BA567E2-6672-4FF2-B429-3AA53C6388DF}" srcId="{CFBEBEC9-0AD5-4EF4-82C6-6D2E77D23365}" destId="{E44DB3CF-86E8-47CB-8CB7-C5926CC2CBB1}" srcOrd="2" destOrd="0" parTransId="{91851242-7B94-48DF-997C-F51C5D38EFA8}" sibTransId="{A41FE590-D015-4BF0-BBC9-920EFCB8A0B1}"/>
    <dgm:cxn modelId="{827DF2AD-A71A-4D26-8AF7-1AB2E10C8841}" type="presOf" srcId="{7E084B05-85A7-4757-9023-71B4DC383C4B}" destId="{11DDB002-86F6-43A1-8F94-294A1A59ECE9}" srcOrd="0" destOrd="0" presId="urn:microsoft.com/office/officeart/2005/8/layout/vList6"/>
    <dgm:cxn modelId="{9722864A-0AD3-4613-8968-4CEC1C72404D}" type="presParOf" srcId="{E1477A3D-C094-4B68-A009-F8C5999D3199}" destId="{CDD02BD9-28CB-4325-BA5C-5FD736B14CB8}" srcOrd="0" destOrd="0" presId="urn:microsoft.com/office/officeart/2005/8/layout/vList6"/>
    <dgm:cxn modelId="{6033C281-4B46-4CE3-B39A-7D252D245349}" type="presParOf" srcId="{CDD02BD9-28CB-4325-BA5C-5FD736B14CB8}" destId="{9BD303AC-5A92-4649-B3A8-BA5596F24DF1}" srcOrd="0" destOrd="0" presId="urn:microsoft.com/office/officeart/2005/8/layout/vList6"/>
    <dgm:cxn modelId="{8CBEB999-3FE4-425D-905A-4C42BDE9131A}" type="presParOf" srcId="{CDD02BD9-28CB-4325-BA5C-5FD736B14CB8}" destId="{065181E8-F182-48D2-B291-DD9A779D48CB}" srcOrd="1" destOrd="0" presId="urn:microsoft.com/office/officeart/2005/8/layout/vList6"/>
    <dgm:cxn modelId="{6205600E-DE32-4643-A63D-3DA3E578A8EB}" type="presParOf" srcId="{E1477A3D-C094-4B68-A009-F8C5999D3199}" destId="{BD831E1E-5376-4273-A2FB-0FD6B2F448E7}" srcOrd="1" destOrd="0" presId="urn:microsoft.com/office/officeart/2005/8/layout/vList6"/>
    <dgm:cxn modelId="{1294CAC9-3312-4CA0-9588-2D3B88C47FD6}" type="presParOf" srcId="{E1477A3D-C094-4B68-A009-F8C5999D3199}" destId="{8C232027-13B1-408D-BBB5-11378BAD4646}" srcOrd="2" destOrd="0" presId="urn:microsoft.com/office/officeart/2005/8/layout/vList6"/>
    <dgm:cxn modelId="{0FAC2876-7E5A-4AF4-9468-5E1A272BF39F}" type="presParOf" srcId="{8C232027-13B1-408D-BBB5-11378BAD4646}" destId="{33A4A479-F461-4854-8C2C-4DC8BB88FB49}" srcOrd="0" destOrd="0" presId="urn:microsoft.com/office/officeart/2005/8/layout/vList6"/>
    <dgm:cxn modelId="{05999432-04E4-4E94-95B3-712C0F374E68}" type="presParOf" srcId="{8C232027-13B1-408D-BBB5-11378BAD4646}" destId="{7D940B66-E316-4346-84BF-0479D9ADBD35}" srcOrd="1" destOrd="0" presId="urn:microsoft.com/office/officeart/2005/8/layout/vList6"/>
    <dgm:cxn modelId="{F3EB4C89-0E0B-48B7-9526-F8775C004677}" type="presParOf" srcId="{E1477A3D-C094-4B68-A009-F8C5999D3199}" destId="{04E4290D-8926-4127-A745-A9355CD7F17C}" srcOrd="3" destOrd="0" presId="urn:microsoft.com/office/officeart/2005/8/layout/vList6"/>
    <dgm:cxn modelId="{74043D99-7667-4F44-8ACA-E7732633093D}" type="presParOf" srcId="{E1477A3D-C094-4B68-A009-F8C5999D3199}" destId="{DFE40864-CE98-4727-9980-3F8DCC73F76C}" srcOrd="4" destOrd="0" presId="urn:microsoft.com/office/officeart/2005/8/layout/vList6"/>
    <dgm:cxn modelId="{247B614F-042C-4A9C-A462-2E0AC86D8FDA}" type="presParOf" srcId="{DFE40864-CE98-4727-9980-3F8DCC73F76C}" destId="{11DDB002-86F6-43A1-8F94-294A1A59ECE9}" srcOrd="0" destOrd="0" presId="urn:microsoft.com/office/officeart/2005/8/layout/vList6"/>
    <dgm:cxn modelId="{A2B6E991-526B-45DA-B42A-E7EC8928C081}" type="presParOf" srcId="{DFE40864-CE98-4727-9980-3F8DCC73F76C}" destId="{BA16A20E-1B0F-4233-9C0C-F6A7585C5B0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46C847-8A60-42FD-BB29-4B7DBADCE6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35E4AE0C-2B08-408A-A02B-D83520AC897E}">
      <dgm:prSet phldrT="[Κείμενο]"/>
      <dgm:spPr/>
      <dgm:t>
        <a:bodyPr/>
        <a:lstStyle/>
        <a:p>
          <a:r>
            <a:rPr lang="el-GR" b="1" dirty="0" smtClean="0"/>
            <a:t>Μικροσκόπηση</a:t>
          </a:r>
          <a:endParaRPr lang="el-GR" dirty="0"/>
        </a:p>
      </dgm:t>
    </dgm:pt>
    <dgm:pt modelId="{46473D5C-698F-49C8-BA10-0AF090188760}" type="parTrans" cxnId="{FD6193C6-36FA-413C-A263-02C984813083}">
      <dgm:prSet/>
      <dgm:spPr/>
      <dgm:t>
        <a:bodyPr/>
        <a:lstStyle/>
        <a:p>
          <a:endParaRPr lang="el-GR"/>
        </a:p>
      </dgm:t>
    </dgm:pt>
    <dgm:pt modelId="{DBE51A4B-0D1B-49A2-A821-84A607D50EDA}" type="sibTrans" cxnId="{FD6193C6-36FA-413C-A263-02C984813083}">
      <dgm:prSet/>
      <dgm:spPr/>
      <dgm:t>
        <a:bodyPr/>
        <a:lstStyle/>
        <a:p>
          <a:endParaRPr lang="el-GR"/>
        </a:p>
      </dgm:t>
    </dgm:pt>
    <dgm:pt modelId="{4D59E607-C883-494D-A472-D0F13EF4130E}">
      <dgm:prSet phldrT="[Κείμενο]"/>
      <dgm:spPr/>
      <dgm:t>
        <a:bodyPr/>
        <a:lstStyle/>
        <a:p>
          <a:r>
            <a:rPr lang="el-GR" b="1" dirty="0" smtClean="0"/>
            <a:t>Μικροσκόπηση χωρίς φυγοκέντρηση</a:t>
          </a:r>
          <a:endParaRPr lang="el-GR" dirty="0" smtClean="0"/>
        </a:p>
      </dgm:t>
    </dgm:pt>
    <dgm:pt modelId="{CE5345C9-AD61-4CAE-B6B8-14982BB52AF2}" type="parTrans" cxnId="{73BD6DAE-CA76-472F-98FF-E2FDE975DFBF}">
      <dgm:prSet/>
      <dgm:spPr/>
      <dgm:t>
        <a:bodyPr/>
        <a:lstStyle/>
        <a:p>
          <a:endParaRPr lang="el-GR"/>
        </a:p>
      </dgm:t>
    </dgm:pt>
    <dgm:pt modelId="{A325F774-D7A1-47E8-9C84-83624EED5781}" type="sibTrans" cxnId="{73BD6DAE-CA76-472F-98FF-E2FDE975DFBF}">
      <dgm:prSet/>
      <dgm:spPr/>
      <dgm:t>
        <a:bodyPr/>
        <a:lstStyle/>
        <a:p>
          <a:endParaRPr lang="el-GR"/>
        </a:p>
      </dgm:t>
    </dgm:pt>
    <dgm:pt modelId="{AD603397-17BA-4EA6-A57C-40DEB3E9C077}">
      <dgm:prSet phldrT="[Κείμενο]"/>
      <dgm:spPr/>
      <dgm:t>
        <a:bodyPr/>
        <a:lstStyle/>
        <a:p>
          <a:r>
            <a:rPr lang="el-GR" b="1" dirty="0" smtClean="0"/>
            <a:t>Αν βρεθούν βακτήρια </a:t>
          </a:r>
          <a:r>
            <a:rPr lang="el-GR" b="1" dirty="0" smtClean="0">
              <a:sym typeface="Wingdings" pitchFamily="2" charset="2"/>
            </a:rPr>
            <a:t></a:t>
          </a:r>
          <a:r>
            <a:rPr lang="el-GR" b="1" dirty="0" smtClean="0"/>
            <a:t>        ουρολοίμωξη</a:t>
          </a:r>
          <a:endParaRPr lang="el-GR" dirty="0"/>
        </a:p>
      </dgm:t>
    </dgm:pt>
    <dgm:pt modelId="{E8FCA8B7-8079-4A15-881E-222A623E1DD6}" type="parTrans" cxnId="{D1527CD8-F559-4A23-A6C2-44D9F7D97B68}">
      <dgm:prSet/>
      <dgm:spPr/>
      <dgm:t>
        <a:bodyPr/>
        <a:lstStyle/>
        <a:p>
          <a:endParaRPr lang="el-GR"/>
        </a:p>
      </dgm:t>
    </dgm:pt>
    <dgm:pt modelId="{C6222930-F9C0-477D-B13F-3C5941F86CFB}" type="sibTrans" cxnId="{D1527CD8-F559-4A23-A6C2-44D9F7D97B68}">
      <dgm:prSet/>
      <dgm:spPr/>
      <dgm:t>
        <a:bodyPr/>
        <a:lstStyle/>
        <a:p>
          <a:endParaRPr lang="el-GR"/>
        </a:p>
      </dgm:t>
    </dgm:pt>
    <dgm:pt modelId="{2B6EB55A-0118-4621-BD16-7B2D7CA86EC0}">
      <dgm:prSet phldrT="[Κείμενο]"/>
      <dgm:spPr/>
      <dgm:t>
        <a:bodyPr/>
        <a:lstStyle/>
        <a:p>
          <a:r>
            <a:rPr lang="el-GR" b="1" dirty="0" smtClean="0"/>
            <a:t>Μικροσκόπηση μετά από φυγοκέντρηση</a:t>
          </a:r>
          <a:endParaRPr lang="el-GR" dirty="0"/>
        </a:p>
      </dgm:t>
    </dgm:pt>
    <dgm:pt modelId="{287447BF-5D0C-4ED4-8A3F-6B611BF9CF0E}" type="parTrans" cxnId="{238390B6-07A2-4ACE-8BE6-FD89D38530B2}">
      <dgm:prSet/>
      <dgm:spPr/>
      <dgm:t>
        <a:bodyPr/>
        <a:lstStyle/>
        <a:p>
          <a:endParaRPr lang="el-GR"/>
        </a:p>
      </dgm:t>
    </dgm:pt>
    <dgm:pt modelId="{8C0F569B-FCF4-40E2-B5F8-9E873B88A5CF}" type="sibTrans" cxnId="{238390B6-07A2-4ACE-8BE6-FD89D38530B2}">
      <dgm:prSet/>
      <dgm:spPr/>
      <dgm:t>
        <a:bodyPr/>
        <a:lstStyle/>
        <a:p>
          <a:endParaRPr lang="el-GR"/>
        </a:p>
      </dgm:t>
    </dgm:pt>
    <dgm:pt modelId="{5C42B354-D652-412D-90BC-CBEF0BF4C1CE}">
      <dgm:prSet phldrT="[Κείμενο]"/>
      <dgm:spPr/>
      <dgm:t>
        <a:bodyPr/>
        <a:lstStyle/>
        <a:p>
          <a:r>
            <a:rPr lang="el-GR" b="1" dirty="0" smtClean="0"/>
            <a:t>Ερυθρά και λευκά αιμοσφαίρια, μονοκύτταρα, πυοσφαίρια, κύτταρα της πυέλου, κύτταρα ουροδόχου κύστεως, επιθηλιακά κύτταρα, σπερματοζωάρια </a:t>
          </a:r>
          <a:endParaRPr lang="el-GR" dirty="0"/>
        </a:p>
      </dgm:t>
    </dgm:pt>
    <dgm:pt modelId="{5B85244C-8F49-4C88-A473-F041F23A3C41}" type="parTrans" cxnId="{F4347BC2-0F39-457E-B91B-62EAB1F39D67}">
      <dgm:prSet/>
      <dgm:spPr/>
      <dgm:t>
        <a:bodyPr/>
        <a:lstStyle/>
        <a:p>
          <a:endParaRPr lang="el-GR"/>
        </a:p>
      </dgm:t>
    </dgm:pt>
    <dgm:pt modelId="{F15B312A-F63B-41F2-8E09-5F88ABECA827}" type="sibTrans" cxnId="{F4347BC2-0F39-457E-B91B-62EAB1F39D67}">
      <dgm:prSet/>
      <dgm:spPr/>
      <dgm:t>
        <a:bodyPr/>
        <a:lstStyle/>
        <a:p>
          <a:endParaRPr lang="el-GR"/>
        </a:p>
      </dgm:t>
    </dgm:pt>
    <dgm:pt modelId="{49821036-A7A3-4A66-9D3B-B448F474ACC7}">
      <dgm:prSet/>
      <dgm:spPr/>
      <dgm:t>
        <a:bodyPr/>
        <a:lstStyle/>
        <a:p>
          <a:r>
            <a:rPr lang="el-GR" b="1" dirty="0" smtClean="0"/>
            <a:t>Τριχομονάδες, μύκητες,  κρυστάλλους φωσφορικού, οξαλικού και ουρικού οξέος, αυγά </a:t>
          </a:r>
          <a:r>
            <a:rPr lang="el-GR" b="1" dirty="0" err="1" smtClean="0"/>
            <a:t>βιλχάρζιας</a:t>
          </a:r>
          <a:r>
            <a:rPr lang="el-GR" b="1" dirty="0" smtClean="0"/>
            <a:t> (</a:t>
          </a:r>
          <a:r>
            <a:rPr lang="en-US" b="1" dirty="0" err="1" smtClean="0"/>
            <a:t>bilharzia</a:t>
          </a:r>
          <a:r>
            <a:rPr lang="en-US" b="1" dirty="0" smtClean="0"/>
            <a:t>)</a:t>
          </a:r>
          <a:endParaRPr lang="el-GR" dirty="0"/>
        </a:p>
      </dgm:t>
    </dgm:pt>
    <dgm:pt modelId="{ADCCD8AD-465C-46CC-BF30-55D600EA9A32}" type="parTrans" cxnId="{29CD4CF3-B071-46D8-ABA9-1464EBBC846A}">
      <dgm:prSet/>
      <dgm:spPr/>
      <dgm:t>
        <a:bodyPr/>
        <a:lstStyle/>
        <a:p>
          <a:endParaRPr lang="el-GR"/>
        </a:p>
      </dgm:t>
    </dgm:pt>
    <dgm:pt modelId="{E2563D69-5C70-426B-9F7C-62C490EAD55B}" type="sibTrans" cxnId="{29CD4CF3-B071-46D8-ABA9-1464EBBC846A}">
      <dgm:prSet/>
      <dgm:spPr/>
      <dgm:t>
        <a:bodyPr/>
        <a:lstStyle/>
        <a:p>
          <a:endParaRPr lang="el-GR"/>
        </a:p>
      </dgm:t>
    </dgm:pt>
    <dgm:pt modelId="{AF085BB8-DEF6-4420-840E-7D07E6489D27}" type="pres">
      <dgm:prSet presAssocID="{6B46C847-8A60-42FD-BB29-4B7DBADCE697}" presName="hierChild1" presStyleCnt="0">
        <dgm:presLayoutVars>
          <dgm:chPref val="1"/>
          <dgm:dir/>
          <dgm:animOne val="branch"/>
          <dgm:animLvl val="lvl"/>
          <dgm:resizeHandles/>
        </dgm:presLayoutVars>
      </dgm:prSet>
      <dgm:spPr/>
      <dgm:t>
        <a:bodyPr/>
        <a:lstStyle/>
        <a:p>
          <a:endParaRPr lang="el-GR"/>
        </a:p>
      </dgm:t>
    </dgm:pt>
    <dgm:pt modelId="{1C227C69-285E-4D37-8D13-AADF2DAEAFF7}" type="pres">
      <dgm:prSet presAssocID="{35E4AE0C-2B08-408A-A02B-D83520AC897E}" presName="hierRoot1" presStyleCnt="0"/>
      <dgm:spPr/>
    </dgm:pt>
    <dgm:pt modelId="{E1300A79-1AE1-4B12-9948-0B1DCF72A2EB}" type="pres">
      <dgm:prSet presAssocID="{35E4AE0C-2B08-408A-A02B-D83520AC897E}" presName="composite" presStyleCnt="0"/>
      <dgm:spPr/>
    </dgm:pt>
    <dgm:pt modelId="{606D26BB-EBB0-43B5-95F9-AF64FD5B2AF5}" type="pres">
      <dgm:prSet presAssocID="{35E4AE0C-2B08-408A-A02B-D83520AC897E}" presName="background" presStyleLbl="node0" presStyleIdx="0" presStyleCnt="1"/>
      <dgm:spPr/>
    </dgm:pt>
    <dgm:pt modelId="{5A955248-6501-4980-8680-C3D45BE53DF4}" type="pres">
      <dgm:prSet presAssocID="{35E4AE0C-2B08-408A-A02B-D83520AC897E}" presName="text" presStyleLbl="fgAcc0" presStyleIdx="0" presStyleCnt="1">
        <dgm:presLayoutVars>
          <dgm:chPref val="3"/>
        </dgm:presLayoutVars>
      </dgm:prSet>
      <dgm:spPr/>
      <dgm:t>
        <a:bodyPr/>
        <a:lstStyle/>
        <a:p>
          <a:endParaRPr lang="el-GR"/>
        </a:p>
      </dgm:t>
    </dgm:pt>
    <dgm:pt modelId="{A1F29EE3-9B19-4DFE-8103-537789725F41}" type="pres">
      <dgm:prSet presAssocID="{35E4AE0C-2B08-408A-A02B-D83520AC897E}" presName="hierChild2" presStyleCnt="0"/>
      <dgm:spPr/>
    </dgm:pt>
    <dgm:pt modelId="{CD52F3E7-89BB-4B29-8FD8-45E8BA967FF0}" type="pres">
      <dgm:prSet presAssocID="{CE5345C9-AD61-4CAE-B6B8-14982BB52AF2}" presName="Name10" presStyleLbl="parChTrans1D2" presStyleIdx="0" presStyleCnt="2"/>
      <dgm:spPr/>
      <dgm:t>
        <a:bodyPr/>
        <a:lstStyle/>
        <a:p>
          <a:endParaRPr lang="el-GR"/>
        </a:p>
      </dgm:t>
    </dgm:pt>
    <dgm:pt modelId="{45C6D559-D260-478C-BB3F-2556C8A7671C}" type="pres">
      <dgm:prSet presAssocID="{4D59E607-C883-494D-A472-D0F13EF4130E}" presName="hierRoot2" presStyleCnt="0"/>
      <dgm:spPr/>
    </dgm:pt>
    <dgm:pt modelId="{8339921D-C9BE-499A-B616-98C22F77C354}" type="pres">
      <dgm:prSet presAssocID="{4D59E607-C883-494D-A472-D0F13EF4130E}" presName="composite2" presStyleCnt="0"/>
      <dgm:spPr/>
    </dgm:pt>
    <dgm:pt modelId="{8C6B1633-0DE9-4781-8E71-A2AE4890982E}" type="pres">
      <dgm:prSet presAssocID="{4D59E607-C883-494D-A472-D0F13EF4130E}" presName="background2" presStyleLbl="node2" presStyleIdx="0" presStyleCnt="2"/>
      <dgm:spPr/>
    </dgm:pt>
    <dgm:pt modelId="{512AF5BF-B79C-41A9-812D-B2A9049B8833}" type="pres">
      <dgm:prSet presAssocID="{4D59E607-C883-494D-A472-D0F13EF4130E}" presName="text2" presStyleLbl="fgAcc2" presStyleIdx="0" presStyleCnt="2">
        <dgm:presLayoutVars>
          <dgm:chPref val="3"/>
        </dgm:presLayoutVars>
      </dgm:prSet>
      <dgm:spPr/>
      <dgm:t>
        <a:bodyPr/>
        <a:lstStyle/>
        <a:p>
          <a:endParaRPr lang="el-GR"/>
        </a:p>
      </dgm:t>
    </dgm:pt>
    <dgm:pt modelId="{17629922-861C-4F7D-9B9E-C59ADEA65B26}" type="pres">
      <dgm:prSet presAssocID="{4D59E607-C883-494D-A472-D0F13EF4130E}" presName="hierChild3" presStyleCnt="0"/>
      <dgm:spPr/>
    </dgm:pt>
    <dgm:pt modelId="{37B7F168-45BD-47C3-B3B2-97DB942073DA}" type="pres">
      <dgm:prSet presAssocID="{E8FCA8B7-8079-4A15-881E-222A623E1DD6}" presName="Name17" presStyleLbl="parChTrans1D3" presStyleIdx="0" presStyleCnt="3"/>
      <dgm:spPr/>
      <dgm:t>
        <a:bodyPr/>
        <a:lstStyle/>
        <a:p>
          <a:endParaRPr lang="el-GR"/>
        </a:p>
      </dgm:t>
    </dgm:pt>
    <dgm:pt modelId="{542C344A-10FE-49DC-9BE1-56E6EF67CF36}" type="pres">
      <dgm:prSet presAssocID="{AD603397-17BA-4EA6-A57C-40DEB3E9C077}" presName="hierRoot3" presStyleCnt="0"/>
      <dgm:spPr/>
    </dgm:pt>
    <dgm:pt modelId="{7D6CA2DD-BF33-48EE-835B-A2258558A36D}" type="pres">
      <dgm:prSet presAssocID="{AD603397-17BA-4EA6-A57C-40DEB3E9C077}" presName="composite3" presStyleCnt="0"/>
      <dgm:spPr/>
    </dgm:pt>
    <dgm:pt modelId="{508E6B4A-4CC5-4F02-8AD6-48235BD9EE89}" type="pres">
      <dgm:prSet presAssocID="{AD603397-17BA-4EA6-A57C-40DEB3E9C077}" presName="background3" presStyleLbl="node3" presStyleIdx="0" presStyleCnt="3"/>
      <dgm:spPr/>
    </dgm:pt>
    <dgm:pt modelId="{3A55E6DD-A501-4A92-B03A-4D31262FFC71}" type="pres">
      <dgm:prSet presAssocID="{AD603397-17BA-4EA6-A57C-40DEB3E9C077}" presName="text3" presStyleLbl="fgAcc3" presStyleIdx="0" presStyleCnt="3">
        <dgm:presLayoutVars>
          <dgm:chPref val="3"/>
        </dgm:presLayoutVars>
      </dgm:prSet>
      <dgm:spPr/>
      <dgm:t>
        <a:bodyPr/>
        <a:lstStyle/>
        <a:p>
          <a:endParaRPr lang="el-GR"/>
        </a:p>
      </dgm:t>
    </dgm:pt>
    <dgm:pt modelId="{0EC21FBE-DA86-487B-8A56-632F6A266241}" type="pres">
      <dgm:prSet presAssocID="{AD603397-17BA-4EA6-A57C-40DEB3E9C077}" presName="hierChild4" presStyleCnt="0"/>
      <dgm:spPr/>
    </dgm:pt>
    <dgm:pt modelId="{33BC7D42-9665-4717-9A8F-E1BD54295CF2}" type="pres">
      <dgm:prSet presAssocID="{287447BF-5D0C-4ED4-8A3F-6B611BF9CF0E}" presName="Name10" presStyleLbl="parChTrans1D2" presStyleIdx="1" presStyleCnt="2"/>
      <dgm:spPr/>
      <dgm:t>
        <a:bodyPr/>
        <a:lstStyle/>
        <a:p>
          <a:endParaRPr lang="el-GR"/>
        </a:p>
      </dgm:t>
    </dgm:pt>
    <dgm:pt modelId="{EFBB28F9-CADE-4A29-89B1-59E06E85E1D9}" type="pres">
      <dgm:prSet presAssocID="{2B6EB55A-0118-4621-BD16-7B2D7CA86EC0}" presName="hierRoot2" presStyleCnt="0"/>
      <dgm:spPr/>
    </dgm:pt>
    <dgm:pt modelId="{9B371264-D185-4729-AA6C-B5F9C5BD631E}" type="pres">
      <dgm:prSet presAssocID="{2B6EB55A-0118-4621-BD16-7B2D7CA86EC0}" presName="composite2" presStyleCnt="0"/>
      <dgm:spPr/>
    </dgm:pt>
    <dgm:pt modelId="{B1731025-547A-4630-B7DF-2EF43CBB1671}" type="pres">
      <dgm:prSet presAssocID="{2B6EB55A-0118-4621-BD16-7B2D7CA86EC0}" presName="background2" presStyleLbl="node2" presStyleIdx="1" presStyleCnt="2"/>
      <dgm:spPr/>
    </dgm:pt>
    <dgm:pt modelId="{E86BC746-EBD2-423F-A453-7B0319B49E0A}" type="pres">
      <dgm:prSet presAssocID="{2B6EB55A-0118-4621-BD16-7B2D7CA86EC0}" presName="text2" presStyleLbl="fgAcc2" presStyleIdx="1" presStyleCnt="2">
        <dgm:presLayoutVars>
          <dgm:chPref val="3"/>
        </dgm:presLayoutVars>
      </dgm:prSet>
      <dgm:spPr/>
      <dgm:t>
        <a:bodyPr/>
        <a:lstStyle/>
        <a:p>
          <a:endParaRPr lang="el-GR"/>
        </a:p>
      </dgm:t>
    </dgm:pt>
    <dgm:pt modelId="{CD22A158-EC4B-4B40-A8F5-ED4615C2CE54}" type="pres">
      <dgm:prSet presAssocID="{2B6EB55A-0118-4621-BD16-7B2D7CA86EC0}" presName="hierChild3" presStyleCnt="0"/>
      <dgm:spPr/>
    </dgm:pt>
    <dgm:pt modelId="{449113DB-6AB7-4722-9FB5-43E9550CF12A}" type="pres">
      <dgm:prSet presAssocID="{5B85244C-8F49-4C88-A473-F041F23A3C41}" presName="Name17" presStyleLbl="parChTrans1D3" presStyleIdx="1" presStyleCnt="3"/>
      <dgm:spPr/>
      <dgm:t>
        <a:bodyPr/>
        <a:lstStyle/>
        <a:p>
          <a:endParaRPr lang="el-GR"/>
        </a:p>
      </dgm:t>
    </dgm:pt>
    <dgm:pt modelId="{84C7E1BB-75FE-40FC-A141-49111604F3C4}" type="pres">
      <dgm:prSet presAssocID="{5C42B354-D652-412D-90BC-CBEF0BF4C1CE}" presName="hierRoot3" presStyleCnt="0"/>
      <dgm:spPr/>
    </dgm:pt>
    <dgm:pt modelId="{3137BC73-B416-4CA5-91F0-A6951710DD22}" type="pres">
      <dgm:prSet presAssocID="{5C42B354-D652-412D-90BC-CBEF0BF4C1CE}" presName="composite3" presStyleCnt="0"/>
      <dgm:spPr/>
    </dgm:pt>
    <dgm:pt modelId="{DE01A0D0-9787-4EE7-88E5-A0632EC9F7D9}" type="pres">
      <dgm:prSet presAssocID="{5C42B354-D652-412D-90BC-CBEF0BF4C1CE}" presName="background3" presStyleLbl="node3" presStyleIdx="1" presStyleCnt="3"/>
      <dgm:spPr/>
    </dgm:pt>
    <dgm:pt modelId="{82692760-6937-4EF6-96A8-E9454E7B824E}" type="pres">
      <dgm:prSet presAssocID="{5C42B354-D652-412D-90BC-CBEF0BF4C1CE}" presName="text3" presStyleLbl="fgAcc3" presStyleIdx="1" presStyleCnt="3">
        <dgm:presLayoutVars>
          <dgm:chPref val="3"/>
        </dgm:presLayoutVars>
      </dgm:prSet>
      <dgm:spPr/>
      <dgm:t>
        <a:bodyPr/>
        <a:lstStyle/>
        <a:p>
          <a:endParaRPr lang="el-GR"/>
        </a:p>
      </dgm:t>
    </dgm:pt>
    <dgm:pt modelId="{34506820-CC3D-4CE4-82D1-4BDEE606C375}" type="pres">
      <dgm:prSet presAssocID="{5C42B354-D652-412D-90BC-CBEF0BF4C1CE}" presName="hierChild4" presStyleCnt="0"/>
      <dgm:spPr/>
    </dgm:pt>
    <dgm:pt modelId="{5446342A-3C8A-4C3E-9011-9EB194DF8DD3}" type="pres">
      <dgm:prSet presAssocID="{ADCCD8AD-465C-46CC-BF30-55D600EA9A32}" presName="Name17" presStyleLbl="parChTrans1D3" presStyleIdx="2" presStyleCnt="3"/>
      <dgm:spPr/>
      <dgm:t>
        <a:bodyPr/>
        <a:lstStyle/>
        <a:p>
          <a:endParaRPr lang="el-GR"/>
        </a:p>
      </dgm:t>
    </dgm:pt>
    <dgm:pt modelId="{1542DC5E-446C-47F2-8833-A9DDA7EF71B3}" type="pres">
      <dgm:prSet presAssocID="{49821036-A7A3-4A66-9D3B-B448F474ACC7}" presName="hierRoot3" presStyleCnt="0"/>
      <dgm:spPr/>
    </dgm:pt>
    <dgm:pt modelId="{A7E720F9-F31E-40B2-A585-F305810FE006}" type="pres">
      <dgm:prSet presAssocID="{49821036-A7A3-4A66-9D3B-B448F474ACC7}" presName="composite3" presStyleCnt="0"/>
      <dgm:spPr/>
    </dgm:pt>
    <dgm:pt modelId="{9541DCCC-368E-4169-9D8E-42901C76C006}" type="pres">
      <dgm:prSet presAssocID="{49821036-A7A3-4A66-9D3B-B448F474ACC7}" presName="background3" presStyleLbl="node3" presStyleIdx="2" presStyleCnt="3"/>
      <dgm:spPr/>
    </dgm:pt>
    <dgm:pt modelId="{7357B651-7633-4699-A432-001142E77E35}" type="pres">
      <dgm:prSet presAssocID="{49821036-A7A3-4A66-9D3B-B448F474ACC7}" presName="text3" presStyleLbl="fgAcc3" presStyleIdx="2" presStyleCnt="3" custLinFactNeighborX="1640" custLinFactNeighborY="-2016">
        <dgm:presLayoutVars>
          <dgm:chPref val="3"/>
        </dgm:presLayoutVars>
      </dgm:prSet>
      <dgm:spPr/>
      <dgm:t>
        <a:bodyPr/>
        <a:lstStyle/>
        <a:p>
          <a:endParaRPr lang="el-GR"/>
        </a:p>
      </dgm:t>
    </dgm:pt>
    <dgm:pt modelId="{41C61923-7103-4076-8C69-2BAF814F1DBA}" type="pres">
      <dgm:prSet presAssocID="{49821036-A7A3-4A66-9D3B-B448F474ACC7}" presName="hierChild4" presStyleCnt="0"/>
      <dgm:spPr/>
    </dgm:pt>
  </dgm:ptLst>
  <dgm:cxnLst>
    <dgm:cxn modelId="{29CD4CF3-B071-46D8-ABA9-1464EBBC846A}" srcId="{2B6EB55A-0118-4621-BD16-7B2D7CA86EC0}" destId="{49821036-A7A3-4A66-9D3B-B448F474ACC7}" srcOrd="1" destOrd="0" parTransId="{ADCCD8AD-465C-46CC-BF30-55D600EA9A32}" sibTransId="{E2563D69-5C70-426B-9F7C-62C490EAD55B}"/>
    <dgm:cxn modelId="{F6630E49-ACE9-4468-BC4A-CF4A40371215}" type="presOf" srcId="{ADCCD8AD-465C-46CC-BF30-55D600EA9A32}" destId="{5446342A-3C8A-4C3E-9011-9EB194DF8DD3}" srcOrd="0" destOrd="0" presId="urn:microsoft.com/office/officeart/2005/8/layout/hierarchy1"/>
    <dgm:cxn modelId="{9F95CCD1-A6A7-4F56-85B4-E26FD299A3CB}" type="presOf" srcId="{5C42B354-D652-412D-90BC-CBEF0BF4C1CE}" destId="{82692760-6937-4EF6-96A8-E9454E7B824E}" srcOrd="0" destOrd="0" presId="urn:microsoft.com/office/officeart/2005/8/layout/hierarchy1"/>
    <dgm:cxn modelId="{237EFB81-46A4-4354-80B1-9B7A70666BD1}" type="presOf" srcId="{6B46C847-8A60-42FD-BB29-4B7DBADCE697}" destId="{AF085BB8-DEF6-4420-840E-7D07E6489D27}" srcOrd="0" destOrd="0" presId="urn:microsoft.com/office/officeart/2005/8/layout/hierarchy1"/>
    <dgm:cxn modelId="{F4347BC2-0F39-457E-B91B-62EAB1F39D67}" srcId="{2B6EB55A-0118-4621-BD16-7B2D7CA86EC0}" destId="{5C42B354-D652-412D-90BC-CBEF0BF4C1CE}" srcOrd="0" destOrd="0" parTransId="{5B85244C-8F49-4C88-A473-F041F23A3C41}" sibTransId="{F15B312A-F63B-41F2-8E09-5F88ABECA827}"/>
    <dgm:cxn modelId="{865991FB-40D9-4530-9E7E-6F62A3F130AB}" type="presOf" srcId="{AD603397-17BA-4EA6-A57C-40DEB3E9C077}" destId="{3A55E6DD-A501-4A92-B03A-4D31262FFC71}" srcOrd="0" destOrd="0" presId="urn:microsoft.com/office/officeart/2005/8/layout/hierarchy1"/>
    <dgm:cxn modelId="{8F0F792D-7E1D-4749-848B-B4CE850054E8}" type="presOf" srcId="{E8FCA8B7-8079-4A15-881E-222A623E1DD6}" destId="{37B7F168-45BD-47C3-B3B2-97DB942073DA}" srcOrd="0" destOrd="0" presId="urn:microsoft.com/office/officeart/2005/8/layout/hierarchy1"/>
    <dgm:cxn modelId="{B8EBA416-4FF9-4897-97AC-B147A659C01E}" type="presOf" srcId="{287447BF-5D0C-4ED4-8A3F-6B611BF9CF0E}" destId="{33BC7D42-9665-4717-9A8F-E1BD54295CF2}" srcOrd="0" destOrd="0" presId="urn:microsoft.com/office/officeart/2005/8/layout/hierarchy1"/>
    <dgm:cxn modelId="{7BD10B2C-4A0B-47ED-A1D7-DDF880D72E19}" type="presOf" srcId="{35E4AE0C-2B08-408A-A02B-D83520AC897E}" destId="{5A955248-6501-4980-8680-C3D45BE53DF4}" srcOrd="0" destOrd="0" presId="urn:microsoft.com/office/officeart/2005/8/layout/hierarchy1"/>
    <dgm:cxn modelId="{73BD6DAE-CA76-472F-98FF-E2FDE975DFBF}" srcId="{35E4AE0C-2B08-408A-A02B-D83520AC897E}" destId="{4D59E607-C883-494D-A472-D0F13EF4130E}" srcOrd="0" destOrd="0" parTransId="{CE5345C9-AD61-4CAE-B6B8-14982BB52AF2}" sibTransId="{A325F774-D7A1-47E8-9C84-83624EED5781}"/>
    <dgm:cxn modelId="{57D84F9E-CDEE-43CC-BDD4-DCBF54176386}" type="presOf" srcId="{5B85244C-8F49-4C88-A473-F041F23A3C41}" destId="{449113DB-6AB7-4722-9FB5-43E9550CF12A}" srcOrd="0" destOrd="0" presId="urn:microsoft.com/office/officeart/2005/8/layout/hierarchy1"/>
    <dgm:cxn modelId="{D1527CD8-F559-4A23-A6C2-44D9F7D97B68}" srcId="{4D59E607-C883-494D-A472-D0F13EF4130E}" destId="{AD603397-17BA-4EA6-A57C-40DEB3E9C077}" srcOrd="0" destOrd="0" parTransId="{E8FCA8B7-8079-4A15-881E-222A623E1DD6}" sibTransId="{C6222930-F9C0-477D-B13F-3C5941F86CFB}"/>
    <dgm:cxn modelId="{238390B6-07A2-4ACE-8BE6-FD89D38530B2}" srcId="{35E4AE0C-2B08-408A-A02B-D83520AC897E}" destId="{2B6EB55A-0118-4621-BD16-7B2D7CA86EC0}" srcOrd="1" destOrd="0" parTransId="{287447BF-5D0C-4ED4-8A3F-6B611BF9CF0E}" sibTransId="{8C0F569B-FCF4-40E2-B5F8-9E873B88A5CF}"/>
    <dgm:cxn modelId="{BE1631C8-E4A0-4F2E-9C76-257D751B1C2E}" type="presOf" srcId="{4D59E607-C883-494D-A472-D0F13EF4130E}" destId="{512AF5BF-B79C-41A9-812D-B2A9049B8833}" srcOrd="0" destOrd="0" presId="urn:microsoft.com/office/officeart/2005/8/layout/hierarchy1"/>
    <dgm:cxn modelId="{6339039F-2071-4211-936D-0FE600AD5A7E}" type="presOf" srcId="{2B6EB55A-0118-4621-BD16-7B2D7CA86EC0}" destId="{E86BC746-EBD2-423F-A453-7B0319B49E0A}" srcOrd="0" destOrd="0" presId="urn:microsoft.com/office/officeart/2005/8/layout/hierarchy1"/>
    <dgm:cxn modelId="{FD6193C6-36FA-413C-A263-02C984813083}" srcId="{6B46C847-8A60-42FD-BB29-4B7DBADCE697}" destId="{35E4AE0C-2B08-408A-A02B-D83520AC897E}" srcOrd="0" destOrd="0" parTransId="{46473D5C-698F-49C8-BA10-0AF090188760}" sibTransId="{DBE51A4B-0D1B-49A2-A821-84A607D50EDA}"/>
    <dgm:cxn modelId="{A4124421-CFC6-4461-B542-88C19B23E80C}" type="presOf" srcId="{49821036-A7A3-4A66-9D3B-B448F474ACC7}" destId="{7357B651-7633-4699-A432-001142E77E35}" srcOrd="0" destOrd="0" presId="urn:microsoft.com/office/officeart/2005/8/layout/hierarchy1"/>
    <dgm:cxn modelId="{B528F814-29D6-4307-B7EE-BFF8C1F7D9E1}" type="presOf" srcId="{CE5345C9-AD61-4CAE-B6B8-14982BB52AF2}" destId="{CD52F3E7-89BB-4B29-8FD8-45E8BA967FF0}" srcOrd="0" destOrd="0" presId="urn:microsoft.com/office/officeart/2005/8/layout/hierarchy1"/>
    <dgm:cxn modelId="{828559E8-3751-4F03-8229-525D4DC1CD9E}" type="presParOf" srcId="{AF085BB8-DEF6-4420-840E-7D07E6489D27}" destId="{1C227C69-285E-4D37-8D13-AADF2DAEAFF7}" srcOrd="0" destOrd="0" presId="urn:microsoft.com/office/officeart/2005/8/layout/hierarchy1"/>
    <dgm:cxn modelId="{8FF4A4A8-C8BF-475D-A17F-07B1535CA8FB}" type="presParOf" srcId="{1C227C69-285E-4D37-8D13-AADF2DAEAFF7}" destId="{E1300A79-1AE1-4B12-9948-0B1DCF72A2EB}" srcOrd="0" destOrd="0" presId="urn:microsoft.com/office/officeart/2005/8/layout/hierarchy1"/>
    <dgm:cxn modelId="{1371331E-719F-4677-9F84-F7AF30C08396}" type="presParOf" srcId="{E1300A79-1AE1-4B12-9948-0B1DCF72A2EB}" destId="{606D26BB-EBB0-43B5-95F9-AF64FD5B2AF5}" srcOrd="0" destOrd="0" presId="urn:microsoft.com/office/officeart/2005/8/layout/hierarchy1"/>
    <dgm:cxn modelId="{7224B2EF-DB07-4DDF-9410-AE3D2C1E5B45}" type="presParOf" srcId="{E1300A79-1AE1-4B12-9948-0B1DCF72A2EB}" destId="{5A955248-6501-4980-8680-C3D45BE53DF4}" srcOrd="1" destOrd="0" presId="urn:microsoft.com/office/officeart/2005/8/layout/hierarchy1"/>
    <dgm:cxn modelId="{8F884542-66DD-4879-A899-734D482298FF}" type="presParOf" srcId="{1C227C69-285E-4D37-8D13-AADF2DAEAFF7}" destId="{A1F29EE3-9B19-4DFE-8103-537789725F41}" srcOrd="1" destOrd="0" presId="urn:microsoft.com/office/officeart/2005/8/layout/hierarchy1"/>
    <dgm:cxn modelId="{50AFB8F6-FB67-4AB9-9A73-15A69E2A852F}" type="presParOf" srcId="{A1F29EE3-9B19-4DFE-8103-537789725F41}" destId="{CD52F3E7-89BB-4B29-8FD8-45E8BA967FF0}" srcOrd="0" destOrd="0" presId="urn:microsoft.com/office/officeart/2005/8/layout/hierarchy1"/>
    <dgm:cxn modelId="{4A8A7720-B8BA-467D-8B5A-FE06AB951439}" type="presParOf" srcId="{A1F29EE3-9B19-4DFE-8103-537789725F41}" destId="{45C6D559-D260-478C-BB3F-2556C8A7671C}" srcOrd="1" destOrd="0" presId="urn:microsoft.com/office/officeart/2005/8/layout/hierarchy1"/>
    <dgm:cxn modelId="{4B4B4E43-5F40-4C71-A690-60DAC0293D2D}" type="presParOf" srcId="{45C6D559-D260-478C-BB3F-2556C8A7671C}" destId="{8339921D-C9BE-499A-B616-98C22F77C354}" srcOrd="0" destOrd="0" presId="urn:microsoft.com/office/officeart/2005/8/layout/hierarchy1"/>
    <dgm:cxn modelId="{B7F96FFA-331D-4EC3-AC3C-F66F9E10F028}" type="presParOf" srcId="{8339921D-C9BE-499A-B616-98C22F77C354}" destId="{8C6B1633-0DE9-4781-8E71-A2AE4890982E}" srcOrd="0" destOrd="0" presId="urn:microsoft.com/office/officeart/2005/8/layout/hierarchy1"/>
    <dgm:cxn modelId="{A90912DD-FB0C-4EA5-8DD8-E1AAB8018AD5}" type="presParOf" srcId="{8339921D-C9BE-499A-B616-98C22F77C354}" destId="{512AF5BF-B79C-41A9-812D-B2A9049B8833}" srcOrd="1" destOrd="0" presId="urn:microsoft.com/office/officeart/2005/8/layout/hierarchy1"/>
    <dgm:cxn modelId="{793C8189-C119-4A3E-A117-77EC268839B8}" type="presParOf" srcId="{45C6D559-D260-478C-BB3F-2556C8A7671C}" destId="{17629922-861C-4F7D-9B9E-C59ADEA65B26}" srcOrd="1" destOrd="0" presId="urn:microsoft.com/office/officeart/2005/8/layout/hierarchy1"/>
    <dgm:cxn modelId="{1D80D5ED-C366-4686-8ED8-9BA6CD1B3D88}" type="presParOf" srcId="{17629922-861C-4F7D-9B9E-C59ADEA65B26}" destId="{37B7F168-45BD-47C3-B3B2-97DB942073DA}" srcOrd="0" destOrd="0" presId="urn:microsoft.com/office/officeart/2005/8/layout/hierarchy1"/>
    <dgm:cxn modelId="{59FED9F9-EB2D-46B3-8605-826E22DB15D7}" type="presParOf" srcId="{17629922-861C-4F7D-9B9E-C59ADEA65B26}" destId="{542C344A-10FE-49DC-9BE1-56E6EF67CF36}" srcOrd="1" destOrd="0" presId="urn:microsoft.com/office/officeart/2005/8/layout/hierarchy1"/>
    <dgm:cxn modelId="{0928E9E1-FBF3-4F95-AF40-8A8C99A416C7}" type="presParOf" srcId="{542C344A-10FE-49DC-9BE1-56E6EF67CF36}" destId="{7D6CA2DD-BF33-48EE-835B-A2258558A36D}" srcOrd="0" destOrd="0" presId="urn:microsoft.com/office/officeart/2005/8/layout/hierarchy1"/>
    <dgm:cxn modelId="{AB8DA05D-76C1-4698-A918-1F77636DDF8C}" type="presParOf" srcId="{7D6CA2DD-BF33-48EE-835B-A2258558A36D}" destId="{508E6B4A-4CC5-4F02-8AD6-48235BD9EE89}" srcOrd="0" destOrd="0" presId="urn:microsoft.com/office/officeart/2005/8/layout/hierarchy1"/>
    <dgm:cxn modelId="{5467D771-355A-41F3-92C7-153F671FEE81}" type="presParOf" srcId="{7D6CA2DD-BF33-48EE-835B-A2258558A36D}" destId="{3A55E6DD-A501-4A92-B03A-4D31262FFC71}" srcOrd="1" destOrd="0" presId="urn:microsoft.com/office/officeart/2005/8/layout/hierarchy1"/>
    <dgm:cxn modelId="{BC8E587C-43E6-4693-805C-E163278A0D63}" type="presParOf" srcId="{542C344A-10FE-49DC-9BE1-56E6EF67CF36}" destId="{0EC21FBE-DA86-487B-8A56-632F6A266241}" srcOrd="1" destOrd="0" presId="urn:microsoft.com/office/officeart/2005/8/layout/hierarchy1"/>
    <dgm:cxn modelId="{6670EE5B-6A1A-4C7B-A755-64868D94FCB6}" type="presParOf" srcId="{A1F29EE3-9B19-4DFE-8103-537789725F41}" destId="{33BC7D42-9665-4717-9A8F-E1BD54295CF2}" srcOrd="2" destOrd="0" presId="urn:microsoft.com/office/officeart/2005/8/layout/hierarchy1"/>
    <dgm:cxn modelId="{ED079D12-656B-4E23-8D1B-9B685A331CE6}" type="presParOf" srcId="{A1F29EE3-9B19-4DFE-8103-537789725F41}" destId="{EFBB28F9-CADE-4A29-89B1-59E06E85E1D9}" srcOrd="3" destOrd="0" presId="urn:microsoft.com/office/officeart/2005/8/layout/hierarchy1"/>
    <dgm:cxn modelId="{E3B8CE1E-85AA-4C7D-BD27-EDA91D8B5F51}" type="presParOf" srcId="{EFBB28F9-CADE-4A29-89B1-59E06E85E1D9}" destId="{9B371264-D185-4729-AA6C-B5F9C5BD631E}" srcOrd="0" destOrd="0" presId="urn:microsoft.com/office/officeart/2005/8/layout/hierarchy1"/>
    <dgm:cxn modelId="{CD2606EB-2854-48A1-B35B-8A9870DC73C8}" type="presParOf" srcId="{9B371264-D185-4729-AA6C-B5F9C5BD631E}" destId="{B1731025-547A-4630-B7DF-2EF43CBB1671}" srcOrd="0" destOrd="0" presId="urn:microsoft.com/office/officeart/2005/8/layout/hierarchy1"/>
    <dgm:cxn modelId="{AC91EFDD-135C-4947-9701-656C458C8C04}" type="presParOf" srcId="{9B371264-D185-4729-AA6C-B5F9C5BD631E}" destId="{E86BC746-EBD2-423F-A453-7B0319B49E0A}" srcOrd="1" destOrd="0" presId="urn:microsoft.com/office/officeart/2005/8/layout/hierarchy1"/>
    <dgm:cxn modelId="{52E238F9-D9E6-4E3E-82F0-3A31689FEC42}" type="presParOf" srcId="{EFBB28F9-CADE-4A29-89B1-59E06E85E1D9}" destId="{CD22A158-EC4B-4B40-A8F5-ED4615C2CE54}" srcOrd="1" destOrd="0" presId="urn:microsoft.com/office/officeart/2005/8/layout/hierarchy1"/>
    <dgm:cxn modelId="{EA4559FE-26E3-485A-818F-D735B8D85E9B}" type="presParOf" srcId="{CD22A158-EC4B-4B40-A8F5-ED4615C2CE54}" destId="{449113DB-6AB7-4722-9FB5-43E9550CF12A}" srcOrd="0" destOrd="0" presId="urn:microsoft.com/office/officeart/2005/8/layout/hierarchy1"/>
    <dgm:cxn modelId="{33FC8168-6CB9-4A8C-A54C-214AF7FC9EF3}" type="presParOf" srcId="{CD22A158-EC4B-4B40-A8F5-ED4615C2CE54}" destId="{84C7E1BB-75FE-40FC-A141-49111604F3C4}" srcOrd="1" destOrd="0" presId="urn:microsoft.com/office/officeart/2005/8/layout/hierarchy1"/>
    <dgm:cxn modelId="{0A3D304D-D020-4B7A-97CA-04D3E70E62AC}" type="presParOf" srcId="{84C7E1BB-75FE-40FC-A141-49111604F3C4}" destId="{3137BC73-B416-4CA5-91F0-A6951710DD22}" srcOrd="0" destOrd="0" presId="urn:microsoft.com/office/officeart/2005/8/layout/hierarchy1"/>
    <dgm:cxn modelId="{EF7A3875-41FC-44D9-B1C8-77B6968B3E99}" type="presParOf" srcId="{3137BC73-B416-4CA5-91F0-A6951710DD22}" destId="{DE01A0D0-9787-4EE7-88E5-A0632EC9F7D9}" srcOrd="0" destOrd="0" presId="urn:microsoft.com/office/officeart/2005/8/layout/hierarchy1"/>
    <dgm:cxn modelId="{89A293B9-2A5C-4E77-9657-AB798386BBED}" type="presParOf" srcId="{3137BC73-B416-4CA5-91F0-A6951710DD22}" destId="{82692760-6937-4EF6-96A8-E9454E7B824E}" srcOrd="1" destOrd="0" presId="urn:microsoft.com/office/officeart/2005/8/layout/hierarchy1"/>
    <dgm:cxn modelId="{8F3735D4-8594-4FAC-968B-CE3FCF625710}" type="presParOf" srcId="{84C7E1BB-75FE-40FC-A141-49111604F3C4}" destId="{34506820-CC3D-4CE4-82D1-4BDEE606C375}" srcOrd="1" destOrd="0" presId="urn:microsoft.com/office/officeart/2005/8/layout/hierarchy1"/>
    <dgm:cxn modelId="{477300F5-320C-4FC7-8874-5615CF30B16F}" type="presParOf" srcId="{CD22A158-EC4B-4B40-A8F5-ED4615C2CE54}" destId="{5446342A-3C8A-4C3E-9011-9EB194DF8DD3}" srcOrd="2" destOrd="0" presId="urn:microsoft.com/office/officeart/2005/8/layout/hierarchy1"/>
    <dgm:cxn modelId="{A06B81E6-E8E2-498D-832D-83A917215C21}" type="presParOf" srcId="{CD22A158-EC4B-4B40-A8F5-ED4615C2CE54}" destId="{1542DC5E-446C-47F2-8833-A9DDA7EF71B3}" srcOrd="3" destOrd="0" presId="urn:microsoft.com/office/officeart/2005/8/layout/hierarchy1"/>
    <dgm:cxn modelId="{FFC74979-2819-4904-A425-201855A863E9}" type="presParOf" srcId="{1542DC5E-446C-47F2-8833-A9DDA7EF71B3}" destId="{A7E720F9-F31E-40B2-A585-F305810FE006}" srcOrd="0" destOrd="0" presId="urn:microsoft.com/office/officeart/2005/8/layout/hierarchy1"/>
    <dgm:cxn modelId="{94A1F8D5-7AAA-457B-BC70-299DB961EC13}" type="presParOf" srcId="{A7E720F9-F31E-40B2-A585-F305810FE006}" destId="{9541DCCC-368E-4169-9D8E-42901C76C006}" srcOrd="0" destOrd="0" presId="urn:microsoft.com/office/officeart/2005/8/layout/hierarchy1"/>
    <dgm:cxn modelId="{734E0534-B6B7-4E8B-AF0A-2B6555FF5795}" type="presParOf" srcId="{A7E720F9-F31E-40B2-A585-F305810FE006}" destId="{7357B651-7633-4699-A432-001142E77E35}" srcOrd="1" destOrd="0" presId="urn:microsoft.com/office/officeart/2005/8/layout/hierarchy1"/>
    <dgm:cxn modelId="{FF99A970-820F-4F12-8761-EE41424EB92A}" type="presParOf" srcId="{1542DC5E-446C-47F2-8833-A9DDA7EF71B3}" destId="{41C61923-7103-4076-8C69-2BAF814F1DB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ECC58A-98CC-44C1-8B68-9D784C562F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A9EF937A-287C-44E2-A70D-2A5F23FA60AA}">
      <dgm:prSet phldrT="[Κείμενο]" custT="1"/>
      <dgm:spPr/>
      <dgm:t>
        <a:bodyPr/>
        <a:lstStyle/>
        <a:p>
          <a:r>
            <a:rPr lang="el-GR" sz="2000" b="1" dirty="0" smtClean="0"/>
            <a:t>Ποσοτική</a:t>
          </a:r>
          <a:endParaRPr lang="el-GR" sz="2000" dirty="0" smtClean="0"/>
        </a:p>
      </dgm:t>
    </dgm:pt>
    <dgm:pt modelId="{9C3BC021-F65D-42ED-9817-3EFF470B739D}" type="parTrans" cxnId="{A5B303D3-9334-49A7-8FDA-FADF0A95AEFD}">
      <dgm:prSet/>
      <dgm:spPr/>
      <dgm:t>
        <a:bodyPr/>
        <a:lstStyle/>
        <a:p>
          <a:endParaRPr lang="el-GR"/>
        </a:p>
      </dgm:t>
    </dgm:pt>
    <dgm:pt modelId="{666F3D93-D9CF-45CC-A1D1-C55162A3A72F}" type="sibTrans" cxnId="{A5B303D3-9334-49A7-8FDA-FADF0A95AEFD}">
      <dgm:prSet/>
      <dgm:spPr/>
      <dgm:t>
        <a:bodyPr/>
        <a:lstStyle/>
        <a:p>
          <a:endParaRPr lang="el-GR"/>
        </a:p>
      </dgm:t>
    </dgm:pt>
    <dgm:pt modelId="{421FBD46-40D8-454C-8D2B-C84E2B1E96A1}">
      <dgm:prSet phldrT="[Κείμενο]" custT="1"/>
      <dgm:spPr/>
      <dgm:t>
        <a:bodyPr/>
        <a:lstStyle/>
        <a:p>
          <a:r>
            <a:rPr lang="el-GR" sz="1800" b="0" dirty="0" smtClean="0"/>
            <a:t>Καταμέτρηση μικροβίων</a:t>
          </a:r>
          <a:endParaRPr lang="el-GR" sz="1800" b="0" dirty="0"/>
        </a:p>
      </dgm:t>
    </dgm:pt>
    <dgm:pt modelId="{3E3B02AE-E348-4465-BF2A-61E249F81429}" type="parTrans" cxnId="{7E265DDA-E7DF-4080-859A-16AF49504FB9}">
      <dgm:prSet/>
      <dgm:spPr/>
      <dgm:t>
        <a:bodyPr/>
        <a:lstStyle/>
        <a:p>
          <a:endParaRPr lang="el-GR"/>
        </a:p>
      </dgm:t>
    </dgm:pt>
    <dgm:pt modelId="{106D113C-790E-40DA-AB4B-21CF3E807FBC}" type="sibTrans" cxnId="{7E265DDA-E7DF-4080-859A-16AF49504FB9}">
      <dgm:prSet/>
      <dgm:spPr/>
      <dgm:t>
        <a:bodyPr/>
        <a:lstStyle/>
        <a:p>
          <a:endParaRPr lang="el-GR"/>
        </a:p>
      </dgm:t>
    </dgm:pt>
    <dgm:pt modelId="{0FF0F6EE-DBED-4379-BE97-EB58EAE9C5A6}">
      <dgm:prSet phldrT="[Κείμενο]" custT="1"/>
      <dgm:spPr/>
      <dgm:t>
        <a:bodyPr/>
        <a:lstStyle/>
        <a:p>
          <a:r>
            <a:rPr lang="el-GR" sz="2000" b="1" dirty="0" smtClean="0"/>
            <a:t>Ποιοτική</a:t>
          </a:r>
          <a:endParaRPr lang="el-GR" sz="2000" dirty="0"/>
        </a:p>
      </dgm:t>
    </dgm:pt>
    <dgm:pt modelId="{2359AEB2-EBE5-4DF2-93B2-795707A250EF}" type="parTrans" cxnId="{D08A179A-EA5E-4B77-87E1-3CA3AAA454C8}">
      <dgm:prSet/>
      <dgm:spPr/>
      <dgm:t>
        <a:bodyPr/>
        <a:lstStyle/>
        <a:p>
          <a:endParaRPr lang="el-GR"/>
        </a:p>
      </dgm:t>
    </dgm:pt>
    <dgm:pt modelId="{A110CE9E-7062-475F-AF6B-0BA86698CBB0}" type="sibTrans" cxnId="{D08A179A-EA5E-4B77-87E1-3CA3AAA454C8}">
      <dgm:prSet/>
      <dgm:spPr/>
      <dgm:t>
        <a:bodyPr/>
        <a:lstStyle/>
        <a:p>
          <a:endParaRPr lang="el-GR"/>
        </a:p>
      </dgm:t>
    </dgm:pt>
    <dgm:pt modelId="{CC563896-2295-49D1-B5BC-559918F268CA}">
      <dgm:prSet phldrT="[Κείμενο]" custT="1"/>
      <dgm:spPr/>
      <dgm:t>
        <a:bodyPr/>
        <a:lstStyle/>
        <a:p>
          <a:r>
            <a:rPr lang="el-GR" sz="1800" b="0" dirty="0" smtClean="0"/>
            <a:t>Απομόνωση αποικιών</a:t>
          </a:r>
          <a:endParaRPr lang="el-GR" sz="1800" b="0" dirty="0"/>
        </a:p>
      </dgm:t>
    </dgm:pt>
    <dgm:pt modelId="{E79713B3-AC4F-465F-83B6-FC3417B68D3D}" type="parTrans" cxnId="{25F493B6-DCAD-48A9-B1B0-CE49E300F274}">
      <dgm:prSet/>
      <dgm:spPr/>
      <dgm:t>
        <a:bodyPr/>
        <a:lstStyle/>
        <a:p>
          <a:endParaRPr lang="el-GR"/>
        </a:p>
      </dgm:t>
    </dgm:pt>
    <dgm:pt modelId="{75E731C4-7AD9-49FC-BC36-886794B8191F}" type="sibTrans" cxnId="{25F493B6-DCAD-48A9-B1B0-CE49E300F274}">
      <dgm:prSet/>
      <dgm:spPr/>
      <dgm:t>
        <a:bodyPr/>
        <a:lstStyle/>
        <a:p>
          <a:endParaRPr lang="el-GR"/>
        </a:p>
      </dgm:t>
    </dgm:pt>
    <dgm:pt modelId="{CE65CAB1-C92A-44DD-AA29-CFC79E37CA73}">
      <dgm:prSet phldrT="[Κείμενο]" custT="1"/>
      <dgm:spPr/>
      <dgm:t>
        <a:bodyPr/>
        <a:lstStyle/>
        <a:p>
          <a:r>
            <a:rPr lang="el-GR" sz="1800" b="0" dirty="0" smtClean="0"/>
            <a:t>Ταυτοποίηση μικροβίων</a:t>
          </a:r>
          <a:endParaRPr lang="el-GR" sz="1800" b="0" dirty="0"/>
        </a:p>
      </dgm:t>
    </dgm:pt>
    <dgm:pt modelId="{206E90BC-B5A4-4019-B71D-3F47118F834E}" type="parTrans" cxnId="{FE3AD038-E7D5-4482-9B21-369BF8F5EF7A}">
      <dgm:prSet/>
      <dgm:spPr/>
      <dgm:t>
        <a:bodyPr/>
        <a:lstStyle/>
        <a:p>
          <a:endParaRPr lang="el-GR"/>
        </a:p>
      </dgm:t>
    </dgm:pt>
    <dgm:pt modelId="{6697E761-4A2A-4ADA-A962-6AADB942CA11}" type="sibTrans" cxnId="{FE3AD038-E7D5-4482-9B21-369BF8F5EF7A}">
      <dgm:prSet/>
      <dgm:spPr/>
      <dgm:t>
        <a:bodyPr/>
        <a:lstStyle/>
        <a:p>
          <a:endParaRPr lang="el-GR"/>
        </a:p>
      </dgm:t>
    </dgm:pt>
    <dgm:pt modelId="{2B0B431F-4FA0-4054-B415-EFAB8011B54D}" type="pres">
      <dgm:prSet presAssocID="{89ECC58A-98CC-44C1-8B68-9D784C562FCE}" presName="Name0" presStyleCnt="0">
        <dgm:presLayoutVars>
          <dgm:dir/>
          <dgm:animLvl val="lvl"/>
          <dgm:resizeHandles/>
        </dgm:presLayoutVars>
      </dgm:prSet>
      <dgm:spPr/>
      <dgm:t>
        <a:bodyPr/>
        <a:lstStyle/>
        <a:p>
          <a:endParaRPr lang="el-GR"/>
        </a:p>
      </dgm:t>
    </dgm:pt>
    <dgm:pt modelId="{DB3B79A6-82CB-4577-80BB-7F5BD90B5D11}" type="pres">
      <dgm:prSet presAssocID="{A9EF937A-287C-44E2-A70D-2A5F23FA60AA}" presName="linNode" presStyleCnt="0"/>
      <dgm:spPr/>
    </dgm:pt>
    <dgm:pt modelId="{295E4805-8451-418D-959A-A1772C0B25B8}" type="pres">
      <dgm:prSet presAssocID="{A9EF937A-287C-44E2-A70D-2A5F23FA60AA}" presName="parentShp" presStyleLbl="node1" presStyleIdx="0" presStyleCnt="2">
        <dgm:presLayoutVars>
          <dgm:bulletEnabled val="1"/>
        </dgm:presLayoutVars>
      </dgm:prSet>
      <dgm:spPr/>
      <dgm:t>
        <a:bodyPr/>
        <a:lstStyle/>
        <a:p>
          <a:endParaRPr lang="el-GR"/>
        </a:p>
      </dgm:t>
    </dgm:pt>
    <dgm:pt modelId="{2C937E53-DC02-4921-8A59-F9004B84DD99}" type="pres">
      <dgm:prSet presAssocID="{A9EF937A-287C-44E2-A70D-2A5F23FA60AA}" presName="childShp" presStyleLbl="bgAccFollowNode1" presStyleIdx="0" presStyleCnt="2">
        <dgm:presLayoutVars>
          <dgm:bulletEnabled val="1"/>
        </dgm:presLayoutVars>
      </dgm:prSet>
      <dgm:spPr/>
      <dgm:t>
        <a:bodyPr/>
        <a:lstStyle/>
        <a:p>
          <a:endParaRPr lang="el-GR"/>
        </a:p>
      </dgm:t>
    </dgm:pt>
    <dgm:pt modelId="{AAB705A5-AA37-457E-8E76-6313329EBB7B}" type="pres">
      <dgm:prSet presAssocID="{666F3D93-D9CF-45CC-A1D1-C55162A3A72F}" presName="spacing" presStyleCnt="0"/>
      <dgm:spPr/>
    </dgm:pt>
    <dgm:pt modelId="{A1083DB2-B6BB-4B92-BB60-899346F6D5B2}" type="pres">
      <dgm:prSet presAssocID="{0FF0F6EE-DBED-4379-BE97-EB58EAE9C5A6}" presName="linNode" presStyleCnt="0"/>
      <dgm:spPr/>
    </dgm:pt>
    <dgm:pt modelId="{AF414E77-D14D-49F7-B2A1-958894AFC403}" type="pres">
      <dgm:prSet presAssocID="{0FF0F6EE-DBED-4379-BE97-EB58EAE9C5A6}" presName="parentShp" presStyleLbl="node1" presStyleIdx="1" presStyleCnt="2">
        <dgm:presLayoutVars>
          <dgm:bulletEnabled val="1"/>
        </dgm:presLayoutVars>
      </dgm:prSet>
      <dgm:spPr/>
      <dgm:t>
        <a:bodyPr/>
        <a:lstStyle/>
        <a:p>
          <a:endParaRPr lang="el-GR"/>
        </a:p>
      </dgm:t>
    </dgm:pt>
    <dgm:pt modelId="{D5C72F5F-E06E-4AE6-B61B-02BB0F13E1A9}" type="pres">
      <dgm:prSet presAssocID="{0FF0F6EE-DBED-4379-BE97-EB58EAE9C5A6}" presName="childShp" presStyleLbl="bgAccFollowNode1" presStyleIdx="1" presStyleCnt="2">
        <dgm:presLayoutVars>
          <dgm:bulletEnabled val="1"/>
        </dgm:presLayoutVars>
      </dgm:prSet>
      <dgm:spPr/>
      <dgm:t>
        <a:bodyPr/>
        <a:lstStyle/>
        <a:p>
          <a:endParaRPr lang="el-GR"/>
        </a:p>
      </dgm:t>
    </dgm:pt>
  </dgm:ptLst>
  <dgm:cxnLst>
    <dgm:cxn modelId="{25F493B6-DCAD-48A9-B1B0-CE49E300F274}" srcId="{0FF0F6EE-DBED-4379-BE97-EB58EAE9C5A6}" destId="{CC563896-2295-49D1-B5BC-559918F268CA}" srcOrd="0" destOrd="0" parTransId="{E79713B3-AC4F-465F-83B6-FC3417B68D3D}" sibTransId="{75E731C4-7AD9-49FC-BC36-886794B8191F}"/>
    <dgm:cxn modelId="{8BCA1B4B-3F92-4E02-AF93-0F9F5D4DA006}" type="presOf" srcId="{CE65CAB1-C92A-44DD-AA29-CFC79E37CA73}" destId="{D5C72F5F-E06E-4AE6-B61B-02BB0F13E1A9}" srcOrd="0" destOrd="1" presId="urn:microsoft.com/office/officeart/2005/8/layout/vList6"/>
    <dgm:cxn modelId="{2A70D37D-5B33-46E4-A901-2385C6DCAE1A}" type="presOf" srcId="{0FF0F6EE-DBED-4379-BE97-EB58EAE9C5A6}" destId="{AF414E77-D14D-49F7-B2A1-958894AFC403}" srcOrd="0" destOrd="0" presId="urn:microsoft.com/office/officeart/2005/8/layout/vList6"/>
    <dgm:cxn modelId="{6631A219-BF3A-4B2E-A0EC-6D18420CD8B0}" type="presOf" srcId="{CC563896-2295-49D1-B5BC-559918F268CA}" destId="{D5C72F5F-E06E-4AE6-B61B-02BB0F13E1A9}" srcOrd="0" destOrd="0" presId="urn:microsoft.com/office/officeart/2005/8/layout/vList6"/>
    <dgm:cxn modelId="{1FD5E149-4DBF-44C8-A6E4-D520D5C54196}" type="presOf" srcId="{A9EF937A-287C-44E2-A70D-2A5F23FA60AA}" destId="{295E4805-8451-418D-959A-A1772C0B25B8}" srcOrd="0" destOrd="0" presId="urn:microsoft.com/office/officeart/2005/8/layout/vList6"/>
    <dgm:cxn modelId="{A5B303D3-9334-49A7-8FDA-FADF0A95AEFD}" srcId="{89ECC58A-98CC-44C1-8B68-9D784C562FCE}" destId="{A9EF937A-287C-44E2-A70D-2A5F23FA60AA}" srcOrd="0" destOrd="0" parTransId="{9C3BC021-F65D-42ED-9817-3EFF470B739D}" sibTransId="{666F3D93-D9CF-45CC-A1D1-C55162A3A72F}"/>
    <dgm:cxn modelId="{653D0534-0B46-48DF-A4AE-9B01EAACC269}" type="presOf" srcId="{89ECC58A-98CC-44C1-8B68-9D784C562FCE}" destId="{2B0B431F-4FA0-4054-B415-EFAB8011B54D}" srcOrd="0" destOrd="0" presId="urn:microsoft.com/office/officeart/2005/8/layout/vList6"/>
    <dgm:cxn modelId="{7E265DDA-E7DF-4080-859A-16AF49504FB9}" srcId="{A9EF937A-287C-44E2-A70D-2A5F23FA60AA}" destId="{421FBD46-40D8-454C-8D2B-C84E2B1E96A1}" srcOrd="0" destOrd="0" parTransId="{3E3B02AE-E348-4465-BF2A-61E249F81429}" sibTransId="{106D113C-790E-40DA-AB4B-21CF3E807FBC}"/>
    <dgm:cxn modelId="{FE3AD038-E7D5-4482-9B21-369BF8F5EF7A}" srcId="{0FF0F6EE-DBED-4379-BE97-EB58EAE9C5A6}" destId="{CE65CAB1-C92A-44DD-AA29-CFC79E37CA73}" srcOrd="1" destOrd="0" parTransId="{206E90BC-B5A4-4019-B71D-3F47118F834E}" sibTransId="{6697E761-4A2A-4ADA-A962-6AADB942CA11}"/>
    <dgm:cxn modelId="{6DA23D39-6748-4F6F-BE03-1F984794D32B}" type="presOf" srcId="{421FBD46-40D8-454C-8D2B-C84E2B1E96A1}" destId="{2C937E53-DC02-4921-8A59-F9004B84DD99}" srcOrd="0" destOrd="0" presId="urn:microsoft.com/office/officeart/2005/8/layout/vList6"/>
    <dgm:cxn modelId="{D08A179A-EA5E-4B77-87E1-3CA3AAA454C8}" srcId="{89ECC58A-98CC-44C1-8B68-9D784C562FCE}" destId="{0FF0F6EE-DBED-4379-BE97-EB58EAE9C5A6}" srcOrd="1" destOrd="0" parTransId="{2359AEB2-EBE5-4DF2-93B2-795707A250EF}" sibTransId="{A110CE9E-7062-475F-AF6B-0BA86698CBB0}"/>
    <dgm:cxn modelId="{4A18E435-DFFC-40A3-8354-0C74895D7110}" type="presParOf" srcId="{2B0B431F-4FA0-4054-B415-EFAB8011B54D}" destId="{DB3B79A6-82CB-4577-80BB-7F5BD90B5D11}" srcOrd="0" destOrd="0" presId="urn:microsoft.com/office/officeart/2005/8/layout/vList6"/>
    <dgm:cxn modelId="{8C4AAA78-8787-4953-843C-2DA409AB554C}" type="presParOf" srcId="{DB3B79A6-82CB-4577-80BB-7F5BD90B5D11}" destId="{295E4805-8451-418D-959A-A1772C0B25B8}" srcOrd="0" destOrd="0" presId="urn:microsoft.com/office/officeart/2005/8/layout/vList6"/>
    <dgm:cxn modelId="{13434580-9D28-4E85-A7A1-4131473F6BEB}" type="presParOf" srcId="{DB3B79A6-82CB-4577-80BB-7F5BD90B5D11}" destId="{2C937E53-DC02-4921-8A59-F9004B84DD99}" srcOrd="1" destOrd="0" presId="urn:microsoft.com/office/officeart/2005/8/layout/vList6"/>
    <dgm:cxn modelId="{AF41C308-7CCF-458C-AED3-6057D151431F}" type="presParOf" srcId="{2B0B431F-4FA0-4054-B415-EFAB8011B54D}" destId="{AAB705A5-AA37-457E-8E76-6313329EBB7B}" srcOrd="1" destOrd="0" presId="urn:microsoft.com/office/officeart/2005/8/layout/vList6"/>
    <dgm:cxn modelId="{D64A0A03-4331-4C8D-8FA2-9BF8A3DD849F}" type="presParOf" srcId="{2B0B431F-4FA0-4054-B415-EFAB8011B54D}" destId="{A1083DB2-B6BB-4B92-BB60-899346F6D5B2}" srcOrd="2" destOrd="0" presId="urn:microsoft.com/office/officeart/2005/8/layout/vList6"/>
    <dgm:cxn modelId="{C89ABA0C-8ED0-405A-A6BA-A78CF7128D51}" type="presParOf" srcId="{A1083DB2-B6BB-4B92-BB60-899346F6D5B2}" destId="{AF414E77-D14D-49F7-B2A1-958894AFC403}" srcOrd="0" destOrd="0" presId="urn:microsoft.com/office/officeart/2005/8/layout/vList6"/>
    <dgm:cxn modelId="{CE1AF242-4B50-4481-8E9C-1F9A33A6308B}" type="presParOf" srcId="{A1083DB2-B6BB-4B92-BB60-899346F6D5B2}" destId="{D5C72F5F-E06E-4AE6-B61B-02BB0F13E1A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F7891F-B176-452E-AB4C-751BD23DF42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05A5962E-22A6-4498-84BA-53F2B6C93E62}">
      <dgm:prSet phldrT="[Κείμενο]" custT="1"/>
      <dgm:spPr/>
      <dgm:t>
        <a:bodyPr/>
        <a:lstStyle/>
        <a:p>
          <a:r>
            <a:rPr lang="el-GR" sz="2000" b="1" dirty="0" smtClean="0"/>
            <a:t>&lt;10</a:t>
          </a:r>
          <a:r>
            <a:rPr lang="el-GR" sz="2000" b="1" baseline="30000" dirty="0" smtClean="0"/>
            <a:t>3</a:t>
          </a:r>
          <a:r>
            <a:rPr lang="el-GR" sz="2000" b="1" dirty="0" smtClean="0"/>
            <a:t> </a:t>
          </a:r>
          <a:r>
            <a:rPr lang="en-US" sz="2000" b="1" dirty="0" smtClean="0"/>
            <a:t>CFU</a:t>
          </a:r>
          <a:r>
            <a:rPr lang="el-GR" sz="2000" b="1" dirty="0" smtClean="0"/>
            <a:t>/</a:t>
          </a:r>
          <a:r>
            <a:rPr lang="en-US" sz="2000" b="1" dirty="0" smtClean="0"/>
            <a:t>ml</a:t>
          </a:r>
          <a:r>
            <a:rPr lang="el-GR" sz="2000" b="1" dirty="0" smtClean="0"/>
            <a:t>:</a:t>
          </a:r>
          <a:endParaRPr lang="el-GR" sz="2000" dirty="0"/>
        </a:p>
      </dgm:t>
    </dgm:pt>
    <dgm:pt modelId="{E39172E8-2B5A-46E4-B202-55F381DFBD67}" type="parTrans" cxnId="{3D2D6A61-CFE5-406E-8DBA-82BDEF4662E1}">
      <dgm:prSet/>
      <dgm:spPr/>
      <dgm:t>
        <a:bodyPr/>
        <a:lstStyle/>
        <a:p>
          <a:endParaRPr lang="el-GR"/>
        </a:p>
      </dgm:t>
    </dgm:pt>
    <dgm:pt modelId="{00B800D3-58C1-4971-9282-D526AACC5EEA}" type="sibTrans" cxnId="{3D2D6A61-CFE5-406E-8DBA-82BDEF4662E1}">
      <dgm:prSet/>
      <dgm:spPr/>
      <dgm:t>
        <a:bodyPr/>
        <a:lstStyle/>
        <a:p>
          <a:endParaRPr lang="el-GR"/>
        </a:p>
      </dgm:t>
    </dgm:pt>
    <dgm:pt modelId="{40E62BF9-2232-47D2-8D15-CA822D565597}">
      <dgm:prSet phldrT="[Κείμενο]" custT="1"/>
      <dgm:spPr/>
      <dgm:t>
        <a:bodyPr/>
        <a:lstStyle/>
        <a:p>
          <a:r>
            <a:rPr lang="el-GR" sz="1600" b="1" dirty="0" smtClean="0"/>
            <a:t>δεν υπάρχει ουρολοίμωξη</a:t>
          </a:r>
          <a:endParaRPr lang="el-GR" sz="1600" dirty="0"/>
        </a:p>
      </dgm:t>
    </dgm:pt>
    <dgm:pt modelId="{9BF244E4-A51E-48D6-A44D-118DFE418440}" type="parTrans" cxnId="{6C34CD1D-E810-402A-A336-787FD6E36C6E}">
      <dgm:prSet/>
      <dgm:spPr/>
      <dgm:t>
        <a:bodyPr/>
        <a:lstStyle/>
        <a:p>
          <a:endParaRPr lang="el-GR"/>
        </a:p>
      </dgm:t>
    </dgm:pt>
    <dgm:pt modelId="{F8309EAB-AA97-4997-B251-079DA92470C5}" type="sibTrans" cxnId="{6C34CD1D-E810-402A-A336-787FD6E36C6E}">
      <dgm:prSet/>
      <dgm:spPr/>
      <dgm:t>
        <a:bodyPr/>
        <a:lstStyle/>
        <a:p>
          <a:endParaRPr lang="el-GR"/>
        </a:p>
      </dgm:t>
    </dgm:pt>
    <dgm:pt modelId="{4E989A08-B282-4133-B7B2-918277D8F2A6}">
      <dgm:prSet phldrT="[Κείμενο]" custT="1"/>
      <dgm:spPr/>
      <dgm:t>
        <a:bodyPr/>
        <a:lstStyle/>
        <a:p>
          <a:r>
            <a:rPr lang="el-GR" sz="2000" b="1" dirty="0" smtClean="0"/>
            <a:t>10</a:t>
          </a:r>
          <a:r>
            <a:rPr lang="el-GR" sz="2000" b="1" baseline="30000" dirty="0" smtClean="0"/>
            <a:t>3</a:t>
          </a:r>
          <a:r>
            <a:rPr lang="el-GR" sz="2000" b="1" dirty="0" smtClean="0"/>
            <a:t> -10</a:t>
          </a:r>
          <a:r>
            <a:rPr lang="el-GR" sz="2000" b="1" baseline="30000" dirty="0" smtClean="0"/>
            <a:t>4</a:t>
          </a:r>
          <a:r>
            <a:rPr lang="el-GR" sz="2000" b="1" dirty="0" smtClean="0"/>
            <a:t> </a:t>
          </a:r>
          <a:r>
            <a:rPr lang="en-US" sz="2000" b="1" dirty="0" smtClean="0"/>
            <a:t>CFU</a:t>
          </a:r>
          <a:r>
            <a:rPr lang="el-GR" sz="2000" b="1" dirty="0" smtClean="0"/>
            <a:t>/</a:t>
          </a:r>
          <a:r>
            <a:rPr lang="en-US" sz="2000" b="1" dirty="0" smtClean="0"/>
            <a:t>ml</a:t>
          </a:r>
          <a:r>
            <a:rPr lang="el-GR" sz="2000" b="1" dirty="0" smtClean="0"/>
            <a:t>:</a:t>
          </a:r>
          <a:endParaRPr lang="el-GR" sz="2000" dirty="0"/>
        </a:p>
      </dgm:t>
    </dgm:pt>
    <dgm:pt modelId="{CFC31BE4-BC44-4890-983A-F5BF02A50DDA}" type="parTrans" cxnId="{F30D3AF3-ADD2-4935-A0C7-E120557DB8A6}">
      <dgm:prSet/>
      <dgm:spPr/>
      <dgm:t>
        <a:bodyPr/>
        <a:lstStyle/>
        <a:p>
          <a:endParaRPr lang="el-GR"/>
        </a:p>
      </dgm:t>
    </dgm:pt>
    <dgm:pt modelId="{E0A477C9-AD84-4CEF-9D38-99400DA67225}" type="sibTrans" cxnId="{F30D3AF3-ADD2-4935-A0C7-E120557DB8A6}">
      <dgm:prSet/>
      <dgm:spPr/>
      <dgm:t>
        <a:bodyPr/>
        <a:lstStyle/>
        <a:p>
          <a:endParaRPr lang="el-GR"/>
        </a:p>
      </dgm:t>
    </dgm:pt>
    <dgm:pt modelId="{11FCD822-699C-4D0D-932D-2B7C4792D0A1}">
      <dgm:prSet phldrT="[Κείμενο]" custT="1"/>
      <dgm:spPr/>
      <dgm:t>
        <a:bodyPr/>
        <a:lstStyle/>
        <a:p>
          <a:r>
            <a:rPr lang="el-GR" sz="1600" b="1" dirty="0" smtClean="0"/>
            <a:t>αν δεν υπάρχουν συμπτώματα θεωρείται επιμόλυνση</a:t>
          </a:r>
          <a:endParaRPr lang="el-GR" sz="1600" dirty="0"/>
        </a:p>
      </dgm:t>
    </dgm:pt>
    <dgm:pt modelId="{92077DE1-D107-4787-8F21-3CEDE0B1F6FE}" type="parTrans" cxnId="{BF522FF5-C796-4E99-90D1-69FF76A767A8}">
      <dgm:prSet/>
      <dgm:spPr/>
      <dgm:t>
        <a:bodyPr/>
        <a:lstStyle/>
        <a:p>
          <a:endParaRPr lang="el-GR"/>
        </a:p>
      </dgm:t>
    </dgm:pt>
    <dgm:pt modelId="{4F8F9147-270E-4261-9299-7ADEB56136C5}" type="sibTrans" cxnId="{BF522FF5-C796-4E99-90D1-69FF76A767A8}">
      <dgm:prSet/>
      <dgm:spPr/>
      <dgm:t>
        <a:bodyPr/>
        <a:lstStyle/>
        <a:p>
          <a:endParaRPr lang="el-GR"/>
        </a:p>
      </dgm:t>
    </dgm:pt>
    <dgm:pt modelId="{915B0FCB-A769-4419-86A0-A0E23C6AE538}">
      <dgm:prSet/>
      <dgm:spPr/>
      <dgm:t>
        <a:bodyPr/>
        <a:lstStyle/>
        <a:p>
          <a:r>
            <a:rPr lang="el-GR" b="1" dirty="0" smtClean="0"/>
            <a:t>10</a:t>
          </a:r>
          <a:r>
            <a:rPr lang="el-GR" b="1" baseline="30000" dirty="0" smtClean="0"/>
            <a:t>4</a:t>
          </a:r>
          <a:r>
            <a:rPr lang="el-GR" b="1" dirty="0" smtClean="0"/>
            <a:t> – 10</a:t>
          </a:r>
          <a:r>
            <a:rPr lang="el-GR" b="1" baseline="30000" dirty="0" smtClean="0"/>
            <a:t>5</a:t>
          </a:r>
          <a:r>
            <a:rPr lang="el-GR" b="1" dirty="0" smtClean="0"/>
            <a:t> </a:t>
          </a:r>
          <a:r>
            <a:rPr lang="en-US" b="1" dirty="0" smtClean="0"/>
            <a:t>CFU</a:t>
          </a:r>
          <a:r>
            <a:rPr lang="el-GR" b="1" dirty="0" smtClean="0"/>
            <a:t>/</a:t>
          </a:r>
          <a:r>
            <a:rPr lang="en-US" b="1" dirty="0" smtClean="0"/>
            <a:t>ml</a:t>
          </a:r>
          <a:r>
            <a:rPr lang="el-GR" b="1" dirty="0" smtClean="0"/>
            <a:t> και </a:t>
          </a:r>
          <a:r>
            <a:rPr lang="el-GR" b="1" u="sng" dirty="0" smtClean="0"/>
            <a:t>ένα</a:t>
          </a:r>
          <a:r>
            <a:rPr lang="el-GR" b="1" dirty="0" smtClean="0"/>
            <a:t> είδος οργανισμού:</a:t>
          </a:r>
          <a:endParaRPr lang="el-GR" dirty="0"/>
        </a:p>
      </dgm:t>
    </dgm:pt>
    <dgm:pt modelId="{E4E0D136-CB2F-4C0E-ADC6-5DC664CC6E87}" type="parTrans" cxnId="{F5F6CAB4-3763-48AC-944E-CB35281673AD}">
      <dgm:prSet/>
      <dgm:spPr/>
      <dgm:t>
        <a:bodyPr/>
        <a:lstStyle/>
        <a:p>
          <a:endParaRPr lang="el-GR"/>
        </a:p>
      </dgm:t>
    </dgm:pt>
    <dgm:pt modelId="{3D52FE47-A0D2-488E-995F-D07D271C1C43}" type="sibTrans" cxnId="{F5F6CAB4-3763-48AC-944E-CB35281673AD}">
      <dgm:prSet/>
      <dgm:spPr/>
      <dgm:t>
        <a:bodyPr/>
        <a:lstStyle/>
        <a:p>
          <a:endParaRPr lang="el-GR"/>
        </a:p>
      </dgm:t>
    </dgm:pt>
    <dgm:pt modelId="{92631BA9-B477-4D22-970D-188AAB6E805D}">
      <dgm:prSet/>
      <dgm:spPr/>
      <dgm:t>
        <a:bodyPr/>
        <a:lstStyle/>
        <a:p>
          <a:r>
            <a:rPr lang="el-GR" b="1" dirty="0" smtClean="0"/>
            <a:t>10</a:t>
          </a:r>
          <a:r>
            <a:rPr lang="el-GR" b="1" baseline="30000" dirty="0" smtClean="0"/>
            <a:t>4</a:t>
          </a:r>
          <a:r>
            <a:rPr lang="el-GR" b="1" dirty="0" smtClean="0"/>
            <a:t> – 10</a:t>
          </a:r>
          <a:r>
            <a:rPr lang="el-GR" b="1" baseline="30000" dirty="0" smtClean="0"/>
            <a:t>5</a:t>
          </a:r>
          <a:r>
            <a:rPr lang="el-GR" b="1" dirty="0" smtClean="0"/>
            <a:t> </a:t>
          </a:r>
          <a:r>
            <a:rPr lang="en-US" b="1" dirty="0" smtClean="0"/>
            <a:t>CFU</a:t>
          </a:r>
          <a:r>
            <a:rPr lang="el-GR" b="1" dirty="0" smtClean="0"/>
            <a:t>/</a:t>
          </a:r>
          <a:r>
            <a:rPr lang="en-US" b="1" dirty="0" smtClean="0"/>
            <a:t>ml</a:t>
          </a:r>
          <a:r>
            <a:rPr lang="el-GR" b="1" dirty="0" smtClean="0"/>
            <a:t> και </a:t>
          </a:r>
          <a:r>
            <a:rPr lang="el-GR" b="1" u="sng" dirty="0" smtClean="0"/>
            <a:t>δύο </a:t>
          </a:r>
          <a:r>
            <a:rPr lang="el-GR" b="1" dirty="0" smtClean="0"/>
            <a:t>είδη οργανισμών:</a:t>
          </a:r>
          <a:endParaRPr lang="el-GR" dirty="0" smtClean="0"/>
        </a:p>
      </dgm:t>
    </dgm:pt>
    <dgm:pt modelId="{77D7627F-4B24-466A-8329-64C461EDFE75}" type="parTrans" cxnId="{F03D4ACD-120A-4BE0-A9E4-9F31E4DC953D}">
      <dgm:prSet/>
      <dgm:spPr/>
      <dgm:t>
        <a:bodyPr/>
        <a:lstStyle/>
        <a:p>
          <a:endParaRPr lang="el-GR"/>
        </a:p>
      </dgm:t>
    </dgm:pt>
    <dgm:pt modelId="{1A7C262B-EF7B-487D-9E68-918C5B201241}" type="sibTrans" cxnId="{F03D4ACD-120A-4BE0-A9E4-9F31E4DC953D}">
      <dgm:prSet/>
      <dgm:spPr/>
      <dgm:t>
        <a:bodyPr/>
        <a:lstStyle/>
        <a:p>
          <a:endParaRPr lang="el-GR"/>
        </a:p>
      </dgm:t>
    </dgm:pt>
    <dgm:pt modelId="{AEB42CF0-2CE6-4AB7-BA81-B59E32C0C40B}">
      <dgm:prSet/>
      <dgm:spPr/>
      <dgm:t>
        <a:bodyPr/>
        <a:lstStyle/>
        <a:p>
          <a:r>
            <a:rPr lang="el-GR" b="1" dirty="0" smtClean="0"/>
            <a:t>&gt; 10</a:t>
          </a:r>
          <a:r>
            <a:rPr lang="el-GR" b="1" baseline="30000" dirty="0" smtClean="0"/>
            <a:t>5</a:t>
          </a:r>
          <a:r>
            <a:rPr lang="el-GR" b="1" dirty="0" smtClean="0"/>
            <a:t> </a:t>
          </a:r>
          <a:r>
            <a:rPr lang="en-US" b="1" dirty="0" smtClean="0"/>
            <a:t>CFU</a:t>
          </a:r>
          <a:r>
            <a:rPr lang="el-GR" b="1" dirty="0" smtClean="0"/>
            <a:t>/</a:t>
          </a:r>
          <a:r>
            <a:rPr lang="en-US" b="1" dirty="0" smtClean="0"/>
            <a:t>ml</a:t>
          </a:r>
          <a:r>
            <a:rPr lang="el-GR" b="1" dirty="0" smtClean="0"/>
            <a:t>:</a:t>
          </a:r>
          <a:endParaRPr lang="el-GR" dirty="0"/>
        </a:p>
      </dgm:t>
    </dgm:pt>
    <dgm:pt modelId="{FC5BD9CA-E669-4F68-8C70-1127E45EF511}" type="parTrans" cxnId="{1BAA4524-0D2F-446F-A082-6AC4897BCC69}">
      <dgm:prSet/>
      <dgm:spPr/>
      <dgm:t>
        <a:bodyPr/>
        <a:lstStyle/>
        <a:p>
          <a:endParaRPr lang="el-GR"/>
        </a:p>
      </dgm:t>
    </dgm:pt>
    <dgm:pt modelId="{092191BB-76DA-410F-A97E-18405172CE88}" type="sibTrans" cxnId="{1BAA4524-0D2F-446F-A082-6AC4897BCC69}">
      <dgm:prSet/>
      <dgm:spPr/>
      <dgm:t>
        <a:bodyPr/>
        <a:lstStyle/>
        <a:p>
          <a:endParaRPr lang="el-GR"/>
        </a:p>
      </dgm:t>
    </dgm:pt>
    <dgm:pt modelId="{5AC89B61-7054-4B8B-A511-2A657CFE2AF9}">
      <dgm:prSet custT="1"/>
      <dgm:spPr/>
      <dgm:t>
        <a:bodyPr/>
        <a:lstStyle/>
        <a:p>
          <a:r>
            <a:rPr lang="el-GR" sz="1600" b="1" dirty="0" smtClean="0"/>
            <a:t>ουρολοίμωξη</a:t>
          </a:r>
          <a:endParaRPr lang="el-GR" sz="1600" dirty="0"/>
        </a:p>
      </dgm:t>
    </dgm:pt>
    <dgm:pt modelId="{8D617221-90EB-4CFF-8F0C-104E45E8052D}" type="parTrans" cxnId="{E1A434FF-22F5-4CBE-B1B6-ADED0894D46F}">
      <dgm:prSet/>
      <dgm:spPr/>
      <dgm:t>
        <a:bodyPr/>
        <a:lstStyle/>
        <a:p>
          <a:endParaRPr lang="el-GR"/>
        </a:p>
      </dgm:t>
    </dgm:pt>
    <dgm:pt modelId="{C0085D97-D721-4457-BAB6-720ABAB364D3}" type="sibTrans" cxnId="{E1A434FF-22F5-4CBE-B1B6-ADED0894D46F}">
      <dgm:prSet/>
      <dgm:spPr/>
      <dgm:t>
        <a:bodyPr/>
        <a:lstStyle/>
        <a:p>
          <a:endParaRPr lang="el-GR"/>
        </a:p>
      </dgm:t>
    </dgm:pt>
    <dgm:pt modelId="{E9D6F848-78B9-4153-8968-F5C681B19B66}">
      <dgm:prSet custT="1"/>
      <dgm:spPr/>
      <dgm:t>
        <a:bodyPr/>
        <a:lstStyle/>
        <a:p>
          <a:r>
            <a:rPr lang="el-GR" sz="1400" b="1" dirty="0" smtClean="0"/>
            <a:t>(α) σε ασθενή της κοινότητας θεωρείται επιμόλυνση και γίνεται επανάληψη της εξέτασης</a:t>
          </a:r>
          <a:endParaRPr lang="el-GR" sz="1400" dirty="0"/>
        </a:p>
      </dgm:t>
    </dgm:pt>
    <dgm:pt modelId="{145A99DF-AEB1-4FEE-B8E8-9FA66FD22E8D}" type="parTrans" cxnId="{118D5B59-DEA5-45CB-BEC2-103418D0624F}">
      <dgm:prSet/>
      <dgm:spPr/>
      <dgm:t>
        <a:bodyPr/>
        <a:lstStyle/>
        <a:p>
          <a:endParaRPr lang="el-GR"/>
        </a:p>
      </dgm:t>
    </dgm:pt>
    <dgm:pt modelId="{CDD9B280-0A28-43AB-82CE-DAC5558F2342}" type="sibTrans" cxnId="{118D5B59-DEA5-45CB-BEC2-103418D0624F}">
      <dgm:prSet/>
      <dgm:spPr/>
      <dgm:t>
        <a:bodyPr/>
        <a:lstStyle/>
        <a:p>
          <a:endParaRPr lang="el-GR"/>
        </a:p>
      </dgm:t>
    </dgm:pt>
    <dgm:pt modelId="{867AFA32-A952-4B4E-BE7C-67FA56ED176D}">
      <dgm:prSet custT="1"/>
      <dgm:spPr/>
      <dgm:t>
        <a:bodyPr/>
        <a:lstStyle/>
        <a:p>
          <a:r>
            <a:rPr lang="el-GR" sz="1400" b="1" dirty="0" smtClean="0"/>
            <a:t>(β)  σε ασθενή νοσηλευόμενο γίνεται καλλιέργεια των μικροβίων, αντιβιόγραμμα και αξιολογείται από τον κλινικό γιατρό</a:t>
          </a:r>
          <a:endParaRPr lang="el-GR" sz="1400" dirty="0"/>
        </a:p>
      </dgm:t>
    </dgm:pt>
    <dgm:pt modelId="{B16B5F0F-425B-4BD5-9C7C-F8ED1C0AE117}" type="parTrans" cxnId="{4AA1A557-A37C-4AF1-A77B-C100CFCE398A}">
      <dgm:prSet/>
      <dgm:spPr/>
      <dgm:t>
        <a:bodyPr/>
        <a:lstStyle/>
        <a:p>
          <a:endParaRPr lang="el-GR"/>
        </a:p>
      </dgm:t>
    </dgm:pt>
    <dgm:pt modelId="{5E26D2E6-843C-4FB6-905B-E826F41DE1A3}" type="sibTrans" cxnId="{4AA1A557-A37C-4AF1-A77B-C100CFCE398A}">
      <dgm:prSet/>
      <dgm:spPr/>
      <dgm:t>
        <a:bodyPr/>
        <a:lstStyle/>
        <a:p>
          <a:endParaRPr lang="el-GR"/>
        </a:p>
      </dgm:t>
    </dgm:pt>
    <dgm:pt modelId="{DF6D4458-B715-47F0-8834-81024F5069B8}">
      <dgm:prSet custT="1"/>
      <dgm:spPr/>
      <dgm:t>
        <a:bodyPr/>
        <a:lstStyle/>
        <a:p>
          <a:r>
            <a:rPr lang="el-GR" sz="1000" b="1" dirty="0" smtClean="0"/>
            <a:t> </a:t>
          </a:r>
          <a:r>
            <a:rPr lang="el-GR" sz="1600" b="1" dirty="0" smtClean="0"/>
            <a:t>ουρολοίμωξη  </a:t>
          </a:r>
          <a:r>
            <a:rPr lang="en-US" sz="1600" b="1" dirty="0" smtClean="0"/>
            <a:t>    </a:t>
          </a:r>
          <a:r>
            <a:rPr lang="el-GR" sz="1600" b="1" dirty="0" smtClean="0">
              <a:sym typeface="Wingdings" pitchFamily="2" charset="2"/>
            </a:rPr>
            <a:t></a:t>
          </a:r>
          <a:r>
            <a:rPr lang="en-US" sz="1600" b="1" dirty="0" smtClean="0"/>
            <a:t>     </a:t>
          </a:r>
          <a:r>
            <a:rPr lang="el-GR" sz="1600" b="1" dirty="0" smtClean="0"/>
            <a:t>αντιβιόγραμμα</a:t>
          </a:r>
          <a:endParaRPr lang="el-GR" sz="1600" dirty="0"/>
        </a:p>
      </dgm:t>
    </dgm:pt>
    <dgm:pt modelId="{F3F1AC09-0DF1-4993-9A35-B4EE9C53A318}" type="parTrans" cxnId="{3FABF7EB-CD7A-4229-A0F0-A70EF29E9280}">
      <dgm:prSet/>
      <dgm:spPr/>
      <dgm:t>
        <a:bodyPr/>
        <a:lstStyle/>
        <a:p>
          <a:endParaRPr lang="el-GR"/>
        </a:p>
      </dgm:t>
    </dgm:pt>
    <dgm:pt modelId="{4BC862FA-6E92-485B-BFCC-C51450A630E6}" type="sibTrans" cxnId="{3FABF7EB-CD7A-4229-A0F0-A70EF29E9280}">
      <dgm:prSet/>
      <dgm:spPr/>
      <dgm:t>
        <a:bodyPr/>
        <a:lstStyle/>
        <a:p>
          <a:endParaRPr lang="el-GR"/>
        </a:p>
      </dgm:t>
    </dgm:pt>
    <dgm:pt modelId="{F5B48959-87E6-4C41-80C3-D32FFE163090}" type="pres">
      <dgm:prSet presAssocID="{09F7891F-B176-452E-AB4C-751BD23DF42B}" presName="Name0" presStyleCnt="0">
        <dgm:presLayoutVars>
          <dgm:dir/>
          <dgm:animLvl val="lvl"/>
          <dgm:resizeHandles/>
        </dgm:presLayoutVars>
      </dgm:prSet>
      <dgm:spPr/>
      <dgm:t>
        <a:bodyPr/>
        <a:lstStyle/>
        <a:p>
          <a:endParaRPr lang="el-GR"/>
        </a:p>
      </dgm:t>
    </dgm:pt>
    <dgm:pt modelId="{673C886D-FCE5-4694-88D8-7725C94DFE54}" type="pres">
      <dgm:prSet presAssocID="{05A5962E-22A6-4498-84BA-53F2B6C93E62}" presName="linNode" presStyleCnt="0"/>
      <dgm:spPr/>
    </dgm:pt>
    <dgm:pt modelId="{9B9ED6B1-BA8B-4FD5-8243-3DC5ED00CDD8}" type="pres">
      <dgm:prSet presAssocID="{05A5962E-22A6-4498-84BA-53F2B6C93E62}" presName="parentShp" presStyleLbl="node1" presStyleIdx="0" presStyleCnt="5">
        <dgm:presLayoutVars>
          <dgm:bulletEnabled val="1"/>
        </dgm:presLayoutVars>
      </dgm:prSet>
      <dgm:spPr/>
      <dgm:t>
        <a:bodyPr/>
        <a:lstStyle/>
        <a:p>
          <a:endParaRPr lang="el-GR"/>
        </a:p>
      </dgm:t>
    </dgm:pt>
    <dgm:pt modelId="{9783ECC4-0A7F-4144-973A-AD661155428B}" type="pres">
      <dgm:prSet presAssocID="{05A5962E-22A6-4498-84BA-53F2B6C93E62}" presName="childShp" presStyleLbl="bgAccFollowNode1" presStyleIdx="0" presStyleCnt="5">
        <dgm:presLayoutVars>
          <dgm:bulletEnabled val="1"/>
        </dgm:presLayoutVars>
      </dgm:prSet>
      <dgm:spPr/>
      <dgm:t>
        <a:bodyPr/>
        <a:lstStyle/>
        <a:p>
          <a:endParaRPr lang="el-GR"/>
        </a:p>
      </dgm:t>
    </dgm:pt>
    <dgm:pt modelId="{BAEC0065-9C78-411F-AE62-D75D198F1853}" type="pres">
      <dgm:prSet presAssocID="{00B800D3-58C1-4971-9282-D526AACC5EEA}" presName="spacing" presStyleCnt="0"/>
      <dgm:spPr/>
    </dgm:pt>
    <dgm:pt modelId="{5A9EE7FA-00B1-4A20-889C-7D324958D2F8}" type="pres">
      <dgm:prSet presAssocID="{4E989A08-B282-4133-B7B2-918277D8F2A6}" presName="linNode" presStyleCnt="0"/>
      <dgm:spPr/>
    </dgm:pt>
    <dgm:pt modelId="{22E6F490-F350-44A3-B746-D3DF4EC6C6A6}" type="pres">
      <dgm:prSet presAssocID="{4E989A08-B282-4133-B7B2-918277D8F2A6}" presName="parentShp" presStyleLbl="node1" presStyleIdx="1" presStyleCnt="5">
        <dgm:presLayoutVars>
          <dgm:bulletEnabled val="1"/>
        </dgm:presLayoutVars>
      </dgm:prSet>
      <dgm:spPr/>
      <dgm:t>
        <a:bodyPr/>
        <a:lstStyle/>
        <a:p>
          <a:endParaRPr lang="el-GR"/>
        </a:p>
      </dgm:t>
    </dgm:pt>
    <dgm:pt modelId="{BF63EC9C-B2DE-4EB2-867D-DC763E60307F}" type="pres">
      <dgm:prSet presAssocID="{4E989A08-B282-4133-B7B2-918277D8F2A6}" presName="childShp" presStyleLbl="bgAccFollowNode1" presStyleIdx="1" presStyleCnt="5">
        <dgm:presLayoutVars>
          <dgm:bulletEnabled val="1"/>
        </dgm:presLayoutVars>
      </dgm:prSet>
      <dgm:spPr/>
      <dgm:t>
        <a:bodyPr/>
        <a:lstStyle/>
        <a:p>
          <a:endParaRPr lang="el-GR"/>
        </a:p>
      </dgm:t>
    </dgm:pt>
    <dgm:pt modelId="{338DAB2D-3C37-4D2B-B75D-358736F2CF48}" type="pres">
      <dgm:prSet presAssocID="{E0A477C9-AD84-4CEF-9D38-99400DA67225}" presName="spacing" presStyleCnt="0"/>
      <dgm:spPr/>
    </dgm:pt>
    <dgm:pt modelId="{2666BA33-C819-4464-85DC-63FA248CBA58}" type="pres">
      <dgm:prSet presAssocID="{915B0FCB-A769-4419-86A0-A0E23C6AE538}" presName="linNode" presStyleCnt="0"/>
      <dgm:spPr/>
    </dgm:pt>
    <dgm:pt modelId="{FD38C8EF-17C3-4DF8-B3F3-77259B3E57A0}" type="pres">
      <dgm:prSet presAssocID="{915B0FCB-A769-4419-86A0-A0E23C6AE538}" presName="parentShp" presStyleLbl="node1" presStyleIdx="2" presStyleCnt="5">
        <dgm:presLayoutVars>
          <dgm:bulletEnabled val="1"/>
        </dgm:presLayoutVars>
      </dgm:prSet>
      <dgm:spPr/>
      <dgm:t>
        <a:bodyPr/>
        <a:lstStyle/>
        <a:p>
          <a:endParaRPr lang="el-GR"/>
        </a:p>
      </dgm:t>
    </dgm:pt>
    <dgm:pt modelId="{2C76CD43-6ED5-456E-9768-3499C495EED2}" type="pres">
      <dgm:prSet presAssocID="{915B0FCB-A769-4419-86A0-A0E23C6AE538}" presName="childShp" presStyleLbl="bgAccFollowNode1" presStyleIdx="2" presStyleCnt="5">
        <dgm:presLayoutVars>
          <dgm:bulletEnabled val="1"/>
        </dgm:presLayoutVars>
      </dgm:prSet>
      <dgm:spPr/>
      <dgm:t>
        <a:bodyPr/>
        <a:lstStyle/>
        <a:p>
          <a:endParaRPr lang="el-GR"/>
        </a:p>
      </dgm:t>
    </dgm:pt>
    <dgm:pt modelId="{FC2FC3B4-0D68-468E-832E-4701A3B87C0A}" type="pres">
      <dgm:prSet presAssocID="{3D52FE47-A0D2-488E-995F-D07D271C1C43}" presName="spacing" presStyleCnt="0"/>
      <dgm:spPr/>
    </dgm:pt>
    <dgm:pt modelId="{733C872A-900B-4600-B1C7-4834D104AEEF}" type="pres">
      <dgm:prSet presAssocID="{92631BA9-B477-4D22-970D-188AAB6E805D}" presName="linNode" presStyleCnt="0"/>
      <dgm:spPr/>
    </dgm:pt>
    <dgm:pt modelId="{6150F267-A576-4385-8AAF-3999F9E7C24E}" type="pres">
      <dgm:prSet presAssocID="{92631BA9-B477-4D22-970D-188AAB6E805D}" presName="parentShp" presStyleLbl="node1" presStyleIdx="3" presStyleCnt="5">
        <dgm:presLayoutVars>
          <dgm:bulletEnabled val="1"/>
        </dgm:presLayoutVars>
      </dgm:prSet>
      <dgm:spPr/>
      <dgm:t>
        <a:bodyPr/>
        <a:lstStyle/>
        <a:p>
          <a:endParaRPr lang="el-GR"/>
        </a:p>
      </dgm:t>
    </dgm:pt>
    <dgm:pt modelId="{59658C71-6119-47B4-A313-251858CF19BB}" type="pres">
      <dgm:prSet presAssocID="{92631BA9-B477-4D22-970D-188AAB6E805D}" presName="childShp" presStyleLbl="bgAccFollowNode1" presStyleIdx="3" presStyleCnt="5" custScaleY="206247">
        <dgm:presLayoutVars>
          <dgm:bulletEnabled val="1"/>
        </dgm:presLayoutVars>
      </dgm:prSet>
      <dgm:spPr/>
      <dgm:t>
        <a:bodyPr/>
        <a:lstStyle/>
        <a:p>
          <a:endParaRPr lang="el-GR"/>
        </a:p>
      </dgm:t>
    </dgm:pt>
    <dgm:pt modelId="{19180003-B9EF-4EB8-A197-A0FD89E5A269}" type="pres">
      <dgm:prSet presAssocID="{1A7C262B-EF7B-487D-9E68-918C5B201241}" presName="spacing" presStyleCnt="0"/>
      <dgm:spPr/>
    </dgm:pt>
    <dgm:pt modelId="{378BF2B3-BA93-48F2-926F-4AE6BC506501}" type="pres">
      <dgm:prSet presAssocID="{AEB42CF0-2CE6-4AB7-BA81-B59E32C0C40B}" presName="linNode" presStyleCnt="0"/>
      <dgm:spPr/>
    </dgm:pt>
    <dgm:pt modelId="{9B12E83B-8E81-472A-A6E4-9D502E6D2E22}" type="pres">
      <dgm:prSet presAssocID="{AEB42CF0-2CE6-4AB7-BA81-B59E32C0C40B}" presName="parentShp" presStyleLbl="node1" presStyleIdx="4" presStyleCnt="5">
        <dgm:presLayoutVars>
          <dgm:bulletEnabled val="1"/>
        </dgm:presLayoutVars>
      </dgm:prSet>
      <dgm:spPr/>
      <dgm:t>
        <a:bodyPr/>
        <a:lstStyle/>
        <a:p>
          <a:endParaRPr lang="el-GR"/>
        </a:p>
      </dgm:t>
    </dgm:pt>
    <dgm:pt modelId="{33CAE7BF-14FA-429B-975C-62221345106C}" type="pres">
      <dgm:prSet presAssocID="{AEB42CF0-2CE6-4AB7-BA81-B59E32C0C40B}" presName="childShp" presStyleLbl="bgAccFollowNode1" presStyleIdx="4" presStyleCnt="5">
        <dgm:presLayoutVars>
          <dgm:bulletEnabled val="1"/>
        </dgm:presLayoutVars>
      </dgm:prSet>
      <dgm:spPr/>
      <dgm:t>
        <a:bodyPr/>
        <a:lstStyle/>
        <a:p>
          <a:endParaRPr lang="el-GR"/>
        </a:p>
      </dgm:t>
    </dgm:pt>
  </dgm:ptLst>
  <dgm:cxnLst>
    <dgm:cxn modelId="{011D8497-4B3E-4CE3-8EC0-051EC57459E6}" type="presOf" srcId="{40E62BF9-2232-47D2-8D15-CA822D565597}" destId="{9783ECC4-0A7F-4144-973A-AD661155428B}" srcOrd="0" destOrd="0" presId="urn:microsoft.com/office/officeart/2005/8/layout/vList6"/>
    <dgm:cxn modelId="{7E7811F6-2A8B-480D-B1B0-217E3E729416}" type="presOf" srcId="{05A5962E-22A6-4498-84BA-53F2B6C93E62}" destId="{9B9ED6B1-BA8B-4FD5-8243-3DC5ED00CDD8}" srcOrd="0" destOrd="0" presId="urn:microsoft.com/office/officeart/2005/8/layout/vList6"/>
    <dgm:cxn modelId="{B7E6FAE9-27B7-4238-9CAE-524DDF1C707E}" type="presOf" srcId="{5AC89B61-7054-4B8B-A511-2A657CFE2AF9}" destId="{2C76CD43-6ED5-456E-9768-3499C495EED2}" srcOrd="0" destOrd="0" presId="urn:microsoft.com/office/officeart/2005/8/layout/vList6"/>
    <dgm:cxn modelId="{61D86E17-A6F8-4D3E-85B4-AC299FA2A2C3}" type="presOf" srcId="{09F7891F-B176-452E-AB4C-751BD23DF42B}" destId="{F5B48959-87E6-4C41-80C3-D32FFE163090}" srcOrd="0" destOrd="0" presId="urn:microsoft.com/office/officeart/2005/8/layout/vList6"/>
    <dgm:cxn modelId="{5807E45A-A39E-415B-811D-4A3DE598DC2E}" type="presOf" srcId="{E9D6F848-78B9-4153-8968-F5C681B19B66}" destId="{59658C71-6119-47B4-A313-251858CF19BB}" srcOrd="0" destOrd="0" presId="urn:microsoft.com/office/officeart/2005/8/layout/vList6"/>
    <dgm:cxn modelId="{D8030AD5-4B1F-43E8-8A20-76203E09B574}" type="presOf" srcId="{92631BA9-B477-4D22-970D-188AAB6E805D}" destId="{6150F267-A576-4385-8AAF-3999F9E7C24E}" srcOrd="0" destOrd="0" presId="urn:microsoft.com/office/officeart/2005/8/layout/vList6"/>
    <dgm:cxn modelId="{C75EE5E1-499F-4181-B227-183E00FFC370}" type="presOf" srcId="{AEB42CF0-2CE6-4AB7-BA81-B59E32C0C40B}" destId="{9B12E83B-8E81-472A-A6E4-9D502E6D2E22}" srcOrd="0" destOrd="0" presId="urn:microsoft.com/office/officeart/2005/8/layout/vList6"/>
    <dgm:cxn modelId="{F5F6CAB4-3763-48AC-944E-CB35281673AD}" srcId="{09F7891F-B176-452E-AB4C-751BD23DF42B}" destId="{915B0FCB-A769-4419-86A0-A0E23C6AE538}" srcOrd="2" destOrd="0" parTransId="{E4E0D136-CB2F-4C0E-ADC6-5DC664CC6E87}" sibTransId="{3D52FE47-A0D2-488E-995F-D07D271C1C43}"/>
    <dgm:cxn modelId="{F03D4ACD-120A-4BE0-A9E4-9F31E4DC953D}" srcId="{09F7891F-B176-452E-AB4C-751BD23DF42B}" destId="{92631BA9-B477-4D22-970D-188AAB6E805D}" srcOrd="3" destOrd="0" parTransId="{77D7627F-4B24-466A-8329-64C461EDFE75}" sibTransId="{1A7C262B-EF7B-487D-9E68-918C5B201241}"/>
    <dgm:cxn modelId="{F30D3AF3-ADD2-4935-A0C7-E120557DB8A6}" srcId="{09F7891F-B176-452E-AB4C-751BD23DF42B}" destId="{4E989A08-B282-4133-B7B2-918277D8F2A6}" srcOrd="1" destOrd="0" parTransId="{CFC31BE4-BC44-4890-983A-F5BF02A50DDA}" sibTransId="{E0A477C9-AD84-4CEF-9D38-99400DA67225}"/>
    <dgm:cxn modelId="{3FABF7EB-CD7A-4229-A0F0-A70EF29E9280}" srcId="{AEB42CF0-2CE6-4AB7-BA81-B59E32C0C40B}" destId="{DF6D4458-B715-47F0-8834-81024F5069B8}" srcOrd="0" destOrd="0" parTransId="{F3F1AC09-0DF1-4993-9A35-B4EE9C53A318}" sibTransId="{4BC862FA-6E92-485B-BFCC-C51450A630E6}"/>
    <dgm:cxn modelId="{E4E40589-DCD2-465A-9FA4-8E77B083B91E}" type="presOf" srcId="{867AFA32-A952-4B4E-BE7C-67FA56ED176D}" destId="{59658C71-6119-47B4-A313-251858CF19BB}" srcOrd="0" destOrd="1" presId="urn:microsoft.com/office/officeart/2005/8/layout/vList6"/>
    <dgm:cxn modelId="{6C34CD1D-E810-402A-A336-787FD6E36C6E}" srcId="{05A5962E-22A6-4498-84BA-53F2B6C93E62}" destId="{40E62BF9-2232-47D2-8D15-CA822D565597}" srcOrd="0" destOrd="0" parTransId="{9BF244E4-A51E-48D6-A44D-118DFE418440}" sibTransId="{F8309EAB-AA97-4997-B251-079DA92470C5}"/>
    <dgm:cxn modelId="{E1A434FF-22F5-4CBE-B1B6-ADED0894D46F}" srcId="{915B0FCB-A769-4419-86A0-A0E23C6AE538}" destId="{5AC89B61-7054-4B8B-A511-2A657CFE2AF9}" srcOrd="0" destOrd="0" parTransId="{8D617221-90EB-4CFF-8F0C-104E45E8052D}" sibTransId="{C0085D97-D721-4457-BAB6-720ABAB364D3}"/>
    <dgm:cxn modelId="{3D2D6A61-CFE5-406E-8DBA-82BDEF4662E1}" srcId="{09F7891F-B176-452E-AB4C-751BD23DF42B}" destId="{05A5962E-22A6-4498-84BA-53F2B6C93E62}" srcOrd="0" destOrd="0" parTransId="{E39172E8-2B5A-46E4-B202-55F381DFBD67}" sibTransId="{00B800D3-58C1-4971-9282-D526AACC5EEA}"/>
    <dgm:cxn modelId="{558665AA-FEC8-44E6-B880-FCD29D1694FF}" type="presOf" srcId="{DF6D4458-B715-47F0-8834-81024F5069B8}" destId="{33CAE7BF-14FA-429B-975C-62221345106C}" srcOrd="0" destOrd="0" presId="urn:microsoft.com/office/officeart/2005/8/layout/vList6"/>
    <dgm:cxn modelId="{DE6A96FA-426B-48DC-B2FB-56672D4C2DFD}" type="presOf" srcId="{11FCD822-699C-4D0D-932D-2B7C4792D0A1}" destId="{BF63EC9C-B2DE-4EB2-867D-DC763E60307F}" srcOrd="0" destOrd="0" presId="urn:microsoft.com/office/officeart/2005/8/layout/vList6"/>
    <dgm:cxn modelId="{1BAA4524-0D2F-446F-A082-6AC4897BCC69}" srcId="{09F7891F-B176-452E-AB4C-751BD23DF42B}" destId="{AEB42CF0-2CE6-4AB7-BA81-B59E32C0C40B}" srcOrd="4" destOrd="0" parTransId="{FC5BD9CA-E669-4F68-8C70-1127E45EF511}" sibTransId="{092191BB-76DA-410F-A97E-18405172CE88}"/>
    <dgm:cxn modelId="{D347D3A1-E61D-446A-9A60-70F6CC895161}" type="presOf" srcId="{915B0FCB-A769-4419-86A0-A0E23C6AE538}" destId="{FD38C8EF-17C3-4DF8-B3F3-77259B3E57A0}" srcOrd="0" destOrd="0" presId="urn:microsoft.com/office/officeart/2005/8/layout/vList6"/>
    <dgm:cxn modelId="{118D5B59-DEA5-45CB-BEC2-103418D0624F}" srcId="{92631BA9-B477-4D22-970D-188AAB6E805D}" destId="{E9D6F848-78B9-4153-8968-F5C681B19B66}" srcOrd="0" destOrd="0" parTransId="{145A99DF-AEB1-4FEE-B8E8-9FA66FD22E8D}" sibTransId="{CDD9B280-0A28-43AB-82CE-DAC5558F2342}"/>
    <dgm:cxn modelId="{4AA1A557-A37C-4AF1-A77B-C100CFCE398A}" srcId="{92631BA9-B477-4D22-970D-188AAB6E805D}" destId="{867AFA32-A952-4B4E-BE7C-67FA56ED176D}" srcOrd="1" destOrd="0" parTransId="{B16B5F0F-425B-4BD5-9C7C-F8ED1C0AE117}" sibTransId="{5E26D2E6-843C-4FB6-905B-E826F41DE1A3}"/>
    <dgm:cxn modelId="{BF522FF5-C796-4E99-90D1-69FF76A767A8}" srcId="{4E989A08-B282-4133-B7B2-918277D8F2A6}" destId="{11FCD822-699C-4D0D-932D-2B7C4792D0A1}" srcOrd="0" destOrd="0" parTransId="{92077DE1-D107-4787-8F21-3CEDE0B1F6FE}" sibTransId="{4F8F9147-270E-4261-9299-7ADEB56136C5}"/>
    <dgm:cxn modelId="{B5B46B84-1953-47FB-8550-F2E5BEFDA8A1}" type="presOf" srcId="{4E989A08-B282-4133-B7B2-918277D8F2A6}" destId="{22E6F490-F350-44A3-B746-D3DF4EC6C6A6}" srcOrd="0" destOrd="0" presId="urn:microsoft.com/office/officeart/2005/8/layout/vList6"/>
    <dgm:cxn modelId="{2F4DFCCA-1228-4AD7-8E8A-1728BF6310BE}" type="presParOf" srcId="{F5B48959-87E6-4C41-80C3-D32FFE163090}" destId="{673C886D-FCE5-4694-88D8-7725C94DFE54}" srcOrd="0" destOrd="0" presId="urn:microsoft.com/office/officeart/2005/8/layout/vList6"/>
    <dgm:cxn modelId="{58962C5E-7EFE-42B8-86AC-42490D226F63}" type="presParOf" srcId="{673C886D-FCE5-4694-88D8-7725C94DFE54}" destId="{9B9ED6B1-BA8B-4FD5-8243-3DC5ED00CDD8}" srcOrd="0" destOrd="0" presId="urn:microsoft.com/office/officeart/2005/8/layout/vList6"/>
    <dgm:cxn modelId="{4D4937A7-75FC-41F9-A004-C8C7B4833F05}" type="presParOf" srcId="{673C886D-FCE5-4694-88D8-7725C94DFE54}" destId="{9783ECC4-0A7F-4144-973A-AD661155428B}" srcOrd="1" destOrd="0" presId="urn:microsoft.com/office/officeart/2005/8/layout/vList6"/>
    <dgm:cxn modelId="{474748B0-190F-4195-A3E2-97341A6CF130}" type="presParOf" srcId="{F5B48959-87E6-4C41-80C3-D32FFE163090}" destId="{BAEC0065-9C78-411F-AE62-D75D198F1853}" srcOrd="1" destOrd="0" presId="urn:microsoft.com/office/officeart/2005/8/layout/vList6"/>
    <dgm:cxn modelId="{9C040385-FEF1-4B4C-83B4-E3E0311D36E3}" type="presParOf" srcId="{F5B48959-87E6-4C41-80C3-D32FFE163090}" destId="{5A9EE7FA-00B1-4A20-889C-7D324958D2F8}" srcOrd="2" destOrd="0" presId="urn:microsoft.com/office/officeart/2005/8/layout/vList6"/>
    <dgm:cxn modelId="{EAE3C0DC-61D1-4954-B4FF-760A4F525AA8}" type="presParOf" srcId="{5A9EE7FA-00B1-4A20-889C-7D324958D2F8}" destId="{22E6F490-F350-44A3-B746-D3DF4EC6C6A6}" srcOrd="0" destOrd="0" presId="urn:microsoft.com/office/officeart/2005/8/layout/vList6"/>
    <dgm:cxn modelId="{11563442-FB21-49A4-94ED-6CAAAB208D1F}" type="presParOf" srcId="{5A9EE7FA-00B1-4A20-889C-7D324958D2F8}" destId="{BF63EC9C-B2DE-4EB2-867D-DC763E60307F}" srcOrd="1" destOrd="0" presId="urn:microsoft.com/office/officeart/2005/8/layout/vList6"/>
    <dgm:cxn modelId="{BC486EB4-8E06-48CD-9C3E-397788BB62BA}" type="presParOf" srcId="{F5B48959-87E6-4C41-80C3-D32FFE163090}" destId="{338DAB2D-3C37-4D2B-B75D-358736F2CF48}" srcOrd="3" destOrd="0" presId="urn:microsoft.com/office/officeart/2005/8/layout/vList6"/>
    <dgm:cxn modelId="{4B8569A0-9260-4D7E-9A40-011D037C743C}" type="presParOf" srcId="{F5B48959-87E6-4C41-80C3-D32FFE163090}" destId="{2666BA33-C819-4464-85DC-63FA248CBA58}" srcOrd="4" destOrd="0" presId="urn:microsoft.com/office/officeart/2005/8/layout/vList6"/>
    <dgm:cxn modelId="{22CB7134-6F1A-46C3-AD33-9CCF599BF131}" type="presParOf" srcId="{2666BA33-C819-4464-85DC-63FA248CBA58}" destId="{FD38C8EF-17C3-4DF8-B3F3-77259B3E57A0}" srcOrd="0" destOrd="0" presId="urn:microsoft.com/office/officeart/2005/8/layout/vList6"/>
    <dgm:cxn modelId="{558927B7-3685-4E18-BFEC-3503E68DF258}" type="presParOf" srcId="{2666BA33-C819-4464-85DC-63FA248CBA58}" destId="{2C76CD43-6ED5-456E-9768-3499C495EED2}" srcOrd="1" destOrd="0" presId="urn:microsoft.com/office/officeart/2005/8/layout/vList6"/>
    <dgm:cxn modelId="{F7C244AB-A334-4507-B400-24F5FF1720B4}" type="presParOf" srcId="{F5B48959-87E6-4C41-80C3-D32FFE163090}" destId="{FC2FC3B4-0D68-468E-832E-4701A3B87C0A}" srcOrd="5" destOrd="0" presId="urn:microsoft.com/office/officeart/2005/8/layout/vList6"/>
    <dgm:cxn modelId="{A650038A-90CA-4FF8-9D53-1C13EA614921}" type="presParOf" srcId="{F5B48959-87E6-4C41-80C3-D32FFE163090}" destId="{733C872A-900B-4600-B1C7-4834D104AEEF}" srcOrd="6" destOrd="0" presId="urn:microsoft.com/office/officeart/2005/8/layout/vList6"/>
    <dgm:cxn modelId="{FB8CFE11-ABF7-4817-8AB2-30536BB5A32A}" type="presParOf" srcId="{733C872A-900B-4600-B1C7-4834D104AEEF}" destId="{6150F267-A576-4385-8AAF-3999F9E7C24E}" srcOrd="0" destOrd="0" presId="urn:microsoft.com/office/officeart/2005/8/layout/vList6"/>
    <dgm:cxn modelId="{1F631C23-75B1-4919-B304-E04188E867B4}" type="presParOf" srcId="{733C872A-900B-4600-B1C7-4834D104AEEF}" destId="{59658C71-6119-47B4-A313-251858CF19BB}" srcOrd="1" destOrd="0" presId="urn:microsoft.com/office/officeart/2005/8/layout/vList6"/>
    <dgm:cxn modelId="{5BE47CA6-0CE5-466B-A4B6-10223F91051D}" type="presParOf" srcId="{F5B48959-87E6-4C41-80C3-D32FFE163090}" destId="{19180003-B9EF-4EB8-A197-A0FD89E5A269}" srcOrd="7" destOrd="0" presId="urn:microsoft.com/office/officeart/2005/8/layout/vList6"/>
    <dgm:cxn modelId="{DC9F1C8E-5A36-406E-B8B4-A709DA72B3A4}" type="presParOf" srcId="{F5B48959-87E6-4C41-80C3-D32FFE163090}" destId="{378BF2B3-BA93-48F2-926F-4AE6BC506501}" srcOrd="8" destOrd="0" presId="urn:microsoft.com/office/officeart/2005/8/layout/vList6"/>
    <dgm:cxn modelId="{024E6C40-0DF1-48F5-A21B-4AB9D3BB0F93}" type="presParOf" srcId="{378BF2B3-BA93-48F2-926F-4AE6BC506501}" destId="{9B12E83B-8E81-472A-A6E4-9D502E6D2E22}" srcOrd="0" destOrd="0" presId="urn:microsoft.com/office/officeart/2005/8/layout/vList6"/>
    <dgm:cxn modelId="{6ED64F05-AC6D-40C1-911C-00D4CF6BE678}" type="presParOf" srcId="{378BF2B3-BA93-48F2-926F-4AE6BC506501}" destId="{33CAE7BF-14FA-429B-975C-62221345106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403A60-F1E0-4740-9B46-B6A6472F55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6407EF12-3D70-47A8-86CA-1AF919F647B3}">
      <dgm:prSet phldrT="[Κείμενο]"/>
      <dgm:spPr/>
      <dgm:t>
        <a:bodyPr/>
        <a:lstStyle/>
        <a:p>
          <a:r>
            <a:rPr lang="el-GR" b="1" dirty="0" smtClean="0"/>
            <a:t>Απομόνωση μικροβίων</a:t>
          </a:r>
          <a:endParaRPr lang="el-GR" b="1" dirty="0"/>
        </a:p>
      </dgm:t>
    </dgm:pt>
    <dgm:pt modelId="{B8E7923E-C03E-4C5D-9967-71F118C2DE0A}" type="parTrans" cxnId="{160BEBD8-A24B-48E9-B157-A300C3C6FAB5}">
      <dgm:prSet/>
      <dgm:spPr/>
      <dgm:t>
        <a:bodyPr/>
        <a:lstStyle/>
        <a:p>
          <a:endParaRPr lang="el-GR"/>
        </a:p>
      </dgm:t>
    </dgm:pt>
    <dgm:pt modelId="{6459682D-F9D7-4701-B853-5109423688E5}" type="sibTrans" cxnId="{160BEBD8-A24B-48E9-B157-A300C3C6FAB5}">
      <dgm:prSet/>
      <dgm:spPr/>
      <dgm:t>
        <a:bodyPr/>
        <a:lstStyle/>
        <a:p>
          <a:endParaRPr lang="el-GR"/>
        </a:p>
      </dgm:t>
    </dgm:pt>
    <dgm:pt modelId="{4E3CA431-539D-44B0-B60E-3A6676D63DFA}">
      <dgm:prSet phldrT="[Κείμενο]"/>
      <dgm:spPr/>
      <dgm:t>
        <a:bodyPr/>
        <a:lstStyle/>
        <a:p>
          <a:r>
            <a:rPr lang="en-US" dirty="0" smtClean="0"/>
            <a:t>MacConkey </a:t>
          </a:r>
          <a:r>
            <a:rPr lang="el-GR" dirty="0" err="1" smtClean="0"/>
            <a:t>Νο</a:t>
          </a:r>
          <a:r>
            <a:rPr lang="el-GR" dirty="0" smtClean="0"/>
            <a:t> 2</a:t>
          </a:r>
          <a:r>
            <a:rPr lang="en-US" dirty="0" smtClean="0"/>
            <a:t> </a:t>
          </a:r>
          <a:endParaRPr lang="el-GR" dirty="0"/>
        </a:p>
      </dgm:t>
    </dgm:pt>
    <dgm:pt modelId="{CEC9CA0A-F486-43F1-8F92-54EB9F550FDF}" type="parTrans" cxnId="{AC59E0E3-0214-4065-8E10-71B652692110}">
      <dgm:prSet/>
      <dgm:spPr/>
      <dgm:t>
        <a:bodyPr/>
        <a:lstStyle/>
        <a:p>
          <a:endParaRPr lang="el-GR"/>
        </a:p>
      </dgm:t>
    </dgm:pt>
    <dgm:pt modelId="{7A4E9F16-2EEE-48EA-8933-9215784C1088}" type="sibTrans" cxnId="{AC59E0E3-0214-4065-8E10-71B652692110}">
      <dgm:prSet/>
      <dgm:spPr/>
      <dgm:t>
        <a:bodyPr/>
        <a:lstStyle/>
        <a:p>
          <a:endParaRPr lang="el-GR"/>
        </a:p>
      </dgm:t>
    </dgm:pt>
    <dgm:pt modelId="{DCED74E4-6B66-44A2-867A-189FE0D8CF25}">
      <dgm:prSet phldrT="[Κείμενο]"/>
      <dgm:spPr/>
      <dgm:t>
        <a:bodyPr/>
        <a:lstStyle/>
        <a:p>
          <a:r>
            <a:rPr lang="el-GR" dirty="0" smtClean="0"/>
            <a:t>Εντεροβακτηριακά Εντερόκοκκος </a:t>
          </a:r>
          <a:endParaRPr lang="el-GR" dirty="0"/>
        </a:p>
      </dgm:t>
    </dgm:pt>
    <dgm:pt modelId="{B40658D3-1E22-4A9E-B007-E67E87FD9D57}" type="parTrans" cxnId="{10290233-1D81-4B7F-B6A2-BB9633441DE8}">
      <dgm:prSet/>
      <dgm:spPr/>
      <dgm:t>
        <a:bodyPr/>
        <a:lstStyle/>
        <a:p>
          <a:endParaRPr lang="el-GR"/>
        </a:p>
      </dgm:t>
    </dgm:pt>
    <dgm:pt modelId="{326EEBDD-AE29-4346-9B4A-3493833339E2}" type="sibTrans" cxnId="{10290233-1D81-4B7F-B6A2-BB9633441DE8}">
      <dgm:prSet/>
      <dgm:spPr/>
      <dgm:t>
        <a:bodyPr/>
        <a:lstStyle/>
        <a:p>
          <a:endParaRPr lang="el-GR"/>
        </a:p>
      </dgm:t>
    </dgm:pt>
    <dgm:pt modelId="{0C3FE2BC-C684-471B-A409-6B5528172C8F}">
      <dgm:prSet phldrT="[Κείμενο]"/>
      <dgm:spPr/>
      <dgm:t>
        <a:bodyPr/>
        <a:lstStyle/>
        <a:p>
          <a:r>
            <a:rPr lang="el-GR" dirty="0" smtClean="0"/>
            <a:t>Αιματούχο άγαρ</a:t>
          </a:r>
          <a:endParaRPr lang="el-GR" dirty="0"/>
        </a:p>
      </dgm:t>
    </dgm:pt>
    <dgm:pt modelId="{6F77D366-EEAC-4252-8A37-5F9E27A2E8CF}" type="parTrans" cxnId="{4D15ACAA-464B-46E8-9C30-55A6A660ECC3}">
      <dgm:prSet/>
      <dgm:spPr/>
      <dgm:t>
        <a:bodyPr/>
        <a:lstStyle/>
        <a:p>
          <a:endParaRPr lang="el-GR"/>
        </a:p>
      </dgm:t>
    </dgm:pt>
    <dgm:pt modelId="{B8E7A15D-58B7-4EDF-AD83-57C1310440DC}" type="sibTrans" cxnId="{4D15ACAA-464B-46E8-9C30-55A6A660ECC3}">
      <dgm:prSet/>
      <dgm:spPr/>
      <dgm:t>
        <a:bodyPr/>
        <a:lstStyle/>
        <a:p>
          <a:endParaRPr lang="el-GR"/>
        </a:p>
      </dgm:t>
    </dgm:pt>
    <dgm:pt modelId="{4753F2F0-C9AD-44B4-AC0D-33BF892D5405}">
      <dgm:prSet phldrT="[Κείμενο]"/>
      <dgm:spPr/>
      <dgm:t>
        <a:bodyPr/>
        <a:lstStyle/>
        <a:p>
          <a:r>
            <a:rPr lang="en-US" dirty="0" smtClean="0"/>
            <a:t>Gram</a:t>
          </a:r>
          <a:r>
            <a:rPr lang="el-GR" dirty="0" smtClean="0"/>
            <a:t> (+) κόκκοι και απαιτητικά βακτήρια</a:t>
          </a:r>
          <a:endParaRPr lang="el-GR" dirty="0"/>
        </a:p>
      </dgm:t>
    </dgm:pt>
    <dgm:pt modelId="{99C60DC6-235D-447B-B9A1-CCF85BC9B82A}" type="parTrans" cxnId="{FAA50DD8-2021-4A6A-AD12-DE65FF344861}">
      <dgm:prSet/>
      <dgm:spPr/>
      <dgm:t>
        <a:bodyPr/>
        <a:lstStyle/>
        <a:p>
          <a:endParaRPr lang="el-GR"/>
        </a:p>
      </dgm:t>
    </dgm:pt>
    <dgm:pt modelId="{7E1AB592-DD8F-4569-A9F5-370014AD63B0}" type="sibTrans" cxnId="{FAA50DD8-2021-4A6A-AD12-DE65FF344861}">
      <dgm:prSet/>
      <dgm:spPr/>
      <dgm:t>
        <a:bodyPr/>
        <a:lstStyle/>
        <a:p>
          <a:endParaRPr lang="el-GR"/>
        </a:p>
      </dgm:t>
    </dgm:pt>
    <dgm:pt modelId="{55682846-3739-4CF3-89B5-91D57EBF187B}">
      <dgm:prSet/>
      <dgm:spPr/>
      <dgm:t>
        <a:bodyPr/>
        <a:lstStyle/>
        <a:p>
          <a:r>
            <a:rPr lang="en-US" dirty="0" smtClean="0"/>
            <a:t>Sabouraud agar</a:t>
          </a:r>
          <a:endParaRPr lang="el-GR" dirty="0"/>
        </a:p>
      </dgm:t>
    </dgm:pt>
    <dgm:pt modelId="{2EEEB826-12BF-4543-AD48-550AFB0274B3}" type="parTrans" cxnId="{E7A1816B-8BFF-439B-B7E3-CB7986A5F154}">
      <dgm:prSet/>
      <dgm:spPr/>
    </dgm:pt>
    <dgm:pt modelId="{564914E2-78EB-4C9E-B866-F05F670CABC7}" type="sibTrans" cxnId="{E7A1816B-8BFF-439B-B7E3-CB7986A5F154}">
      <dgm:prSet/>
      <dgm:spPr/>
    </dgm:pt>
    <dgm:pt modelId="{976D125A-D8F8-49ED-A930-53E18FE89F9C}">
      <dgm:prSet/>
      <dgm:spPr/>
      <dgm:t>
        <a:bodyPr/>
        <a:lstStyle/>
        <a:p>
          <a:r>
            <a:rPr lang="el-GR" dirty="0" smtClean="0"/>
            <a:t>Μύκητες </a:t>
          </a:r>
          <a:endParaRPr lang="el-GR" dirty="0"/>
        </a:p>
      </dgm:t>
    </dgm:pt>
    <dgm:pt modelId="{3A8D9006-C3DA-4C97-AAA9-E6BCB132E60C}" type="parTrans" cxnId="{AC5C1A51-3C5D-4383-9ADB-94B90B6BB64B}">
      <dgm:prSet/>
      <dgm:spPr/>
    </dgm:pt>
    <dgm:pt modelId="{C785A3B7-3239-4226-AB25-023DC67C2C5A}" type="sibTrans" cxnId="{AC5C1A51-3C5D-4383-9ADB-94B90B6BB64B}">
      <dgm:prSet/>
      <dgm:spPr/>
    </dgm:pt>
    <dgm:pt modelId="{ADB2BD0B-3E11-414F-8360-1C00056FA711}" type="pres">
      <dgm:prSet presAssocID="{77403A60-F1E0-4740-9B46-B6A6472F55FC}" presName="hierChild1" presStyleCnt="0">
        <dgm:presLayoutVars>
          <dgm:chPref val="1"/>
          <dgm:dir/>
          <dgm:animOne val="branch"/>
          <dgm:animLvl val="lvl"/>
          <dgm:resizeHandles/>
        </dgm:presLayoutVars>
      </dgm:prSet>
      <dgm:spPr/>
      <dgm:t>
        <a:bodyPr/>
        <a:lstStyle/>
        <a:p>
          <a:endParaRPr lang="el-GR"/>
        </a:p>
      </dgm:t>
    </dgm:pt>
    <dgm:pt modelId="{9A4C47F1-AB3A-471F-87FF-61242F9AF5C6}" type="pres">
      <dgm:prSet presAssocID="{6407EF12-3D70-47A8-86CA-1AF919F647B3}" presName="hierRoot1" presStyleCnt="0"/>
      <dgm:spPr/>
    </dgm:pt>
    <dgm:pt modelId="{E8E56B1B-98F0-40DF-8A61-9035A502B57D}" type="pres">
      <dgm:prSet presAssocID="{6407EF12-3D70-47A8-86CA-1AF919F647B3}" presName="composite" presStyleCnt="0"/>
      <dgm:spPr/>
    </dgm:pt>
    <dgm:pt modelId="{76AA7E48-B19E-4B19-BCF7-C84D60BBAD45}" type="pres">
      <dgm:prSet presAssocID="{6407EF12-3D70-47A8-86CA-1AF919F647B3}" presName="background" presStyleLbl="node0" presStyleIdx="0" presStyleCnt="1"/>
      <dgm:spPr/>
    </dgm:pt>
    <dgm:pt modelId="{693D56F9-D856-4CB4-886C-F722D766EE80}" type="pres">
      <dgm:prSet presAssocID="{6407EF12-3D70-47A8-86CA-1AF919F647B3}" presName="text" presStyleLbl="fgAcc0" presStyleIdx="0" presStyleCnt="1">
        <dgm:presLayoutVars>
          <dgm:chPref val="3"/>
        </dgm:presLayoutVars>
      </dgm:prSet>
      <dgm:spPr/>
      <dgm:t>
        <a:bodyPr/>
        <a:lstStyle/>
        <a:p>
          <a:endParaRPr lang="el-GR"/>
        </a:p>
      </dgm:t>
    </dgm:pt>
    <dgm:pt modelId="{7DC54414-27CD-454B-90EF-D8AFD79CCC24}" type="pres">
      <dgm:prSet presAssocID="{6407EF12-3D70-47A8-86CA-1AF919F647B3}" presName="hierChild2" presStyleCnt="0"/>
      <dgm:spPr/>
    </dgm:pt>
    <dgm:pt modelId="{1800DF5E-9DFF-4746-B6DA-4F2EFFB540FC}" type="pres">
      <dgm:prSet presAssocID="{CEC9CA0A-F486-43F1-8F92-54EB9F550FDF}" presName="Name10" presStyleLbl="parChTrans1D2" presStyleIdx="0" presStyleCnt="3"/>
      <dgm:spPr/>
      <dgm:t>
        <a:bodyPr/>
        <a:lstStyle/>
        <a:p>
          <a:endParaRPr lang="el-GR"/>
        </a:p>
      </dgm:t>
    </dgm:pt>
    <dgm:pt modelId="{DA52E44B-F01C-416D-8D97-2FF892ECAC40}" type="pres">
      <dgm:prSet presAssocID="{4E3CA431-539D-44B0-B60E-3A6676D63DFA}" presName="hierRoot2" presStyleCnt="0"/>
      <dgm:spPr/>
    </dgm:pt>
    <dgm:pt modelId="{44AD5C65-E0DD-4D1F-ADF4-821299905C90}" type="pres">
      <dgm:prSet presAssocID="{4E3CA431-539D-44B0-B60E-3A6676D63DFA}" presName="composite2" presStyleCnt="0"/>
      <dgm:spPr/>
    </dgm:pt>
    <dgm:pt modelId="{4765C183-1BD9-4F95-B034-4685CBDFA3A4}" type="pres">
      <dgm:prSet presAssocID="{4E3CA431-539D-44B0-B60E-3A6676D63DFA}" presName="background2" presStyleLbl="node2" presStyleIdx="0" presStyleCnt="3"/>
      <dgm:spPr/>
    </dgm:pt>
    <dgm:pt modelId="{162C963E-9EF1-43D0-A47C-4B7D15FF1162}" type="pres">
      <dgm:prSet presAssocID="{4E3CA431-539D-44B0-B60E-3A6676D63DFA}" presName="text2" presStyleLbl="fgAcc2" presStyleIdx="0" presStyleCnt="3">
        <dgm:presLayoutVars>
          <dgm:chPref val="3"/>
        </dgm:presLayoutVars>
      </dgm:prSet>
      <dgm:spPr/>
      <dgm:t>
        <a:bodyPr/>
        <a:lstStyle/>
        <a:p>
          <a:endParaRPr lang="el-GR"/>
        </a:p>
      </dgm:t>
    </dgm:pt>
    <dgm:pt modelId="{80B90F07-87EA-4740-9034-CE5BEE9C20A6}" type="pres">
      <dgm:prSet presAssocID="{4E3CA431-539D-44B0-B60E-3A6676D63DFA}" presName="hierChild3" presStyleCnt="0"/>
      <dgm:spPr/>
    </dgm:pt>
    <dgm:pt modelId="{698B72B6-5598-4F1B-8765-24B6A764BDA8}" type="pres">
      <dgm:prSet presAssocID="{B40658D3-1E22-4A9E-B007-E67E87FD9D57}" presName="Name17" presStyleLbl="parChTrans1D3" presStyleIdx="0" presStyleCnt="3"/>
      <dgm:spPr/>
      <dgm:t>
        <a:bodyPr/>
        <a:lstStyle/>
        <a:p>
          <a:endParaRPr lang="el-GR"/>
        </a:p>
      </dgm:t>
    </dgm:pt>
    <dgm:pt modelId="{60095BFF-3003-42DB-AB57-E2A24E0E7E55}" type="pres">
      <dgm:prSet presAssocID="{DCED74E4-6B66-44A2-867A-189FE0D8CF25}" presName="hierRoot3" presStyleCnt="0"/>
      <dgm:spPr/>
    </dgm:pt>
    <dgm:pt modelId="{94A4BD10-B661-47B3-B8F3-161A6FC9CC93}" type="pres">
      <dgm:prSet presAssocID="{DCED74E4-6B66-44A2-867A-189FE0D8CF25}" presName="composite3" presStyleCnt="0"/>
      <dgm:spPr/>
    </dgm:pt>
    <dgm:pt modelId="{8BF97A21-5448-47EF-96D8-FF6C73D07994}" type="pres">
      <dgm:prSet presAssocID="{DCED74E4-6B66-44A2-867A-189FE0D8CF25}" presName="background3" presStyleLbl="node3" presStyleIdx="0" presStyleCnt="3"/>
      <dgm:spPr/>
    </dgm:pt>
    <dgm:pt modelId="{4088DA26-B8FE-4332-9598-11A27A6D7097}" type="pres">
      <dgm:prSet presAssocID="{DCED74E4-6B66-44A2-867A-189FE0D8CF25}" presName="text3" presStyleLbl="fgAcc3" presStyleIdx="0" presStyleCnt="3">
        <dgm:presLayoutVars>
          <dgm:chPref val="3"/>
        </dgm:presLayoutVars>
      </dgm:prSet>
      <dgm:spPr/>
      <dgm:t>
        <a:bodyPr/>
        <a:lstStyle/>
        <a:p>
          <a:endParaRPr lang="el-GR"/>
        </a:p>
      </dgm:t>
    </dgm:pt>
    <dgm:pt modelId="{71596779-D205-4B91-8571-10EB5A3DF68A}" type="pres">
      <dgm:prSet presAssocID="{DCED74E4-6B66-44A2-867A-189FE0D8CF25}" presName="hierChild4" presStyleCnt="0"/>
      <dgm:spPr/>
    </dgm:pt>
    <dgm:pt modelId="{AA85EF01-9E51-486A-94AE-77B755ED6001}" type="pres">
      <dgm:prSet presAssocID="{6F77D366-EEAC-4252-8A37-5F9E27A2E8CF}" presName="Name10" presStyleLbl="parChTrans1D2" presStyleIdx="1" presStyleCnt="3"/>
      <dgm:spPr/>
      <dgm:t>
        <a:bodyPr/>
        <a:lstStyle/>
        <a:p>
          <a:endParaRPr lang="el-GR"/>
        </a:p>
      </dgm:t>
    </dgm:pt>
    <dgm:pt modelId="{5A2102E7-FC59-419A-9BBE-2617902B3320}" type="pres">
      <dgm:prSet presAssocID="{0C3FE2BC-C684-471B-A409-6B5528172C8F}" presName="hierRoot2" presStyleCnt="0"/>
      <dgm:spPr/>
    </dgm:pt>
    <dgm:pt modelId="{A1716374-CCE7-4FCE-B737-5F640002C110}" type="pres">
      <dgm:prSet presAssocID="{0C3FE2BC-C684-471B-A409-6B5528172C8F}" presName="composite2" presStyleCnt="0"/>
      <dgm:spPr/>
    </dgm:pt>
    <dgm:pt modelId="{7EE5FF93-DC10-4647-8D76-0F99AEFF2084}" type="pres">
      <dgm:prSet presAssocID="{0C3FE2BC-C684-471B-A409-6B5528172C8F}" presName="background2" presStyleLbl="node2" presStyleIdx="1" presStyleCnt="3"/>
      <dgm:spPr/>
    </dgm:pt>
    <dgm:pt modelId="{CA11B111-1D9B-485D-B383-01588FC5C55A}" type="pres">
      <dgm:prSet presAssocID="{0C3FE2BC-C684-471B-A409-6B5528172C8F}" presName="text2" presStyleLbl="fgAcc2" presStyleIdx="1" presStyleCnt="3">
        <dgm:presLayoutVars>
          <dgm:chPref val="3"/>
        </dgm:presLayoutVars>
      </dgm:prSet>
      <dgm:spPr/>
      <dgm:t>
        <a:bodyPr/>
        <a:lstStyle/>
        <a:p>
          <a:endParaRPr lang="el-GR"/>
        </a:p>
      </dgm:t>
    </dgm:pt>
    <dgm:pt modelId="{D8CC88B9-BC7D-4C70-872D-17816C4D3971}" type="pres">
      <dgm:prSet presAssocID="{0C3FE2BC-C684-471B-A409-6B5528172C8F}" presName="hierChild3" presStyleCnt="0"/>
      <dgm:spPr/>
    </dgm:pt>
    <dgm:pt modelId="{29919004-0EC7-47BB-9314-689663D83DAC}" type="pres">
      <dgm:prSet presAssocID="{99C60DC6-235D-447B-B9A1-CCF85BC9B82A}" presName="Name17" presStyleLbl="parChTrans1D3" presStyleIdx="1" presStyleCnt="3"/>
      <dgm:spPr/>
      <dgm:t>
        <a:bodyPr/>
        <a:lstStyle/>
        <a:p>
          <a:endParaRPr lang="el-GR"/>
        </a:p>
      </dgm:t>
    </dgm:pt>
    <dgm:pt modelId="{83D5995B-E762-45C1-9742-AC3F40363871}" type="pres">
      <dgm:prSet presAssocID="{4753F2F0-C9AD-44B4-AC0D-33BF892D5405}" presName="hierRoot3" presStyleCnt="0"/>
      <dgm:spPr/>
    </dgm:pt>
    <dgm:pt modelId="{08020EDA-5AD6-418A-9DAB-FFF620C37547}" type="pres">
      <dgm:prSet presAssocID="{4753F2F0-C9AD-44B4-AC0D-33BF892D5405}" presName="composite3" presStyleCnt="0"/>
      <dgm:spPr/>
    </dgm:pt>
    <dgm:pt modelId="{C8C15E98-2054-4DEA-9F3D-D447744C4AE9}" type="pres">
      <dgm:prSet presAssocID="{4753F2F0-C9AD-44B4-AC0D-33BF892D5405}" presName="background3" presStyleLbl="node3" presStyleIdx="1" presStyleCnt="3"/>
      <dgm:spPr/>
    </dgm:pt>
    <dgm:pt modelId="{976F799B-6A12-41BF-93A1-AF62BCAF588C}" type="pres">
      <dgm:prSet presAssocID="{4753F2F0-C9AD-44B4-AC0D-33BF892D5405}" presName="text3" presStyleLbl="fgAcc3" presStyleIdx="1" presStyleCnt="3">
        <dgm:presLayoutVars>
          <dgm:chPref val="3"/>
        </dgm:presLayoutVars>
      </dgm:prSet>
      <dgm:spPr/>
      <dgm:t>
        <a:bodyPr/>
        <a:lstStyle/>
        <a:p>
          <a:endParaRPr lang="el-GR"/>
        </a:p>
      </dgm:t>
    </dgm:pt>
    <dgm:pt modelId="{4532760C-701D-480A-8DE2-77C8FE7AF040}" type="pres">
      <dgm:prSet presAssocID="{4753F2F0-C9AD-44B4-AC0D-33BF892D5405}" presName="hierChild4" presStyleCnt="0"/>
      <dgm:spPr/>
    </dgm:pt>
    <dgm:pt modelId="{7BC538B1-E816-40DF-B2A2-28E8B6075727}" type="pres">
      <dgm:prSet presAssocID="{2EEEB826-12BF-4543-AD48-550AFB0274B3}" presName="Name10" presStyleLbl="parChTrans1D2" presStyleIdx="2" presStyleCnt="3"/>
      <dgm:spPr/>
    </dgm:pt>
    <dgm:pt modelId="{FC265F53-43D5-4990-A549-28B914CB8B29}" type="pres">
      <dgm:prSet presAssocID="{55682846-3739-4CF3-89B5-91D57EBF187B}" presName="hierRoot2" presStyleCnt="0"/>
      <dgm:spPr/>
    </dgm:pt>
    <dgm:pt modelId="{2A56800C-54C8-44F0-8C55-69210C5E0358}" type="pres">
      <dgm:prSet presAssocID="{55682846-3739-4CF3-89B5-91D57EBF187B}" presName="composite2" presStyleCnt="0"/>
      <dgm:spPr/>
    </dgm:pt>
    <dgm:pt modelId="{B452ABC4-6ACE-490E-A2BF-0A48D0E48AE4}" type="pres">
      <dgm:prSet presAssocID="{55682846-3739-4CF3-89B5-91D57EBF187B}" presName="background2" presStyleLbl="node2" presStyleIdx="2" presStyleCnt="3"/>
      <dgm:spPr/>
    </dgm:pt>
    <dgm:pt modelId="{9E8DE2B1-512E-4789-835A-6A30C107C4BB}" type="pres">
      <dgm:prSet presAssocID="{55682846-3739-4CF3-89B5-91D57EBF187B}" presName="text2" presStyleLbl="fgAcc2" presStyleIdx="2" presStyleCnt="3">
        <dgm:presLayoutVars>
          <dgm:chPref val="3"/>
        </dgm:presLayoutVars>
      </dgm:prSet>
      <dgm:spPr/>
      <dgm:t>
        <a:bodyPr/>
        <a:lstStyle/>
        <a:p>
          <a:endParaRPr lang="el-GR"/>
        </a:p>
      </dgm:t>
    </dgm:pt>
    <dgm:pt modelId="{220018E7-E130-4182-B2E2-94E08AF03E22}" type="pres">
      <dgm:prSet presAssocID="{55682846-3739-4CF3-89B5-91D57EBF187B}" presName="hierChild3" presStyleCnt="0"/>
      <dgm:spPr/>
    </dgm:pt>
    <dgm:pt modelId="{2CDB8825-72AB-4466-B8AD-98FF47C210BB}" type="pres">
      <dgm:prSet presAssocID="{3A8D9006-C3DA-4C97-AAA9-E6BCB132E60C}" presName="Name17" presStyleLbl="parChTrans1D3" presStyleIdx="2" presStyleCnt="3"/>
      <dgm:spPr/>
    </dgm:pt>
    <dgm:pt modelId="{C19186A1-14EF-4CC7-810A-E8C32C8B6ECD}" type="pres">
      <dgm:prSet presAssocID="{976D125A-D8F8-49ED-A930-53E18FE89F9C}" presName="hierRoot3" presStyleCnt="0"/>
      <dgm:spPr/>
    </dgm:pt>
    <dgm:pt modelId="{29028B07-106A-4736-81EE-F3769E4D8673}" type="pres">
      <dgm:prSet presAssocID="{976D125A-D8F8-49ED-A930-53E18FE89F9C}" presName="composite3" presStyleCnt="0"/>
      <dgm:spPr/>
    </dgm:pt>
    <dgm:pt modelId="{66E2EDAD-2593-4694-859B-0347212DB548}" type="pres">
      <dgm:prSet presAssocID="{976D125A-D8F8-49ED-A930-53E18FE89F9C}" presName="background3" presStyleLbl="node3" presStyleIdx="2" presStyleCnt="3"/>
      <dgm:spPr/>
    </dgm:pt>
    <dgm:pt modelId="{8B527F6D-ADDF-48D6-BF87-B441B2E10018}" type="pres">
      <dgm:prSet presAssocID="{976D125A-D8F8-49ED-A930-53E18FE89F9C}" presName="text3" presStyleLbl="fgAcc3" presStyleIdx="2" presStyleCnt="3">
        <dgm:presLayoutVars>
          <dgm:chPref val="3"/>
        </dgm:presLayoutVars>
      </dgm:prSet>
      <dgm:spPr/>
      <dgm:t>
        <a:bodyPr/>
        <a:lstStyle/>
        <a:p>
          <a:endParaRPr lang="el-GR"/>
        </a:p>
      </dgm:t>
    </dgm:pt>
    <dgm:pt modelId="{5B8B8C75-1394-48DE-9F9A-E08EA8CA6C0E}" type="pres">
      <dgm:prSet presAssocID="{976D125A-D8F8-49ED-A930-53E18FE89F9C}" presName="hierChild4" presStyleCnt="0"/>
      <dgm:spPr/>
    </dgm:pt>
  </dgm:ptLst>
  <dgm:cxnLst>
    <dgm:cxn modelId="{10290233-1D81-4B7F-B6A2-BB9633441DE8}" srcId="{4E3CA431-539D-44B0-B60E-3A6676D63DFA}" destId="{DCED74E4-6B66-44A2-867A-189FE0D8CF25}" srcOrd="0" destOrd="0" parTransId="{B40658D3-1E22-4A9E-B007-E67E87FD9D57}" sibTransId="{326EEBDD-AE29-4346-9B4A-3493833339E2}"/>
    <dgm:cxn modelId="{FAA50DD8-2021-4A6A-AD12-DE65FF344861}" srcId="{0C3FE2BC-C684-471B-A409-6B5528172C8F}" destId="{4753F2F0-C9AD-44B4-AC0D-33BF892D5405}" srcOrd="0" destOrd="0" parTransId="{99C60DC6-235D-447B-B9A1-CCF85BC9B82A}" sibTransId="{7E1AB592-DD8F-4569-A9F5-370014AD63B0}"/>
    <dgm:cxn modelId="{E7A1816B-8BFF-439B-B7E3-CB7986A5F154}" srcId="{6407EF12-3D70-47A8-86CA-1AF919F647B3}" destId="{55682846-3739-4CF3-89B5-91D57EBF187B}" srcOrd="2" destOrd="0" parTransId="{2EEEB826-12BF-4543-AD48-550AFB0274B3}" sibTransId="{564914E2-78EB-4C9E-B866-F05F670CABC7}"/>
    <dgm:cxn modelId="{73A0F840-803D-4C2F-B3D8-88BD7219DE70}" type="presOf" srcId="{99C60DC6-235D-447B-B9A1-CCF85BC9B82A}" destId="{29919004-0EC7-47BB-9314-689663D83DAC}" srcOrd="0" destOrd="0" presId="urn:microsoft.com/office/officeart/2005/8/layout/hierarchy1"/>
    <dgm:cxn modelId="{BB977995-9045-43FD-A79E-B1076E0323C7}" type="presOf" srcId="{0C3FE2BC-C684-471B-A409-6B5528172C8F}" destId="{CA11B111-1D9B-485D-B383-01588FC5C55A}" srcOrd="0" destOrd="0" presId="urn:microsoft.com/office/officeart/2005/8/layout/hierarchy1"/>
    <dgm:cxn modelId="{AC59E0E3-0214-4065-8E10-71B652692110}" srcId="{6407EF12-3D70-47A8-86CA-1AF919F647B3}" destId="{4E3CA431-539D-44B0-B60E-3A6676D63DFA}" srcOrd="0" destOrd="0" parTransId="{CEC9CA0A-F486-43F1-8F92-54EB9F550FDF}" sibTransId="{7A4E9F16-2EEE-48EA-8933-9215784C1088}"/>
    <dgm:cxn modelId="{4D15ACAA-464B-46E8-9C30-55A6A660ECC3}" srcId="{6407EF12-3D70-47A8-86CA-1AF919F647B3}" destId="{0C3FE2BC-C684-471B-A409-6B5528172C8F}" srcOrd="1" destOrd="0" parTransId="{6F77D366-EEAC-4252-8A37-5F9E27A2E8CF}" sibTransId="{B8E7A15D-58B7-4EDF-AD83-57C1310440DC}"/>
    <dgm:cxn modelId="{1333248A-9D2E-4DB3-870C-07C4E4ED97AE}" type="presOf" srcId="{6407EF12-3D70-47A8-86CA-1AF919F647B3}" destId="{693D56F9-D856-4CB4-886C-F722D766EE80}" srcOrd="0" destOrd="0" presId="urn:microsoft.com/office/officeart/2005/8/layout/hierarchy1"/>
    <dgm:cxn modelId="{6F16D167-18F7-4E0F-9064-DCECDB3C0381}" type="presOf" srcId="{2EEEB826-12BF-4543-AD48-550AFB0274B3}" destId="{7BC538B1-E816-40DF-B2A2-28E8B6075727}" srcOrd="0" destOrd="0" presId="urn:microsoft.com/office/officeart/2005/8/layout/hierarchy1"/>
    <dgm:cxn modelId="{EFE96EE6-3577-4EB3-B870-C3362823EBAC}" type="presOf" srcId="{DCED74E4-6B66-44A2-867A-189FE0D8CF25}" destId="{4088DA26-B8FE-4332-9598-11A27A6D7097}" srcOrd="0" destOrd="0" presId="urn:microsoft.com/office/officeart/2005/8/layout/hierarchy1"/>
    <dgm:cxn modelId="{AAA760EF-8B44-4AB6-BD83-4C534556E3FF}" type="presOf" srcId="{B40658D3-1E22-4A9E-B007-E67E87FD9D57}" destId="{698B72B6-5598-4F1B-8765-24B6A764BDA8}" srcOrd="0" destOrd="0" presId="urn:microsoft.com/office/officeart/2005/8/layout/hierarchy1"/>
    <dgm:cxn modelId="{09B2603C-8034-41A9-88EE-CCD59C170174}" type="presOf" srcId="{4753F2F0-C9AD-44B4-AC0D-33BF892D5405}" destId="{976F799B-6A12-41BF-93A1-AF62BCAF588C}" srcOrd="0" destOrd="0" presId="urn:microsoft.com/office/officeart/2005/8/layout/hierarchy1"/>
    <dgm:cxn modelId="{72092609-08FD-4248-BC0C-9759D369AE27}" type="presOf" srcId="{976D125A-D8F8-49ED-A930-53E18FE89F9C}" destId="{8B527F6D-ADDF-48D6-BF87-B441B2E10018}" srcOrd="0" destOrd="0" presId="urn:microsoft.com/office/officeart/2005/8/layout/hierarchy1"/>
    <dgm:cxn modelId="{E97923C1-9120-4E92-BE0E-CF6AEECDFC01}" type="presOf" srcId="{55682846-3739-4CF3-89B5-91D57EBF187B}" destId="{9E8DE2B1-512E-4789-835A-6A30C107C4BB}" srcOrd="0" destOrd="0" presId="urn:microsoft.com/office/officeart/2005/8/layout/hierarchy1"/>
    <dgm:cxn modelId="{351CDD21-42EC-44F7-A2EF-79A51666C57E}" type="presOf" srcId="{3A8D9006-C3DA-4C97-AAA9-E6BCB132E60C}" destId="{2CDB8825-72AB-4466-B8AD-98FF47C210BB}" srcOrd="0" destOrd="0" presId="urn:microsoft.com/office/officeart/2005/8/layout/hierarchy1"/>
    <dgm:cxn modelId="{F05A30AF-D8C3-4C43-9223-057903CDB86A}" type="presOf" srcId="{4E3CA431-539D-44B0-B60E-3A6676D63DFA}" destId="{162C963E-9EF1-43D0-A47C-4B7D15FF1162}" srcOrd="0" destOrd="0" presId="urn:microsoft.com/office/officeart/2005/8/layout/hierarchy1"/>
    <dgm:cxn modelId="{96444A6B-912E-4D8A-808D-4277AF050ADA}" type="presOf" srcId="{CEC9CA0A-F486-43F1-8F92-54EB9F550FDF}" destId="{1800DF5E-9DFF-4746-B6DA-4F2EFFB540FC}" srcOrd="0" destOrd="0" presId="urn:microsoft.com/office/officeart/2005/8/layout/hierarchy1"/>
    <dgm:cxn modelId="{D2C39DF0-1E6E-425C-A3CC-CA936011B99A}" type="presOf" srcId="{6F77D366-EEAC-4252-8A37-5F9E27A2E8CF}" destId="{AA85EF01-9E51-486A-94AE-77B755ED6001}" srcOrd="0" destOrd="0" presId="urn:microsoft.com/office/officeart/2005/8/layout/hierarchy1"/>
    <dgm:cxn modelId="{160BEBD8-A24B-48E9-B157-A300C3C6FAB5}" srcId="{77403A60-F1E0-4740-9B46-B6A6472F55FC}" destId="{6407EF12-3D70-47A8-86CA-1AF919F647B3}" srcOrd="0" destOrd="0" parTransId="{B8E7923E-C03E-4C5D-9967-71F118C2DE0A}" sibTransId="{6459682D-F9D7-4701-B853-5109423688E5}"/>
    <dgm:cxn modelId="{AC5C1A51-3C5D-4383-9ADB-94B90B6BB64B}" srcId="{55682846-3739-4CF3-89B5-91D57EBF187B}" destId="{976D125A-D8F8-49ED-A930-53E18FE89F9C}" srcOrd="0" destOrd="0" parTransId="{3A8D9006-C3DA-4C97-AAA9-E6BCB132E60C}" sibTransId="{C785A3B7-3239-4226-AB25-023DC67C2C5A}"/>
    <dgm:cxn modelId="{3AF93B54-3AB8-416A-B1D6-8FAE1D97C35D}" type="presOf" srcId="{77403A60-F1E0-4740-9B46-B6A6472F55FC}" destId="{ADB2BD0B-3E11-414F-8360-1C00056FA711}" srcOrd="0" destOrd="0" presId="urn:microsoft.com/office/officeart/2005/8/layout/hierarchy1"/>
    <dgm:cxn modelId="{1ED0C495-0A88-4144-BFF3-9659D08DF3F3}" type="presParOf" srcId="{ADB2BD0B-3E11-414F-8360-1C00056FA711}" destId="{9A4C47F1-AB3A-471F-87FF-61242F9AF5C6}" srcOrd="0" destOrd="0" presId="urn:microsoft.com/office/officeart/2005/8/layout/hierarchy1"/>
    <dgm:cxn modelId="{D6D5B593-EC0C-48DB-A1AA-D3C0B104A730}" type="presParOf" srcId="{9A4C47F1-AB3A-471F-87FF-61242F9AF5C6}" destId="{E8E56B1B-98F0-40DF-8A61-9035A502B57D}" srcOrd="0" destOrd="0" presId="urn:microsoft.com/office/officeart/2005/8/layout/hierarchy1"/>
    <dgm:cxn modelId="{1ABAC8A7-DE45-48E1-821B-508975BE97DA}" type="presParOf" srcId="{E8E56B1B-98F0-40DF-8A61-9035A502B57D}" destId="{76AA7E48-B19E-4B19-BCF7-C84D60BBAD45}" srcOrd="0" destOrd="0" presId="urn:microsoft.com/office/officeart/2005/8/layout/hierarchy1"/>
    <dgm:cxn modelId="{2AEC5DB1-C242-46DE-A5AC-2D0C7332266C}" type="presParOf" srcId="{E8E56B1B-98F0-40DF-8A61-9035A502B57D}" destId="{693D56F9-D856-4CB4-886C-F722D766EE80}" srcOrd="1" destOrd="0" presId="urn:microsoft.com/office/officeart/2005/8/layout/hierarchy1"/>
    <dgm:cxn modelId="{03DEE31B-1597-4307-B32A-23CFA0DBE4B8}" type="presParOf" srcId="{9A4C47F1-AB3A-471F-87FF-61242F9AF5C6}" destId="{7DC54414-27CD-454B-90EF-D8AFD79CCC24}" srcOrd="1" destOrd="0" presId="urn:microsoft.com/office/officeart/2005/8/layout/hierarchy1"/>
    <dgm:cxn modelId="{D2277CCF-AA4D-41DB-9D1D-C1B8AA6E5168}" type="presParOf" srcId="{7DC54414-27CD-454B-90EF-D8AFD79CCC24}" destId="{1800DF5E-9DFF-4746-B6DA-4F2EFFB540FC}" srcOrd="0" destOrd="0" presId="urn:microsoft.com/office/officeart/2005/8/layout/hierarchy1"/>
    <dgm:cxn modelId="{C278C590-3057-473F-A3F2-B92900BA675D}" type="presParOf" srcId="{7DC54414-27CD-454B-90EF-D8AFD79CCC24}" destId="{DA52E44B-F01C-416D-8D97-2FF892ECAC40}" srcOrd="1" destOrd="0" presId="urn:microsoft.com/office/officeart/2005/8/layout/hierarchy1"/>
    <dgm:cxn modelId="{9E9BDED1-73F4-4BB1-A07E-2464D6B5DEFE}" type="presParOf" srcId="{DA52E44B-F01C-416D-8D97-2FF892ECAC40}" destId="{44AD5C65-E0DD-4D1F-ADF4-821299905C90}" srcOrd="0" destOrd="0" presId="urn:microsoft.com/office/officeart/2005/8/layout/hierarchy1"/>
    <dgm:cxn modelId="{F99B36C5-90C2-4537-B77F-10B0A46E33AD}" type="presParOf" srcId="{44AD5C65-E0DD-4D1F-ADF4-821299905C90}" destId="{4765C183-1BD9-4F95-B034-4685CBDFA3A4}" srcOrd="0" destOrd="0" presId="urn:microsoft.com/office/officeart/2005/8/layout/hierarchy1"/>
    <dgm:cxn modelId="{CF79537B-84FC-4896-B26B-290BC3B8B8CD}" type="presParOf" srcId="{44AD5C65-E0DD-4D1F-ADF4-821299905C90}" destId="{162C963E-9EF1-43D0-A47C-4B7D15FF1162}" srcOrd="1" destOrd="0" presId="urn:microsoft.com/office/officeart/2005/8/layout/hierarchy1"/>
    <dgm:cxn modelId="{BBD1F41F-287A-4564-B5E6-4FAAB9FE6B05}" type="presParOf" srcId="{DA52E44B-F01C-416D-8D97-2FF892ECAC40}" destId="{80B90F07-87EA-4740-9034-CE5BEE9C20A6}" srcOrd="1" destOrd="0" presId="urn:microsoft.com/office/officeart/2005/8/layout/hierarchy1"/>
    <dgm:cxn modelId="{845C942B-737B-48A1-8840-A8BE929E09DD}" type="presParOf" srcId="{80B90F07-87EA-4740-9034-CE5BEE9C20A6}" destId="{698B72B6-5598-4F1B-8765-24B6A764BDA8}" srcOrd="0" destOrd="0" presId="urn:microsoft.com/office/officeart/2005/8/layout/hierarchy1"/>
    <dgm:cxn modelId="{D645E9B5-A386-49BD-925A-CE5483DAD96B}" type="presParOf" srcId="{80B90F07-87EA-4740-9034-CE5BEE9C20A6}" destId="{60095BFF-3003-42DB-AB57-E2A24E0E7E55}" srcOrd="1" destOrd="0" presId="urn:microsoft.com/office/officeart/2005/8/layout/hierarchy1"/>
    <dgm:cxn modelId="{DB8CA207-A83B-41DA-93E2-17F6E701A314}" type="presParOf" srcId="{60095BFF-3003-42DB-AB57-E2A24E0E7E55}" destId="{94A4BD10-B661-47B3-B8F3-161A6FC9CC93}" srcOrd="0" destOrd="0" presId="urn:microsoft.com/office/officeart/2005/8/layout/hierarchy1"/>
    <dgm:cxn modelId="{96290DE1-2EF9-490C-9BC8-69E645D31AF3}" type="presParOf" srcId="{94A4BD10-B661-47B3-B8F3-161A6FC9CC93}" destId="{8BF97A21-5448-47EF-96D8-FF6C73D07994}" srcOrd="0" destOrd="0" presId="urn:microsoft.com/office/officeart/2005/8/layout/hierarchy1"/>
    <dgm:cxn modelId="{55DBA2DC-7129-4255-BBEE-06240C50ACCA}" type="presParOf" srcId="{94A4BD10-B661-47B3-B8F3-161A6FC9CC93}" destId="{4088DA26-B8FE-4332-9598-11A27A6D7097}" srcOrd="1" destOrd="0" presId="urn:microsoft.com/office/officeart/2005/8/layout/hierarchy1"/>
    <dgm:cxn modelId="{E85372E4-84FB-4474-820B-7742198F06FC}" type="presParOf" srcId="{60095BFF-3003-42DB-AB57-E2A24E0E7E55}" destId="{71596779-D205-4B91-8571-10EB5A3DF68A}" srcOrd="1" destOrd="0" presId="urn:microsoft.com/office/officeart/2005/8/layout/hierarchy1"/>
    <dgm:cxn modelId="{2E16A0E3-ADFC-4AE7-A86B-118E0608D3AB}" type="presParOf" srcId="{7DC54414-27CD-454B-90EF-D8AFD79CCC24}" destId="{AA85EF01-9E51-486A-94AE-77B755ED6001}" srcOrd="2" destOrd="0" presId="urn:microsoft.com/office/officeart/2005/8/layout/hierarchy1"/>
    <dgm:cxn modelId="{C0808DBA-5EAB-414D-892D-E836C8B35AC9}" type="presParOf" srcId="{7DC54414-27CD-454B-90EF-D8AFD79CCC24}" destId="{5A2102E7-FC59-419A-9BBE-2617902B3320}" srcOrd="3" destOrd="0" presId="urn:microsoft.com/office/officeart/2005/8/layout/hierarchy1"/>
    <dgm:cxn modelId="{24709333-793E-4EA2-8AA9-DD549174E6EC}" type="presParOf" srcId="{5A2102E7-FC59-419A-9BBE-2617902B3320}" destId="{A1716374-CCE7-4FCE-B737-5F640002C110}" srcOrd="0" destOrd="0" presId="urn:microsoft.com/office/officeart/2005/8/layout/hierarchy1"/>
    <dgm:cxn modelId="{6DEEBE24-6655-4DD0-B022-679A2B572463}" type="presParOf" srcId="{A1716374-CCE7-4FCE-B737-5F640002C110}" destId="{7EE5FF93-DC10-4647-8D76-0F99AEFF2084}" srcOrd="0" destOrd="0" presId="urn:microsoft.com/office/officeart/2005/8/layout/hierarchy1"/>
    <dgm:cxn modelId="{1B2D40C0-2324-4503-9CAD-0F8A7204D3F5}" type="presParOf" srcId="{A1716374-CCE7-4FCE-B737-5F640002C110}" destId="{CA11B111-1D9B-485D-B383-01588FC5C55A}" srcOrd="1" destOrd="0" presId="urn:microsoft.com/office/officeart/2005/8/layout/hierarchy1"/>
    <dgm:cxn modelId="{E7D7281E-19AE-43E8-8348-6FB2B965E928}" type="presParOf" srcId="{5A2102E7-FC59-419A-9BBE-2617902B3320}" destId="{D8CC88B9-BC7D-4C70-872D-17816C4D3971}" srcOrd="1" destOrd="0" presId="urn:microsoft.com/office/officeart/2005/8/layout/hierarchy1"/>
    <dgm:cxn modelId="{A59F1408-CAC1-4FF2-8E15-A7A4B0F32F07}" type="presParOf" srcId="{D8CC88B9-BC7D-4C70-872D-17816C4D3971}" destId="{29919004-0EC7-47BB-9314-689663D83DAC}" srcOrd="0" destOrd="0" presId="urn:microsoft.com/office/officeart/2005/8/layout/hierarchy1"/>
    <dgm:cxn modelId="{E3B3C9D5-CADC-4994-836B-37806AB943CA}" type="presParOf" srcId="{D8CC88B9-BC7D-4C70-872D-17816C4D3971}" destId="{83D5995B-E762-45C1-9742-AC3F40363871}" srcOrd="1" destOrd="0" presId="urn:microsoft.com/office/officeart/2005/8/layout/hierarchy1"/>
    <dgm:cxn modelId="{0414BCFC-476F-4C31-BC77-0A44415319BF}" type="presParOf" srcId="{83D5995B-E762-45C1-9742-AC3F40363871}" destId="{08020EDA-5AD6-418A-9DAB-FFF620C37547}" srcOrd="0" destOrd="0" presId="urn:microsoft.com/office/officeart/2005/8/layout/hierarchy1"/>
    <dgm:cxn modelId="{AC05171D-F4F7-4EDD-919F-A5663519091F}" type="presParOf" srcId="{08020EDA-5AD6-418A-9DAB-FFF620C37547}" destId="{C8C15E98-2054-4DEA-9F3D-D447744C4AE9}" srcOrd="0" destOrd="0" presId="urn:microsoft.com/office/officeart/2005/8/layout/hierarchy1"/>
    <dgm:cxn modelId="{92DF2BCE-54A0-433A-B1F4-CEA8AD81D098}" type="presParOf" srcId="{08020EDA-5AD6-418A-9DAB-FFF620C37547}" destId="{976F799B-6A12-41BF-93A1-AF62BCAF588C}" srcOrd="1" destOrd="0" presId="urn:microsoft.com/office/officeart/2005/8/layout/hierarchy1"/>
    <dgm:cxn modelId="{1C9C289E-0014-438B-997C-5009BFFC80B1}" type="presParOf" srcId="{83D5995B-E762-45C1-9742-AC3F40363871}" destId="{4532760C-701D-480A-8DE2-77C8FE7AF040}" srcOrd="1" destOrd="0" presId="urn:microsoft.com/office/officeart/2005/8/layout/hierarchy1"/>
    <dgm:cxn modelId="{CC725583-204D-45C1-A04A-EC547A053C6E}" type="presParOf" srcId="{7DC54414-27CD-454B-90EF-D8AFD79CCC24}" destId="{7BC538B1-E816-40DF-B2A2-28E8B6075727}" srcOrd="4" destOrd="0" presId="urn:microsoft.com/office/officeart/2005/8/layout/hierarchy1"/>
    <dgm:cxn modelId="{4684A731-0E07-48D0-B254-F739B2D8D5AE}" type="presParOf" srcId="{7DC54414-27CD-454B-90EF-D8AFD79CCC24}" destId="{FC265F53-43D5-4990-A549-28B914CB8B29}" srcOrd="5" destOrd="0" presId="urn:microsoft.com/office/officeart/2005/8/layout/hierarchy1"/>
    <dgm:cxn modelId="{80BA46F7-DD32-4010-AABA-5D919974F1A4}" type="presParOf" srcId="{FC265F53-43D5-4990-A549-28B914CB8B29}" destId="{2A56800C-54C8-44F0-8C55-69210C5E0358}" srcOrd="0" destOrd="0" presId="urn:microsoft.com/office/officeart/2005/8/layout/hierarchy1"/>
    <dgm:cxn modelId="{938BB715-D9D9-4956-93C5-E12252C4909B}" type="presParOf" srcId="{2A56800C-54C8-44F0-8C55-69210C5E0358}" destId="{B452ABC4-6ACE-490E-A2BF-0A48D0E48AE4}" srcOrd="0" destOrd="0" presId="urn:microsoft.com/office/officeart/2005/8/layout/hierarchy1"/>
    <dgm:cxn modelId="{4D16C539-224C-41C7-B1C6-5B5D0EBBE96D}" type="presParOf" srcId="{2A56800C-54C8-44F0-8C55-69210C5E0358}" destId="{9E8DE2B1-512E-4789-835A-6A30C107C4BB}" srcOrd="1" destOrd="0" presId="urn:microsoft.com/office/officeart/2005/8/layout/hierarchy1"/>
    <dgm:cxn modelId="{51469B7D-1703-4240-8180-013D0AB9134A}" type="presParOf" srcId="{FC265F53-43D5-4990-A549-28B914CB8B29}" destId="{220018E7-E130-4182-B2E2-94E08AF03E22}" srcOrd="1" destOrd="0" presId="urn:microsoft.com/office/officeart/2005/8/layout/hierarchy1"/>
    <dgm:cxn modelId="{DB364B82-037A-4A6D-A2D9-4BC29F5BF1C6}" type="presParOf" srcId="{220018E7-E130-4182-B2E2-94E08AF03E22}" destId="{2CDB8825-72AB-4466-B8AD-98FF47C210BB}" srcOrd="0" destOrd="0" presId="urn:microsoft.com/office/officeart/2005/8/layout/hierarchy1"/>
    <dgm:cxn modelId="{D3954315-C960-4DBA-87CB-AA69039514B6}" type="presParOf" srcId="{220018E7-E130-4182-B2E2-94E08AF03E22}" destId="{C19186A1-14EF-4CC7-810A-E8C32C8B6ECD}" srcOrd="1" destOrd="0" presId="urn:microsoft.com/office/officeart/2005/8/layout/hierarchy1"/>
    <dgm:cxn modelId="{17EE0184-0450-487A-8FD5-5A897527BF18}" type="presParOf" srcId="{C19186A1-14EF-4CC7-810A-E8C32C8B6ECD}" destId="{29028B07-106A-4736-81EE-F3769E4D8673}" srcOrd="0" destOrd="0" presId="urn:microsoft.com/office/officeart/2005/8/layout/hierarchy1"/>
    <dgm:cxn modelId="{99F25C00-28C3-4312-A5EA-9F8E16B4CC7B}" type="presParOf" srcId="{29028B07-106A-4736-81EE-F3769E4D8673}" destId="{66E2EDAD-2593-4694-859B-0347212DB548}" srcOrd="0" destOrd="0" presId="urn:microsoft.com/office/officeart/2005/8/layout/hierarchy1"/>
    <dgm:cxn modelId="{CD2D5816-184C-42D7-BCB9-1BC79BD7AE92}" type="presParOf" srcId="{29028B07-106A-4736-81EE-F3769E4D8673}" destId="{8B527F6D-ADDF-48D6-BF87-B441B2E10018}" srcOrd="1" destOrd="0" presId="urn:microsoft.com/office/officeart/2005/8/layout/hierarchy1"/>
    <dgm:cxn modelId="{7BBEC306-68A6-44C0-892A-364E8C94CD5B}" type="presParOf" srcId="{C19186A1-14EF-4CC7-810A-E8C32C8B6ECD}" destId="{5B8B8C75-1394-48DE-9F9A-E08EA8CA6C0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0C665-872B-4759-B3CE-41C0A21331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00C49B46-5E6F-43BF-8A52-CDE3FB6064BB}">
      <dgm:prSet phldrT="[Κείμενο]"/>
      <dgm:spPr/>
      <dgm:t>
        <a:bodyPr/>
        <a:lstStyle/>
        <a:p>
          <a:r>
            <a:rPr lang="el-GR" b="1" dirty="0" smtClean="0"/>
            <a:t>ΤΑΞΙΝΟΜΗΣΗ ΛΟΙΜΩΞΕΩΝ</a:t>
          </a:r>
          <a:endParaRPr lang="el-GR" dirty="0"/>
        </a:p>
      </dgm:t>
    </dgm:pt>
    <dgm:pt modelId="{620A1D11-6226-401A-9B40-C97608946E1A}" type="parTrans" cxnId="{F62355FA-B6CE-47DD-A489-A9EC1AE6DA6B}">
      <dgm:prSet/>
      <dgm:spPr/>
      <dgm:t>
        <a:bodyPr/>
        <a:lstStyle/>
        <a:p>
          <a:endParaRPr lang="el-GR"/>
        </a:p>
      </dgm:t>
    </dgm:pt>
    <dgm:pt modelId="{45EA3633-4C65-419E-8FE7-BFC3BFE6E1FB}" type="sibTrans" cxnId="{F62355FA-B6CE-47DD-A489-A9EC1AE6DA6B}">
      <dgm:prSet/>
      <dgm:spPr/>
      <dgm:t>
        <a:bodyPr/>
        <a:lstStyle/>
        <a:p>
          <a:endParaRPr lang="el-GR"/>
        </a:p>
      </dgm:t>
    </dgm:pt>
    <dgm:pt modelId="{19BE87A2-095F-4C5C-B3D9-4FD7FFA0EC11}">
      <dgm:prSet phldrT="[Κείμενο]"/>
      <dgm:spPr/>
      <dgm:t>
        <a:bodyPr/>
        <a:lstStyle/>
        <a:p>
          <a:r>
            <a:rPr lang="el-GR" b="0" dirty="0" smtClean="0"/>
            <a:t>Με βάση  το υπεύθυνο μικρόβιο </a:t>
          </a:r>
          <a:endParaRPr lang="el-GR" b="0" dirty="0"/>
        </a:p>
      </dgm:t>
    </dgm:pt>
    <dgm:pt modelId="{2A62F3A8-4119-44B9-BA19-4D15758D5B7C}" type="parTrans" cxnId="{726CC77E-73BD-471D-A1D4-249E308E9A8C}">
      <dgm:prSet/>
      <dgm:spPr/>
      <dgm:t>
        <a:bodyPr/>
        <a:lstStyle/>
        <a:p>
          <a:endParaRPr lang="el-GR" dirty="0"/>
        </a:p>
      </dgm:t>
    </dgm:pt>
    <dgm:pt modelId="{F35894BD-9501-438A-AA77-D4D85E7FD569}" type="sibTrans" cxnId="{726CC77E-73BD-471D-A1D4-249E308E9A8C}">
      <dgm:prSet/>
      <dgm:spPr/>
      <dgm:t>
        <a:bodyPr/>
        <a:lstStyle/>
        <a:p>
          <a:endParaRPr lang="el-GR"/>
        </a:p>
      </dgm:t>
    </dgm:pt>
    <dgm:pt modelId="{553A8F56-6D57-4C8B-A2DB-2122C5025F0C}">
      <dgm:prSet phldrT="[Κείμενο]"/>
      <dgm:spPr/>
      <dgm:t>
        <a:bodyPr/>
        <a:lstStyle/>
        <a:p>
          <a:r>
            <a:rPr lang="el-GR" b="0" dirty="0" smtClean="0"/>
            <a:t>Μυκητιασικές </a:t>
          </a:r>
          <a:endParaRPr lang="el-GR" b="0" dirty="0"/>
        </a:p>
      </dgm:t>
    </dgm:pt>
    <dgm:pt modelId="{5BB7545D-2F0C-4B2C-8CC9-0A67EE4F1E99}" type="parTrans" cxnId="{061C32D1-DBD3-4E8F-AEDE-7CFC784F4611}">
      <dgm:prSet/>
      <dgm:spPr/>
      <dgm:t>
        <a:bodyPr/>
        <a:lstStyle/>
        <a:p>
          <a:endParaRPr lang="el-GR" dirty="0"/>
        </a:p>
      </dgm:t>
    </dgm:pt>
    <dgm:pt modelId="{BE492826-CDBB-4F31-8D29-73DB71EFD3D8}" type="sibTrans" cxnId="{061C32D1-DBD3-4E8F-AEDE-7CFC784F4611}">
      <dgm:prSet/>
      <dgm:spPr/>
      <dgm:t>
        <a:bodyPr/>
        <a:lstStyle/>
        <a:p>
          <a:endParaRPr lang="el-GR"/>
        </a:p>
      </dgm:t>
    </dgm:pt>
    <dgm:pt modelId="{ED72C807-EE31-4739-898F-3C3A7FB064C9}">
      <dgm:prSet phldrT="[Κείμενο]"/>
      <dgm:spPr/>
      <dgm:t>
        <a:bodyPr/>
        <a:lstStyle/>
        <a:p>
          <a:r>
            <a:rPr lang="el-GR" b="0" u="none" dirty="0" smtClean="0"/>
            <a:t>Παρασιτικές </a:t>
          </a:r>
          <a:endParaRPr lang="el-GR" b="0" u="none" dirty="0"/>
        </a:p>
      </dgm:t>
    </dgm:pt>
    <dgm:pt modelId="{662EA676-E4B6-4BB2-9CC8-B637063523DA}" type="parTrans" cxnId="{57AD81A7-B4BC-428E-8B7F-105976D8CD95}">
      <dgm:prSet/>
      <dgm:spPr/>
      <dgm:t>
        <a:bodyPr/>
        <a:lstStyle/>
        <a:p>
          <a:endParaRPr lang="el-GR" dirty="0"/>
        </a:p>
      </dgm:t>
    </dgm:pt>
    <dgm:pt modelId="{5FAFA4CB-865E-49A2-A727-5868A3BC670F}" type="sibTrans" cxnId="{57AD81A7-B4BC-428E-8B7F-105976D8CD95}">
      <dgm:prSet/>
      <dgm:spPr/>
      <dgm:t>
        <a:bodyPr/>
        <a:lstStyle/>
        <a:p>
          <a:endParaRPr lang="el-GR"/>
        </a:p>
      </dgm:t>
    </dgm:pt>
    <dgm:pt modelId="{1006E737-D136-4B38-930B-A981BA244093}">
      <dgm:prSet phldrT="[Κείμενο]"/>
      <dgm:spPr/>
      <dgm:t>
        <a:bodyPr/>
        <a:lstStyle/>
        <a:p>
          <a:r>
            <a:rPr lang="el-GR" b="0" dirty="0" smtClean="0"/>
            <a:t>Με βάση την εμφάνιση ή όχι συμπτωμάτων</a:t>
          </a:r>
          <a:endParaRPr lang="el-GR" b="0" dirty="0"/>
        </a:p>
      </dgm:t>
    </dgm:pt>
    <dgm:pt modelId="{BB7C61A1-A82B-42F9-AE1D-22316B2E0B8C}" type="parTrans" cxnId="{ED9ACE7F-C7DE-4093-B468-DBA48A273589}">
      <dgm:prSet/>
      <dgm:spPr/>
      <dgm:t>
        <a:bodyPr/>
        <a:lstStyle/>
        <a:p>
          <a:endParaRPr lang="el-GR" dirty="0"/>
        </a:p>
      </dgm:t>
    </dgm:pt>
    <dgm:pt modelId="{35D0939F-9EC9-478D-888F-BC2FAEB1507E}" type="sibTrans" cxnId="{ED9ACE7F-C7DE-4093-B468-DBA48A273589}">
      <dgm:prSet/>
      <dgm:spPr/>
      <dgm:t>
        <a:bodyPr/>
        <a:lstStyle/>
        <a:p>
          <a:endParaRPr lang="el-GR"/>
        </a:p>
      </dgm:t>
    </dgm:pt>
    <dgm:pt modelId="{487E5B35-2968-4F20-8D13-776C0CC796CF}">
      <dgm:prSet phldrT="[Κείμενο]"/>
      <dgm:spPr/>
      <dgm:t>
        <a:bodyPr/>
        <a:lstStyle/>
        <a:p>
          <a:r>
            <a:rPr lang="el-GR" b="0" dirty="0" smtClean="0"/>
            <a:t>Συμπτωματικές </a:t>
          </a:r>
          <a:r>
            <a:rPr lang="el-GR" b="1" dirty="0" smtClean="0"/>
            <a:t>  </a:t>
          </a:r>
          <a:r>
            <a:rPr lang="el-GR" b="1" u="sng" dirty="0" smtClean="0"/>
            <a:t> </a:t>
          </a:r>
          <a:r>
            <a:rPr lang="el-GR" b="1" dirty="0" smtClean="0"/>
            <a:t> </a:t>
          </a:r>
          <a:endParaRPr lang="el-GR" dirty="0"/>
        </a:p>
      </dgm:t>
    </dgm:pt>
    <dgm:pt modelId="{0CAB0C85-207B-41D2-AEAB-D05A852648E3}" type="parTrans" cxnId="{8A30FFE5-7CEA-47BC-A5EB-1E39340CD990}">
      <dgm:prSet/>
      <dgm:spPr/>
      <dgm:t>
        <a:bodyPr/>
        <a:lstStyle/>
        <a:p>
          <a:endParaRPr lang="el-GR" dirty="0"/>
        </a:p>
      </dgm:t>
    </dgm:pt>
    <dgm:pt modelId="{A7C74A64-8CAA-4D1C-B53D-4BF389C63FF0}" type="sibTrans" cxnId="{8A30FFE5-7CEA-47BC-A5EB-1E39340CD990}">
      <dgm:prSet/>
      <dgm:spPr/>
      <dgm:t>
        <a:bodyPr/>
        <a:lstStyle/>
        <a:p>
          <a:endParaRPr lang="el-GR"/>
        </a:p>
      </dgm:t>
    </dgm:pt>
    <dgm:pt modelId="{F3F1CC9F-889B-450A-B782-0EBE16CE06D5}">
      <dgm:prSet/>
      <dgm:spPr/>
      <dgm:t>
        <a:bodyPr/>
        <a:lstStyle/>
        <a:p>
          <a:r>
            <a:rPr lang="el-GR" b="0" dirty="0" smtClean="0"/>
            <a:t>Ασυμπτωματικές</a:t>
          </a:r>
          <a:endParaRPr lang="el-GR" b="0" u="none" dirty="0"/>
        </a:p>
      </dgm:t>
    </dgm:pt>
    <dgm:pt modelId="{31CD29D0-7977-459E-9FDC-8197CB9073EA}" type="parTrans" cxnId="{8FF9E03D-FECB-45FA-A15F-74376A448DAF}">
      <dgm:prSet/>
      <dgm:spPr/>
      <dgm:t>
        <a:bodyPr/>
        <a:lstStyle/>
        <a:p>
          <a:endParaRPr lang="el-GR" dirty="0"/>
        </a:p>
      </dgm:t>
    </dgm:pt>
    <dgm:pt modelId="{FFB52975-923D-43E8-B240-B4D246E223E7}" type="sibTrans" cxnId="{8FF9E03D-FECB-45FA-A15F-74376A448DAF}">
      <dgm:prSet/>
      <dgm:spPr/>
      <dgm:t>
        <a:bodyPr/>
        <a:lstStyle/>
        <a:p>
          <a:endParaRPr lang="el-GR"/>
        </a:p>
      </dgm:t>
    </dgm:pt>
    <dgm:pt modelId="{DBF34BD7-7ACA-43FC-9020-2C8B352E4B6C}">
      <dgm:prSet/>
      <dgm:spPr/>
      <dgm:t>
        <a:bodyPr/>
        <a:lstStyle/>
        <a:p>
          <a:r>
            <a:rPr lang="el-GR" b="0" dirty="0" smtClean="0"/>
            <a:t>Ιογενείς </a:t>
          </a:r>
          <a:endParaRPr lang="el-GR" b="0" dirty="0"/>
        </a:p>
      </dgm:t>
    </dgm:pt>
    <dgm:pt modelId="{1939833F-0FA9-4066-9F12-88FBB1B10FCC}" type="parTrans" cxnId="{E5D0CDD3-C31D-4D0F-97FD-3309913BA559}">
      <dgm:prSet/>
      <dgm:spPr/>
      <dgm:t>
        <a:bodyPr/>
        <a:lstStyle/>
        <a:p>
          <a:endParaRPr lang="el-GR" dirty="0"/>
        </a:p>
      </dgm:t>
    </dgm:pt>
    <dgm:pt modelId="{9D953993-E9B0-4E9E-A5B6-E2BD9A4CC2D6}" type="sibTrans" cxnId="{E5D0CDD3-C31D-4D0F-97FD-3309913BA559}">
      <dgm:prSet/>
      <dgm:spPr/>
      <dgm:t>
        <a:bodyPr/>
        <a:lstStyle/>
        <a:p>
          <a:endParaRPr lang="el-GR"/>
        </a:p>
      </dgm:t>
    </dgm:pt>
    <dgm:pt modelId="{5CDA9228-1D30-4DCD-94A2-AA470D3B40CF}">
      <dgm:prSet/>
      <dgm:spPr/>
      <dgm:t>
        <a:bodyPr/>
        <a:lstStyle/>
        <a:p>
          <a:r>
            <a:rPr lang="el-GR" dirty="0" smtClean="0"/>
            <a:t>Βακτηριακές </a:t>
          </a:r>
          <a:endParaRPr lang="el-GR" dirty="0"/>
        </a:p>
      </dgm:t>
    </dgm:pt>
    <dgm:pt modelId="{EB7D3BD4-F91B-4FF1-849D-A4D569CB94AE}" type="parTrans" cxnId="{BA99D6FD-B6BE-40BC-A995-8F3E771D862A}">
      <dgm:prSet/>
      <dgm:spPr/>
      <dgm:t>
        <a:bodyPr/>
        <a:lstStyle/>
        <a:p>
          <a:endParaRPr lang="el-GR"/>
        </a:p>
      </dgm:t>
    </dgm:pt>
    <dgm:pt modelId="{526AFCBA-A0A4-4ADC-8E63-A31E9690BDDF}" type="sibTrans" cxnId="{BA99D6FD-B6BE-40BC-A995-8F3E771D862A}">
      <dgm:prSet/>
      <dgm:spPr/>
      <dgm:t>
        <a:bodyPr/>
        <a:lstStyle/>
        <a:p>
          <a:endParaRPr lang="el-GR"/>
        </a:p>
      </dgm:t>
    </dgm:pt>
    <dgm:pt modelId="{EC492DC7-43AE-4B62-B7B9-63CD9EC16FB7}" type="pres">
      <dgm:prSet presAssocID="{8290C665-872B-4759-B3CE-41C0A213312D}" presName="hierChild1" presStyleCnt="0">
        <dgm:presLayoutVars>
          <dgm:chPref val="1"/>
          <dgm:dir/>
          <dgm:animOne val="branch"/>
          <dgm:animLvl val="lvl"/>
          <dgm:resizeHandles/>
        </dgm:presLayoutVars>
      </dgm:prSet>
      <dgm:spPr/>
      <dgm:t>
        <a:bodyPr/>
        <a:lstStyle/>
        <a:p>
          <a:endParaRPr lang="el-GR"/>
        </a:p>
      </dgm:t>
    </dgm:pt>
    <dgm:pt modelId="{5E6C0046-D8FD-4AD8-87F4-090C85ABD343}" type="pres">
      <dgm:prSet presAssocID="{00C49B46-5E6F-43BF-8A52-CDE3FB6064BB}" presName="hierRoot1" presStyleCnt="0"/>
      <dgm:spPr/>
    </dgm:pt>
    <dgm:pt modelId="{E8A48983-BD56-4CAC-9402-C9679C33C264}" type="pres">
      <dgm:prSet presAssocID="{00C49B46-5E6F-43BF-8A52-CDE3FB6064BB}" presName="composite" presStyleCnt="0"/>
      <dgm:spPr/>
    </dgm:pt>
    <dgm:pt modelId="{8D8F4241-43E7-4BB6-83F2-14E3CF185F07}" type="pres">
      <dgm:prSet presAssocID="{00C49B46-5E6F-43BF-8A52-CDE3FB6064BB}" presName="background" presStyleLbl="node0" presStyleIdx="0" presStyleCnt="1"/>
      <dgm:spPr/>
    </dgm:pt>
    <dgm:pt modelId="{85A9A424-D4F8-4FD2-AE01-3418C2798430}" type="pres">
      <dgm:prSet presAssocID="{00C49B46-5E6F-43BF-8A52-CDE3FB6064BB}" presName="text" presStyleLbl="fgAcc0" presStyleIdx="0" presStyleCnt="1">
        <dgm:presLayoutVars>
          <dgm:chPref val="3"/>
        </dgm:presLayoutVars>
      </dgm:prSet>
      <dgm:spPr/>
      <dgm:t>
        <a:bodyPr/>
        <a:lstStyle/>
        <a:p>
          <a:endParaRPr lang="el-GR"/>
        </a:p>
      </dgm:t>
    </dgm:pt>
    <dgm:pt modelId="{D91BADE9-6501-4D5C-8FA8-9532533359C3}" type="pres">
      <dgm:prSet presAssocID="{00C49B46-5E6F-43BF-8A52-CDE3FB6064BB}" presName="hierChild2" presStyleCnt="0"/>
      <dgm:spPr/>
    </dgm:pt>
    <dgm:pt modelId="{ABCD6E81-BE10-472B-B3E5-12B696336863}" type="pres">
      <dgm:prSet presAssocID="{2A62F3A8-4119-44B9-BA19-4D15758D5B7C}" presName="Name10" presStyleLbl="parChTrans1D2" presStyleIdx="0" presStyleCnt="2"/>
      <dgm:spPr/>
      <dgm:t>
        <a:bodyPr/>
        <a:lstStyle/>
        <a:p>
          <a:endParaRPr lang="el-GR"/>
        </a:p>
      </dgm:t>
    </dgm:pt>
    <dgm:pt modelId="{0A5B27E4-A91D-4C3D-948B-A8B565D2AD58}" type="pres">
      <dgm:prSet presAssocID="{19BE87A2-095F-4C5C-B3D9-4FD7FFA0EC11}" presName="hierRoot2" presStyleCnt="0"/>
      <dgm:spPr/>
    </dgm:pt>
    <dgm:pt modelId="{E57C3E66-4554-4552-AECF-D75F0B43335A}" type="pres">
      <dgm:prSet presAssocID="{19BE87A2-095F-4C5C-B3D9-4FD7FFA0EC11}" presName="composite2" presStyleCnt="0"/>
      <dgm:spPr/>
    </dgm:pt>
    <dgm:pt modelId="{592FA3DB-4A3C-496E-BF3D-A40BB2DDC2AF}" type="pres">
      <dgm:prSet presAssocID="{19BE87A2-095F-4C5C-B3D9-4FD7FFA0EC11}" presName="background2" presStyleLbl="node2" presStyleIdx="0" presStyleCnt="2"/>
      <dgm:spPr/>
    </dgm:pt>
    <dgm:pt modelId="{F50A53B8-B79D-4CD1-A976-250F4A62068F}" type="pres">
      <dgm:prSet presAssocID="{19BE87A2-095F-4C5C-B3D9-4FD7FFA0EC11}" presName="text2" presStyleLbl="fgAcc2" presStyleIdx="0" presStyleCnt="2">
        <dgm:presLayoutVars>
          <dgm:chPref val="3"/>
        </dgm:presLayoutVars>
      </dgm:prSet>
      <dgm:spPr/>
      <dgm:t>
        <a:bodyPr/>
        <a:lstStyle/>
        <a:p>
          <a:endParaRPr lang="el-GR"/>
        </a:p>
      </dgm:t>
    </dgm:pt>
    <dgm:pt modelId="{EE7C0FDD-8495-4784-A575-96FEA74E3452}" type="pres">
      <dgm:prSet presAssocID="{19BE87A2-095F-4C5C-B3D9-4FD7FFA0EC11}" presName="hierChild3" presStyleCnt="0"/>
      <dgm:spPr/>
    </dgm:pt>
    <dgm:pt modelId="{DF5591C2-9FFC-4C36-AEF7-6D1166144819}" type="pres">
      <dgm:prSet presAssocID="{EB7D3BD4-F91B-4FF1-849D-A4D569CB94AE}" presName="Name17" presStyleLbl="parChTrans1D3" presStyleIdx="0" presStyleCnt="6"/>
      <dgm:spPr/>
      <dgm:t>
        <a:bodyPr/>
        <a:lstStyle/>
        <a:p>
          <a:endParaRPr lang="el-GR"/>
        </a:p>
      </dgm:t>
    </dgm:pt>
    <dgm:pt modelId="{D31BB148-2100-49A5-92D0-98542E909F51}" type="pres">
      <dgm:prSet presAssocID="{5CDA9228-1D30-4DCD-94A2-AA470D3B40CF}" presName="hierRoot3" presStyleCnt="0"/>
      <dgm:spPr/>
    </dgm:pt>
    <dgm:pt modelId="{8FE25746-2B02-4665-BECC-F794268DBF87}" type="pres">
      <dgm:prSet presAssocID="{5CDA9228-1D30-4DCD-94A2-AA470D3B40CF}" presName="composite3" presStyleCnt="0"/>
      <dgm:spPr/>
    </dgm:pt>
    <dgm:pt modelId="{70F8DEFE-4B2E-4004-BA8C-D0C34FE68FB8}" type="pres">
      <dgm:prSet presAssocID="{5CDA9228-1D30-4DCD-94A2-AA470D3B40CF}" presName="background3" presStyleLbl="node3" presStyleIdx="0" presStyleCnt="6"/>
      <dgm:spPr/>
    </dgm:pt>
    <dgm:pt modelId="{E0BCCDC1-840E-4B8D-A1A5-6891434258A7}" type="pres">
      <dgm:prSet presAssocID="{5CDA9228-1D30-4DCD-94A2-AA470D3B40CF}" presName="text3" presStyleLbl="fgAcc3" presStyleIdx="0" presStyleCnt="6">
        <dgm:presLayoutVars>
          <dgm:chPref val="3"/>
        </dgm:presLayoutVars>
      </dgm:prSet>
      <dgm:spPr/>
      <dgm:t>
        <a:bodyPr/>
        <a:lstStyle/>
        <a:p>
          <a:endParaRPr lang="el-GR"/>
        </a:p>
      </dgm:t>
    </dgm:pt>
    <dgm:pt modelId="{31E44CEC-52E1-4C36-A60C-A03E7E8B09BA}" type="pres">
      <dgm:prSet presAssocID="{5CDA9228-1D30-4DCD-94A2-AA470D3B40CF}" presName="hierChild4" presStyleCnt="0"/>
      <dgm:spPr/>
    </dgm:pt>
    <dgm:pt modelId="{7B49F1BB-F92F-410B-A141-194F078EFB44}" type="pres">
      <dgm:prSet presAssocID="{5BB7545D-2F0C-4B2C-8CC9-0A67EE4F1E99}" presName="Name17" presStyleLbl="parChTrans1D3" presStyleIdx="1" presStyleCnt="6"/>
      <dgm:spPr/>
      <dgm:t>
        <a:bodyPr/>
        <a:lstStyle/>
        <a:p>
          <a:endParaRPr lang="el-GR"/>
        </a:p>
      </dgm:t>
    </dgm:pt>
    <dgm:pt modelId="{605B426D-9146-4982-B63A-4F163DCB3DD4}" type="pres">
      <dgm:prSet presAssocID="{553A8F56-6D57-4C8B-A2DB-2122C5025F0C}" presName="hierRoot3" presStyleCnt="0"/>
      <dgm:spPr/>
    </dgm:pt>
    <dgm:pt modelId="{BAFA5CF5-3076-4363-99F2-5DC63BE0A735}" type="pres">
      <dgm:prSet presAssocID="{553A8F56-6D57-4C8B-A2DB-2122C5025F0C}" presName="composite3" presStyleCnt="0"/>
      <dgm:spPr/>
    </dgm:pt>
    <dgm:pt modelId="{BE20071B-33CF-460F-86B1-8D61F3758473}" type="pres">
      <dgm:prSet presAssocID="{553A8F56-6D57-4C8B-A2DB-2122C5025F0C}" presName="background3" presStyleLbl="node3" presStyleIdx="1" presStyleCnt="6"/>
      <dgm:spPr/>
    </dgm:pt>
    <dgm:pt modelId="{C02BFB4B-F776-42BA-89A0-B55556A6740D}" type="pres">
      <dgm:prSet presAssocID="{553A8F56-6D57-4C8B-A2DB-2122C5025F0C}" presName="text3" presStyleLbl="fgAcc3" presStyleIdx="1" presStyleCnt="6">
        <dgm:presLayoutVars>
          <dgm:chPref val="3"/>
        </dgm:presLayoutVars>
      </dgm:prSet>
      <dgm:spPr/>
      <dgm:t>
        <a:bodyPr/>
        <a:lstStyle/>
        <a:p>
          <a:endParaRPr lang="el-GR"/>
        </a:p>
      </dgm:t>
    </dgm:pt>
    <dgm:pt modelId="{BE9127E8-37A7-4B54-9609-17CB2C1260D0}" type="pres">
      <dgm:prSet presAssocID="{553A8F56-6D57-4C8B-A2DB-2122C5025F0C}" presName="hierChild4" presStyleCnt="0"/>
      <dgm:spPr/>
    </dgm:pt>
    <dgm:pt modelId="{2EF5A0F4-162F-423D-A837-417A4A98E475}" type="pres">
      <dgm:prSet presAssocID="{662EA676-E4B6-4BB2-9CC8-B637063523DA}" presName="Name17" presStyleLbl="parChTrans1D3" presStyleIdx="2" presStyleCnt="6"/>
      <dgm:spPr/>
      <dgm:t>
        <a:bodyPr/>
        <a:lstStyle/>
        <a:p>
          <a:endParaRPr lang="el-GR"/>
        </a:p>
      </dgm:t>
    </dgm:pt>
    <dgm:pt modelId="{3C899D81-84E9-45C5-B6D5-6D1D803E722D}" type="pres">
      <dgm:prSet presAssocID="{ED72C807-EE31-4739-898F-3C3A7FB064C9}" presName="hierRoot3" presStyleCnt="0"/>
      <dgm:spPr/>
    </dgm:pt>
    <dgm:pt modelId="{6D978521-12F4-438A-A477-0C40B14C1DE5}" type="pres">
      <dgm:prSet presAssocID="{ED72C807-EE31-4739-898F-3C3A7FB064C9}" presName="composite3" presStyleCnt="0"/>
      <dgm:spPr/>
    </dgm:pt>
    <dgm:pt modelId="{3611DAE9-19A0-44BB-B4EA-CFA3FABE387E}" type="pres">
      <dgm:prSet presAssocID="{ED72C807-EE31-4739-898F-3C3A7FB064C9}" presName="background3" presStyleLbl="node3" presStyleIdx="2" presStyleCnt="6"/>
      <dgm:spPr/>
    </dgm:pt>
    <dgm:pt modelId="{1A0AEF9A-6183-4271-A69C-9EB6529D2FFD}" type="pres">
      <dgm:prSet presAssocID="{ED72C807-EE31-4739-898F-3C3A7FB064C9}" presName="text3" presStyleLbl="fgAcc3" presStyleIdx="2" presStyleCnt="6">
        <dgm:presLayoutVars>
          <dgm:chPref val="3"/>
        </dgm:presLayoutVars>
      </dgm:prSet>
      <dgm:spPr/>
      <dgm:t>
        <a:bodyPr/>
        <a:lstStyle/>
        <a:p>
          <a:endParaRPr lang="el-GR"/>
        </a:p>
      </dgm:t>
    </dgm:pt>
    <dgm:pt modelId="{C2265FF0-CB38-441A-AF53-16D62308D487}" type="pres">
      <dgm:prSet presAssocID="{ED72C807-EE31-4739-898F-3C3A7FB064C9}" presName="hierChild4" presStyleCnt="0"/>
      <dgm:spPr/>
    </dgm:pt>
    <dgm:pt modelId="{BECE4D42-02E6-465F-A2FC-286067F8DAC8}" type="pres">
      <dgm:prSet presAssocID="{1939833F-0FA9-4066-9F12-88FBB1B10FCC}" presName="Name17" presStyleLbl="parChTrans1D3" presStyleIdx="3" presStyleCnt="6"/>
      <dgm:spPr/>
      <dgm:t>
        <a:bodyPr/>
        <a:lstStyle/>
        <a:p>
          <a:endParaRPr lang="el-GR"/>
        </a:p>
      </dgm:t>
    </dgm:pt>
    <dgm:pt modelId="{5771F1AB-CD9A-4BA8-A99E-98E44D767539}" type="pres">
      <dgm:prSet presAssocID="{DBF34BD7-7ACA-43FC-9020-2C8B352E4B6C}" presName="hierRoot3" presStyleCnt="0"/>
      <dgm:spPr/>
    </dgm:pt>
    <dgm:pt modelId="{51BD2701-4366-46C8-9166-010D28E8B126}" type="pres">
      <dgm:prSet presAssocID="{DBF34BD7-7ACA-43FC-9020-2C8B352E4B6C}" presName="composite3" presStyleCnt="0"/>
      <dgm:spPr/>
    </dgm:pt>
    <dgm:pt modelId="{FA08C381-2F79-45EE-A47A-DCD0FD68EBAE}" type="pres">
      <dgm:prSet presAssocID="{DBF34BD7-7ACA-43FC-9020-2C8B352E4B6C}" presName="background3" presStyleLbl="node3" presStyleIdx="3" presStyleCnt="6"/>
      <dgm:spPr/>
    </dgm:pt>
    <dgm:pt modelId="{547EF89F-C40A-4922-95CE-53AAFE117E18}" type="pres">
      <dgm:prSet presAssocID="{DBF34BD7-7ACA-43FC-9020-2C8B352E4B6C}" presName="text3" presStyleLbl="fgAcc3" presStyleIdx="3" presStyleCnt="6" custLinFactNeighborX="-869" custLinFactNeighborY="-1531">
        <dgm:presLayoutVars>
          <dgm:chPref val="3"/>
        </dgm:presLayoutVars>
      </dgm:prSet>
      <dgm:spPr/>
      <dgm:t>
        <a:bodyPr/>
        <a:lstStyle/>
        <a:p>
          <a:endParaRPr lang="el-GR"/>
        </a:p>
      </dgm:t>
    </dgm:pt>
    <dgm:pt modelId="{0A44B6CA-2926-400E-88A9-0FEAF871023D}" type="pres">
      <dgm:prSet presAssocID="{DBF34BD7-7ACA-43FC-9020-2C8B352E4B6C}" presName="hierChild4" presStyleCnt="0"/>
      <dgm:spPr/>
    </dgm:pt>
    <dgm:pt modelId="{FC473717-61AE-42B1-87B7-7DC45EB49232}" type="pres">
      <dgm:prSet presAssocID="{BB7C61A1-A82B-42F9-AE1D-22316B2E0B8C}" presName="Name10" presStyleLbl="parChTrans1D2" presStyleIdx="1" presStyleCnt="2"/>
      <dgm:spPr/>
      <dgm:t>
        <a:bodyPr/>
        <a:lstStyle/>
        <a:p>
          <a:endParaRPr lang="el-GR"/>
        </a:p>
      </dgm:t>
    </dgm:pt>
    <dgm:pt modelId="{77D502E3-DCE1-4BE7-AD8A-CE9B7D2DC560}" type="pres">
      <dgm:prSet presAssocID="{1006E737-D136-4B38-930B-A981BA244093}" presName="hierRoot2" presStyleCnt="0"/>
      <dgm:spPr/>
    </dgm:pt>
    <dgm:pt modelId="{CC31008B-D215-4E55-A275-34584A44934C}" type="pres">
      <dgm:prSet presAssocID="{1006E737-D136-4B38-930B-A981BA244093}" presName="composite2" presStyleCnt="0"/>
      <dgm:spPr/>
    </dgm:pt>
    <dgm:pt modelId="{71962E8E-7260-473C-B8AB-4BB51D3EEA92}" type="pres">
      <dgm:prSet presAssocID="{1006E737-D136-4B38-930B-A981BA244093}" presName="background2" presStyleLbl="node2" presStyleIdx="1" presStyleCnt="2"/>
      <dgm:spPr/>
    </dgm:pt>
    <dgm:pt modelId="{7FFBBCC9-CE35-40D9-8925-48D7BBD99E0D}" type="pres">
      <dgm:prSet presAssocID="{1006E737-D136-4B38-930B-A981BA244093}" presName="text2" presStyleLbl="fgAcc2" presStyleIdx="1" presStyleCnt="2">
        <dgm:presLayoutVars>
          <dgm:chPref val="3"/>
        </dgm:presLayoutVars>
      </dgm:prSet>
      <dgm:spPr/>
      <dgm:t>
        <a:bodyPr/>
        <a:lstStyle/>
        <a:p>
          <a:endParaRPr lang="el-GR"/>
        </a:p>
      </dgm:t>
    </dgm:pt>
    <dgm:pt modelId="{014ED1AD-E49F-4C17-8644-7E013B05154B}" type="pres">
      <dgm:prSet presAssocID="{1006E737-D136-4B38-930B-A981BA244093}" presName="hierChild3" presStyleCnt="0"/>
      <dgm:spPr/>
    </dgm:pt>
    <dgm:pt modelId="{4CC6E896-3EAD-409D-8E2D-487C2E08D03D}" type="pres">
      <dgm:prSet presAssocID="{0CAB0C85-207B-41D2-AEAB-D05A852648E3}" presName="Name17" presStyleLbl="parChTrans1D3" presStyleIdx="4" presStyleCnt="6"/>
      <dgm:spPr/>
      <dgm:t>
        <a:bodyPr/>
        <a:lstStyle/>
        <a:p>
          <a:endParaRPr lang="el-GR"/>
        </a:p>
      </dgm:t>
    </dgm:pt>
    <dgm:pt modelId="{1AA19A17-164B-40C4-A903-989AEA1F3FE7}" type="pres">
      <dgm:prSet presAssocID="{487E5B35-2968-4F20-8D13-776C0CC796CF}" presName="hierRoot3" presStyleCnt="0"/>
      <dgm:spPr/>
    </dgm:pt>
    <dgm:pt modelId="{AFADAC36-952D-418C-AEDF-B6BCF5B012A6}" type="pres">
      <dgm:prSet presAssocID="{487E5B35-2968-4F20-8D13-776C0CC796CF}" presName="composite3" presStyleCnt="0"/>
      <dgm:spPr/>
    </dgm:pt>
    <dgm:pt modelId="{C95CB521-582A-48F2-8A35-26200F84A70D}" type="pres">
      <dgm:prSet presAssocID="{487E5B35-2968-4F20-8D13-776C0CC796CF}" presName="background3" presStyleLbl="node3" presStyleIdx="4" presStyleCnt="6"/>
      <dgm:spPr/>
    </dgm:pt>
    <dgm:pt modelId="{F1ACAEC1-E37A-46F6-8103-29C8022BC74C}" type="pres">
      <dgm:prSet presAssocID="{487E5B35-2968-4F20-8D13-776C0CC796CF}" presName="text3" presStyleLbl="fgAcc3" presStyleIdx="4" presStyleCnt="6">
        <dgm:presLayoutVars>
          <dgm:chPref val="3"/>
        </dgm:presLayoutVars>
      </dgm:prSet>
      <dgm:spPr/>
      <dgm:t>
        <a:bodyPr/>
        <a:lstStyle/>
        <a:p>
          <a:endParaRPr lang="el-GR"/>
        </a:p>
      </dgm:t>
    </dgm:pt>
    <dgm:pt modelId="{0D2D03CF-E67C-49FA-BCB8-D51727B94C24}" type="pres">
      <dgm:prSet presAssocID="{487E5B35-2968-4F20-8D13-776C0CC796CF}" presName="hierChild4" presStyleCnt="0"/>
      <dgm:spPr/>
    </dgm:pt>
    <dgm:pt modelId="{951D1BB4-6CF0-4FFB-B284-767D856F642E}" type="pres">
      <dgm:prSet presAssocID="{31CD29D0-7977-459E-9FDC-8197CB9073EA}" presName="Name17" presStyleLbl="parChTrans1D3" presStyleIdx="5" presStyleCnt="6"/>
      <dgm:spPr/>
      <dgm:t>
        <a:bodyPr/>
        <a:lstStyle/>
        <a:p>
          <a:endParaRPr lang="el-GR"/>
        </a:p>
      </dgm:t>
    </dgm:pt>
    <dgm:pt modelId="{C96BB858-A92B-486F-AB8D-CF575651A207}" type="pres">
      <dgm:prSet presAssocID="{F3F1CC9F-889B-450A-B782-0EBE16CE06D5}" presName="hierRoot3" presStyleCnt="0"/>
      <dgm:spPr/>
    </dgm:pt>
    <dgm:pt modelId="{789C1338-0F7A-448B-80A9-134940DB4DE0}" type="pres">
      <dgm:prSet presAssocID="{F3F1CC9F-889B-450A-B782-0EBE16CE06D5}" presName="composite3" presStyleCnt="0"/>
      <dgm:spPr/>
    </dgm:pt>
    <dgm:pt modelId="{44861831-5930-4FF9-8918-DEB7905FD212}" type="pres">
      <dgm:prSet presAssocID="{F3F1CC9F-889B-450A-B782-0EBE16CE06D5}" presName="background3" presStyleLbl="node3" presStyleIdx="5" presStyleCnt="6"/>
      <dgm:spPr/>
    </dgm:pt>
    <dgm:pt modelId="{7375EB0F-A065-48C6-8701-79A591F2610B}" type="pres">
      <dgm:prSet presAssocID="{F3F1CC9F-889B-450A-B782-0EBE16CE06D5}" presName="text3" presStyleLbl="fgAcc3" presStyleIdx="5" presStyleCnt="6">
        <dgm:presLayoutVars>
          <dgm:chPref val="3"/>
        </dgm:presLayoutVars>
      </dgm:prSet>
      <dgm:spPr/>
      <dgm:t>
        <a:bodyPr/>
        <a:lstStyle/>
        <a:p>
          <a:endParaRPr lang="el-GR"/>
        </a:p>
      </dgm:t>
    </dgm:pt>
    <dgm:pt modelId="{16E920B2-FC87-4F3C-A927-CC2EA6F03610}" type="pres">
      <dgm:prSet presAssocID="{F3F1CC9F-889B-450A-B782-0EBE16CE06D5}" presName="hierChild4" presStyleCnt="0"/>
      <dgm:spPr/>
    </dgm:pt>
  </dgm:ptLst>
  <dgm:cxnLst>
    <dgm:cxn modelId="{32E92DAB-143A-4159-9290-D9112C5E08F1}" type="presOf" srcId="{1006E737-D136-4B38-930B-A981BA244093}" destId="{7FFBBCC9-CE35-40D9-8925-48D7BBD99E0D}" srcOrd="0" destOrd="0" presId="urn:microsoft.com/office/officeart/2005/8/layout/hierarchy1"/>
    <dgm:cxn modelId="{061C32D1-DBD3-4E8F-AEDE-7CFC784F4611}" srcId="{19BE87A2-095F-4C5C-B3D9-4FD7FFA0EC11}" destId="{553A8F56-6D57-4C8B-A2DB-2122C5025F0C}" srcOrd="1" destOrd="0" parTransId="{5BB7545D-2F0C-4B2C-8CC9-0A67EE4F1E99}" sibTransId="{BE492826-CDBB-4F31-8D29-73DB71EFD3D8}"/>
    <dgm:cxn modelId="{98E12550-C104-46A9-9F03-A8DB955F1BC0}" type="presOf" srcId="{662EA676-E4B6-4BB2-9CC8-B637063523DA}" destId="{2EF5A0F4-162F-423D-A837-417A4A98E475}" srcOrd="0" destOrd="0" presId="urn:microsoft.com/office/officeart/2005/8/layout/hierarchy1"/>
    <dgm:cxn modelId="{BA99D6FD-B6BE-40BC-A995-8F3E771D862A}" srcId="{19BE87A2-095F-4C5C-B3D9-4FD7FFA0EC11}" destId="{5CDA9228-1D30-4DCD-94A2-AA470D3B40CF}" srcOrd="0" destOrd="0" parTransId="{EB7D3BD4-F91B-4FF1-849D-A4D569CB94AE}" sibTransId="{526AFCBA-A0A4-4ADC-8E63-A31E9690BDDF}"/>
    <dgm:cxn modelId="{4CA940EB-CC08-47CB-90A5-F1EF742A312E}" type="presOf" srcId="{1939833F-0FA9-4066-9F12-88FBB1B10FCC}" destId="{BECE4D42-02E6-465F-A2FC-286067F8DAC8}" srcOrd="0" destOrd="0" presId="urn:microsoft.com/office/officeart/2005/8/layout/hierarchy1"/>
    <dgm:cxn modelId="{ECAA7FE8-F2CB-4E90-A3E0-9FA04F20CBA5}" type="presOf" srcId="{F3F1CC9F-889B-450A-B782-0EBE16CE06D5}" destId="{7375EB0F-A065-48C6-8701-79A591F2610B}" srcOrd="0" destOrd="0" presId="urn:microsoft.com/office/officeart/2005/8/layout/hierarchy1"/>
    <dgm:cxn modelId="{726CC77E-73BD-471D-A1D4-249E308E9A8C}" srcId="{00C49B46-5E6F-43BF-8A52-CDE3FB6064BB}" destId="{19BE87A2-095F-4C5C-B3D9-4FD7FFA0EC11}" srcOrd="0" destOrd="0" parTransId="{2A62F3A8-4119-44B9-BA19-4D15758D5B7C}" sibTransId="{F35894BD-9501-438A-AA77-D4D85E7FD569}"/>
    <dgm:cxn modelId="{ED9ACE7F-C7DE-4093-B468-DBA48A273589}" srcId="{00C49B46-5E6F-43BF-8A52-CDE3FB6064BB}" destId="{1006E737-D136-4B38-930B-A981BA244093}" srcOrd="1" destOrd="0" parTransId="{BB7C61A1-A82B-42F9-AE1D-22316B2E0B8C}" sibTransId="{35D0939F-9EC9-478D-888F-BC2FAEB1507E}"/>
    <dgm:cxn modelId="{6F4818A5-1F7A-404B-942B-6C6F17363921}" type="presOf" srcId="{ED72C807-EE31-4739-898F-3C3A7FB064C9}" destId="{1A0AEF9A-6183-4271-A69C-9EB6529D2FFD}" srcOrd="0" destOrd="0" presId="urn:microsoft.com/office/officeart/2005/8/layout/hierarchy1"/>
    <dgm:cxn modelId="{F0AA53AE-7D6A-4756-A87F-A100225BAF49}" type="presOf" srcId="{553A8F56-6D57-4C8B-A2DB-2122C5025F0C}" destId="{C02BFB4B-F776-42BA-89A0-B55556A6740D}" srcOrd="0" destOrd="0" presId="urn:microsoft.com/office/officeart/2005/8/layout/hierarchy1"/>
    <dgm:cxn modelId="{15DEA486-CB95-4957-92ED-639BD50E80C1}" type="presOf" srcId="{5CDA9228-1D30-4DCD-94A2-AA470D3B40CF}" destId="{E0BCCDC1-840E-4B8D-A1A5-6891434258A7}" srcOrd="0" destOrd="0" presId="urn:microsoft.com/office/officeart/2005/8/layout/hierarchy1"/>
    <dgm:cxn modelId="{3CFA9757-7744-49B6-B309-39692CB13940}" type="presOf" srcId="{0CAB0C85-207B-41D2-AEAB-D05A852648E3}" destId="{4CC6E896-3EAD-409D-8E2D-487C2E08D03D}" srcOrd="0" destOrd="0" presId="urn:microsoft.com/office/officeart/2005/8/layout/hierarchy1"/>
    <dgm:cxn modelId="{C10AA4FB-6516-4420-853D-BE58C145A5FF}" type="presOf" srcId="{DBF34BD7-7ACA-43FC-9020-2C8B352E4B6C}" destId="{547EF89F-C40A-4922-95CE-53AAFE117E18}" srcOrd="0" destOrd="0" presId="urn:microsoft.com/office/officeart/2005/8/layout/hierarchy1"/>
    <dgm:cxn modelId="{F43DB637-05A1-490E-89F0-E084AEC1AC45}" type="presOf" srcId="{487E5B35-2968-4F20-8D13-776C0CC796CF}" destId="{F1ACAEC1-E37A-46F6-8103-29C8022BC74C}" srcOrd="0" destOrd="0" presId="urn:microsoft.com/office/officeart/2005/8/layout/hierarchy1"/>
    <dgm:cxn modelId="{DD9174E4-00F4-4E59-9FC3-52B4BBBC994C}" type="presOf" srcId="{31CD29D0-7977-459E-9FDC-8197CB9073EA}" destId="{951D1BB4-6CF0-4FFB-B284-767D856F642E}" srcOrd="0" destOrd="0" presId="urn:microsoft.com/office/officeart/2005/8/layout/hierarchy1"/>
    <dgm:cxn modelId="{F62355FA-B6CE-47DD-A489-A9EC1AE6DA6B}" srcId="{8290C665-872B-4759-B3CE-41C0A213312D}" destId="{00C49B46-5E6F-43BF-8A52-CDE3FB6064BB}" srcOrd="0" destOrd="0" parTransId="{620A1D11-6226-401A-9B40-C97608946E1A}" sibTransId="{45EA3633-4C65-419E-8FE7-BFC3BFE6E1FB}"/>
    <dgm:cxn modelId="{CC4FF4B7-E498-4452-A5F8-B0688146F965}" type="presOf" srcId="{2A62F3A8-4119-44B9-BA19-4D15758D5B7C}" destId="{ABCD6E81-BE10-472B-B3E5-12B696336863}" srcOrd="0" destOrd="0" presId="urn:microsoft.com/office/officeart/2005/8/layout/hierarchy1"/>
    <dgm:cxn modelId="{57AD81A7-B4BC-428E-8B7F-105976D8CD95}" srcId="{19BE87A2-095F-4C5C-B3D9-4FD7FFA0EC11}" destId="{ED72C807-EE31-4739-898F-3C3A7FB064C9}" srcOrd="2" destOrd="0" parTransId="{662EA676-E4B6-4BB2-9CC8-B637063523DA}" sibTransId="{5FAFA4CB-865E-49A2-A727-5868A3BC670F}"/>
    <dgm:cxn modelId="{58D3F007-CD78-448B-89C8-2D93049B0389}" type="presOf" srcId="{5BB7545D-2F0C-4B2C-8CC9-0A67EE4F1E99}" destId="{7B49F1BB-F92F-410B-A141-194F078EFB44}" srcOrd="0" destOrd="0" presId="urn:microsoft.com/office/officeart/2005/8/layout/hierarchy1"/>
    <dgm:cxn modelId="{8FF9E03D-FECB-45FA-A15F-74376A448DAF}" srcId="{1006E737-D136-4B38-930B-A981BA244093}" destId="{F3F1CC9F-889B-450A-B782-0EBE16CE06D5}" srcOrd="1" destOrd="0" parTransId="{31CD29D0-7977-459E-9FDC-8197CB9073EA}" sibTransId="{FFB52975-923D-43E8-B240-B4D246E223E7}"/>
    <dgm:cxn modelId="{0A4D1462-5CF2-4B42-94AB-C5D04BAB6BB4}" type="presOf" srcId="{19BE87A2-095F-4C5C-B3D9-4FD7FFA0EC11}" destId="{F50A53B8-B79D-4CD1-A976-250F4A62068F}" srcOrd="0" destOrd="0" presId="urn:microsoft.com/office/officeart/2005/8/layout/hierarchy1"/>
    <dgm:cxn modelId="{C162078B-F33B-4922-968C-381C36192B39}" type="presOf" srcId="{00C49B46-5E6F-43BF-8A52-CDE3FB6064BB}" destId="{85A9A424-D4F8-4FD2-AE01-3418C2798430}" srcOrd="0" destOrd="0" presId="urn:microsoft.com/office/officeart/2005/8/layout/hierarchy1"/>
    <dgm:cxn modelId="{F0A35770-14E4-45E2-8379-B30859714512}" type="presOf" srcId="{EB7D3BD4-F91B-4FF1-849D-A4D569CB94AE}" destId="{DF5591C2-9FFC-4C36-AEF7-6D1166144819}" srcOrd="0" destOrd="0" presId="urn:microsoft.com/office/officeart/2005/8/layout/hierarchy1"/>
    <dgm:cxn modelId="{D6D3B968-3E40-42A6-A0C2-0A7982A3D402}" type="presOf" srcId="{8290C665-872B-4759-B3CE-41C0A213312D}" destId="{EC492DC7-43AE-4B62-B7B9-63CD9EC16FB7}" srcOrd="0" destOrd="0" presId="urn:microsoft.com/office/officeart/2005/8/layout/hierarchy1"/>
    <dgm:cxn modelId="{58DF6E12-4067-462D-A63E-60A88330B597}" type="presOf" srcId="{BB7C61A1-A82B-42F9-AE1D-22316B2E0B8C}" destId="{FC473717-61AE-42B1-87B7-7DC45EB49232}" srcOrd="0" destOrd="0" presId="urn:microsoft.com/office/officeart/2005/8/layout/hierarchy1"/>
    <dgm:cxn modelId="{8A30FFE5-7CEA-47BC-A5EB-1E39340CD990}" srcId="{1006E737-D136-4B38-930B-A981BA244093}" destId="{487E5B35-2968-4F20-8D13-776C0CC796CF}" srcOrd="0" destOrd="0" parTransId="{0CAB0C85-207B-41D2-AEAB-D05A852648E3}" sibTransId="{A7C74A64-8CAA-4D1C-B53D-4BF389C63FF0}"/>
    <dgm:cxn modelId="{E5D0CDD3-C31D-4D0F-97FD-3309913BA559}" srcId="{19BE87A2-095F-4C5C-B3D9-4FD7FFA0EC11}" destId="{DBF34BD7-7ACA-43FC-9020-2C8B352E4B6C}" srcOrd="3" destOrd="0" parTransId="{1939833F-0FA9-4066-9F12-88FBB1B10FCC}" sibTransId="{9D953993-E9B0-4E9E-A5B6-E2BD9A4CC2D6}"/>
    <dgm:cxn modelId="{C377A6C6-7D0F-4759-9F6A-4DEFA13E606F}" type="presParOf" srcId="{EC492DC7-43AE-4B62-B7B9-63CD9EC16FB7}" destId="{5E6C0046-D8FD-4AD8-87F4-090C85ABD343}" srcOrd="0" destOrd="0" presId="urn:microsoft.com/office/officeart/2005/8/layout/hierarchy1"/>
    <dgm:cxn modelId="{08E5F946-E9B5-4537-8432-CDD52A763C84}" type="presParOf" srcId="{5E6C0046-D8FD-4AD8-87F4-090C85ABD343}" destId="{E8A48983-BD56-4CAC-9402-C9679C33C264}" srcOrd="0" destOrd="0" presId="urn:microsoft.com/office/officeart/2005/8/layout/hierarchy1"/>
    <dgm:cxn modelId="{0CC446FD-48E6-437A-9E33-9F532717DDDB}" type="presParOf" srcId="{E8A48983-BD56-4CAC-9402-C9679C33C264}" destId="{8D8F4241-43E7-4BB6-83F2-14E3CF185F07}" srcOrd="0" destOrd="0" presId="urn:microsoft.com/office/officeart/2005/8/layout/hierarchy1"/>
    <dgm:cxn modelId="{68370DF2-1A70-4950-9AA1-8872311DE5C0}" type="presParOf" srcId="{E8A48983-BD56-4CAC-9402-C9679C33C264}" destId="{85A9A424-D4F8-4FD2-AE01-3418C2798430}" srcOrd="1" destOrd="0" presId="urn:microsoft.com/office/officeart/2005/8/layout/hierarchy1"/>
    <dgm:cxn modelId="{2310C3EA-B2EB-477C-AE94-12327F721B0E}" type="presParOf" srcId="{5E6C0046-D8FD-4AD8-87F4-090C85ABD343}" destId="{D91BADE9-6501-4D5C-8FA8-9532533359C3}" srcOrd="1" destOrd="0" presId="urn:microsoft.com/office/officeart/2005/8/layout/hierarchy1"/>
    <dgm:cxn modelId="{3B81FF83-CD7F-4237-B9AC-8B0980679BD8}" type="presParOf" srcId="{D91BADE9-6501-4D5C-8FA8-9532533359C3}" destId="{ABCD6E81-BE10-472B-B3E5-12B696336863}" srcOrd="0" destOrd="0" presId="urn:microsoft.com/office/officeart/2005/8/layout/hierarchy1"/>
    <dgm:cxn modelId="{1A082D55-32A4-432C-88CD-2843754E7BCC}" type="presParOf" srcId="{D91BADE9-6501-4D5C-8FA8-9532533359C3}" destId="{0A5B27E4-A91D-4C3D-948B-A8B565D2AD58}" srcOrd="1" destOrd="0" presId="urn:microsoft.com/office/officeart/2005/8/layout/hierarchy1"/>
    <dgm:cxn modelId="{83E6BCCF-0FF1-40A4-8F6C-1EBC2D26E20A}" type="presParOf" srcId="{0A5B27E4-A91D-4C3D-948B-A8B565D2AD58}" destId="{E57C3E66-4554-4552-AECF-D75F0B43335A}" srcOrd="0" destOrd="0" presId="urn:microsoft.com/office/officeart/2005/8/layout/hierarchy1"/>
    <dgm:cxn modelId="{8E45BC32-76EC-4223-B181-BC697C6CC60C}" type="presParOf" srcId="{E57C3E66-4554-4552-AECF-D75F0B43335A}" destId="{592FA3DB-4A3C-496E-BF3D-A40BB2DDC2AF}" srcOrd="0" destOrd="0" presId="urn:microsoft.com/office/officeart/2005/8/layout/hierarchy1"/>
    <dgm:cxn modelId="{22561003-9AFD-4D47-8155-0A944A254052}" type="presParOf" srcId="{E57C3E66-4554-4552-AECF-D75F0B43335A}" destId="{F50A53B8-B79D-4CD1-A976-250F4A62068F}" srcOrd="1" destOrd="0" presId="urn:microsoft.com/office/officeart/2005/8/layout/hierarchy1"/>
    <dgm:cxn modelId="{B2F9E87A-C632-4C8A-8630-79B0B3794892}" type="presParOf" srcId="{0A5B27E4-A91D-4C3D-948B-A8B565D2AD58}" destId="{EE7C0FDD-8495-4784-A575-96FEA74E3452}" srcOrd="1" destOrd="0" presId="urn:microsoft.com/office/officeart/2005/8/layout/hierarchy1"/>
    <dgm:cxn modelId="{5500EBAC-72DA-44D4-98BB-D19AB062526F}" type="presParOf" srcId="{EE7C0FDD-8495-4784-A575-96FEA74E3452}" destId="{DF5591C2-9FFC-4C36-AEF7-6D1166144819}" srcOrd="0" destOrd="0" presId="urn:microsoft.com/office/officeart/2005/8/layout/hierarchy1"/>
    <dgm:cxn modelId="{A5FFCB95-77AE-4047-BF17-A0B4A873A818}" type="presParOf" srcId="{EE7C0FDD-8495-4784-A575-96FEA74E3452}" destId="{D31BB148-2100-49A5-92D0-98542E909F51}" srcOrd="1" destOrd="0" presId="urn:microsoft.com/office/officeart/2005/8/layout/hierarchy1"/>
    <dgm:cxn modelId="{AA13C3BC-1BA4-4ECC-843B-5BF0542698BE}" type="presParOf" srcId="{D31BB148-2100-49A5-92D0-98542E909F51}" destId="{8FE25746-2B02-4665-BECC-F794268DBF87}" srcOrd="0" destOrd="0" presId="urn:microsoft.com/office/officeart/2005/8/layout/hierarchy1"/>
    <dgm:cxn modelId="{FAF5FA46-731E-40D1-8397-668F419E24EC}" type="presParOf" srcId="{8FE25746-2B02-4665-BECC-F794268DBF87}" destId="{70F8DEFE-4B2E-4004-BA8C-D0C34FE68FB8}" srcOrd="0" destOrd="0" presId="urn:microsoft.com/office/officeart/2005/8/layout/hierarchy1"/>
    <dgm:cxn modelId="{8C10C649-93B6-4E17-A0DE-965262295D12}" type="presParOf" srcId="{8FE25746-2B02-4665-BECC-F794268DBF87}" destId="{E0BCCDC1-840E-4B8D-A1A5-6891434258A7}" srcOrd="1" destOrd="0" presId="urn:microsoft.com/office/officeart/2005/8/layout/hierarchy1"/>
    <dgm:cxn modelId="{4B393C6F-5B0F-4D96-B547-25F2E876000D}" type="presParOf" srcId="{D31BB148-2100-49A5-92D0-98542E909F51}" destId="{31E44CEC-52E1-4C36-A60C-A03E7E8B09BA}" srcOrd="1" destOrd="0" presId="urn:microsoft.com/office/officeart/2005/8/layout/hierarchy1"/>
    <dgm:cxn modelId="{FC3F157B-5AF9-447B-B682-5E5E9730AD3A}" type="presParOf" srcId="{EE7C0FDD-8495-4784-A575-96FEA74E3452}" destId="{7B49F1BB-F92F-410B-A141-194F078EFB44}" srcOrd="2" destOrd="0" presId="urn:microsoft.com/office/officeart/2005/8/layout/hierarchy1"/>
    <dgm:cxn modelId="{E6C439EA-E129-43D4-8FD3-40B4C4FD3E24}" type="presParOf" srcId="{EE7C0FDD-8495-4784-A575-96FEA74E3452}" destId="{605B426D-9146-4982-B63A-4F163DCB3DD4}" srcOrd="3" destOrd="0" presId="urn:microsoft.com/office/officeart/2005/8/layout/hierarchy1"/>
    <dgm:cxn modelId="{992809E8-E471-45CD-B5D4-C3D6A51C2ADC}" type="presParOf" srcId="{605B426D-9146-4982-B63A-4F163DCB3DD4}" destId="{BAFA5CF5-3076-4363-99F2-5DC63BE0A735}" srcOrd="0" destOrd="0" presId="urn:microsoft.com/office/officeart/2005/8/layout/hierarchy1"/>
    <dgm:cxn modelId="{8A15A177-3DB7-4C3A-B3E1-06A1AB6F2F23}" type="presParOf" srcId="{BAFA5CF5-3076-4363-99F2-5DC63BE0A735}" destId="{BE20071B-33CF-460F-86B1-8D61F3758473}" srcOrd="0" destOrd="0" presId="urn:microsoft.com/office/officeart/2005/8/layout/hierarchy1"/>
    <dgm:cxn modelId="{1F941D75-4084-4F53-B3CA-ACDF105F6A9B}" type="presParOf" srcId="{BAFA5CF5-3076-4363-99F2-5DC63BE0A735}" destId="{C02BFB4B-F776-42BA-89A0-B55556A6740D}" srcOrd="1" destOrd="0" presId="urn:microsoft.com/office/officeart/2005/8/layout/hierarchy1"/>
    <dgm:cxn modelId="{B1675DE0-2666-49EC-8001-A08A3E272864}" type="presParOf" srcId="{605B426D-9146-4982-B63A-4F163DCB3DD4}" destId="{BE9127E8-37A7-4B54-9609-17CB2C1260D0}" srcOrd="1" destOrd="0" presId="urn:microsoft.com/office/officeart/2005/8/layout/hierarchy1"/>
    <dgm:cxn modelId="{0B69FC17-2240-422F-B08C-44ECD58E3576}" type="presParOf" srcId="{EE7C0FDD-8495-4784-A575-96FEA74E3452}" destId="{2EF5A0F4-162F-423D-A837-417A4A98E475}" srcOrd="4" destOrd="0" presId="urn:microsoft.com/office/officeart/2005/8/layout/hierarchy1"/>
    <dgm:cxn modelId="{5E3F2044-C9DB-4BC1-BDDB-7359B9160351}" type="presParOf" srcId="{EE7C0FDD-8495-4784-A575-96FEA74E3452}" destId="{3C899D81-84E9-45C5-B6D5-6D1D803E722D}" srcOrd="5" destOrd="0" presId="urn:microsoft.com/office/officeart/2005/8/layout/hierarchy1"/>
    <dgm:cxn modelId="{A6EE304B-0217-4C9A-96FD-BFC19725BA99}" type="presParOf" srcId="{3C899D81-84E9-45C5-B6D5-6D1D803E722D}" destId="{6D978521-12F4-438A-A477-0C40B14C1DE5}" srcOrd="0" destOrd="0" presId="urn:microsoft.com/office/officeart/2005/8/layout/hierarchy1"/>
    <dgm:cxn modelId="{49FAC3EA-46FF-426C-8659-70A104D5BC75}" type="presParOf" srcId="{6D978521-12F4-438A-A477-0C40B14C1DE5}" destId="{3611DAE9-19A0-44BB-B4EA-CFA3FABE387E}" srcOrd="0" destOrd="0" presId="urn:microsoft.com/office/officeart/2005/8/layout/hierarchy1"/>
    <dgm:cxn modelId="{EA730392-C579-48CA-B4CA-792883472F0D}" type="presParOf" srcId="{6D978521-12F4-438A-A477-0C40B14C1DE5}" destId="{1A0AEF9A-6183-4271-A69C-9EB6529D2FFD}" srcOrd="1" destOrd="0" presId="urn:microsoft.com/office/officeart/2005/8/layout/hierarchy1"/>
    <dgm:cxn modelId="{AC41D6CE-ABDD-48AD-8047-E1C2E79B7D55}" type="presParOf" srcId="{3C899D81-84E9-45C5-B6D5-6D1D803E722D}" destId="{C2265FF0-CB38-441A-AF53-16D62308D487}" srcOrd="1" destOrd="0" presId="urn:microsoft.com/office/officeart/2005/8/layout/hierarchy1"/>
    <dgm:cxn modelId="{FCD17606-B88A-4FD6-B767-4C3B1912E62D}" type="presParOf" srcId="{EE7C0FDD-8495-4784-A575-96FEA74E3452}" destId="{BECE4D42-02E6-465F-A2FC-286067F8DAC8}" srcOrd="6" destOrd="0" presId="urn:microsoft.com/office/officeart/2005/8/layout/hierarchy1"/>
    <dgm:cxn modelId="{8AF14642-6F90-4BD9-90BD-B31705EBB185}" type="presParOf" srcId="{EE7C0FDD-8495-4784-A575-96FEA74E3452}" destId="{5771F1AB-CD9A-4BA8-A99E-98E44D767539}" srcOrd="7" destOrd="0" presId="urn:microsoft.com/office/officeart/2005/8/layout/hierarchy1"/>
    <dgm:cxn modelId="{3A204773-3D2F-4254-97C0-488247B7839C}" type="presParOf" srcId="{5771F1AB-CD9A-4BA8-A99E-98E44D767539}" destId="{51BD2701-4366-46C8-9166-010D28E8B126}" srcOrd="0" destOrd="0" presId="urn:microsoft.com/office/officeart/2005/8/layout/hierarchy1"/>
    <dgm:cxn modelId="{D1F33933-7258-4C9C-A0AE-085EE3694AF1}" type="presParOf" srcId="{51BD2701-4366-46C8-9166-010D28E8B126}" destId="{FA08C381-2F79-45EE-A47A-DCD0FD68EBAE}" srcOrd="0" destOrd="0" presId="urn:microsoft.com/office/officeart/2005/8/layout/hierarchy1"/>
    <dgm:cxn modelId="{3A17DFF4-915C-426D-B153-3D4B4CC33F6F}" type="presParOf" srcId="{51BD2701-4366-46C8-9166-010D28E8B126}" destId="{547EF89F-C40A-4922-95CE-53AAFE117E18}" srcOrd="1" destOrd="0" presId="urn:microsoft.com/office/officeart/2005/8/layout/hierarchy1"/>
    <dgm:cxn modelId="{F5412425-76BB-4AAB-AB5F-7F24850E796F}" type="presParOf" srcId="{5771F1AB-CD9A-4BA8-A99E-98E44D767539}" destId="{0A44B6CA-2926-400E-88A9-0FEAF871023D}" srcOrd="1" destOrd="0" presId="urn:microsoft.com/office/officeart/2005/8/layout/hierarchy1"/>
    <dgm:cxn modelId="{7670A1A7-7942-41C5-AF80-4CC89EE37908}" type="presParOf" srcId="{D91BADE9-6501-4D5C-8FA8-9532533359C3}" destId="{FC473717-61AE-42B1-87B7-7DC45EB49232}" srcOrd="2" destOrd="0" presId="urn:microsoft.com/office/officeart/2005/8/layout/hierarchy1"/>
    <dgm:cxn modelId="{75593727-44F0-42AE-8B7E-535F30AEC296}" type="presParOf" srcId="{D91BADE9-6501-4D5C-8FA8-9532533359C3}" destId="{77D502E3-DCE1-4BE7-AD8A-CE9B7D2DC560}" srcOrd="3" destOrd="0" presId="urn:microsoft.com/office/officeart/2005/8/layout/hierarchy1"/>
    <dgm:cxn modelId="{8FF28D50-1868-42C6-9004-5F38A22CCD2F}" type="presParOf" srcId="{77D502E3-DCE1-4BE7-AD8A-CE9B7D2DC560}" destId="{CC31008B-D215-4E55-A275-34584A44934C}" srcOrd="0" destOrd="0" presId="urn:microsoft.com/office/officeart/2005/8/layout/hierarchy1"/>
    <dgm:cxn modelId="{DCF0E90A-6969-45D9-A841-20A91FA81F40}" type="presParOf" srcId="{CC31008B-D215-4E55-A275-34584A44934C}" destId="{71962E8E-7260-473C-B8AB-4BB51D3EEA92}" srcOrd="0" destOrd="0" presId="urn:microsoft.com/office/officeart/2005/8/layout/hierarchy1"/>
    <dgm:cxn modelId="{3FE20A58-F4C2-4C63-89D1-9606B88E30E4}" type="presParOf" srcId="{CC31008B-D215-4E55-A275-34584A44934C}" destId="{7FFBBCC9-CE35-40D9-8925-48D7BBD99E0D}" srcOrd="1" destOrd="0" presId="urn:microsoft.com/office/officeart/2005/8/layout/hierarchy1"/>
    <dgm:cxn modelId="{23E5ACCA-B1AE-43B0-A9F9-A112C06EAAEE}" type="presParOf" srcId="{77D502E3-DCE1-4BE7-AD8A-CE9B7D2DC560}" destId="{014ED1AD-E49F-4C17-8644-7E013B05154B}" srcOrd="1" destOrd="0" presId="urn:microsoft.com/office/officeart/2005/8/layout/hierarchy1"/>
    <dgm:cxn modelId="{62E26350-1F0B-4DD0-AC6C-704A99ADA057}" type="presParOf" srcId="{014ED1AD-E49F-4C17-8644-7E013B05154B}" destId="{4CC6E896-3EAD-409D-8E2D-487C2E08D03D}" srcOrd="0" destOrd="0" presId="urn:microsoft.com/office/officeart/2005/8/layout/hierarchy1"/>
    <dgm:cxn modelId="{34C300A1-CCC8-4EAC-890B-6E807A5A12A3}" type="presParOf" srcId="{014ED1AD-E49F-4C17-8644-7E013B05154B}" destId="{1AA19A17-164B-40C4-A903-989AEA1F3FE7}" srcOrd="1" destOrd="0" presId="urn:microsoft.com/office/officeart/2005/8/layout/hierarchy1"/>
    <dgm:cxn modelId="{B117D46E-A320-481E-A382-529907064B7A}" type="presParOf" srcId="{1AA19A17-164B-40C4-A903-989AEA1F3FE7}" destId="{AFADAC36-952D-418C-AEDF-B6BCF5B012A6}" srcOrd="0" destOrd="0" presId="urn:microsoft.com/office/officeart/2005/8/layout/hierarchy1"/>
    <dgm:cxn modelId="{98CCE71B-04FD-4D26-8972-73C15886534C}" type="presParOf" srcId="{AFADAC36-952D-418C-AEDF-B6BCF5B012A6}" destId="{C95CB521-582A-48F2-8A35-26200F84A70D}" srcOrd="0" destOrd="0" presId="urn:microsoft.com/office/officeart/2005/8/layout/hierarchy1"/>
    <dgm:cxn modelId="{789CC774-EBF0-46DD-B9F0-9A845C87AF81}" type="presParOf" srcId="{AFADAC36-952D-418C-AEDF-B6BCF5B012A6}" destId="{F1ACAEC1-E37A-46F6-8103-29C8022BC74C}" srcOrd="1" destOrd="0" presId="urn:microsoft.com/office/officeart/2005/8/layout/hierarchy1"/>
    <dgm:cxn modelId="{98F72597-1B49-4A86-948A-465741376CDA}" type="presParOf" srcId="{1AA19A17-164B-40C4-A903-989AEA1F3FE7}" destId="{0D2D03CF-E67C-49FA-BCB8-D51727B94C24}" srcOrd="1" destOrd="0" presId="urn:microsoft.com/office/officeart/2005/8/layout/hierarchy1"/>
    <dgm:cxn modelId="{5EC47B45-40F1-45AD-A4BE-260AF303E91F}" type="presParOf" srcId="{014ED1AD-E49F-4C17-8644-7E013B05154B}" destId="{951D1BB4-6CF0-4FFB-B284-767D856F642E}" srcOrd="2" destOrd="0" presId="urn:microsoft.com/office/officeart/2005/8/layout/hierarchy1"/>
    <dgm:cxn modelId="{32D7C32E-2E0C-48B8-9EA0-B4B9ADA31FC1}" type="presParOf" srcId="{014ED1AD-E49F-4C17-8644-7E013B05154B}" destId="{C96BB858-A92B-486F-AB8D-CF575651A207}" srcOrd="3" destOrd="0" presId="urn:microsoft.com/office/officeart/2005/8/layout/hierarchy1"/>
    <dgm:cxn modelId="{6759B8DF-2F4C-4F12-AB85-6A96CED2365C}" type="presParOf" srcId="{C96BB858-A92B-486F-AB8D-CF575651A207}" destId="{789C1338-0F7A-448B-80A9-134940DB4DE0}" srcOrd="0" destOrd="0" presId="urn:microsoft.com/office/officeart/2005/8/layout/hierarchy1"/>
    <dgm:cxn modelId="{B66D4A8C-BD38-4538-9612-C4CC13C3FEB6}" type="presParOf" srcId="{789C1338-0F7A-448B-80A9-134940DB4DE0}" destId="{44861831-5930-4FF9-8918-DEB7905FD212}" srcOrd="0" destOrd="0" presId="urn:microsoft.com/office/officeart/2005/8/layout/hierarchy1"/>
    <dgm:cxn modelId="{DA34E4AA-41EE-4C70-BA8A-28E445C6D1E9}" type="presParOf" srcId="{789C1338-0F7A-448B-80A9-134940DB4DE0}" destId="{7375EB0F-A065-48C6-8701-79A591F2610B}" srcOrd="1" destOrd="0" presId="urn:microsoft.com/office/officeart/2005/8/layout/hierarchy1"/>
    <dgm:cxn modelId="{E2BA5FDB-BB48-4805-816C-6C5976EE322A}" type="presParOf" srcId="{C96BB858-A92B-486F-AB8D-CF575651A207}" destId="{16E920B2-FC87-4F3C-A927-CC2EA6F0361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5F8CF8-363A-4B15-BDD3-7AC6CBC1033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76C83B2B-6CD6-4356-ABFF-090D55A8C81F}">
      <dgm:prSet phldrT="[Κείμενο]" custT="1"/>
      <dgm:spPr/>
      <dgm:t>
        <a:bodyPr/>
        <a:lstStyle/>
        <a:p>
          <a:r>
            <a:rPr lang="el-GR" sz="2000" b="1" u="none" dirty="0" smtClean="0"/>
            <a:t>Χαρακτηριστικά:</a:t>
          </a:r>
          <a:endParaRPr lang="el-GR" sz="2000" u="none" dirty="0"/>
        </a:p>
      </dgm:t>
    </dgm:pt>
    <dgm:pt modelId="{767E4978-BC5D-42C6-B576-FB8F265A5307}" type="parTrans" cxnId="{DBA8B505-B227-45FF-AB76-EA30517691CB}">
      <dgm:prSet/>
      <dgm:spPr/>
      <dgm:t>
        <a:bodyPr/>
        <a:lstStyle/>
        <a:p>
          <a:endParaRPr lang="el-GR"/>
        </a:p>
      </dgm:t>
    </dgm:pt>
    <dgm:pt modelId="{22473509-34E8-4C58-9EA0-2018FAD12123}" type="sibTrans" cxnId="{DBA8B505-B227-45FF-AB76-EA30517691CB}">
      <dgm:prSet/>
      <dgm:spPr/>
      <dgm:t>
        <a:bodyPr/>
        <a:lstStyle/>
        <a:p>
          <a:endParaRPr lang="el-GR"/>
        </a:p>
      </dgm:t>
    </dgm:pt>
    <dgm:pt modelId="{06FC14AC-5716-49A2-8246-A5A90631AC78}">
      <dgm:prSet phldrT="[Κείμενο]"/>
      <dgm:spPr/>
      <dgm:t>
        <a:bodyPr/>
        <a:lstStyle/>
        <a:p>
          <a:r>
            <a:rPr lang="el-GR" b="1" dirty="0" smtClean="0"/>
            <a:t>Αποικίες σε </a:t>
          </a:r>
          <a:r>
            <a:rPr lang="en-US" b="1" dirty="0" smtClean="0"/>
            <a:t>MacConkey agar</a:t>
          </a:r>
          <a:r>
            <a:rPr lang="el-GR" b="1" dirty="0" smtClean="0"/>
            <a:t> </a:t>
          </a:r>
          <a:r>
            <a:rPr lang="el-GR" b="1" dirty="0" err="1" smtClean="0"/>
            <a:t>Νο</a:t>
          </a:r>
          <a:r>
            <a:rPr lang="el-GR" b="1" dirty="0" smtClean="0"/>
            <a:t> 2:</a:t>
          </a:r>
        </a:p>
        <a:p>
          <a:r>
            <a:rPr lang="el-GR" b="0" dirty="0" smtClean="0"/>
            <a:t>Μικρές, έντονα ροδόχροες, περιγεγραμμένες, λείες, βουτυρώδεις</a:t>
          </a:r>
        </a:p>
        <a:p>
          <a:endParaRPr lang="el-GR" dirty="0" smtClean="0"/>
        </a:p>
        <a:p>
          <a:endParaRPr lang="el-GR" dirty="0" smtClean="0"/>
        </a:p>
      </dgm:t>
    </dgm:pt>
    <dgm:pt modelId="{BEA0F077-6F19-4905-B4A0-EB19CA6CADC6}" type="parTrans" cxnId="{2C2B5E85-E52B-4171-8986-0229882A55A7}">
      <dgm:prSet/>
      <dgm:spPr/>
      <dgm:t>
        <a:bodyPr/>
        <a:lstStyle/>
        <a:p>
          <a:endParaRPr lang="el-GR"/>
        </a:p>
      </dgm:t>
    </dgm:pt>
    <dgm:pt modelId="{74C29B38-65DC-40CC-9390-A63DE34E2F4F}" type="sibTrans" cxnId="{2C2B5E85-E52B-4171-8986-0229882A55A7}">
      <dgm:prSet/>
      <dgm:spPr/>
      <dgm:t>
        <a:bodyPr/>
        <a:lstStyle/>
        <a:p>
          <a:endParaRPr lang="el-GR"/>
        </a:p>
      </dgm:t>
    </dgm:pt>
    <dgm:pt modelId="{0B416440-3C22-4AE3-8A0B-585335E03E39}">
      <dgm:prSet phldrT="[Κείμενο]"/>
      <dgm:spPr/>
      <dgm:t>
        <a:bodyPr/>
        <a:lstStyle/>
        <a:p>
          <a:endParaRPr lang="el-GR" dirty="0" smtClean="0"/>
        </a:p>
        <a:p>
          <a:r>
            <a:rPr lang="el-GR" b="1" dirty="0" smtClean="0"/>
            <a:t> Υδρόλυση </a:t>
          </a:r>
          <a:r>
            <a:rPr lang="el-GR" b="1" dirty="0" err="1" smtClean="0"/>
            <a:t>αισκουλίνης</a:t>
          </a:r>
          <a:r>
            <a:rPr lang="el-GR" b="1" dirty="0" smtClean="0"/>
            <a:t> σε υλικό με χολή:</a:t>
          </a:r>
          <a:endParaRPr lang="el-GR" dirty="0" smtClean="0"/>
        </a:p>
        <a:p>
          <a:r>
            <a:rPr lang="el-GR" b="0" dirty="0" smtClean="0"/>
            <a:t>Διαχωρισμός των Εντερόκοκκων και των Στρεπτόκοκκων ομάδας </a:t>
          </a:r>
          <a:r>
            <a:rPr lang="en-US" b="0" dirty="0" smtClean="0"/>
            <a:t>D</a:t>
          </a:r>
          <a:r>
            <a:rPr lang="el-GR" b="0" dirty="0" smtClean="0"/>
            <a:t> από τους Στρεπτόκοκκους των άλλων ομάδων</a:t>
          </a:r>
          <a:endParaRPr lang="el-GR" b="0" dirty="0"/>
        </a:p>
      </dgm:t>
    </dgm:pt>
    <dgm:pt modelId="{BBBF42DD-5192-4E84-8811-F65534EBA31C}" type="parTrans" cxnId="{C3197728-BB88-43FD-8AE8-91C80DE2E562}">
      <dgm:prSet/>
      <dgm:spPr/>
      <dgm:t>
        <a:bodyPr/>
        <a:lstStyle/>
        <a:p>
          <a:endParaRPr lang="el-GR"/>
        </a:p>
      </dgm:t>
    </dgm:pt>
    <dgm:pt modelId="{2093536B-64FC-4421-8E02-366356F4225C}" type="sibTrans" cxnId="{C3197728-BB88-43FD-8AE8-91C80DE2E562}">
      <dgm:prSet/>
      <dgm:spPr/>
      <dgm:t>
        <a:bodyPr/>
        <a:lstStyle/>
        <a:p>
          <a:endParaRPr lang="el-GR"/>
        </a:p>
      </dgm:t>
    </dgm:pt>
    <dgm:pt modelId="{480583D5-A6CC-453D-B196-EB79559CE2FA}">
      <dgm:prSet phldrT="[Κείμενο]"/>
      <dgm:spPr/>
      <dgm:t>
        <a:bodyPr/>
        <a:lstStyle/>
        <a:p>
          <a:endParaRPr lang="el-GR" dirty="0" smtClean="0"/>
        </a:p>
        <a:p>
          <a:r>
            <a:rPr lang="el-GR" b="1" dirty="0" smtClean="0"/>
            <a:t> Ανάπτυξη σε θρεπτικό ζωμό με </a:t>
          </a:r>
          <a:r>
            <a:rPr lang="en-US" b="1" dirty="0" smtClean="0"/>
            <a:t>NaCl </a:t>
          </a:r>
          <a:r>
            <a:rPr lang="el-GR" b="1" dirty="0" smtClean="0"/>
            <a:t> 6,5% :</a:t>
          </a:r>
          <a:endParaRPr lang="el-GR" dirty="0" smtClean="0"/>
        </a:p>
        <a:p>
          <a:r>
            <a:rPr lang="el-GR" b="0" dirty="0" smtClean="0"/>
            <a:t>Διαχωρισμός των Εντερόκοκκων από τους Στρεπτόκοκκους της ομάδας </a:t>
          </a:r>
          <a:r>
            <a:rPr lang="en-US" b="0" dirty="0" smtClean="0"/>
            <a:t>D</a:t>
          </a:r>
          <a:endParaRPr lang="el-GR" b="0" dirty="0"/>
        </a:p>
      </dgm:t>
    </dgm:pt>
    <dgm:pt modelId="{7190CD3C-340A-4860-83CA-5CC7A0411B98}" type="parTrans" cxnId="{963AB90E-9B6B-4DB7-ABA5-8B0F707887E7}">
      <dgm:prSet/>
      <dgm:spPr/>
      <dgm:t>
        <a:bodyPr/>
        <a:lstStyle/>
        <a:p>
          <a:endParaRPr lang="el-GR"/>
        </a:p>
      </dgm:t>
    </dgm:pt>
    <dgm:pt modelId="{46BA7AE8-FE57-41CD-B140-C83BDA637129}" type="sibTrans" cxnId="{963AB90E-9B6B-4DB7-ABA5-8B0F707887E7}">
      <dgm:prSet/>
      <dgm:spPr/>
      <dgm:t>
        <a:bodyPr/>
        <a:lstStyle/>
        <a:p>
          <a:endParaRPr lang="el-GR"/>
        </a:p>
      </dgm:t>
    </dgm:pt>
    <dgm:pt modelId="{815C167B-EF07-48BF-B202-19FF60239E65}" type="pres">
      <dgm:prSet presAssocID="{425F8CF8-363A-4B15-BDD3-7AC6CBC10338}" presName="composite" presStyleCnt="0">
        <dgm:presLayoutVars>
          <dgm:chMax val="1"/>
          <dgm:dir/>
          <dgm:resizeHandles val="exact"/>
        </dgm:presLayoutVars>
      </dgm:prSet>
      <dgm:spPr/>
      <dgm:t>
        <a:bodyPr/>
        <a:lstStyle/>
        <a:p>
          <a:endParaRPr lang="el-GR"/>
        </a:p>
      </dgm:t>
    </dgm:pt>
    <dgm:pt modelId="{706469B4-3232-497A-888F-7E6958B51B29}" type="pres">
      <dgm:prSet presAssocID="{76C83B2B-6CD6-4356-ABFF-090D55A8C81F}" presName="roof" presStyleLbl="dkBgShp" presStyleIdx="0" presStyleCnt="2"/>
      <dgm:spPr/>
      <dgm:t>
        <a:bodyPr/>
        <a:lstStyle/>
        <a:p>
          <a:endParaRPr lang="el-GR"/>
        </a:p>
      </dgm:t>
    </dgm:pt>
    <dgm:pt modelId="{FB3C8692-4848-48C7-ABB8-E5CA0D071A5B}" type="pres">
      <dgm:prSet presAssocID="{76C83B2B-6CD6-4356-ABFF-090D55A8C81F}" presName="pillars" presStyleCnt="0"/>
      <dgm:spPr/>
    </dgm:pt>
    <dgm:pt modelId="{60DD6B9C-D5D3-4938-93AB-874D06F40670}" type="pres">
      <dgm:prSet presAssocID="{76C83B2B-6CD6-4356-ABFF-090D55A8C81F}" presName="pillar1" presStyleLbl="node1" presStyleIdx="0" presStyleCnt="3">
        <dgm:presLayoutVars>
          <dgm:bulletEnabled val="1"/>
        </dgm:presLayoutVars>
      </dgm:prSet>
      <dgm:spPr/>
      <dgm:t>
        <a:bodyPr/>
        <a:lstStyle/>
        <a:p>
          <a:endParaRPr lang="el-GR"/>
        </a:p>
      </dgm:t>
    </dgm:pt>
    <dgm:pt modelId="{063EA2A6-68AE-4B8E-A336-5B6C998EB72B}" type="pres">
      <dgm:prSet presAssocID="{0B416440-3C22-4AE3-8A0B-585335E03E39}" presName="pillarX" presStyleLbl="node1" presStyleIdx="1" presStyleCnt="3">
        <dgm:presLayoutVars>
          <dgm:bulletEnabled val="1"/>
        </dgm:presLayoutVars>
      </dgm:prSet>
      <dgm:spPr/>
      <dgm:t>
        <a:bodyPr/>
        <a:lstStyle/>
        <a:p>
          <a:endParaRPr lang="el-GR"/>
        </a:p>
      </dgm:t>
    </dgm:pt>
    <dgm:pt modelId="{12123178-8CE7-4CF4-AE26-AFEECB46B72A}" type="pres">
      <dgm:prSet presAssocID="{480583D5-A6CC-453D-B196-EB79559CE2FA}" presName="pillarX" presStyleLbl="node1" presStyleIdx="2" presStyleCnt="3">
        <dgm:presLayoutVars>
          <dgm:bulletEnabled val="1"/>
        </dgm:presLayoutVars>
      </dgm:prSet>
      <dgm:spPr/>
      <dgm:t>
        <a:bodyPr/>
        <a:lstStyle/>
        <a:p>
          <a:endParaRPr lang="el-GR"/>
        </a:p>
      </dgm:t>
    </dgm:pt>
    <dgm:pt modelId="{350C2F27-566E-44BA-BF99-2D66D0644309}" type="pres">
      <dgm:prSet presAssocID="{76C83B2B-6CD6-4356-ABFF-090D55A8C81F}" presName="base" presStyleLbl="dkBgShp" presStyleIdx="1" presStyleCnt="2"/>
      <dgm:spPr/>
    </dgm:pt>
  </dgm:ptLst>
  <dgm:cxnLst>
    <dgm:cxn modelId="{BA9FB3EB-974F-46CF-91F3-1ACCBF20A90D}" type="presOf" srcId="{06FC14AC-5716-49A2-8246-A5A90631AC78}" destId="{60DD6B9C-D5D3-4938-93AB-874D06F40670}" srcOrd="0" destOrd="0" presId="urn:microsoft.com/office/officeart/2005/8/layout/hList3"/>
    <dgm:cxn modelId="{C6078204-9E50-495E-BEEF-8EDBB36EA849}" type="presOf" srcId="{425F8CF8-363A-4B15-BDD3-7AC6CBC10338}" destId="{815C167B-EF07-48BF-B202-19FF60239E65}" srcOrd="0" destOrd="0" presId="urn:microsoft.com/office/officeart/2005/8/layout/hList3"/>
    <dgm:cxn modelId="{2C2B5E85-E52B-4171-8986-0229882A55A7}" srcId="{76C83B2B-6CD6-4356-ABFF-090D55A8C81F}" destId="{06FC14AC-5716-49A2-8246-A5A90631AC78}" srcOrd="0" destOrd="0" parTransId="{BEA0F077-6F19-4905-B4A0-EB19CA6CADC6}" sibTransId="{74C29B38-65DC-40CC-9390-A63DE34E2F4F}"/>
    <dgm:cxn modelId="{963AB90E-9B6B-4DB7-ABA5-8B0F707887E7}" srcId="{76C83B2B-6CD6-4356-ABFF-090D55A8C81F}" destId="{480583D5-A6CC-453D-B196-EB79559CE2FA}" srcOrd="2" destOrd="0" parTransId="{7190CD3C-340A-4860-83CA-5CC7A0411B98}" sibTransId="{46BA7AE8-FE57-41CD-B140-C83BDA637129}"/>
    <dgm:cxn modelId="{B13929FF-1810-403F-A4B1-17C885BCDABD}" type="presOf" srcId="{480583D5-A6CC-453D-B196-EB79559CE2FA}" destId="{12123178-8CE7-4CF4-AE26-AFEECB46B72A}" srcOrd="0" destOrd="0" presId="urn:microsoft.com/office/officeart/2005/8/layout/hList3"/>
    <dgm:cxn modelId="{C8E93036-8C6D-4A6E-9E11-1D74B3028628}" type="presOf" srcId="{0B416440-3C22-4AE3-8A0B-585335E03E39}" destId="{063EA2A6-68AE-4B8E-A336-5B6C998EB72B}" srcOrd="0" destOrd="0" presId="urn:microsoft.com/office/officeart/2005/8/layout/hList3"/>
    <dgm:cxn modelId="{AAA61141-F7AD-4988-9216-592E860556A7}" type="presOf" srcId="{76C83B2B-6CD6-4356-ABFF-090D55A8C81F}" destId="{706469B4-3232-497A-888F-7E6958B51B29}" srcOrd="0" destOrd="0" presId="urn:microsoft.com/office/officeart/2005/8/layout/hList3"/>
    <dgm:cxn modelId="{DBA8B505-B227-45FF-AB76-EA30517691CB}" srcId="{425F8CF8-363A-4B15-BDD3-7AC6CBC10338}" destId="{76C83B2B-6CD6-4356-ABFF-090D55A8C81F}" srcOrd="0" destOrd="0" parTransId="{767E4978-BC5D-42C6-B576-FB8F265A5307}" sibTransId="{22473509-34E8-4C58-9EA0-2018FAD12123}"/>
    <dgm:cxn modelId="{C3197728-BB88-43FD-8AE8-91C80DE2E562}" srcId="{76C83B2B-6CD6-4356-ABFF-090D55A8C81F}" destId="{0B416440-3C22-4AE3-8A0B-585335E03E39}" srcOrd="1" destOrd="0" parTransId="{BBBF42DD-5192-4E84-8811-F65534EBA31C}" sibTransId="{2093536B-64FC-4421-8E02-366356F4225C}"/>
    <dgm:cxn modelId="{D409C7A4-CFB5-4BE4-B2C6-CB39568429F8}" type="presParOf" srcId="{815C167B-EF07-48BF-B202-19FF60239E65}" destId="{706469B4-3232-497A-888F-7E6958B51B29}" srcOrd="0" destOrd="0" presId="urn:microsoft.com/office/officeart/2005/8/layout/hList3"/>
    <dgm:cxn modelId="{6CFD23A8-CCB8-47C0-90D2-A5A891391241}" type="presParOf" srcId="{815C167B-EF07-48BF-B202-19FF60239E65}" destId="{FB3C8692-4848-48C7-ABB8-E5CA0D071A5B}" srcOrd="1" destOrd="0" presId="urn:microsoft.com/office/officeart/2005/8/layout/hList3"/>
    <dgm:cxn modelId="{80FAD22D-1E1A-4AD8-8CE9-16CFDF11406F}" type="presParOf" srcId="{FB3C8692-4848-48C7-ABB8-E5CA0D071A5B}" destId="{60DD6B9C-D5D3-4938-93AB-874D06F40670}" srcOrd="0" destOrd="0" presId="urn:microsoft.com/office/officeart/2005/8/layout/hList3"/>
    <dgm:cxn modelId="{9EF650D0-B18F-47F4-836A-002559F3440A}" type="presParOf" srcId="{FB3C8692-4848-48C7-ABB8-E5CA0D071A5B}" destId="{063EA2A6-68AE-4B8E-A336-5B6C998EB72B}" srcOrd="1" destOrd="0" presId="urn:microsoft.com/office/officeart/2005/8/layout/hList3"/>
    <dgm:cxn modelId="{70E34378-DA17-47D9-B37D-9B466E6CF5A2}" type="presParOf" srcId="{FB3C8692-4848-48C7-ABB8-E5CA0D071A5B}" destId="{12123178-8CE7-4CF4-AE26-AFEECB46B72A}" srcOrd="2" destOrd="0" presId="urn:microsoft.com/office/officeart/2005/8/layout/hList3"/>
    <dgm:cxn modelId="{7F5A7677-8C09-4038-B8D6-ED13FC1E9C8A}" type="presParOf" srcId="{815C167B-EF07-48BF-B202-19FF60239E65}" destId="{350C2F27-566E-44BA-BF99-2D66D0644309}"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CC2734F-817F-4071-B690-B4B22EC3E1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84EB786E-D599-42CA-9D47-CABF93BE8EDF}">
      <dgm:prSet phldrT="[Κείμενο]"/>
      <dgm:spPr/>
      <dgm:t>
        <a:bodyPr/>
        <a:lstStyle/>
        <a:p>
          <a:r>
            <a:rPr lang="el-GR" b="1" dirty="0" smtClean="0"/>
            <a:t>ΓΕΝΝΗΤΙΚΟ ΣΥΣΤΗΜΑ ΓΥΝΑΙΚΑΣ</a:t>
          </a:r>
          <a:endParaRPr lang="el-GR" dirty="0"/>
        </a:p>
      </dgm:t>
    </dgm:pt>
    <dgm:pt modelId="{3E9D2B61-5BC8-4980-83A5-E31B70C03F53}" type="parTrans" cxnId="{69BE424E-0ED3-4D3E-A4BA-146457351E65}">
      <dgm:prSet/>
      <dgm:spPr/>
      <dgm:t>
        <a:bodyPr/>
        <a:lstStyle/>
        <a:p>
          <a:endParaRPr lang="el-GR"/>
        </a:p>
      </dgm:t>
    </dgm:pt>
    <dgm:pt modelId="{05B4C589-776D-4BC7-B541-27040943D23C}" type="sibTrans" cxnId="{69BE424E-0ED3-4D3E-A4BA-146457351E65}">
      <dgm:prSet/>
      <dgm:spPr/>
      <dgm:t>
        <a:bodyPr/>
        <a:lstStyle/>
        <a:p>
          <a:endParaRPr lang="el-GR"/>
        </a:p>
      </dgm:t>
    </dgm:pt>
    <dgm:pt modelId="{442C9E55-0B40-4265-8C1B-067A25708A67}">
      <dgm:prSet phldrT="[Κείμενο]"/>
      <dgm:spPr/>
      <dgm:t>
        <a:bodyPr/>
        <a:lstStyle/>
        <a:p>
          <a:r>
            <a:rPr lang="el-GR" dirty="0" smtClean="0"/>
            <a:t>Σάλπιγγες, ωοθήκες</a:t>
          </a:r>
          <a:endParaRPr lang="el-GR" dirty="0"/>
        </a:p>
      </dgm:t>
    </dgm:pt>
    <dgm:pt modelId="{1FDA3BEF-5425-497F-BED6-59E264A443EB}" type="parTrans" cxnId="{412056E7-786E-4323-B8F6-254A975B6F92}">
      <dgm:prSet/>
      <dgm:spPr/>
      <dgm:t>
        <a:bodyPr/>
        <a:lstStyle/>
        <a:p>
          <a:endParaRPr lang="el-GR"/>
        </a:p>
      </dgm:t>
    </dgm:pt>
    <dgm:pt modelId="{9DF615D0-0B81-4278-B0B5-63E9D3BADDF7}" type="sibTrans" cxnId="{412056E7-786E-4323-B8F6-254A975B6F92}">
      <dgm:prSet/>
      <dgm:spPr/>
      <dgm:t>
        <a:bodyPr/>
        <a:lstStyle/>
        <a:p>
          <a:endParaRPr lang="el-GR"/>
        </a:p>
      </dgm:t>
    </dgm:pt>
    <dgm:pt modelId="{0C8AFA26-E1B1-47F6-8BDA-3F71D1CF90BC}">
      <dgm:prSet phldrT="[Κείμενο]"/>
      <dgm:spPr/>
      <dgm:t>
        <a:bodyPr/>
        <a:lstStyle/>
        <a:p>
          <a:r>
            <a:rPr lang="el-GR" dirty="0" smtClean="0"/>
            <a:t>Στείρο μικροβίων</a:t>
          </a:r>
          <a:endParaRPr lang="el-GR" dirty="0"/>
        </a:p>
      </dgm:t>
    </dgm:pt>
    <dgm:pt modelId="{8C1E0D17-2CDB-4D41-8C2A-8CF027597BC7}" type="parTrans" cxnId="{D677BF0B-2668-450B-8A39-BED203C67F6B}">
      <dgm:prSet/>
      <dgm:spPr/>
      <dgm:t>
        <a:bodyPr/>
        <a:lstStyle/>
        <a:p>
          <a:endParaRPr lang="el-GR"/>
        </a:p>
      </dgm:t>
    </dgm:pt>
    <dgm:pt modelId="{E255060F-1DAD-4AA8-952A-5CA1C22CFD1A}" type="sibTrans" cxnId="{D677BF0B-2668-450B-8A39-BED203C67F6B}">
      <dgm:prSet/>
      <dgm:spPr/>
      <dgm:t>
        <a:bodyPr/>
        <a:lstStyle/>
        <a:p>
          <a:endParaRPr lang="el-GR"/>
        </a:p>
      </dgm:t>
    </dgm:pt>
    <dgm:pt modelId="{E5117674-4346-4C95-A737-9A2590AE7670}">
      <dgm:prSet phldrT="[Κείμενο]"/>
      <dgm:spPr/>
      <dgm:t>
        <a:bodyPr/>
        <a:lstStyle/>
        <a:p>
          <a:r>
            <a:rPr lang="el-GR" dirty="0" smtClean="0"/>
            <a:t>Μήτρα, κοιλιακή κοιλότητα</a:t>
          </a:r>
          <a:endParaRPr lang="el-GR" dirty="0"/>
        </a:p>
      </dgm:t>
    </dgm:pt>
    <dgm:pt modelId="{D1A56B77-A9FF-4787-A9E6-4DFC740B8A79}" type="parTrans" cxnId="{20519D28-BCA2-45DC-B85C-91424A0630ED}">
      <dgm:prSet/>
      <dgm:spPr/>
      <dgm:t>
        <a:bodyPr/>
        <a:lstStyle/>
        <a:p>
          <a:endParaRPr lang="el-GR"/>
        </a:p>
      </dgm:t>
    </dgm:pt>
    <dgm:pt modelId="{0A135047-F8E1-4A3B-A8FA-8A1165449DF2}" type="sibTrans" cxnId="{20519D28-BCA2-45DC-B85C-91424A0630ED}">
      <dgm:prSet/>
      <dgm:spPr/>
      <dgm:t>
        <a:bodyPr/>
        <a:lstStyle/>
        <a:p>
          <a:endParaRPr lang="el-GR"/>
        </a:p>
      </dgm:t>
    </dgm:pt>
    <dgm:pt modelId="{FA993F3C-E753-439F-93AE-B2CD229D4252}">
      <dgm:prSet phldrT="[Κείμενο]"/>
      <dgm:spPr/>
      <dgm:t>
        <a:bodyPr/>
        <a:lstStyle/>
        <a:p>
          <a:r>
            <a:rPr lang="el-GR" dirty="0" smtClean="0"/>
            <a:t>Στείρα μικροβίων</a:t>
          </a:r>
          <a:endParaRPr lang="el-GR" dirty="0"/>
        </a:p>
      </dgm:t>
    </dgm:pt>
    <dgm:pt modelId="{F7FFA56B-0616-4096-A538-DEA83D0FE5EC}" type="parTrans" cxnId="{6ED901A4-53CB-4308-8E3E-0ABA15C97E9D}">
      <dgm:prSet/>
      <dgm:spPr/>
      <dgm:t>
        <a:bodyPr/>
        <a:lstStyle/>
        <a:p>
          <a:endParaRPr lang="el-GR"/>
        </a:p>
      </dgm:t>
    </dgm:pt>
    <dgm:pt modelId="{9018D777-7E94-48B9-AD3D-AB4979A23840}" type="sibTrans" cxnId="{6ED901A4-53CB-4308-8E3E-0ABA15C97E9D}">
      <dgm:prSet/>
      <dgm:spPr/>
      <dgm:t>
        <a:bodyPr/>
        <a:lstStyle/>
        <a:p>
          <a:endParaRPr lang="el-GR"/>
        </a:p>
      </dgm:t>
    </dgm:pt>
    <dgm:pt modelId="{DC6B6C41-4B5D-4DB1-9FDC-65CA10793572}">
      <dgm:prSet/>
      <dgm:spPr/>
      <dgm:t>
        <a:bodyPr/>
        <a:lstStyle/>
        <a:p>
          <a:r>
            <a:rPr lang="el-GR" dirty="0" smtClean="0"/>
            <a:t>Αιδοίο, κόλπος και τράχηλος                    </a:t>
          </a:r>
          <a:endParaRPr lang="el-GR" dirty="0"/>
        </a:p>
      </dgm:t>
    </dgm:pt>
    <dgm:pt modelId="{EBFE7E82-8720-4A1D-8BC2-11EFE306FACD}" type="parTrans" cxnId="{BBD5218E-B0E6-4319-B31E-0188A8A6FEE2}">
      <dgm:prSet/>
      <dgm:spPr/>
      <dgm:t>
        <a:bodyPr/>
        <a:lstStyle/>
        <a:p>
          <a:endParaRPr lang="el-GR"/>
        </a:p>
      </dgm:t>
    </dgm:pt>
    <dgm:pt modelId="{C422F9E3-11AA-4C8E-9E6F-2942B02E7B3D}" type="sibTrans" cxnId="{BBD5218E-B0E6-4319-B31E-0188A8A6FEE2}">
      <dgm:prSet/>
      <dgm:spPr/>
      <dgm:t>
        <a:bodyPr/>
        <a:lstStyle/>
        <a:p>
          <a:endParaRPr lang="el-GR"/>
        </a:p>
      </dgm:t>
    </dgm:pt>
    <dgm:pt modelId="{97CF497F-9769-4B6C-B242-0F695849AB59}">
      <dgm:prSet/>
      <dgm:spPr/>
      <dgm:t>
        <a:bodyPr/>
        <a:lstStyle/>
        <a:p>
          <a:r>
            <a:rPr lang="el-GR" dirty="0" smtClean="0"/>
            <a:t>Φυσιολογική χλωρίδα</a:t>
          </a:r>
          <a:endParaRPr lang="el-GR" dirty="0"/>
        </a:p>
      </dgm:t>
    </dgm:pt>
    <dgm:pt modelId="{C79483D2-4626-4255-86D4-7789B2678697}" type="parTrans" cxnId="{D29A47A7-6DD6-499C-9EAA-C8E9ADFE82A0}">
      <dgm:prSet/>
      <dgm:spPr/>
      <dgm:t>
        <a:bodyPr/>
        <a:lstStyle/>
        <a:p>
          <a:endParaRPr lang="el-GR"/>
        </a:p>
      </dgm:t>
    </dgm:pt>
    <dgm:pt modelId="{1A8FC5EE-FC50-4D45-8A26-E8DE6671B03A}" type="sibTrans" cxnId="{D29A47A7-6DD6-499C-9EAA-C8E9ADFE82A0}">
      <dgm:prSet/>
      <dgm:spPr/>
      <dgm:t>
        <a:bodyPr/>
        <a:lstStyle/>
        <a:p>
          <a:endParaRPr lang="el-GR"/>
        </a:p>
      </dgm:t>
    </dgm:pt>
    <dgm:pt modelId="{A52769EE-6A20-40B1-B875-21AC12AFB5FE}" type="pres">
      <dgm:prSet presAssocID="{2CC2734F-817F-4071-B690-B4B22EC3E1DA}" presName="hierChild1" presStyleCnt="0">
        <dgm:presLayoutVars>
          <dgm:chPref val="1"/>
          <dgm:dir/>
          <dgm:animOne val="branch"/>
          <dgm:animLvl val="lvl"/>
          <dgm:resizeHandles/>
        </dgm:presLayoutVars>
      </dgm:prSet>
      <dgm:spPr/>
      <dgm:t>
        <a:bodyPr/>
        <a:lstStyle/>
        <a:p>
          <a:endParaRPr lang="el-GR"/>
        </a:p>
      </dgm:t>
    </dgm:pt>
    <dgm:pt modelId="{6B3E073C-9C0C-4678-80AD-11E51AE45C74}" type="pres">
      <dgm:prSet presAssocID="{84EB786E-D599-42CA-9D47-CABF93BE8EDF}" presName="hierRoot1" presStyleCnt="0"/>
      <dgm:spPr/>
    </dgm:pt>
    <dgm:pt modelId="{C7F94AEA-2270-4A98-BE64-C43864FD035B}" type="pres">
      <dgm:prSet presAssocID="{84EB786E-D599-42CA-9D47-CABF93BE8EDF}" presName="composite" presStyleCnt="0"/>
      <dgm:spPr/>
    </dgm:pt>
    <dgm:pt modelId="{2B75CFEE-74E0-4F32-82AE-0DDDD2A43EE2}" type="pres">
      <dgm:prSet presAssocID="{84EB786E-D599-42CA-9D47-CABF93BE8EDF}" presName="background" presStyleLbl="node0" presStyleIdx="0" presStyleCnt="1"/>
      <dgm:spPr/>
    </dgm:pt>
    <dgm:pt modelId="{D809AD66-9C54-4E16-AC94-4CFDEF4F31F4}" type="pres">
      <dgm:prSet presAssocID="{84EB786E-D599-42CA-9D47-CABF93BE8EDF}" presName="text" presStyleLbl="fgAcc0" presStyleIdx="0" presStyleCnt="1">
        <dgm:presLayoutVars>
          <dgm:chPref val="3"/>
        </dgm:presLayoutVars>
      </dgm:prSet>
      <dgm:spPr/>
      <dgm:t>
        <a:bodyPr/>
        <a:lstStyle/>
        <a:p>
          <a:endParaRPr lang="el-GR"/>
        </a:p>
      </dgm:t>
    </dgm:pt>
    <dgm:pt modelId="{44375C62-4A97-4C21-8950-5BCBD668AA40}" type="pres">
      <dgm:prSet presAssocID="{84EB786E-D599-42CA-9D47-CABF93BE8EDF}" presName="hierChild2" presStyleCnt="0"/>
      <dgm:spPr/>
    </dgm:pt>
    <dgm:pt modelId="{30991E7B-8177-4619-8436-27FA2AFA0459}" type="pres">
      <dgm:prSet presAssocID="{1FDA3BEF-5425-497F-BED6-59E264A443EB}" presName="Name10" presStyleLbl="parChTrans1D2" presStyleIdx="0" presStyleCnt="3"/>
      <dgm:spPr/>
      <dgm:t>
        <a:bodyPr/>
        <a:lstStyle/>
        <a:p>
          <a:endParaRPr lang="el-GR"/>
        </a:p>
      </dgm:t>
    </dgm:pt>
    <dgm:pt modelId="{588F2A01-C11D-4552-AF91-5EAE1D3D1457}" type="pres">
      <dgm:prSet presAssocID="{442C9E55-0B40-4265-8C1B-067A25708A67}" presName="hierRoot2" presStyleCnt="0"/>
      <dgm:spPr/>
    </dgm:pt>
    <dgm:pt modelId="{B4362282-FF60-48B4-9DC2-A2BF8D677AD1}" type="pres">
      <dgm:prSet presAssocID="{442C9E55-0B40-4265-8C1B-067A25708A67}" presName="composite2" presStyleCnt="0"/>
      <dgm:spPr/>
    </dgm:pt>
    <dgm:pt modelId="{A19FFC92-CD22-48EB-847E-7CF02566B8A5}" type="pres">
      <dgm:prSet presAssocID="{442C9E55-0B40-4265-8C1B-067A25708A67}" presName="background2" presStyleLbl="node2" presStyleIdx="0" presStyleCnt="3"/>
      <dgm:spPr/>
    </dgm:pt>
    <dgm:pt modelId="{D02AB434-1164-4718-B95A-588F92469285}" type="pres">
      <dgm:prSet presAssocID="{442C9E55-0B40-4265-8C1B-067A25708A67}" presName="text2" presStyleLbl="fgAcc2" presStyleIdx="0" presStyleCnt="3">
        <dgm:presLayoutVars>
          <dgm:chPref val="3"/>
        </dgm:presLayoutVars>
      </dgm:prSet>
      <dgm:spPr/>
      <dgm:t>
        <a:bodyPr/>
        <a:lstStyle/>
        <a:p>
          <a:endParaRPr lang="el-GR"/>
        </a:p>
      </dgm:t>
    </dgm:pt>
    <dgm:pt modelId="{913D7C80-D4E5-4EF3-954B-15FA60810D5F}" type="pres">
      <dgm:prSet presAssocID="{442C9E55-0B40-4265-8C1B-067A25708A67}" presName="hierChild3" presStyleCnt="0"/>
      <dgm:spPr/>
    </dgm:pt>
    <dgm:pt modelId="{F6217F1D-4AB9-4930-81B8-05C335661795}" type="pres">
      <dgm:prSet presAssocID="{8C1E0D17-2CDB-4D41-8C2A-8CF027597BC7}" presName="Name17" presStyleLbl="parChTrans1D3" presStyleIdx="0" presStyleCnt="3"/>
      <dgm:spPr/>
      <dgm:t>
        <a:bodyPr/>
        <a:lstStyle/>
        <a:p>
          <a:endParaRPr lang="el-GR"/>
        </a:p>
      </dgm:t>
    </dgm:pt>
    <dgm:pt modelId="{F5841925-2653-4D17-8A4B-184BDA8DEB2E}" type="pres">
      <dgm:prSet presAssocID="{0C8AFA26-E1B1-47F6-8BDA-3F71D1CF90BC}" presName="hierRoot3" presStyleCnt="0"/>
      <dgm:spPr/>
    </dgm:pt>
    <dgm:pt modelId="{F3B6EECA-23A9-44F4-9EAD-D9528978B1F3}" type="pres">
      <dgm:prSet presAssocID="{0C8AFA26-E1B1-47F6-8BDA-3F71D1CF90BC}" presName="composite3" presStyleCnt="0"/>
      <dgm:spPr/>
    </dgm:pt>
    <dgm:pt modelId="{2FFB2818-47CE-4076-8D81-01FA2DD1314C}" type="pres">
      <dgm:prSet presAssocID="{0C8AFA26-E1B1-47F6-8BDA-3F71D1CF90BC}" presName="background3" presStyleLbl="node3" presStyleIdx="0" presStyleCnt="3"/>
      <dgm:spPr/>
    </dgm:pt>
    <dgm:pt modelId="{D9A68AC0-7996-43DD-A16F-0F0760903EB5}" type="pres">
      <dgm:prSet presAssocID="{0C8AFA26-E1B1-47F6-8BDA-3F71D1CF90BC}" presName="text3" presStyleLbl="fgAcc3" presStyleIdx="0" presStyleCnt="3">
        <dgm:presLayoutVars>
          <dgm:chPref val="3"/>
        </dgm:presLayoutVars>
      </dgm:prSet>
      <dgm:spPr/>
      <dgm:t>
        <a:bodyPr/>
        <a:lstStyle/>
        <a:p>
          <a:endParaRPr lang="el-GR"/>
        </a:p>
      </dgm:t>
    </dgm:pt>
    <dgm:pt modelId="{FC07A783-066D-4073-BDAD-DDED16F37730}" type="pres">
      <dgm:prSet presAssocID="{0C8AFA26-E1B1-47F6-8BDA-3F71D1CF90BC}" presName="hierChild4" presStyleCnt="0"/>
      <dgm:spPr/>
    </dgm:pt>
    <dgm:pt modelId="{CBBA5790-CEAE-405A-972A-DAE1719A9312}" type="pres">
      <dgm:prSet presAssocID="{D1A56B77-A9FF-4787-A9E6-4DFC740B8A79}" presName="Name10" presStyleLbl="parChTrans1D2" presStyleIdx="1" presStyleCnt="3"/>
      <dgm:spPr/>
      <dgm:t>
        <a:bodyPr/>
        <a:lstStyle/>
        <a:p>
          <a:endParaRPr lang="el-GR"/>
        </a:p>
      </dgm:t>
    </dgm:pt>
    <dgm:pt modelId="{28602CA1-DBDE-4316-B293-377A777C5849}" type="pres">
      <dgm:prSet presAssocID="{E5117674-4346-4C95-A737-9A2590AE7670}" presName="hierRoot2" presStyleCnt="0"/>
      <dgm:spPr/>
    </dgm:pt>
    <dgm:pt modelId="{89C404FF-89EB-4516-A939-F5C9810D401A}" type="pres">
      <dgm:prSet presAssocID="{E5117674-4346-4C95-A737-9A2590AE7670}" presName="composite2" presStyleCnt="0"/>
      <dgm:spPr/>
    </dgm:pt>
    <dgm:pt modelId="{1A6DEF50-C15E-4ECA-AC8C-6A9B4A252975}" type="pres">
      <dgm:prSet presAssocID="{E5117674-4346-4C95-A737-9A2590AE7670}" presName="background2" presStyleLbl="node2" presStyleIdx="1" presStyleCnt="3"/>
      <dgm:spPr/>
    </dgm:pt>
    <dgm:pt modelId="{8A9F6859-6F2C-4E05-8B05-21580E83B939}" type="pres">
      <dgm:prSet presAssocID="{E5117674-4346-4C95-A737-9A2590AE7670}" presName="text2" presStyleLbl="fgAcc2" presStyleIdx="1" presStyleCnt="3">
        <dgm:presLayoutVars>
          <dgm:chPref val="3"/>
        </dgm:presLayoutVars>
      </dgm:prSet>
      <dgm:spPr/>
      <dgm:t>
        <a:bodyPr/>
        <a:lstStyle/>
        <a:p>
          <a:endParaRPr lang="el-GR"/>
        </a:p>
      </dgm:t>
    </dgm:pt>
    <dgm:pt modelId="{7C9A11D9-8282-4873-AF32-B26F5220E465}" type="pres">
      <dgm:prSet presAssocID="{E5117674-4346-4C95-A737-9A2590AE7670}" presName="hierChild3" presStyleCnt="0"/>
      <dgm:spPr/>
    </dgm:pt>
    <dgm:pt modelId="{8875932C-BFB1-43CA-8783-B3082C207E71}" type="pres">
      <dgm:prSet presAssocID="{F7FFA56B-0616-4096-A538-DEA83D0FE5EC}" presName="Name17" presStyleLbl="parChTrans1D3" presStyleIdx="1" presStyleCnt="3"/>
      <dgm:spPr/>
      <dgm:t>
        <a:bodyPr/>
        <a:lstStyle/>
        <a:p>
          <a:endParaRPr lang="el-GR"/>
        </a:p>
      </dgm:t>
    </dgm:pt>
    <dgm:pt modelId="{0D78C1AB-EB85-4D93-BB51-6E244352E3AB}" type="pres">
      <dgm:prSet presAssocID="{FA993F3C-E753-439F-93AE-B2CD229D4252}" presName="hierRoot3" presStyleCnt="0"/>
      <dgm:spPr/>
    </dgm:pt>
    <dgm:pt modelId="{38F90E22-02FA-4E73-B5AE-CFDAE59C962A}" type="pres">
      <dgm:prSet presAssocID="{FA993F3C-E753-439F-93AE-B2CD229D4252}" presName="composite3" presStyleCnt="0"/>
      <dgm:spPr/>
    </dgm:pt>
    <dgm:pt modelId="{7907C30A-BB4A-402C-B46E-8C5FC022B0B7}" type="pres">
      <dgm:prSet presAssocID="{FA993F3C-E753-439F-93AE-B2CD229D4252}" presName="background3" presStyleLbl="node3" presStyleIdx="1" presStyleCnt="3"/>
      <dgm:spPr/>
    </dgm:pt>
    <dgm:pt modelId="{37C25EF2-9F74-4B96-A691-F49C3DA8EC81}" type="pres">
      <dgm:prSet presAssocID="{FA993F3C-E753-439F-93AE-B2CD229D4252}" presName="text3" presStyleLbl="fgAcc3" presStyleIdx="1" presStyleCnt="3">
        <dgm:presLayoutVars>
          <dgm:chPref val="3"/>
        </dgm:presLayoutVars>
      </dgm:prSet>
      <dgm:spPr/>
      <dgm:t>
        <a:bodyPr/>
        <a:lstStyle/>
        <a:p>
          <a:endParaRPr lang="el-GR"/>
        </a:p>
      </dgm:t>
    </dgm:pt>
    <dgm:pt modelId="{9877FD72-6C90-4683-BC0D-D69D000606EC}" type="pres">
      <dgm:prSet presAssocID="{FA993F3C-E753-439F-93AE-B2CD229D4252}" presName="hierChild4" presStyleCnt="0"/>
      <dgm:spPr/>
    </dgm:pt>
    <dgm:pt modelId="{5F6A6192-1029-40DE-9B1C-AB4CB662B962}" type="pres">
      <dgm:prSet presAssocID="{EBFE7E82-8720-4A1D-8BC2-11EFE306FACD}" presName="Name10" presStyleLbl="parChTrans1D2" presStyleIdx="2" presStyleCnt="3"/>
      <dgm:spPr/>
      <dgm:t>
        <a:bodyPr/>
        <a:lstStyle/>
        <a:p>
          <a:endParaRPr lang="el-GR"/>
        </a:p>
      </dgm:t>
    </dgm:pt>
    <dgm:pt modelId="{BF33942B-EDC4-4259-9C8B-7A3851AC71F4}" type="pres">
      <dgm:prSet presAssocID="{DC6B6C41-4B5D-4DB1-9FDC-65CA10793572}" presName="hierRoot2" presStyleCnt="0"/>
      <dgm:spPr/>
    </dgm:pt>
    <dgm:pt modelId="{C81B4691-2372-4231-BB05-44C5782856BA}" type="pres">
      <dgm:prSet presAssocID="{DC6B6C41-4B5D-4DB1-9FDC-65CA10793572}" presName="composite2" presStyleCnt="0"/>
      <dgm:spPr/>
    </dgm:pt>
    <dgm:pt modelId="{3BC78E79-53EB-42EE-A18A-EFF0311A494A}" type="pres">
      <dgm:prSet presAssocID="{DC6B6C41-4B5D-4DB1-9FDC-65CA10793572}" presName="background2" presStyleLbl="node2" presStyleIdx="2" presStyleCnt="3"/>
      <dgm:spPr/>
    </dgm:pt>
    <dgm:pt modelId="{62F17675-46C7-4B4D-A347-6B80918A9B80}" type="pres">
      <dgm:prSet presAssocID="{DC6B6C41-4B5D-4DB1-9FDC-65CA10793572}" presName="text2" presStyleLbl="fgAcc2" presStyleIdx="2" presStyleCnt="3">
        <dgm:presLayoutVars>
          <dgm:chPref val="3"/>
        </dgm:presLayoutVars>
      </dgm:prSet>
      <dgm:spPr/>
      <dgm:t>
        <a:bodyPr/>
        <a:lstStyle/>
        <a:p>
          <a:endParaRPr lang="el-GR"/>
        </a:p>
      </dgm:t>
    </dgm:pt>
    <dgm:pt modelId="{1E44E6E1-E454-42FF-BFD0-8AFCE03909D3}" type="pres">
      <dgm:prSet presAssocID="{DC6B6C41-4B5D-4DB1-9FDC-65CA10793572}" presName="hierChild3" presStyleCnt="0"/>
      <dgm:spPr/>
    </dgm:pt>
    <dgm:pt modelId="{B7891AE7-813F-4E58-B703-DCB74BD4BE09}" type="pres">
      <dgm:prSet presAssocID="{C79483D2-4626-4255-86D4-7789B2678697}" presName="Name17" presStyleLbl="parChTrans1D3" presStyleIdx="2" presStyleCnt="3"/>
      <dgm:spPr/>
      <dgm:t>
        <a:bodyPr/>
        <a:lstStyle/>
        <a:p>
          <a:endParaRPr lang="el-GR"/>
        </a:p>
      </dgm:t>
    </dgm:pt>
    <dgm:pt modelId="{73247E9D-BFFA-47B7-8761-A43E19055771}" type="pres">
      <dgm:prSet presAssocID="{97CF497F-9769-4B6C-B242-0F695849AB59}" presName="hierRoot3" presStyleCnt="0"/>
      <dgm:spPr/>
    </dgm:pt>
    <dgm:pt modelId="{CC3F8860-50E9-4892-8DED-46B40C0033D9}" type="pres">
      <dgm:prSet presAssocID="{97CF497F-9769-4B6C-B242-0F695849AB59}" presName="composite3" presStyleCnt="0"/>
      <dgm:spPr/>
    </dgm:pt>
    <dgm:pt modelId="{7C05EEE9-A3A9-433F-BABD-47BAF46F9ADC}" type="pres">
      <dgm:prSet presAssocID="{97CF497F-9769-4B6C-B242-0F695849AB59}" presName="background3" presStyleLbl="node3" presStyleIdx="2" presStyleCnt="3"/>
      <dgm:spPr/>
    </dgm:pt>
    <dgm:pt modelId="{A9909BC2-4F56-4CC6-951D-E71C7CA49CC1}" type="pres">
      <dgm:prSet presAssocID="{97CF497F-9769-4B6C-B242-0F695849AB59}" presName="text3" presStyleLbl="fgAcc3" presStyleIdx="2" presStyleCnt="3">
        <dgm:presLayoutVars>
          <dgm:chPref val="3"/>
        </dgm:presLayoutVars>
      </dgm:prSet>
      <dgm:spPr/>
      <dgm:t>
        <a:bodyPr/>
        <a:lstStyle/>
        <a:p>
          <a:endParaRPr lang="el-GR"/>
        </a:p>
      </dgm:t>
    </dgm:pt>
    <dgm:pt modelId="{85AD177D-AE04-40C0-BC3E-E9ADE042558A}" type="pres">
      <dgm:prSet presAssocID="{97CF497F-9769-4B6C-B242-0F695849AB59}" presName="hierChild4" presStyleCnt="0"/>
      <dgm:spPr/>
    </dgm:pt>
  </dgm:ptLst>
  <dgm:cxnLst>
    <dgm:cxn modelId="{6177AB21-6595-4F05-A26E-BAFA1C17EE8F}" type="presOf" srcId="{F7FFA56B-0616-4096-A538-DEA83D0FE5EC}" destId="{8875932C-BFB1-43CA-8783-B3082C207E71}" srcOrd="0" destOrd="0" presId="urn:microsoft.com/office/officeart/2005/8/layout/hierarchy1"/>
    <dgm:cxn modelId="{4AFF4E65-09B3-4CBE-BA19-A4BDFD3764AB}" type="presOf" srcId="{0C8AFA26-E1B1-47F6-8BDA-3F71D1CF90BC}" destId="{D9A68AC0-7996-43DD-A16F-0F0760903EB5}" srcOrd="0" destOrd="0" presId="urn:microsoft.com/office/officeart/2005/8/layout/hierarchy1"/>
    <dgm:cxn modelId="{1F44713D-4DB8-458B-B1D2-CFBC555A1484}" type="presOf" srcId="{97CF497F-9769-4B6C-B242-0F695849AB59}" destId="{A9909BC2-4F56-4CC6-951D-E71C7CA49CC1}" srcOrd="0" destOrd="0" presId="urn:microsoft.com/office/officeart/2005/8/layout/hierarchy1"/>
    <dgm:cxn modelId="{8DF5F93F-6953-45E2-A4A7-7B8994CB0C08}" type="presOf" srcId="{C79483D2-4626-4255-86D4-7789B2678697}" destId="{B7891AE7-813F-4E58-B703-DCB74BD4BE09}" srcOrd="0" destOrd="0" presId="urn:microsoft.com/office/officeart/2005/8/layout/hierarchy1"/>
    <dgm:cxn modelId="{A7BB2A63-0BE9-49CF-9B47-78F7BA9C01F9}" type="presOf" srcId="{E5117674-4346-4C95-A737-9A2590AE7670}" destId="{8A9F6859-6F2C-4E05-8B05-21580E83B939}" srcOrd="0" destOrd="0" presId="urn:microsoft.com/office/officeart/2005/8/layout/hierarchy1"/>
    <dgm:cxn modelId="{412056E7-786E-4323-B8F6-254A975B6F92}" srcId="{84EB786E-D599-42CA-9D47-CABF93BE8EDF}" destId="{442C9E55-0B40-4265-8C1B-067A25708A67}" srcOrd="0" destOrd="0" parTransId="{1FDA3BEF-5425-497F-BED6-59E264A443EB}" sibTransId="{9DF615D0-0B81-4278-B0B5-63E9D3BADDF7}"/>
    <dgm:cxn modelId="{6ED901A4-53CB-4308-8E3E-0ABA15C97E9D}" srcId="{E5117674-4346-4C95-A737-9A2590AE7670}" destId="{FA993F3C-E753-439F-93AE-B2CD229D4252}" srcOrd="0" destOrd="0" parTransId="{F7FFA56B-0616-4096-A538-DEA83D0FE5EC}" sibTransId="{9018D777-7E94-48B9-AD3D-AB4979A23840}"/>
    <dgm:cxn modelId="{41E7E0C5-98FD-46C1-B376-057A53FCA8E0}" type="presOf" srcId="{FA993F3C-E753-439F-93AE-B2CD229D4252}" destId="{37C25EF2-9F74-4B96-A691-F49C3DA8EC81}" srcOrd="0" destOrd="0" presId="urn:microsoft.com/office/officeart/2005/8/layout/hierarchy1"/>
    <dgm:cxn modelId="{69BE424E-0ED3-4D3E-A4BA-146457351E65}" srcId="{2CC2734F-817F-4071-B690-B4B22EC3E1DA}" destId="{84EB786E-D599-42CA-9D47-CABF93BE8EDF}" srcOrd="0" destOrd="0" parTransId="{3E9D2B61-5BC8-4980-83A5-E31B70C03F53}" sibTransId="{05B4C589-776D-4BC7-B541-27040943D23C}"/>
    <dgm:cxn modelId="{0C4FC518-0A41-4E45-A64E-081EFC4D2134}" type="presOf" srcId="{442C9E55-0B40-4265-8C1B-067A25708A67}" destId="{D02AB434-1164-4718-B95A-588F92469285}" srcOrd="0" destOrd="0" presId="urn:microsoft.com/office/officeart/2005/8/layout/hierarchy1"/>
    <dgm:cxn modelId="{70DB28A6-CDC4-48E7-BB57-493E84D82279}" type="presOf" srcId="{1FDA3BEF-5425-497F-BED6-59E264A443EB}" destId="{30991E7B-8177-4619-8436-27FA2AFA0459}" srcOrd="0" destOrd="0" presId="urn:microsoft.com/office/officeart/2005/8/layout/hierarchy1"/>
    <dgm:cxn modelId="{A0E2EEF2-5276-4C10-B5AC-4D1438064C7D}" type="presOf" srcId="{8C1E0D17-2CDB-4D41-8C2A-8CF027597BC7}" destId="{F6217F1D-4AB9-4930-81B8-05C335661795}" srcOrd="0" destOrd="0" presId="urn:microsoft.com/office/officeart/2005/8/layout/hierarchy1"/>
    <dgm:cxn modelId="{D29A47A7-6DD6-499C-9EAA-C8E9ADFE82A0}" srcId="{DC6B6C41-4B5D-4DB1-9FDC-65CA10793572}" destId="{97CF497F-9769-4B6C-B242-0F695849AB59}" srcOrd="0" destOrd="0" parTransId="{C79483D2-4626-4255-86D4-7789B2678697}" sibTransId="{1A8FC5EE-FC50-4D45-8A26-E8DE6671B03A}"/>
    <dgm:cxn modelId="{01BCEF18-7AF9-432D-AC2A-58A09FEF793A}" type="presOf" srcId="{DC6B6C41-4B5D-4DB1-9FDC-65CA10793572}" destId="{62F17675-46C7-4B4D-A347-6B80918A9B80}" srcOrd="0" destOrd="0" presId="urn:microsoft.com/office/officeart/2005/8/layout/hierarchy1"/>
    <dgm:cxn modelId="{20519D28-BCA2-45DC-B85C-91424A0630ED}" srcId="{84EB786E-D599-42CA-9D47-CABF93BE8EDF}" destId="{E5117674-4346-4C95-A737-9A2590AE7670}" srcOrd="1" destOrd="0" parTransId="{D1A56B77-A9FF-4787-A9E6-4DFC740B8A79}" sibTransId="{0A135047-F8E1-4A3B-A8FA-8A1165449DF2}"/>
    <dgm:cxn modelId="{2B0173F9-DBDB-444C-8D2E-782E8710C37F}" type="presOf" srcId="{2CC2734F-817F-4071-B690-B4B22EC3E1DA}" destId="{A52769EE-6A20-40B1-B875-21AC12AFB5FE}" srcOrd="0" destOrd="0" presId="urn:microsoft.com/office/officeart/2005/8/layout/hierarchy1"/>
    <dgm:cxn modelId="{0C6EE6A2-3EE3-43C8-9A87-6B5CD460F4BA}" type="presOf" srcId="{EBFE7E82-8720-4A1D-8BC2-11EFE306FACD}" destId="{5F6A6192-1029-40DE-9B1C-AB4CB662B962}" srcOrd="0" destOrd="0" presId="urn:microsoft.com/office/officeart/2005/8/layout/hierarchy1"/>
    <dgm:cxn modelId="{B8B3501A-1478-4B46-836C-E26DADB9A42C}" type="presOf" srcId="{D1A56B77-A9FF-4787-A9E6-4DFC740B8A79}" destId="{CBBA5790-CEAE-405A-972A-DAE1719A9312}" srcOrd="0" destOrd="0" presId="urn:microsoft.com/office/officeart/2005/8/layout/hierarchy1"/>
    <dgm:cxn modelId="{BBD5218E-B0E6-4319-B31E-0188A8A6FEE2}" srcId="{84EB786E-D599-42CA-9D47-CABF93BE8EDF}" destId="{DC6B6C41-4B5D-4DB1-9FDC-65CA10793572}" srcOrd="2" destOrd="0" parTransId="{EBFE7E82-8720-4A1D-8BC2-11EFE306FACD}" sibTransId="{C422F9E3-11AA-4C8E-9E6F-2942B02E7B3D}"/>
    <dgm:cxn modelId="{B0AB757C-8BFB-4028-8BE0-5BEB4812DBD8}" type="presOf" srcId="{84EB786E-D599-42CA-9D47-CABF93BE8EDF}" destId="{D809AD66-9C54-4E16-AC94-4CFDEF4F31F4}" srcOrd="0" destOrd="0" presId="urn:microsoft.com/office/officeart/2005/8/layout/hierarchy1"/>
    <dgm:cxn modelId="{D677BF0B-2668-450B-8A39-BED203C67F6B}" srcId="{442C9E55-0B40-4265-8C1B-067A25708A67}" destId="{0C8AFA26-E1B1-47F6-8BDA-3F71D1CF90BC}" srcOrd="0" destOrd="0" parTransId="{8C1E0D17-2CDB-4D41-8C2A-8CF027597BC7}" sibTransId="{E255060F-1DAD-4AA8-952A-5CA1C22CFD1A}"/>
    <dgm:cxn modelId="{5F3A39A5-1B48-4C21-A7BC-8ACD1D892E6F}" type="presParOf" srcId="{A52769EE-6A20-40B1-B875-21AC12AFB5FE}" destId="{6B3E073C-9C0C-4678-80AD-11E51AE45C74}" srcOrd="0" destOrd="0" presId="urn:microsoft.com/office/officeart/2005/8/layout/hierarchy1"/>
    <dgm:cxn modelId="{DDBB1F20-7A22-4121-832B-7A3B80BACFEB}" type="presParOf" srcId="{6B3E073C-9C0C-4678-80AD-11E51AE45C74}" destId="{C7F94AEA-2270-4A98-BE64-C43864FD035B}" srcOrd="0" destOrd="0" presId="urn:microsoft.com/office/officeart/2005/8/layout/hierarchy1"/>
    <dgm:cxn modelId="{02E9EE7B-84D5-4AE1-8A11-592CF3D7E01B}" type="presParOf" srcId="{C7F94AEA-2270-4A98-BE64-C43864FD035B}" destId="{2B75CFEE-74E0-4F32-82AE-0DDDD2A43EE2}" srcOrd="0" destOrd="0" presId="urn:microsoft.com/office/officeart/2005/8/layout/hierarchy1"/>
    <dgm:cxn modelId="{227C214C-2AE7-4591-8A48-3E9E21D75121}" type="presParOf" srcId="{C7F94AEA-2270-4A98-BE64-C43864FD035B}" destId="{D809AD66-9C54-4E16-AC94-4CFDEF4F31F4}" srcOrd="1" destOrd="0" presId="urn:microsoft.com/office/officeart/2005/8/layout/hierarchy1"/>
    <dgm:cxn modelId="{7C2F27E3-8CEF-4A75-B47B-5BEEAD5B55F3}" type="presParOf" srcId="{6B3E073C-9C0C-4678-80AD-11E51AE45C74}" destId="{44375C62-4A97-4C21-8950-5BCBD668AA40}" srcOrd="1" destOrd="0" presId="urn:microsoft.com/office/officeart/2005/8/layout/hierarchy1"/>
    <dgm:cxn modelId="{2A5FEEDD-7D79-435F-B4CA-F428B5403ADC}" type="presParOf" srcId="{44375C62-4A97-4C21-8950-5BCBD668AA40}" destId="{30991E7B-8177-4619-8436-27FA2AFA0459}" srcOrd="0" destOrd="0" presId="urn:microsoft.com/office/officeart/2005/8/layout/hierarchy1"/>
    <dgm:cxn modelId="{2DAD06DE-BECA-4423-8607-7201590462CC}" type="presParOf" srcId="{44375C62-4A97-4C21-8950-5BCBD668AA40}" destId="{588F2A01-C11D-4552-AF91-5EAE1D3D1457}" srcOrd="1" destOrd="0" presId="urn:microsoft.com/office/officeart/2005/8/layout/hierarchy1"/>
    <dgm:cxn modelId="{E6AFB911-F5F7-47C4-9FA1-2360A2762C62}" type="presParOf" srcId="{588F2A01-C11D-4552-AF91-5EAE1D3D1457}" destId="{B4362282-FF60-48B4-9DC2-A2BF8D677AD1}" srcOrd="0" destOrd="0" presId="urn:microsoft.com/office/officeart/2005/8/layout/hierarchy1"/>
    <dgm:cxn modelId="{A202942C-62EE-4995-9740-E6760C47AA40}" type="presParOf" srcId="{B4362282-FF60-48B4-9DC2-A2BF8D677AD1}" destId="{A19FFC92-CD22-48EB-847E-7CF02566B8A5}" srcOrd="0" destOrd="0" presId="urn:microsoft.com/office/officeart/2005/8/layout/hierarchy1"/>
    <dgm:cxn modelId="{0189D365-6D44-4A9E-B257-78B062B984D0}" type="presParOf" srcId="{B4362282-FF60-48B4-9DC2-A2BF8D677AD1}" destId="{D02AB434-1164-4718-B95A-588F92469285}" srcOrd="1" destOrd="0" presId="urn:microsoft.com/office/officeart/2005/8/layout/hierarchy1"/>
    <dgm:cxn modelId="{F60B9262-DF43-4BF0-A398-F9730AF3C211}" type="presParOf" srcId="{588F2A01-C11D-4552-AF91-5EAE1D3D1457}" destId="{913D7C80-D4E5-4EF3-954B-15FA60810D5F}" srcOrd="1" destOrd="0" presId="urn:microsoft.com/office/officeart/2005/8/layout/hierarchy1"/>
    <dgm:cxn modelId="{8FA73574-6257-4A49-9A7D-3C06D3E43570}" type="presParOf" srcId="{913D7C80-D4E5-4EF3-954B-15FA60810D5F}" destId="{F6217F1D-4AB9-4930-81B8-05C335661795}" srcOrd="0" destOrd="0" presId="urn:microsoft.com/office/officeart/2005/8/layout/hierarchy1"/>
    <dgm:cxn modelId="{8A2C327E-E54B-4299-A92C-421EDAC31CB5}" type="presParOf" srcId="{913D7C80-D4E5-4EF3-954B-15FA60810D5F}" destId="{F5841925-2653-4D17-8A4B-184BDA8DEB2E}" srcOrd="1" destOrd="0" presId="urn:microsoft.com/office/officeart/2005/8/layout/hierarchy1"/>
    <dgm:cxn modelId="{4901841D-FBF4-4109-A645-AD4E83084135}" type="presParOf" srcId="{F5841925-2653-4D17-8A4B-184BDA8DEB2E}" destId="{F3B6EECA-23A9-44F4-9EAD-D9528978B1F3}" srcOrd="0" destOrd="0" presId="urn:microsoft.com/office/officeart/2005/8/layout/hierarchy1"/>
    <dgm:cxn modelId="{9E4BB50A-C13A-4F77-A918-BE426C62C5B1}" type="presParOf" srcId="{F3B6EECA-23A9-44F4-9EAD-D9528978B1F3}" destId="{2FFB2818-47CE-4076-8D81-01FA2DD1314C}" srcOrd="0" destOrd="0" presId="urn:microsoft.com/office/officeart/2005/8/layout/hierarchy1"/>
    <dgm:cxn modelId="{E7182E95-B96C-4EFF-8304-DAE7817B052A}" type="presParOf" srcId="{F3B6EECA-23A9-44F4-9EAD-D9528978B1F3}" destId="{D9A68AC0-7996-43DD-A16F-0F0760903EB5}" srcOrd="1" destOrd="0" presId="urn:microsoft.com/office/officeart/2005/8/layout/hierarchy1"/>
    <dgm:cxn modelId="{A756626D-6E75-4B61-ABEB-9484A095B009}" type="presParOf" srcId="{F5841925-2653-4D17-8A4B-184BDA8DEB2E}" destId="{FC07A783-066D-4073-BDAD-DDED16F37730}" srcOrd="1" destOrd="0" presId="urn:microsoft.com/office/officeart/2005/8/layout/hierarchy1"/>
    <dgm:cxn modelId="{F8E8AC8C-6359-4C5F-AA54-6FF5658B55BC}" type="presParOf" srcId="{44375C62-4A97-4C21-8950-5BCBD668AA40}" destId="{CBBA5790-CEAE-405A-972A-DAE1719A9312}" srcOrd="2" destOrd="0" presId="urn:microsoft.com/office/officeart/2005/8/layout/hierarchy1"/>
    <dgm:cxn modelId="{1BD08EB2-AF4F-4498-84EB-9F87AFE1BC32}" type="presParOf" srcId="{44375C62-4A97-4C21-8950-5BCBD668AA40}" destId="{28602CA1-DBDE-4316-B293-377A777C5849}" srcOrd="3" destOrd="0" presId="urn:microsoft.com/office/officeart/2005/8/layout/hierarchy1"/>
    <dgm:cxn modelId="{3118E348-3424-41DB-BBCF-7F425465E32A}" type="presParOf" srcId="{28602CA1-DBDE-4316-B293-377A777C5849}" destId="{89C404FF-89EB-4516-A939-F5C9810D401A}" srcOrd="0" destOrd="0" presId="urn:microsoft.com/office/officeart/2005/8/layout/hierarchy1"/>
    <dgm:cxn modelId="{319AC302-1788-4D11-A321-B96C21EFA638}" type="presParOf" srcId="{89C404FF-89EB-4516-A939-F5C9810D401A}" destId="{1A6DEF50-C15E-4ECA-AC8C-6A9B4A252975}" srcOrd="0" destOrd="0" presId="urn:microsoft.com/office/officeart/2005/8/layout/hierarchy1"/>
    <dgm:cxn modelId="{60D45A62-9BE7-4484-BB8B-8B9E3E8BDA14}" type="presParOf" srcId="{89C404FF-89EB-4516-A939-F5C9810D401A}" destId="{8A9F6859-6F2C-4E05-8B05-21580E83B939}" srcOrd="1" destOrd="0" presId="urn:microsoft.com/office/officeart/2005/8/layout/hierarchy1"/>
    <dgm:cxn modelId="{AFFE37DA-517E-4AEF-BF30-059C2091F9B2}" type="presParOf" srcId="{28602CA1-DBDE-4316-B293-377A777C5849}" destId="{7C9A11D9-8282-4873-AF32-B26F5220E465}" srcOrd="1" destOrd="0" presId="urn:microsoft.com/office/officeart/2005/8/layout/hierarchy1"/>
    <dgm:cxn modelId="{E8B4CB8B-7975-4492-AAD8-6AED4EE79D31}" type="presParOf" srcId="{7C9A11D9-8282-4873-AF32-B26F5220E465}" destId="{8875932C-BFB1-43CA-8783-B3082C207E71}" srcOrd="0" destOrd="0" presId="urn:microsoft.com/office/officeart/2005/8/layout/hierarchy1"/>
    <dgm:cxn modelId="{754B6E38-0579-4109-A2CA-BAF63AE260F1}" type="presParOf" srcId="{7C9A11D9-8282-4873-AF32-B26F5220E465}" destId="{0D78C1AB-EB85-4D93-BB51-6E244352E3AB}" srcOrd="1" destOrd="0" presId="urn:microsoft.com/office/officeart/2005/8/layout/hierarchy1"/>
    <dgm:cxn modelId="{0C26DB94-8E62-4900-B904-0FF81B0ECE43}" type="presParOf" srcId="{0D78C1AB-EB85-4D93-BB51-6E244352E3AB}" destId="{38F90E22-02FA-4E73-B5AE-CFDAE59C962A}" srcOrd="0" destOrd="0" presId="urn:microsoft.com/office/officeart/2005/8/layout/hierarchy1"/>
    <dgm:cxn modelId="{828BBF76-F9FD-4269-AF02-6BAA0F2FD528}" type="presParOf" srcId="{38F90E22-02FA-4E73-B5AE-CFDAE59C962A}" destId="{7907C30A-BB4A-402C-B46E-8C5FC022B0B7}" srcOrd="0" destOrd="0" presId="urn:microsoft.com/office/officeart/2005/8/layout/hierarchy1"/>
    <dgm:cxn modelId="{62606BE7-A346-4FD6-B5B0-EDCB44027E13}" type="presParOf" srcId="{38F90E22-02FA-4E73-B5AE-CFDAE59C962A}" destId="{37C25EF2-9F74-4B96-A691-F49C3DA8EC81}" srcOrd="1" destOrd="0" presId="urn:microsoft.com/office/officeart/2005/8/layout/hierarchy1"/>
    <dgm:cxn modelId="{F199FD9F-9CF4-43B0-B548-3AF939ACA164}" type="presParOf" srcId="{0D78C1AB-EB85-4D93-BB51-6E244352E3AB}" destId="{9877FD72-6C90-4683-BC0D-D69D000606EC}" srcOrd="1" destOrd="0" presId="urn:microsoft.com/office/officeart/2005/8/layout/hierarchy1"/>
    <dgm:cxn modelId="{CA6C4088-DFB8-4794-B113-FDF1A39C0B4E}" type="presParOf" srcId="{44375C62-4A97-4C21-8950-5BCBD668AA40}" destId="{5F6A6192-1029-40DE-9B1C-AB4CB662B962}" srcOrd="4" destOrd="0" presId="urn:microsoft.com/office/officeart/2005/8/layout/hierarchy1"/>
    <dgm:cxn modelId="{A9BCE3DE-334F-477D-9348-4C34F81CAD74}" type="presParOf" srcId="{44375C62-4A97-4C21-8950-5BCBD668AA40}" destId="{BF33942B-EDC4-4259-9C8B-7A3851AC71F4}" srcOrd="5" destOrd="0" presId="urn:microsoft.com/office/officeart/2005/8/layout/hierarchy1"/>
    <dgm:cxn modelId="{957B8C19-4828-4C54-B016-1E02F8C2CF21}" type="presParOf" srcId="{BF33942B-EDC4-4259-9C8B-7A3851AC71F4}" destId="{C81B4691-2372-4231-BB05-44C5782856BA}" srcOrd="0" destOrd="0" presId="urn:microsoft.com/office/officeart/2005/8/layout/hierarchy1"/>
    <dgm:cxn modelId="{3EBD451E-A539-4790-BCF5-61E81AFCE796}" type="presParOf" srcId="{C81B4691-2372-4231-BB05-44C5782856BA}" destId="{3BC78E79-53EB-42EE-A18A-EFF0311A494A}" srcOrd="0" destOrd="0" presId="urn:microsoft.com/office/officeart/2005/8/layout/hierarchy1"/>
    <dgm:cxn modelId="{0CBB02B0-AC9D-4EA2-A7B6-490C1FCE26FE}" type="presParOf" srcId="{C81B4691-2372-4231-BB05-44C5782856BA}" destId="{62F17675-46C7-4B4D-A347-6B80918A9B80}" srcOrd="1" destOrd="0" presId="urn:microsoft.com/office/officeart/2005/8/layout/hierarchy1"/>
    <dgm:cxn modelId="{B0AAD645-6650-4175-B138-76E8CBDAF970}" type="presParOf" srcId="{BF33942B-EDC4-4259-9C8B-7A3851AC71F4}" destId="{1E44E6E1-E454-42FF-BFD0-8AFCE03909D3}" srcOrd="1" destOrd="0" presId="urn:microsoft.com/office/officeart/2005/8/layout/hierarchy1"/>
    <dgm:cxn modelId="{58E629DA-BCDF-46D5-9005-8E0F9D4FDB58}" type="presParOf" srcId="{1E44E6E1-E454-42FF-BFD0-8AFCE03909D3}" destId="{B7891AE7-813F-4E58-B703-DCB74BD4BE09}" srcOrd="0" destOrd="0" presId="urn:microsoft.com/office/officeart/2005/8/layout/hierarchy1"/>
    <dgm:cxn modelId="{4E32C1ED-0D00-454E-9639-FA8636DA5705}" type="presParOf" srcId="{1E44E6E1-E454-42FF-BFD0-8AFCE03909D3}" destId="{73247E9D-BFFA-47B7-8761-A43E19055771}" srcOrd="1" destOrd="0" presId="urn:microsoft.com/office/officeart/2005/8/layout/hierarchy1"/>
    <dgm:cxn modelId="{1CCEE8F3-9C8C-4DB8-A44D-DE75695EBD04}" type="presParOf" srcId="{73247E9D-BFFA-47B7-8761-A43E19055771}" destId="{CC3F8860-50E9-4892-8DED-46B40C0033D9}" srcOrd="0" destOrd="0" presId="urn:microsoft.com/office/officeart/2005/8/layout/hierarchy1"/>
    <dgm:cxn modelId="{484B1D28-4AFA-43F4-9F19-389F7E6938E7}" type="presParOf" srcId="{CC3F8860-50E9-4892-8DED-46B40C0033D9}" destId="{7C05EEE9-A3A9-433F-BABD-47BAF46F9ADC}" srcOrd="0" destOrd="0" presId="urn:microsoft.com/office/officeart/2005/8/layout/hierarchy1"/>
    <dgm:cxn modelId="{F0DAE7B4-5F61-44AF-8256-59CF6DC40FB0}" type="presParOf" srcId="{CC3F8860-50E9-4892-8DED-46B40C0033D9}" destId="{A9909BC2-4F56-4CC6-951D-E71C7CA49CC1}" srcOrd="1" destOrd="0" presId="urn:microsoft.com/office/officeart/2005/8/layout/hierarchy1"/>
    <dgm:cxn modelId="{097C179B-E76A-4DBC-A744-E756EEF99A89}" type="presParOf" srcId="{73247E9D-BFFA-47B7-8761-A43E19055771}" destId="{85AD177D-AE04-40C0-BC3E-E9ADE042558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C2734F-817F-4071-B690-B4B22EC3E1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84EB786E-D599-42CA-9D47-CABF93BE8EDF}">
      <dgm:prSet phldrT="[Κείμενο]"/>
      <dgm:spPr/>
      <dgm:t>
        <a:bodyPr/>
        <a:lstStyle/>
        <a:p>
          <a:r>
            <a:rPr lang="el-GR" b="1" dirty="0" smtClean="0"/>
            <a:t>ΓΕΝΝΗΤΙΚΟ ΣΥΣΤΗΜΑ ΑΝΤΡΑ</a:t>
          </a:r>
          <a:endParaRPr lang="el-GR" dirty="0"/>
        </a:p>
      </dgm:t>
    </dgm:pt>
    <dgm:pt modelId="{3E9D2B61-5BC8-4980-83A5-E31B70C03F53}" type="parTrans" cxnId="{69BE424E-0ED3-4D3E-A4BA-146457351E65}">
      <dgm:prSet/>
      <dgm:spPr/>
      <dgm:t>
        <a:bodyPr/>
        <a:lstStyle/>
        <a:p>
          <a:endParaRPr lang="el-GR"/>
        </a:p>
      </dgm:t>
    </dgm:pt>
    <dgm:pt modelId="{05B4C589-776D-4BC7-B541-27040943D23C}" type="sibTrans" cxnId="{69BE424E-0ED3-4D3E-A4BA-146457351E65}">
      <dgm:prSet/>
      <dgm:spPr/>
      <dgm:t>
        <a:bodyPr/>
        <a:lstStyle/>
        <a:p>
          <a:endParaRPr lang="el-GR"/>
        </a:p>
      </dgm:t>
    </dgm:pt>
    <dgm:pt modelId="{442C9E55-0B40-4265-8C1B-067A25708A67}">
      <dgm:prSet phldrT="[Κείμενο]"/>
      <dgm:spPr/>
      <dgm:t>
        <a:bodyPr/>
        <a:lstStyle/>
        <a:p>
          <a:r>
            <a:rPr lang="el-GR" dirty="0" smtClean="0"/>
            <a:t>Όρχεις, προστάτης, επιδιδυμίδα</a:t>
          </a:r>
          <a:endParaRPr lang="el-GR" dirty="0"/>
        </a:p>
      </dgm:t>
    </dgm:pt>
    <dgm:pt modelId="{1FDA3BEF-5425-497F-BED6-59E264A443EB}" type="parTrans" cxnId="{412056E7-786E-4323-B8F6-254A975B6F92}">
      <dgm:prSet/>
      <dgm:spPr/>
      <dgm:t>
        <a:bodyPr/>
        <a:lstStyle/>
        <a:p>
          <a:endParaRPr lang="el-GR"/>
        </a:p>
      </dgm:t>
    </dgm:pt>
    <dgm:pt modelId="{9DF615D0-0B81-4278-B0B5-63E9D3BADDF7}" type="sibTrans" cxnId="{412056E7-786E-4323-B8F6-254A975B6F92}">
      <dgm:prSet/>
      <dgm:spPr/>
      <dgm:t>
        <a:bodyPr/>
        <a:lstStyle/>
        <a:p>
          <a:endParaRPr lang="el-GR"/>
        </a:p>
      </dgm:t>
    </dgm:pt>
    <dgm:pt modelId="{0C8AFA26-E1B1-47F6-8BDA-3F71D1CF90BC}">
      <dgm:prSet phldrT="[Κείμενο]"/>
      <dgm:spPr/>
      <dgm:t>
        <a:bodyPr/>
        <a:lstStyle/>
        <a:p>
          <a:r>
            <a:rPr lang="el-GR" dirty="0" smtClean="0"/>
            <a:t>Στείρο μικροβίων</a:t>
          </a:r>
          <a:endParaRPr lang="el-GR" dirty="0"/>
        </a:p>
      </dgm:t>
    </dgm:pt>
    <dgm:pt modelId="{8C1E0D17-2CDB-4D41-8C2A-8CF027597BC7}" type="parTrans" cxnId="{D677BF0B-2668-450B-8A39-BED203C67F6B}">
      <dgm:prSet/>
      <dgm:spPr/>
      <dgm:t>
        <a:bodyPr/>
        <a:lstStyle/>
        <a:p>
          <a:endParaRPr lang="el-GR"/>
        </a:p>
      </dgm:t>
    </dgm:pt>
    <dgm:pt modelId="{E255060F-1DAD-4AA8-952A-5CA1C22CFD1A}" type="sibTrans" cxnId="{D677BF0B-2668-450B-8A39-BED203C67F6B}">
      <dgm:prSet/>
      <dgm:spPr/>
      <dgm:t>
        <a:bodyPr/>
        <a:lstStyle/>
        <a:p>
          <a:endParaRPr lang="el-GR"/>
        </a:p>
      </dgm:t>
    </dgm:pt>
    <dgm:pt modelId="{DC6B6C41-4B5D-4DB1-9FDC-65CA10793572}">
      <dgm:prSet/>
      <dgm:spPr/>
      <dgm:t>
        <a:bodyPr/>
        <a:lstStyle/>
        <a:p>
          <a:r>
            <a:rPr lang="el-GR" dirty="0" smtClean="0"/>
            <a:t>Πέος, όσχεο                    </a:t>
          </a:r>
          <a:endParaRPr lang="el-GR" dirty="0"/>
        </a:p>
      </dgm:t>
    </dgm:pt>
    <dgm:pt modelId="{EBFE7E82-8720-4A1D-8BC2-11EFE306FACD}" type="parTrans" cxnId="{BBD5218E-B0E6-4319-B31E-0188A8A6FEE2}">
      <dgm:prSet/>
      <dgm:spPr/>
      <dgm:t>
        <a:bodyPr/>
        <a:lstStyle/>
        <a:p>
          <a:endParaRPr lang="el-GR"/>
        </a:p>
      </dgm:t>
    </dgm:pt>
    <dgm:pt modelId="{C422F9E3-11AA-4C8E-9E6F-2942B02E7B3D}" type="sibTrans" cxnId="{BBD5218E-B0E6-4319-B31E-0188A8A6FEE2}">
      <dgm:prSet/>
      <dgm:spPr/>
      <dgm:t>
        <a:bodyPr/>
        <a:lstStyle/>
        <a:p>
          <a:endParaRPr lang="el-GR"/>
        </a:p>
      </dgm:t>
    </dgm:pt>
    <dgm:pt modelId="{97CF497F-9769-4B6C-B242-0F695849AB59}">
      <dgm:prSet/>
      <dgm:spPr/>
      <dgm:t>
        <a:bodyPr/>
        <a:lstStyle/>
        <a:p>
          <a:r>
            <a:rPr lang="el-GR" dirty="0" smtClean="0"/>
            <a:t>Φυσιολογική χλωρίδα</a:t>
          </a:r>
          <a:endParaRPr lang="el-GR" dirty="0"/>
        </a:p>
      </dgm:t>
    </dgm:pt>
    <dgm:pt modelId="{C79483D2-4626-4255-86D4-7789B2678697}" type="parTrans" cxnId="{D29A47A7-6DD6-499C-9EAA-C8E9ADFE82A0}">
      <dgm:prSet/>
      <dgm:spPr/>
      <dgm:t>
        <a:bodyPr/>
        <a:lstStyle/>
        <a:p>
          <a:endParaRPr lang="el-GR"/>
        </a:p>
      </dgm:t>
    </dgm:pt>
    <dgm:pt modelId="{1A8FC5EE-FC50-4D45-8A26-E8DE6671B03A}" type="sibTrans" cxnId="{D29A47A7-6DD6-499C-9EAA-C8E9ADFE82A0}">
      <dgm:prSet/>
      <dgm:spPr/>
      <dgm:t>
        <a:bodyPr/>
        <a:lstStyle/>
        <a:p>
          <a:endParaRPr lang="el-GR"/>
        </a:p>
      </dgm:t>
    </dgm:pt>
    <dgm:pt modelId="{A52769EE-6A20-40B1-B875-21AC12AFB5FE}" type="pres">
      <dgm:prSet presAssocID="{2CC2734F-817F-4071-B690-B4B22EC3E1DA}" presName="hierChild1" presStyleCnt="0">
        <dgm:presLayoutVars>
          <dgm:chPref val="1"/>
          <dgm:dir/>
          <dgm:animOne val="branch"/>
          <dgm:animLvl val="lvl"/>
          <dgm:resizeHandles/>
        </dgm:presLayoutVars>
      </dgm:prSet>
      <dgm:spPr/>
      <dgm:t>
        <a:bodyPr/>
        <a:lstStyle/>
        <a:p>
          <a:endParaRPr lang="el-GR"/>
        </a:p>
      </dgm:t>
    </dgm:pt>
    <dgm:pt modelId="{6B3E073C-9C0C-4678-80AD-11E51AE45C74}" type="pres">
      <dgm:prSet presAssocID="{84EB786E-D599-42CA-9D47-CABF93BE8EDF}" presName="hierRoot1" presStyleCnt="0"/>
      <dgm:spPr/>
    </dgm:pt>
    <dgm:pt modelId="{C7F94AEA-2270-4A98-BE64-C43864FD035B}" type="pres">
      <dgm:prSet presAssocID="{84EB786E-D599-42CA-9D47-CABF93BE8EDF}" presName="composite" presStyleCnt="0"/>
      <dgm:spPr/>
    </dgm:pt>
    <dgm:pt modelId="{2B75CFEE-74E0-4F32-82AE-0DDDD2A43EE2}" type="pres">
      <dgm:prSet presAssocID="{84EB786E-D599-42CA-9D47-CABF93BE8EDF}" presName="background" presStyleLbl="node0" presStyleIdx="0" presStyleCnt="1"/>
      <dgm:spPr/>
    </dgm:pt>
    <dgm:pt modelId="{D809AD66-9C54-4E16-AC94-4CFDEF4F31F4}" type="pres">
      <dgm:prSet presAssocID="{84EB786E-D599-42CA-9D47-CABF93BE8EDF}" presName="text" presStyleLbl="fgAcc0" presStyleIdx="0" presStyleCnt="1">
        <dgm:presLayoutVars>
          <dgm:chPref val="3"/>
        </dgm:presLayoutVars>
      </dgm:prSet>
      <dgm:spPr/>
      <dgm:t>
        <a:bodyPr/>
        <a:lstStyle/>
        <a:p>
          <a:endParaRPr lang="el-GR"/>
        </a:p>
      </dgm:t>
    </dgm:pt>
    <dgm:pt modelId="{44375C62-4A97-4C21-8950-5BCBD668AA40}" type="pres">
      <dgm:prSet presAssocID="{84EB786E-D599-42CA-9D47-CABF93BE8EDF}" presName="hierChild2" presStyleCnt="0"/>
      <dgm:spPr/>
    </dgm:pt>
    <dgm:pt modelId="{30991E7B-8177-4619-8436-27FA2AFA0459}" type="pres">
      <dgm:prSet presAssocID="{1FDA3BEF-5425-497F-BED6-59E264A443EB}" presName="Name10" presStyleLbl="parChTrans1D2" presStyleIdx="0" presStyleCnt="2"/>
      <dgm:spPr/>
      <dgm:t>
        <a:bodyPr/>
        <a:lstStyle/>
        <a:p>
          <a:endParaRPr lang="el-GR"/>
        </a:p>
      </dgm:t>
    </dgm:pt>
    <dgm:pt modelId="{588F2A01-C11D-4552-AF91-5EAE1D3D1457}" type="pres">
      <dgm:prSet presAssocID="{442C9E55-0B40-4265-8C1B-067A25708A67}" presName="hierRoot2" presStyleCnt="0"/>
      <dgm:spPr/>
    </dgm:pt>
    <dgm:pt modelId="{B4362282-FF60-48B4-9DC2-A2BF8D677AD1}" type="pres">
      <dgm:prSet presAssocID="{442C9E55-0B40-4265-8C1B-067A25708A67}" presName="composite2" presStyleCnt="0"/>
      <dgm:spPr/>
    </dgm:pt>
    <dgm:pt modelId="{A19FFC92-CD22-48EB-847E-7CF02566B8A5}" type="pres">
      <dgm:prSet presAssocID="{442C9E55-0B40-4265-8C1B-067A25708A67}" presName="background2" presStyleLbl="node2" presStyleIdx="0" presStyleCnt="2"/>
      <dgm:spPr/>
    </dgm:pt>
    <dgm:pt modelId="{D02AB434-1164-4718-B95A-588F92469285}" type="pres">
      <dgm:prSet presAssocID="{442C9E55-0B40-4265-8C1B-067A25708A67}" presName="text2" presStyleLbl="fgAcc2" presStyleIdx="0" presStyleCnt="2">
        <dgm:presLayoutVars>
          <dgm:chPref val="3"/>
        </dgm:presLayoutVars>
      </dgm:prSet>
      <dgm:spPr/>
      <dgm:t>
        <a:bodyPr/>
        <a:lstStyle/>
        <a:p>
          <a:endParaRPr lang="el-GR"/>
        </a:p>
      </dgm:t>
    </dgm:pt>
    <dgm:pt modelId="{913D7C80-D4E5-4EF3-954B-15FA60810D5F}" type="pres">
      <dgm:prSet presAssocID="{442C9E55-0B40-4265-8C1B-067A25708A67}" presName="hierChild3" presStyleCnt="0"/>
      <dgm:spPr/>
    </dgm:pt>
    <dgm:pt modelId="{F6217F1D-4AB9-4930-81B8-05C335661795}" type="pres">
      <dgm:prSet presAssocID="{8C1E0D17-2CDB-4D41-8C2A-8CF027597BC7}" presName="Name17" presStyleLbl="parChTrans1D3" presStyleIdx="0" presStyleCnt="2"/>
      <dgm:spPr/>
      <dgm:t>
        <a:bodyPr/>
        <a:lstStyle/>
        <a:p>
          <a:endParaRPr lang="el-GR"/>
        </a:p>
      </dgm:t>
    </dgm:pt>
    <dgm:pt modelId="{F5841925-2653-4D17-8A4B-184BDA8DEB2E}" type="pres">
      <dgm:prSet presAssocID="{0C8AFA26-E1B1-47F6-8BDA-3F71D1CF90BC}" presName="hierRoot3" presStyleCnt="0"/>
      <dgm:spPr/>
    </dgm:pt>
    <dgm:pt modelId="{F3B6EECA-23A9-44F4-9EAD-D9528978B1F3}" type="pres">
      <dgm:prSet presAssocID="{0C8AFA26-E1B1-47F6-8BDA-3F71D1CF90BC}" presName="composite3" presStyleCnt="0"/>
      <dgm:spPr/>
    </dgm:pt>
    <dgm:pt modelId="{2FFB2818-47CE-4076-8D81-01FA2DD1314C}" type="pres">
      <dgm:prSet presAssocID="{0C8AFA26-E1B1-47F6-8BDA-3F71D1CF90BC}" presName="background3" presStyleLbl="node3" presStyleIdx="0" presStyleCnt="2"/>
      <dgm:spPr/>
    </dgm:pt>
    <dgm:pt modelId="{D9A68AC0-7996-43DD-A16F-0F0760903EB5}" type="pres">
      <dgm:prSet presAssocID="{0C8AFA26-E1B1-47F6-8BDA-3F71D1CF90BC}" presName="text3" presStyleLbl="fgAcc3" presStyleIdx="0" presStyleCnt="2">
        <dgm:presLayoutVars>
          <dgm:chPref val="3"/>
        </dgm:presLayoutVars>
      </dgm:prSet>
      <dgm:spPr/>
      <dgm:t>
        <a:bodyPr/>
        <a:lstStyle/>
        <a:p>
          <a:endParaRPr lang="el-GR"/>
        </a:p>
      </dgm:t>
    </dgm:pt>
    <dgm:pt modelId="{FC07A783-066D-4073-BDAD-DDED16F37730}" type="pres">
      <dgm:prSet presAssocID="{0C8AFA26-E1B1-47F6-8BDA-3F71D1CF90BC}" presName="hierChild4" presStyleCnt="0"/>
      <dgm:spPr/>
    </dgm:pt>
    <dgm:pt modelId="{5F6A6192-1029-40DE-9B1C-AB4CB662B962}" type="pres">
      <dgm:prSet presAssocID="{EBFE7E82-8720-4A1D-8BC2-11EFE306FACD}" presName="Name10" presStyleLbl="parChTrans1D2" presStyleIdx="1" presStyleCnt="2"/>
      <dgm:spPr/>
      <dgm:t>
        <a:bodyPr/>
        <a:lstStyle/>
        <a:p>
          <a:endParaRPr lang="el-GR"/>
        </a:p>
      </dgm:t>
    </dgm:pt>
    <dgm:pt modelId="{BF33942B-EDC4-4259-9C8B-7A3851AC71F4}" type="pres">
      <dgm:prSet presAssocID="{DC6B6C41-4B5D-4DB1-9FDC-65CA10793572}" presName="hierRoot2" presStyleCnt="0"/>
      <dgm:spPr/>
    </dgm:pt>
    <dgm:pt modelId="{C81B4691-2372-4231-BB05-44C5782856BA}" type="pres">
      <dgm:prSet presAssocID="{DC6B6C41-4B5D-4DB1-9FDC-65CA10793572}" presName="composite2" presStyleCnt="0"/>
      <dgm:spPr/>
    </dgm:pt>
    <dgm:pt modelId="{3BC78E79-53EB-42EE-A18A-EFF0311A494A}" type="pres">
      <dgm:prSet presAssocID="{DC6B6C41-4B5D-4DB1-9FDC-65CA10793572}" presName="background2" presStyleLbl="node2" presStyleIdx="1" presStyleCnt="2"/>
      <dgm:spPr/>
    </dgm:pt>
    <dgm:pt modelId="{62F17675-46C7-4B4D-A347-6B80918A9B80}" type="pres">
      <dgm:prSet presAssocID="{DC6B6C41-4B5D-4DB1-9FDC-65CA10793572}" presName="text2" presStyleLbl="fgAcc2" presStyleIdx="1" presStyleCnt="2">
        <dgm:presLayoutVars>
          <dgm:chPref val="3"/>
        </dgm:presLayoutVars>
      </dgm:prSet>
      <dgm:spPr/>
      <dgm:t>
        <a:bodyPr/>
        <a:lstStyle/>
        <a:p>
          <a:endParaRPr lang="el-GR"/>
        </a:p>
      </dgm:t>
    </dgm:pt>
    <dgm:pt modelId="{1E44E6E1-E454-42FF-BFD0-8AFCE03909D3}" type="pres">
      <dgm:prSet presAssocID="{DC6B6C41-4B5D-4DB1-9FDC-65CA10793572}" presName="hierChild3" presStyleCnt="0"/>
      <dgm:spPr/>
    </dgm:pt>
    <dgm:pt modelId="{B7891AE7-813F-4E58-B703-DCB74BD4BE09}" type="pres">
      <dgm:prSet presAssocID="{C79483D2-4626-4255-86D4-7789B2678697}" presName="Name17" presStyleLbl="parChTrans1D3" presStyleIdx="1" presStyleCnt="2"/>
      <dgm:spPr/>
      <dgm:t>
        <a:bodyPr/>
        <a:lstStyle/>
        <a:p>
          <a:endParaRPr lang="el-GR"/>
        </a:p>
      </dgm:t>
    </dgm:pt>
    <dgm:pt modelId="{73247E9D-BFFA-47B7-8761-A43E19055771}" type="pres">
      <dgm:prSet presAssocID="{97CF497F-9769-4B6C-B242-0F695849AB59}" presName="hierRoot3" presStyleCnt="0"/>
      <dgm:spPr/>
    </dgm:pt>
    <dgm:pt modelId="{CC3F8860-50E9-4892-8DED-46B40C0033D9}" type="pres">
      <dgm:prSet presAssocID="{97CF497F-9769-4B6C-B242-0F695849AB59}" presName="composite3" presStyleCnt="0"/>
      <dgm:spPr/>
    </dgm:pt>
    <dgm:pt modelId="{7C05EEE9-A3A9-433F-BABD-47BAF46F9ADC}" type="pres">
      <dgm:prSet presAssocID="{97CF497F-9769-4B6C-B242-0F695849AB59}" presName="background3" presStyleLbl="node3" presStyleIdx="1" presStyleCnt="2"/>
      <dgm:spPr/>
    </dgm:pt>
    <dgm:pt modelId="{A9909BC2-4F56-4CC6-951D-E71C7CA49CC1}" type="pres">
      <dgm:prSet presAssocID="{97CF497F-9769-4B6C-B242-0F695849AB59}" presName="text3" presStyleLbl="fgAcc3" presStyleIdx="1" presStyleCnt="2">
        <dgm:presLayoutVars>
          <dgm:chPref val="3"/>
        </dgm:presLayoutVars>
      </dgm:prSet>
      <dgm:spPr/>
      <dgm:t>
        <a:bodyPr/>
        <a:lstStyle/>
        <a:p>
          <a:endParaRPr lang="el-GR"/>
        </a:p>
      </dgm:t>
    </dgm:pt>
    <dgm:pt modelId="{85AD177D-AE04-40C0-BC3E-E9ADE042558A}" type="pres">
      <dgm:prSet presAssocID="{97CF497F-9769-4B6C-B242-0F695849AB59}" presName="hierChild4" presStyleCnt="0"/>
      <dgm:spPr/>
    </dgm:pt>
  </dgm:ptLst>
  <dgm:cxnLst>
    <dgm:cxn modelId="{69BE424E-0ED3-4D3E-A4BA-146457351E65}" srcId="{2CC2734F-817F-4071-B690-B4B22EC3E1DA}" destId="{84EB786E-D599-42CA-9D47-CABF93BE8EDF}" srcOrd="0" destOrd="0" parTransId="{3E9D2B61-5BC8-4980-83A5-E31B70C03F53}" sibTransId="{05B4C589-776D-4BC7-B541-27040943D23C}"/>
    <dgm:cxn modelId="{B96DDDCE-35D5-4600-B87B-D94001CEAC57}" type="presOf" srcId="{DC6B6C41-4B5D-4DB1-9FDC-65CA10793572}" destId="{62F17675-46C7-4B4D-A347-6B80918A9B80}" srcOrd="0" destOrd="0" presId="urn:microsoft.com/office/officeart/2005/8/layout/hierarchy1"/>
    <dgm:cxn modelId="{85BA507D-AE8E-48A4-8AEF-9A4C5E00444B}" type="presOf" srcId="{EBFE7E82-8720-4A1D-8BC2-11EFE306FACD}" destId="{5F6A6192-1029-40DE-9B1C-AB4CB662B962}" srcOrd="0" destOrd="0" presId="urn:microsoft.com/office/officeart/2005/8/layout/hierarchy1"/>
    <dgm:cxn modelId="{B1E3213D-EB1F-4DC8-868D-56B03D9530C1}" type="presOf" srcId="{97CF497F-9769-4B6C-B242-0F695849AB59}" destId="{A9909BC2-4F56-4CC6-951D-E71C7CA49CC1}" srcOrd="0" destOrd="0" presId="urn:microsoft.com/office/officeart/2005/8/layout/hierarchy1"/>
    <dgm:cxn modelId="{7EC00207-FCA9-444E-B4A7-21F3FC1F642C}" type="presOf" srcId="{84EB786E-D599-42CA-9D47-CABF93BE8EDF}" destId="{D809AD66-9C54-4E16-AC94-4CFDEF4F31F4}" srcOrd="0" destOrd="0" presId="urn:microsoft.com/office/officeart/2005/8/layout/hierarchy1"/>
    <dgm:cxn modelId="{59A78E08-9937-451E-A5E2-EC813E3E3910}" type="presOf" srcId="{2CC2734F-817F-4071-B690-B4B22EC3E1DA}" destId="{A52769EE-6A20-40B1-B875-21AC12AFB5FE}" srcOrd="0" destOrd="0" presId="urn:microsoft.com/office/officeart/2005/8/layout/hierarchy1"/>
    <dgm:cxn modelId="{BAEEE98E-1073-4676-804C-494793270B2D}" type="presOf" srcId="{0C8AFA26-E1B1-47F6-8BDA-3F71D1CF90BC}" destId="{D9A68AC0-7996-43DD-A16F-0F0760903EB5}" srcOrd="0" destOrd="0" presId="urn:microsoft.com/office/officeart/2005/8/layout/hierarchy1"/>
    <dgm:cxn modelId="{BCB55E36-62F4-4AD5-BD68-45BE8D8B3923}" type="presOf" srcId="{8C1E0D17-2CDB-4D41-8C2A-8CF027597BC7}" destId="{F6217F1D-4AB9-4930-81B8-05C335661795}" srcOrd="0" destOrd="0" presId="urn:microsoft.com/office/officeart/2005/8/layout/hierarchy1"/>
    <dgm:cxn modelId="{6A988629-4FDB-4B20-95CD-C4F5E958CA6D}" type="presOf" srcId="{C79483D2-4626-4255-86D4-7789B2678697}" destId="{B7891AE7-813F-4E58-B703-DCB74BD4BE09}" srcOrd="0" destOrd="0" presId="urn:microsoft.com/office/officeart/2005/8/layout/hierarchy1"/>
    <dgm:cxn modelId="{CCD1E44B-E9B6-485B-86E0-F20B53239FEB}" type="presOf" srcId="{442C9E55-0B40-4265-8C1B-067A25708A67}" destId="{D02AB434-1164-4718-B95A-588F92469285}" srcOrd="0" destOrd="0" presId="urn:microsoft.com/office/officeart/2005/8/layout/hierarchy1"/>
    <dgm:cxn modelId="{D29A47A7-6DD6-499C-9EAA-C8E9ADFE82A0}" srcId="{DC6B6C41-4B5D-4DB1-9FDC-65CA10793572}" destId="{97CF497F-9769-4B6C-B242-0F695849AB59}" srcOrd="0" destOrd="0" parTransId="{C79483D2-4626-4255-86D4-7789B2678697}" sibTransId="{1A8FC5EE-FC50-4D45-8A26-E8DE6671B03A}"/>
    <dgm:cxn modelId="{412056E7-786E-4323-B8F6-254A975B6F92}" srcId="{84EB786E-D599-42CA-9D47-CABF93BE8EDF}" destId="{442C9E55-0B40-4265-8C1B-067A25708A67}" srcOrd="0" destOrd="0" parTransId="{1FDA3BEF-5425-497F-BED6-59E264A443EB}" sibTransId="{9DF615D0-0B81-4278-B0B5-63E9D3BADDF7}"/>
    <dgm:cxn modelId="{BBD5218E-B0E6-4319-B31E-0188A8A6FEE2}" srcId="{84EB786E-D599-42CA-9D47-CABF93BE8EDF}" destId="{DC6B6C41-4B5D-4DB1-9FDC-65CA10793572}" srcOrd="1" destOrd="0" parTransId="{EBFE7E82-8720-4A1D-8BC2-11EFE306FACD}" sibTransId="{C422F9E3-11AA-4C8E-9E6F-2942B02E7B3D}"/>
    <dgm:cxn modelId="{887BE604-723C-45BF-B8CA-9BCFD4CD36F4}" type="presOf" srcId="{1FDA3BEF-5425-497F-BED6-59E264A443EB}" destId="{30991E7B-8177-4619-8436-27FA2AFA0459}" srcOrd="0" destOrd="0" presId="urn:microsoft.com/office/officeart/2005/8/layout/hierarchy1"/>
    <dgm:cxn modelId="{D677BF0B-2668-450B-8A39-BED203C67F6B}" srcId="{442C9E55-0B40-4265-8C1B-067A25708A67}" destId="{0C8AFA26-E1B1-47F6-8BDA-3F71D1CF90BC}" srcOrd="0" destOrd="0" parTransId="{8C1E0D17-2CDB-4D41-8C2A-8CF027597BC7}" sibTransId="{E255060F-1DAD-4AA8-952A-5CA1C22CFD1A}"/>
    <dgm:cxn modelId="{4A7456E6-3C47-4A4F-85CF-F17E11C40E35}" type="presParOf" srcId="{A52769EE-6A20-40B1-B875-21AC12AFB5FE}" destId="{6B3E073C-9C0C-4678-80AD-11E51AE45C74}" srcOrd="0" destOrd="0" presId="urn:microsoft.com/office/officeart/2005/8/layout/hierarchy1"/>
    <dgm:cxn modelId="{462730ED-6AE1-4AAD-ADFA-454D5F838826}" type="presParOf" srcId="{6B3E073C-9C0C-4678-80AD-11E51AE45C74}" destId="{C7F94AEA-2270-4A98-BE64-C43864FD035B}" srcOrd="0" destOrd="0" presId="urn:microsoft.com/office/officeart/2005/8/layout/hierarchy1"/>
    <dgm:cxn modelId="{685753B4-F2CC-41FF-87B8-80898B7B1A30}" type="presParOf" srcId="{C7F94AEA-2270-4A98-BE64-C43864FD035B}" destId="{2B75CFEE-74E0-4F32-82AE-0DDDD2A43EE2}" srcOrd="0" destOrd="0" presId="urn:microsoft.com/office/officeart/2005/8/layout/hierarchy1"/>
    <dgm:cxn modelId="{087E8D73-3628-416C-86FC-A724C4097066}" type="presParOf" srcId="{C7F94AEA-2270-4A98-BE64-C43864FD035B}" destId="{D809AD66-9C54-4E16-AC94-4CFDEF4F31F4}" srcOrd="1" destOrd="0" presId="urn:microsoft.com/office/officeart/2005/8/layout/hierarchy1"/>
    <dgm:cxn modelId="{1E946253-C5FF-404A-A1A3-17AAE6B69E9E}" type="presParOf" srcId="{6B3E073C-9C0C-4678-80AD-11E51AE45C74}" destId="{44375C62-4A97-4C21-8950-5BCBD668AA40}" srcOrd="1" destOrd="0" presId="urn:microsoft.com/office/officeart/2005/8/layout/hierarchy1"/>
    <dgm:cxn modelId="{9BF7E1DE-E4E9-4756-8546-94499A76AE23}" type="presParOf" srcId="{44375C62-4A97-4C21-8950-5BCBD668AA40}" destId="{30991E7B-8177-4619-8436-27FA2AFA0459}" srcOrd="0" destOrd="0" presId="urn:microsoft.com/office/officeart/2005/8/layout/hierarchy1"/>
    <dgm:cxn modelId="{E90FD6AE-00C2-48DB-AA9B-D54E3993A81C}" type="presParOf" srcId="{44375C62-4A97-4C21-8950-5BCBD668AA40}" destId="{588F2A01-C11D-4552-AF91-5EAE1D3D1457}" srcOrd="1" destOrd="0" presId="urn:microsoft.com/office/officeart/2005/8/layout/hierarchy1"/>
    <dgm:cxn modelId="{75158CDB-3479-4BA5-B4E5-8480AFC7AB32}" type="presParOf" srcId="{588F2A01-C11D-4552-AF91-5EAE1D3D1457}" destId="{B4362282-FF60-48B4-9DC2-A2BF8D677AD1}" srcOrd="0" destOrd="0" presId="urn:microsoft.com/office/officeart/2005/8/layout/hierarchy1"/>
    <dgm:cxn modelId="{8CFB7DE2-89C8-43EE-8F72-278AFE55DE1A}" type="presParOf" srcId="{B4362282-FF60-48B4-9DC2-A2BF8D677AD1}" destId="{A19FFC92-CD22-48EB-847E-7CF02566B8A5}" srcOrd="0" destOrd="0" presId="urn:microsoft.com/office/officeart/2005/8/layout/hierarchy1"/>
    <dgm:cxn modelId="{6BB7EB96-6C10-4DE4-9ADB-535B909F9CF3}" type="presParOf" srcId="{B4362282-FF60-48B4-9DC2-A2BF8D677AD1}" destId="{D02AB434-1164-4718-B95A-588F92469285}" srcOrd="1" destOrd="0" presId="urn:microsoft.com/office/officeart/2005/8/layout/hierarchy1"/>
    <dgm:cxn modelId="{AAA587D7-14F1-4A87-BF2F-80AAC84B09B7}" type="presParOf" srcId="{588F2A01-C11D-4552-AF91-5EAE1D3D1457}" destId="{913D7C80-D4E5-4EF3-954B-15FA60810D5F}" srcOrd="1" destOrd="0" presId="urn:microsoft.com/office/officeart/2005/8/layout/hierarchy1"/>
    <dgm:cxn modelId="{D3BCCA03-EF54-45E9-AE71-C742E3616547}" type="presParOf" srcId="{913D7C80-D4E5-4EF3-954B-15FA60810D5F}" destId="{F6217F1D-4AB9-4930-81B8-05C335661795}" srcOrd="0" destOrd="0" presId="urn:microsoft.com/office/officeart/2005/8/layout/hierarchy1"/>
    <dgm:cxn modelId="{4C8B9C3D-77E6-4EA2-A3E7-C378DC69A215}" type="presParOf" srcId="{913D7C80-D4E5-4EF3-954B-15FA60810D5F}" destId="{F5841925-2653-4D17-8A4B-184BDA8DEB2E}" srcOrd="1" destOrd="0" presId="urn:microsoft.com/office/officeart/2005/8/layout/hierarchy1"/>
    <dgm:cxn modelId="{AFE87CD1-4642-42A1-93C9-9CFD020FDF87}" type="presParOf" srcId="{F5841925-2653-4D17-8A4B-184BDA8DEB2E}" destId="{F3B6EECA-23A9-44F4-9EAD-D9528978B1F3}" srcOrd="0" destOrd="0" presId="urn:microsoft.com/office/officeart/2005/8/layout/hierarchy1"/>
    <dgm:cxn modelId="{310F2D55-AD9D-4BC7-B987-5EAC06472176}" type="presParOf" srcId="{F3B6EECA-23A9-44F4-9EAD-D9528978B1F3}" destId="{2FFB2818-47CE-4076-8D81-01FA2DD1314C}" srcOrd="0" destOrd="0" presId="urn:microsoft.com/office/officeart/2005/8/layout/hierarchy1"/>
    <dgm:cxn modelId="{96030245-5030-4244-B493-453E976686E9}" type="presParOf" srcId="{F3B6EECA-23A9-44F4-9EAD-D9528978B1F3}" destId="{D9A68AC0-7996-43DD-A16F-0F0760903EB5}" srcOrd="1" destOrd="0" presId="urn:microsoft.com/office/officeart/2005/8/layout/hierarchy1"/>
    <dgm:cxn modelId="{F58EDB13-2FA2-492A-9C48-21F139066D6B}" type="presParOf" srcId="{F5841925-2653-4D17-8A4B-184BDA8DEB2E}" destId="{FC07A783-066D-4073-BDAD-DDED16F37730}" srcOrd="1" destOrd="0" presId="urn:microsoft.com/office/officeart/2005/8/layout/hierarchy1"/>
    <dgm:cxn modelId="{9D8A8962-1D98-4931-BA98-0FE7980F6173}" type="presParOf" srcId="{44375C62-4A97-4C21-8950-5BCBD668AA40}" destId="{5F6A6192-1029-40DE-9B1C-AB4CB662B962}" srcOrd="2" destOrd="0" presId="urn:microsoft.com/office/officeart/2005/8/layout/hierarchy1"/>
    <dgm:cxn modelId="{402FFE15-B4BD-4B4F-B1A9-F0609B7B5703}" type="presParOf" srcId="{44375C62-4A97-4C21-8950-5BCBD668AA40}" destId="{BF33942B-EDC4-4259-9C8B-7A3851AC71F4}" srcOrd="3" destOrd="0" presId="urn:microsoft.com/office/officeart/2005/8/layout/hierarchy1"/>
    <dgm:cxn modelId="{BAA1BC35-E19A-4EBC-AA86-C76CE53ECE45}" type="presParOf" srcId="{BF33942B-EDC4-4259-9C8B-7A3851AC71F4}" destId="{C81B4691-2372-4231-BB05-44C5782856BA}" srcOrd="0" destOrd="0" presId="urn:microsoft.com/office/officeart/2005/8/layout/hierarchy1"/>
    <dgm:cxn modelId="{396A2D6E-E3D3-471E-BC25-9E05238B545C}" type="presParOf" srcId="{C81B4691-2372-4231-BB05-44C5782856BA}" destId="{3BC78E79-53EB-42EE-A18A-EFF0311A494A}" srcOrd="0" destOrd="0" presId="urn:microsoft.com/office/officeart/2005/8/layout/hierarchy1"/>
    <dgm:cxn modelId="{A7ABAE72-D377-4610-872D-BE4701381AF7}" type="presParOf" srcId="{C81B4691-2372-4231-BB05-44C5782856BA}" destId="{62F17675-46C7-4B4D-A347-6B80918A9B80}" srcOrd="1" destOrd="0" presId="urn:microsoft.com/office/officeart/2005/8/layout/hierarchy1"/>
    <dgm:cxn modelId="{AC890892-53A5-4836-B305-BF2A93A68DCC}" type="presParOf" srcId="{BF33942B-EDC4-4259-9C8B-7A3851AC71F4}" destId="{1E44E6E1-E454-42FF-BFD0-8AFCE03909D3}" srcOrd="1" destOrd="0" presId="urn:microsoft.com/office/officeart/2005/8/layout/hierarchy1"/>
    <dgm:cxn modelId="{D1F79FE2-81D8-4DF8-9EA3-F32103EEBFE5}" type="presParOf" srcId="{1E44E6E1-E454-42FF-BFD0-8AFCE03909D3}" destId="{B7891AE7-813F-4E58-B703-DCB74BD4BE09}" srcOrd="0" destOrd="0" presId="urn:microsoft.com/office/officeart/2005/8/layout/hierarchy1"/>
    <dgm:cxn modelId="{2CE70852-3D5C-4B17-A748-C5DC70057671}" type="presParOf" srcId="{1E44E6E1-E454-42FF-BFD0-8AFCE03909D3}" destId="{73247E9D-BFFA-47B7-8761-A43E19055771}" srcOrd="1" destOrd="0" presId="urn:microsoft.com/office/officeart/2005/8/layout/hierarchy1"/>
    <dgm:cxn modelId="{AFFE8344-9728-4806-B3F5-71B569E1A0D5}" type="presParOf" srcId="{73247E9D-BFFA-47B7-8761-A43E19055771}" destId="{CC3F8860-50E9-4892-8DED-46B40C0033D9}" srcOrd="0" destOrd="0" presId="urn:microsoft.com/office/officeart/2005/8/layout/hierarchy1"/>
    <dgm:cxn modelId="{1D780B15-3CF8-4249-8380-3F5FFE508701}" type="presParOf" srcId="{CC3F8860-50E9-4892-8DED-46B40C0033D9}" destId="{7C05EEE9-A3A9-433F-BABD-47BAF46F9ADC}" srcOrd="0" destOrd="0" presId="urn:microsoft.com/office/officeart/2005/8/layout/hierarchy1"/>
    <dgm:cxn modelId="{1CA8D3C5-B2C6-472F-B46A-5EAC78A78DC8}" type="presParOf" srcId="{CC3F8860-50E9-4892-8DED-46B40C0033D9}" destId="{A9909BC2-4F56-4CC6-951D-E71C7CA49CC1}" srcOrd="1" destOrd="0" presId="urn:microsoft.com/office/officeart/2005/8/layout/hierarchy1"/>
    <dgm:cxn modelId="{D158831F-D968-4A3B-98B8-69EDF8400A39}" type="presParOf" srcId="{73247E9D-BFFA-47B7-8761-A43E19055771}" destId="{85AD177D-AE04-40C0-BC3E-E9ADE042558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947E268-3EC4-4D12-B10B-93386E0F37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50A3EFB-0972-47CF-92FA-BE0C5D38B82C}">
      <dgm:prSet phldrT="[Κείμενο]"/>
      <dgm:spPr/>
      <dgm:t>
        <a:bodyPr/>
        <a:lstStyle/>
        <a:p>
          <a:r>
            <a:rPr lang="el-GR" b="1" dirty="0" smtClean="0"/>
            <a:t>ΛΟΙΜΩΞΕΙΣ ΓΕΝΝΗΤΙΚΟΥ ΣΥΣΤΗΜΑΤΟΣ</a:t>
          </a:r>
          <a:r>
            <a:rPr lang="en-US" b="1" dirty="0" smtClean="0"/>
            <a:t> </a:t>
          </a:r>
          <a:r>
            <a:rPr lang="el-GR" b="1" dirty="0" smtClean="0"/>
            <a:t>ΓΥΝΑΙΚΑΣ</a:t>
          </a:r>
          <a:endParaRPr lang="el-GR" dirty="0"/>
        </a:p>
      </dgm:t>
    </dgm:pt>
    <dgm:pt modelId="{1E7EC5B4-E58E-479B-8ED7-4A8B73A90BDD}" type="parTrans" cxnId="{5F662CEE-F48D-4E61-8723-80A59EC6D956}">
      <dgm:prSet/>
      <dgm:spPr/>
      <dgm:t>
        <a:bodyPr/>
        <a:lstStyle/>
        <a:p>
          <a:endParaRPr lang="el-GR"/>
        </a:p>
      </dgm:t>
    </dgm:pt>
    <dgm:pt modelId="{54251F44-F186-4B08-BA7B-BF597BB9316F}" type="sibTrans" cxnId="{5F662CEE-F48D-4E61-8723-80A59EC6D956}">
      <dgm:prSet/>
      <dgm:spPr/>
      <dgm:t>
        <a:bodyPr/>
        <a:lstStyle/>
        <a:p>
          <a:endParaRPr lang="el-GR"/>
        </a:p>
      </dgm:t>
    </dgm:pt>
    <dgm:pt modelId="{0278D14D-7365-4C80-B8ED-7B2D26C57413}">
      <dgm:prSet phldrT="[Κείμενο]"/>
      <dgm:spPr/>
      <dgm:t>
        <a:bodyPr/>
        <a:lstStyle/>
        <a:p>
          <a:r>
            <a:rPr lang="el-GR" dirty="0" smtClean="0"/>
            <a:t>Έξω ή κατώτερου γεννητικού συστήματος</a:t>
          </a:r>
        </a:p>
        <a:p>
          <a:r>
            <a:rPr lang="el-GR" dirty="0" smtClean="0"/>
            <a:t>(αιδοίο, κόλπος, τράχηλος)</a:t>
          </a:r>
          <a:endParaRPr lang="el-GR" dirty="0"/>
        </a:p>
      </dgm:t>
    </dgm:pt>
    <dgm:pt modelId="{B4C741DB-9736-4698-8EEE-2B13C8BB1E6F}" type="parTrans" cxnId="{AA73D698-0C44-4ABF-B864-D4E0BBC0808C}">
      <dgm:prSet/>
      <dgm:spPr/>
      <dgm:t>
        <a:bodyPr/>
        <a:lstStyle/>
        <a:p>
          <a:endParaRPr lang="el-GR"/>
        </a:p>
      </dgm:t>
    </dgm:pt>
    <dgm:pt modelId="{0FD3862E-FAA9-4A58-BB58-42D98C14F585}" type="sibTrans" cxnId="{AA73D698-0C44-4ABF-B864-D4E0BBC0808C}">
      <dgm:prSet/>
      <dgm:spPr/>
      <dgm:t>
        <a:bodyPr/>
        <a:lstStyle/>
        <a:p>
          <a:endParaRPr lang="el-GR"/>
        </a:p>
      </dgm:t>
    </dgm:pt>
    <dgm:pt modelId="{8E8DD306-69D0-4095-806A-4BFF2702003E}">
      <dgm:prSet phldrT="[Κείμενο]"/>
      <dgm:spPr/>
      <dgm:t>
        <a:bodyPr/>
        <a:lstStyle/>
        <a:p>
          <a:r>
            <a:rPr lang="el-GR" dirty="0" smtClean="0"/>
            <a:t>Σεξουαλική ή άμεση επαφή</a:t>
          </a:r>
        </a:p>
        <a:p>
          <a:r>
            <a:rPr lang="el-GR" dirty="0" smtClean="0"/>
            <a:t>Φυσιολογική χλωρίδα</a:t>
          </a:r>
          <a:endParaRPr lang="el-GR" dirty="0"/>
        </a:p>
      </dgm:t>
    </dgm:pt>
    <dgm:pt modelId="{F7D1807B-4781-40D2-9DD4-3E3A310CFEB2}" type="parTrans" cxnId="{FA8643D8-57A0-46DC-87D7-2E39A40A9CDA}">
      <dgm:prSet/>
      <dgm:spPr/>
      <dgm:t>
        <a:bodyPr/>
        <a:lstStyle/>
        <a:p>
          <a:endParaRPr lang="el-GR"/>
        </a:p>
      </dgm:t>
    </dgm:pt>
    <dgm:pt modelId="{0EF0F71B-09E2-4138-9A79-E49FD31D522C}" type="sibTrans" cxnId="{FA8643D8-57A0-46DC-87D7-2E39A40A9CDA}">
      <dgm:prSet/>
      <dgm:spPr/>
      <dgm:t>
        <a:bodyPr/>
        <a:lstStyle/>
        <a:p>
          <a:endParaRPr lang="el-GR"/>
        </a:p>
      </dgm:t>
    </dgm:pt>
    <dgm:pt modelId="{475ABC9F-0F8A-46FA-B087-D99DFF539050}">
      <dgm:prSet phldrT="[Κείμενο]"/>
      <dgm:spPr/>
      <dgm:t>
        <a:bodyPr/>
        <a:lstStyle/>
        <a:p>
          <a:r>
            <a:rPr lang="el-GR" dirty="0" smtClean="0"/>
            <a:t>Έσω ή ανώτερου γεννητικού συστήματος</a:t>
          </a:r>
        </a:p>
        <a:p>
          <a:r>
            <a:rPr lang="el-GR" dirty="0" smtClean="0"/>
            <a:t>(μήτρα, σάλπιγγες, ωοθήκες,</a:t>
          </a:r>
        </a:p>
        <a:p>
          <a:r>
            <a:rPr lang="el-GR" dirty="0" smtClean="0"/>
            <a:t>κοιλιακή κοιλότητα)</a:t>
          </a:r>
          <a:endParaRPr lang="el-GR" dirty="0"/>
        </a:p>
      </dgm:t>
    </dgm:pt>
    <dgm:pt modelId="{0549147D-39ED-4BE3-AED4-52C4D3544104}" type="parTrans" cxnId="{702A186D-A210-4BBD-AF6A-4C0C1082C9ED}">
      <dgm:prSet/>
      <dgm:spPr/>
      <dgm:t>
        <a:bodyPr/>
        <a:lstStyle/>
        <a:p>
          <a:endParaRPr lang="el-GR"/>
        </a:p>
      </dgm:t>
    </dgm:pt>
    <dgm:pt modelId="{5C900C86-3D26-48BF-93E0-576048EC76D5}" type="sibTrans" cxnId="{702A186D-A210-4BBD-AF6A-4C0C1082C9ED}">
      <dgm:prSet/>
      <dgm:spPr/>
      <dgm:t>
        <a:bodyPr/>
        <a:lstStyle/>
        <a:p>
          <a:endParaRPr lang="el-GR"/>
        </a:p>
      </dgm:t>
    </dgm:pt>
    <dgm:pt modelId="{D2F9580D-045A-4D57-9F23-5EC78701BD66}">
      <dgm:prSet phldrT="[Κείμενο]"/>
      <dgm:spPr/>
      <dgm:t>
        <a:bodyPr/>
        <a:lstStyle/>
        <a:p>
          <a:r>
            <a:rPr lang="el-GR" dirty="0" smtClean="0"/>
            <a:t>Από τις  εξωτερικές περιοχές</a:t>
          </a:r>
          <a:endParaRPr lang="el-GR" dirty="0"/>
        </a:p>
      </dgm:t>
    </dgm:pt>
    <dgm:pt modelId="{929536F1-8B9B-4F68-8A51-2EC6EF3E2764}" type="parTrans" cxnId="{5582CC80-5DD8-458F-810A-59960FF57E7F}">
      <dgm:prSet/>
      <dgm:spPr/>
      <dgm:t>
        <a:bodyPr/>
        <a:lstStyle/>
        <a:p>
          <a:endParaRPr lang="el-GR"/>
        </a:p>
      </dgm:t>
    </dgm:pt>
    <dgm:pt modelId="{54EE208A-16D2-4B8A-A753-8C93A88E7227}" type="sibTrans" cxnId="{5582CC80-5DD8-458F-810A-59960FF57E7F}">
      <dgm:prSet/>
      <dgm:spPr/>
      <dgm:t>
        <a:bodyPr/>
        <a:lstStyle/>
        <a:p>
          <a:endParaRPr lang="el-GR"/>
        </a:p>
      </dgm:t>
    </dgm:pt>
    <dgm:pt modelId="{C6812830-5A50-4E3F-88AE-C5B70866BF75}" type="pres">
      <dgm:prSet presAssocID="{D947E268-3EC4-4D12-B10B-93386E0F372B}" presName="hierChild1" presStyleCnt="0">
        <dgm:presLayoutVars>
          <dgm:chPref val="1"/>
          <dgm:dir/>
          <dgm:animOne val="branch"/>
          <dgm:animLvl val="lvl"/>
          <dgm:resizeHandles/>
        </dgm:presLayoutVars>
      </dgm:prSet>
      <dgm:spPr/>
      <dgm:t>
        <a:bodyPr/>
        <a:lstStyle/>
        <a:p>
          <a:endParaRPr lang="el-GR"/>
        </a:p>
      </dgm:t>
    </dgm:pt>
    <dgm:pt modelId="{C911DFD3-B0C0-4639-B4F6-0DBB1A6D779B}" type="pres">
      <dgm:prSet presAssocID="{E50A3EFB-0972-47CF-92FA-BE0C5D38B82C}" presName="hierRoot1" presStyleCnt="0"/>
      <dgm:spPr/>
    </dgm:pt>
    <dgm:pt modelId="{2D131DB2-C489-43D9-982F-4A65F1BDB3AA}" type="pres">
      <dgm:prSet presAssocID="{E50A3EFB-0972-47CF-92FA-BE0C5D38B82C}" presName="composite" presStyleCnt="0"/>
      <dgm:spPr/>
    </dgm:pt>
    <dgm:pt modelId="{BCB17A64-282A-4B59-9232-A87D0F522542}" type="pres">
      <dgm:prSet presAssocID="{E50A3EFB-0972-47CF-92FA-BE0C5D38B82C}" presName="background" presStyleLbl="node0" presStyleIdx="0" presStyleCnt="1"/>
      <dgm:spPr/>
    </dgm:pt>
    <dgm:pt modelId="{BD5CD601-D5DB-4C12-B372-2E1BD49A4995}" type="pres">
      <dgm:prSet presAssocID="{E50A3EFB-0972-47CF-92FA-BE0C5D38B82C}" presName="text" presStyleLbl="fgAcc0" presStyleIdx="0" presStyleCnt="1">
        <dgm:presLayoutVars>
          <dgm:chPref val="3"/>
        </dgm:presLayoutVars>
      </dgm:prSet>
      <dgm:spPr/>
      <dgm:t>
        <a:bodyPr/>
        <a:lstStyle/>
        <a:p>
          <a:endParaRPr lang="el-GR"/>
        </a:p>
      </dgm:t>
    </dgm:pt>
    <dgm:pt modelId="{EEA8638A-2579-4FDE-91D9-32EB90F2EB5F}" type="pres">
      <dgm:prSet presAssocID="{E50A3EFB-0972-47CF-92FA-BE0C5D38B82C}" presName="hierChild2" presStyleCnt="0"/>
      <dgm:spPr/>
    </dgm:pt>
    <dgm:pt modelId="{5AEF5C7C-CF4F-4582-9CC9-D189A0D31D30}" type="pres">
      <dgm:prSet presAssocID="{B4C741DB-9736-4698-8EEE-2B13C8BB1E6F}" presName="Name10" presStyleLbl="parChTrans1D2" presStyleIdx="0" presStyleCnt="2"/>
      <dgm:spPr/>
      <dgm:t>
        <a:bodyPr/>
        <a:lstStyle/>
        <a:p>
          <a:endParaRPr lang="el-GR"/>
        </a:p>
      </dgm:t>
    </dgm:pt>
    <dgm:pt modelId="{C0615F91-1E35-4B47-A78A-2BE9C6534191}" type="pres">
      <dgm:prSet presAssocID="{0278D14D-7365-4C80-B8ED-7B2D26C57413}" presName="hierRoot2" presStyleCnt="0"/>
      <dgm:spPr/>
    </dgm:pt>
    <dgm:pt modelId="{6EDAF1D7-3AF5-4649-9096-C4132849A909}" type="pres">
      <dgm:prSet presAssocID="{0278D14D-7365-4C80-B8ED-7B2D26C57413}" presName="composite2" presStyleCnt="0"/>
      <dgm:spPr/>
    </dgm:pt>
    <dgm:pt modelId="{47E9F6F1-81D2-4D32-BB05-2909528AB355}" type="pres">
      <dgm:prSet presAssocID="{0278D14D-7365-4C80-B8ED-7B2D26C57413}" presName="background2" presStyleLbl="node2" presStyleIdx="0" presStyleCnt="2"/>
      <dgm:spPr/>
    </dgm:pt>
    <dgm:pt modelId="{8AD4B637-8C2A-47BE-95F4-7B662DAA4916}" type="pres">
      <dgm:prSet presAssocID="{0278D14D-7365-4C80-B8ED-7B2D26C57413}" presName="text2" presStyleLbl="fgAcc2" presStyleIdx="0" presStyleCnt="2">
        <dgm:presLayoutVars>
          <dgm:chPref val="3"/>
        </dgm:presLayoutVars>
      </dgm:prSet>
      <dgm:spPr/>
      <dgm:t>
        <a:bodyPr/>
        <a:lstStyle/>
        <a:p>
          <a:endParaRPr lang="el-GR"/>
        </a:p>
      </dgm:t>
    </dgm:pt>
    <dgm:pt modelId="{AD3CB395-4398-4259-A71B-7E5AEE64E17F}" type="pres">
      <dgm:prSet presAssocID="{0278D14D-7365-4C80-B8ED-7B2D26C57413}" presName="hierChild3" presStyleCnt="0"/>
      <dgm:spPr/>
    </dgm:pt>
    <dgm:pt modelId="{4DC160F5-DCE3-4891-821F-CC43B1CA91F7}" type="pres">
      <dgm:prSet presAssocID="{F7D1807B-4781-40D2-9DD4-3E3A310CFEB2}" presName="Name17" presStyleLbl="parChTrans1D3" presStyleIdx="0" presStyleCnt="2"/>
      <dgm:spPr/>
      <dgm:t>
        <a:bodyPr/>
        <a:lstStyle/>
        <a:p>
          <a:endParaRPr lang="el-GR"/>
        </a:p>
      </dgm:t>
    </dgm:pt>
    <dgm:pt modelId="{CE451327-75FA-4829-89E1-31C34AD9C348}" type="pres">
      <dgm:prSet presAssocID="{8E8DD306-69D0-4095-806A-4BFF2702003E}" presName="hierRoot3" presStyleCnt="0"/>
      <dgm:spPr/>
    </dgm:pt>
    <dgm:pt modelId="{8CDEBFB9-28F2-4FA2-B209-9C82C6F5EAC6}" type="pres">
      <dgm:prSet presAssocID="{8E8DD306-69D0-4095-806A-4BFF2702003E}" presName="composite3" presStyleCnt="0"/>
      <dgm:spPr/>
    </dgm:pt>
    <dgm:pt modelId="{164673AE-711D-4095-81A0-AE13EDE80120}" type="pres">
      <dgm:prSet presAssocID="{8E8DD306-69D0-4095-806A-4BFF2702003E}" presName="background3" presStyleLbl="node3" presStyleIdx="0" presStyleCnt="2"/>
      <dgm:spPr/>
    </dgm:pt>
    <dgm:pt modelId="{EFA131FF-DF30-4453-B93E-3A01B5CD3248}" type="pres">
      <dgm:prSet presAssocID="{8E8DD306-69D0-4095-806A-4BFF2702003E}" presName="text3" presStyleLbl="fgAcc3" presStyleIdx="0" presStyleCnt="2">
        <dgm:presLayoutVars>
          <dgm:chPref val="3"/>
        </dgm:presLayoutVars>
      </dgm:prSet>
      <dgm:spPr/>
      <dgm:t>
        <a:bodyPr/>
        <a:lstStyle/>
        <a:p>
          <a:endParaRPr lang="el-GR"/>
        </a:p>
      </dgm:t>
    </dgm:pt>
    <dgm:pt modelId="{5575929D-98EC-42D1-9EE4-991B32267515}" type="pres">
      <dgm:prSet presAssocID="{8E8DD306-69D0-4095-806A-4BFF2702003E}" presName="hierChild4" presStyleCnt="0"/>
      <dgm:spPr/>
    </dgm:pt>
    <dgm:pt modelId="{AFFED899-36BB-4083-BF52-AFF60FCB90A9}" type="pres">
      <dgm:prSet presAssocID="{0549147D-39ED-4BE3-AED4-52C4D3544104}" presName="Name10" presStyleLbl="parChTrans1D2" presStyleIdx="1" presStyleCnt="2"/>
      <dgm:spPr/>
      <dgm:t>
        <a:bodyPr/>
        <a:lstStyle/>
        <a:p>
          <a:endParaRPr lang="el-GR"/>
        </a:p>
      </dgm:t>
    </dgm:pt>
    <dgm:pt modelId="{CE1533B0-206B-483B-8664-BAECBC3D1DE8}" type="pres">
      <dgm:prSet presAssocID="{475ABC9F-0F8A-46FA-B087-D99DFF539050}" presName="hierRoot2" presStyleCnt="0"/>
      <dgm:spPr/>
    </dgm:pt>
    <dgm:pt modelId="{281DA21E-93BB-4347-B029-944502C630E8}" type="pres">
      <dgm:prSet presAssocID="{475ABC9F-0F8A-46FA-B087-D99DFF539050}" presName="composite2" presStyleCnt="0"/>
      <dgm:spPr/>
    </dgm:pt>
    <dgm:pt modelId="{6D9FC24A-B3A7-4867-8FE5-E3BAAF207DE6}" type="pres">
      <dgm:prSet presAssocID="{475ABC9F-0F8A-46FA-B087-D99DFF539050}" presName="background2" presStyleLbl="node2" presStyleIdx="1" presStyleCnt="2"/>
      <dgm:spPr/>
    </dgm:pt>
    <dgm:pt modelId="{5A673748-302F-4338-8597-11D73783C59B}" type="pres">
      <dgm:prSet presAssocID="{475ABC9F-0F8A-46FA-B087-D99DFF539050}" presName="text2" presStyleLbl="fgAcc2" presStyleIdx="1" presStyleCnt="2">
        <dgm:presLayoutVars>
          <dgm:chPref val="3"/>
        </dgm:presLayoutVars>
      </dgm:prSet>
      <dgm:spPr/>
      <dgm:t>
        <a:bodyPr/>
        <a:lstStyle/>
        <a:p>
          <a:endParaRPr lang="el-GR"/>
        </a:p>
      </dgm:t>
    </dgm:pt>
    <dgm:pt modelId="{E1597E55-1B1D-4285-AF58-B818CF2273E3}" type="pres">
      <dgm:prSet presAssocID="{475ABC9F-0F8A-46FA-B087-D99DFF539050}" presName="hierChild3" presStyleCnt="0"/>
      <dgm:spPr/>
    </dgm:pt>
    <dgm:pt modelId="{086B10CA-52F1-41CB-AF9C-4BB062934C62}" type="pres">
      <dgm:prSet presAssocID="{929536F1-8B9B-4F68-8A51-2EC6EF3E2764}" presName="Name17" presStyleLbl="parChTrans1D3" presStyleIdx="1" presStyleCnt="2"/>
      <dgm:spPr/>
      <dgm:t>
        <a:bodyPr/>
        <a:lstStyle/>
        <a:p>
          <a:endParaRPr lang="el-GR"/>
        </a:p>
      </dgm:t>
    </dgm:pt>
    <dgm:pt modelId="{64D3F69B-B7BD-4A28-99F6-AFA853A1D5DD}" type="pres">
      <dgm:prSet presAssocID="{D2F9580D-045A-4D57-9F23-5EC78701BD66}" presName="hierRoot3" presStyleCnt="0"/>
      <dgm:spPr/>
    </dgm:pt>
    <dgm:pt modelId="{75D5ED37-BAD4-4C14-8804-D780492A87F0}" type="pres">
      <dgm:prSet presAssocID="{D2F9580D-045A-4D57-9F23-5EC78701BD66}" presName="composite3" presStyleCnt="0"/>
      <dgm:spPr/>
    </dgm:pt>
    <dgm:pt modelId="{EA7FFC10-CE4A-47BA-B18E-C18C66FD7E6D}" type="pres">
      <dgm:prSet presAssocID="{D2F9580D-045A-4D57-9F23-5EC78701BD66}" presName="background3" presStyleLbl="node3" presStyleIdx="1" presStyleCnt="2"/>
      <dgm:spPr/>
    </dgm:pt>
    <dgm:pt modelId="{EB79316F-4A1F-4543-972B-7A5B4F3673DA}" type="pres">
      <dgm:prSet presAssocID="{D2F9580D-045A-4D57-9F23-5EC78701BD66}" presName="text3" presStyleLbl="fgAcc3" presStyleIdx="1" presStyleCnt="2">
        <dgm:presLayoutVars>
          <dgm:chPref val="3"/>
        </dgm:presLayoutVars>
      </dgm:prSet>
      <dgm:spPr/>
      <dgm:t>
        <a:bodyPr/>
        <a:lstStyle/>
        <a:p>
          <a:endParaRPr lang="el-GR"/>
        </a:p>
      </dgm:t>
    </dgm:pt>
    <dgm:pt modelId="{623782B7-323D-4F70-BC3D-6426F02BA029}" type="pres">
      <dgm:prSet presAssocID="{D2F9580D-045A-4D57-9F23-5EC78701BD66}" presName="hierChild4" presStyleCnt="0"/>
      <dgm:spPr/>
    </dgm:pt>
  </dgm:ptLst>
  <dgm:cxnLst>
    <dgm:cxn modelId="{5582CC80-5DD8-458F-810A-59960FF57E7F}" srcId="{475ABC9F-0F8A-46FA-B087-D99DFF539050}" destId="{D2F9580D-045A-4D57-9F23-5EC78701BD66}" srcOrd="0" destOrd="0" parTransId="{929536F1-8B9B-4F68-8A51-2EC6EF3E2764}" sibTransId="{54EE208A-16D2-4B8A-A753-8C93A88E7227}"/>
    <dgm:cxn modelId="{82181B42-5028-4EE0-9FB7-CEC46DA896B0}" type="presOf" srcId="{0278D14D-7365-4C80-B8ED-7B2D26C57413}" destId="{8AD4B637-8C2A-47BE-95F4-7B662DAA4916}" srcOrd="0" destOrd="0" presId="urn:microsoft.com/office/officeart/2005/8/layout/hierarchy1"/>
    <dgm:cxn modelId="{FA8643D8-57A0-46DC-87D7-2E39A40A9CDA}" srcId="{0278D14D-7365-4C80-B8ED-7B2D26C57413}" destId="{8E8DD306-69D0-4095-806A-4BFF2702003E}" srcOrd="0" destOrd="0" parTransId="{F7D1807B-4781-40D2-9DD4-3E3A310CFEB2}" sibTransId="{0EF0F71B-09E2-4138-9A79-E49FD31D522C}"/>
    <dgm:cxn modelId="{702A186D-A210-4BBD-AF6A-4C0C1082C9ED}" srcId="{E50A3EFB-0972-47CF-92FA-BE0C5D38B82C}" destId="{475ABC9F-0F8A-46FA-B087-D99DFF539050}" srcOrd="1" destOrd="0" parTransId="{0549147D-39ED-4BE3-AED4-52C4D3544104}" sibTransId="{5C900C86-3D26-48BF-93E0-576048EC76D5}"/>
    <dgm:cxn modelId="{E0A9B20D-BFBB-4B2A-9AFB-9890AC9D73D2}" type="presOf" srcId="{8E8DD306-69D0-4095-806A-4BFF2702003E}" destId="{EFA131FF-DF30-4453-B93E-3A01B5CD3248}" srcOrd="0" destOrd="0" presId="urn:microsoft.com/office/officeart/2005/8/layout/hierarchy1"/>
    <dgm:cxn modelId="{5088ECA4-ECC6-4054-83AA-7A5DB9CA4210}" type="presOf" srcId="{B4C741DB-9736-4698-8EEE-2B13C8BB1E6F}" destId="{5AEF5C7C-CF4F-4582-9CC9-D189A0D31D30}" srcOrd="0" destOrd="0" presId="urn:microsoft.com/office/officeart/2005/8/layout/hierarchy1"/>
    <dgm:cxn modelId="{0FF23B2C-1046-4220-97DD-85D36B386318}" type="presOf" srcId="{F7D1807B-4781-40D2-9DD4-3E3A310CFEB2}" destId="{4DC160F5-DCE3-4891-821F-CC43B1CA91F7}" srcOrd="0" destOrd="0" presId="urn:microsoft.com/office/officeart/2005/8/layout/hierarchy1"/>
    <dgm:cxn modelId="{E9B2C230-42BD-47C1-9D16-1861725D936E}" type="presOf" srcId="{D947E268-3EC4-4D12-B10B-93386E0F372B}" destId="{C6812830-5A50-4E3F-88AE-C5B70866BF75}" srcOrd="0" destOrd="0" presId="urn:microsoft.com/office/officeart/2005/8/layout/hierarchy1"/>
    <dgm:cxn modelId="{06179FF9-6127-4FD6-8AFB-708D9B1A0341}" type="presOf" srcId="{0549147D-39ED-4BE3-AED4-52C4D3544104}" destId="{AFFED899-36BB-4083-BF52-AFF60FCB90A9}" srcOrd="0" destOrd="0" presId="urn:microsoft.com/office/officeart/2005/8/layout/hierarchy1"/>
    <dgm:cxn modelId="{AA73D698-0C44-4ABF-B864-D4E0BBC0808C}" srcId="{E50A3EFB-0972-47CF-92FA-BE0C5D38B82C}" destId="{0278D14D-7365-4C80-B8ED-7B2D26C57413}" srcOrd="0" destOrd="0" parTransId="{B4C741DB-9736-4698-8EEE-2B13C8BB1E6F}" sibTransId="{0FD3862E-FAA9-4A58-BB58-42D98C14F585}"/>
    <dgm:cxn modelId="{8F90F4A7-FF04-4404-AECE-6D7E8553D2EE}" type="presOf" srcId="{D2F9580D-045A-4D57-9F23-5EC78701BD66}" destId="{EB79316F-4A1F-4543-972B-7A5B4F3673DA}" srcOrd="0" destOrd="0" presId="urn:microsoft.com/office/officeart/2005/8/layout/hierarchy1"/>
    <dgm:cxn modelId="{E4018ECF-B051-4391-8B64-AB44701E5C20}" type="presOf" srcId="{E50A3EFB-0972-47CF-92FA-BE0C5D38B82C}" destId="{BD5CD601-D5DB-4C12-B372-2E1BD49A4995}" srcOrd="0" destOrd="0" presId="urn:microsoft.com/office/officeart/2005/8/layout/hierarchy1"/>
    <dgm:cxn modelId="{DC7C466E-0BBE-47E5-A6FE-99429E179D60}" type="presOf" srcId="{475ABC9F-0F8A-46FA-B087-D99DFF539050}" destId="{5A673748-302F-4338-8597-11D73783C59B}" srcOrd="0" destOrd="0" presId="urn:microsoft.com/office/officeart/2005/8/layout/hierarchy1"/>
    <dgm:cxn modelId="{5F662CEE-F48D-4E61-8723-80A59EC6D956}" srcId="{D947E268-3EC4-4D12-B10B-93386E0F372B}" destId="{E50A3EFB-0972-47CF-92FA-BE0C5D38B82C}" srcOrd="0" destOrd="0" parTransId="{1E7EC5B4-E58E-479B-8ED7-4A8B73A90BDD}" sibTransId="{54251F44-F186-4B08-BA7B-BF597BB9316F}"/>
    <dgm:cxn modelId="{CCAA845B-2EEF-461D-9702-D37878EC0F77}" type="presOf" srcId="{929536F1-8B9B-4F68-8A51-2EC6EF3E2764}" destId="{086B10CA-52F1-41CB-AF9C-4BB062934C62}" srcOrd="0" destOrd="0" presId="urn:microsoft.com/office/officeart/2005/8/layout/hierarchy1"/>
    <dgm:cxn modelId="{D4AE7FEF-DA00-47C8-87BB-317C22E82730}" type="presParOf" srcId="{C6812830-5A50-4E3F-88AE-C5B70866BF75}" destId="{C911DFD3-B0C0-4639-B4F6-0DBB1A6D779B}" srcOrd="0" destOrd="0" presId="urn:microsoft.com/office/officeart/2005/8/layout/hierarchy1"/>
    <dgm:cxn modelId="{F9FE0E95-D3B2-442F-A82B-C49913064014}" type="presParOf" srcId="{C911DFD3-B0C0-4639-B4F6-0DBB1A6D779B}" destId="{2D131DB2-C489-43D9-982F-4A65F1BDB3AA}" srcOrd="0" destOrd="0" presId="urn:microsoft.com/office/officeart/2005/8/layout/hierarchy1"/>
    <dgm:cxn modelId="{AEA92921-3E07-4DF1-AA0C-0AF0DD6A67EE}" type="presParOf" srcId="{2D131DB2-C489-43D9-982F-4A65F1BDB3AA}" destId="{BCB17A64-282A-4B59-9232-A87D0F522542}" srcOrd="0" destOrd="0" presId="urn:microsoft.com/office/officeart/2005/8/layout/hierarchy1"/>
    <dgm:cxn modelId="{50AAA0C0-3C4F-4B09-81D6-BC16284EFF6D}" type="presParOf" srcId="{2D131DB2-C489-43D9-982F-4A65F1BDB3AA}" destId="{BD5CD601-D5DB-4C12-B372-2E1BD49A4995}" srcOrd="1" destOrd="0" presId="urn:microsoft.com/office/officeart/2005/8/layout/hierarchy1"/>
    <dgm:cxn modelId="{DF0BA455-7B99-4DD5-BA2E-A410B707E661}" type="presParOf" srcId="{C911DFD3-B0C0-4639-B4F6-0DBB1A6D779B}" destId="{EEA8638A-2579-4FDE-91D9-32EB90F2EB5F}" srcOrd="1" destOrd="0" presId="urn:microsoft.com/office/officeart/2005/8/layout/hierarchy1"/>
    <dgm:cxn modelId="{CC64E644-A47D-456A-B928-F26C660DE3AB}" type="presParOf" srcId="{EEA8638A-2579-4FDE-91D9-32EB90F2EB5F}" destId="{5AEF5C7C-CF4F-4582-9CC9-D189A0D31D30}" srcOrd="0" destOrd="0" presId="urn:microsoft.com/office/officeart/2005/8/layout/hierarchy1"/>
    <dgm:cxn modelId="{9BA7C544-3495-4F17-A7AC-796E60D8BB60}" type="presParOf" srcId="{EEA8638A-2579-4FDE-91D9-32EB90F2EB5F}" destId="{C0615F91-1E35-4B47-A78A-2BE9C6534191}" srcOrd="1" destOrd="0" presId="urn:microsoft.com/office/officeart/2005/8/layout/hierarchy1"/>
    <dgm:cxn modelId="{12B9F2B4-2567-4897-97FF-3377700F2CE1}" type="presParOf" srcId="{C0615F91-1E35-4B47-A78A-2BE9C6534191}" destId="{6EDAF1D7-3AF5-4649-9096-C4132849A909}" srcOrd="0" destOrd="0" presId="urn:microsoft.com/office/officeart/2005/8/layout/hierarchy1"/>
    <dgm:cxn modelId="{BD813C9F-0C7C-4529-B24A-F541732F33D9}" type="presParOf" srcId="{6EDAF1D7-3AF5-4649-9096-C4132849A909}" destId="{47E9F6F1-81D2-4D32-BB05-2909528AB355}" srcOrd="0" destOrd="0" presId="urn:microsoft.com/office/officeart/2005/8/layout/hierarchy1"/>
    <dgm:cxn modelId="{6DD965B3-210E-4D9B-B68D-09260372128E}" type="presParOf" srcId="{6EDAF1D7-3AF5-4649-9096-C4132849A909}" destId="{8AD4B637-8C2A-47BE-95F4-7B662DAA4916}" srcOrd="1" destOrd="0" presId="urn:microsoft.com/office/officeart/2005/8/layout/hierarchy1"/>
    <dgm:cxn modelId="{4CB5B5F7-24BC-4D47-B751-029386118B91}" type="presParOf" srcId="{C0615F91-1E35-4B47-A78A-2BE9C6534191}" destId="{AD3CB395-4398-4259-A71B-7E5AEE64E17F}" srcOrd="1" destOrd="0" presId="urn:microsoft.com/office/officeart/2005/8/layout/hierarchy1"/>
    <dgm:cxn modelId="{762776A8-233F-4AD1-9C6F-ECCA402F31FD}" type="presParOf" srcId="{AD3CB395-4398-4259-A71B-7E5AEE64E17F}" destId="{4DC160F5-DCE3-4891-821F-CC43B1CA91F7}" srcOrd="0" destOrd="0" presId="urn:microsoft.com/office/officeart/2005/8/layout/hierarchy1"/>
    <dgm:cxn modelId="{D417752A-14FC-433E-A2C5-3F092687202F}" type="presParOf" srcId="{AD3CB395-4398-4259-A71B-7E5AEE64E17F}" destId="{CE451327-75FA-4829-89E1-31C34AD9C348}" srcOrd="1" destOrd="0" presId="urn:microsoft.com/office/officeart/2005/8/layout/hierarchy1"/>
    <dgm:cxn modelId="{51E7F4EB-AAD0-45D3-B476-3F73417B463C}" type="presParOf" srcId="{CE451327-75FA-4829-89E1-31C34AD9C348}" destId="{8CDEBFB9-28F2-4FA2-B209-9C82C6F5EAC6}" srcOrd="0" destOrd="0" presId="urn:microsoft.com/office/officeart/2005/8/layout/hierarchy1"/>
    <dgm:cxn modelId="{18F3DA69-AD43-48B6-BABD-47D4BE6B801B}" type="presParOf" srcId="{8CDEBFB9-28F2-4FA2-B209-9C82C6F5EAC6}" destId="{164673AE-711D-4095-81A0-AE13EDE80120}" srcOrd="0" destOrd="0" presId="urn:microsoft.com/office/officeart/2005/8/layout/hierarchy1"/>
    <dgm:cxn modelId="{10181059-A546-497E-B7C3-3505047A00D1}" type="presParOf" srcId="{8CDEBFB9-28F2-4FA2-B209-9C82C6F5EAC6}" destId="{EFA131FF-DF30-4453-B93E-3A01B5CD3248}" srcOrd="1" destOrd="0" presId="urn:microsoft.com/office/officeart/2005/8/layout/hierarchy1"/>
    <dgm:cxn modelId="{B9C9CFFD-C728-4440-B6C7-FAA73F54DBE0}" type="presParOf" srcId="{CE451327-75FA-4829-89E1-31C34AD9C348}" destId="{5575929D-98EC-42D1-9EE4-991B32267515}" srcOrd="1" destOrd="0" presId="urn:microsoft.com/office/officeart/2005/8/layout/hierarchy1"/>
    <dgm:cxn modelId="{240B14EB-2FD2-40FE-8ABA-CE988FC76F24}" type="presParOf" srcId="{EEA8638A-2579-4FDE-91D9-32EB90F2EB5F}" destId="{AFFED899-36BB-4083-BF52-AFF60FCB90A9}" srcOrd="2" destOrd="0" presId="urn:microsoft.com/office/officeart/2005/8/layout/hierarchy1"/>
    <dgm:cxn modelId="{B93283A2-A40E-4355-A180-C00C532AC6EB}" type="presParOf" srcId="{EEA8638A-2579-4FDE-91D9-32EB90F2EB5F}" destId="{CE1533B0-206B-483B-8664-BAECBC3D1DE8}" srcOrd="3" destOrd="0" presId="urn:microsoft.com/office/officeart/2005/8/layout/hierarchy1"/>
    <dgm:cxn modelId="{5DEB7662-7072-47BF-B96C-F6A9EC7D5D2D}" type="presParOf" srcId="{CE1533B0-206B-483B-8664-BAECBC3D1DE8}" destId="{281DA21E-93BB-4347-B029-944502C630E8}" srcOrd="0" destOrd="0" presId="urn:microsoft.com/office/officeart/2005/8/layout/hierarchy1"/>
    <dgm:cxn modelId="{3D039D66-61DF-4204-B5A9-C0C5644D76DE}" type="presParOf" srcId="{281DA21E-93BB-4347-B029-944502C630E8}" destId="{6D9FC24A-B3A7-4867-8FE5-E3BAAF207DE6}" srcOrd="0" destOrd="0" presId="urn:microsoft.com/office/officeart/2005/8/layout/hierarchy1"/>
    <dgm:cxn modelId="{9DF34DA4-7078-4832-B666-C349E7B0B5E8}" type="presParOf" srcId="{281DA21E-93BB-4347-B029-944502C630E8}" destId="{5A673748-302F-4338-8597-11D73783C59B}" srcOrd="1" destOrd="0" presId="urn:microsoft.com/office/officeart/2005/8/layout/hierarchy1"/>
    <dgm:cxn modelId="{0950255F-2C49-435C-A021-F974F50A7570}" type="presParOf" srcId="{CE1533B0-206B-483B-8664-BAECBC3D1DE8}" destId="{E1597E55-1B1D-4285-AF58-B818CF2273E3}" srcOrd="1" destOrd="0" presId="urn:microsoft.com/office/officeart/2005/8/layout/hierarchy1"/>
    <dgm:cxn modelId="{634F6C30-3DC3-4C89-AA86-030E24C27B22}" type="presParOf" srcId="{E1597E55-1B1D-4285-AF58-B818CF2273E3}" destId="{086B10CA-52F1-41CB-AF9C-4BB062934C62}" srcOrd="0" destOrd="0" presId="urn:microsoft.com/office/officeart/2005/8/layout/hierarchy1"/>
    <dgm:cxn modelId="{2B9E417A-9360-4D11-964C-0C23E08C1119}" type="presParOf" srcId="{E1597E55-1B1D-4285-AF58-B818CF2273E3}" destId="{64D3F69B-B7BD-4A28-99F6-AFA853A1D5DD}" srcOrd="1" destOrd="0" presId="urn:microsoft.com/office/officeart/2005/8/layout/hierarchy1"/>
    <dgm:cxn modelId="{B83ADCDD-9D6B-4E8F-9B6C-3B859C656E56}" type="presParOf" srcId="{64D3F69B-B7BD-4A28-99F6-AFA853A1D5DD}" destId="{75D5ED37-BAD4-4C14-8804-D780492A87F0}" srcOrd="0" destOrd="0" presId="urn:microsoft.com/office/officeart/2005/8/layout/hierarchy1"/>
    <dgm:cxn modelId="{247E984D-282D-4366-BC6D-9271598FD70C}" type="presParOf" srcId="{75D5ED37-BAD4-4C14-8804-D780492A87F0}" destId="{EA7FFC10-CE4A-47BA-B18E-C18C66FD7E6D}" srcOrd="0" destOrd="0" presId="urn:microsoft.com/office/officeart/2005/8/layout/hierarchy1"/>
    <dgm:cxn modelId="{43FDAF72-4C32-43D1-A6C6-046E8707D48A}" type="presParOf" srcId="{75D5ED37-BAD4-4C14-8804-D780492A87F0}" destId="{EB79316F-4A1F-4543-972B-7A5B4F3673DA}" srcOrd="1" destOrd="0" presId="urn:microsoft.com/office/officeart/2005/8/layout/hierarchy1"/>
    <dgm:cxn modelId="{C6D1975A-C657-44D9-8748-0C934C3A08DD}" type="presParOf" srcId="{64D3F69B-B7BD-4A28-99F6-AFA853A1D5DD}" destId="{623782B7-323D-4F70-BC3D-6426F02BA02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CD6096-083E-464C-98A1-DE9D000D58B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274EAED0-FCCD-4807-B74F-3B2E1F031596}">
      <dgm:prSet phldrT="[Κείμενο]"/>
      <dgm:spPr/>
      <dgm:t>
        <a:bodyPr/>
        <a:lstStyle/>
        <a:p>
          <a:r>
            <a:rPr lang="el-GR" b="1" dirty="0" smtClean="0"/>
            <a:t>ΛΟΙΜΩΞΕΙΣ ΕΞΩ ΓΕΝΝΗΤΙΚΟΥ ΣΥΣΤΗΜΑΤΟΣ</a:t>
          </a:r>
          <a:endParaRPr lang="el-GR" dirty="0"/>
        </a:p>
      </dgm:t>
    </dgm:pt>
    <dgm:pt modelId="{D22A1228-0399-4549-BEA2-AAE75D714BC3}" type="parTrans" cxnId="{5796004D-4C4F-4F35-8FF1-57EE91C79775}">
      <dgm:prSet/>
      <dgm:spPr/>
      <dgm:t>
        <a:bodyPr/>
        <a:lstStyle/>
        <a:p>
          <a:endParaRPr lang="el-GR"/>
        </a:p>
      </dgm:t>
    </dgm:pt>
    <dgm:pt modelId="{8B4E0DD2-0CC3-4C33-8114-EFB143B631F7}" type="sibTrans" cxnId="{5796004D-4C4F-4F35-8FF1-57EE91C79775}">
      <dgm:prSet/>
      <dgm:spPr/>
      <dgm:t>
        <a:bodyPr/>
        <a:lstStyle/>
        <a:p>
          <a:endParaRPr lang="el-GR"/>
        </a:p>
      </dgm:t>
    </dgm:pt>
    <dgm:pt modelId="{6C357A3A-9F20-40BD-B7A1-FC05AE3201ED}">
      <dgm:prSet phldrT="[Κείμενο]"/>
      <dgm:spPr/>
      <dgm:t>
        <a:bodyPr/>
        <a:lstStyle/>
        <a:p>
          <a:r>
            <a:rPr lang="el-GR" b="0" dirty="0" smtClean="0"/>
            <a:t>Ουρηθρίτιδα</a:t>
          </a:r>
          <a:endParaRPr lang="el-GR" b="0" dirty="0"/>
        </a:p>
      </dgm:t>
    </dgm:pt>
    <dgm:pt modelId="{64B22E8E-5B70-4141-A42E-26C7DB5E199C}" type="parTrans" cxnId="{91E69272-B25B-4FCB-84B3-20C545319D62}">
      <dgm:prSet/>
      <dgm:spPr/>
      <dgm:t>
        <a:bodyPr/>
        <a:lstStyle/>
        <a:p>
          <a:endParaRPr lang="el-GR"/>
        </a:p>
      </dgm:t>
    </dgm:pt>
    <dgm:pt modelId="{E2DE9C26-8D2C-4798-A2DD-3DE587D93BA5}" type="sibTrans" cxnId="{91E69272-B25B-4FCB-84B3-20C545319D62}">
      <dgm:prSet/>
      <dgm:spPr/>
      <dgm:t>
        <a:bodyPr/>
        <a:lstStyle/>
        <a:p>
          <a:endParaRPr lang="el-GR"/>
        </a:p>
      </dgm:t>
    </dgm:pt>
    <dgm:pt modelId="{A7FEE577-9D3C-4B42-8DEC-DAB2FBFDF32F}">
      <dgm:prSet phldrT="[Κείμενο]"/>
      <dgm:spPr/>
      <dgm:t>
        <a:bodyPr/>
        <a:lstStyle/>
        <a:p>
          <a:r>
            <a:rPr lang="el-GR" dirty="0" smtClean="0"/>
            <a:t>Γονόκοκκος</a:t>
          </a:r>
        </a:p>
        <a:p>
          <a:r>
            <a:rPr lang="el-GR" b="1" dirty="0" smtClean="0"/>
            <a:t>(Γονοκοκκική ουρηθρίτιδα)</a:t>
          </a:r>
          <a:r>
            <a:rPr lang="en-GB" b="1" dirty="0" smtClean="0"/>
            <a:t>                     </a:t>
          </a:r>
          <a:endParaRPr lang="el-GR" b="1" dirty="0"/>
        </a:p>
      </dgm:t>
    </dgm:pt>
    <dgm:pt modelId="{FD697176-D804-4C9B-8B50-D057B17D4E80}" type="parTrans" cxnId="{0C0E26BF-E381-490B-AB76-4C8409C22D3D}">
      <dgm:prSet/>
      <dgm:spPr/>
      <dgm:t>
        <a:bodyPr/>
        <a:lstStyle/>
        <a:p>
          <a:endParaRPr lang="el-GR"/>
        </a:p>
      </dgm:t>
    </dgm:pt>
    <dgm:pt modelId="{D5A92B5A-DC52-4F36-A5B6-421159AB9239}" type="sibTrans" cxnId="{0C0E26BF-E381-490B-AB76-4C8409C22D3D}">
      <dgm:prSet/>
      <dgm:spPr/>
      <dgm:t>
        <a:bodyPr/>
        <a:lstStyle/>
        <a:p>
          <a:endParaRPr lang="el-GR"/>
        </a:p>
      </dgm:t>
    </dgm:pt>
    <dgm:pt modelId="{92F694DB-2C93-4056-A910-58CC0157D984}">
      <dgm:prSet phldrT="[Κείμενο]"/>
      <dgm:spPr/>
      <dgm:t>
        <a:bodyPr/>
        <a:lstStyle/>
        <a:p>
          <a:r>
            <a:rPr lang="en-US" i="1" dirty="0" smtClean="0"/>
            <a:t>Chlamydia </a:t>
          </a:r>
          <a:r>
            <a:rPr lang="en-US" i="1" dirty="0" err="1" smtClean="0"/>
            <a:t>trachomatis</a:t>
          </a:r>
          <a:r>
            <a:rPr lang="el-GR" i="1" dirty="0" smtClean="0"/>
            <a:t>,</a:t>
          </a:r>
          <a:r>
            <a:rPr lang="en-US" i="1" dirty="0" smtClean="0"/>
            <a:t>Ureaplasma urealyticum</a:t>
          </a:r>
          <a:r>
            <a:rPr lang="el-GR" i="1" dirty="0" smtClean="0"/>
            <a:t>, </a:t>
          </a:r>
          <a:r>
            <a:rPr lang="en-US" i="1" dirty="0" smtClean="0"/>
            <a:t>M. Hominis</a:t>
          </a:r>
          <a:r>
            <a:rPr lang="el-GR" i="1" dirty="0" smtClean="0"/>
            <a:t>, </a:t>
          </a:r>
          <a:r>
            <a:rPr lang="en-US" i="1" dirty="0" smtClean="0"/>
            <a:t>M. Genitalium</a:t>
          </a:r>
          <a:r>
            <a:rPr lang="el-GR" i="1" dirty="0" smtClean="0"/>
            <a:t>, </a:t>
          </a:r>
          <a:r>
            <a:rPr lang="en-US" i="1" dirty="0" smtClean="0"/>
            <a:t>Trichomonas vaginalis</a:t>
          </a:r>
          <a:endParaRPr lang="el-GR" i="1" dirty="0" smtClean="0"/>
        </a:p>
        <a:p>
          <a:r>
            <a:rPr lang="el-GR" b="1" dirty="0" smtClean="0"/>
            <a:t>(Μη γονοκοκκική ουρηθρίτιδα</a:t>
          </a:r>
          <a:r>
            <a:rPr lang="el-GR" b="0" dirty="0" smtClean="0"/>
            <a:t>) </a:t>
          </a:r>
          <a:endParaRPr lang="el-GR" i="1" dirty="0"/>
        </a:p>
      </dgm:t>
    </dgm:pt>
    <dgm:pt modelId="{C8ECF20F-206E-44F4-BA27-A75751F0A088}" type="parTrans" cxnId="{113767A3-D82F-4B95-82B5-C3B3DA0C8E9E}">
      <dgm:prSet/>
      <dgm:spPr/>
      <dgm:t>
        <a:bodyPr/>
        <a:lstStyle/>
        <a:p>
          <a:endParaRPr lang="el-GR"/>
        </a:p>
      </dgm:t>
    </dgm:pt>
    <dgm:pt modelId="{8CA8DE90-2B36-4089-995A-D55BFD2A1AF6}" type="sibTrans" cxnId="{113767A3-D82F-4B95-82B5-C3B3DA0C8E9E}">
      <dgm:prSet/>
      <dgm:spPr/>
      <dgm:t>
        <a:bodyPr/>
        <a:lstStyle/>
        <a:p>
          <a:endParaRPr lang="el-GR"/>
        </a:p>
      </dgm:t>
    </dgm:pt>
    <dgm:pt modelId="{8A77F7AE-8972-4C88-9C67-B85643199761}">
      <dgm:prSet phldrT="[Κείμενο]"/>
      <dgm:spPr/>
      <dgm:t>
        <a:bodyPr/>
        <a:lstStyle/>
        <a:p>
          <a:r>
            <a:rPr lang="el-GR" b="0" dirty="0" smtClean="0"/>
            <a:t>Κολπίτιδα</a:t>
          </a:r>
          <a:endParaRPr lang="el-GR" b="0" dirty="0"/>
        </a:p>
      </dgm:t>
    </dgm:pt>
    <dgm:pt modelId="{DD2F889B-5B31-4212-A37A-5DC90FACF431}" type="parTrans" cxnId="{EDDB4BE6-A25A-4E3E-9683-E5D034EF062C}">
      <dgm:prSet/>
      <dgm:spPr/>
      <dgm:t>
        <a:bodyPr/>
        <a:lstStyle/>
        <a:p>
          <a:endParaRPr lang="el-GR"/>
        </a:p>
      </dgm:t>
    </dgm:pt>
    <dgm:pt modelId="{EE9D360F-C822-4932-BED5-70D7255B6978}" type="sibTrans" cxnId="{EDDB4BE6-A25A-4E3E-9683-E5D034EF062C}">
      <dgm:prSet/>
      <dgm:spPr/>
      <dgm:t>
        <a:bodyPr/>
        <a:lstStyle/>
        <a:p>
          <a:endParaRPr lang="el-GR"/>
        </a:p>
      </dgm:t>
    </dgm:pt>
    <dgm:pt modelId="{45B8B42E-AD59-4657-984E-8D098FAB89F4}">
      <dgm:prSet phldrT="[Κείμενο]"/>
      <dgm:spPr/>
      <dgm:t>
        <a:bodyPr/>
        <a:lstStyle/>
        <a:p>
          <a:r>
            <a:rPr lang="en-US" i="1" dirty="0" smtClean="0"/>
            <a:t>Gardnerella </a:t>
          </a:r>
          <a:r>
            <a:rPr lang="en-US" i="1" dirty="0" err="1" smtClean="0"/>
            <a:t>vaginalis</a:t>
          </a:r>
          <a:r>
            <a:rPr lang="el-GR" i="1" dirty="0" smtClean="0"/>
            <a:t>,</a:t>
          </a:r>
          <a:r>
            <a:rPr lang="en-US" i="1" dirty="0" smtClean="0"/>
            <a:t>Candida spp</a:t>
          </a:r>
          <a:r>
            <a:rPr lang="el-GR" i="1" dirty="0" smtClean="0"/>
            <a:t>, </a:t>
          </a:r>
          <a:r>
            <a:rPr lang="en-US" i="1" dirty="0" smtClean="0"/>
            <a:t>Trichomonas vaginalis</a:t>
          </a:r>
          <a:r>
            <a:rPr lang="el-GR" i="1" dirty="0" smtClean="0"/>
            <a:t>, </a:t>
          </a:r>
          <a:r>
            <a:rPr lang="en-US" i="1" dirty="0" smtClean="0"/>
            <a:t>Mycoplasma spp</a:t>
          </a:r>
          <a:endParaRPr lang="el-GR" i="1" dirty="0"/>
        </a:p>
      </dgm:t>
    </dgm:pt>
    <dgm:pt modelId="{FCA1E792-D9EB-41DD-937A-F956D3825253}" type="parTrans" cxnId="{A68A0793-53E6-4E5D-92D4-EF4A81233930}">
      <dgm:prSet/>
      <dgm:spPr/>
      <dgm:t>
        <a:bodyPr/>
        <a:lstStyle/>
        <a:p>
          <a:endParaRPr lang="el-GR"/>
        </a:p>
      </dgm:t>
    </dgm:pt>
    <dgm:pt modelId="{195060FB-24BE-4170-A1D2-09C62D5EC50D}" type="sibTrans" cxnId="{A68A0793-53E6-4E5D-92D4-EF4A81233930}">
      <dgm:prSet/>
      <dgm:spPr/>
      <dgm:t>
        <a:bodyPr/>
        <a:lstStyle/>
        <a:p>
          <a:endParaRPr lang="el-GR"/>
        </a:p>
      </dgm:t>
    </dgm:pt>
    <dgm:pt modelId="{CF85BE4D-5D64-4CD6-95F2-8552A529770F}" type="pres">
      <dgm:prSet presAssocID="{62CD6096-083E-464C-98A1-DE9D000D58B2}" presName="hierChild1" presStyleCnt="0">
        <dgm:presLayoutVars>
          <dgm:chPref val="1"/>
          <dgm:dir/>
          <dgm:animOne val="branch"/>
          <dgm:animLvl val="lvl"/>
          <dgm:resizeHandles/>
        </dgm:presLayoutVars>
      </dgm:prSet>
      <dgm:spPr/>
      <dgm:t>
        <a:bodyPr/>
        <a:lstStyle/>
        <a:p>
          <a:endParaRPr lang="el-GR"/>
        </a:p>
      </dgm:t>
    </dgm:pt>
    <dgm:pt modelId="{12BEB4DF-36A7-4BF4-BE1D-C0A8D8B2FE57}" type="pres">
      <dgm:prSet presAssocID="{274EAED0-FCCD-4807-B74F-3B2E1F031596}" presName="hierRoot1" presStyleCnt="0"/>
      <dgm:spPr/>
    </dgm:pt>
    <dgm:pt modelId="{A69538AD-530D-47E2-BD5C-30210B0E669F}" type="pres">
      <dgm:prSet presAssocID="{274EAED0-FCCD-4807-B74F-3B2E1F031596}" presName="composite" presStyleCnt="0"/>
      <dgm:spPr/>
    </dgm:pt>
    <dgm:pt modelId="{8DFF80DE-813E-4668-AFB9-4F1C4535B9C2}" type="pres">
      <dgm:prSet presAssocID="{274EAED0-FCCD-4807-B74F-3B2E1F031596}" presName="background" presStyleLbl="node0" presStyleIdx="0" presStyleCnt="1"/>
      <dgm:spPr/>
    </dgm:pt>
    <dgm:pt modelId="{6C8985D2-8F12-4115-A7A6-76ABBB23EBFA}" type="pres">
      <dgm:prSet presAssocID="{274EAED0-FCCD-4807-B74F-3B2E1F031596}" presName="text" presStyleLbl="fgAcc0" presStyleIdx="0" presStyleCnt="1">
        <dgm:presLayoutVars>
          <dgm:chPref val="3"/>
        </dgm:presLayoutVars>
      </dgm:prSet>
      <dgm:spPr/>
      <dgm:t>
        <a:bodyPr/>
        <a:lstStyle/>
        <a:p>
          <a:endParaRPr lang="el-GR"/>
        </a:p>
      </dgm:t>
    </dgm:pt>
    <dgm:pt modelId="{9B5D20EA-F201-4EBF-8040-2335A15A8AED}" type="pres">
      <dgm:prSet presAssocID="{274EAED0-FCCD-4807-B74F-3B2E1F031596}" presName="hierChild2" presStyleCnt="0"/>
      <dgm:spPr/>
    </dgm:pt>
    <dgm:pt modelId="{1B5398A4-33DC-4677-955C-780D6F1905FB}" type="pres">
      <dgm:prSet presAssocID="{64B22E8E-5B70-4141-A42E-26C7DB5E199C}" presName="Name10" presStyleLbl="parChTrans1D2" presStyleIdx="0" presStyleCnt="2"/>
      <dgm:spPr/>
      <dgm:t>
        <a:bodyPr/>
        <a:lstStyle/>
        <a:p>
          <a:endParaRPr lang="el-GR"/>
        </a:p>
      </dgm:t>
    </dgm:pt>
    <dgm:pt modelId="{D0950DEA-D2EC-492A-9995-BAE0FE5B91EC}" type="pres">
      <dgm:prSet presAssocID="{6C357A3A-9F20-40BD-B7A1-FC05AE3201ED}" presName="hierRoot2" presStyleCnt="0"/>
      <dgm:spPr/>
    </dgm:pt>
    <dgm:pt modelId="{3E194B73-A36A-46F0-9F51-41F012EE4E28}" type="pres">
      <dgm:prSet presAssocID="{6C357A3A-9F20-40BD-B7A1-FC05AE3201ED}" presName="composite2" presStyleCnt="0"/>
      <dgm:spPr/>
    </dgm:pt>
    <dgm:pt modelId="{805B0A71-EBB9-47EE-9EAD-10B87D3C4D30}" type="pres">
      <dgm:prSet presAssocID="{6C357A3A-9F20-40BD-B7A1-FC05AE3201ED}" presName="background2" presStyleLbl="node2" presStyleIdx="0" presStyleCnt="2"/>
      <dgm:spPr/>
    </dgm:pt>
    <dgm:pt modelId="{4F362EE2-A40E-47CA-953F-D78688BC9B34}" type="pres">
      <dgm:prSet presAssocID="{6C357A3A-9F20-40BD-B7A1-FC05AE3201ED}" presName="text2" presStyleLbl="fgAcc2" presStyleIdx="0" presStyleCnt="2">
        <dgm:presLayoutVars>
          <dgm:chPref val="3"/>
        </dgm:presLayoutVars>
      </dgm:prSet>
      <dgm:spPr/>
      <dgm:t>
        <a:bodyPr/>
        <a:lstStyle/>
        <a:p>
          <a:endParaRPr lang="el-GR"/>
        </a:p>
      </dgm:t>
    </dgm:pt>
    <dgm:pt modelId="{3CE98CCF-C653-461E-B6B9-144F3607B2D7}" type="pres">
      <dgm:prSet presAssocID="{6C357A3A-9F20-40BD-B7A1-FC05AE3201ED}" presName="hierChild3" presStyleCnt="0"/>
      <dgm:spPr/>
    </dgm:pt>
    <dgm:pt modelId="{8F1A273D-CEB1-47CD-8B66-F08D01EE9956}" type="pres">
      <dgm:prSet presAssocID="{FD697176-D804-4C9B-8B50-D057B17D4E80}" presName="Name17" presStyleLbl="parChTrans1D3" presStyleIdx="0" presStyleCnt="3"/>
      <dgm:spPr/>
      <dgm:t>
        <a:bodyPr/>
        <a:lstStyle/>
        <a:p>
          <a:endParaRPr lang="el-GR"/>
        </a:p>
      </dgm:t>
    </dgm:pt>
    <dgm:pt modelId="{3F60484D-2C5B-4C86-A778-561B82B6C107}" type="pres">
      <dgm:prSet presAssocID="{A7FEE577-9D3C-4B42-8DEC-DAB2FBFDF32F}" presName="hierRoot3" presStyleCnt="0"/>
      <dgm:spPr/>
    </dgm:pt>
    <dgm:pt modelId="{040AD2D3-63D2-46E9-8E6D-18F636A4D87B}" type="pres">
      <dgm:prSet presAssocID="{A7FEE577-9D3C-4B42-8DEC-DAB2FBFDF32F}" presName="composite3" presStyleCnt="0"/>
      <dgm:spPr/>
    </dgm:pt>
    <dgm:pt modelId="{30680F51-0A72-4485-86A6-6F440F1C00A9}" type="pres">
      <dgm:prSet presAssocID="{A7FEE577-9D3C-4B42-8DEC-DAB2FBFDF32F}" presName="background3" presStyleLbl="node3" presStyleIdx="0" presStyleCnt="3"/>
      <dgm:spPr/>
    </dgm:pt>
    <dgm:pt modelId="{4AE855BD-462A-424E-9730-C4B5FC505AB7}" type="pres">
      <dgm:prSet presAssocID="{A7FEE577-9D3C-4B42-8DEC-DAB2FBFDF32F}" presName="text3" presStyleLbl="fgAcc3" presStyleIdx="0" presStyleCnt="3">
        <dgm:presLayoutVars>
          <dgm:chPref val="3"/>
        </dgm:presLayoutVars>
      </dgm:prSet>
      <dgm:spPr/>
      <dgm:t>
        <a:bodyPr/>
        <a:lstStyle/>
        <a:p>
          <a:endParaRPr lang="el-GR"/>
        </a:p>
      </dgm:t>
    </dgm:pt>
    <dgm:pt modelId="{28CB8893-47FB-4546-BC7C-88E1355C280F}" type="pres">
      <dgm:prSet presAssocID="{A7FEE577-9D3C-4B42-8DEC-DAB2FBFDF32F}" presName="hierChild4" presStyleCnt="0"/>
      <dgm:spPr/>
    </dgm:pt>
    <dgm:pt modelId="{0C2F9151-F6BA-4E7E-AF3D-5AC767A24296}" type="pres">
      <dgm:prSet presAssocID="{C8ECF20F-206E-44F4-BA27-A75751F0A088}" presName="Name17" presStyleLbl="parChTrans1D3" presStyleIdx="1" presStyleCnt="3"/>
      <dgm:spPr/>
      <dgm:t>
        <a:bodyPr/>
        <a:lstStyle/>
        <a:p>
          <a:endParaRPr lang="el-GR"/>
        </a:p>
      </dgm:t>
    </dgm:pt>
    <dgm:pt modelId="{0168E327-139D-46D6-B9AE-F6780C580237}" type="pres">
      <dgm:prSet presAssocID="{92F694DB-2C93-4056-A910-58CC0157D984}" presName="hierRoot3" presStyleCnt="0"/>
      <dgm:spPr/>
    </dgm:pt>
    <dgm:pt modelId="{09179879-3F8C-4EED-8728-28FF61D628DF}" type="pres">
      <dgm:prSet presAssocID="{92F694DB-2C93-4056-A910-58CC0157D984}" presName="composite3" presStyleCnt="0"/>
      <dgm:spPr/>
    </dgm:pt>
    <dgm:pt modelId="{55688773-AF7E-414D-8EF9-E8294AF22513}" type="pres">
      <dgm:prSet presAssocID="{92F694DB-2C93-4056-A910-58CC0157D984}" presName="background3" presStyleLbl="node3" presStyleIdx="1" presStyleCnt="3"/>
      <dgm:spPr/>
    </dgm:pt>
    <dgm:pt modelId="{34DF90B4-7206-4DFE-AB74-BD3F3B8C2B8D}" type="pres">
      <dgm:prSet presAssocID="{92F694DB-2C93-4056-A910-58CC0157D984}" presName="text3" presStyleLbl="fgAcc3" presStyleIdx="1" presStyleCnt="3">
        <dgm:presLayoutVars>
          <dgm:chPref val="3"/>
        </dgm:presLayoutVars>
      </dgm:prSet>
      <dgm:spPr/>
      <dgm:t>
        <a:bodyPr/>
        <a:lstStyle/>
        <a:p>
          <a:endParaRPr lang="el-GR"/>
        </a:p>
      </dgm:t>
    </dgm:pt>
    <dgm:pt modelId="{B89C5F1F-48B8-4AE0-82CD-80E779EB96D0}" type="pres">
      <dgm:prSet presAssocID="{92F694DB-2C93-4056-A910-58CC0157D984}" presName="hierChild4" presStyleCnt="0"/>
      <dgm:spPr/>
    </dgm:pt>
    <dgm:pt modelId="{22EDE75B-B56C-41DB-B9A0-5D67F49750D4}" type="pres">
      <dgm:prSet presAssocID="{DD2F889B-5B31-4212-A37A-5DC90FACF431}" presName="Name10" presStyleLbl="parChTrans1D2" presStyleIdx="1" presStyleCnt="2"/>
      <dgm:spPr/>
      <dgm:t>
        <a:bodyPr/>
        <a:lstStyle/>
        <a:p>
          <a:endParaRPr lang="el-GR"/>
        </a:p>
      </dgm:t>
    </dgm:pt>
    <dgm:pt modelId="{75EE2BE8-5785-409A-837E-8F6539744C85}" type="pres">
      <dgm:prSet presAssocID="{8A77F7AE-8972-4C88-9C67-B85643199761}" presName="hierRoot2" presStyleCnt="0"/>
      <dgm:spPr/>
    </dgm:pt>
    <dgm:pt modelId="{C1B57C8E-9B58-4FB5-823D-FB78C0605347}" type="pres">
      <dgm:prSet presAssocID="{8A77F7AE-8972-4C88-9C67-B85643199761}" presName="composite2" presStyleCnt="0"/>
      <dgm:spPr/>
    </dgm:pt>
    <dgm:pt modelId="{D0E5F82A-C408-4A74-9F4C-D130E267F5BD}" type="pres">
      <dgm:prSet presAssocID="{8A77F7AE-8972-4C88-9C67-B85643199761}" presName="background2" presStyleLbl="node2" presStyleIdx="1" presStyleCnt="2"/>
      <dgm:spPr/>
    </dgm:pt>
    <dgm:pt modelId="{2A98255A-98F1-4744-942E-0C9E49C7268A}" type="pres">
      <dgm:prSet presAssocID="{8A77F7AE-8972-4C88-9C67-B85643199761}" presName="text2" presStyleLbl="fgAcc2" presStyleIdx="1" presStyleCnt="2">
        <dgm:presLayoutVars>
          <dgm:chPref val="3"/>
        </dgm:presLayoutVars>
      </dgm:prSet>
      <dgm:spPr/>
      <dgm:t>
        <a:bodyPr/>
        <a:lstStyle/>
        <a:p>
          <a:endParaRPr lang="el-GR"/>
        </a:p>
      </dgm:t>
    </dgm:pt>
    <dgm:pt modelId="{9E8201A6-F512-4673-B2A6-1668EDD6F8F6}" type="pres">
      <dgm:prSet presAssocID="{8A77F7AE-8972-4C88-9C67-B85643199761}" presName="hierChild3" presStyleCnt="0"/>
      <dgm:spPr/>
    </dgm:pt>
    <dgm:pt modelId="{5F567CF4-A887-4052-8087-4E73CA0B9DA0}" type="pres">
      <dgm:prSet presAssocID="{FCA1E792-D9EB-41DD-937A-F956D3825253}" presName="Name17" presStyleLbl="parChTrans1D3" presStyleIdx="2" presStyleCnt="3"/>
      <dgm:spPr/>
      <dgm:t>
        <a:bodyPr/>
        <a:lstStyle/>
        <a:p>
          <a:endParaRPr lang="el-GR"/>
        </a:p>
      </dgm:t>
    </dgm:pt>
    <dgm:pt modelId="{2D8D6176-5CD7-4C83-8837-E494E5714985}" type="pres">
      <dgm:prSet presAssocID="{45B8B42E-AD59-4657-984E-8D098FAB89F4}" presName="hierRoot3" presStyleCnt="0"/>
      <dgm:spPr/>
    </dgm:pt>
    <dgm:pt modelId="{24C38881-D0E4-433A-B746-A7662887FFAD}" type="pres">
      <dgm:prSet presAssocID="{45B8B42E-AD59-4657-984E-8D098FAB89F4}" presName="composite3" presStyleCnt="0"/>
      <dgm:spPr/>
    </dgm:pt>
    <dgm:pt modelId="{0538024F-37D5-4578-AC59-2C699D96E17C}" type="pres">
      <dgm:prSet presAssocID="{45B8B42E-AD59-4657-984E-8D098FAB89F4}" presName="background3" presStyleLbl="node3" presStyleIdx="2" presStyleCnt="3"/>
      <dgm:spPr/>
    </dgm:pt>
    <dgm:pt modelId="{016852AE-C4A6-4B9F-95A1-56B437A00120}" type="pres">
      <dgm:prSet presAssocID="{45B8B42E-AD59-4657-984E-8D098FAB89F4}" presName="text3" presStyleLbl="fgAcc3" presStyleIdx="2" presStyleCnt="3">
        <dgm:presLayoutVars>
          <dgm:chPref val="3"/>
        </dgm:presLayoutVars>
      </dgm:prSet>
      <dgm:spPr/>
      <dgm:t>
        <a:bodyPr/>
        <a:lstStyle/>
        <a:p>
          <a:endParaRPr lang="el-GR"/>
        </a:p>
      </dgm:t>
    </dgm:pt>
    <dgm:pt modelId="{D4577990-5319-44AC-B760-7110629E6CC8}" type="pres">
      <dgm:prSet presAssocID="{45B8B42E-AD59-4657-984E-8D098FAB89F4}" presName="hierChild4" presStyleCnt="0"/>
      <dgm:spPr/>
    </dgm:pt>
  </dgm:ptLst>
  <dgm:cxnLst>
    <dgm:cxn modelId="{5E6CED2D-D89C-46D4-9F08-891BD45E05C3}" type="presOf" srcId="{6C357A3A-9F20-40BD-B7A1-FC05AE3201ED}" destId="{4F362EE2-A40E-47CA-953F-D78688BC9B34}" srcOrd="0" destOrd="0" presId="urn:microsoft.com/office/officeart/2005/8/layout/hierarchy1"/>
    <dgm:cxn modelId="{4DEF438D-18A2-4DEF-B24D-CFD1850DEA01}" type="presOf" srcId="{DD2F889B-5B31-4212-A37A-5DC90FACF431}" destId="{22EDE75B-B56C-41DB-B9A0-5D67F49750D4}" srcOrd="0" destOrd="0" presId="urn:microsoft.com/office/officeart/2005/8/layout/hierarchy1"/>
    <dgm:cxn modelId="{0C0E26BF-E381-490B-AB76-4C8409C22D3D}" srcId="{6C357A3A-9F20-40BD-B7A1-FC05AE3201ED}" destId="{A7FEE577-9D3C-4B42-8DEC-DAB2FBFDF32F}" srcOrd="0" destOrd="0" parTransId="{FD697176-D804-4C9B-8B50-D057B17D4E80}" sibTransId="{D5A92B5A-DC52-4F36-A5B6-421159AB9239}"/>
    <dgm:cxn modelId="{D020B907-D3CA-4D2A-A9BD-29F1B54CEE87}" type="presOf" srcId="{C8ECF20F-206E-44F4-BA27-A75751F0A088}" destId="{0C2F9151-F6BA-4E7E-AF3D-5AC767A24296}" srcOrd="0" destOrd="0" presId="urn:microsoft.com/office/officeart/2005/8/layout/hierarchy1"/>
    <dgm:cxn modelId="{B98229C8-652D-415B-8246-CB969A409955}" type="presOf" srcId="{FCA1E792-D9EB-41DD-937A-F956D3825253}" destId="{5F567CF4-A887-4052-8087-4E73CA0B9DA0}" srcOrd="0" destOrd="0" presId="urn:microsoft.com/office/officeart/2005/8/layout/hierarchy1"/>
    <dgm:cxn modelId="{8365075E-1D6C-4DE8-93AC-06A2D7F48BF2}" type="presOf" srcId="{45B8B42E-AD59-4657-984E-8D098FAB89F4}" destId="{016852AE-C4A6-4B9F-95A1-56B437A00120}" srcOrd="0" destOrd="0" presId="urn:microsoft.com/office/officeart/2005/8/layout/hierarchy1"/>
    <dgm:cxn modelId="{7D691128-E792-466A-A424-D031C95260F4}" type="presOf" srcId="{274EAED0-FCCD-4807-B74F-3B2E1F031596}" destId="{6C8985D2-8F12-4115-A7A6-76ABBB23EBFA}" srcOrd="0" destOrd="0" presId="urn:microsoft.com/office/officeart/2005/8/layout/hierarchy1"/>
    <dgm:cxn modelId="{384AC390-D43D-46CE-BCCD-1788506207C6}" type="presOf" srcId="{62CD6096-083E-464C-98A1-DE9D000D58B2}" destId="{CF85BE4D-5D64-4CD6-95F2-8552A529770F}" srcOrd="0" destOrd="0" presId="urn:microsoft.com/office/officeart/2005/8/layout/hierarchy1"/>
    <dgm:cxn modelId="{CD4C55E2-FD1B-4549-975C-A845DA3C31AD}" type="presOf" srcId="{8A77F7AE-8972-4C88-9C67-B85643199761}" destId="{2A98255A-98F1-4744-942E-0C9E49C7268A}" srcOrd="0" destOrd="0" presId="urn:microsoft.com/office/officeart/2005/8/layout/hierarchy1"/>
    <dgm:cxn modelId="{113767A3-D82F-4B95-82B5-C3B3DA0C8E9E}" srcId="{6C357A3A-9F20-40BD-B7A1-FC05AE3201ED}" destId="{92F694DB-2C93-4056-A910-58CC0157D984}" srcOrd="1" destOrd="0" parTransId="{C8ECF20F-206E-44F4-BA27-A75751F0A088}" sibTransId="{8CA8DE90-2B36-4089-995A-D55BFD2A1AF6}"/>
    <dgm:cxn modelId="{EDDB4BE6-A25A-4E3E-9683-E5D034EF062C}" srcId="{274EAED0-FCCD-4807-B74F-3B2E1F031596}" destId="{8A77F7AE-8972-4C88-9C67-B85643199761}" srcOrd="1" destOrd="0" parTransId="{DD2F889B-5B31-4212-A37A-5DC90FACF431}" sibTransId="{EE9D360F-C822-4932-BED5-70D7255B6978}"/>
    <dgm:cxn modelId="{693BCF86-BFE1-411B-BA24-F84EC9806D40}" type="presOf" srcId="{64B22E8E-5B70-4141-A42E-26C7DB5E199C}" destId="{1B5398A4-33DC-4677-955C-780D6F1905FB}" srcOrd="0" destOrd="0" presId="urn:microsoft.com/office/officeart/2005/8/layout/hierarchy1"/>
    <dgm:cxn modelId="{91E69272-B25B-4FCB-84B3-20C545319D62}" srcId="{274EAED0-FCCD-4807-B74F-3B2E1F031596}" destId="{6C357A3A-9F20-40BD-B7A1-FC05AE3201ED}" srcOrd="0" destOrd="0" parTransId="{64B22E8E-5B70-4141-A42E-26C7DB5E199C}" sibTransId="{E2DE9C26-8D2C-4798-A2DD-3DE587D93BA5}"/>
    <dgm:cxn modelId="{A22DB512-AEBE-47F1-AEFD-BF4D53D0678E}" type="presOf" srcId="{A7FEE577-9D3C-4B42-8DEC-DAB2FBFDF32F}" destId="{4AE855BD-462A-424E-9730-C4B5FC505AB7}" srcOrd="0" destOrd="0" presId="urn:microsoft.com/office/officeart/2005/8/layout/hierarchy1"/>
    <dgm:cxn modelId="{5796004D-4C4F-4F35-8FF1-57EE91C79775}" srcId="{62CD6096-083E-464C-98A1-DE9D000D58B2}" destId="{274EAED0-FCCD-4807-B74F-3B2E1F031596}" srcOrd="0" destOrd="0" parTransId="{D22A1228-0399-4549-BEA2-AAE75D714BC3}" sibTransId="{8B4E0DD2-0CC3-4C33-8114-EFB143B631F7}"/>
    <dgm:cxn modelId="{286CA3DA-8CE3-417B-A387-B159D0FEC2E6}" type="presOf" srcId="{92F694DB-2C93-4056-A910-58CC0157D984}" destId="{34DF90B4-7206-4DFE-AB74-BD3F3B8C2B8D}" srcOrd="0" destOrd="0" presId="urn:microsoft.com/office/officeart/2005/8/layout/hierarchy1"/>
    <dgm:cxn modelId="{435A2905-2979-4320-A4E5-89D2E761C15B}" type="presOf" srcId="{FD697176-D804-4C9B-8B50-D057B17D4E80}" destId="{8F1A273D-CEB1-47CD-8B66-F08D01EE9956}" srcOrd="0" destOrd="0" presId="urn:microsoft.com/office/officeart/2005/8/layout/hierarchy1"/>
    <dgm:cxn modelId="{A68A0793-53E6-4E5D-92D4-EF4A81233930}" srcId="{8A77F7AE-8972-4C88-9C67-B85643199761}" destId="{45B8B42E-AD59-4657-984E-8D098FAB89F4}" srcOrd="0" destOrd="0" parTransId="{FCA1E792-D9EB-41DD-937A-F956D3825253}" sibTransId="{195060FB-24BE-4170-A1D2-09C62D5EC50D}"/>
    <dgm:cxn modelId="{B83CB5D7-99A1-4D73-82E2-3A97F28EEDF0}" type="presParOf" srcId="{CF85BE4D-5D64-4CD6-95F2-8552A529770F}" destId="{12BEB4DF-36A7-4BF4-BE1D-C0A8D8B2FE57}" srcOrd="0" destOrd="0" presId="urn:microsoft.com/office/officeart/2005/8/layout/hierarchy1"/>
    <dgm:cxn modelId="{E300652E-DF5B-49FF-89A0-B42DB6AE52EF}" type="presParOf" srcId="{12BEB4DF-36A7-4BF4-BE1D-C0A8D8B2FE57}" destId="{A69538AD-530D-47E2-BD5C-30210B0E669F}" srcOrd="0" destOrd="0" presId="urn:microsoft.com/office/officeart/2005/8/layout/hierarchy1"/>
    <dgm:cxn modelId="{0DEC9614-40E6-4454-8DC0-098E2A87C942}" type="presParOf" srcId="{A69538AD-530D-47E2-BD5C-30210B0E669F}" destId="{8DFF80DE-813E-4668-AFB9-4F1C4535B9C2}" srcOrd="0" destOrd="0" presId="urn:microsoft.com/office/officeart/2005/8/layout/hierarchy1"/>
    <dgm:cxn modelId="{5CC49869-BA22-49D5-92B9-06762BB0E8D0}" type="presParOf" srcId="{A69538AD-530D-47E2-BD5C-30210B0E669F}" destId="{6C8985D2-8F12-4115-A7A6-76ABBB23EBFA}" srcOrd="1" destOrd="0" presId="urn:microsoft.com/office/officeart/2005/8/layout/hierarchy1"/>
    <dgm:cxn modelId="{CC94D203-2CE6-4F42-96C8-2AACA409A174}" type="presParOf" srcId="{12BEB4DF-36A7-4BF4-BE1D-C0A8D8B2FE57}" destId="{9B5D20EA-F201-4EBF-8040-2335A15A8AED}" srcOrd="1" destOrd="0" presId="urn:microsoft.com/office/officeart/2005/8/layout/hierarchy1"/>
    <dgm:cxn modelId="{DC2C7F54-AF31-4506-B104-E31F9CEB601B}" type="presParOf" srcId="{9B5D20EA-F201-4EBF-8040-2335A15A8AED}" destId="{1B5398A4-33DC-4677-955C-780D6F1905FB}" srcOrd="0" destOrd="0" presId="urn:microsoft.com/office/officeart/2005/8/layout/hierarchy1"/>
    <dgm:cxn modelId="{3D3C52A8-3FF6-4622-9D40-A0F8C04CAABD}" type="presParOf" srcId="{9B5D20EA-F201-4EBF-8040-2335A15A8AED}" destId="{D0950DEA-D2EC-492A-9995-BAE0FE5B91EC}" srcOrd="1" destOrd="0" presId="urn:microsoft.com/office/officeart/2005/8/layout/hierarchy1"/>
    <dgm:cxn modelId="{6E01942F-5AF4-41A4-95E5-AD5748626CDD}" type="presParOf" srcId="{D0950DEA-D2EC-492A-9995-BAE0FE5B91EC}" destId="{3E194B73-A36A-46F0-9F51-41F012EE4E28}" srcOrd="0" destOrd="0" presId="urn:microsoft.com/office/officeart/2005/8/layout/hierarchy1"/>
    <dgm:cxn modelId="{8550EC9B-C65B-4E36-8AAE-4AB388AD03ED}" type="presParOf" srcId="{3E194B73-A36A-46F0-9F51-41F012EE4E28}" destId="{805B0A71-EBB9-47EE-9EAD-10B87D3C4D30}" srcOrd="0" destOrd="0" presId="urn:microsoft.com/office/officeart/2005/8/layout/hierarchy1"/>
    <dgm:cxn modelId="{349EEFE6-8769-4BE9-8A9E-1A47EE0E0311}" type="presParOf" srcId="{3E194B73-A36A-46F0-9F51-41F012EE4E28}" destId="{4F362EE2-A40E-47CA-953F-D78688BC9B34}" srcOrd="1" destOrd="0" presId="urn:microsoft.com/office/officeart/2005/8/layout/hierarchy1"/>
    <dgm:cxn modelId="{A6FA9341-31A2-43B5-BE82-7B8AF8D4BB97}" type="presParOf" srcId="{D0950DEA-D2EC-492A-9995-BAE0FE5B91EC}" destId="{3CE98CCF-C653-461E-B6B9-144F3607B2D7}" srcOrd="1" destOrd="0" presId="urn:microsoft.com/office/officeart/2005/8/layout/hierarchy1"/>
    <dgm:cxn modelId="{55CEA83B-D88F-4028-A851-5A936F7FD238}" type="presParOf" srcId="{3CE98CCF-C653-461E-B6B9-144F3607B2D7}" destId="{8F1A273D-CEB1-47CD-8B66-F08D01EE9956}" srcOrd="0" destOrd="0" presId="urn:microsoft.com/office/officeart/2005/8/layout/hierarchy1"/>
    <dgm:cxn modelId="{38B0AA8D-D9B3-4CD1-A0D8-F69E96BD58DA}" type="presParOf" srcId="{3CE98CCF-C653-461E-B6B9-144F3607B2D7}" destId="{3F60484D-2C5B-4C86-A778-561B82B6C107}" srcOrd="1" destOrd="0" presId="urn:microsoft.com/office/officeart/2005/8/layout/hierarchy1"/>
    <dgm:cxn modelId="{34B3371C-0E89-4673-9233-D12898C01BAD}" type="presParOf" srcId="{3F60484D-2C5B-4C86-A778-561B82B6C107}" destId="{040AD2D3-63D2-46E9-8E6D-18F636A4D87B}" srcOrd="0" destOrd="0" presId="urn:microsoft.com/office/officeart/2005/8/layout/hierarchy1"/>
    <dgm:cxn modelId="{6FCFFD20-E3B7-4C5F-9E51-1F2E08AEA76B}" type="presParOf" srcId="{040AD2D3-63D2-46E9-8E6D-18F636A4D87B}" destId="{30680F51-0A72-4485-86A6-6F440F1C00A9}" srcOrd="0" destOrd="0" presId="urn:microsoft.com/office/officeart/2005/8/layout/hierarchy1"/>
    <dgm:cxn modelId="{E7D3EFC0-A36F-465D-97DF-894C131170F8}" type="presParOf" srcId="{040AD2D3-63D2-46E9-8E6D-18F636A4D87B}" destId="{4AE855BD-462A-424E-9730-C4B5FC505AB7}" srcOrd="1" destOrd="0" presId="urn:microsoft.com/office/officeart/2005/8/layout/hierarchy1"/>
    <dgm:cxn modelId="{E9C6D659-535A-47D5-93CF-F284845593A5}" type="presParOf" srcId="{3F60484D-2C5B-4C86-A778-561B82B6C107}" destId="{28CB8893-47FB-4546-BC7C-88E1355C280F}" srcOrd="1" destOrd="0" presId="urn:microsoft.com/office/officeart/2005/8/layout/hierarchy1"/>
    <dgm:cxn modelId="{E121115A-9F29-4468-9108-ADFCA6DEFE53}" type="presParOf" srcId="{3CE98CCF-C653-461E-B6B9-144F3607B2D7}" destId="{0C2F9151-F6BA-4E7E-AF3D-5AC767A24296}" srcOrd="2" destOrd="0" presId="urn:microsoft.com/office/officeart/2005/8/layout/hierarchy1"/>
    <dgm:cxn modelId="{832F2A2E-3BF0-4F57-9F9F-20EFB8805953}" type="presParOf" srcId="{3CE98CCF-C653-461E-B6B9-144F3607B2D7}" destId="{0168E327-139D-46D6-B9AE-F6780C580237}" srcOrd="3" destOrd="0" presId="urn:microsoft.com/office/officeart/2005/8/layout/hierarchy1"/>
    <dgm:cxn modelId="{6A6BEDD5-9C05-49D0-AB3B-B7B6E994290C}" type="presParOf" srcId="{0168E327-139D-46D6-B9AE-F6780C580237}" destId="{09179879-3F8C-4EED-8728-28FF61D628DF}" srcOrd="0" destOrd="0" presId="urn:microsoft.com/office/officeart/2005/8/layout/hierarchy1"/>
    <dgm:cxn modelId="{D6817237-9072-4FB5-A4E0-480C4D3D3654}" type="presParOf" srcId="{09179879-3F8C-4EED-8728-28FF61D628DF}" destId="{55688773-AF7E-414D-8EF9-E8294AF22513}" srcOrd="0" destOrd="0" presId="urn:microsoft.com/office/officeart/2005/8/layout/hierarchy1"/>
    <dgm:cxn modelId="{8037D6A7-17A9-43F2-81E5-760BDD1BFE40}" type="presParOf" srcId="{09179879-3F8C-4EED-8728-28FF61D628DF}" destId="{34DF90B4-7206-4DFE-AB74-BD3F3B8C2B8D}" srcOrd="1" destOrd="0" presId="urn:microsoft.com/office/officeart/2005/8/layout/hierarchy1"/>
    <dgm:cxn modelId="{FD87DFDE-23FF-488E-B952-271253913CC2}" type="presParOf" srcId="{0168E327-139D-46D6-B9AE-F6780C580237}" destId="{B89C5F1F-48B8-4AE0-82CD-80E779EB96D0}" srcOrd="1" destOrd="0" presId="urn:microsoft.com/office/officeart/2005/8/layout/hierarchy1"/>
    <dgm:cxn modelId="{8BA778F3-F8A8-4D20-9736-10FA3CF3DD44}" type="presParOf" srcId="{9B5D20EA-F201-4EBF-8040-2335A15A8AED}" destId="{22EDE75B-B56C-41DB-B9A0-5D67F49750D4}" srcOrd="2" destOrd="0" presId="urn:microsoft.com/office/officeart/2005/8/layout/hierarchy1"/>
    <dgm:cxn modelId="{0CCDEB1E-3244-4FD0-93E3-08B7A46B1405}" type="presParOf" srcId="{9B5D20EA-F201-4EBF-8040-2335A15A8AED}" destId="{75EE2BE8-5785-409A-837E-8F6539744C85}" srcOrd="3" destOrd="0" presId="urn:microsoft.com/office/officeart/2005/8/layout/hierarchy1"/>
    <dgm:cxn modelId="{1A114E7E-F548-4C5F-AAEF-CFECC93656FA}" type="presParOf" srcId="{75EE2BE8-5785-409A-837E-8F6539744C85}" destId="{C1B57C8E-9B58-4FB5-823D-FB78C0605347}" srcOrd="0" destOrd="0" presId="urn:microsoft.com/office/officeart/2005/8/layout/hierarchy1"/>
    <dgm:cxn modelId="{484E99D1-4CCD-4859-A2EC-07AA2BC1D11F}" type="presParOf" srcId="{C1B57C8E-9B58-4FB5-823D-FB78C0605347}" destId="{D0E5F82A-C408-4A74-9F4C-D130E267F5BD}" srcOrd="0" destOrd="0" presId="urn:microsoft.com/office/officeart/2005/8/layout/hierarchy1"/>
    <dgm:cxn modelId="{6EE5BDE6-7FF0-4F4C-A31B-6D15209804B7}" type="presParOf" srcId="{C1B57C8E-9B58-4FB5-823D-FB78C0605347}" destId="{2A98255A-98F1-4744-942E-0C9E49C7268A}" srcOrd="1" destOrd="0" presId="urn:microsoft.com/office/officeart/2005/8/layout/hierarchy1"/>
    <dgm:cxn modelId="{F783BD7B-CD0B-4371-9FF9-9CB680B8D2C6}" type="presParOf" srcId="{75EE2BE8-5785-409A-837E-8F6539744C85}" destId="{9E8201A6-F512-4673-B2A6-1668EDD6F8F6}" srcOrd="1" destOrd="0" presId="urn:microsoft.com/office/officeart/2005/8/layout/hierarchy1"/>
    <dgm:cxn modelId="{CE27FEE5-EC99-490C-814D-F1ABE8B0F7C5}" type="presParOf" srcId="{9E8201A6-F512-4673-B2A6-1668EDD6F8F6}" destId="{5F567CF4-A887-4052-8087-4E73CA0B9DA0}" srcOrd="0" destOrd="0" presId="urn:microsoft.com/office/officeart/2005/8/layout/hierarchy1"/>
    <dgm:cxn modelId="{6F34FCFD-5003-4A8A-8452-F913CAB14726}" type="presParOf" srcId="{9E8201A6-F512-4673-B2A6-1668EDD6F8F6}" destId="{2D8D6176-5CD7-4C83-8837-E494E5714985}" srcOrd="1" destOrd="0" presId="urn:microsoft.com/office/officeart/2005/8/layout/hierarchy1"/>
    <dgm:cxn modelId="{99714CAA-0CE6-4A77-8435-975851336BB4}" type="presParOf" srcId="{2D8D6176-5CD7-4C83-8837-E494E5714985}" destId="{24C38881-D0E4-433A-B746-A7662887FFAD}" srcOrd="0" destOrd="0" presId="urn:microsoft.com/office/officeart/2005/8/layout/hierarchy1"/>
    <dgm:cxn modelId="{A28E47E6-B386-4878-8E55-786B8FDCE217}" type="presParOf" srcId="{24C38881-D0E4-433A-B746-A7662887FFAD}" destId="{0538024F-37D5-4578-AC59-2C699D96E17C}" srcOrd="0" destOrd="0" presId="urn:microsoft.com/office/officeart/2005/8/layout/hierarchy1"/>
    <dgm:cxn modelId="{4ACE3B0A-B9E0-4BEE-AB67-F3D707606BB4}" type="presParOf" srcId="{24C38881-D0E4-433A-B746-A7662887FFAD}" destId="{016852AE-C4A6-4B9F-95A1-56B437A00120}" srcOrd="1" destOrd="0" presId="urn:microsoft.com/office/officeart/2005/8/layout/hierarchy1"/>
    <dgm:cxn modelId="{C5FBA1CE-CF70-4A68-B501-6933DEBDF628}" type="presParOf" srcId="{2D8D6176-5CD7-4C83-8837-E494E5714985}" destId="{D4577990-5319-44AC-B760-7110629E6C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A6F2E28-4607-4697-A9CC-262A61E021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98F787A5-4DCC-4C68-9216-85071A5FE9CA}">
      <dgm:prSet phldrT="[Κείμενο]" custT="1"/>
      <dgm:spPr/>
      <dgm:t>
        <a:bodyPr/>
        <a:lstStyle/>
        <a:p>
          <a:r>
            <a:rPr lang="en-US" sz="2400" b="1" dirty="0" smtClean="0"/>
            <a:t>Neisseria </a:t>
          </a:r>
          <a:r>
            <a:rPr lang="en-US" sz="2400" b="1" dirty="0" err="1" smtClean="0"/>
            <a:t>gonorrhoea</a:t>
          </a:r>
          <a:r>
            <a:rPr lang="el-GR" sz="2400" b="1" dirty="0" smtClean="0"/>
            <a:t> (Γονόκοκκος)</a:t>
          </a:r>
          <a:endParaRPr lang="el-GR" sz="2400" dirty="0"/>
        </a:p>
      </dgm:t>
    </dgm:pt>
    <dgm:pt modelId="{F2F5ECE8-95A7-4B05-8FC4-B2D76820FD01}" type="parTrans" cxnId="{DA01E8BC-F31D-4580-854B-3F11E9D96C88}">
      <dgm:prSet/>
      <dgm:spPr/>
      <dgm:t>
        <a:bodyPr/>
        <a:lstStyle/>
        <a:p>
          <a:endParaRPr lang="el-GR"/>
        </a:p>
      </dgm:t>
    </dgm:pt>
    <dgm:pt modelId="{6D251ECF-BF89-46AF-89A4-0A07D467698F}" type="sibTrans" cxnId="{DA01E8BC-F31D-4580-854B-3F11E9D96C88}">
      <dgm:prSet/>
      <dgm:spPr/>
      <dgm:t>
        <a:bodyPr/>
        <a:lstStyle/>
        <a:p>
          <a:endParaRPr lang="el-GR"/>
        </a:p>
      </dgm:t>
    </dgm:pt>
    <dgm:pt modelId="{A124E773-6F1A-4A5F-A2A9-95B1BE11B60E}">
      <dgm:prSet phldrT="[Κείμενο]"/>
      <dgm:spPr/>
      <dgm:t>
        <a:bodyPr/>
        <a:lstStyle/>
        <a:p>
          <a:pPr algn="ctr"/>
          <a:r>
            <a:rPr lang="el-GR" b="1" u="sng" dirty="0" smtClean="0"/>
            <a:t>Χαρακτηριστικά:</a:t>
          </a:r>
          <a:endParaRPr lang="el-GR" dirty="0" smtClean="0"/>
        </a:p>
        <a:p>
          <a:pPr algn="l"/>
          <a:r>
            <a:rPr lang="el-GR" dirty="0" smtClean="0"/>
            <a:t>► </a:t>
          </a:r>
          <a:r>
            <a:rPr lang="en-US" dirty="0" smtClean="0"/>
            <a:t>Gram</a:t>
          </a:r>
          <a:r>
            <a:rPr lang="el-GR" dirty="0" smtClean="0"/>
            <a:t> (-) διπλόκοκκος</a:t>
          </a:r>
        </a:p>
        <a:p>
          <a:pPr algn="l"/>
          <a:r>
            <a:rPr lang="el-GR" dirty="0" smtClean="0"/>
            <a:t>► Οξειδάση (+)</a:t>
          </a:r>
        </a:p>
        <a:p>
          <a:pPr algn="l"/>
          <a:r>
            <a:rPr lang="el-GR" dirty="0" smtClean="0"/>
            <a:t>►  Καταλάση (+)</a:t>
          </a:r>
        </a:p>
        <a:p>
          <a:pPr algn="l"/>
          <a:r>
            <a:rPr lang="el-GR" dirty="0" smtClean="0"/>
            <a:t>► Διασπά τη γλυκόζη χωρίς την παραγωγή αερίου</a:t>
          </a:r>
        </a:p>
        <a:p>
          <a:pPr algn="l"/>
          <a:r>
            <a:rPr lang="el-GR" dirty="0" smtClean="0"/>
            <a:t>► Αναπτύσσεται σε εμπλουτισμένα θρεπτικά υλικά</a:t>
          </a:r>
        </a:p>
        <a:p>
          <a:pPr algn="l"/>
          <a:r>
            <a:rPr lang="el-GR" dirty="0" smtClean="0"/>
            <a:t>(σοκολατόχρωμο άγαρ, αιματούχο άγαρ)</a:t>
          </a:r>
        </a:p>
        <a:p>
          <a:pPr algn="l"/>
          <a:endParaRPr lang="el-GR" dirty="0" smtClean="0"/>
        </a:p>
        <a:p>
          <a:pPr algn="ctr"/>
          <a:r>
            <a:rPr lang="el-GR" dirty="0" smtClean="0"/>
            <a:t>Οι άνθρωποι είναι οι μόνοι φυσικοί ξενιστές</a:t>
          </a:r>
          <a:endParaRPr lang="el-GR" dirty="0"/>
        </a:p>
      </dgm:t>
    </dgm:pt>
    <dgm:pt modelId="{623E4A9B-B5E6-483B-9559-A316589423BA}" type="parTrans" cxnId="{4C9EDC16-C632-48C4-85A9-F3B62DAC16C9}">
      <dgm:prSet/>
      <dgm:spPr/>
      <dgm:t>
        <a:bodyPr/>
        <a:lstStyle/>
        <a:p>
          <a:endParaRPr lang="el-GR"/>
        </a:p>
      </dgm:t>
    </dgm:pt>
    <dgm:pt modelId="{FFED9F47-85F4-4D68-A657-5E6FE7C51DDD}" type="sibTrans" cxnId="{4C9EDC16-C632-48C4-85A9-F3B62DAC16C9}">
      <dgm:prSet/>
      <dgm:spPr/>
      <dgm:t>
        <a:bodyPr/>
        <a:lstStyle/>
        <a:p>
          <a:endParaRPr lang="el-GR"/>
        </a:p>
      </dgm:t>
    </dgm:pt>
    <dgm:pt modelId="{5128D091-2244-4839-BF16-E5004CBFEE86}">
      <dgm:prSet phldrT="[Κείμενο]"/>
      <dgm:spPr/>
      <dgm:t>
        <a:bodyPr/>
        <a:lstStyle/>
        <a:p>
          <a:pPr algn="ctr"/>
          <a:r>
            <a:rPr lang="el-GR" b="1" u="sng" dirty="0" smtClean="0"/>
            <a:t>Προκαλεί :</a:t>
          </a:r>
          <a:endParaRPr lang="el-GR" dirty="0" smtClean="0"/>
        </a:p>
        <a:p>
          <a:pPr algn="l"/>
          <a:r>
            <a:rPr lang="en-US" dirty="0" smtClean="0"/>
            <a:t>► </a:t>
          </a:r>
          <a:r>
            <a:rPr lang="el-GR" dirty="0" smtClean="0"/>
            <a:t>Ουρηθρίτιδα</a:t>
          </a:r>
        </a:p>
        <a:p>
          <a:pPr algn="l"/>
          <a:r>
            <a:rPr lang="en-US" dirty="0" smtClean="0"/>
            <a:t>►</a:t>
          </a:r>
          <a:r>
            <a:rPr lang="el-GR" dirty="0" smtClean="0"/>
            <a:t>Τραχηλίτιδα</a:t>
          </a:r>
        </a:p>
        <a:p>
          <a:pPr algn="l"/>
          <a:r>
            <a:rPr lang="en-US" dirty="0" smtClean="0"/>
            <a:t>► </a:t>
          </a:r>
          <a:r>
            <a:rPr lang="el-GR" dirty="0" smtClean="0"/>
            <a:t>Πρωκτίτιδα</a:t>
          </a:r>
        </a:p>
        <a:p>
          <a:pPr algn="l"/>
          <a:r>
            <a:rPr lang="en-US" dirty="0" smtClean="0"/>
            <a:t>► </a:t>
          </a:r>
          <a:r>
            <a:rPr lang="el-GR" dirty="0" smtClean="0"/>
            <a:t>Φαρυγγίτιδα</a:t>
          </a:r>
        </a:p>
      </dgm:t>
    </dgm:pt>
    <dgm:pt modelId="{BC59F6CB-29AF-4B6E-8A1A-C05FEAFDC64E}" type="parTrans" cxnId="{53B85B22-E130-4622-A3AD-99CB9CC5B73A}">
      <dgm:prSet/>
      <dgm:spPr/>
      <dgm:t>
        <a:bodyPr/>
        <a:lstStyle/>
        <a:p>
          <a:endParaRPr lang="el-GR"/>
        </a:p>
      </dgm:t>
    </dgm:pt>
    <dgm:pt modelId="{5F78B1E7-60C4-475D-95C1-9B3EAFBEED00}" type="sibTrans" cxnId="{53B85B22-E130-4622-A3AD-99CB9CC5B73A}">
      <dgm:prSet/>
      <dgm:spPr/>
      <dgm:t>
        <a:bodyPr/>
        <a:lstStyle/>
        <a:p>
          <a:endParaRPr lang="el-GR"/>
        </a:p>
      </dgm:t>
    </dgm:pt>
    <dgm:pt modelId="{40809354-8CC4-4660-868F-38C93A2B9AEC}">
      <dgm:prSet phldrT="[Κείμενο]"/>
      <dgm:spPr/>
      <dgm:t>
        <a:bodyPr/>
        <a:lstStyle/>
        <a:p>
          <a:pPr algn="ctr"/>
          <a:r>
            <a:rPr lang="el-GR" b="1" u="sng" dirty="0" smtClean="0"/>
            <a:t>Αναζητείται στην καλλιέργεια ουρηθρικού εκκρίματος και: </a:t>
          </a:r>
          <a:r>
            <a:rPr lang="el-GR" dirty="0" smtClean="0"/>
            <a:t>  </a:t>
          </a:r>
        </a:p>
        <a:p>
          <a:pPr algn="l"/>
          <a:r>
            <a:rPr lang="en-US" dirty="0" smtClean="0"/>
            <a:t>►</a:t>
          </a:r>
          <a:r>
            <a:rPr lang="el-GR" dirty="0" smtClean="0"/>
            <a:t>  Τραχηλικού εκκρίματος </a:t>
          </a:r>
        </a:p>
        <a:p>
          <a:pPr algn="l"/>
          <a:r>
            <a:rPr lang="en-US" dirty="0" smtClean="0"/>
            <a:t>►</a:t>
          </a:r>
          <a:r>
            <a:rPr lang="el-GR" dirty="0" smtClean="0"/>
            <a:t>   Κολπικού εκκρίματος </a:t>
          </a:r>
          <a:endParaRPr lang="el-GR" dirty="0"/>
        </a:p>
      </dgm:t>
    </dgm:pt>
    <dgm:pt modelId="{C9860109-372C-4104-B855-A4B5514C1B37}" type="parTrans" cxnId="{7F62144D-7DAD-42FC-9202-5A1F497FA2B7}">
      <dgm:prSet/>
      <dgm:spPr/>
      <dgm:t>
        <a:bodyPr/>
        <a:lstStyle/>
        <a:p>
          <a:endParaRPr lang="el-GR"/>
        </a:p>
      </dgm:t>
    </dgm:pt>
    <dgm:pt modelId="{14622EF1-32A4-41DF-BB97-9FAC662C8A60}" type="sibTrans" cxnId="{7F62144D-7DAD-42FC-9202-5A1F497FA2B7}">
      <dgm:prSet/>
      <dgm:spPr/>
      <dgm:t>
        <a:bodyPr/>
        <a:lstStyle/>
        <a:p>
          <a:endParaRPr lang="el-GR"/>
        </a:p>
      </dgm:t>
    </dgm:pt>
    <dgm:pt modelId="{52B273F5-E5DE-4241-A250-9ACBFBD2CED8}" type="pres">
      <dgm:prSet presAssocID="{BA6F2E28-4607-4697-A9CC-262A61E0210F}" presName="composite" presStyleCnt="0">
        <dgm:presLayoutVars>
          <dgm:chMax val="1"/>
          <dgm:dir/>
          <dgm:resizeHandles val="exact"/>
        </dgm:presLayoutVars>
      </dgm:prSet>
      <dgm:spPr/>
      <dgm:t>
        <a:bodyPr/>
        <a:lstStyle/>
        <a:p>
          <a:endParaRPr lang="el-GR"/>
        </a:p>
      </dgm:t>
    </dgm:pt>
    <dgm:pt modelId="{0237A179-5A5A-466A-8617-2DE631DD4011}" type="pres">
      <dgm:prSet presAssocID="{98F787A5-4DCC-4C68-9216-85071A5FE9CA}" presName="roof" presStyleLbl="dkBgShp" presStyleIdx="0" presStyleCnt="2"/>
      <dgm:spPr/>
      <dgm:t>
        <a:bodyPr/>
        <a:lstStyle/>
        <a:p>
          <a:endParaRPr lang="el-GR"/>
        </a:p>
      </dgm:t>
    </dgm:pt>
    <dgm:pt modelId="{3A37BF87-8098-4FD4-BE25-415A9D649D39}" type="pres">
      <dgm:prSet presAssocID="{98F787A5-4DCC-4C68-9216-85071A5FE9CA}" presName="pillars" presStyleCnt="0"/>
      <dgm:spPr/>
    </dgm:pt>
    <dgm:pt modelId="{A330912D-A83B-4BCB-BD46-3A696F30B25E}" type="pres">
      <dgm:prSet presAssocID="{98F787A5-4DCC-4C68-9216-85071A5FE9CA}" presName="pillar1" presStyleLbl="node1" presStyleIdx="0" presStyleCnt="3">
        <dgm:presLayoutVars>
          <dgm:bulletEnabled val="1"/>
        </dgm:presLayoutVars>
      </dgm:prSet>
      <dgm:spPr/>
      <dgm:t>
        <a:bodyPr/>
        <a:lstStyle/>
        <a:p>
          <a:endParaRPr lang="el-GR"/>
        </a:p>
      </dgm:t>
    </dgm:pt>
    <dgm:pt modelId="{FF416F31-C06E-46E4-BBE8-8F0B8353DF86}" type="pres">
      <dgm:prSet presAssocID="{5128D091-2244-4839-BF16-E5004CBFEE86}" presName="pillarX" presStyleLbl="node1" presStyleIdx="1" presStyleCnt="3">
        <dgm:presLayoutVars>
          <dgm:bulletEnabled val="1"/>
        </dgm:presLayoutVars>
      </dgm:prSet>
      <dgm:spPr/>
      <dgm:t>
        <a:bodyPr/>
        <a:lstStyle/>
        <a:p>
          <a:endParaRPr lang="el-GR"/>
        </a:p>
      </dgm:t>
    </dgm:pt>
    <dgm:pt modelId="{B9F4EC13-E156-423D-B2B9-AECD2ECB8AEC}" type="pres">
      <dgm:prSet presAssocID="{40809354-8CC4-4660-868F-38C93A2B9AEC}" presName="pillarX" presStyleLbl="node1" presStyleIdx="2" presStyleCnt="3">
        <dgm:presLayoutVars>
          <dgm:bulletEnabled val="1"/>
        </dgm:presLayoutVars>
      </dgm:prSet>
      <dgm:spPr/>
      <dgm:t>
        <a:bodyPr/>
        <a:lstStyle/>
        <a:p>
          <a:endParaRPr lang="el-GR"/>
        </a:p>
      </dgm:t>
    </dgm:pt>
    <dgm:pt modelId="{011C4FE9-0041-435F-B7A1-2655BADE96FC}" type="pres">
      <dgm:prSet presAssocID="{98F787A5-4DCC-4C68-9216-85071A5FE9CA}" presName="base" presStyleLbl="dkBgShp" presStyleIdx="1" presStyleCnt="2"/>
      <dgm:spPr/>
    </dgm:pt>
  </dgm:ptLst>
  <dgm:cxnLst>
    <dgm:cxn modelId="{8CDC5C5A-2F13-43A2-A74A-B4FCD42FF8D2}" type="presOf" srcId="{A124E773-6F1A-4A5F-A2A9-95B1BE11B60E}" destId="{A330912D-A83B-4BCB-BD46-3A696F30B25E}" srcOrd="0" destOrd="0" presId="urn:microsoft.com/office/officeart/2005/8/layout/hList3"/>
    <dgm:cxn modelId="{F41794F5-2718-4A15-80FC-D8852CB00978}" type="presOf" srcId="{5128D091-2244-4839-BF16-E5004CBFEE86}" destId="{FF416F31-C06E-46E4-BBE8-8F0B8353DF86}" srcOrd="0" destOrd="0" presId="urn:microsoft.com/office/officeart/2005/8/layout/hList3"/>
    <dgm:cxn modelId="{7F62144D-7DAD-42FC-9202-5A1F497FA2B7}" srcId="{98F787A5-4DCC-4C68-9216-85071A5FE9CA}" destId="{40809354-8CC4-4660-868F-38C93A2B9AEC}" srcOrd="2" destOrd="0" parTransId="{C9860109-372C-4104-B855-A4B5514C1B37}" sibTransId="{14622EF1-32A4-41DF-BB97-9FAC662C8A60}"/>
    <dgm:cxn modelId="{440C2D2F-2F55-4D90-A9E8-CD9E3227073D}" type="presOf" srcId="{BA6F2E28-4607-4697-A9CC-262A61E0210F}" destId="{52B273F5-E5DE-4241-A250-9ACBFBD2CED8}" srcOrd="0" destOrd="0" presId="urn:microsoft.com/office/officeart/2005/8/layout/hList3"/>
    <dgm:cxn modelId="{DDA3EBF7-22CB-4D17-B535-5F73F74706DC}" type="presOf" srcId="{98F787A5-4DCC-4C68-9216-85071A5FE9CA}" destId="{0237A179-5A5A-466A-8617-2DE631DD4011}" srcOrd="0" destOrd="0" presId="urn:microsoft.com/office/officeart/2005/8/layout/hList3"/>
    <dgm:cxn modelId="{4C9EDC16-C632-48C4-85A9-F3B62DAC16C9}" srcId="{98F787A5-4DCC-4C68-9216-85071A5FE9CA}" destId="{A124E773-6F1A-4A5F-A2A9-95B1BE11B60E}" srcOrd="0" destOrd="0" parTransId="{623E4A9B-B5E6-483B-9559-A316589423BA}" sibTransId="{FFED9F47-85F4-4D68-A657-5E6FE7C51DDD}"/>
    <dgm:cxn modelId="{DA01E8BC-F31D-4580-854B-3F11E9D96C88}" srcId="{BA6F2E28-4607-4697-A9CC-262A61E0210F}" destId="{98F787A5-4DCC-4C68-9216-85071A5FE9CA}" srcOrd="0" destOrd="0" parTransId="{F2F5ECE8-95A7-4B05-8FC4-B2D76820FD01}" sibTransId="{6D251ECF-BF89-46AF-89A4-0A07D467698F}"/>
    <dgm:cxn modelId="{53B85B22-E130-4622-A3AD-99CB9CC5B73A}" srcId="{98F787A5-4DCC-4C68-9216-85071A5FE9CA}" destId="{5128D091-2244-4839-BF16-E5004CBFEE86}" srcOrd="1" destOrd="0" parTransId="{BC59F6CB-29AF-4B6E-8A1A-C05FEAFDC64E}" sibTransId="{5F78B1E7-60C4-475D-95C1-9B3EAFBEED00}"/>
    <dgm:cxn modelId="{4C50F048-9120-4A26-9EA8-8DCAD6AD3EE8}" type="presOf" srcId="{40809354-8CC4-4660-868F-38C93A2B9AEC}" destId="{B9F4EC13-E156-423D-B2B9-AECD2ECB8AEC}" srcOrd="0" destOrd="0" presId="urn:microsoft.com/office/officeart/2005/8/layout/hList3"/>
    <dgm:cxn modelId="{6DC4465B-B0CD-4655-B9F4-EDB879123EB9}" type="presParOf" srcId="{52B273F5-E5DE-4241-A250-9ACBFBD2CED8}" destId="{0237A179-5A5A-466A-8617-2DE631DD4011}" srcOrd="0" destOrd="0" presId="urn:microsoft.com/office/officeart/2005/8/layout/hList3"/>
    <dgm:cxn modelId="{21A910F6-9479-4A54-A69A-885ACBA2A217}" type="presParOf" srcId="{52B273F5-E5DE-4241-A250-9ACBFBD2CED8}" destId="{3A37BF87-8098-4FD4-BE25-415A9D649D39}" srcOrd="1" destOrd="0" presId="urn:microsoft.com/office/officeart/2005/8/layout/hList3"/>
    <dgm:cxn modelId="{E8543569-3C84-45B4-B0A0-1D6DD99FC8B7}" type="presParOf" srcId="{3A37BF87-8098-4FD4-BE25-415A9D649D39}" destId="{A330912D-A83B-4BCB-BD46-3A696F30B25E}" srcOrd="0" destOrd="0" presId="urn:microsoft.com/office/officeart/2005/8/layout/hList3"/>
    <dgm:cxn modelId="{1CABF075-37EB-4934-985A-B37F5FE2DF47}" type="presParOf" srcId="{3A37BF87-8098-4FD4-BE25-415A9D649D39}" destId="{FF416F31-C06E-46E4-BBE8-8F0B8353DF86}" srcOrd="1" destOrd="0" presId="urn:microsoft.com/office/officeart/2005/8/layout/hList3"/>
    <dgm:cxn modelId="{9A195A63-4B97-4FB5-AC53-7D506D46764B}" type="presParOf" srcId="{3A37BF87-8098-4FD4-BE25-415A9D649D39}" destId="{B9F4EC13-E156-423D-B2B9-AECD2ECB8AEC}" srcOrd="2" destOrd="0" presId="urn:microsoft.com/office/officeart/2005/8/layout/hList3"/>
    <dgm:cxn modelId="{D6C4776D-93B2-4936-AC09-98DEB0BA2AF6}" type="presParOf" srcId="{52B273F5-E5DE-4241-A250-9ACBFBD2CED8}" destId="{011C4FE9-0041-435F-B7A1-2655BADE96F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1A92F8B-9643-4C31-A5EA-5029597089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7889E68-AEC3-4295-B659-CCD942DC4834}">
      <dgm:prSet phldrT="[Κείμενο]" custT="1"/>
      <dgm:spPr/>
      <dgm:t>
        <a:bodyPr/>
        <a:lstStyle/>
        <a:p>
          <a:r>
            <a:rPr lang="el-GR" sz="1800" b="1" u="none" dirty="0" smtClean="0"/>
            <a:t>Λήψη ουρηθρικού εκκρίματος</a:t>
          </a:r>
          <a:endParaRPr lang="el-GR" sz="1800" u="none" dirty="0"/>
        </a:p>
      </dgm:t>
    </dgm:pt>
    <dgm:pt modelId="{0EE8E0D0-171E-40EC-80FF-31D693B51987}" type="parTrans" cxnId="{E9BD1E96-4191-4DFC-8E5B-EA5EF7A59834}">
      <dgm:prSet/>
      <dgm:spPr/>
      <dgm:t>
        <a:bodyPr/>
        <a:lstStyle/>
        <a:p>
          <a:endParaRPr lang="el-GR"/>
        </a:p>
      </dgm:t>
    </dgm:pt>
    <dgm:pt modelId="{995FD793-C5C2-4773-8FFF-56B25DB0417B}" type="sibTrans" cxnId="{E9BD1E96-4191-4DFC-8E5B-EA5EF7A59834}">
      <dgm:prSet/>
      <dgm:spPr/>
      <dgm:t>
        <a:bodyPr/>
        <a:lstStyle/>
        <a:p>
          <a:endParaRPr lang="el-GR"/>
        </a:p>
      </dgm:t>
    </dgm:pt>
    <dgm:pt modelId="{26B7A41F-22BF-4529-9C53-5B78BC6B36CA}">
      <dgm:prSet phldrT="[Κείμενο]"/>
      <dgm:spPr/>
      <dgm:t>
        <a:bodyPr/>
        <a:lstStyle/>
        <a:p>
          <a:r>
            <a:rPr lang="el-GR" b="1" dirty="0" smtClean="0"/>
            <a:t>καλός καθαρισμός του στομίου της ουρήθρας</a:t>
          </a:r>
          <a:endParaRPr lang="el-GR" dirty="0"/>
        </a:p>
      </dgm:t>
    </dgm:pt>
    <dgm:pt modelId="{7F6E0746-BD06-46FD-A25C-8EDDFF24490D}" type="parTrans" cxnId="{C401C665-AB3C-45B5-9DD8-141AFD57645E}">
      <dgm:prSet/>
      <dgm:spPr/>
      <dgm:t>
        <a:bodyPr/>
        <a:lstStyle/>
        <a:p>
          <a:endParaRPr lang="el-GR"/>
        </a:p>
      </dgm:t>
    </dgm:pt>
    <dgm:pt modelId="{199C3CEF-DF09-49AC-A6C9-F9A3BB4F709F}" type="sibTrans" cxnId="{C401C665-AB3C-45B5-9DD8-141AFD57645E}">
      <dgm:prSet/>
      <dgm:spPr/>
      <dgm:t>
        <a:bodyPr/>
        <a:lstStyle/>
        <a:p>
          <a:endParaRPr lang="el-GR"/>
        </a:p>
      </dgm:t>
    </dgm:pt>
    <dgm:pt modelId="{37B939A9-7D30-4C79-BA0F-DF727CD862D4}">
      <dgm:prSet phldrT="[Κείμενο]" custT="1"/>
      <dgm:spPr/>
      <dgm:t>
        <a:bodyPr/>
        <a:lstStyle/>
        <a:p>
          <a:r>
            <a:rPr lang="el-GR" sz="1800" b="1" u="none" dirty="0" smtClean="0"/>
            <a:t>Χρώση </a:t>
          </a:r>
          <a:r>
            <a:rPr lang="en-US" sz="1800" b="1" u="none" dirty="0" smtClean="0"/>
            <a:t>Gram</a:t>
          </a:r>
          <a:endParaRPr lang="el-GR" sz="1800" u="none" dirty="0"/>
        </a:p>
      </dgm:t>
    </dgm:pt>
    <dgm:pt modelId="{D1E595A2-853C-4585-A150-EDB6E57B314B}" type="parTrans" cxnId="{DB64DE4B-B025-4447-8705-1682D4544979}">
      <dgm:prSet/>
      <dgm:spPr/>
      <dgm:t>
        <a:bodyPr/>
        <a:lstStyle/>
        <a:p>
          <a:endParaRPr lang="el-GR"/>
        </a:p>
      </dgm:t>
    </dgm:pt>
    <dgm:pt modelId="{CCA4D097-5430-40E1-AA38-EBD6323B8F98}" type="sibTrans" cxnId="{DB64DE4B-B025-4447-8705-1682D4544979}">
      <dgm:prSet/>
      <dgm:spPr/>
      <dgm:t>
        <a:bodyPr/>
        <a:lstStyle/>
        <a:p>
          <a:endParaRPr lang="el-GR"/>
        </a:p>
      </dgm:t>
    </dgm:pt>
    <dgm:pt modelId="{2EB47B2C-2557-402B-8A72-4BCBE3333729}">
      <dgm:prSet phldrT="[Κείμενο]"/>
      <dgm:spPr/>
      <dgm:t>
        <a:bodyPr/>
        <a:lstStyle/>
        <a:p>
          <a:r>
            <a:rPr lang="en-US" b="1" dirty="0" smtClean="0"/>
            <a:t>Gram</a:t>
          </a:r>
          <a:r>
            <a:rPr lang="el-GR" b="1" dirty="0" smtClean="0"/>
            <a:t> (-) </a:t>
          </a:r>
          <a:r>
            <a:rPr lang="el-GR" b="1" dirty="0" err="1" smtClean="0"/>
            <a:t>διπλόκοκκοι</a:t>
          </a:r>
          <a:r>
            <a:rPr lang="el-GR" b="1" dirty="0" smtClean="0"/>
            <a:t> (</a:t>
          </a:r>
          <a:r>
            <a:rPr lang="el-GR" b="1" dirty="0" err="1" smtClean="0"/>
            <a:t>καφεδοειδείς</a:t>
          </a:r>
          <a:r>
            <a:rPr lang="el-GR" b="1" dirty="0" smtClean="0"/>
            <a:t>)</a:t>
          </a:r>
          <a:endParaRPr lang="el-GR" dirty="0"/>
        </a:p>
      </dgm:t>
    </dgm:pt>
    <dgm:pt modelId="{D80DC289-0AB6-41A3-AC67-CF25200F55B2}" type="parTrans" cxnId="{667CB931-5E08-456A-AB52-170E4341D992}">
      <dgm:prSet/>
      <dgm:spPr/>
      <dgm:t>
        <a:bodyPr/>
        <a:lstStyle/>
        <a:p>
          <a:endParaRPr lang="el-GR"/>
        </a:p>
      </dgm:t>
    </dgm:pt>
    <dgm:pt modelId="{B976B842-4738-4626-BB06-B39F2AFCE5EA}" type="sibTrans" cxnId="{667CB931-5E08-456A-AB52-170E4341D992}">
      <dgm:prSet/>
      <dgm:spPr/>
      <dgm:t>
        <a:bodyPr/>
        <a:lstStyle/>
        <a:p>
          <a:endParaRPr lang="el-GR"/>
        </a:p>
      </dgm:t>
    </dgm:pt>
    <dgm:pt modelId="{D4E3921E-9D10-4345-BA3D-6BE3C4516CC4}">
      <dgm:prSet phldrT="[Κείμενο]" custT="1"/>
      <dgm:spPr/>
      <dgm:t>
        <a:bodyPr/>
        <a:lstStyle/>
        <a:p>
          <a:r>
            <a:rPr lang="el-GR" sz="1800" b="1" u="none" dirty="0" smtClean="0"/>
            <a:t>Καλλιέργεια</a:t>
          </a:r>
          <a:endParaRPr lang="el-GR" sz="1800" u="none" dirty="0"/>
        </a:p>
      </dgm:t>
    </dgm:pt>
    <dgm:pt modelId="{8A170DB5-99D6-4556-927B-F355499554CB}" type="parTrans" cxnId="{C919F0F2-C42D-48A0-A856-4A15C62C74E7}">
      <dgm:prSet/>
      <dgm:spPr/>
      <dgm:t>
        <a:bodyPr/>
        <a:lstStyle/>
        <a:p>
          <a:endParaRPr lang="el-GR"/>
        </a:p>
      </dgm:t>
    </dgm:pt>
    <dgm:pt modelId="{2B1F911A-77BC-45A2-86A7-39346D89B00F}" type="sibTrans" cxnId="{C919F0F2-C42D-48A0-A856-4A15C62C74E7}">
      <dgm:prSet/>
      <dgm:spPr/>
      <dgm:t>
        <a:bodyPr/>
        <a:lstStyle/>
        <a:p>
          <a:endParaRPr lang="el-GR"/>
        </a:p>
      </dgm:t>
    </dgm:pt>
    <dgm:pt modelId="{D3BAF488-7CF4-4DAD-8DE7-32EEAC7A1E17}">
      <dgm:prSet phldrT="[Κείμενο]"/>
      <dgm:spPr/>
      <dgm:t>
        <a:bodyPr/>
        <a:lstStyle/>
        <a:p>
          <a:r>
            <a:rPr lang="el-GR" b="1" dirty="0" smtClean="0"/>
            <a:t>Θρεπτικό υλικό </a:t>
          </a:r>
          <a:r>
            <a:rPr lang="en-US" b="1" dirty="0" err="1" smtClean="0"/>
            <a:t>Trayer</a:t>
          </a:r>
          <a:r>
            <a:rPr lang="el-GR" b="1" dirty="0" smtClean="0"/>
            <a:t>-</a:t>
          </a:r>
          <a:r>
            <a:rPr lang="en-US" b="1" dirty="0" smtClean="0"/>
            <a:t>Martin </a:t>
          </a:r>
          <a:r>
            <a:rPr lang="el-GR" b="1" dirty="0" smtClean="0"/>
            <a:t>(περιέχει αίμα ή ορό και αντιβιοτικά) ή σοκολατόχρωμο άγαρ</a:t>
          </a:r>
          <a:endParaRPr lang="el-GR" dirty="0"/>
        </a:p>
      </dgm:t>
    </dgm:pt>
    <dgm:pt modelId="{9217B2E4-0709-40EC-9942-C2B3630034EC}" type="parTrans" cxnId="{B5CC30C6-D15F-4805-9F6D-69F711B53DA2}">
      <dgm:prSet/>
      <dgm:spPr/>
      <dgm:t>
        <a:bodyPr/>
        <a:lstStyle/>
        <a:p>
          <a:endParaRPr lang="el-GR"/>
        </a:p>
      </dgm:t>
    </dgm:pt>
    <dgm:pt modelId="{22D6D2F4-290E-4223-AF8F-0F7931BC1FDC}" type="sibTrans" cxnId="{B5CC30C6-D15F-4805-9F6D-69F711B53DA2}">
      <dgm:prSet/>
      <dgm:spPr/>
      <dgm:t>
        <a:bodyPr/>
        <a:lstStyle/>
        <a:p>
          <a:endParaRPr lang="el-GR"/>
        </a:p>
      </dgm:t>
    </dgm:pt>
    <dgm:pt modelId="{9BA5A4E6-6F7E-4642-9F42-B227664D824E}">
      <dgm:prSet/>
      <dgm:spPr/>
      <dgm:t>
        <a:bodyPr/>
        <a:lstStyle/>
        <a:p>
          <a:r>
            <a:rPr lang="el-GR" b="1" dirty="0" smtClean="0"/>
            <a:t>λήψη πύου απευθείας αν αναβλύζει ή εισαγωγή λεπτού στυλεού στον ουρηθρικό σωλήνα</a:t>
          </a:r>
          <a:endParaRPr lang="el-GR" dirty="0"/>
        </a:p>
      </dgm:t>
    </dgm:pt>
    <dgm:pt modelId="{17240440-D09F-46E2-87A8-3F6C0432583E}" type="parTrans" cxnId="{4B0ACCE9-D755-4F1A-B706-AD8C7133B476}">
      <dgm:prSet/>
      <dgm:spPr/>
      <dgm:t>
        <a:bodyPr/>
        <a:lstStyle/>
        <a:p>
          <a:endParaRPr lang="el-GR"/>
        </a:p>
      </dgm:t>
    </dgm:pt>
    <dgm:pt modelId="{CE77A329-9A8B-456F-B3B8-017A3870A7E5}" type="sibTrans" cxnId="{4B0ACCE9-D755-4F1A-B706-AD8C7133B476}">
      <dgm:prSet/>
      <dgm:spPr/>
      <dgm:t>
        <a:bodyPr/>
        <a:lstStyle/>
        <a:p>
          <a:endParaRPr lang="el-GR"/>
        </a:p>
      </dgm:t>
    </dgm:pt>
    <dgm:pt modelId="{0FB08A02-8ADB-4B83-B3DF-54BE38FD9C91}">
      <dgm:prSet/>
      <dgm:spPr/>
      <dgm:t>
        <a:bodyPr/>
        <a:lstStyle/>
        <a:p>
          <a:r>
            <a:rPr lang="el-GR" b="1" dirty="0" smtClean="0"/>
            <a:t>άμεσος εμβολιασμός σε θρεπτικά υλικά και επίστρωση σε </a:t>
          </a:r>
          <a:r>
            <a:rPr lang="el-GR" b="1" dirty="0" err="1" smtClean="0"/>
            <a:t>αντικειμενοφόρες</a:t>
          </a:r>
          <a:r>
            <a:rPr lang="el-GR" b="1" dirty="0" smtClean="0"/>
            <a:t> πλάκες</a:t>
          </a:r>
          <a:endParaRPr lang="el-GR" dirty="0"/>
        </a:p>
      </dgm:t>
    </dgm:pt>
    <dgm:pt modelId="{50314116-79BD-42F5-A5E2-4242F2B99A5F}" type="parTrans" cxnId="{6833347D-2623-44FE-A73C-4517C271A8CD}">
      <dgm:prSet/>
      <dgm:spPr/>
      <dgm:t>
        <a:bodyPr/>
        <a:lstStyle/>
        <a:p>
          <a:endParaRPr lang="el-GR"/>
        </a:p>
      </dgm:t>
    </dgm:pt>
    <dgm:pt modelId="{40B706A0-39CD-4250-85C5-0F0E94DA9116}" type="sibTrans" cxnId="{6833347D-2623-44FE-A73C-4517C271A8CD}">
      <dgm:prSet/>
      <dgm:spPr/>
      <dgm:t>
        <a:bodyPr/>
        <a:lstStyle/>
        <a:p>
          <a:endParaRPr lang="el-GR"/>
        </a:p>
      </dgm:t>
    </dgm:pt>
    <dgm:pt modelId="{276492E5-B4C9-41DD-A838-3EB6E6975CAE}">
      <dgm:prSet/>
      <dgm:spPr/>
      <dgm:t>
        <a:bodyPr/>
        <a:lstStyle/>
        <a:p>
          <a:r>
            <a:rPr lang="el-GR" b="1" dirty="0" smtClean="0"/>
            <a:t> Ενδοκυττάριοι σε ζεύγη (οξύ στάδιο στον άντρα)</a:t>
          </a:r>
          <a:endParaRPr lang="el-GR" dirty="0"/>
        </a:p>
      </dgm:t>
    </dgm:pt>
    <dgm:pt modelId="{6FA414D8-FD7B-40CD-9385-C8D805292076}" type="parTrans" cxnId="{EBAA934A-9EF5-4B5F-9255-832F1C20E99C}">
      <dgm:prSet/>
      <dgm:spPr/>
      <dgm:t>
        <a:bodyPr/>
        <a:lstStyle/>
        <a:p>
          <a:endParaRPr lang="el-GR"/>
        </a:p>
      </dgm:t>
    </dgm:pt>
    <dgm:pt modelId="{0A23F310-003E-4BB8-99C5-60A58EFE6E86}" type="sibTrans" cxnId="{EBAA934A-9EF5-4B5F-9255-832F1C20E99C}">
      <dgm:prSet/>
      <dgm:spPr/>
      <dgm:t>
        <a:bodyPr/>
        <a:lstStyle/>
        <a:p>
          <a:endParaRPr lang="el-GR"/>
        </a:p>
      </dgm:t>
    </dgm:pt>
    <dgm:pt modelId="{84807D5A-78B3-4828-9026-259D1D4B3193}">
      <dgm:prSet/>
      <dgm:spPr/>
      <dgm:t>
        <a:bodyPr/>
        <a:lstStyle/>
        <a:p>
          <a:r>
            <a:rPr lang="el-GR" b="1" dirty="0" smtClean="0"/>
            <a:t> </a:t>
          </a:r>
          <a:r>
            <a:rPr lang="el-GR" b="1" dirty="0" err="1" smtClean="0"/>
            <a:t>Εξωκυττάριοι</a:t>
          </a:r>
          <a:r>
            <a:rPr lang="el-GR" b="1" dirty="0" smtClean="0"/>
            <a:t>  (πολύ αρχικό στάδιο)</a:t>
          </a:r>
          <a:endParaRPr lang="el-GR" dirty="0"/>
        </a:p>
      </dgm:t>
    </dgm:pt>
    <dgm:pt modelId="{899317C8-21EC-443A-B1D3-FAC7EDD7F8E1}" type="parTrans" cxnId="{0A15758E-700B-4860-985A-B7DAAC1D0433}">
      <dgm:prSet/>
      <dgm:spPr/>
      <dgm:t>
        <a:bodyPr/>
        <a:lstStyle/>
        <a:p>
          <a:endParaRPr lang="el-GR"/>
        </a:p>
      </dgm:t>
    </dgm:pt>
    <dgm:pt modelId="{D404B2AD-B3AC-4B27-BEE7-7BEFFA8C042B}" type="sibTrans" cxnId="{0A15758E-700B-4860-985A-B7DAAC1D0433}">
      <dgm:prSet/>
      <dgm:spPr/>
      <dgm:t>
        <a:bodyPr/>
        <a:lstStyle/>
        <a:p>
          <a:endParaRPr lang="el-GR"/>
        </a:p>
      </dgm:t>
    </dgm:pt>
    <dgm:pt modelId="{991BAE0F-45FE-4D1C-9780-CBC7C85ECC67}">
      <dgm:prSet/>
      <dgm:spPr/>
      <dgm:t>
        <a:bodyPr/>
        <a:lstStyle/>
        <a:p>
          <a:r>
            <a:rPr lang="el-GR" b="1" dirty="0" smtClean="0"/>
            <a:t>Επίστρωση </a:t>
          </a:r>
          <a:r>
            <a:rPr lang="el-GR" b="1" dirty="0" smtClean="0"/>
            <a:t>πυκνή</a:t>
          </a:r>
          <a:endParaRPr lang="el-GR" dirty="0"/>
        </a:p>
      </dgm:t>
    </dgm:pt>
    <dgm:pt modelId="{75FDC087-6595-49DF-93C1-FFE60EB459FC}" type="parTrans" cxnId="{9093FDE6-D19D-4468-AEF0-842BA2DE942F}">
      <dgm:prSet/>
      <dgm:spPr/>
      <dgm:t>
        <a:bodyPr/>
        <a:lstStyle/>
        <a:p>
          <a:endParaRPr lang="el-GR"/>
        </a:p>
      </dgm:t>
    </dgm:pt>
    <dgm:pt modelId="{5820300F-6950-4439-BAD8-DDB7DC1127C8}" type="sibTrans" cxnId="{9093FDE6-D19D-4468-AEF0-842BA2DE942F}">
      <dgm:prSet/>
      <dgm:spPr/>
      <dgm:t>
        <a:bodyPr/>
        <a:lstStyle/>
        <a:p>
          <a:endParaRPr lang="el-GR"/>
        </a:p>
      </dgm:t>
    </dgm:pt>
    <dgm:pt modelId="{8E57F552-5FF7-481D-A80A-5BBCA2736566}">
      <dgm:prSet/>
      <dgm:spPr/>
      <dgm:t>
        <a:bodyPr/>
        <a:lstStyle/>
        <a:p>
          <a:r>
            <a:rPr lang="el-GR" b="1" dirty="0" smtClean="0"/>
            <a:t> </a:t>
          </a:r>
          <a:r>
            <a:rPr lang="el-GR" b="1" dirty="0" smtClean="0"/>
            <a:t>Επώαση στους 35-37</a:t>
          </a:r>
          <a:r>
            <a:rPr lang="en-US" b="1" baseline="30000" dirty="0" smtClean="0"/>
            <a:t>o </a:t>
          </a:r>
          <a:r>
            <a:rPr lang="en-US" b="1" dirty="0" smtClean="0"/>
            <a:t>C</a:t>
          </a:r>
          <a:r>
            <a:rPr lang="el-GR" b="1" dirty="0" smtClean="0"/>
            <a:t>, με </a:t>
          </a:r>
          <a:r>
            <a:rPr lang="en-US" b="1" dirty="0" smtClean="0"/>
            <a:t>CO</a:t>
          </a:r>
          <a:r>
            <a:rPr lang="el-GR" b="1" baseline="-25000" dirty="0" smtClean="0"/>
            <a:t>2</a:t>
          </a:r>
          <a:r>
            <a:rPr lang="el-GR" b="1" dirty="0" smtClean="0"/>
            <a:t>, 2-3 ημέρες</a:t>
          </a:r>
          <a:endParaRPr lang="el-GR" dirty="0"/>
        </a:p>
      </dgm:t>
    </dgm:pt>
    <dgm:pt modelId="{B69A64BB-4FEA-4078-9D85-DB2DD0B0BEF1}" type="parTrans" cxnId="{343A09A4-61D7-46AF-A9F7-870182538341}">
      <dgm:prSet/>
      <dgm:spPr/>
      <dgm:t>
        <a:bodyPr/>
        <a:lstStyle/>
        <a:p>
          <a:endParaRPr lang="el-GR"/>
        </a:p>
      </dgm:t>
    </dgm:pt>
    <dgm:pt modelId="{22BAD876-3FA0-4F85-AC29-19F83E3A3525}" type="sibTrans" cxnId="{343A09A4-61D7-46AF-A9F7-870182538341}">
      <dgm:prSet/>
      <dgm:spPr/>
      <dgm:t>
        <a:bodyPr/>
        <a:lstStyle/>
        <a:p>
          <a:endParaRPr lang="el-GR"/>
        </a:p>
      </dgm:t>
    </dgm:pt>
    <dgm:pt modelId="{F248E65D-AD97-4C0D-BCAE-07A952E964FD}">
      <dgm:prSet/>
      <dgm:spPr/>
      <dgm:t>
        <a:bodyPr/>
        <a:lstStyle/>
        <a:p>
          <a:r>
            <a:rPr lang="el-GR" b="1" dirty="0" smtClean="0"/>
            <a:t>Αποικίες </a:t>
          </a:r>
          <a:r>
            <a:rPr lang="el-GR" b="1" dirty="0" err="1" smtClean="0"/>
            <a:t>γκριζόλευκες</a:t>
          </a:r>
          <a:r>
            <a:rPr lang="el-GR" b="1" dirty="0" smtClean="0"/>
            <a:t>, γυαλιστερές, διαφανείς</a:t>
          </a:r>
          <a:endParaRPr lang="el-GR" dirty="0"/>
        </a:p>
      </dgm:t>
    </dgm:pt>
    <dgm:pt modelId="{946FAF57-7E2F-45F9-B17F-7E2619220AA7}" type="parTrans" cxnId="{192D1360-18E4-40F4-8C65-B078374A928D}">
      <dgm:prSet/>
      <dgm:spPr/>
      <dgm:t>
        <a:bodyPr/>
        <a:lstStyle/>
        <a:p>
          <a:endParaRPr lang="el-GR"/>
        </a:p>
      </dgm:t>
    </dgm:pt>
    <dgm:pt modelId="{602DAA86-5F5D-4EE8-B269-89B56BE08D28}" type="sibTrans" cxnId="{192D1360-18E4-40F4-8C65-B078374A928D}">
      <dgm:prSet/>
      <dgm:spPr/>
      <dgm:t>
        <a:bodyPr/>
        <a:lstStyle/>
        <a:p>
          <a:endParaRPr lang="el-GR"/>
        </a:p>
      </dgm:t>
    </dgm:pt>
    <dgm:pt modelId="{21C72829-5665-405A-848F-0E8CBDC029C1}">
      <dgm:prSet/>
      <dgm:spPr/>
      <dgm:t>
        <a:bodyPr/>
        <a:lstStyle/>
        <a:p>
          <a:r>
            <a:rPr lang="el-GR" b="1" dirty="0" smtClean="0"/>
            <a:t>Οξειδάση (+)   </a:t>
          </a:r>
          <a:endParaRPr lang="el-GR" dirty="0"/>
        </a:p>
      </dgm:t>
    </dgm:pt>
    <dgm:pt modelId="{AAE2E347-3A3F-4D77-A277-35237B58558B}" type="parTrans" cxnId="{B01A86B7-705A-439E-A409-F171A7055229}">
      <dgm:prSet/>
      <dgm:spPr/>
      <dgm:t>
        <a:bodyPr/>
        <a:lstStyle/>
        <a:p>
          <a:endParaRPr lang="el-GR"/>
        </a:p>
      </dgm:t>
    </dgm:pt>
    <dgm:pt modelId="{4372A6BE-C162-4395-985B-DD7C4FA9B15A}" type="sibTrans" cxnId="{B01A86B7-705A-439E-A409-F171A7055229}">
      <dgm:prSet/>
      <dgm:spPr/>
      <dgm:t>
        <a:bodyPr/>
        <a:lstStyle/>
        <a:p>
          <a:endParaRPr lang="el-GR"/>
        </a:p>
      </dgm:t>
    </dgm:pt>
    <dgm:pt modelId="{5D2509B1-06BE-4BD5-BD22-051BA53FAED1}" type="pres">
      <dgm:prSet presAssocID="{61A92F8B-9643-4C31-A5EA-502959708949}" presName="Name0" presStyleCnt="0">
        <dgm:presLayoutVars>
          <dgm:dir/>
          <dgm:animLvl val="lvl"/>
          <dgm:resizeHandles val="exact"/>
        </dgm:presLayoutVars>
      </dgm:prSet>
      <dgm:spPr/>
      <dgm:t>
        <a:bodyPr/>
        <a:lstStyle/>
        <a:p>
          <a:endParaRPr lang="el-GR"/>
        </a:p>
      </dgm:t>
    </dgm:pt>
    <dgm:pt modelId="{18957FFF-AB73-42B6-A124-FC7B712D5F95}" type="pres">
      <dgm:prSet presAssocID="{77889E68-AEC3-4295-B659-CCD942DC4834}" presName="linNode" presStyleCnt="0"/>
      <dgm:spPr/>
    </dgm:pt>
    <dgm:pt modelId="{48C996EF-15EB-4995-BB25-39B2AFE8DB2E}" type="pres">
      <dgm:prSet presAssocID="{77889E68-AEC3-4295-B659-CCD942DC4834}" presName="parentText" presStyleLbl="node1" presStyleIdx="0" presStyleCnt="3">
        <dgm:presLayoutVars>
          <dgm:chMax val="1"/>
          <dgm:bulletEnabled val="1"/>
        </dgm:presLayoutVars>
      </dgm:prSet>
      <dgm:spPr/>
      <dgm:t>
        <a:bodyPr/>
        <a:lstStyle/>
        <a:p>
          <a:endParaRPr lang="el-GR"/>
        </a:p>
      </dgm:t>
    </dgm:pt>
    <dgm:pt modelId="{48755C6F-ECB8-4A39-969A-D87870C07244}" type="pres">
      <dgm:prSet presAssocID="{77889E68-AEC3-4295-B659-CCD942DC4834}" presName="descendantText" presStyleLbl="alignAccFollowNode1" presStyleIdx="0" presStyleCnt="3">
        <dgm:presLayoutVars>
          <dgm:bulletEnabled val="1"/>
        </dgm:presLayoutVars>
      </dgm:prSet>
      <dgm:spPr/>
      <dgm:t>
        <a:bodyPr/>
        <a:lstStyle/>
        <a:p>
          <a:endParaRPr lang="el-GR"/>
        </a:p>
      </dgm:t>
    </dgm:pt>
    <dgm:pt modelId="{C0FD6F2E-F3AD-4081-A930-DEFCEC56BB9C}" type="pres">
      <dgm:prSet presAssocID="{995FD793-C5C2-4773-8FFF-56B25DB0417B}" presName="sp" presStyleCnt="0"/>
      <dgm:spPr/>
    </dgm:pt>
    <dgm:pt modelId="{D7E229B5-AC71-4A59-83FA-2A4318FF7F66}" type="pres">
      <dgm:prSet presAssocID="{37B939A9-7D30-4C79-BA0F-DF727CD862D4}" presName="linNode" presStyleCnt="0"/>
      <dgm:spPr/>
    </dgm:pt>
    <dgm:pt modelId="{A54A4EC7-ED35-4B05-86BA-1F6379DC9959}" type="pres">
      <dgm:prSet presAssocID="{37B939A9-7D30-4C79-BA0F-DF727CD862D4}" presName="parentText" presStyleLbl="node1" presStyleIdx="1" presStyleCnt="3">
        <dgm:presLayoutVars>
          <dgm:chMax val="1"/>
          <dgm:bulletEnabled val="1"/>
        </dgm:presLayoutVars>
      </dgm:prSet>
      <dgm:spPr/>
      <dgm:t>
        <a:bodyPr/>
        <a:lstStyle/>
        <a:p>
          <a:endParaRPr lang="el-GR"/>
        </a:p>
      </dgm:t>
    </dgm:pt>
    <dgm:pt modelId="{AD279712-42A8-41A2-B704-E5FB41D891E8}" type="pres">
      <dgm:prSet presAssocID="{37B939A9-7D30-4C79-BA0F-DF727CD862D4}" presName="descendantText" presStyleLbl="alignAccFollowNode1" presStyleIdx="1" presStyleCnt="3">
        <dgm:presLayoutVars>
          <dgm:bulletEnabled val="1"/>
        </dgm:presLayoutVars>
      </dgm:prSet>
      <dgm:spPr/>
      <dgm:t>
        <a:bodyPr/>
        <a:lstStyle/>
        <a:p>
          <a:endParaRPr lang="el-GR"/>
        </a:p>
      </dgm:t>
    </dgm:pt>
    <dgm:pt modelId="{7A529964-7C39-4907-8555-F636A6A0B508}" type="pres">
      <dgm:prSet presAssocID="{CCA4D097-5430-40E1-AA38-EBD6323B8F98}" presName="sp" presStyleCnt="0"/>
      <dgm:spPr/>
    </dgm:pt>
    <dgm:pt modelId="{50F33A38-1F1C-4947-BE26-FB55C5C1060B}" type="pres">
      <dgm:prSet presAssocID="{D4E3921E-9D10-4345-BA3D-6BE3C4516CC4}" presName="linNode" presStyleCnt="0"/>
      <dgm:spPr/>
    </dgm:pt>
    <dgm:pt modelId="{C344CF87-7490-4B23-89FD-54250BAB0857}" type="pres">
      <dgm:prSet presAssocID="{D4E3921E-9D10-4345-BA3D-6BE3C4516CC4}" presName="parentText" presStyleLbl="node1" presStyleIdx="2" presStyleCnt="3">
        <dgm:presLayoutVars>
          <dgm:chMax val="1"/>
          <dgm:bulletEnabled val="1"/>
        </dgm:presLayoutVars>
      </dgm:prSet>
      <dgm:spPr/>
      <dgm:t>
        <a:bodyPr/>
        <a:lstStyle/>
        <a:p>
          <a:endParaRPr lang="el-GR"/>
        </a:p>
      </dgm:t>
    </dgm:pt>
    <dgm:pt modelId="{5D20F8A7-1C37-4AB2-8723-39752036A079}" type="pres">
      <dgm:prSet presAssocID="{D4E3921E-9D10-4345-BA3D-6BE3C4516CC4}" presName="descendantText" presStyleLbl="alignAccFollowNode1" presStyleIdx="2" presStyleCnt="3" custScaleY="124865">
        <dgm:presLayoutVars>
          <dgm:bulletEnabled val="1"/>
        </dgm:presLayoutVars>
      </dgm:prSet>
      <dgm:spPr/>
      <dgm:t>
        <a:bodyPr/>
        <a:lstStyle/>
        <a:p>
          <a:endParaRPr lang="el-GR"/>
        </a:p>
      </dgm:t>
    </dgm:pt>
  </dgm:ptLst>
  <dgm:cxnLst>
    <dgm:cxn modelId="{EBAA934A-9EF5-4B5F-9255-832F1C20E99C}" srcId="{37B939A9-7D30-4C79-BA0F-DF727CD862D4}" destId="{276492E5-B4C9-41DD-A838-3EB6E6975CAE}" srcOrd="1" destOrd="0" parTransId="{6FA414D8-FD7B-40CD-9385-C8D805292076}" sibTransId="{0A23F310-003E-4BB8-99C5-60A58EFE6E86}"/>
    <dgm:cxn modelId="{5C23B20E-1A15-4716-BBAB-4208C20EE580}" type="presOf" srcId="{991BAE0F-45FE-4D1C-9780-CBC7C85ECC67}" destId="{5D20F8A7-1C37-4AB2-8723-39752036A079}" srcOrd="0" destOrd="1" presId="urn:microsoft.com/office/officeart/2005/8/layout/vList5"/>
    <dgm:cxn modelId="{9093FDE6-D19D-4468-AEF0-842BA2DE942F}" srcId="{D4E3921E-9D10-4345-BA3D-6BE3C4516CC4}" destId="{991BAE0F-45FE-4D1C-9780-CBC7C85ECC67}" srcOrd="1" destOrd="0" parTransId="{75FDC087-6595-49DF-93C1-FFE60EB459FC}" sibTransId="{5820300F-6950-4439-BAD8-DDB7DC1127C8}"/>
    <dgm:cxn modelId="{4B0ACCE9-D755-4F1A-B706-AD8C7133B476}" srcId="{77889E68-AEC3-4295-B659-CCD942DC4834}" destId="{9BA5A4E6-6F7E-4642-9F42-B227664D824E}" srcOrd="1" destOrd="0" parTransId="{17240440-D09F-46E2-87A8-3F6C0432583E}" sibTransId="{CE77A329-9A8B-456F-B3B8-017A3870A7E5}"/>
    <dgm:cxn modelId="{0A15758E-700B-4860-985A-B7DAAC1D0433}" srcId="{37B939A9-7D30-4C79-BA0F-DF727CD862D4}" destId="{84807D5A-78B3-4828-9026-259D1D4B3193}" srcOrd="2" destOrd="0" parTransId="{899317C8-21EC-443A-B1D3-FAC7EDD7F8E1}" sibTransId="{D404B2AD-B3AC-4B27-BEE7-7BEFFA8C042B}"/>
    <dgm:cxn modelId="{21658D68-6F50-47E8-AADF-079A9399077D}" type="presOf" srcId="{21C72829-5665-405A-848F-0E8CBDC029C1}" destId="{5D20F8A7-1C37-4AB2-8723-39752036A079}" srcOrd="0" destOrd="4" presId="urn:microsoft.com/office/officeart/2005/8/layout/vList5"/>
    <dgm:cxn modelId="{D30E981B-7337-40AA-A536-C168281CFB20}" type="presOf" srcId="{D4E3921E-9D10-4345-BA3D-6BE3C4516CC4}" destId="{C344CF87-7490-4B23-89FD-54250BAB0857}" srcOrd="0" destOrd="0" presId="urn:microsoft.com/office/officeart/2005/8/layout/vList5"/>
    <dgm:cxn modelId="{B01A86B7-705A-439E-A409-F171A7055229}" srcId="{D4E3921E-9D10-4345-BA3D-6BE3C4516CC4}" destId="{21C72829-5665-405A-848F-0E8CBDC029C1}" srcOrd="4" destOrd="0" parTransId="{AAE2E347-3A3F-4D77-A277-35237B58558B}" sibTransId="{4372A6BE-C162-4395-985B-DD7C4FA9B15A}"/>
    <dgm:cxn modelId="{484E9E62-3D47-48AD-9540-8DA16986D686}" type="presOf" srcId="{D3BAF488-7CF4-4DAD-8DE7-32EEAC7A1E17}" destId="{5D20F8A7-1C37-4AB2-8723-39752036A079}" srcOrd="0" destOrd="0" presId="urn:microsoft.com/office/officeart/2005/8/layout/vList5"/>
    <dgm:cxn modelId="{DB64DE4B-B025-4447-8705-1682D4544979}" srcId="{61A92F8B-9643-4C31-A5EA-502959708949}" destId="{37B939A9-7D30-4C79-BA0F-DF727CD862D4}" srcOrd="1" destOrd="0" parTransId="{D1E595A2-853C-4585-A150-EDB6E57B314B}" sibTransId="{CCA4D097-5430-40E1-AA38-EBD6323B8F98}"/>
    <dgm:cxn modelId="{988FEFF5-BF9D-4E1F-8A35-EDD9BBC26715}" type="presOf" srcId="{8E57F552-5FF7-481D-A80A-5BBCA2736566}" destId="{5D20F8A7-1C37-4AB2-8723-39752036A079}" srcOrd="0" destOrd="2" presId="urn:microsoft.com/office/officeart/2005/8/layout/vList5"/>
    <dgm:cxn modelId="{192D1360-18E4-40F4-8C65-B078374A928D}" srcId="{D4E3921E-9D10-4345-BA3D-6BE3C4516CC4}" destId="{F248E65D-AD97-4C0D-BCAE-07A952E964FD}" srcOrd="3" destOrd="0" parTransId="{946FAF57-7E2F-45F9-B17F-7E2619220AA7}" sibTransId="{602DAA86-5F5D-4EE8-B269-89B56BE08D28}"/>
    <dgm:cxn modelId="{01FCCC9A-9A7A-4E6D-8229-C3A86A2594BF}" type="presOf" srcId="{2EB47B2C-2557-402B-8A72-4BCBE3333729}" destId="{AD279712-42A8-41A2-B704-E5FB41D891E8}" srcOrd="0" destOrd="0" presId="urn:microsoft.com/office/officeart/2005/8/layout/vList5"/>
    <dgm:cxn modelId="{88E76F00-61D7-46C7-8EC3-0410D2167EFB}" type="presOf" srcId="{84807D5A-78B3-4828-9026-259D1D4B3193}" destId="{AD279712-42A8-41A2-B704-E5FB41D891E8}" srcOrd="0" destOrd="2" presId="urn:microsoft.com/office/officeart/2005/8/layout/vList5"/>
    <dgm:cxn modelId="{667CB931-5E08-456A-AB52-170E4341D992}" srcId="{37B939A9-7D30-4C79-BA0F-DF727CD862D4}" destId="{2EB47B2C-2557-402B-8A72-4BCBE3333729}" srcOrd="0" destOrd="0" parTransId="{D80DC289-0AB6-41A3-AC67-CF25200F55B2}" sibTransId="{B976B842-4738-4626-BB06-B39F2AFCE5EA}"/>
    <dgm:cxn modelId="{D765BEF9-AD6C-4124-93BE-F38942571892}" type="presOf" srcId="{77889E68-AEC3-4295-B659-CCD942DC4834}" destId="{48C996EF-15EB-4995-BB25-39B2AFE8DB2E}" srcOrd="0" destOrd="0" presId="urn:microsoft.com/office/officeart/2005/8/layout/vList5"/>
    <dgm:cxn modelId="{C401C665-AB3C-45B5-9DD8-141AFD57645E}" srcId="{77889E68-AEC3-4295-B659-CCD942DC4834}" destId="{26B7A41F-22BF-4529-9C53-5B78BC6B36CA}" srcOrd="0" destOrd="0" parTransId="{7F6E0746-BD06-46FD-A25C-8EDDFF24490D}" sibTransId="{199C3CEF-DF09-49AC-A6C9-F9A3BB4F709F}"/>
    <dgm:cxn modelId="{6833347D-2623-44FE-A73C-4517C271A8CD}" srcId="{77889E68-AEC3-4295-B659-CCD942DC4834}" destId="{0FB08A02-8ADB-4B83-B3DF-54BE38FD9C91}" srcOrd="2" destOrd="0" parTransId="{50314116-79BD-42F5-A5E2-4242F2B99A5F}" sibTransId="{40B706A0-39CD-4250-85C5-0F0E94DA9116}"/>
    <dgm:cxn modelId="{2B337A20-431D-4942-9809-E7DAC03C0518}" type="presOf" srcId="{37B939A9-7D30-4C79-BA0F-DF727CD862D4}" destId="{A54A4EC7-ED35-4B05-86BA-1F6379DC9959}" srcOrd="0" destOrd="0" presId="urn:microsoft.com/office/officeart/2005/8/layout/vList5"/>
    <dgm:cxn modelId="{B5CC30C6-D15F-4805-9F6D-69F711B53DA2}" srcId="{D4E3921E-9D10-4345-BA3D-6BE3C4516CC4}" destId="{D3BAF488-7CF4-4DAD-8DE7-32EEAC7A1E17}" srcOrd="0" destOrd="0" parTransId="{9217B2E4-0709-40EC-9942-C2B3630034EC}" sibTransId="{22D6D2F4-290E-4223-AF8F-0F7931BC1FDC}"/>
    <dgm:cxn modelId="{A700C2B2-DCB2-4871-80D9-91768088B0B2}" type="presOf" srcId="{9BA5A4E6-6F7E-4642-9F42-B227664D824E}" destId="{48755C6F-ECB8-4A39-969A-D87870C07244}" srcOrd="0" destOrd="1" presId="urn:microsoft.com/office/officeart/2005/8/layout/vList5"/>
    <dgm:cxn modelId="{C919F0F2-C42D-48A0-A856-4A15C62C74E7}" srcId="{61A92F8B-9643-4C31-A5EA-502959708949}" destId="{D4E3921E-9D10-4345-BA3D-6BE3C4516CC4}" srcOrd="2" destOrd="0" parTransId="{8A170DB5-99D6-4556-927B-F355499554CB}" sibTransId="{2B1F911A-77BC-45A2-86A7-39346D89B00F}"/>
    <dgm:cxn modelId="{63D9D529-26C7-4AEB-91EF-C332B0E20D31}" type="presOf" srcId="{0FB08A02-8ADB-4B83-B3DF-54BE38FD9C91}" destId="{48755C6F-ECB8-4A39-969A-D87870C07244}" srcOrd="0" destOrd="2" presId="urn:microsoft.com/office/officeart/2005/8/layout/vList5"/>
    <dgm:cxn modelId="{FD8558B0-91DC-42DF-9237-0D755F723611}" type="presOf" srcId="{276492E5-B4C9-41DD-A838-3EB6E6975CAE}" destId="{AD279712-42A8-41A2-B704-E5FB41D891E8}" srcOrd="0" destOrd="1" presId="urn:microsoft.com/office/officeart/2005/8/layout/vList5"/>
    <dgm:cxn modelId="{E9BD1E96-4191-4DFC-8E5B-EA5EF7A59834}" srcId="{61A92F8B-9643-4C31-A5EA-502959708949}" destId="{77889E68-AEC3-4295-B659-CCD942DC4834}" srcOrd="0" destOrd="0" parTransId="{0EE8E0D0-171E-40EC-80FF-31D693B51987}" sibTransId="{995FD793-C5C2-4773-8FFF-56B25DB0417B}"/>
    <dgm:cxn modelId="{343A09A4-61D7-46AF-A9F7-870182538341}" srcId="{D4E3921E-9D10-4345-BA3D-6BE3C4516CC4}" destId="{8E57F552-5FF7-481D-A80A-5BBCA2736566}" srcOrd="2" destOrd="0" parTransId="{B69A64BB-4FEA-4078-9D85-DB2DD0B0BEF1}" sibTransId="{22BAD876-3FA0-4F85-AC29-19F83E3A3525}"/>
    <dgm:cxn modelId="{526E502F-08A8-4D2D-B8DF-C70B92C40BDC}" type="presOf" srcId="{F248E65D-AD97-4C0D-BCAE-07A952E964FD}" destId="{5D20F8A7-1C37-4AB2-8723-39752036A079}" srcOrd="0" destOrd="3" presId="urn:microsoft.com/office/officeart/2005/8/layout/vList5"/>
    <dgm:cxn modelId="{7FD134CC-0D71-4DAF-B208-E57A5A62F681}" type="presOf" srcId="{26B7A41F-22BF-4529-9C53-5B78BC6B36CA}" destId="{48755C6F-ECB8-4A39-969A-D87870C07244}" srcOrd="0" destOrd="0" presId="urn:microsoft.com/office/officeart/2005/8/layout/vList5"/>
    <dgm:cxn modelId="{23B9618D-522A-490B-912F-E64B72FD244F}" type="presOf" srcId="{61A92F8B-9643-4C31-A5EA-502959708949}" destId="{5D2509B1-06BE-4BD5-BD22-051BA53FAED1}" srcOrd="0" destOrd="0" presId="urn:microsoft.com/office/officeart/2005/8/layout/vList5"/>
    <dgm:cxn modelId="{20D9D0B2-85D4-4A2C-A33F-E9E61C2A6C0F}" type="presParOf" srcId="{5D2509B1-06BE-4BD5-BD22-051BA53FAED1}" destId="{18957FFF-AB73-42B6-A124-FC7B712D5F95}" srcOrd="0" destOrd="0" presId="urn:microsoft.com/office/officeart/2005/8/layout/vList5"/>
    <dgm:cxn modelId="{6F829F55-D33C-4329-A142-E95EA49A8EC1}" type="presParOf" srcId="{18957FFF-AB73-42B6-A124-FC7B712D5F95}" destId="{48C996EF-15EB-4995-BB25-39B2AFE8DB2E}" srcOrd="0" destOrd="0" presId="urn:microsoft.com/office/officeart/2005/8/layout/vList5"/>
    <dgm:cxn modelId="{C037BDC9-C17D-47C7-A255-A5AFCEA1D596}" type="presParOf" srcId="{18957FFF-AB73-42B6-A124-FC7B712D5F95}" destId="{48755C6F-ECB8-4A39-969A-D87870C07244}" srcOrd="1" destOrd="0" presId="urn:microsoft.com/office/officeart/2005/8/layout/vList5"/>
    <dgm:cxn modelId="{F352BB30-D3AA-4710-8DAD-44B72AD5DE45}" type="presParOf" srcId="{5D2509B1-06BE-4BD5-BD22-051BA53FAED1}" destId="{C0FD6F2E-F3AD-4081-A930-DEFCEC56BB9C}" srcOrd="1" destOrd="0" presId="urn:microsoft.com/office/officeart/2005/8/layout/vList5"/>
    <dgm:cxn modelId="{6B6229F9-E42A-4550-BFA2-9636FEDDE96E}" type="presParOf" srcId="{5D2509B1-06BE-4BD5-BD22-051BA53FAED1}" destId="{D7E229B5-AC71-4A59-83FA-2A4318FF7F66}" srcOrd="2" destOrd="0" presId="urn:microsoft.com/office/officeart/2005/8/layout/vList5"/>
    <dgm:cxn modelId="{E0EEB699-451E-4985-A1B2-B5B851033B31}" type="presParOf" srcId="{D7E229B5-AC71-4A59-83FA-2A4318FF7F66}" destId="{A54A4EC7-ED35-4B05-86BA-1F6379DC9959}" srcOrd="0" destOrd="0" presId="urn:microsoft.com/office/officeart/2005/8/layout/vList5"/>
    <dgm:cxn modelId="{CD2547D7-31C4-4FDF-9D3D-1ACD13BCC468}" type="presParOf" srcId="{D7E229B5-AC71-4A59-83FA-2A4318FF7F66}" destId="{AD279712-42A8-41A2-B704-E5FB41D891E8}" srcOrd="1" destOrd="0" presId="urn:microsoft.com/office/officeart/2005/8/layout/vList5"/>
    <dgm:cxn modelId="{E8CAA545-204A-4AEB-8B60-750D174A475C}" type="presParOf" srcId="{5D2509B1-06BE-4BD5-BD22-051BA53FAED1}" destId="{7A529964-7C39-4907-8555-F636A6A0B508}" srcOrd="3" destOrd="0" presId="urn:microsoft.com/office/officeart/2005/8/layout/vList5"/>
    <dgm:cxn modelId="{13EC3BA6-C9EE-4A12-8856-0A67DF264D2E}" type="presParOf" srcId="{5D2509B1-06BE-4BD5-BD22-051BA53FAED1}" destId="{50F33A38-1F1C-4947-BE26-FB55C5C1060B}" srcOrd="4" destOrd="0" presId="urn:microsoft.com/office/officeart/2005/8/layout/vList5"/>
    <dgm:cxn modelId="{4D31FF00-4903-4FDF-889A-16B4B886C77A}" type="presParOf" srcId="{50F33A38-1F1C-4947-BE26-FB55C5C1060B}" destId="{C344CF87-7490-4B23-89FD-54250BAB0857}" srcOrd="0" destOrd="0" presId="urn:microsoft.com/office/officeart/2005/8/layout/vList5"/>
    <dgm:cxn modelId="{B98D3B79-95B0-4532-9333-F492712D4285}" type="presParOf" srcId="{50F33A38-1F1C-4947-BE26-FB55C5C1060B}" destId="{5D20F8A7-1C37-4AB2-8723-39752036A07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4103656-3C25-485C-89D8-936FF67063B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2D1FA120-6507-44D8-8A6E-604A17F2770A}">
      <dgm:prSet phldrT="[Κείμενο]"/>
      <dgm:spPr/>
      <dgm:t>
        <a:bodyPr/>
        <a:lstStyle/>
        <a:p>
          <a:r>
            <a:rPr lang="el-GR" dirty="0" smtClean="0"/>
            <a:t>Συλλογή δείγματος</a:t>
          </a:r>
          <a:endParaRPr lang="el-GR" dirty="0"/>
        </a:p>
      </dgm:t>
    </dgm:pt>
    <dgm:pt modelId="{4DEF031B-89C6-4C2A-BC79-DC9828CBC46D}" type="parTrans" cxnId="{E9887B9E-A466-479A-9C20-F5D55D35B96F}">
      <dgm:prSet/>
      <dgm:spPr/>
      <dgm:t>
        <a:bodyPr/>
        <a:lstStyle/>
        <a:p>
          <a:endParaRPr lang="el-GR"/>
        </a:p>
      </dgm:t>
    </dgm:pt>
    <dgm:pt modelId="{23BBABE9-80DB-4411-94A8-11DAB18CEE2A}" type="sibTrans" cxnId="{E9887B9E-A466-479A-9C20-F5D55D35B96F}">
      <dgm:prSet/>
      <dgm:spPr/>
      <dgm:t>
        <a:bodyPr/>
        <a:lstStyle/>
        <a:p>
          <a:endParaRPr lang="el-GR"/>
        </a:p>
      </dgm:t>
    </dgm:pt>
    <dgm:pt modelId="{DBF3F1CE-0087-4C36-919F-E823758A5BEE}">
      <dgm:prSet phldrT="[Κείμενο]"/>
      <dgm:spPr/>
      <dgm:t>
        <a:bodyPr/>
        <a:lstStyle/>
        <a:p>
          <a:r>
            <a:rPr lang="el-GR" dirty="0" smtClean="0"/>
            <a:t>Καλλιέργεια δείγματος</a:t>
          </a:r>
          <a:endParaRPr lang="el-GR" dirty="0"/>
        </a:p>
      </dgm:t>
    </dgm:pt>
    <dgm:pt modelId="{C2939A48-97C9-44FD-974B-223A2924B574}" type="parTrans" cxnId="{11DA5E82-88D6-4387-90C7-A386251BAE3E}">
      <dgm:prSet/>
      <dgm:spPr/>
      <dgm:t>
        <a:bodyPr/>
        <a:lstStyle/>
        <a:p>
          <a:endParaRPr lang="el-GR"/>
        </a:p>
      </dgm:t>
    </dgm:pt>
    <dgm:pt modelId="{3AC31B2A-F172-4C7F-9192-6DEA44D3CC49}" type="sibTrans" cxnId="{11DA5E82-88D6-4387-90C7-A386251BAE3E}">
      <dgm:prSet/>
      <dgm:spPr/>
      <dgm:t>
        <a:bodyPr/>
        <a:lstStyle/>
        <a:p>
          <a:endParaRPr lang="el-GR"/>
        </a:p>
      </dgm:t>
    </dgm:pt>
    <dgm:pt modelId="{E814BA30-93ED-481A-810B-9A32354DE471}">
      <dgm:prSet phldrT="[Κείμενο]"/>
      <dgm:spPr/>
      <dgm:t>
        <a:bodyPr/>
        <a:lstStyle/>
        <a:p>
          <a:r>
            <a:rPr lang="el-GR" dirty="0" smtClean="0"/>
            <a:t>Μοριακές τεχνικές</a:t>
          </a:r>
          <a:endParaRPr lang="el-GR" dirty="0"/>
        </a:p>
      </dgm:t>
    </dgm:pt>
    <dgm:pt modelId="{773324BA-B5E2-4222-958A-8FDF1C3C1BF3}" type="parTrans" cxnId="{3D7469E4-D9C8-4EBB-8569-E128959B054C}">
      <dgm:prSet/>
      <dgm:spPr/>
      <dgm:t>
        <a:bodyPr/>
        <a:lstStyle/>
        <a:p>
          <a:endParaRPr lang="el-GR"/>
        </a:p>
      </dgm:t>
    </dgm:pt>
    <dgm:pt modelId="{64C462A1-FC12-43E2-BBFC-B8647B4127E1}" type="sibTrans" cxnId="{3D7469E4-D9C8-4EBB-8569-E128959B054C}">
      <dgm:prSet/>
      <dgm:spPr/>
      <dgm:t>
        <a:bodyPr/>
        <a:lstStyle/>
        <a:p>
          <a:endParaRPr lang="el-GR"/>
        </a:p>
      </dgm:t>
    </dgm:pt>
    <dgm:pt modelId="{62D92D0A-89AA-419A-984B-1800C844E6D3}">
      <dgm:prSet/>
      <dgm:spPr/>
      <dgm:t>
        <a:bodyPr/>
        <a:lstStyle/>
        <a:p>
          <a:r>
            <a:rPr lang="el-GR" dirty="0" smtClean="0"/>
            <a:t>Άμεση μικροσκόπηση</a:t>
          </a:r>
          <a:endParaRPr lang="el-GR" dirty="0"/>
        </a:p>
      </dgm:t>
    </dgm:pt>
    <dgm:pt modelId="{3B13895F-CCC6-4436-881E-4697559326FA}" type="parTrans" cxnId="{E18DA9CC-3D93-4943-BF0B-4309C4A75854}">
      <dgm:prSet/>
      <dgm:spPr/>
      <dgm:t>
        <a:bodyPr/>
        <a:lstStyle/>
        <a:p>
          <a:endParaRPr lang="el-GR"/>
        </a:p>
      </dgm:t>
    </dgm:pt>
    <dgm:pt modelId="{2D65B3F0-8253-499F-9CB6-F3A3CA499D3C}" type="sibTrans" cxnId="{E18DA9CC-3D93-4943-BF0B-4309C4A75854}">
      <dgm:prSet/>
      <dgm:spPr/>
      <dgm:t>
        <a:bodyPr/>
        <a:lstStyle/>
        <a:p>
          <a:endParaRPr lang="el-GR"/>
        </a:p>
      </dgm:t>
    </dgm:pt>
    <dgm:pt modelId="{25FC67A3-1D99-4E43-A865-4B83EA8DDBF5}">
      <dgm:prSet/>
      <dgm:spPr/>
      <dgm:t>
        <a:bodyPr/>
        <a:lstStyle/>
        <a:p>
          <a:r>
            <a:rPr lang="el-GR" dirty="0" smtClean="0"/>
            <a:t>Χρώση </a:t>
          </a:r>
          <a:r>
            <a:rPr lang="en-US" dirty="0" smtClean="0"/>
            <a:t>Gram</a:t>
          </a:r>
          <a:r>
            <a:rPr lang="el-GR" dirty="0" smtClean="0"/>
            <a:t>, Ανοσοφθορισμός </a:t>
          </a:r>
          <a:endParaRPr lang="el-GR" dirty="0"/>
        </a:p>
      </dgm:t>
    </dgm:pt>
    <dgm:pt modelId="{81B719D7-CBAB-42AB-9CFA-CACC074798D3}" type="parTrans" cxnId="{8925519C-85C1-4FD3-AB40-7810254311EF}">
      <dgm:prSet/>
      <dgm:spPr/>
      <dgm:t>
        <a:bodyPr/>
        <a:lstStyle/>
        <a:p>
          <a:endParaRPr lang="el-GR"/>
        </a:p>
      </dgm:t>
    </dgm:pt>
    <dgm:pt modelId="{E1E155EC-BE94-47E3-B247-D4DF6C7B78F1}" type="sibTrans" cxnId="{8925519C-85C1-4FD3-AB40-7810254311EF}">
      <dgm:prSet/>
      <dgm:spPr/>
      <dgm:t>
        <a:bodyPr/>
        <a:lstStyle/>
        <a:p>
          <a:endParaRPr lang="el-GR"/>
        </a:p>
      </dgm:t>
    </dgm:pt>
    <dgm:pt modelId="{2FF4D946-31F4-4996-B0B1-DF51EBF7AC93}" type="pres">
      <dgm:prSet presAssocID="{D4103656-3C25-485C-89D8-936FF67063B4}" presName="Name0" presStyleCnt="0">
        <dgm:presLayoutVars>
          <dgm:dir/>
          <dgm:animLvl val="lvl"/>
          <dgm:resizeHandles val="exact"/>
        </dgm:presLayoutVars>
      </dgm:prSet>
      <dgm:spPr/>
      <dgm:t>
        <a:bodyPr/>
        <a:lstStyle/>
        <a:p>
          <a:endParaRPr lang="el-GR"/>
        </a:p>
      </dgm:t>
    </dgm:pt>
    <dgm:pt modelId="{6BC6D9F9-47EB-4E1B-97A4-00C463ED0607}" type="pres">
      <dgm:prSet presAssocID="{E814BA30-93ED-481A-810B-9A32354DE471}" presName="boxAndChildren" presStyleCnt="0"/>
      <dgm:spPr/>
    </dgm:pt>
    <dgm:pt modelId="{353385DD-82D3-44AB-B7C3-3A3E12F2C45E}" type="pres">
      <dgm:prSet presAssocID="{E814BA30-93ED-481A-810B-9A32354DE471}" presName="parentTextBox" presStyleLbl="node1" presStyleIdx="0" presStyleCnt="5"/>
      <dgm:spPr/>
      <dgm:t>
        <a:bodyPr/>
        <a:lstStyle/>
        <a:p>
          <a:endParaRPr lang="el-GR"/>
        </a:p>
      </dgm:t>
    </dgm:pt>
    <dgm:pt modelId="{C1146DA7-029D-4FE6-A9F7-B07765A08D52}" type="pres">
      <dgm:prSet presAssocID="{3AC31B2A-F172-4C7F-9192-6DEA44D3CC49}" presName="sp" presStyleCnt="0"/>
      <dgm:spPr/>
    </dgm:pt>
    <dgm:pt modelId="{0762AB8E-AD27-404D-93AE-D42B7BCA13B4}" type="pres">
      <dgm:prSet presAssocID="{DBF3F1CE-0087-4C36-919F-E823758A5BEE}" presName="arrowAndChildren" presStyleCnt="0"/>
      <dgm:spPr/>
    </dgm:pt>
    <dgm:pt modelId="{FBE32E41-62CE-4A32-9864-0DC772DBFDB4}" type="pres">
      <dgm:prSet presAssocID="{DBF3F1CE-0087-4C36-919F-E823758A5BEE}" presName="parentTextArrow" presStyleLbl="node1" presStyleIdx="1" presStyleCnt="5" custLinFactNeighborX="781" custLinFactNeighborY="6506"/>
      <dgm:spPr/>
      <dgm:t>
        <a:bodyPr/>
        <a:lstStyle/>
        <a:p>
          <a:endParaRPr lang="el-GR"/>
        </a:p>
      </dgm:t>
    </dgm:pt>
    <dgm:pt modelId="{0607AB21-07FB-4262-8CA6-BC64B49A01E0}" type="pres">
      <dgm:prSet presAssocID="{E1E155EC-BE94-47E3-B247-D4DF6C7B78F1}" presName="sp" presStyleCnt="0"/>
      <dgm:spPr/>
    </dgm:pt>
    <dgm:pt modelId="{F2BF161C-0F80-44F8-9C0D-BCA9715354D3}" type="pres">
      <dgm:prSet presAssocID="{25FC67A3-1D99-4E43-A865-4B83EA8DDBF5}" presName="arrowAndChildren" presStyleCnt="0"/>
      <dgm:spPr/>
    </dgm:pt>
    <dgm:pt modelId="{8B2D8E17-90A3-4D0C-A210-2E718EC72A07}" type="pres">
      <dgm:prSet presAssocID="{25FC67A3-1D99-4E43-A865-4B83EA8DDBF5}" presName="parentTextArrow" presStyleLbl="node1" presStyleIdx="2" presStyleCnt="5"/>
      <dgm:spPr/>
      <dgm:t>
        <a:bodyPr/>
        <a:lstStyle/>
        <a:p>
          <a:endParaRPr lang="el-GR"/>
        </a:p>
      </dgm:t>
    </dgm:pt>
    <dgm:pt modelId="{ACBE9775-7806-43DC-8CA6-F164C818658C}" type="pres">
      <dgm:prSet presAssocID="{2D65B3F0-8253-499F-9CB6-F3A3CA499D3C}" presName="sp" presStyleCnt="0"/>
      <dgm:spPr/>
    </dgm:pt>
    <dgm:pt modelId="{8E68F3D9-6304-4E51-9BA0-809CA73FA14E}" type="pres">
      <dgm:prSet presAssocID="{62D92D0A-89AA-419A-984B-1800C844E6D3}" presName="arrowAndChildren" presStyleCnt="0"/>
      <dgm:spPr/>
    </dgm:pt>
    <dgm:pt modelId="{AE88F431-B04E-44E6-B851-6AADF3498512}" type="pres">
      <dgm:prSet presAssocID="{62D92D0A-89AA-419A-984B-1800C844E6D3}" presName="parentTextArrow" presStyleLbl="node1" presStyleIdx="3" presStyleCnt="5"/>
      <dgm:spPr/>
      <dgm:t>
        <a:bodyPr/>
        <a:lstStyle/>
        <a:p>
          <a:endParaRPr lang="el-GR"/>
        </a:p>
      </dgm:t>
    </dgm:pt>
    <dgm:pt modelId="{AB4F9CB0-AFEB-478F-AA07-A3DA70C5744E}" type="pres">
      <dgm:prSet presAssocID="{23BBABE9-80DB-4411-94A8-11DAB18CEE2A}" presName="sp" presStyleCnt="0"/>
      <dgm:spPr/>
    </dgm:pt>
    <dgm:pt modelId="{5B3B90B4-7853-4ADC-BBB6-9179B7F95B5A}" type="pres">
      <dgm:prSet presAssocID="{2D1FA120-6507-44D8-8A6E-604A17F2770A}" presName="arrowAndChildren" presStyleCnt="0"/>
      <dgm:spPr/>
    </dgm:pt>
    <dgm:pt modelId="{DC9C6785-8A68-4006-9F88-19FB4DECAECB}" type="pres">
      <dgm:prSet presAssocID="{2D1FA120-6507-44D8-8A6E-604A17F2770A}" presName="parentTextArrow" presStyleLbl="node1" presStyleIdx="4" presStyleCnt="5"/>
      <dgm:spPr/>
      <dgm:t>
        <a:bodyPr/>
        <a:lstStyle/>
        <a:p>
          <a:endParaRPr lang="el-GR"/>
        </a:p>
      </dgm:t>
    </dgm:pt>
  </dgm:ptLst>
  <dgm:cxnLst>
    <dgm:cxn modelId="{B0DB8661-3B91-4E32-B0BE-D3FF46983070}" type="presOf" srcId="{DBF3F1CE-0087-4C36-919F-E823758A5BEE}" destId="{FBE32E41-62CE-4A32-9864-0DC772DBFDB4}" srcOrd="0" destOrd="0" presId="urn:microsoft.com/office/officeart/2005/8/layout/process4"/>
    <dgm:cxn modelId="{11DA5E82-88D6-4387-90C7-A386251BAE3E}" srcId="{D4103656-3C25-485C-89D8-936FF67063B4}" destId="{DBF3F1CE-0087-4C36-919F-E823758A5BEE}" srcOrd="3" destOrd="0" parTransId="{C2939A48-97C9-44FD-974B-223A2924B574}" sibTransId="{3AC31B2A-F172-4C7F-9192-6DEA44D3CC49}"/>
    <dgm:cxn modelId="{E18DA9CC-3D93-4943-BF0B-4309C4A75854}" srcId="{D4103656-3C25-485C-89D8-936FF67063B4}" destId="{62D92D0A-89AA-419A-984B-1800C844E6D3}" srcOrd="1" destOrd="0" parTransId="{3B13895F-CCC6-4436-881E-4697559326FA}" sibTransId="{2D65B3F0-8253-499F-9CB6-F3A3CA499D3C}"/>
    <dgm:cxn modelId="{7161C2F0-BE51-41B4-8379-15714DB6DC1E}" type="presOf" srcId="{E814BA30-93ED-481A-810B-9A32354DE471}" destId="{353385DD-82D3-44AB-B7C3-3A3E12F2C45E}" srcOrd="0" destOrd="0" presId="urn:microsoft.com/office/officeart/2005/8/layout/process4"/>
    <dgm:cxn modelId="{16C6B56B-BB07-426F-B203-FE0F64108677}" type="presOf" srcId="{D4103656-3C25-485C-89D8-936FF67063B4}" destId="{2FF4D946-31F4-4996-B0B1-DF51EBF7AC93}" srcOrd="0" destOrd="0" presId="urn:microsoft.com/office/officeart/2005/8/layout/process4"/>
    <dgm:cxn modelId="{3D7469E4-D9C8-4EBB-8569-E128959B054C}" srcId="{D4103656-3C25-485C-89D8-936FF67063B4}" destId="{E814BA30-93ED-481A-810B-9A32354DE471}" srcOrd="4" destOrd="0" parTransId="{773324BA-B5E2-4222-958A-8FDF1C3C1BF3}" sibTransId="{64C462A1-FC12-43E2-BBFC-B8647B4127E1}"/>
    <dgm:cxn modelId="{E9887B9E-A466-479A-9C20-F5D55D35B96F}" srcId="{D4103656-3C25-485C-89D8-936FF67063B4}" destId="{2D1FA120-6507-44D8-8A6E-604A17F2770A}" srcOrd="0" destOrd="0" parTransId="{4DEF031B-89C6-4C2A-BC79-DC9828CBC46D}" sibTransId="{23BBABE9-80DB-4411-94A8-11DAB18CEE2A}"/>
    <dgm:cxn modelId="{8925519C-85C1-4FD3-AB40-7810254311EF}" srcId="{D4103656-3C25-485C-89D8-936FF67063B4}" destId="{25FC67A3-1D99-4E43-A865-4B83EA8DDBF5}" srcOrd="2" destOrd="0" parTransId="{81B719D7-CBAB-42AB-9CFA-CACC074798D3}" sibTransId="{E1E155EC-BE94-47E3-B247-D4DF6C7B78F1}"/>
    <dgm:cxn modelId="{6005FA09-8886-415A-A221-A02F989A396B}" type="presOf" srcId="{62D92D0A-89AA-419A-984B-1800C844E6D3}" destId="{AE88F431-B04E-44E6-B851-6AADF3498512}" srcOrd="0" destOrd="0" presId="urn:microsoft.com/office/officeart/2005/8/layout/process4"/>
    <dgm:cxn modelId="{74F3B096-CDF7-480D-A877-A9B4EC8D6DF1}" type="presOf" srcId="{2D1FA120-6507-44D8-8A6E-604A17F2770A}" destId="{DC9C6785-8A68-4006-9F88-19FB4DECAECB}" srcOrd="0" destOrd="0" presId="urn:microsoft.com/office/officeart/2005/8/layout/process4"/>
    <dgm:cxn modelId="{101141FA-716C-4EDF-9AE8-D2E031C3CC47}" type="presOf" srcId="{25FC67A3-1D99-4E43-A865-4B83EA8DDBF5}" destId="{8B2D8E17-90A3-4D0C-A210-2E718EC72A07}" srcOrd="0" destOrd="0" presId="urn:microsoft.com/office/officeart/2005/8/layout/process4"/>
    <dgm:cxn modelId="{916FA3A5-148F-430D-865C-2CDC66E7BFE7}" type="presParOf" srcId="{2FF4D946-31F4-4996-B0B1-DF51EBF7AC93}" destId="{6BC6D9F9-47EB-4E1B-97A4-00C463ED0607}" srcOrd="0" destOrd="0" presId="urn:microsoft.com/office/officeart/2005/8/layout/process4"/>
    <dgm:cxn modelId="{71309929-5141-4E9B-BEB1-7ED4F5EE80D2}" type="presParOf" srcId="{6BC6D9F9-47EB-4E1B-97A4-00C463ED0607}" destId="{353385DD-82D3-44AB-B7C3-3A3E12F2C45E}" srcOrd="0" destOrd="0" presId="urn:microsoft.com/office/officeart/2005/8/layout/process4"/>
    <dgm:cxn modelId="{9A26CBEC-B986-4DA1-8806-FC0D4BFE79A9}" type="presParOf" srcId="{2FF4D946-31F4-4996-B0B1-DF51EBF7AC93}" destId="{C1146DA7-029D-4FE6-A9F7-B07765A08D52}" srcOrd="1" destOrd="0" presId="urn:microsoft.com/office/officeart/2005/8/layout/process4"/>
    <dgm:cxn modelId="{73B418E7-668B-4B88-AF99-C3D611FF73C0}" type="presParOf" srcId="{2FF4D946-31F4-4996-B0B1-DF51EBF7AC93}" destId="{0762AB8E-AD27-404D-93AE-D42B7BCA13B4}" srcOrd="2" destOrd="0" presId="urn:microsoft.com/office/officeart/2005/8/layout/process4"/>
    <dgm:cxn modelId="{296DED70-B93F-412E-9C96-A301A17A13A6}" type="presParOf" srcId="{0762AB8E-AD27-404D-93AE-D42B7BCA13B4}" destId="{FBE32E41-62CE-4A32-9864-0DC772DBFDB4}" srcOrd="0" destOrd="0" presId="urn:microsoft.com/office/officeart/2005/8/layout/process4"/>
    <dgm:cxn modelId="{2D5A9C37-53CE-4317-91CE-7A9A68A3BB58}" type="presParOf" srcId="{2FF4D946-31F4-4996-B0B1-DF51EBF7AC93}" destId="{0607AB21-07FB-4262-8CA6-BC64B49A01E0}" srcOrd="3" destOrd="0" presId="urn:microsoft.com/office/officeart/2005/8/layout/process4"/>
    <dgm:cxn modelId="{045E7953-E870-4A98-8922-C30A5F8C35CB}" type="presParOf" srcId="{2FF4D946-31F4-4996-B0B1-DF51EBF7AC93}" destId="{F2BF161C-0F80-44F8-9C0D-BCA9715354D3}" srcOrd="4" destOrd="0" presId="urn:microsoft.com/office/officeart/2005/8/layout/process4"/>
    <dgm:cxn modelId="{E6433C66-DB6A-44EE-91A9-78D81E89BC05}" type="presParOf" srcId="{F2BF161C-0F80-44F8-9C0D-BCA9715354D3}" destId="{8B2D8E17-90A3-4D0C-A210-2E718EC72A07}" srcOrd="0" destOrd="0" presId="urn:microsoft.com/office/officeart/2005/8/layout/process4"/>
    <dgm:cxn modelId="{F40C2A10-0CB4-40C2-B7ED-5B3697F13C5F}" type="presParOf" srcId="{2FF4D946-31F4-4996-B0B1-DF51EBF7AC93}" destId="{ACBE9775-7806-43DC-8CA6-F164C818658C}" srcOrd="5" destOrd="0" presId="urn:microsoft.com/office/officeart/2005/8/layout/process4"/>
    <dgm:cxn modelId="{83051BDC-7C15-4028-AD92-B130E50D1D15}" type="presParOf" srcId="{2FF4D946-31F4-4996-B0B1-DF51EBF7AC93}" destId="{8E68F3D9-6304-4E51-9BA0-809CA73FA14E}" srcOrd="6" destOrd="0" presId="urn:microsoft.com/office/officeart/2005/8/layout/process4"/>
    <dgm:cxn modelId="{ABA49569-264F-443F-ACF8-CEE1ECB0FAE0}" type="presParOf" srcId="{8E68F3D9-6304-4E51-9BA0-809CA73FA14E}" destId="{AE88F431-B04E-44E6-B851-6AADF3498512}" srcOrd="0" destOrd="0" presId="urn:microsoft.com/office/officeart/2005/8/layout/process4"/>
    <dgm:cxn modelId="{D0688E36-A894-41EE-9238-B5558F8C458C}" type="presParOf" srcId="{2FF4D946-31F4-4996-B0B1-DF51EBF7AC93}" destId="{AB4F9CB0-AFEB-478F-AA07-A3DA70C5744E}" srcOrd="7" destOrd="0" presId="urn:microsoft.com/office/officeart/2005/8/layout/process4"/>
    <dgm:cxn modelId="{0704C786-93E0-4B96-AEC0-1A21863B0533}" type="presParOf" srcId="{2FF4D946-31F4-4996-B0B1-DF51EBF7AC93}" destId="{5B3B90B4-7853-4ADC-BBB6-9179B7F95B5A}" srcOrd="8" destOrd="0" presId="urn:microsoft.com/office/officeart/2005/8/layout/process4"/>
    <dgm:cxn modelId="{998D1635-3A40-4913-A9AA-E30CBC36F581}" type="presParOf" srcId="{5B3B90B4-7853-4ADC-BBB6-9179B7F95B5A}" destId="{DC9C6785-8A68-4006-9F88-19FB4DECAEC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2A61F23-6A1B-40CA-A979-3AD4605E54F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2CD153DF-E780-4878-B9CB-DA1685ED38E4}">
      <dgm:prSet phldrT="[Κείμενο]"/>
      <dgm:spPr/>
      <dgm:t>
        <a:bodyPr/>
        <a:lstStyle/>
        <a:p>
          <a:r>
            <a:rPr lang="el-GR" dirty="0" smtClean="0"/>
            <a:t>Τοποθέτηση </a:t>
          </a:r>
          <a:r>
            <a:rPr lang="el-GR" dirty="0" err="1" smtClean="0"/>
            <a:t>κολποδιαστολέα</a:t>
          </a:r>
          <a:endParaRPr lang="el-GR" dirty="0"/>
        </a:p>
      </dgm:t>
    </dgm:pt>
    <dgm:pt modelId="{42CCF994-B9DA-4B63-AAB9-205A1BC4EB38}" type="parTrans" cxnId="{E227F6DF-5EBF-4939-8995-BB6DD8F4D7D5}">
      <dgm:prSet/>
      <dgm:spPr/>
      <dgm:t>
        <a:bodyPr/>
        <a:lstStyle/>
        <a:p>
          <a:endParaRPr lang="el-GR"/>
        </a:p>
      </dgm:t>
    </dgm:pt>
    <dgm:pt modelId="{0D13E503-6D50-4540-A972-33A380C02839}" type="sibTrans" cxnId="{E227F6DF-5EBF-4939-8995-BB6DD8F4D7D5}">
      <dgm:prSet/>
      <dgm:spPr/>
      <dgm:t>
        <a:bodyPr/>
        <a:lstStyle/>
        <a:p>
          <a:endParaRPr lang="el-GR"/>
        </a:p>
      </dgm:t>
    </dgm:pt>
    <dgm:pt modelId="{EAA0852B-8115-4006-A43F-07D07ECA4784}">
      <dgm:prSet phldrT="[Κείμενο]"/>
      <dgm:spPr/>
      <dgm:t>
        <a:bodyPr/>
        <a:lstStyle/>
        <a:p>
          <a:r>
            <a:rPr lang="el-GR" dirty="0" smtClean="0"/>
            <a:t> Συλλογή δείγματος με δύο ή τρεις βαμβακοφόρους στυλεούς</a:t>
          </a:r>
          <a:endParaRPr lang="el-GR" dirty="0"/>
        </a:p>
      </dgm:t>
    </dgm:pt>
    <dgm:pt modelId="{A3F78978-A426-454D-8F9C-5DCD1FCCF8EF}" type="parTrans" cxnId="{0F1D065C-FFB4-4282-BF8B-32E8D32D0D19}">
      <dgm:prSet/>
      <dgm:spPr/>
      <dgm:t>
        <a:bodyPr/>
        <a:lstStyle/>
        <a:p>
          <a:endParaRPr lang="el-GR"/>
        </a:p>
      </dgm:t>
    </dgm:pt>
    <dgm:pt modelId="{006F063C-44AE-4CF7-8103-01903C8E13AF}" type="sibTrans" cxnId="{0F1D065C-FFB4-4282-BF8B-32E8D32D0D19}">
      <dgm:prSet/>
      <dgm:spPr/>
      <dgm:t>
        <a:bodyPr/>
        <a:lstStyle/>
        <a:p>
          <a:endParaRPr lang="el-GR"/>
        </a:p>
      </dgm:t>
    </dgm:pt>
    <dgm:pt modelId="{0188A051-8930-4296-8F31-52AFEC1CA26D}">
      <dgm:prSet phldrT="[Κείμενο]"/>
      <dgm:spPr/>
      <dgm:t>
        <a:bodyPr/>
        <a:lstStyle/>
        <a:p>
          <a:r>
            <a:rPr lang="el-GR" dirty="0" smtClean="0"/>
            <a:t> Δείγμα με «βουρτσάκι» για ανοσοφθορισμό (χλαμύδια) </a:t>
          </a:r>
          <a:endParaRPr lang="el-GR" dirty="0"/>
        </a:p>
      </dgm:t>
    </dgm:pt>
    <dgm:pt modelId="{A8098594-7796-47E8-8F42-D9DB96CC0C99}" type="parTrans" cxnId="{CDF900C8-7D9E-41FB-AEBE-70A4F449C096}">
      <dgm:prSet/>
      <dgm:spPr/>
      <dgm:t>
        <a:bodyPr/>
        <a:lstStyle/>
        <a:p>
          <a:endParaRPr lang="el-GR"/>
        </a:p>
      </dgm:t>
    </dgm:pt>
    <dgm:pt modelId="{D0F801B9-06E9-4BA5-8720-A8216C4C315E}" type="sibTrans" cxnId="{CDF900C8-7D9E-41FB-AEBE-70A4F449C096}">
      <dgm:prSet/>
      <dgm:spPr/>
      <dgm:t>
        <a:bodyPr/>
        <a:lstStyle/>
        <a:p>
          <a:endParaRPr lang="el-GR"/>
        </a:p>
      </dgm:t>
    </dgm:pt>
    <dgm:pt modelId="{21C08DC1-6457-4BCD-BA34-C273C41BC489}">
      <dgm:prSet/>
      <dgm:spPr/>
      <dgm:t>
        <a:bodyPr/>
        <a:lstStyle/>
        <a:p>
          <a:r>
            <a:rPr lang="el-GR" dirty="0" smtClean="0"/>
            <a:t>Δείγμα για μοριακή ανίχνευση</a:t>
          </a:r>
          <a:endParaRPr lang="el-GR" dirty="0"/>
        </a:p>
      </dgm:t>
    </dgm:pt>
    <dgm:pt modelId="{FB373237-DA1A-4BDB-A43B-36167D1EED02}" type="parTrans" cxnId="{A7CAFD99-7AA7-42AA-956A-2DCD18E8CCD1}">
      <dgm:prSet/>
      <dgm:spPr/>
      <dgm:t>
        <a:bodyPr/>
        <a:lstStyle/>
        <a:p>
          <a:endParaRPr lang="el-GR"/>
        </a:p>
      </dgm:t>
    </dgm:pt>
    <dgm:pt modelId="{31B5137A-4CBF-4BC0-8B9F-A353815862C9}" type="sibTrans" cxnId="{A7CAFD99-7AA7-42AA-956A-2DCD18E8CCD1}">
      <dgm:prSet/>
      <dgm:spPr/>
      <dgm:t>
        <a:bodyPr/>
        <a:lstStyle/>
        <a:p>
          <a:endParaRPr lang="el-GR"/>
        </a:p>
      </dgm:t>
    </dgm:pt>
    <dgm:pt modelId="{08CFEE3A-1FA6-425D-9C83-011A3FDB224B}" type="pres">
      <dgm:prSet presAssocID="{32A61F23-6A1B-40CA-A979-3AD4605E54FF}" presName="Name0" presStyleCnt="0">
        <dgm:presLayoutVars>
          <dgm:dir/>
          <dgm:animLvl val="lvl"/>
          <dgm:resizeHandles val="exact"/>
        </dgm:presLayoutVars>
      </dgm:prSet>
      <dgm:spPr/>
      <dgm:t>
        <a:bodyPr/>
        <a:lstStyle/>
        <a:p>
          <a:endParaRPr lang="el-GR"/>
        </a:p>
      </dgm:t>
    </dgm:pt>
    <dgm:pt modelId="{529AF80D-5D55-4EBA-8A7D-6099FE1CF10F}" type="pres">
      <dgm:prSet presAssocID="{21C08DC1-6457-4BCD-BA34-C273C41BC489}" presName="boxAndChildren" presStyleCnt="0"/>
      <dgm:spPr/>
    </dgm:pt>
    <dgm:pt modelId="{68F2EC95-07D9-48FA-A4A4-6C52507AA80E}" type="pres">
      <dgm:prSet presAssocID="{21C08DC1-6457-4BCD-BA34-C273C41BC489}" presName="parentTextBox" presStyleLbl="node1" presStyleIdx="0" presStyleCnt="4"/>
      <dgm:spPr/>
      <dgm:t>
        <a:bodyPr/>
        <a:lstStyle/>
        <a:p>
          <a:endParaRPr lang="el-GR"/>
        </a:p>
      </dgm:t>
    </dgm:pt>
    <dgm:pt modelId="{EAB995C2-5DAE-4507-AFA4-415A824DCC31}" type="pres">
      <dgm:prSet presAssocID="{D0F801B9-06E9-4BA5-8720-A8216C4C315E}" presName="sp" presStyleCnt="0"/>
      <dgm:spPr/>
    </dgm:pt>
    <dgm:pt modelId="{30DFA81F-AC93-447D-AB03-082955F52A2F}" type="pres">
      <dgm:prSet presAssocID="{0188A051-8930-4296-8F31-52AFEC1CA26D}" presName="arrowAndChildren" presStyleCnt="0"/>
      <dgm:spPr/>
    </dgm:pt>
    <dgm:pt modelId="{25E74A5E-62F7-4AB6-BF66-33A0827591C8}" type="pres">
      <dgm:prSet presAssocID="{0188A051-8930-4296-8F31-52AFEC1CA26D}" presName="parentTextArrow" presStyleLbl="node1" presStyleIdx="1" presStyleCnt="4"/>
      <dgm:spPr/>
      <dgm:t>
        <a:bodyPr/>
        <a:lstStyle/>
        <a:p>
          <a:endParaRPr lang="el-GR"/>
        </a:p>
      </dgm:t>
    </dgm:pt>
    <dgm:pt modelId="{BFBF135D-B1F0-49E1-A0FE-E8C80D50583F}" type="pres">
      <dgm:prSet presAssocID="{006F063C-44AE-4CF7-8103-01903C8E13AF}" presName="sp" presStyleCnt="0"/>
      <dgm:spPr/>
    </dgm:pt>
    <dgm:pt modelId="{3379DB6B-53D0-4913-8D80-8DEA6309BD7E}" type="pres">
      <dgm:prSet presAssocID="{EAA0852B-8115-4006-A43F-07D07ECA4784}" presName="arrowAndChildren" presStyleCnt="0"/>
      <dgm:spPr/>
    </dgm:pt>
    <dgm:pt modelId="{046A03BB-C25C-4E20-9A08-F0099952CCCC}" type="pres">
      <dgm:prSet presAssocID="{EAA0852B-8115-4006-A43F-07D07ECA4784}" presName="parentTextArrow" presStyleLbl="node1" presStyleIdx="2" presStyleCnt="4"/>
      <dgm:spPr/>
      <dgm:t>
        <a:bodyPr/>
        <a:lstStyle/>
        <a:p>
          <a:endParaRPr lang="el-GR"/>
        </a:p>
      </dgm:t>
    </dgm:pt>
    <dgm:pt modelId="{77FB8C82-4158-4536-BDE2-226E7A7E7B46}" type="pres">
      <dgm:prSet presAssocID="{0D13E503-6D50-4540-A972-33A380C02839}" presName="sp" presStyleCnt="0"/>
      <dgm:spPr/>
    </dgm:pt>
    <dgm:pt modelId="{92844DAA-2A19-4F3C-B369-6FBADB08B86E}" type="pres">
      <dgm:prSet presAssocID="{2CD153DF-E780-4878-B9CB-DA1685ED38E4}" presName="arrowAndChildren" presStyleCnt="0"/>
      <dgm:spPr/>
    </dgm:pt>
    <dgm:pt modelId="{617EDFB1-2520-45F0-B118-CB85D25EFFF0}" type="pres">
      <dgm:prSet presAssocID="{2CD153DF-E780-4878-B9CB-DA1685ED38E4}" presName="parentTextArrow" presStyleLbl="node1" presStyleIdx="3" presStyleCnt="4"/>
      <dgm:spPr/>
      <dgm:t>
        <a:bodyPr/>
        <a:lstStyle/>
        <a:p>
          <a:endParaRPr lang="el-GR"/>
        </a:p>
      </dgm:t>
    </dgm:pt>
  </dgm:ptLst>
  <dgm:cxnLst>
    <dgm:cxn modelId="{244A80BB-9CBA-429C-B5D3-B8464CFA447A}" type="presOf" srcId="{32A61F23-6A1B-40CA-A979-3AD4605E54FF}" destId="{08CFEE3A-1FA6-425D-9C83-011A3FDB224B}" srcOrd="0" destOrd="0" presId="urn:microsoft.com/office/officeart/2005/8/layout/process4"/>
    <dgm:cxn modelId="{E227F6DF-5EBF-4939-8995-BB6DD8F4D7D5}" srcId="{32A61F23-6A1B-40CA-A979-3AD4605E54FF}" destId="{2CD153DF-E780-4878-B9CB-DA1685ED38E4}" srcOrd="0" destOrd="0" parTransId="{42CCF994-B9DA-4B63-AAB9-205A1BC4EB38}" sibTransId="{0D13E503-6D50-4540-A972-33A380C02839}"/>
    <dgm:cxn modelId="{8626513C-52CE-4555-9D13-D3155C998B3E}" type="presOf" srcId="{0188A051-8930-4296-8F31-52AFEC1CA26D}" destId="{25E74A5E-62F7-4AB6-BF66-33A0827591C8}" srcOrd="0" destOrd="0" presId="urn:microsoft.com/office/officeart/2005/8/layout/process4"/>
    <dgm:cxn modelId="{106DD05C-F583-4F90-BD4B-E8E78F422F95}" type="presOf" srcId="{21C08DC1-6457-4BCD-BA34-C273C41BC489}" destId="{68F2EC95-07D9-48FA-A4A4-6C52507AA80E}" srcOrd="0" destOrd="0" presId="urn:microsoft.com/office/officeart/2005/8/layout/process4"/>
    <dgm:cxn modelId="{0F1D065C-FFB4-4282-BF8B-32E8D32D0D19}" srcId="{32A61F23-6A1B-40CA-A979-3AD4605E54FF}" destId="{EAA0852B-8115-4006-A43F-07D07ECA4784}" srcOrd="1" destOrd="0" parTransId="{A3F78978-A426-454D-8F9C-5DCD1FCCF8EF}" sibTransId="{006F063C-44AE-4CF7-8103-01903C8E13AF}"/>
    <dgm:cxn modelId="{A7CAFD99-7AA7-42AA-956A-2DCD18E8CCD1}" srcId="{32A61F23-6A1B-40CA-A979-3AD4605E54FF}" destId="{21C08DC1-6457-4BCD-BA34-C273C41BC489}" srcOrd="3" destOrd="0" parTransId="{FB373237-DA1A-4BDB-A43B-36167D1EED02}" sibTransId="{31B5137A-4CBF-4BC0-8B9F-A353815862C9}"/>
    <dgm:cxn modelId="{CDF900C8-7D9E-41FB-AEBE-70A4F449C096}" srcId="{32A61F23-6A1B-40CA-A979-3AD4605E54FF}" destId="{0188A051-8930-4296-8F31-52AFEC1CA26D}" srcOrd="2" destOrd="0" parTransId="{A8098594-7796-47E8-8F42-D9DB96CC0C99}" sibTransId="{D0F801B9-06E9-4BA5-8720-A8216C4C315E}"/>
    <dgm:cxn modelId="{3C760132-3835-4A9A-A132-061E7540C7EB}" type="presOf" srcId="{EAA0852B-8115-4006-A43F-07D07ECA4784}" destId="{046A03BB-C25C-4E20-9A08-F0099952CCCC}" srcOrd="0" destOrd="0" presId="urn:microsoft.com/office/officeart/2005/8/layout/process4"/>
    <dgm:cxn modelId="{FD8AB2B2-0A01-4B2E-835D-B2BF4D4C57DA}" type="presOf" srcId="{2CD153DF-E780-4878-B9CB-DA1685ED38E4}" destId="{617EDFB1-2520-45F0-B118-CB85D25EFFF0}" srcOrd="0" destOrd="0" presId="urn:microsoft.com/office/officeart/2005/8/layout/process4"/>
    <dgm:cxn modelId="{7F9197D9-E4D6-4506-8151-40C36E282135}" type="presParOf" srcId="{08CFEE3A-1FA6-425D-9C83-011A3FDB224B}" destId="{529AF80D-5D55-4EBA-8A7D-6099FE1CF10F}" srcOrd="0" destOrd="0" presId="urn:microsoft.com/office/officeart/2005/8/layout/process4"/>
    <dgm:cxn modelId="{BB84446C-6B6D-4685-8159-9041FCB8BC4A}" type="presParOf" srcId="{529AF80D-5D55-4EBA-8A7D-6099FE1CF10F}" destId="{68F2EC95-07D9-48FA-A4A4-6C52507AA80E}" srcOrd="0" destOrd="0" presId="urn:microsoft.com/office/officeart/2005/8/layout/process4"/>
    <dgm:cxn modelId="{FB0D183B-4FC2-404D-963D-6056755A5E66}" type="presParOf" srcId="{08CFEE3A-1FA6-425D-9C83-011A3FDB224B}" destId="{EAB995C2-5DAE-4507-AFA4-415A824DCC31}" srcOrd="1" destOrd="0" presId="urn:microsoft.com/office/officeart/2005/8/layout/process4"/>
    <dgm:cxn modelId="{C4999A2D-F318-4D62-82C2-7126071098A4}" type="presParOf" srcId="{08CFEE3A-1FA6-425D-9C83-011A3FDB224B}" destId="{30DFA81F-AC93-447D-AB03-082955F52A2F}" srcOrd="2" destOrd="0" presId="urn:microsoft.com/office/officeart/2005/8/layout/process4"/>
    <dgm:cxn modelId="{E9C49555-A292-4961-931F-5B2924FAC7D6}" type="presParOf" srcId="{30DFA81F-AC93-447D-AB03-082955F52A2F}" destId="{25E74A5E-62F7-4AB6-BF66-33A0827591C8}" srcOrd="0" destOrd="0" presId="urn:microsoft.com/office/officeart/2005/8/layout/process4"/>
    <dgm:cxn modelId="{97CC3B30-20DD-4B3E-B68C-FDD27074DB99}" type="presParOf" srcId="{08CFEE3A-1FA6-425D-9C83-011A3FDB224B}" destId="{BFBF135D-B1F0-49E1-A0FE-E8C80D50583F}" srcOrd="3" destOrd="0" presId="urn:microsoft.com/office/officeart/2005/8/layout/process4"/>
    <dgm:cxn modelId="{410FAEB9-2C53-446B-96C2-ABB6B62C856D}" type="presParOf" srcId="{08CFEE3A-1FA6-425D-9C83-011A3FDB224B}" destId="{3379DB6B-53D0-4913-8D80-8DEA6309BD7E}" srcOrd="4" destOrd="0" presId="urn:microsoft.com/office/officeart/2005/8/layout/process4"/>
    <dgm:cxn modelId="{CDB119BB-5ED3-49E9-8410-D95DA3A2DF08}" type="presParOf" srcId="{3379DB6B-53D0-4913-8D80-8DEA6309BD7E}" destId="{046A03BB-C25C-4E20-9A08-F0099952CCCC}" srcOrd="0" destOrd="0" presId="urn:microsoft.com/office/officeart/2005/8/layout/process4"/>
    <dgm:cxn modelId="{27A32F23-E038-458D-BA90-ADDCD308E71E}" type="presParOf" srcId="{08CFEE3A-1FA6-425D-9C83-011A3FDB224B}" destId="{77FB8C82-4158-4536-BDE2-226E7A7E7B46}" srcOrd="5" destOrd="0" presId="urn:microsoft.com/office/officeart/2005/8/layout/process4"/>
    <dgm:cxn modelId="{769E6597-1D1D-4110-8790-85D06A35DE5E}" type="presParOf" srcId="{08CFEE3A-1FA6-425D-9C83-011A3FDB224B}" destId="{92844DAA-2A19-4F3C-B369-6FBADB08B86E}" srcOrd="6" destOrd="0" presId="urn:microsoft.com/office/officeart/2005/8/layout/process4"/>
    <dgm:cxn modelId="{0E36CCCF-F396-4D45-AE4B-C476D0FBE1A8}" type="presParOf" srcId="{92844DAA-2A19-4F3C-B369-6FBADB08B86E}" destId="{617EDFB1-2520-45F0-B118-CB85D25EFFF0}"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69A038C-844B-49D7-ABED-311C2F6E39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8871FBF8-0B8C-4D7A-90E1-F443B2276BF8}">
      <dgm:prSet phldrT="[Κείμενο]" custT="1"/>
      <dgm:spPr/>
      <dgm:t>
        <a:bodyPr/>
        <a:lstStyle/>
        <a:p>
          <a:r>
            <a:rPr lang="el-GR" sz="2400" b="1" dirty="0" smtClean="0"/>
            <a:t>Κλινική εικόνα:</a:t>
          </a:r>
          <a:r>
            <a:rPr lang="el-GR" sz="4000" b="1" dirty="0" smtClean="0"/>
            <a:t> </a:t>
          </a:r>
          <a:endParaRPr lang="el-GR" sz="4000" dirty="0"/>
        </a:p>
      </dgm:t>
    </dgm:pt>
    <dgm:pt modelId="{F2274853-CECE-48B4-B357-47DB300C3791}" type="parTrans" cxnId="{A3090399-20FE-40A9-B098-EA22AE51BAA9}">
      <dgm:prSet/>
      <dgm:spPr/>
      <dgm:t>
        <a:bodyPr/>
        <a:lstStyle/>
        <a:p>
          <a:endParaRPr lang="el-GR"/>
        </a:p>
      </dgm:t>
    </dgm:pt>
    <dgm:pt modelId="{FE261228-DC9F-41E3-B89E-AC508F035144}" type="sibTrans" cxnId="{A3090399-20FE-40A9-B098-EA22AE51BAA9}">
      <dgm:prSet/>
      <dgm:spPr/>
      <dgm:t>
        <a:bodyPr/>
        <a:lstStyle/>
        <a:p>
          <a:endParaRPr lang="el-GR"/>
        </a:p>
      </dgm:t>
    </dgm:pt>
    <dgm:pt modelId="{650F5D73-16D6-4B88-A8C9-79F0ED4DA90E}">
      <dgm:prSet phldrT="[Κείμενο]"/>
      <dgm:spPr/>
      <dgm:t>
        <a:bodyPr/>
        <a:lstStyle/>
        <a:p>
          <a:r>
            <a:rPr lang="el-GR" b="1" dirty="0" smtClean="0"/>
            <a:t>Καύσος</a:t>
          </a:r>
          <a:endParaRPr lang="el-GR" dirty="0"/>
        </a:p>
      </dgm:t>
    </dgm:pt>
    <dgm:pt modelId="{107D21AF-126C-4BCA-A43C-6B11873660B1}" type="parTrans" cxnId="{10CCC40A-EC2F-4F31-B3A9-73700345EFFA}">
      <dgm:prSet/>
      <dgm:spPr/>
      <dgm:t>
        <a:bodyPr/>
        <a:lstStyle/>
        <a:p>
          <a:endParaRPr lang="el-GR"/>
        </a:p>
      </dgm:t>
    </dgm:pt>
    <dgm:pt modelId="{CE9260D4-A133-4FAD-9DFE-090B7D6C8532}" type="sibTrans" cxnId="{10CCC40A-EC2F-4F31-B3A9-73700345EFFA}">
      <dgm:prSet/>
      <dgm:spPr/>
      <dgm:t>
        <a:bodyPr/>
        <a:lstStyle/>
        <a:p>
          <a:endParaRPr lang="el-GR"/>
        </a:p>
      </dgm:t>
    </dgm:pt>
    <dgm:pt modelId="{40720357-3813-441A-B6D5-93E79D66F702}">
      <dgm:prSet phldrT="[Κείμενο]"/>
      <dgm:spPr/>
      <dgm:t>
        <a:bodyPr/>
        <a:lstStyle/>
        <a:p>
          <a:r>
            <a:rPr lang="el-GR" b="1" dirty="0" smtClean="0"/>
            <a:t>Κνησμός</a:t>
          </a:r>
          <a:endParaRPr lang="el-GR" dirty="0"/>
        </a:p>
      </dgm:t>
    </dgm:pt>
    <dgm:pt modelId="{BF67A1AE-F713-4E8E-9D04-06A575866B30}" type="parTrans" cxnId="{A1CFCBB3-F393-4D6E-85E2-81B2B44742A7}">
      <dgm:prSet/>
      <dgm:spPr/>
      <dgm:t>
        <a:bodyPr/>
        <a:lstStyle/>
        <a:p>
          <a:endParaRPr lang="el-GR"/>
        </a:p>
      </dgm:t>
    </dgm:pt>
    <dgm:pt modelId="{21EB80C3-EE07-4F8F-ACD8-C49D0CE20E15}" type="sibTrans" cxnId="{A1CFCBB3-F393-4D6E-85E2-81B2B44742A7}">
      <dgm:prSet/>
      <dgm:spPr/>
      <dgm:t>
        <a:bodyPr/>
        <a:lstStyle/>
        <a:p>
          <a:endParaRPr lang="el-GR"/>
        </a:p>
      </dgm:t>
    </dgm:pt>
    <dgm:pt modelId="{6DC1620D-F045-459C-9D12-6953F243F52D}">
      <dgm:prSet phldrT="[Κείμενο]" custT="1"/>
      <dgm:spPr/>
      <dgm:t>
        <a:bodyPr/>
        <a:lstStyle/>
        <a:p>
          <a:r>
            <a:rPr lang="el-GR" sz="2400" b="1" dirty="0" smtClean="0"/>
            <a:t>Έκκριμα:</a:t>
          </a:r>
          <a:r>
            <a:rPr lang="el-GR" sz="4000" b="1" dirty="0" smtClean="0"/>
            <a:t> </a:t>
          </a:r>
          <a:endParaRPr lang="el-GR" sz="4000" dirty="0"/>
        </a:p>
      </dgm:t>
    </dgm:pt>
    <dgm:pt modelId="{250F83FC-8749-4537-B6A2-FA2E86DCA977}" type="parTrans" cxnId="{7EA45228-5D4C-416D-815D-7A1CCEAD4714}">
      <dgm:prSet/>
      <dgm:spPr/>
      <dgm:t>
        <a:bodyPr/>
        <a:lstStyle/>
        <a:p>
          <a:endParaRPr lang="el-GR"/>
        </a:p>
      </dgm:t>
    </dgm:pt>
    <dgm:pt modelId="{1839A478-4B40-4A62-8936-63FA3D5003F7}" type="sibTrans" cxnId="{7EA45228-5D4C-416D-815D-7A1CCEAD4714}">
      <dgm:prSet/>
      <dgm:spPr/>
      <dgm:t>
        <a:bodyPr/>
        <a:lstStyle/>
        <a:p>
          <a:endParaRPr lang="el-GR"/>
        </a:p>
      </dgm:t>
    </dgm:pt>
    <dgm:pt modelId="{434F3113-A5CC-4DF0-B5FF-FCA73DDAB586}">
      <dgm:prSet phldrT="[Κείμενο]"/>
      <dgm:spPr/>
      <dgm:t>
        <a:bodyPr/>
        <a:lstStyle/>
        <a:p>
          <a:r>
            <a:rPr lang="el-GR" b="1" dirty="0" smtClean="0"/>
            <a:t> Άφθονο</a:t>
          </a:r>
          <a:endParaRPr lang="el-GR" dirty="0"/>
        </a:p>
      </dgm:t>
    </dgm:pt>
    <dgm:pt modelId="{B7EFE34D-18A0-4784-8B9E-C2CC75E0EB1A}" type="parTrans" cxnId="{4CE78D64-12E2-4E3B-92BD-DC87ABF658BD}">
      <dgm:prSet/>
      <dgm:spPr/>
      <dgm:t>
        <a:bodyPr/>
        <a:lstStyle/>
        <a:p>
          <a:endParaRPr lang="el-GR"/>
        </a:p>
      </dgm:t>
    </dgm:pt>
    <dgm:pt modelId="{6C0AD4A3-BD13-4FF0-999D-E5D5C9B5DE65}" type="sibTrans" cxnId="{4CE78D64-12E2-4E3B-92BD-DC87ABF658BD}">
      <dgm:prSet/>
      <dgm:spPr/>
      <dgm:t>
        <a:bodyPr/>
        <a:lstStyle/>
        <a:p>
          <a:endParaRPr lang="el-GR"/>
        </a:p>
      </dgm:t>
    </dgm:pt>
    <dgm:pt modelId="{7275B857-C5BD-491F-BB07-24AD012CC24A}">
      <dgm:prSet phldrT="[Κείμενο]"/>
      <dgm:spPr/>
      <dgm:t>
        <a:bodyPr/>
        <a:lstStyle/>
        <a:p>
          <a:r>
            <a:rPr lang="el-GR" b="1" dirty="0" smtClean="0"/>
            <a:t>Λεπτόρρευστο</a:t>
          </a:r>
          <a:endParaRPr lang="el-GR" dirty="0"/>
        </a:p>
      </dgm:t>
    </dgm:pt>
    <dgm:pt modelId="{EDBEACE7-1738-42B6-B714-7C8A42516104}" type="parTrans" cxnId="{3D8D3ABC-F903-4F8F-9320-98E370238688}">
      <dgm:prSet/>
      <dgm:spPr/>
      <dgm:t>
        <a:bodyPr/>
        <a:lstStyle/>
        <a:p>
          <a:endParaRPr lang="el-GR"/>
        </a:p>
      </dgm:t>
    </dgm:pt>
    <dgm:pt modelId="{8E163535-E559-4E34-8223-0304C10196A0}" type="sibTrans" cxnId="{3D8D3ABC-F903-4F8F-9320-98E370238688}">
      <dgm:prSet/>
      <dgm:spPr/>
      <dgm:t>
        <a:bodyPr/>
        <a:lstStyle/>
        <a:p>
          <a:endParaRPr lang="el-GR"/>
        </a:p>
      </dgm:t>
    </dgm:pt>
    <dgm:pt modelId="{B0A593CD-49FE-4EEA-97AA-C32B5A0BA2F6}">
      <dgm:prSet phldrT="[Κείμενο]"/>
      <dgm:spPr/>
      <dgm:t>
        <a:bodyPr/>
        <a:lstStyle/>
        <a:p>
          <a:r>
            <a:rPr lang="el-GR" b="1" dirty="0" smtClean="0"/>
            <a:t>συχνουρία</a:t>
          </a:r>
          <a:endParaRPr lang="el-GR" dirty="0"/>
        </a:p>
      </dgm:t>
    </dgm:pt>
    <dgm:pt modelId="{A72C5194-4505-4DD1-B13E-2CC84DD529FA}" type="parTrans" cxnId="{8B5E832F-0333-4578-8B33-E810FEC41777}">
      <dgm:prSet/>
      <dgm:spPr/>
      <dgm:t>
        <a:bodyPr/>
        <a:lstStyle/>
        <a:p>
          <a:endParaRPr lang="el-GR"/>
        </a:p>
      </dgm:t>
    </dgm:pt>
    <dgm:pt modelId="{504F9147-573B-4571-AA2E-55309DFDAF60}" type="sibTrans" cxnId="{8B5E832F-0333-4578-8B33-E810FEC41777}">
      <dgm:prSet/>
      <dgm:spPr/>
      <dgm:t>
        <a:bodyPr/>
        <a:lstStyle/>
        <a:p>
          <a:endParaRPr lang="el-GR"/>
        </a:p>
      </dgm:t>
    </dgm:pt>
    <dgm:pt modelId="{D8744838-005A-4C34-994B-F4E726EC7582}">
      <dgm:prSet phldrT="[Κείμενο]"/>
      <dgm:spPr/>
      <dgm:t>
        <a:bodyPr/>
        <a:lstStyle/>
        <a:p>
          <a:endParaRPr lang="el-GR" dirty="0"/>
        </a:p>
      </dgm:t>
    </dgm:pt>
    <dgm:pt modelId="{03553ABB-C593-4C0C-8479-1D4DC6A88E47}" type="parTrans" cxnId="{8114A6AF-228F-4CDB-9A9C-0108E105E6D6}">
      <dgm:prSet/>
      <dgm:spPr/>
      <dgm:t>
        <a:bodyPr/>
        <a:lstStyle/>
        <a:p>
          <a:endParaRPr lang="el-GR"/>
        </a:p>
      </dgm:t>
    </dgm:pt>
    <dgm:pt modelId="{AF140CD8-AEC2-4BBE-A962-EDC493CDFD84}" type="sibTrans" cxnId="{8114A6AF-228F-4CDB-9A9C-0108E105E6D6}">
      <dgm:prSet/>
      <dgm:spPr/>
      <dgm:t>
        <a:bodyPr/>
        <a:lstStyle/>
        <a:p>
          <a:endParaRPr lang="el-GR"/>
        </a:p>
      </dgm:t>
    </dgm:pt>
    <dgm:pt modelId="{FE3866D1-F0C2-4BE5-B445-2717220D8E34}">
      <dgm:prSet phldrT="[Κείμενο]"/>
      <dgm:spPr/>
      <dgm:t>
        <a:bodyPr/>
        <a:lstStyle/>
        <a:p>
          <a:r>
            <a:rPr lang="el-GR" b="1" dirty="0" err="1" smtClean="0"/>
            <a:t>Λευκοκίτρινο</a:t>
          </a:r>
          <a:endParaRPr lang="el-GR" dirty="0"/>
        </a:p>
      </dgm:t>
    </dgm:pt>
    <dgm:pt modelId="{1CDCC26A-F8FC-45F3-B995-14AE8E15ECA8}" type="parTrans" cxnId="{90EFCCB0-19B5-4B08-8F00-358990DE991E}">
      <dgm:prSet/>
      <dgm:spPr/>
      <dgm:t>
        <a:bodyPr/>
        <a:lstStyle/>
        <a:p>
          <a:endParaRPr lang="el-GR"/>
        </a:p>
      </dgm:t>
    </dgm:pt>
    <dgm:pt modelId="{53C0B954-1659-41D2-930D-9755BA2D5779}" type="sibTrans" cxnId="{90EFCCB0-19B5-4B08-8F00-358990DE991E}">
      <dgm:prSet/>
      <dgm:spPr/>
      <dgm:t>
        <a:bodyPr/>
        <a:lstStyle/>
        <a:p>
          <a:endParaRPr lang="el-GR"/>
        </a:p>
      </dgm:t>
    </dgm:pt>
    <dgm:pt modelId="{4E61F0E8-3B1B-4D5B-9009-9B5B631AEE23}">
      <dgm:prSet phldrT="[Κείμενο]"/>
      <dgm:spPr/>
      <dgm:t>
        <a:bodyPr/>
        <a:lstStyle/>
        <a:p>
          <a:r>
            <a:rPr lang="el-GR" b="1" dirty="0" smtClean="0"/>
            <a:t>Αφρώδες</a:t>
          </a:r>
          <a:endParaRPr lang="el-GR" dirty="0"/>
        </a:p>
      </dgm:t>
    </dgm:pt>
    <dgm:pt modelId="{9A2EA3E7-3613-4E69-AD3F-015F8AEF53F3}" type="parTrans" cxnId="{8312D065-C208-4055-88B9-E1372AD0B426}">
      <dgm:prSet/>
      <dgm:spPr/>
      <dgm:t>
        <a:bodyPr/>
        <a:lstStyle/>
        <a:p>
          <a:endParaRPr lang="el-GR"/>
        </a:p>
      </dgm:t>
    </dgm:pt>
    <dgm:pt modelId="{2C8EB255-0A6B-4075-84FE-D19246D2E3AF}" type="sibTrans" cxnId="{8312D065-C208-4055-88B9-E1372AD0B426}">
      <dgm:prSet/>
      <dgm:spPr/>
      <dgm:t>
        <a:bodyPr/>
        <a:lstStyle/>
        <a:p>
          <a:endParaRPr lang="el-GR"/>
        </a:p>
      </dgm:t>
    </dgm:pt>
    <dgm:pt modelId="{E8C6CFCB-44F3-475D-8399-232A7AAB293E}">
      <dgm:prSet phldrT="[Κείμενο]"/>
      <dgm:spPr/>
      <dgm:t>
        <a:bodyPr/>
        <a:lstStyle/>
        <a:p>
          <a:r>
            <a:rPr lang="el-GR" b="1" dirty="0" smtClean="0"/>
            <a:t>δύσοσμο</a:t>
          </a:r>
          <a:endParaRPr lang="el-GR" dirty="0"/>
        </a:p>
      </dgm:t>
    </dgm:pt>
    <dgm:pt modelId="{91E8097C-436D-41CF-A9FA-E0F85B0176AF}" type="parTrans" cxnId="{004AB4F2-A185-4895-B252-69C97DBF7CB3}">
      <dgm:prSet/>
      <dgm:spPr/>
      <dgm:t>
        <a:bodyPr/>
        <a:lstStyle/>
        <a:p>
          <a:endParaRPr lang="el-GR"/>
        </a:p>
      </dgm:t>
    </dgm:pt>
    <dgm:pt modelId="{B32168C5-7C06-4D9B-8BC7-55D6D52B0CD2}" type="sibTrans" cxnId="{004AB4F2-A185-4895-B252-69C97DBF7CB3}">
      <dgm:prSet/>
      <dgm:spPr/>
      <dgm:t>
        <a:bodyPr/>
        <a:lstStyle/>
        <a:p>
          <a:endParaRPr lang="el-GR"/>
        </a:p>
      </dgm:t>
    </dgm:pt>
    <dgm:pt modelId="{F42C2705-2355-4FD6-A4C8-B6B5C9579042}" type="pres">
      <dgm:prSet presAssocID="{869A038C-844B-49D7-ABED-311C2F6E3948}" presName="Name0" presStyleCnt="0">
        <dgm:presLayoutVars>
          <dgm:dir/>
          <dgm:animLvl val="lvl"/>
          <dgm:resizeHandles/>
        </dgm:presLayoutVars>
      </dgm:prSet>
      <dgm:spPr/>
      <dgm:t>
        <a:bodyPr/>
        <a:lstStyle/>
        <a:p>
          <a:endParaRPr lang="el-GR"/>
        </a:p>
      </dgm:t>
    </dgm:pt>
    <dgm:pt modelId="{5E3A73A6-7A82-4E73-B342-F6FFB256702E}" type="pres">
      <dgm:prSet presAssocID="{8871FBF8-0B8C-4D7A-90E1-F443B2276BF8}" presName="linNode" presStyleCnt="0"/>
      <dgm:spPr/>
    </dgm:pt>
    <dgm:pt modelId="{5821D1F8-11F6-4DEA-A03F-57959B47AD1B}" type="pres">
      <dgm:prSet presAssocID="{8871FBF8-0B8C-4D7A-90E1-F443B2276BF8}" presName="parentShp" presStyleLbl="node1" presStyleIdx="0" presStyleCnt="2">
        <dgm:presLayoutVars>
          <dgm:bulletEnabled val="1"/>
        </dgm:presLayoutVars>
      </dgm:prSet>
      <dgm:spPr/>
      <dgm:t>
        <a:bodyPr/>
        <a:lstStyle/>
        <a:p>
          <a:endParaRPr lang="el-GR"/>
        </a:p>
      </dgm:t>
    </dgm:pt>
    <dgm:pt modelId="{4B3174CE-EA95-4D35-83FD-B15FD6214CC8}" type="pres">
      <dgm:prSet presAssocID="{8871FBF8-0B8C-4D7A-90E1-F443B2276BF8}" presName="childShp" presStyleLbl="bgAccFollowNode1" presStyleIdx="0" presStyleCnt="2">
        <dgm:presLayoutVars>
          <dgm:bulletEnabled val="1"/>
        </dgm:presLayoutVars>
      </dgm:prSet>
      <dgm:spPr/>
      <dgm:t>
        <a:bodyPr/>
        <a:lstStyle/>
        <a:p>
          <a:endParaRPr lang="el-GR"/>
        </a:p>
      </dgm:t>
    </dgm:pt>
    <dgm:pt modelId="{BE2A530A-C1D2-4C2E-967E-3AA143C9E19A}" type="pres">
      <dgm:prSet presAssocID="{FE261228-DC9F-41E3-B89E-AC508F035144}" presName="spacing" presStyleCnt="0"/>
      <dgm:spPr/>
    </dgm:pt>
    <dgm:pt modelId="{1808A788-1D30-4AB0-80F6-F35C73B7D887}" type="pres">
      <dgm:prSet presAssocID="{6DC1620D-F045-459C-9D12-6953F243F52D}" presName="linNode" presStyleCnt="0"/>
      <dgm:spPr/>
    </dgm:pt>
    <dgm:pt modelId="{822F5495-E2E2-4575-B361-CEC373A942C2}" type="pres">
      <dgm:prSet presAssocID="{6DC1620D-F045-459C-9D12-6953F243F52D}" presName="parentShp" presStyleLbl="node1" presStyleIdx="1" presStyleCnt="2">
        <dgm:presLayoutVars>
          <dgm:bulletEnabled val="1"/>
        </dgm:presLayoutVars>
      </dgm:prSet>
      <dgm:spPr/>
      <dgm:t>
        <a:bodyPr/>
        <a:lstStyle/>
        <a:p>
          <a:endParaRPr lang="el-GR"/>
        </a:p>
      </dgm:t>
    </dgm:pt>
    <dgm:pt modelId="{EEBD3AEE-00B8-452C-86B6-942D194D4C06}" type="pres">
      <dgm:prSet presAssocID="{6DC1620D-F045-459C-9D12-6953F243F52D}" presName="childShp" presStyleLbl="bgAccFollowNode1" presStyleIdx="1" presStyleCnt="2">
        <dgm:presLayoutVars>
          <dgm:bulletEnabled val="1"/>
        </dgm:presLayoutVars>
      </dgm:prSet>
      <dgm:spPr/>
      <dgm:t>
        <a:bodyPr/>
        <a:lstStyle/>
        <a:p>
          <a:endParaRPr lang="el-GR"/>
        </a:p>
      </dgm:t>
    </dgm:pt>
  </dgm:ptLst>
  <dgm:cxnLst>
    <dgm:cxn modelId="{12D049F0-0DAE-46CF-9781-B875AF40D988}" type="presOf" srcId="{B0A593CD-49FE-4EEA-97AA-C32B5A0BA2F6}" destId="{4B3174CE-EA95-4D35-83FD-B15FD6214CC8}" srcOrd="0" destOrd="2" presId="urn:microsoft.com/office/officeart/2005/8/layout/vList6"/>
    <dgm:cxn modelId="{A3090399-20FE-40A9-B098-EA22AE51BAA9}" srcId="{869A038C-844B-49D7-ABED-311C2F6E3948}" destId="{8871FBF8-0B8C-4D7A-90E1-F443B2276BF8}" srcOrd="0" destOrd="0" parTransId="{F2274853-CECE-48B4-B357-47DB300C3791}" sibTransId="{FE261228-DC9F-41E3-B89E-AC508F035144}"/>
    <dgm:cxn modelId="{B8F4BAC6-4678-4499-B255-F38C3072E217}" type="presOf" srcId="{4E61F0E8-3B1B-4D5B-9009-9B5B631AEE23}" destId="{EEBD3AEE-00B8-452C-86B6-942D194D4C06}" srcOrd="0" destOrd="3" presId="urn:microsoft.com/office/officeart/2005/8/layout/vList6"/>
    <dgm:cxn modelId="{7EA45228-5D4C-416D-815D-7A1CCEAD4714}" srcId="{869A038C-844B-49D7-ABED-311C2F6E3948}" destId="{6DC1620D-F045-459C-9D12-6953F243F52D}" srcOrd="1" destOrd="0" parTransId="{250F83FC-8749-4537-B6A2-FA2E86DCA977}" sibTransId="{1839A478-4B40-4A62-8936-63FA3D5003F7}"/>
    <dgm:cxn modelId="{8CDF848C-161E-4E43-BA32-96FD287A52B3}" type="presOf" srcId="{40720357-3813-441A-B6D5-93E79D66F702}" destId="{4B3174CE-EA95-4D35-83FD-B15FD6214CC8}" srcOrd="0" destOrd="1" presId="urn:microsoft.com/office/officeart/2005/8/layout/vList6"/>
    <dgm:cxn modelId="{90EFCCB0-19B5-4B08-8F00-358990DE991E}" srcId="{6DC1620D-F045-459C-9D12-6953F243F52D}" destId="{FE3866D1-F0C2-4BE5-B445-2717220D8E34}" srcOrd="2" destOrd="0" parTransId="{1CDCC26A-F8FC-45F3-B995-14AE8E15ECA8}" sibTransId="{53C0B954-1659-41D2-930D-9755BA2D5779}"/>
    <dgm:cxn modelId="{8312D065-C208-4055-88B9-E1372AD0B426}" srcId="{6DC1620D-F045-459C-9D12-6953F243F52D}" destId="{4E61F0E8-3B1B-4D5B-9009-9B5B631AEE23}" srcOrd="3" destOrd="0" parTransId="{9A2EA3E7-3613-4E69-AD3F-015F8AEF53F3}" sibTransId="{2C8EB255-0A6B-4075-84FE-D19246D2E3AF}"/>
    <dgm:cxn modelId="{004AB4F2-A185-4895-B252-69C97DBF7CB3}" srcId="{6DC1620D-F045-459C-9D12-6953F243F52D}" destId="{E8C6CFCB-44F3-475D-8399-232A7AAB293E}" srcOrd="4" destOrd="0" parTransId="{91E8097C-436D-41CF-A9FA-E0F85B0176AF}" sibTransId="{B32168C5-7C06-4D9B-8BC7-55D6D52B0CD2}"/>
    <dgm:cxn modelId="{BC9C7BBA-392C-4D32-B85F-6BF0B73DAF9D}" type="presOf" srcId="{869A038C-844B-49D7-ABED-311C2F6E3948}" destId="{F42C2705-2355-4FD6-A4C8-B6B5C9579042}" srcOrd="0" destOrd="0" presId="urn:microsoft.com/office/officeart/2005/8/layout/vList6"/>
    <dgm:cxn modelId="{3D8D3ABC-F903-4F8F-9320-98E370238688}" srcId="{6DC1620D-F045-459C-9D12-6953F243F52D}" destId="{7275B857-C5BD-491F-BB07-24AD012CC24A}" srcOrd="1" destOrd="0" parTransId="{EDBEACE7-1738-42B6-B714-7C8A42516104}" sibTransId="{8E163535-E559-4E34-8223-0304C10196A0}"/>
    <dgm:cxn modelId="{A1CFCBB3-F393-4D6E-85E2-81B2B44742A7}" srcId="{8871FBF8-0B8C-4D7A-90E1-F443B2276BF8}" destId="{40720357-3813-441A-B6D5-93E79D66F702}" srcOrd="1" destOrd="0" parTransId="{BF67A1AE-F713-4E8E-9D04-06A575866B30}" sibTransId="{21EB80C3-EE07-4F8F-ACD8-C49D0CE20E15}"/>
    <dgm:cxn modelId="{29AF640F-78B1-463A-ABCE-A63BE06B453F}" type="presOf" srcId="{D8744838-005A-4C34-994B-F4E726EC7582}" destId="{EEBD3AEE-00B8-452C-86B6-942D194D4C06}" srcOrd="0" destOrd="5" presId="urn:microsoft.com/office/officeart/2005/8/layout/vList6"/>
    <dgm:cxn modelId="{8B5E832F-0333-4578-8B33-E810FEC41777}" srcId="{8871FBF8-0B8C-4D7A-90E1-F443B2276BF8}" destId="{B0A593CD-49FE-4EEA-97AA-C32B5A0BA2F6}" srcOrd="2" destOrd="0" parTransId="{A72C5194-4505-4DD1-B13E-2CC84DD529FA}" sibTransId="{504F9147-573B-4571-AA2E-55309DFDAF60}"/>
    <dgm:cxn modelId="{9EAD5891-1D76-4076-9A71-E51B063A1F5C}" type="presOf" srcId="{E8C6CFCB-44F3-475D-8399-232A7AAB293E}" destId="{EEBD3AEE-00B8-452C-86B6-942D194D4C06}" srcOrd="0" destOrd="4" presId="urn:microsoft.com/office/officeart/2005/8/layout/vList6"/>
    <dgm:cxn modelId="{4E05D69D-8A64-4FF2-BCA3-25A5D8F314DE}" type="presOf" srcId="{7275B857-C5BD-491F-BB07-24AD012CC24A}" destId="{EEBD3AEE-00B8-452C-86B6-942D194D4C06}" srcOrd="0" destOrd="1" presId="urn:microsoft.com/office/officeart/2005/8/layout/vList6"/>
    <dgm:cxn modelId="{D2802DE4-3C86-42E2-94B3-316276C7E914}" type="presOf" srcId="{FE3866D1-F0C2-4BE5-B445-2717220D8E34}" destId="{EEBD3AEE-00B8-452C-86B6-942D194D4C06}" srcOrd="0" destOrd="2" presId="urn:microsoft.com/office/officeart/2005/8/layout/vList6"/>
    <dgm:cxn modelId="{B8F1E0E1-4740-4D9E-A934-630ECC1DE29B}" type="presOf" srcId="{650F5D73-16D6-4B88-A8C9-79F0ED4DA90E}" destId="{4B3174CE-EA95-4D35-83FD-B15FD6214CC8}" srcOrd="0" destOrd="0" presId="urn:microsoft.com/office/officeart/2005/8/layout/vList6"/>
    <dgm:cxn modelId="{A959361A-2546-4F5F-A637-ACF563AAFAD7}" type="presOf" srcId="{434F3113-A5CC-4DF0-B5FF-FCA73DDAB586}" destId="{EEBD3AEE-00B8-452C-86B6-942D194D4C06}" srcOrd="0" destOrd="0" presId="urn:microsoft.com/office/officeart/2005/8/layout/vList6"/>
    <dgm:cxn modelId="{10CCC40A-EC2F-4F31-B3A9-73700345EFFA}" srcId="{8871FBF8-0B8C-4D7A-90E1-F443B2276BF8}" destId="{650F5D73-16D6-4B88-A8C9-79F0ED4DA90E}" srcOrd="0" destOrd="0" parTransId="{107D21AF-126C-4BCA-A43C-6B11873660B1}" sibTransId="{CE9260D4-A133-4FAD-9DFE-090B7D6C8532}"/>
    <dgm:cxn modelId="{8114A6AF-228F-4CDB-9A9C-0108E105E6D6}" srcId="{6DC1620D-F045-459C-9D12-6953F243F52D}" destId="{D8744838-005A-4C34-994B-F4E726EC7582}" srcOrd="5" destOrd="0" parTransId="{03553ABB-C593-4C0C-8479-1D4DC6A88E47}" sibTransId="{AF140CD8-AEC2-4BBE-A962-EDC493CDFD84}"/>
    <dgm:cxn modelId="{4CE78D64-12E2-4E3B-92BD-DC87ABF658BD}" srcId="{6DC1620D-F045-459C-9D12-6953F243F52D}" destId="{434F3113-A5CC-4DF0-B5FF-FCA73DDAB586}" srcOrd="0" destOrd="0" parTransId="{B7EFE34D-18A0-4784-8B9E-C2CC75E0EB1A}" sibTransId="{6C0AD4A3-BD13-4FF0-999D-E5D5C9B5DE65}"/>
    <dgm:cxn modelId="{4BFA2A44-9B3E-4429-808D-405BBA2D31D9}" type="presOf" srcId="{8871FBF8-0B8C-4D7A-90E1-F443B2276BF8}" destId="{5821D1F8-11F6-4DEA-A03F-57959B47AD1B}" srcOrd="0" destOrd="0" presId="urn:microsoft.com/office/officeart/2005/8/layout/vList6"/>
    <dgm:cxn modelId="{CAD5D7D4-C264-4DD7-AC4E-9D9344B31FE4}" type="presOf" srcId="{6DC1620D-F045-459C-9D12-6953F243F52D}" destId="{822F5495-E2E2-4575-B361-CEC373A942C2}" srcOrd="0" destOrd="0" presId="urn:microsoft.com/office/officeart/2005/8/layout/vList6"/>
    <dgm:cxn modelId="{9420BA93-ECF5-476B-BC86-CBA38B111AFE}" type="presParOf" srcId="{F42C2705-2355-4FD6-A4C8-B6B5C9579042}" destId="{5E3A73A6-7A82-4E73-B342-F6FFB256702E}" srcOrd="0" destOrd="0" presId="urn:microsoft.com/office/officeart/2005/8/layout/vList6"/>
    <dgm:cxn modelId="{04B4FD44-4900-4614-9664-5DA3F61FC85C}" type="presParOf" srcId="{5E3A73A6-7A82-4E73-B342-F6FFB256702E}" destId="{5821D1F8-11F6-4DEA-A03F-57959B47AD1B}" srcOrd="0" destOrd="0" presId="urn:microsoft.com/office/officeart/2005/8/layout/vList6"/>
    <dgm:cxn modelId="{40C828B9-7884-4589-B51A-F6C3B915EC0B}" type="presParOf" srcId="{5E3A73A6-7A82-4E73-B342-F6FFB256702E}" destId="{4B3174CE-EA95-4D35-83FD-B15FD6214CC8}" srcOrd="1" destOrd="0" presId="urn:microsoft.com/office/officeart/2005/8/layout/vList6"/>
    <dgm:cxn modelId="{C07691A7-D784-4645-AB5B-95E6F931C588}" type="presParOf" srcId="{F42C2705-2355-4FD6-A4C8-B6B5C9579042}" destId="{BE2A530A-C1D2-4C2E-967E-3AA143C9E19A}" srcOrd="1" destOrd="0" presId="urn:microsoft.com/office/officeart/2005/8/layout/vList6"/>
    <dgm:cxn modelId="{94912E73-6EEF-4F60-9864-202258398C2C}" type="presParOf" srcId="{F42C2705-2355-4FD6-A4C8-B6B5C9579042}" destId="{1808A788-1D30-4AB0-80F6-F35C73B7D887}" srcOrd="2" destOrd="0" presId="urn:microsoft.com/office/officeart/2005/8/layout/vList6"/>
    <dgm:cxn modelId="{1D0024D1-D3A3-4A80-ACB1-207F555DADA7}" type="presParOf" srcId="{1808A788-1D30-4AB0-80F6-F35C73B7D887}" destId="{822F5495-E2E2-4575-B361-CEC373A942C2}" srcOrd="0" destOrd="0" presId="urn:microsoft.com/office/officeart/2005/8/layout/vList6"/>
    <dgm:cxn modelId="{F857FC63-ADC1-4375-ADCD-3BE5E3EBA5C3}" type="presParOf" srcId="{1808A788-1D30-4AB0-80F6-F35C73B7D887}" destId="{EEBD3AEE-00B8-452C-86B6-942D194D4C0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0C665-872B-4759-B3CE-41C0A21331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00C49B46-5E6F-43BF-8A52-CDE3FB6064BB}">
      <dgm:prSet phldrT="[Κείμενο]"/>
      <dgm:spPr/>
      <dgm:t>
        <a:bodyPr/>
        <a:lstStyle/>
        <a:p>
          <a:r>
            <a:rPr lang="el-GR" b="1" dirty="0" smtClean="0"/>
            <a:t>ΤΑΞΙΝΟΜΗΣΗ ΛΟΙΜΩΞΕΩΝ</a:t>
          </a:r>
          <a:endParaRPr lang="el-GR" dirty="0"/>
        </a:p>
      </dgm:t>
    </dgm:pt>
    <dgm:pt modelId="{620A1D11-6226-401A-9B40-C97608946E1A}" type="parTrans" cxnId="{F62355FA-B6CE-47DD-A489-A9EC1AE6DA6B}">
      <dgm:prSet/>
      <dgm:spPr/>
      <dgm:t>
        <a:bodyPr/>
        <a:lstStyle/>
        <a:p>
          <a:endParaRPr lang="el-GR"/>
        </a:p>
      </dgm:t>
    </dgm:pt>
    <dgm:pt modelId="{45EA3633-4C65-419E-8FE7-BFC3BFE6E1FB}" type="sibTrans" cxnId="{F62355FA-B6CE-47DD-A489-A9EC1AE6DA6B}">
      <dgm:prSet/>
      <dgm:spPr/>
      <dgm:t>
        <a:bodyPr/>
        <a:lstStyle/>
        <a:p>
          <a:endParaRPr lang="el-GR"/>
        </a:p>
      </dgm:t>
    </dgm:pt>
    <dgm:pt modelId="{19BE87A2-095F-4C5C-B3D9-4FD7FFA0EC11}">
      <dgm:prSet phldrT="[Κείμενο]"/>
      <dgm:spPr/>
      <dgm:t>
        <a:bodyPr/>
        <a:lstStyle/>
        <a:p>
          <a:r>
            <a:rPr lang="el-GR" b="0" dirty="0" smtClean="0"/>
            <a:t>Με βάση τη πηγή μόλυνσης </a:t>
          </a:r>
          <a:endParaRPr lang="el-GR" b="0" dirty="0"/>
        </a:p>
      </dgm:t>
    </dgm:pt>
    <dgm:pt modelId="{2A62F3A8-4119-44B9-BA19-4D15758D5B7C}" type="parTrans" cxnId="{726CC77E-73BD-471D-A1D4-249E308E9A8C}">
      <dgm:prSet/>
      <dgm:spPr/>
      <dgm:t>
        <a:bodyPr/>
        <a:lstStyle/>
        <a:p>
          <a:endParaRPr lang="el-GR" dirty="0"/>
        </a:p>
      </dgm:t>
    </dgm:pt>
    <dgm:pt modelId="{F35894BD-9501-438A-AA77-D4D85E7FD569}" type="sibTrans" cxnId="{726CC77E-73BD-471D-A1D4-249E308E9A8C}">
      <dgm:prSet/>
      <dgm:spPr/>
      <dgm:t>
        <a:bodyPr/>
        <a:lstStyle/>
        <a:p>
          <a:endParaRPr lang="el-GR"/>
        </a:p>
      </dgm:t>
    </dgm:pt>
    <dgm:pt modelId="{553A8F56-6D57-4C8B-A2DB-2122C5025F0C}">
      <dgm:prSet phldrT="[Κείμενο]"/>
      <dgm:spPr/>
      <dgm:t>
        <a:bodyPr/>
        <a:lstStyle/>
        <a:p>
          <a:r>
            <a:rPr lang="el-GR" b="0" u="none" dirty="0" smtClean="0"/>
            <a:t>Πρωτογενείς:</a:t>
          </a:r>
        </a:p>
        <a:p>
          <a:r>
            <a:rPr lang="el-GR" b="0" dirty="0" smtClean="0"/>
            <a:t>Μη καθορισμένη πηγή μόλυνσης                                             </a:t>
          </a:r>
          <a:r>
            <a:rPr lang="el-GR" b="0" u="none" dirty="0" smtClean="0"/>
            <a:t> </a:t>
          </a:r>
          <a:r>
            <a:rPr lang="el-GR" b="0" dirty="0" smtClean="0"/>
            <a:t> </a:t>
          </a:r>
          <a:endParaRPr lang="el-GR" b="0" dirty="0"/>
        </a:p>
      </dgm:t>
    </dgm:pt>
    <dgm:pt modelId="{5BB7545D-2F0C-4B2C-8CC9-0A67EE4F1E99}" type="parTrans" cxnId="{061C32D1-DBD3-4E8F-AEDE-7CFC784F4611}">
      <dgm:prSet/>
      <dgm:spPr/>
      <dgm:t>
        <a:bodyPr/>
        <a:lstStyle/>
        <a:p>
          <a:endParaRPr lang="el-GR" dirty="0"/>
        </a:p>
      </dgm:t>
    </dgm:pt>
    <dgm:pt modelId="{BE492826-CDBB-4F31-8D29-73DB71EFD3D8}" type="sibTrans" cxnId="{061C32D1-DBD3-4E8F-AEDE-7CFC784F4611}">
      <dgm:prSet/>
      <dgm:spPr/>
      <dgm:t>
        <a:bodyPr/>
        <a:lstStyle/>
        <a:p>
          <a:endParaRPr lang="el-GR"/>
        </a:p>
      </dgm:t>
    </dgm:pt>
    <dgm:pt modelId="{ED72C807-EE31-4739-898F-3C3A7FB064C9}">
      <dgm:prSet phldrT="[Κείμενο]"/>
      <dgm:spPr/>
      <dgm:t>
        <a:bodyPr/>
        <a:lstStyle/>
        <a:p>
          <a:r>
            <a:rPr lang="el-GR" b="0" u="none" dirty="0" smtClean="0"/>
            <a:t>Δευτερογενείς:</a:t>
          </a:r>
        </a:p>
        <a:p>
          <a:r>
            <a:rPr lang="el-GR" b="0" dirty="0" smtClean="0"/>
            <a:t>Μετά από ιατρικές</a:t>
          </a:r>
        </a:p>
        <a:p>
          <a:r>
            <a:rPr lang="el-GR" b="0" dirty="0" smtClean="0"/>
            <a:t>εξετάσεις</a:t>
          </a:r>
          <a:endParaRPr lang="el-GR" b="0" u="none" dirty="0"/>
        </a:p>
      </dgm:t>
    </dgm:pt>
    <dgm:pt modelId="{662EA676-E4B6-4BB2-9CC8-B637063523DA}" type="parTrans" cxnId="{57AD81A7-B4BC-428E-8B7F-105976D8CD95}">
      <dgm:prSet/>
      <dgm:spPr/>
      <dgm:t>
        <a:bodyPr/>
        <a:lstStyle/>
        <a:p>
          <a:endParaRPr lang="el-GR" dirty="0"/>
        </a:p>
      </dgm:t>
    </dgm:pt>
    <dgm:pt modelId="{5FAFA4CB-865E-49A2-A727-5868A3BC670F}" type="sibTrans" cxnId="{57AD81A7-B4BC-428E-8B7F-105976D8CD95}">
      <dgm:prSet/>
      <dgm:spPr/>
      <dgm:t>
        <a:bodyPr/>
        <a:lstStyle/>
        <a:p>
          <a:endParaRPr lang="el-GR"/>
        </a:p>
      </dgm:t>
    </dgm:pt>
    <dgm:pt modelId="{1006E737-D136-4B38-930B-A981BA244093}">
      <dgm:prSet phldrT="[Κείμενο]"/>
      <dgm:spPr/>
      <dgm:t>
        <a:bodyPr/>
        <a:lstStyle/>
        <a:p>
          <a:r>
            <a:rPr lang="el-GR" b="0" dirty="0" smtClean="0"/>
            <a:t>Με βάση το τμήμα του ουροποιητικού τμήματος</a:t>
          </a:r>
          <a:endParaRPr lang="el-GR" b="0" dirty="0"/>
        </a:p>
      </dgm:t>
    </dgm:pt>
    <dgm:pt modelId="{BB7C61A1-A82B-42F9-AE1D-22316B2E0B8C}" type="parTrans" cxnId="{ED9ACE7F-C7DE-4093-B468-DBA48A273589}">
      <dgm:prSet/>
      <dgm:spPr/>
      <dgm:t>
        <a:bodyPr/>
        <a:lstStyle/>
        <a:p>
          <a:endParaRPr lang="el-GR" dirty="0"/>
        </a:p>
      </dgm:t>
    </dgm:pt>
    <dgm:pt modelId="{35D0939F-9EC9-478D-888F-BC2FAEB1507E}" type="sibTrans" cxnId="{ED9ACE7F-C7DE-4093-B468-DBA48A273589}">
      <dgm:prSet/>
      <dgm:spPr/>
      <dgm:t>
        <a:bodyPr/>
        <a:lstStyle/>
        <a:p>
          <a:endParaRPr lang="el-GR"/>
        </a:p>
      </dgm:t>
    </dgm:pt>
    <dgm:pt modelId="{487E5B35-2968-4F20-8D13-776C0CC796CF}">
      <dgm:prSet phldrT="[Κείμενο]"/>
      <dgm:spPr/>
      <dgm:t>
        <a:bodyPr/>
        <a:lstStyle/>
        <a:p>
          <a:r>
            <a:rPr lang="el-GR" b="0" u="none" dirty="0" smtClean="0"/>
            <a:t>Ανιούσες:</a:t>
          </a:r>
        </a:p>
        <a:p>
          <a:r>
            <a:rPr lang="el-GR" b="0" dirty="0" smtClean="0"/>
            <a:t>Από το κατώτερο</a:t>
          </a:r>
        </a:p>
        <a:p>
          <a:r>
            <a:rPr lang="el-GR" b="0" dirty="0" smtClean="0"/>
            <a:t>ουροποιητικό σύστημα</a:t>
          </a:r>
          <a:endParaRPr lang="el-GR" b="0" u="none" dirty="0" smtClean="0"/>
        </a:p>
        <a:p>
          <a:r>
            <a:rPr lang="el-GR" b="1" u="sng" dirty="0" smtClean="0"/>
            <a:t> </a:t>
          </a:r>
          <a:r>
            <a:rPr lang="el-GR" b="1" dirty="0" smtClean="0"/>
            <a:t> </a:t>
          </a:r>
          <a:endParaRPr lang="el-GR" dirty="0"/>
        </a:p>
      </dgm:t>
    </dgm:pt>
    <dgm:pt modelId="{0CAB0C85-207B-41D2-AEAB-D05A852648E3}" type="parTrans" cxnId="{8A30FFE5-7CEA-47BC-A5EB-1E39340CD990}">
      <dgm:prSet/>
      <dgm:spPr/>
      <dgm:t>
        <a:bodyPr/>
        <a:lstStyle/>
        <a:p>
          <a:endParaRPr lang="el-GR" dirty="0"/>
        </a:p>
      </dgm:t>
    </dgm:pt>
    <dgm:pt modelId="{A7C74A64-8CAA-4D1C-B53D-4BF389C63FF0}" type="sibTrans" cxnId="{8A30FFE5-7CEA-47BC-A5EB-1E39340CD990}">
      <dgm:prSet/>
      <dgm:spPr/>
      <dgm:t>
        <a:bodyPr/>
        <a:lstStyle/>
        <a:p>
          <a:endParaRPr lang="el-GR"/>
        </a:p>
      </dgm:t>
    </dgm:pt>
    <dgm:pt modelId="{F3F1CC9F-889B-450A-B782-0EBE16CE06D5}">
      <dgm:prSet/>
      <dgm:spPr/>
      <dgm:t>
        <a:bodyPr/>
        <a:lstStyle/>
        <a:p>
          <a:r>
            <a:rPr lang="el-GR" b="0" u="none" dirty="0" smtClean="0"/>
            <a:t>Κατιούσες:</a:t>
          </a:r>
        </a:p>
        <a:p>
          <a:r>
            <a:rPr lang="el-GR" b="0" dirty="0" smtClean="0"/>
            <a:t>Από το ανώτερο ουροποιητικό σύστημα                   </a:t>
          </a:r>
          <a:endParaRPr lang="el-GR" b="0" u="none" dirty="0"/>
        </a:p>
      </dgm:t>
    </dgm:pt>
    <dgm:pt modelId="{31CD29D0-7977-459E-9FDC-8197CB9073EA}" type="parTrans" cxnId="{8FF9E03D-FECB-45FA-A15F-74376A448DAF}">
      <dgm:prSet/>
      <dgm:spPr/>
      <dgm:t>
        <a:bodyPr/>
        <a:lstStyle/>
        <a:p>
          <a:endParaRPr lang="el-GR" dirty="0"/>
        </a:p>
      </dgm:t>
    </dgm:pt>
    <dgm:pt modelId="{FFB52975-923D-43E8-B240-B4D246E223E7}" type="sibTrans" cxnId="{8FF9E03D-FECB-45FA-A15F-74376A448DAF}">
      <dgm:prSet/>
      <dgm:spPr/>
      <dgm:t>
        <a:bodyPr/>
        <a:lstStyle/>
        <a:p>
          <a:endParaRPr lang="el-GR"/>
        </a:p>
      </dgm:t>
    </dgm:pt>
    <dgm:pt modelId="{EC492DC7-43AE-4B62-B7B9-63CD9EC16FB7}" type="pres">
      <dgm:prSet presAssocID="{8290C665-872B-4759-B3CE-41C0A213312D}" presName="hierChild1" presStyleCnt="0">
        <dgm:presLayoutVars>
          <dgm:chPref val="1"/>
          <dgm:dir/>
          <dgm:animOne val="branch"/>
          <dgm:animLvl val="lvl"/>
          <dgm:resizeHandles/>
        </dgm:presLayoutVars>
      </dgm:prSet>
      <dgm:spPr/>
      <dgm:t>
        <a:bodyPr/>
        <a:lstStyle/>
        <a:p>
          <a:endParaRPr lang="el-GR"/>
        </a:p>
      </dgm:t>
    </dgm:pt>
    <dgm:pt modelId="{5E6C0046-D8FD-4AD8-87F4-090C85ABD343}" type="pres">
      <dgm:prSet presAssocID="{00C49B46-5E6F-43BF-8A52-CDE3FB6064BB}" presName="hierRoot1" presStyleCnt="0"/>
      <dgm:spPr/>
    </dgm:pt>
    <dgm:pt modelId="{E8A48983-BD56-4CAC-9402-C9679C33C264}" type="pres">
      <dgm:prSet presAssocID="{00C49B46-5E6F-43BF-8A52-CDE3FB6064BB}" presName="composite" presStyleCnt="0"/>
      <dgm:spPr/>
    </dgm:pt>
    <dgm:pt modelId="{8D8F4241-43E7-4BB6-83F2-14E3CF185F07}" type="pres">
      <dgm:prSet presAssocID="{00C49B46-5E6F-43BF-8A52-CDE3FB6064BB}" presName="background" presStyleLbl="node0" presStyleIdx="0" presStyleCnt="1"/>
      <dgm:spPr/>
    </dgm:pt>
    <dgm:pt modelId="{85A9A424-D4F8-4FD2-AE01-3418C2798430}" type="pres">
      <dgm:prSet presAssocID="{00C49B46-5E6F-43BF-8A52-CDE3FB6064BB}" presName="text" presStyleLbl="fgAcc0" presStyleIdx="0" presStyleCnt="1">
        <dgm:presLayoutVars>
          <dgm:chPref val="3"/>
        </dgm:presLayoutVars>
      </dgm:prSet>
      <dgm:spPr/>
      <dgm:t>
        <a:bodyPr/>
        <a:lstStyle/>
        <a:p>
          <a:endParaRPr lang="el-GR"/>
        </a:p>
      </dgm:t>
    </dgm:pt>
    <dgm:pt modelId="{D91BADE9-6501-4D5C-8FA8-9532533359C3}" type="pres">
      <dgm:prSet presAssocID="{00C49B46-5E6F-43BF-8A52-CDE3FB6064BB}" presName="hierChild2" presStyleCnt="0"/>
      <dgm:spPr/>
    </dgm:pt>
    <dgm:pt modelId="{ABCD6E81-BE10-472B-B3E5-12B696336863}" type="pres">
      <dgm:prSet presAssocID="{2A62F3A8-4119-44B9-BA19-4D15758D5B7C}" presName="Name10" presStyleLbl="parChTrans1D2" presStyleIdx="0" presStyleCnt="2"/>
      <dgm:spPr/>
      <dgm:t>
        <a:bodyPr/>
        <a:lstStyle/>
        <a:p>
          <a:endParaRPr lang="el-GR"/>
        </a:p>
      </dgm:t>
    </dgm:pt>
    <dgm:pt modelId="{0A5B27E4-A91D-4C3D-948B-A8B565D2AD58}" type="pres">
      <dgm:prSet presAssocID="{19BE87A2-095F-4C5C-B3D9-4FD7FFA0EC11}" presName="hierRoot2" presStyleCnt="0"/>
      <dgm:spPr/>
    </dgm:pt>
    <dgm:pt modelId="{E57C3E66-4554-4552-AECF-D75F0B43335A}" type="pres">
      <dgm:prSet presAssocID="{19BE87A2-095F-4C5C-B3D9-4FD7FFA0EC11}" presName="composite2" presStyleCnt="0"/>
      <dgm:spPr/>
    </dgm:pt>
    <dgm:pt modelId="{592FA3DB-4A3C-496E-BF3D-A40BB2DDC2AF}" type="pres">
      <dgm:prSet presAssocID="{19BE87A2-095F-4C5C-B3D9-4FD7FFA0EC11}" presName="background2" presStyleLbl="node2" presStyleIdx="0" presStyleCnt="2"/>
      <dgm:spPr/>
    </dgm:pt>
    <dgm:pt modelId="{F50A53B8-B79D-4CD1-A976-250F4A62068F}" type="pres">
      <dgm:prSet presAssocID="{19BE87A2-095F-4C5C-B3D9-4FD7FFA0EC11}" presName="text2" presStyleLbl="fgAcc2" presStyleIdx="0" presStyleCnt="2">
        <dgm:presLayoutVars>
          <dgm:chPref val="3"/>
        </dgm:presLayoutVars>
      </dgm:prSet>
      <dgm:spPr/>
      <dgm:t>
        <a:bodyPr/>
        <a:lstStyle/>
        <a:p>
          <a:endParaRPr lang="el-GR"/>
        </a:p>
      </dgm:t>
    </dgm:pt>
    <dgm:pt modelId="{EE7C0FDD-8495-4784-A575-96FEA74E3452}" type="pres">
      <dgm:prSet presAssocID="{19BE87A2-095F-4C5C-B3D9-4FD7FFA0EC11}" presName="hierChild3" presStyleCnt="0"/>
      <dgm:spPr/>
    </dgm:pt>
    <dgm:pt modelId="{7B49F1BB-F92F-410B-A141-194F078EFB44}" type="pres">
      <dgm:prSet presAssocID="{5BB7545D-2F0C-4B2C-8CC9-0A67EE4F1E99}" presName="Name17" presStyleLbl="parChTrans1D3" presStyleIdx="0" presStyleCnt="4"/>
      <dgm:spPr/>
      <dgm:t>
        <a:bodyPr/>
        <a:lstStyle/>
        <a:p>
          <a:endParaRPr lang="el-GR"/>
        </a:p>
      </dgm:t>
    </dgm:pt>
    <dgm:pt modelId="{605B426D-9146-4982-B63A-4F163DCB3DD4}" type="pres">
      <dgm:prSet presAssocID="{553A8F56-6D57-4C8B-A2DB-2122C5025F0C}" presName="hierRoot3" presStyleCnt="0"/>
      <dgm:spPr/>
    </dgm:pt>
    <dgm:pt modelId="{BAFA5CF5-3076-4363-99F2-5DC63BE0A735}" type="pres">
      <dgm:prSet presAssocID="{553A8F56-6D57-4C8B-A2DB-2122C5025F0C}" presName="composite3" presStyleCnt="0"/>
      <dgm:spPr/>
    </dgm:pt>
    <dgm:pt modelId="{BE20071B-33CF-460F-86B1-8D61F3758473}" type="pres">
      <dgm:prSet presAssocID="{553A8F56-6D57-4C8B-A2DB-2122C5025F0C}" presName="background3" presStyleLbl="node3" presStyleIdx="0" presStyleCnt="4"/>
      <dgm:spPr/>
    </dgm:pt>
    <dgm:pt modelId="{C02BFB4B-F776-42BA-89A0-B55556A6740D}" type="pres">
      <dgm:prSet presAssocID="{553A8F56-6D57-4C8B-A2DB-2122C5025F0C}" presName="text3" presStyleLbl="fgAcc3" presStyleIdx="0" presStyleCnt="4">
        <dgm:presLayoutVars>
          <dgm:chPref val="3"/>
        </dgm:presLayoutVars>
      </dgm:prSet>
      <dgm:spPr/>
      <dgm:t>
        <a:bodyPr/>
        <a:lstStyle/>
        <a:p>
          <a:endParaRPr lang="el-GR"/>
        </a:p>
      </dgm:t>
    </dgm:pt>
    <dgm:pt modelId="{BE9127E8-37A7-4B54-9609-17CB2C1260D0}" type="pres">
      <dgm:prSet presAssocID="{553A8F56-6D57-4C8B-A2DB-2122C5025F0C}" presName="hierChild4" presStyleCnt="0"/>
      <dgm:spPr/>
    </dgm:pt>
    <dgm:pt modelId="{2EF5A0F4-162F-423D-A837-417A4A98E475}" type="pres">
      <dgm:prSet presAssocID="{662EA676-E4B6-4BB2-9CC8-B637063523DA}" presName="Name17" presStyleLbl="parChTrans1D3" presStyleIdx="1" presStyleCnt="4"/>
      <dgm:spPr/>
      <dgm:t>
        <a:bodyPr/>
        <a:lstStyle/>
        <a:p>
          <a:endParaRPr lang="el-GR"/>
        </a:p>
      </dgm:t>
    </dgm:pt>
    <dgm:pt modelId="{3C899D81-84E9-45C5-B6D5-6D1D803E722D}" type="pres">
      <dgm:prSet presAssocID="{ED72C807-EE31-4739-898F-3C3A7FB064C9}" presName="hierRoot3" presStyleCnt="0"/>
      <dgm:spPr/>
    </dgm:pt>
    <dgm:pt modelId="{6D978521-12F4-438A-A477-0C40B14C1DE5}" type="pres">
      <dgm:prSet presAssocID="{ED72C807-EE31-4739-898F-3C3A7FB064C9}" presName="composite3" presStyleCnt="0"/>
      <dgm:spPr/>
    </dgm:pt>
    <dgm:pt modelId="{3611DAE9-19A0-44BB-B4EA-CFA3FABE387E}" type="pres">
      <dgm:prSet presAssocID="{ED72C807-EE31-4739-898F-3C3A7FB064C9}" presName="background3" presStyleLbl="node3" presStyleIdx="1" presStyleCnt="4"/>
      <dgm:spPr/>
    </dgm:pt>
    <dgm:pt modelId="{1A0AEF9A-6183-4271-A69C-9EB6529D2FFD}" type="pres">
      <dgm:prSet presAssocID="{ED72C807-EE31-4739-898F-3C3A7FB064C9}" presName="text3" presStyleLbl="fgAcc3" presStyleIdx="1" presStyleCnt="4">
        <dgm:presLayoutVars>
          <dgm:chPref val="3"/>
        </dgm:presLayoutVars>
      </dgm:prSet>
      <dgm:spPr/>
      <dgm:t>
        <a:bodyPr/>
        <a:lstStyle/>
        <a:p>
          <a:endParaRPr lang="el-GR"/>
        </a:p>
      </dgm:t>
    </dgm:pt>
    <dgm:pt modelId="{C2265FF0-CB38-441A-AF53-16D62308D487}" type="pres">
      <dgm:prSet presAssocID="{ED72C807-EE31-4739-898F-3C3A7FB064C9}" presName="hierChild4" presStyleCnt="0"/>
      <dgm:spPr/>
    </dgm:pt>
    <dgm:pt modelId="{FC473717-61AE-42B1-87B7-7DC45EB49232}" type="pres">
      <dgm:prSet presAssocID="{BB7C61A1-A82B-42F9-AE1D-22316B2E0B8C}" presName="Name10" presStyleLbl="parChTrans1D2" presStyleIdx="1" presStyleCnt="2"/>
      <dgm:spPr/>
      <dgm:t>
        <a:bodyPr/>
        <a:lstStyle/>
        <a:p>
          <a:endParaRPr lang="el-GR"/>
        </a:p>
      </dgm:t>
    </dgm:pt>
    <dgm:pt modelId="{77D502E3-DCE1-4BE7-AD8A-CE9B7D2DC560}" type="pres">
      <dgm:prSet presAssocID="{1006E737-D136-4B38-930B-A981BA244093}" presName="hierRoot2" presStyleCnt="0"/>
      <dgm:spPr/>
    </dgm:pt>
    <dgm:pt modelId="{CC31008B-D215-4E55-A275-34584A44934C}" type="pres">
      <dgm:prSet presAssocID="{1006E737-D136-4B38-930B-A981BA244093}" presName="composite2" presStyleCnt="0"/>
      <dgm:spPr/>
    </dgm:pt>
    <dgm:pt modelId="{71962E8E-7260-473C-B8AB-4BB51D3EEA92}" type="pres">
      <dgm:prSet presAssocID="{1006E737-D136-4B38-930B-A981BA244093}" presName="background2" presStyleLbl="node2" presStyleIdx="1" presStyleCnt="2"/>
      <dgm:spPr/>
    </dgm:pt>
    <dgm:pt modelId="{7FFBBCC9-CE35-40D9-8925-48D7BBD99E0D}" type="pres">
      <dgm:prSet presAssocID="{1006E737-D136-4B38-930B-A981BA244093}" presName="text2" presStyleLbl="fgAcc2" presStyleIdx="1" presStyleCnt="2">
        <dgm:presLayoutVars>
          <dgm:chPref val="3"/>
        </dgm:presLayoutVars>
      </dgm:prSet>
      <dgm:spPr/>
      <dgm:t>
        <a:bodyPr/>
        <a:lstStyle/>
        <a:p>
          <a:endParaRPr lang="el-GR"/>
        </a:p>
      </dgm:t>
    </dgm:pt>
    <dgm:pt modelId="{014ED1AD-E49F-4C17-8644-7E013B05154B}" type="pres">
      <dgm:prSet presAssocID="{1006E737-D136-4B38-930B-A981BA244093}" presName="hierChild3" presStyleCnt="0"/>
      <dgm:spPr/>
    </dgm:pt>
    <dgm:pt modelId="{4CC6E896-3EAD-409D-8E2D-487C2E08D03D}" type="pres">
      <dgm:prSet presAssocID="{0CAB0C85-207B-41D2-AEAB-D05A852648E3}" presName="Name17" presStyleLbl="parChTrans1D3" presStyleIdx="2" presStyleCnt="4"/>
      <dgm:spPr/>
      <dgm:t>
        <a:bodyPr/>
        <a:lstStyle/>
        <a:p>
          <a:endParaRPr lang="el-GR"/>
        </a:p>
      </dgm:t>
    </dgm:pt>
    <dgm:pt modelId="{1AA19A17-164B-40C4-A903-989AEA1F3FE7}" type="pres">
      <dgm:prSet presAssocID="{487E5B35-2968-4F20-8D13-776C0CC796CF}" presName="hierRoot3" presStyleCnt="0"/>
      <dgm:spPr/>
    </dgm:pt>
    <dgm:pt modelId="{AFADAC36-952D-418C-AEDF-B6BCF5B012A6}" type="pres">
      <dgm:prSet presAssocID="{487E5B35-2968-4F20-8D13-776C0CC796CF}" presName="composite3" presStyleCnt="0"/>
      <dgm:spPr/>
    </dgm:pt>
    <dgm:pt modelId="{C95CB521-582A-48F2-8A35-26200F84A70D}" type="pres">
      <dgm:prSet presAssocID="{487E5B35-2968-4F20-8D13-776C0CC796CF}" presName="background3" presStyleLbl="node3" presStyleIdx="2" presStyleCnt="4"/>
      <dgm:spPr/>
    </dgm:pt>
    <dgm:pt modelId="{F1ACAEC1-E37A-46F6-8103-29C8022BC74C}" type="pres">
      <dgm:prSet presAssocID="{487E5B35-2968-4F20-8D13-776C0CC796CF}" presName="text3" presStyleLbl="fgAcc3" presStyleIdx="2" presStyleCnt="4">
        <dgm:presLayoutVars>
          <dgm:chPref val="3"/>
        </dgm:presLayoutVars>
      </dgm:prSet>
      <dgm:spPr/>
      <dgm:t>
        <a:bodyPr/>
        <a:lstStyle/>
        <a:p>
          <a:endParaRPr lang="el-GR"/>
        </a:p>
      </dgm:t>
    </dgm:pt>
    <dgm:pt modelId="{0D2D03CF-E67C-49FA-BCB8-D51727B94C24}" type="pres">
      <dgm:prSet presAssocID="{487E5B35-2968-4F20-8D13-776C0CC796CF}" presName="hierChild4" presStyleCnt="0"/>
      <dgm:spPr/>
    </dgm:pt>
    <dgm:pt modelId="{951D1BB4-6CF0-4FFB-B284-767D856F642E}" type="pres">
      <dgm:prSet presAssocID="{31CD29D0-7977-459E-9FDC-8197CB9073EA}" presName="Name17" presStyleLbl="parChTrans1D3" presStyleIdx="3" presStyleCnt="4"/>
      <dgm:spPr/>
      <dgm:t>
        <a:bodyPr/>
        <a:lstStyle/>
        <a:p>
          <a:endParaRPr lang="el-GR"/>
        </a:p>
      </dgm:t>
    </dgm:pt>
    <dgm:pt modelId="{C96BB858-A92B-486F-AB8D-CF575651A207}" type="pres">
      <dgm:prSet presAssocID="{F3F1CC9F-889B-450A-B782-0EBE16CE06D5}" presName="hierRoot3" presStyleCnt="0"/>
      <dgm:spPr/>
    </dgm:pt>
    <dgm:pt modelId="{789C1338-0F7A-448B-80A9-134940DB4DE0}" type="pres">
      <dgm:prSet presAssocID="{F3F1CC9F-889B-450A-B782-0EBE16CE06D5}" presName="composite3" presStyleCnt="0"/>
      <dgm:spPr/>
    </dgm:pt>
    <dgm:pt modelId="{44861831-5930-4FF9-8918-DEB7905FD212}" type="pres">
      <dgm:prSet presAssocID="{F3F1CC9F-889B-450A-B782-0EBE16CE06D5}" presName="background3" presStyleLbl="node3" presStyleIdx="3" presStyleCnt="4"/>
      <dgm:spPr/>
    </dgm:pt>
    <dgm:pt modelId="{7375EB0F-A065-48C6-8701-79A591F2610B}" type="pres">
      <dgm:prSet presAssocID="{F3F1CC9F-889B-450A-B782-0EBE16CE06D5}" presName="text3" presStyleLbl="fgAcc3" presStyleIdx="3" presStyleCnt="4">
        <dgm:presLayoutVars>
          <dgm:chPref val="3"/>
        </dgm:presLayoutVars>
      </dgm:prSet>
      <dgm:spPr/>
      <dgm:t>
        <a:bodyPr/>
        <a:lstStyle/>
        <a:p>
          <a:endParaRPr lang="el-GR"/>
        </a:p>
      </dgm:t>
    </dgm:pt>
    <dgm:pt modelId="{16E920B2-FC87-4F3C-A927-CC2EA6F03610}" type="pres">
      <dgm:prSet presAssocID="{F3F1CC9F-889B-450A-B782-0EBE16CE06D5}" presName="hierChild4" presStyleCnt="0"/>
      <dgm:spPr/>
    </dgm:pt>
  </dgm:ptLst>
  <dgm:cxnLst>
    <dgm:cxn modelId="{B63541A0-4017-4C28-9F49-B92B3ACEE914}" type="presOf" srcId="{2A62F3A8-4119-44B9-BA19-4D15758D5B7C}" destId="{ABCD6E81-BE10-472B-B3E5-12B696336863}" srcOrd="0" destOrd="0" presId="urn:microsoft.com/office/officeart/2005/8/layout/hierarchy1"/>
    <dgm:cxn modelId="{57AD81A7-B4BC-428E-8B7F-105976D8CD95}" srcId="{19BE87A2-095F-4C5C-B3D9-4FD7FFA0EC11}" destId="{ED72C807-EE31-4739-898F-3C3A7FB064C9}" srcOrd="1" destOrd="0" parTransId="{662EA676-E4B6-4BB2-9CC8-B637063523DA}" sibTransId="{5FAFA4CB-865E-49A2-A727-5868A3BC670F}"/>
    <dgm:cxn modelId="{EF0F6900-4B2C-461D-A5B1-43721D7F8D62}" type="presOf" srcId="{662EA676-E4B6-4BB2-9CC8-B637063523DA}" destId="{2EF5A0F4-162F-423D-A837-417A4A98E475}" srcOrd="0" destOrd="0" presId="urn:microsoft.com/office/officeart/2005/8/layout/hierarchy1"/>
    <dgm:cxn modelId="{DFF304EF-C11F-4BAA-9666-0E276916F80D}" type="presOf" srcId="{553A8F56-6D57-4C8B-A2DB-2122C5025F0C}" destId="{C02BFB4B-F776-42BA-89A0-B55556A6740D}" srcOrd="0" destOrd="0" presId="urn:microsoft.com/office/officeart/2005/8/layout/hierarchy1"/>
    <dgm:cxn modelId="{F6D1E313-7AD8-406C-87F5-32999A888059}" type="presOf" srcId="{00C49B46-5E6F-43BF-8A52-CDE3FB6064BB}" destId="{85A9A424-D4F8-4FD2-AE01-3418C2798430}" srcOrd="0" destOrd="0" presId="urn:microsoft.com/office/officeart/2005/8/layout/hierarchy1"/>
    <dgm:cxn modelId="{072C2B49-2B0E-43B7-BBCC-23A82D26EFAF}" type="presOf" srcId="{19BE87A2-095F-4C5C-B3D9-4FD7FFA0EC11}" destId="{F50A53B8-B79D-4CD1-A976-250F4A62068F}" srcOrd="0" destOrd="0" presId="urn:microsoft.com/office/officeart/2005/8/layout/hierarchy1"/>
    <dgm:cxn modelId="{F62355FA-B6CE-47DD-A489-A9EC1AE6DA6B}" srcId="{8290C665-872B-4759-B3CE-41C0A213312D}" destId="{00C49B46-5E6F-43BF-8A52-CDE3FB6064BB}" srcOrd="0" destOrd="0" parTransId="{620A1D11-6226-401A-9B40-C97608946E1A}" sibTransId="{45EA3633-4C65-419E-8FE7-BFC3BFE6E1FB}"/>
    <dgm:cxn modelId="{58ADF5F6-28FE-4A89-B921-5E8945659D90}" type="presOf" srcId="{31CD29D0-7977-459E-9FDC-8197CB9073EA}" destId="{951D1BB4-6CF0-4FFB-B284-767D856F642E}" srcOrd="0" destOrd="0" presId="urn:microsoft.com/office/officeart/2005/8/layout/hierarchy1"/>
    <dgm:cxn modelId="{A256C607-F58A-4E66-B052-4412023B6D57}" type="presOf" srcId="{487E5B35-2968-4F20-8D13-776C0CC796CF}" destId="{F1ACAEC1-E37A-46F6-8103-29C8022BC74C}" srcOrd="0" destOrd="0" presId="urn:microsoft.com/office/officeart/2005/8/layout/hierarchy1"/>
    <dgm:cxn modelId="{726CC77E-73BD-471D-A1D4-249E308E9A8C}" srcId="{00C49B46-5E6F-43BF-8A52-CDE3FB6064BB}" destId="{19BE87A2-095F-4C5C-B3D9-4FD7FFA0EC11}" srcOrd="0" destOrd="0" parTransId="{2A62F3A8-4119-44B9-BA19-4D15758D5B7C}" sibTransId="{F35894BD-9501-438A-AA77-D4D85E7FD569}"/>
    <dgm:cxn modelId="{8A30FFE5-7CEA-47BC-A5EB-1E39340CD990}" srcId="{1006E737-D136-4B38-930B-A981BA244093}" destId="{487E5B35-2968-4F20-8D13-776C0CC796CF}" srcOrd="0" destOrd="0" parTransId="{0CAB0C85-207B-41D2-AEAB-D05A852648E3}" sibTransId="{A7C74A64-8CAA-4D1C-B53D-4BF389C63FF0}"/>
    <dgm:cxn modelId="{9DA69982-83FC-420B-AFF0-9F7794D0BCB4}" type="presOf" srcId="{0CAB0C85-207B-41D2-AEAB-D05A852648E3}" destId="{4CC6E896-3EAD-409D-8E2D-487C2E08D03D}" srcOrd="0" destOrd="0" presId="urn:microsoft.com/office/officeart/2005/8/layout/hierarchy1"/>
    <dgm:cxn modelId="{1C8C1F8C-9FDC-4541-B853-74B56C91E7F9}" type="presOf" srcId="{F3F1CC9F-889B-450A-B782-0EBE16CE06D5}" destId="{7375EB0F-A065-48C6-8701-79A591F2610B}" srcOrd="0" destOrd="0" presId="urn:microsoft.com/office/officeart/2005/8/layout/hierarchy1"/>
    <dgm:cxn modelId="{ED9ACE7F-C7DE-4093-B468-DBA48A273589}" srcId="{00C49B46-5E6F-43BF-8A52-CDE3FB6064BB}" destId="{1006E737-D136-4B38-930B-A981BA244093}" srcOrd="1" destOrd="0" parTransId="{BB7C61A1-A82B-42F9-AE1D-22316B2E0B8C}" sibTransId="{35D0939F-9EC9-478D-888F-BC2FAEB1507E}"/>
    <dgm:cxn modelId="{41B6EF12-25D6-4EE5-808A-847426FBBCC2}" type="presOf" srcId="{5BB7545D-2F0C-4B2C-8CC9-0A67EE4F1E99}" destId="{7B49F1BB-F92F-410B-A141-194F078EFB44}" srcOrd="0" destOrd="0" presId="urn:microsoft.com/office/officeart/2005/8/layout/hierarchy1"/>
    <dgm:cxn modelId="{3FF3EFAE-0809-415A-8859-C4EED73FE019}" type="presOf" srcId="{1006E737-D136-4B38-930B-A981BA244093}" destId="{7FFBBCC9-CE35-40D9-8925-48D7BBD99E0D}" srcOrd="0" destOrd="0" presId="urn:microsoft.com/office/officeart/2005/8/layout/hierarchy1"/>
    <dgm:cxn modelId="{F9563DC7-5FAB-43E2-A382-D49447BDAD49}" type="presOf" srcId="{8290C665-872B-4759-B3CE-41C0A213312D}" destId="{EC492DC7-43AE-4B62-B7B9-63CD9EC16FB7}" srcOrd="0" destOrd="0" presId="urn:microsoft.com/office/officeart/2005/8/layout/hierarchy1"/>
    <dgm:cxn modelId="{F46F3A37-037F-480B-A740-B17A2F087668}" type="presOf" srcId="{BB7C61A1-A82B-42F9-AE1D-22316B2E0B8C}" destId="{FC473717-61AE-42B1-87B7-7DC45EB49232}" srcOrd="0" destOrd="0" presId="urn:microsoft.com/office/officeart/2005/8/layout/hierarchy1"/>
    <dgm:cxn modelId="{061C32D1-DBD3-4E8F-AEDE-7CFC784F4611}" srcId="{19BE87A2-095F-4C5C-B3D9-4FD7FFA0EC11}" destId="{553A8F56-6D57-4C8B-A2DB-2122C5025F0C}" srcOrd="0" destOrd="0" parTransId="{5BB7545D-2F0C-4B2C-8CC9-0A67EE4F1E99}" sibTransId="{BE492826-CDBB-4F31-8D29-73DB71EFD3D8}"/>
    <dgm:cxn modelId="{8FF9E03D-FECB-45FA-A15F-74376A448DAF}" srcId="{1006E737-D136-4B38-930B-A981BA244093}" destId="{F3F1CC9F-889B-450A-B782-0EBE16CE06D5}" srcOrd="1" destOrd="0" parTransId="{31CD29D0-7977-459E-9FDC-8197CB9073EA}" sibTransId="{FFB52975-923D-43E8-B240-B4D246E223E7}"/>
    <dgm:cxn modelId="{9999613E-D9B5-42FA-89C6-A67A209B74FB}" type="presOf" srcId="{ED72C807-EE31-4739-898F-3C3A7FB064C9}" destId="{1A0AEF9A-6183-4271-A69C-9EB6529D2FFD}" srcOrd="0" destOrd="0" presId="urn:microsoft.com/office/officeart/2005/8/layout/hierarchy1"/>
    <dgm:cxn modelId="{3A7030F8-5360-41E4-8886-85CAD98CE953}" type="presParOf" srcId="{EC492DC7-43AE-4B62-B7B9-63CD9EC16FB7}" destId="{5E6C0046-D8FD-4AD8-87F4-090C85ABD343}" srcOrd="0" destOrd="0" presId="urn:microsoft.com/office/officeart/2005/8/layout/hierarchy1"/>
    <dgm:cxn modelId="{B1805B71-6735-46DD-B63C-1E158EC5804F}" type="presParOf" srcId="{5E6C0046-D8FD-4AD8-87F4-090C85ABD343}" destId="{E8A48983-BD56-4CAC-9402-C9679C33C264}" srcOrd="0" destOrd="0" presId="urn:microsoft.com/office/officeart/2005/8/layout/hierarchy1"/>
    <dgm:cxn modelId="{9F6E2C94-0B70-47CF-B4FA-31EA9A427331}" type="presParOf" srcId="{E8A48983-BD56-4CAC-9402-C9679C33C264}" destId="{8D8F4241-43E7-4BB6-83F2-14E3CF185F07}" srcOrd="0" destOrd="0" presId="urn:microsoft.com/office/officeart/2005/8/layout/hierarchy1"/>
    <dgm:cxn modelId="{672A36B6-4688-4A91-9690-7FF5CC2194E6}" type="presParOf" srcId="{E8A48983-BD56-4CAC-9402-C9679C33C264}" destId="{85A9A424-D4F8-4FD2-AE01-3418C2798430}" srcOrd="1" destOrd="0" presId="urn:microsoft.com/office/officeart/2005/8/layout/hierarchy1"/>
    <dgm:cxn modelId="{A6EA8125-4CAE-46D8-BCB3-D2D2CD0BF99F}" type="presParOf" srcId="{5E6C0046-D8FD-4AD8-87F4-090C85ABD343}" destId="{D91BADE9-6501-4D5C-8FA8-9532533359C3}" srcOrd="1" destOrd="0" presId="urn:microsoft.com/office/officeart/2005/8/layout/hierarchy1"/>
    <dgm:cxn modelId="{7658588C-B4D4-4A18-A89C-7BF0955297A7}" type="presParOf" srcId="{D91BADE9-6501-4D5C-8FA8-9532533359C3}" destId="{ABCD6E81-BE10-472B-B3E5-12B696336863}" srcOrd="0" destOrd="0" presId="urn:microsoft.com/office/officeart/2005/8/layout/hierarchy1"/>
    <dgm:cxn modelId="{B4CCA5CC-DDAF-4F5F-BC68-EA0A26E338C0}" type="presParOf" srcId="{D91BADE9-6501-4D5C-8FA8-9532533359C3}" destId="{0A5B27E4-A91D-4C3D-948B-A8B565D2AD58}" srcOrd="1" destOrd="0" presId="urn:microsoft.com/office/officeart/2005/8/layout/hierarchy1"/>
    <dgm:cxn modelId="{BCC58724-D926-4206-BE61-CA3D28E79F1F}" type="presParOf" srcId="{0A5B27E4-A91D-4C3D-948B-A8B565D2AD58}" destId="{E57C3E66-4554-4552-AECF-D75F0B43335A}" srcOrd="0" destOrd="0" presId="urn:microsoft.com/office/officeart/2005/8/layout/hierarchy1"/>
    <dgm:cxn modelId="{31E03FBE-5364-43EF-8488-049F6224D6F0}" type="presParOf" srcId="{E57C3E66-4554-4552-AECF-D75F0B43335A}" destId="{592FA3DB-4A3C-496E-BF3D-A40BB2DDC2AF}" srcOrd="0" destOrd="0" presId="urn:microsoft.com/office/officeart/2005/8/layout/hierarchy1"/>
    <dgm:cxn modelId="{597CE6FB-37ED-4D30-A5EE-FC668C07623A}" type="presParOf" srcId="{E57C3E66-4554-4552-AECF-D75F0B43335A}" destId="{F50A53B8-B79D-4CD1-A976-250F4A62068F}" srcOrd="1" destOrd="0" presId="urn:microsoft.com/office/officeart/2005/8/layout/hierarchy1"/>
    <dgm:cxn modelId="{B7EA08CF-4B56-4176-A1A5-D57AD0533B22}" type="presParOf" srcId="{0A5B27E4-A91D-4C3D-948B-A8B565D2AD58}" destId="{EE7C0FDD-8495-4784-A575-96FEA74E3452}" srcOrd="1" destOrd="0" presId="urn:microsoft.com/office/officeart/2005/8/layout/hierarchy1"/>
    <dgm:cxn modelId="{9BB028CD-D722-4F88-8978-AAB1BD0FA1FA}" type="presParOf" srcId="{EE7C0FDD-8495-4784-A575-96FEA74E3452}" destId="{7B49F1BB-F92F-410B-A141-194F078EFB44}" srcOrd="0" destOrd="0" presId="urn:microsoft.com/office/officeart/2005/8/layout/hierarchy1"/>
    <dgm:cxn modelId="{93212DF8-D884-41D6-BA22-ACD429C5EEA2}" type="presParOf" srcId="{EE7C0FDD-8495-4784-A575-96FEA74E3452}" destId="{605B426D-9146-4982-B63A-4F163DCB3DD4}" srcOrd="1" destOrd="0" presId="urn:microsoft.com/office/officeart/2005/8/layout/hierarchy1"/>
    <dgm:cxn modelId="{5C6B4227-1443-4A07-B24E-E71461D6C406}" type="presParOf" srcId="{605B426D-9146-4982-B63A-4F163DCB3DD4}" destId="{BAFA5CF5-3076-4363-99F2-5DC63BE0A735}" srcOrd="0" destOrd="0" presId="urn:microsoft.com/office/officeart/2005/8/layout/hierarchy1"/>
    <dgm:cxn modelId="{2A3F8734-F9DB-44B8-BD1F-08ADF5350FA3}" type="presParOf" srcId="{BAFA5CF5-3076-4363-99F2-5DC63BE0A735}" destId="{BE20071B-33CF-460F-86B1-8D61F3758473}" srcOrd="0" destOrd="0" presId="urn:microsoft.com/office/officeart/2005/8/layout/hierarchy1"/>
    <dgm:cxn modelId="{27BBA8D5-D3A3-4F16-A354-EF9245E402CF}" type="presParOf" srcId="{BAFA5CF5-3076-4363-99F2-5DC63BE0A735}" destId="{C02BFB4B-F776-42BA-89A0-B55556A6740D}" srcOrd="1" destOrd="0" presId="urn:microsoft.com/office/officeart/2005/8/layout/hierarchy1"/>
    <dgm:cxn modelId="{21584BD4-BEA2-416D-AF67-1E1463D158E6}" type="presParOf" srcId="{605B426D-9146-4982-B63A-4F163DCB3DD4}" destId="{BE9127E8-37A7-4B54-9609-17CB2C1260D0}" srcOrd="1" destOrd="0" presId="urn:microsoft.com/office/officeart/2005/8/layout/hierarchy1"/>
    <dgm:cxn modelId="{015F0E23-D2D4-4A7A-ADBE-1E285CCA8A10}" type="presParOf" srcId="{EE7C0FDD-8495-4784-A575-96FEA74E3452}" destId="{2EF5A0F4-162F-423D-A837-417A4A98E475}" srcOrd="2" destOrd="0" presId="urn:microsoft.com/office/officeart/2005/8/layout/hierarchy1"/>
    <dgm:cxn modelId="{E1021056-4CD5-4902-9EEF-0A3FF02C3641}" type="presParOf" srcId="{EE7C0FDD-8495-4784-A575-96FEA74E3452}" destId="{3C899D81-84E9-45C5-B6D5-6D1D803E722D}" srcOrd="3" destOrd="0" presId="urn:microsoft.com/office/officeart/2005/8/layout/hierarchy1"/>
    <dgm:cxn modelId="{A427A04F-ACA7-4F32-9B0D-1E315A10D750}" type="presParOf" srcId="{3C899D81-84E9-45C5-B6D5-6D1D803E722D}" destId="{6D978521-12F4-438A-A477-0C40B14C1DE5}" srcOrd="0" destOrd="0" presId="urn:microsoft.com/office/officeart/2005/8/layout/hierarchy1"/>
    <dgm:cxn modelId="{33C4F2E0-741D-4346-BB99-5122C64FB2C9}" type="presParOf" srcId="{6D978521-12F4-438A-A477-0C40B14C1DE5}" destId="{3611DAE9-19A0-44BB-B4EA-CFA3FABE387E}" srcOrd="0" destOrd="0" presId="urn:microsoft.com/office/officeart/2005/8/layout/hierarchy1"/>
    <dgm:cxn modelId="{F2A62040-5E51-441C-BF71-1C440DF03782}" type="presParOf" srcId="{6D978521-12F4-438A-A477-0C40B14C1DE5}" destId="{1A0AEF9A-6183-4271-A69C-9EB6529D2FFD}" srcOrd="1" destOrd="0" presId="urn:microsoft.com/office/officeart/2005/8/layout/hierarchy1"/>
    <dgm:cxn modelId="{1A5BAB51-D85E-48A6-BCAF-5DEDD7FE87E8}" type="presParOf" srcId="{3C899D81-84E9-45C5-B6D5-6D1D803E722D}" destId="{C2265FF0-CB38-441A-AF53-16D62308D487}" srcOrd="1" destOrd="0" presId="urn:microsoft.com/office/officeart/2005/8/layout/hierarchy1"/>
    <dgm:cxn modelId="{58C7037F-D019-411D-BCB5-C25A757A1FD6}" type="presParOf" srcId="{D91BADE9-6501-4D5C-8FA8-9532533359C3}" destId="{FC473717-61AE-42B1-87B7-7DC45EB49232}" srcOrd="2" destOrd="0" presId="urn:microsoft.com/office/officeart/2005/8/layout/hierarchy1"/>
    <dgm:cxn modelId="{67C80FD8-44D9-4110-A227-981942C3A151}" type="presParOf" srcId="{D91BADE9-6501-4D5C-8FA8-9532533359C3}" destId="{77D502E3-DCE1-4BE7-AD8A-CE9B7D2DC560}" srcOrd="3" destOrd="0" presId="urn:microsoft.com/office/officeart/2005/8/layout/hierarchy1"/>
    <dgm:cxn modelId="{68DD7897-67BD-4225-80FE-BC715569F4C3}" type="presParOf" srcId="{77D502E3-DCE1-4BE7-AD8A-CE9B7D2DC560}" destId="{CC31008B-D215-4E55-A275-34584A44934C}" srcOrd="0" destOrd="0" presId="urn:microsoft.com/office/officeart/2005/8/layout/hierarchy1"/>
    <dgm:cxn modelId="{181086FE-4214-46E9-BE43-2436825FBBB7}" type="presParOf" srcId="{CC31008B-D215-4E55-A275-34584A44934C}" destId="{71962E8E-7260-473C-B8AB-4BB51D3EEA92}" srcOrd="0" destOrd="0" presId="urn:microsoft.com/office/officeart/2005/8/layout/hierarchy1"/>
    <dgm:cxn modelId="{CD946486-2289-4BD8-A9C3-097E5C00BB29}" type="presParOf" srcId="{CC31008B-D215-4E55-A275-34584A44934C}" destId="{7FFBBCC9-CE35-40D9-8925-48D7BBD99E0D}" srcOrd="1" destOrd="0" presId="urn:microsoft.com/office/officeart/2005/8/layout/hierarchy1"/>
    <dgm:cxn modelId="{EB730C38-DFD6-43C9-B4D8-3F3D0639932A}" type="presParOf" srcId="{77D502E3-DCE1-4BE7-AD8A-CE9B7D2DC560}" destId="{014ED1AD-E49F-4C17-8644-7E013B05154B}" srcOrd="1" destOrd="0" presId="urn:microsoft.com/office/officeart/2005/8/layout/hierarchy1"/>
    <dgm:cxn modelId="{33585689-D227-4F49-8278-0F60B9DCD951}" type="presParOf" srcId="{014ED1AD-E49F-4C17-8644-7E013B05154B}" destId="{4CC6E896-3EAD-409D-8E2D-487C2E08D03D}" srcOrd="0" destOrd="0" presId="urn:microsoft.com/office/officeart/2005/8/layout/hierarchy1"/>
    <dgm:cxn modelId="{901FBFAE-C28B-4B9B-A7C0-CB0508F728E9}" type="presParOf" srcId="{014ED1AD-E49F-4C17-8644-7E013B05154B}" destId="{1AA19A17-164B-40C4-A903-989AEA1F3FE7}" srcOrd="1" destOrd="0" presId="urn:microsoft.com/office/officeart/2005/8/layout/hierarchy1"/>
    <dgm:cxn modelId="{2DE215D3-42F8-40D2-BE0D-4A18E3F046AD}" type="presParOf" srcId="{1AA19A17-164B-40C4-A903-989AEA1F3FE7}" destId="{AFADAC36-952D-418C-AEDF-B6BCF5B012A6}" srcOrd="0" destOrd="0" presId="urn:microsoft.com/office/officeart/2005/8/layout/hierarchy1"/>
    <dgm:cxn modelId="{21BBB982-988B-471D-BC4D-77521C4CEED2}" type="presParOf" srcId="{AFADAC36-952D-418C-AEDF-B6BCF5B012A6}" destId="{C95CB521-582A-48F2-8A35-26200F84A70D}" srcOrd="0" destOrd="0" presId="urn:microsoft.com/office/officeart/2005/8/layout/hierarchy1"/>
    <dgm:cxn modelId="{A81F7002-07C6-4BF7-9C66-6468D476F15C}" type="presParOf" srcId="{AFADAC36-952D-418C-AEDF-B6BCF5B012A6}" destId="{F1ACAEC1-E37A-46F6-8103-29C8022BC74C}" srcOrd="1" destOrd="0" presId="urn:microsoft.com/office/officeart/2005/8/layout/hierarchy1"/>
    <dgm:cxn modelId="{49A4B7A7-4E68-48CE-A9C1-2C14D7430CE6}" type="presParOf" srcId="{1AA19A17-164B-40C4-A903-989AEA1F3FE7}" destId="{0D2D03CF-E67C-49FA-BCB8-D51727B94C24}" srcOrd="1" destOrd="0" presId="urn:microsoft.com/office/officeart/2005/8/layout/hierarchy1"/>
    <dgm:cxn modelId="{BB4CEC11-FC52-41C9-A2C6-0E0924BE3831}" type="presParOf" srcId="{014ED1AD-E49F-4C17-8644-7E013B05154B}" destId="{951D1BB4-6CF0-4FFB-B284-767D856F642E}" srcOrd="2" destOrd="0" presId="urn:microsoft.com/office/officeart/2005/8/layout/hierarchy1"/>
    <dgm:cxn modelId="{DCE8B831-3701-43FE-BD83-ACBF1BEF4D2A}" type="presParOf" srcId="{014ED1AD-E49F-4C17-8644-7E013B05154B}" destId="{C96BB858-A92B-486F-AB8D-CF575651A207}" srcOrd="3" destOrd="0" presId="urn:microsoft.com/office/officeart/2005/8/layout/hierarchy1"/>
    <dgm:cxn modelId="{E55EB44D-CF81-46E4-B1EE-F9810B2066ED}" type="presParOf" srcId="{C96BB858-A92B-486F-AB8D-CF575651A207}" destId="{789C1338-0F7A-448B-80A9-134940DB4DE0}" srcOrd="0" destOrd="0" presId="urn:microsoft.com/office/officeart/2005/8/layout/hierarchy1"/>
    <dgm:cxn modelId="{6BDAF36C-FE04-4CCE-B6E0-B024BA6AE764}" type="presParOf" srcId="{789C1338-0F7A-448B-80A9-134940DB4DE0}" destId="{44861831-5930-4FF9-8918-DEB7905FD212}" srcOrd="0" destOrd="0" presId="urn:microsoft.com/office/officeart/2005/8/layout/hierarchy1"/>
    <dgm:cxn modelId="{BF967A9D-0FCA-450D-993F-842E8DF0AC74}" type="presParOf" srcId="{789C1338-0F7A-448B-80A9-134940DB4DE0}" destId="{7375EB0F-A065-48C6-8701-79A591F2610B}" srcOrd="1" destOrd="0" presId="urn:microsoft.com/office/officeart/2005/8/layout/hierarchy1"/>
    <dgm:cxn modelId="{CDFDBA96-0191-4B5B-9CF4-A14EB57D66AC}" type="presParOf" srcId="{C96BB858-A92B-486F-AB8D-CF575651A207}" destId="{16E920B2-FC87-4F3C-A927-CC2EA6F0361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1876858-3517-4CE5-A482-F013C79F6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9242C02-F23C-4A6A-98FB-550571FDCAA1}">
      <dgm:prSet phldrT="[Κείμενο]" custT="1"/>
      <dgm:spPr/>
      <dgm:t>
        <a:bodyPr/>
        <a:lstStyle/>
        <a:p>
          <a:r>
            <a:rPr lang="el-GR" sz="1800" b="1" dirty="0" smtClean="0"/>
            <a:t>Προκαλεί φλεγμονές </a:t>
          </a:r>
          <a:r>
            <a:rPr lang="el-GR" sz="1800" b="1" u="sng" dirty="0" smtClean="0"/>
            <a:t>μόνο</a:t>
          </a:r>
          <a:r>
            <a:rPr lang="el-GR" sz="1800" b="1" dirty="0" smtClean="0"/>
            <a:t> στο κατώτερο γεννητικό σύστημα</a:t>
          </a:r>
          <a:endParaRPr lang="el-GR" sz="1800" dirty="0"/>
        </a:p>
      </dgm:t>
    </dgm:pt>
    <dgm:pt modelId="{04E49244-ED81-4B51-86BB-EB39F478B0E1}" type="parTrans" cxnId="{32DDD989-11AE-4893-83B0-C91A27328A9A}">
      <dgm:prSet/>
      <dgm:spPr/>
      <dgm:t>
        <a:bodyPr/>
        <a:lstStyle/>
        <a:p>
          <a:endParaRPr lang="el-GR"/>
        </a:p>
      </dgm:t>
    </dgm:pt>
    <dgm:pt modelId="{C888E1DC-96A4-47FE-A800-F022AAA4710D}" type="sibTrans" cxnId="{32DDD989-11AE-4893-83B0-C91A27328A9A}">
      <dgm:prSet/>
      <dgm:spPr/>
      <dgm:t>
        <a:bodyPr/>
        <a:lstStyle/>
        <a:p>
          <a:endParaRPr lang="el-GR"/>
        </a:p>
      </dgm:t>
    </dgm:pt>
    <dgm:pt modelId="{607344C1-5DC4-452E-8C98-64AAA313B780}">
      <dgm:prSet phldrT="[Κείμενο]" custT="1"/>
      <dgm:spPr/>
      <dgm:t>
        <a:bodyPr/>
        <a:lstStyle/>
        <a:p>
          <a:r>
            <a:rPr lang="el-GR" sz="1800" b="1" dirty="0" smtClean="0"/>
            <a:t>Δεν καλλιεργείται σε κοινά θρεπτικά υλικά</a:t>
          </a:r>
          <a:endParaRPr lang="el-GR" sz="1800" dirty="0"/>
        </a:p>
      </dgm:t>
    </dgm:pt>
    <dgm:pt modelId="{3BF5E157-95A9-416B-B2F5-4A7F3F1B2AD3}" type="parTrans" cxnId="{5FD0193E-AE09-4CAF-ABC1-C5E0FCACE73D}">
      <dgm:prSet/>
      <dgm:spPr/>
      <dgm:t>
        <a:bodyPr/>
        <a:lstStyle/>
        <a:p>
          <a:endParaRPr lang="el-GR"/>
        </a:p>
      </dgm:t>
    </dgm:pt>
    <dgm:pt modelId="{21FDFF0E-4A98-43D0-96C1-CE852C7CFC76}" type="sibTrans" cxnId="{5FD0193E-AE09-4CAF-ABC1-C5E0FCACE73D}">
      <dgm:prSet/>
      <dgm:spPr/>
      <dgm:t>
        <a:bodyPr/>
        <a:lstStyle/>
        <a:p>
          <a:endParaRPr lang="el-GR"/>
        </a:p>
      </dgm:t>
    </dgm:pt>
    <dgm:pt modelId="{65AD102A-4D27-4223-86AE-8C59010CF882}" type="pres">
      <dgm:prSet presAssocID="{A1876858-3517-4CE5-A482-F013C79F6640}" presName="linear" presStyleCnt="0">
        <dgm:presLayoutVars>
          <dgm:animLvl val="lvl"/>
          <dgm:resizeHandles val="exact"/>
        </dgm:presLayoutVars>
      </dgm:prSet>
      <dgm:spPr/>
      <dgm:t>
        <a:bodyPr/>
        <a:lstStyle/>
        <a:p>
          <a:endParaRPr lang="el-GR"/>
        </a:p>
      </dgm:t>
    </dgm:pt>
    <dgm:pt modelId="{69832F0D-0C12-46A5-A869-0175FAEBC498}" type="pres">
      <dgm:prSet presAssocID="{49242C02-F23C-4A6A-98FB-550571FDCAA1}" presName="parentText" presStyleLbl="node1" presStyleIdx="0" presStyleCnt="2" custLinFactNeighborY="50000">
        <dgm:presLayoutVars>
          <dgm:chMax val="0"/>
          <dgm:bulletEnabled val="1"/>
        </dgm:presLayoutVars>
      </dgm:prSet>
      <dgm:spPr/>
      <dgm:t>
        <a:bodyPr/>
        <a:lstStyle/>
        <a:p>
          <a:endParaRPr lang="el-GR"/>
        </a:p>
      </dgm:t>
    </dgm:pt>
    <dgm:pt modelId="{1B1D4FE5-3BF8-4245-BDB4-B2C03D25FDC9}" type="pres">
      <dgm:prSet presAssocID="{C888E1DC-96A4-47FE-A800-F022AAA4710D}" presName="spacer" presStyleCnt="0"/>
      <dgm:spPr/>
    </dgm:pt>
    <dgm:pt modelId="{5737FC57-BF9B-45B6-8E49-486A4DBF80C0}" type="pres">
      <dgm:prSet presAssocID="{607344C1-5DC4-452E-8C98-64AAA313B780}" presName="parentText" presStyleLbl="node1" presStyleIdx="1" presStyleCnt="2">
        <dgm:presLayoutVars>
          <dgm:chMax val="0"/>
          <dgm:bulletEnabled val="1"/>
        </dgm:presLayoutVars>
      </dgm:prSet>
      <dgm:spPr/>
      <dgm:t>
        <a:bodyPr/>
        <a:lstStyle/>
        <a:p>
          <a:endParaRPr lang="el-GR"/>
        </a:p>
      </dgm:t>
    </dgm:pt>
  </dgm:ptLst>
  <dgm:cxnLst>
    <dgm:cxn modelId="{68F84139-457A-478F-92F8-279588012F3E}" type="presOf" srcId="{607344C1-5DC4-452E-8C98-64AAA313B780}" destId="{5737FC57-BF9B-45B6-8E49-486A4DBF80C0}" srcOrd="0" destOrd="0" presId="urn:microsoft.com/office/officeart/2005/8/layout/vList2"/>
    <dgm:cxn modelId="{5FD0193E-AE09-4CAF-ABC1-C5E0FCACE73D}" srcId="{A1876858-3517-4CE5-A482-F013C79F6640}" destId="{607344C1-5DC4-452E-8C98-64AAA313B780}" srcOrd="1" destOrd="0" parTransId="{3BF5E157-95A9-416B-B2F5-4A7F3F1B2AD3}" sibTransId="{21FDFF0E-4A98-43D0-96C1-CE852C7CFC76}"/>
    <dgm:cxn modelId="{D9E87BFA-05FB-4DC1-9AE9-FB4CF135497A}" type="presOf" srcId="{A1876858-3517-4CE5-A482-F013C79F6640}" destId="{65AD102A-4D27-4223-86AE-8C59010CF882}" srcOrd="0" destOrd="0" presId="urn:microsoft.com/office/officeart/2005/8/layout/vList2"/>
    <dgm:cxn modelId="{B4D65784-6A31-4F8C-A46A-58284493B3BA}" type="presOf" srcId="{49242C02-F23C-4A6A-98FB-550571FDCAA1}" destId="{69832F0D-0C12-46A5-A869-0175FAEBC498}" srcOrd="0" destOrd="0" presId="urn:microsoft.com/office/officeart/2005/8/layout/vList2"/>
    <dgm:cxn modelId="{32DDD989-11AE-4893-83B0-C91A27328A9A}" srcId="{A1876858-3517-4CE5-A482-F013C79F6640}" destId="{49242C02-F23C-4A6A-98FB-550571FDCAA1}" srcOrd="0" destOrd="0" parTransId="{04E49244-ED81-4B51-86BB-EB39F478B0E1}" sibTransId="{C888E1DC-96A4-47FE-A800-F022AAA4710D}"/>
    <dgm:cxn modelId="{66A816A3-BCD6-402F-8D83-496DA354D9AD}" type="presParOf" srcId="{65AD102A-4D27-4223-86AE-8C59010CF882}" destId="{69832F0D-0C12-46A5-A869-0175FAEBC498}" srcOrd="0" destOrd="0" presId="urn:microsoft.com/office/officeart/2005/8/layout/vList2"/>
    <dgm:cxn modelId="{74918F7B-9150-4F6C-82F8-5563E40E4765}" type="presParOf" srcId="{65AD102A-4D27-4223-86AE-8C59010CF882}" destId="{1B1D4FE5-3BF8-4245-BDB4-B2C03D25FDC9}" srcOrd="1" destOrd="0" presId="urn:microsoft.com/office/officeart/2005/8/layout/vList2"/>
    <dgm:cxn modelId="{F60833E7-4184-4CDA-A242-6C497AB85D09}" type="presParOf" srcId="{65AD102A-4D27-4223-86AE-8C59010CF882}" destId="{5737FC57-BF9B-45B6-8E49-486A4DBF80C0}"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960A6A4-72AB-4C35-BCD5-639E39354AE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7A81642-0A3B-48F5-BAE5-A6F699DFE866}">
      <dgm:prSet phldrT="[Κείμενο]" custT="1"/>
      <dgm:spPr/>
      <dgm:t>
        <a:bodyPr/>
        <a:lstStyle/>
        <a:p>
          <a:r>
            <a:rPr lang="el-GR" sz="1600" dirty="0" smtClean="0"/>
            <a:t>Μεταφορά σε αντικειμενοφόρο πλάκα 1 σταγόνα Φ.Ο. (</a:t>
          </a:r>
          <a:r>
            <a:rPr lang="en-US" sz="1600" dirty="0" smtClean="0"/>
            <a:t>NaCl</a:t>
          </a:r>
          <a:r>
            <a:rPr lang="el-GR" sz="1600" dirty="0" smtClean="0"/>
            <a:t> 0,8%), προσθήκη δείγματος, ανάμειξη και κάλυψη με καλυπτρίδα</a:t>
          </a:r>
        </a:p>
        <a:p>
          <a:r>
            <a:rPr lang="el-GR" sz="1600" dirty="0" smtClean="0"/>
            <a:t> </a:t>
          </a:r>
          <a:endParaRPr lang="el-GR" sz="1600" dirty="0"/>
        </a:p>
      </dgm:t>
    </dgm:pt>
    <dgm:pt modelId="{1C5F7D95-0895-42A6-A4BD-CF35B8D52A60}" type="parTrans" cxnId="{D7D54481-492F-4627-99F6-F85142AEF6C1}">
      <dgm:prSet/>
      <dgm:spPr/>
      <dgm:t>
        <a:bodyPr/>
        <a:lstStyle/>
        <a:p>
          <a:endParaRPr lang="el-GR"/>
        </a:p>
      </dgm:t>
    </dgm:pt>
    <dgm:pt modelId="{FF3ACFF3-EF37-43BC-920C-C6647D7282FE}" type="sibTrans" cxnId="{D7D54481-492F-4627-99F6-F85142AEF6C1}">
      <dgm:prSet/>
      <dgm:spPr/>
      <dgm:t>
        <a:bodyPr/>
        <a:lstStyle/>
        <a:p>
          <a:endParaRPr lang="el-GR"/>
        </a:p>
      </dgm:t>
    </dgm:pt>
    <dgm:pt modelId="{64E513D3-F50E-4E48-A313-A651C0C37B3C}">
      <dgm:prSet/>
      <dgm:spPr/>
      <dgm:t>
        <a:bodyPr/>
        <a:lstStyle/>
        <a:p>
          <a:r>
            <a:rPr lang="el-GR" dirty="0" smtClean="0"/>
            <a:t>Μικροσκόπηση 10Χ: μικρά, διαφανή, στρογγυλά ή ωοειδή πρωτόζωα με σπασμωδική κίνηση</a:t>
          </a:r>
          <a:endParaRPr lang="el-GR" dirty="0"/>
        </a:p>
      </dgm:t>
    </dgm:pt>
    <dgm:pt modelId="{CE5CF8DF-2760-4C33-9C9A-12221962D138}" type="parTrans" cxnId="{BAE7DB93-395B-490F-8EC1-FCC81C81CC01}">
      <dgm:prSet/>
      <dgm:spPr/>
      <dgm:t>
        <a:bodyPr/>
        <a:lstStyle/>
        <a:p>
          <a:endParaRPr lang="el-GR"/>
        </a:p>
      </dgm:t>
    </dgm:pt>
    <dgm:pt modelId="{7AA81A87-00D4-4027-80F2-962D01A38891}" type="sibTrans" cxnId="{BAE7DB93-395B-490F-8EC1-FCC81C81CC01}">
      <dgm:prSet/>
      <dgm:spPr/>
      <dgm:t>
        <a:bodyPr/>
        <a:lstStyle/>
        <a:p>
          <a:endParaRPr lang="el-GR"/>
        </a:p>
      </dgm:t>
    </dgm:pt>
    <dgm:pt modelId="{B0CDD425-D00B-4BEA-BEC8-DE13B01C80A3}">
      <dgm:prSet/>
      <dgm:spPr/>
      <dgm:t>
        <a:bodyPr/>
        <a:lstStyle/>
        <a:p>
          <a:r>
            <a:rPr lang="el-GR" dirty="0" smtClean="0"/>
            <a:t>Μικροσκόπηση 40Χ:  σχήμα μεγάλου πυοσφαίριου, κυματοειδής μεμβράνη, κυματοειδής κίνηση, τέσσερα μαστίγια με ζωηρή κίνηση</a:t>
          </a:r>
        </a:p>
      </dgm:t>
    </dgm:pt>
    <dgm:pt modelId="{2406545E-73B3-42FC-80BA-799BE4E8A7F6}" type="parTrans" cxnId="{FB31CBA8-24FB-4314-AA5B-55663A96D371}">
      <dgm:prSet/>
      <dgm:spPr/>
      <dgm:t>
        <a:bodyPr/>
        <a:lstStyle/>
        <a:p>
          <a:endParaRPr lang="el-GR"/>
        </a:p>
      </dgm:t>
    </dgm:pt>
    <dgm:pt modelId="{F18C75A6-B09E-445C-9FAA-ECBF133D5DB9}" type="sibTrans" cxnId="{FB31CBA8-24FB-4314-AA5B-55663A96D371}">
      <dgm:prSet/>
      <dgm:spPr/>
      <dgm:t>
        <a:bodyPr/>
        <a:lstStyle/>
        <a:p>
          <a:endParaRPr lang="el-GR"/>
        </a:p>
      </dgm:t>
    </dgm:pt>
    <dgm:pt modelId="{C2D905A9-7B53-448E-AC63-E2211BE115E9}">
      <dgm:prSet custT="1"/>
      <dgm:spPr/>
      <dgm:t>
        <a:bodyPr/>
        <a:lstStyle/>
        <a:p>
          <a:r>
            <a:rPr lang="el-GR" sz="1800" b="1" dirty="0" smtClean="0"/>
            <a:t>Ανίχνευση σε κολπικό δείγμα της </a:t>
          </a:r>
          <a:r>
            <a:rPr lang="en-US" sz="1800" b="1" i="1" u="none" dirty="0" smtClean="0"/>
            <a:t>Trichomonas vaginalis</a:t>
          </a:r>
          <a:endParaRPr lang="el-GR" sz="1800" i="1" u="none" dirty="0" smtClean="0"/>
        </a:p>
        <a:p>
          <a:r>
            <a:rPr lang="el-GR" sz="1800" b="1" dirty="0" smtClean="0"/>
            <a:t>Νωπό παρασκεύασμα:</a:t>
          </a:r>
          <a:endParaRPr lang="el-GR" sz="1800" dirty="0"/>
        </a:p>
      </dgm:t>
    </dgm:pt>
    <dgm:pt modelId="{2F1B793D-4F33-407F-822F-B9891D8EA982}" type="parTrans" cxnId="{0566B138-6D88-4AEB-B2D5-6E097F8B575E}">
      <dgm:prSet/>
      <dgm:spPr/>
      <dgm:t>
        <a:bodyPr/>
        <a:lstStyle/>
        <a:p>
          <a:endParaRPr lang="el-GR"/>
        </a:p>
      </dgm:t>
    </dgm:pt>
    <dgm:pt modelId="{DA288FB7-34B0-4026-B63B-4868CE49A20E}" type="sibTrans" cxnId="{0566B138-6D88-4AEB-B2D5-6E097F8B575E}">
      <dgm:prSet/>
      <dgm:spPr/>
      <dgm:t>
        <a:bodyPr/>
        <a:lstStyle/>
        <a:p>
          <a:endParaRPr lang="el-GR"/>
        </a:p>
      </dgm:t>
    </dgm:pt>
    <dgm:pt modelId="{FB13E633-3E60-4E68-8816-45869949106E}" type="pres">
      <dgm:prSet presAssocID="{C960A6A4-72AB-4C35-BCD5-639E39354AEC}" presName="Name0" presStyleCnt="0">
        <dgm:presLayoutVars>
          <dgm:dir/>
          <dgm:animLvl val="lvl"/>
          <dgm:resizeHandles val="exact"/>
        </dgm:presLayoutVars>
      </dgm:prSet>
      <dgm:spPr/>
      <dgm:t>
        <a:bodyPr/>
        <a:lstStyle/>
        <a:p>
          <a:endParaRPr lang="el-GR"/>
        </a:p>
      </dgm:t>
    </dgm:pt>
    <dgm:pt modelId="{8A8092CA-C33E-42F3-9BCD-57EDFE01909F}" type="pres">
      <dgm:prSet presAssocID="{B0CDD425-D00B-4BEA-BEC8-DE13B01C80A3}" presName="boxAndChildren" presStyleCnt="0"/>
      <dgm:spPr/>
    </dgm:pt>
    <dgm:pt modelId="{4AF52E02-FF29-49A2-8FBB-2A89733B526F}" type="pres">
      <dgm:prSet presAssocID="{B0CDD425-D00B-4BEA-BEC8-DE13B01C80A3}" presName="parentTextBox" presStyleLbl="node1" presStyleIdx="0" presStyleCnt="4"/>
      <dgm:spPr/>
      <dgm:t>
        <a:bodyPr/>
        <a:lstStyle/>
        <a:p>
          <a:endParaRPr lang="el-GR"/>
        </a:p>
      </dgm:t>
    </dgm:pt>
    <dgm:pt modelId="{62937CE9-9B9F-4BE0-A001-DD2F17431AB7}" type="pres">
      <dgm:prSet presAssocID="{7AA81A87-00D4-4027-80F2-962D01A38891}" presName="sp" presStyleCnt="0"/>
      <dgm:spPr/>
    </dgm:pt>
    <dgm:pt modelId="{6971E454-DFF4-4E07-B3DE-D30DC5003F6F}" type="pres">
      <dgm:prSet presAssocID="{64E513D3-F50E-4E48-A313-A651C0C37B3C}" presName="arrowAndChildren" presStyleCnt="0"/>
      <dgm:spPr/>
    </dgm:pt>
    <dgm:pt modelId="{58CE00C6-EF2B-4250-87B1-C7A3BE45BA85}" type="pres">
      <dgm:prSet presAssocID="{64E513D3-F50E-4E48-A313-A651C0C37B3C}" presName="parentTextArrow" presStyleLbl="node1" presStyleIdx="1" presStyleCnt="4" custLinFactNeighborX="-391" custLinFactNeighborY="-7147"/>
      <dgm:spPr/>
      <dgm:t>
        <a:bodyPr/>
        <a:lstStyle/>
        <a:p>
          <a:endParaRPr lang="el-GR"/>
        </a:p>
      </dgm:t>
    </dgm:pt>
    <dgm:pt modelId="{ABD01FA9-354B-4881-819B-94AA502CEA07}" type="pres">
      <dgm:prSet presAssocID="{FF3ACFF3-EF37-43BC-920C-C6647D7282FE}" presName="sp" presStyleCnt="0"/>
      <dgm:spPr/>
    </dgm:pt>
    <dgm:pt modelId="{414E11EC-0D0F-4235-95CD-1E8AAC68E196}" type="pres">
      <dgm:prSet presAssocID="{F7A81642-0A3B-48F5-BAE5-A6F699DFE866}" presName="arrowAndChildren" presStyleCnt="0"/>
      <dgm:spPr/>
    </dgm:pt>
    <dgm:pt modelId="{45CBB8B0-76E6-4465-9876-2C03C9D80917}" type="pres">
      <dgm:prSet presAssocID="{F7A81642-0A3B-48F5-BAE5-A6F699DFE866}" presName="parentTextArrow" presStyleLbl="node1" presStyleIdx="2" presStyleCnt="4"/>
      <dgm:spPr/>
      <dgm:t>
        <a:bodyPr/>
        <a:lstStyle/>
        <a:p>
          <a:endParaRPr lang="el-GR"/>
        </a:p>
      </dgm:t>
    </dgm:pt>
    <dgm:pt modelId="{BEFFA37A-E0E6-4665-8DDE-C775D2830662}" type="pres">
      <dgm:prSet presAssocID="{DA288FB7-34B0-4026-B63B-4868CE49A20E}" presName="sp" presStyleCnt="0"/>
      <dgm:spPr/>
    </dgm:pt>
    <dgm:pt modelId="{2CB81420-F525-4C02-8C3B-978BB2FFAB5D}" type="pres">
      <dgm:prSet presAssocID="{C2D905A9-7B53-448E-AC63-E2211BE115E9}" presName="arrowAndChildren" presStyleCnt="0"/>
      <dgm:spPr/>
    </dgm:pt>
    <dgm:pt modelId="{416CA595-3DC2-4DB6-9057-C0A034953D65}" type="pres">
      <dgm:prSet presAssocID="{C2D905A9-7B53-448E-AC63-E2211BE115E9}" presName="parentTextArrow" presStyleLbl="node1" presStyleIdx="3" presStyleCnt="4"/>
      <dgm:spPr/>
      <dgm:t>
        <a:bodyPr/>
        <a:lstStyle/>
        <a:p>
          <a:endParaRPr lang="el-GR"/>
        </a:p>
      </dgm:t>
    </dgm:pt>
  </dgm:ptLst>
  <dgm:cxnLst>
    <dgm:cxn modelId="{D7D54481-492F-4627-99F6-F85142AEF6C1}" srcId="{C960A6A4-72AB-4C35-BCD5-639E39354AEC}" destId="{F7A81642-0A3B-48F5-BAE5-A6F699DFE866}" srcOrd="1" destOrd="0" parTransId="{1C5F7D95-0895-42A6-A4BD-CF35B8D52A60}" sibTransId="{FF3ACFF3-EF37-43BC-920C-C6647D7282FE}"/>
    <dgm:cxn modelId="{0566B138-6D88-4AEB-B2D5-6E097F8B575E}" srcId="{C960A6A4-72AB-4C35-BCD5-639E39354AEC}" destId="{C2D905A9-7B53-448E-AC63-E2211BE115E9}" srcOrd="0" destOrd="0" parTransId="{2F1B793D-4F33-407F-822F-B9891D8EA982}" sibTransId="{DA288FB7-34B0-4026-B63B-4868CE49A20E}"/>
    <dgm:cxn modelId="{77D826ED-3DE9-4678-90D5-C6AA781C9F42}" type="presOf" srcId="{C2D905A9-7B53-448E-AC63-E2211BE115E9}" destId="{416CA595-3DC2-4DB6-9057-C0A034953D65}" srcOrd="0" destOrd="0" presId="urn:microsoft.com/office/officeart/2005/8/layout/process4"/>
    <dgm:cxn modelId="{304602F2-1EE9-47A2-98A8-AD2A2A96F5F4}" type="presOf" srcId="{C960A6A4-72AB-4C35-BCD5-639E39354AEC}" destId="{FB13E633-3E60-4E68-8816-45869949106E}" srcOrd="0" destOrd="0" presId="urn:microsoft.com/office/officeart/2005/8/layout/process4"/>
    <dgm:cxn modelId="{DE0284A0-80D3-4312-9116-5CFF32674037}" type="presOf" srcId="{64E513D3-F50E-4E48-A313-A651C0C37B3C}" destId="{58CE00C6-EF2B-4250-87B1-C7A3BE45BA85}" srcOrd="0" destOrd="0" presId="urn:microsoft.com/office/officeart/2005/8/layout/process4"/>
    <dgm:cxn modelId="{FB31CBA8-24FB-4314-AA5B-55663A96D371}" srcId="{C960A6A4-72AB-4C35-BCD5-639E39354AEC}" destId="{B0CDD425-D00B-4BEA-BEC8-DE13B01C80A3}" srcOrd="3" destOrd="0" parTransId="{2406545E-73B3-42FC-80BA-799BE4E8A7F6}" sibTransId="{F18C75A6-B09E-445C-9FAA-ECBF133D5DB9}"/>
    <dgm:cxn modelId="{BAE7DB93-395B-490F-8EC1-FCC81C81CC01}" srcId="{C960A6A4-72AB-4C35-BCD5-639E39354AEC}" destId="{64E513D3-F50E-4E48-A313-A651C0C37B3C}" srcOrd="2" destOrd="0" parTransId="{CE5CF8DF-2760-4C33-9C9A-12221962D138}" sibTransId="{7AA81A87-00D4-4027-80F2-962D01A38891}"/>
    <dgm:cxn modelId="{7B6A55F8-FC8B-4EB7-BB53-96F3713F2D6A}" type="presOf" srcId="{F7A81642-0A3B-48F5-BAE5-A6F699DFE866}" destId="{45CBB8B0-76E6-4465-9876-2C03C9D80917}" srcOrd="0" destOrd="0" presId="urn:microsoft.com/office/officeart/2005/8/layout/process4"/>
    <dgm:cxn modelId="{2012199F-1B5C-4CA7-A1D7-1C0B82EE879F}" type="presOf" srcId="{B0CDD425-D00B-4BEA-BEC8-DE13B01C80A3}" destId="{4AF52E02-FF29-49A2-8FBB-2A89733B526F}" srcOrd="0" destOrd="0" presId="urn:microsoft.com/office/officeart/2005/8/layout/process4"/>
    <dgm:cxn modelId="{E3AF3F9C-42F4-49AD-91DB-A709BC6540C4}" type="presParOf" srcId="{FB13E633-3E60-4E68-8816-45869949106E}" destId="{8A8092CA-C33E-42F3-9BCD-57EDFE01909F}" srcOrd="0" destOrd="0" presId="urn:microsoft.com/office/officeart/2005/8/layout/process4"/>
    <dgm:cxn modelId="{7994BB50-4D56-4921-9178-A4D1B7F841EB}" type="presParOf" srcId="{8A8092CA-C33E-42F3-9BCD-57EDFE01909F}" destId="{4AF52E02-FF29-49A2-8FBB-2A89733B526F}" srcOrd="0" destOrd="0" presId="urn:microsoft.com/office/officeart/2005/8/layout/process4"/>
    <dgm:cxn modelId="{3BFDB661-5F09-4AC0-8903-09D00FDEEEAE}" type="presParOf" srcId="{FB13E633-3E60-4E68-8816-45869949106E}" destId="{62937CE9-9B9F-4BE0-A001-DD2F17431AB7}" srcOrd="1" destOrd="0" presId="urn:microsoft.com/office/officeart/2005/8/layout/process4"/>
    <dgm:cxn modelId="{D7BDCAD2-4AB7-458A-9E08-FAC37D995DC1}" type="presParOf" srcId="{FB13E633-3E60-4E68-8816-45869949106E}" destId="{6971E454-DFF4-4E07-B3DE-D30DC5003F6F}" srcOrd="2" destOrd="0" presId="urn:microsoft.com/office/officeart/2005/8/layout/process4"/>
    <dgm:cxn modelId="{B56314E8-11F7-455C-ABA2-9016369F43E5}" type="presParOf" srcId="{6971E454-DFF4-4E07-B3DE-D30DC5003F6F}" destId="{58CE00C6-EF2B-4250-87B1-C7A3BE45BA85}" srcOrd="0" destOrd="0" presId="urn:microsoft.com/office/officeart/2005/8/layout/process4"/>
    <dgm:cxn modelId="{CDEE2B74-65FC-425B-96BF-6B2C06C2C5A1}" type="presParOf" srcId="{FB13E633-3E60-4E68-8816-45869949106E}" destId="{ABD01FA9-354B-4881-819B-94AA502CEA07}" srcOrd="3" destOrd="0" presId="urn:microsoft.com/office/officeart/2005/8/layout/process4"/>
    <dgm:cxn modelId="{C23788EC-97DD-4F7C-BEA5-480A5B887F3A}" type="presParOf" srcId="{FB13E633-3E60-4E68-8816-45869949106E}" destId="{414E11EC-0D0F-4235-95CD-1E8AAC68E196}" srcOrd="4" destOrd="0" presId="urn:microsoft.com/office/officeart/2005/8/layout/process4"/>
    <dgm:cxn modelId="{0C4A0264-9DEB-4AF0-8E5B-1E8FA030632F}" type="presParOf" srcId="{414E11EC-0D0F-4235-95CD-1E8AAC68E196}" destId="{45CBB8B0-76E6-4465-9876-2C03C9D80917}" srcOrd="0" destOrd="0" presId="urn:microsoft.com/office/officeart/2005/8/layout/process4"/>
    <dgm:cxn modelId="{F3CA6E5C-6C53-42DF-B09E-09B0844FF5BE}" type="presParOf" srcId="{FB13E633-3E60-4E68-8816-45869949106E}" destId="{BEFFA37A-E0E6-4665-8DDE-C775D2830662}" srcOrd="5" destOrd="0" presId="urn:microsoft.com/office/officeart/2005/8/layout/process4"/>
    <dgm:cxn modelId="{5C1E737A-FF9E-41A8-9832-E79722B66744}" type="presParOf" srcId="{FB13E633-3E60-4E68-8816-45869949106E}" destId="{2CB81420-F525-4C02-8C3B-978BB2FFAB5D}" srcOrd="6" destOrd="0" presId="urn:microsoft.com/office/officeart/2005/8/layout/process4"/>
    <dgm:cxn modelId="{F250070A-6B41-42C9-AFB2-7A8154611584}" type="presParOf" srcId="{2CB81420-F525-4C02-8C3B-978BB2FFAB5D}" destId="{416CA595-3DC2-4DB6-9057-C0A034953D65}"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69A038C-844B-49D7-ABED-311C2F6E39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8871FBF8-0B8C-4D7A-90E1-F443B2276BF8}">
      <dgm:prSet phldrT="[Κείμενο]" custT="1"/>
      <dgm:spPr/>
      <dgm:t>
        <a:bodyPr/>
        <a:lstStyle/>
        <a:p>
          <a:r>
            <a:rPr lang="el-GR" sz="2400" b="1" dirty="0" smtClean="0"/>
            <a:t>Κλινική εικόνα:</a:t>
          </a:r>
          <a:r>
            <a:rPr lang="el-GR" sz="4000" b="1" dirty="0" smtClean="0"/>
            <a:t> </a:t>
          </a:r>
          <a:endParaRPr lang="el-GR" sz="4000" dirty="0"/>
        </a:p>
      </dgm:t>
    </dgm:pt>
    <dgm:pt modelId="{F2274853-CECE-48B4-B357-47DB300C3791}" type="parTrans" cxnId="{A3090399-20FE-40A9-B098-EA22AE51BAA9}">
      <dgm:prSet/>
      <dgm:spPr/>
      <dgm:t>
        <a:bodyPr/>
        <a:lstStyle/>
        <a:p>
          <a:endParaRPr lang="el-GR"/>
        </a:p>
      </dgm:t>
    </dgm:pt>
    <dgm:pt modelId="{FE261228-DC9F-41E3-B89E-AC508F035144}" type="sibTrans" cxnId="{A3090399-20FE-40A9-B098-EA22AE51BAA9}">
      <dgm:prSet/>
      <dgm:spPr/>
      <dgm:t>
        <a:bodyPr/>
        <a:lstStyle/>
        <a:p>
          <a:endParaRPr lang="el-GR"/>
        </a:p>
      </dgm:t>
    </dgm:pt>
    <dgm:pt modelId="{650F5D73-16D6-4B88-A8C9-79F0ED4DA90E}">
      <dgm:prSet phldrT="[Κείμενο]"/>
      <dgm:spPr/>
      <dgm:t>
        <a:bodyPr/>
        <a:lstStyle/>
        <a:p>
          <a:endParaRPr lang="el-GR" dirty="0"/>
        </a:p>
      </dgm:t>
    </dgm:pt>
    <dgm:pt modelId="{107D21AF-126C-4BCA-A43C-6B11873660B1}" type="parTrans" cxnId="{10CCC40A-EC2F-4F31-B3A9-73700345EFFA}">
      <dgm:prSet/>
      <dgm:spPr/>
      <dgm:t>
        <a:bodyPr/>
        <a:lstStyle/>
        <a:p>
          <a:endParaRPr lang="el-GR"/>
        </a:p>
      </dgm:t>
    </dgm:pt>
    <dgm:pt modelId="{CE9260D4-A133-4FAD-9DFE-090B7D6C8532}" type="sibTrans" cxnId="{10CCC40A-EC2F-4F31-B3A9-73700345EFFA}">
      <dgm:prSet/>
      <dgm:spPr/>
      <dgm:t>
        <a:bodyPr/>
        <a:lstStyle/>
        <a:p>
          <a:endParaRPr lang="el-GR"/>
        </a:p>
      </dgm:t>
    </dgm:pt>
    <dgm:pt modelId="{6DC1620D-F045-459C-9D12-6953F243F52D}">
      <dgm:prSet phldrT="[Κείμενο]" custT="1"/>
      <dgm:spPr/>
      <dgm:t>
        <a:bodyPr/>
        <a:lstStyle/>
        <a:p>
          <a:r>
            <a:rPr lang="el-GR" sz="2400" b="1" dirty="0" smtClean="0"/>
            <a:t>Έκκριμα:</a:t>
          </a:r>
          <a:r>
            <a:rPr lang="el-GR" sz="4000" b="1" dirty="0" smtClean="0"/>
            <a:t> </a:t>
          </a:r>
          <a:endParaRPr lang="el-GR" sz="4000" dirty="0"/>
        </a:p>
      </dgm:t>
    </dgm:pt>
    <dgm:pt modelId="{250F83FC-8749-4537-B6A2-FA2E86DCA977}" type="parTrans" cxnId="{7EA45228-5D4C-416D-815D-7A1CCEAD4714}">
      <dgm:prSet/>
      <dgm:spPr/>
      <dgm:t>
        <a:bodyPr/>
        <a:lstStyle/>
        <a:p>
          <a:endParaRPr lang="el-GR"/>
        </a:p>
      </dgm:t>
    </dgm:pt>
    <dgm:pt modelId="{1839A478-4B40-4A62-8936-63FA3D5003F7}" type="sibTrans" cxnId="{7EA45228-5D4C-416D-815D-7A1CCEAD4714}">
      <dgm:prSet/>
      <dgm:spPr/>
      <dgm:t>
        <a:bodyPr/>
        <a:lstStyle/>
        <a:p>
          <a:endParaRPr lang="el-GR"/>
        </a:p>
      </dgm:t>
    </dgm:pt>
    <dgm:pt modelId="{434F3113-A5CC-4DF0-B5FF-FCA73DDAB586}">
      <dgm:prSet phldrT="[Κείμενο]"/>
      <dgm:spPr/>
      <dgm:t>
        <a:bodyPr/>
        <a:lstStyle/>
        <a:p>
          <a:pPr algn="l"/>
          <a:endParaRPr lang="el-GR" dirty="0"/>
        </a:p>
      </dgm:t>
    </dgm:pt>
    <dgm:pt modelId="{B7EFE34D-18A0-4784-8B9E-C2CC75E0EB1A}" type="parTrans" cxnId="{4CE78D64-12E2-4E3B-92BD-DC87ABF658BD}">
      <dgm:prSet/>
      <dgm:spPr/>
      <dgm:t>
        <a:bodyPr/>
        <a:lstStyle/>
        <a:p>
          <a:endParaRPr lang="el-GR"/>
        </a:p>
      </dgm:t>
    </dgm:pt>
    <dgm:pt modelId="{6C0AD4A3-BD13-4FF0-999D-E5D5C9B5DE65}" type="sibTrans" cxnId="{4CE78D64-12E2-4E3B-92BD-DC87ABF658BD}">
      <dgm:prSet/>
      <dgm:spPr/>
      <dgm:t>
        <a:bodyPr/>
        <a:lstStyle/>
        <a:p>
          <a:endParaRPr lang="el-GR"/>
        </a:p>
      </dgm:t>
    </dgm:pt>
    <dgm:pt modelId="{7275B857-C5BD-491F-BB07-24AD012CC24A}">
      <dgm:prSet phldrT="[Κείμενο]"/>
      <dgm:spPr/>
      <dgm:t>
        <a:bodyPr/>
        <a:lstStyle/>
        <a:p>
          <a:pPr algn="l"/>
          <a:r>
            <a:rPr lang="el-GR" dirty="0" smtClean="0"/>
            <a:t>Παχύρευστο</a:t>
          </a:r>
          <a:endParaRPr lang="el-GR" dirty="0"/>
        </a:p>
      </dgm:t>
    </dgm:pt>
    <dgm:pt modelId="{EDBEACE7-1738-42B6-B714-7C8A42516104}" type="parTrans" cxnId="{3D8D3ABC-F903-4F8F-9320-98E370238688}">
      <dgm:prSet/>
      <dgm:spPr/>
      <dgm:t>
        <a:bodyPr/>
        <a:lstStyle/>
        <a:p>
          <a:endParaRPr lang="el-GR"/>
        </a:p>
      </dgm:t>
    </dgm:pt>
    <dgm:pt modelId="{8E163535-E559-4E34-8223-0304C10196A0}" type="sibTrans" cxnId="{3D8D3ABC-F903-4F8F-9320-98E370238688}">
      <dgm:prSet/>
      <dgm:spPr/>
      <dgm:t>
        <a:bodyPr/>
        <a:lstStyle/>
        <a:p>
          <a:endParaRPr lang="el-GR"/>
        </a:p>
      </dgm:t>
    </dgm:pt>
    <dgm:pt modelId="{B0A593CD-49FE-4EEA-97AA-C32B5A0BA2F6}">
      <dgm:prSet phldrT="[Κείμενο]"/>
      <dgm:spPr/>
      <dgm:t>
        <a:bodyPr/>
        <a:lstStyle/>
        <a:p>
          <a:r>
            <a:rPr lang="el-GR" dirty="0" smtClean="0"/>
            <a:t>Δυσουρία</a:t>
          </a:r>
          <a:endParaRPr lang="el-GR" dirty="0"/>
        </a:p>
      </dgm:t>
    </dgm:pt>
    <dgm:pt modelId="{A72C5194-4505-4DD1-B13E-2CC84DD529FA}" type="parTrans" cxnId="{8B5E832F-0333-4578-8B33-E810FEC41777}">
      <dgm:prSet/>
      <dgm:spPr/>
      <dgm:t>
        <a:bodyPr/>
        <a:lstStyle/>
        <a:p>
          <a:endParaRPr lang="el-GR"/>
        </a:p>
      </dgm:t>
    </dgm:pt>
    <dgm:pt modelId="{504F9147-573B-4571-AA2E-55309DFDAF60}" type="sibTrans" cxnId="{8B5E832F-0333-4578-8B33-E810FEC41777}">
      <dgm:prSet/>
      <dgm:spPr/>
      <dgm:t>
        <a:bodyPr/>
        <a:lstStyle/>
        <a:p>
          <a:endParaRPr lang="el-GR"/>
        </a:p>
      </dgm:t>
    </dgm:pt>
    <dgm:pt modelId="{D8744838-005A-4C34-994B-F4E726EC7582}">
      <dgm:prSet phldrT="[Κείμενο]"/>
      <dgm:spPr/>
      <dgm:t>
        <a:bodyPr/>
        <a:lstStyle/>
        <a:p>
          <a:pPr algn="l"/>
          <a:endParaRPr lang="el-GR" dirty="0"/>
        </a:p>
      </dgm:t>
    </dgm:pt>
    <dgm:pt modelId="{03553ABB-C593-4C0C-8479-1D4DC6A88E47}" type="parTrans" cxnId="{8114A6AF-228F-4CDB-9A9C-0108E105E6D6}">
      <dgm:prSet/>
      <dgm:spPr/>
      <dgm:t>
        <a:bodyPr/>
        <a:lstStyle/>
        <a:p>
          <a:endParaRPr lang="el-GR"/>
        </a:p>
      </dgm:t>
    </dgm:pt>
    <dgm:pt modelId="{AF140CD8-AEC2-4BBE-A962-EDC493CDFD84}" type="sibTrans" cxnId="{8114A6AF-228F-4CDB-9A9C-0108E105E6D6}">
      <dgm:prSet/>
      <dgm:spPr/>
      <dgm:t>
        <a:bodyPr/>
        <a:lstStyle/>
        <a:p>
          <a:endParaRPr lang="el-GR"/>
        </a:p>
      </dgm:t>
    </dgm:pt>
    <dgm:pt modelId="{4E61F0E8-3B1B-4D5B-9009-9B5B631AEE23}">
      <dgm:prSet phldrT="[Κείμενο]"/>
      <dgm:spPr/>
      <dgm:t>
        <a:bodyPr/>
        <a:lstStyle/>
        <a:p>
          <a:pPr algn="l"/>
          <a:r>
            <a:rPr lang="el-GR" dirty="0" smtClean="0"/>
            <a:t>Τυρώδες</a:t>
          </a:r>
          <a:endParaRPr lang="el-GR" dirty="0"/>
        </a:p>
      </dgm:t>
    </dgm:pt>
    <dgm:pt modelId="{9A2EA3E7-3613-4E69-AD3F-015F8AEF53F3}" type="parTrans" cxnId="{8312D065-C208-4055-88B9-E1372AD0B426}">
      <dgm:prSet/>
      <dgm:spPr/>
      <dgm:t>
        <a:bodyPr/>
        <a:lstStyle/>
        <a:p>
          <a:endParaRPr lang="el-GR"/>
        </a:p>
      </dgm:t>
    </dgm:pt>
    <dgm:pt modelId="{2C8EB255-0A6B-4075-84FE-D19246D2E3AF}" type="sibTrans" cxnId="{8312D065-C208-4055-88B9-E1372AD0B426}">
      <dgm:prSet/>
      <dgm:spPr/>
      <dgm:t>
        <a:bodyPr/>
        <a:lstStyle/>
        <a:p>
          <a:endParaRPr lang="el-GR"/>
        </a:p>
      </dgm:t>
    </dgm:pt>
    <dgm:pt modelId="{9A6DBAE1-7B10-4954-A67E-B0B6DD811A0D}">
      <dgm:prSet phldrT="[Κείμενο]"/>
      <dgm:spPr/>
      <dgm:t>
        <a:bodyPr/>
        <a:lstStyle/>
        <a:p>
          <a:r>
            <a:rPr lang="el-GR" dirty="0" smtClean="0"/>
            <a:t>Επώδυνη συνουσία</a:t>
          </a:r>
          <a:endParaRPr lang="el-GR" dirty="0"/>
        </a:p>
      </dgm:t>
    </dgm:pt>
    <dgm:pt modelId="{253EDA7F-4673-44ED-AD8C-78C280B2A400}" type="parTrans" cxnId="{3BCC6193-9860-413F-92B1-F57434F037E5}">
      <dgm:prSet/>
      <dgm:spPr/>
    </dgm:pt>
    <dgm:pt modelId="{E1C998B4-C308-4896-B957-B4DC523855A9}" type="sibTrans" cxnId="{3BCC6193-9860-413F-92B1-F57434F037E5}">
      <dgm:prSet/>
      <dgm:spPr/>
    </dgm:pt>
    <dgm:pt modelId="{40720357-3813-441A-B6D5-93E79D66F702}">
      <dgm:prSet phldrT="[Κείμενο]"/>
      <dgm:spPr/>
      <dgm:t>
        <a:bodyPr/>
        <a:lstStyle/>
        <a:p>
          <a:r>
            <a:rPr lang="el-GR" b="0" dirty="0" smtClean="0"/>
            <a:t>Κνησμός</a:t>
          </a:r>
          <a:endParaRPr lang="el-GR" b="0" dirty="0"/>
        </a:p>
      </dgm:t>
    </dgm:pt>
    <dgm:pt modelId="{21EB80C3-EE07-4F8F-ACD8-C49D0CE20E15}" type="sibTrans" cxnId="{A1CFCBB3-F393-4D6E-85E2-81B2B44742A7}">
      <dgm:prSet/>
      <dgm:spPr/>
      <dgm:t>
        <a:bodyPr/>
        <a:lstStyle/>
        <a:p>
          <a:endParaRPr lang="el-GR"/>
        </a:p>
      </dgm:t>
    </dgm:pt>
    <dgm:pt modelId="{BF67A1AE-F713-4E8E-9D04-06A575866B30}" type="parTrans" cxnId="{A1CFCBB3-F393-4D6E-85E2-81B2B44742A7}">
      <dgm:prSet/>
      <dgm:spPr/>
      <dgm:t>
        <a:bodyPr/>
        <a:lstStyle/>
        <a:p>
          <a:endParaRPr lang="el-GR"/>
        </a:p>
      </dgm:t>
    </dgm:pt>
    <dgm:pt modelId="{82289F98-8EB6-4DD8-84B7-810F18C609C6}">
      <dgm:prSet phldrT="[Κείμενο]"/>
      <dgm:spPr/>
      <dgm:t>
        <a:bodyPr/>
        <a:lstStyle/>
        <a:p>
          <a:pPr algn="l"/>
          <a:r>
            <a:rPr lang="el-GR" b="0" dirty="0" smtClean="0"/>
            <a:t>Λευκό</a:t>
          </a:r>
          <a:endParaRPr lang="el-GR" b="0" dirty="0"/>
        </a:p>
      </dgm:t>
    </dgm:pt>
    <dgm:pt modelId="{6315D028-D1FE-42F1-8C69-4AAE6FD3F0BE}" type="parTrans" cxnId="{46E682CB-5F8A-4B24-8E1B-69C2D0EB294F}">
      <dgm:prSet/>
      <dgm:spPr/>
    </dgm:pt>
    <dgm:pt modelId="{03BF2820-5212-4294-A846-1670F96048D8}" type="sibTrans" cxnId="{46E682CB-5F8A-4B24-8E1B-69C2D0EB294F}">
      <dgm:prSet/>
      <dgm:spPr/>
    </dgm:pt>
    <dgm:pt modelId="{252CF319-6A65-419F-B4BC-5DA7401832FD}">
      <dgm:prSet phldrT="[Κείμενο]"/>
      <dgm:spPr/>
      <dgm:t>
        <a:bodyPr/>
        <a:lstStyle/>
        <a:p>
          <a:pPr algn="l"/>
          <a:r>
            <a:rPr lang="el-GR" dirty="0" smtClean="0"/>
            <a:t>Έκκριμα </a:t>
          </a:r>
          <a:r>
            <a:rPr lang="el-GR" b="0" dirty="0" smtClean="0"/>
            <a:t>που προσκολλάται </a:t>
          </a:r>
          <a:r>
            <a:rPr lang="el-GR" dirty="0" smtClean="0"/>
            <a:t>στα τοιχώματα του </a:t>
          </a:r>
          <a:r>
            <a:rPr lang="el-GR" b="1" dirty="0" smtClean="0"/>
            <a:t> </a:t>
          </a:r>
          <a:r>
            <a:rPr lang="el-GR" dirty="0" smtClean="0"/>
            <a:t>κόλπου και δημιουργεί λευκές κηλίδες </a:t>
          </a:r>
          <a:endParaRPr lang="el-GR" dirty="0"/>
        </a:p>
      </dgm:t>
    </dgm:pt>
    <dgm:pt modelId="{2644AAC6-48B7-4234-8831-4D392ACD1DA5}" type="parTrans" cxnId="{0634F51B-39A9-4CD8-8615-C2808F6B9907}">
      <dgm:prSet/>
      <dgm:spPr/>
    </dgm:pt>
    <dgm:pt modelId="{2519CF00-6F27-49FB-992B-D8E4B5F690F7}" type="sibTrans" cxnId="{0634F51B-39A9-4CD8-8615-C2808F6B9907}">
      <dgm:prSet/>
      <dgm:spPr/>
    </dgm:pt>
    <dgm:pt modelId="{F42C2705-2355-4FD6-A4C8-B6B5C9579042}" type="pres">
      <dgm:prSet presAssocID="{869A038C-844B-49D7-ABED-311C2F6E3948}" presName="Name0" presStyleCnt="0">
        <dgm:presLayoutVars>
          <dgm:dir/>
          <dgm:animLvl val="lvl"/>
          <dgm:resizeHandles/>
        </dgm:presLayoutVars>
      </dgm:prSet>
      <dgm:spPr/>
      <dgm:t>
        <a:bodyPr/>
        <a:lstStyle/>
        <a:p>
          <a:endParaRPr lang="el-GR"/>
        </a:p>
      </dgm:t>
    </dgm:pt>
    <dgm:pt modelId="{5E3A73A6-7A82-4E73-B342-F6FFB256702E}" type="pres">
      <dgm:prSet presAssocID="{8871FBF8-0B8C-4D7A-90E1-F443B2276BF8}" presName="linNode" presStyleCnt="0"/>
      <dgm:spPr/>
    </dgm:pt>
    <dgm:pt modelId="{5821D1F8-11F6-4DEA-A03F-57959B47AD1B}" type="pres">
      <dgm:prSet presAssocID="{8871FBF8-0B8C-4D7A-90E1-F443B2276BF8}" presName="parentShp" presStyleLbl="node1" presStyleIdx="0" presStyleCnt="2">
        <dgm:presLayoutVars>
          <dgm:bulletEnabled val="1"/>
        </dgm:presLayoutVars>
      </dgm:prSet>
      <dgm:spPr/>
      <dgm:t>
        <a:bodyPr/>
        <a:lstStyle/>
        <a:p>
          <a:endParaRPr lang="el-GR"/>
        </a:p>
      </dgm:t>
    </dgm:pt>
    <dgm:pt modelId="{4B3174CE-EA95-4D35-83FD-B15FD6214CC8}" type="pres">
      <dgm:prSet presAssocID="{8871FBF8-0B8C-4D7A-90E1-F443B2276BF8}" presName="childShp" presStyleLbl="bgAccFollowNode1" presStyleIdx="0" presStyleCnt="2">
        <dgm:presLayoutVars>
          <dgm:bulletEnabled val="1"/>
        </dgm:presLayoutVars>
      </dgm:prSet>
      <dgm:spPr/>
      <dgm:t>
        <a:bodyPr/>
        <a:lstStyle/>
        <a:p>
          <a:endParaRPr lang="el-GR"/>
        </a:p>
      </dgm:t>
    </dgm:pt>
    <dgm:pt modelId="{BE2A530A-C1D2-4C2E-967E-3AA143C9E19A}" type="pres">
      <dgm:prSet presAssocID="{FE261228-DC9F-41E3-B89E-AC508F035144}" presName="spacing" presStyleCnt="0"/>
      <dgm:spPr/>
    </dgm:pt>
    <dgm:pt modelId="{1808A788-1D30-4AB0-80F6-F35C73B7D887}" type="pres">
      <dgm:prSet presAssocID="{6DC1620D-F045-459C-9D12-6953F243F52D}" presName="linNode" presStyleCnt="0"/>
      <dgm:spPr/>
    </dgm:pt>
    <dgm:pt modelId="{822F5495-E2E2-4575-B361-CEC373A942C2}" type="pres">
      <dgm:prSet presAssocID="{6DC1620D-F045-459C-9D12-6953F243F52D}" presName="parentShp" presStyleLbl="node1" presStyleIdx="1" presStyleCnt="2">
        <dgm:presLayoutVars>
          <dgm:bulletEnabled val="1"/>
        </dgm:presLayoutVars>
      </dgm:prSet>
      <dgm:spPr/>
      <dgm:t>
        <a:bodyPr/>
        <a:lstStyle/>
        <a:p>
          <a:endParaRPr lang="el-GR"/>
        </a:p>
      </dgm:t>
    </dgm:pt>
    <dgm:pt modelId="{EEBD3AEE-00B8-452C-86B6-942D194D4C06}" type="pres">
      <dgm:prSet presAssocID="{6DC1620D-F045-459C-9D12-6953F243F52D}" presName="childShp" presStyleLbl="bgAccFollowNode1" presStyleIdx="1" presStyleCnt="2">
        <dgm:presLayoutVars>
          <dgm:bulletEnabled val="1"/>
        </dgm:presLayoutVars>
      </dgm:prSet>
      <dgm:spPr/>
      <dgm:t>
        <a:bodyPr/>
        <a:lstStyle/>
        <a:p>
          <a:endParaRPr lang="el-GR"/>
        </a:p>
      </dgm:t>
    </dgm:pt>
  </dgm:ptLst>
  <dgm:cxnLst>
    <dgm:cxn modelId="{2BA96A30-3267-46AF-9BA0-585D6F0C9251}" type="presOf" srcId="{7275B857-C5BD-491F-BB07-24AD012CC24A}" destId="{EEBD3AEE-00B8-452C-86B6-942D194D4C06}" srcOrd="0" destOrd="1" presId="urn:microsoft.com/office/officeart/2005/8/layout/vList6"/>
    <dgm:cxn modelId="{BC222212-538A-4CDC-AA61-AD01397C4E54}" type="presOf" srcId="{6DC1620D-F045-459C-9D12-6953F243F52D}" destId="{822F5495-E2E2-4575-B361-CEC373A942C2}" srcOrd="0" destOrd="0" presId="urn:microsoft.com/office/officeart/2005/8/layout/vList6"/>
    <dgm:cxn modelId="{A3090399-20FE-40A9-B098-EA22AE51BAA9}" srcId="{869A038C-844B-49D7-ABED-311C2F6E3948}" destId="{8871FBF8-0B8C-4D7A-90E1-F443B2276BF8}" srcOrd="0" destOrd="0" parTransId="{F2274853-CECE-48B4-B357-47DB300C3791}" sibTransId="{FE261228-DC9F-41E3-B89E-AC508F035144}"/>
    <dgm:cxn modelId="{C925D22E-B87F-4391-8842-DC55F6039A3A}" type="presOf" srcId="{4E61F0E8-3B1B-4D5B-9009-9B5B631AEE23}" destId="{EEBD3AEE-00B8-452C-86B6-942D194D4C06}" srcOrd="0" destOrd="3" presId="urn:microsoft.com/office/officeart/2005/8/layout/vList6"/>
    <dgm:cxn modelId="{7EA45228-5D4C-416D-815D-7A1CCEAD4714}" srcId="{869A038C-844B-49D7-ABED-311C2F6E3948}" destId="{6DC1620D-F045-459C-9D12-6953F243F52D}" srcOrd="1" destOrd="0" parTransId="{250F83FC-8749-4537-B6A2-FA2E86DCA977}" sibTransId="{1839A478-4B40-4A62-8936-63FA3D5003F7}"/>
    <dgm:cxn modelId="{B7A7BB73-6468-49AD-99B8-A0FECDCCB0E3}" type="presOf" srcId="{D8744838-005A-4C34-994B-F4E726EC7582}" destId="{EEBD3AEE-00B8-452C-86B6-942D194D4C06}" srcOrd="0" destOrd="5" presId="urn:microsoft.com/office/officeart/2005/8/layout/vList6"/>
    <dgm:cxn modelId="{0CBEB7B6-B3FB-444A-A53C-75DBAF9B9327}" type="presOf" srcId="{252CF319-6A65-419F-B4BC-5DA7401832FD}" destId="{EEBD3AEE-00B8-452C-86B6-942D194D4C06}" srcOrd="0" destOrd="4" presId="urn:microsoft.com/office/officeart/2005/8/layout/vList6"/>
    <dgm:cxn modelId="{8312D065-C208-4055-88B9-E1372AD0B426}" srcId="{6DC1620D-F045-459C-9D12-6953F243F52D}" destId="{4E61F0E8-3B1B-4D5B-9009-9B5B631AEE23}" srcOrd="3" destOrd="0" parTransId="{9A2EA3E7-3613-4E69-AD3F-015F8AEF53F3}" sibTransId="{2C8EB255-0A6B-4075-84FE-D19246D2E3AF}"/>
    <dgm:cxn modelId="{8D644944-9CD4-4B9D-B4D7-AD62FD3E80F0}" type="presOf" srcId="{869A038C-844B-49D7-ABED-311C2F6E3948}" destId="{F42C2705-2355-4FD6-A4C8-B6B5C9579042}" srcOrd="0" destOrd="0" presId="urn:microsoft.com/office/officeart/2005/8/layout/vList6"/>
    <dgm:cxn modelId="{D6078F51-E63B-4CE2-9156-2CF25E149FF4}" type="presOf" srcId="{40720357-3813-441A-B6D5-93E79D66F702}" destId="{4B3174CE-EA95-4D35-83FD-B15FD6214CC8}" srcOrd="0" destOrd="1" presId="urn:microsoft.com/office/officeart/2005/8/layout/vList6"/>
    <dgm:cxn modelId="{3D8D3ABC-F903-4F8F-9320-98E370238688}" srcId="{6DC1620D-F045-459C-9D12-6953F243F52D}" destId="{7275B857-C5BD-491F-BB07-24AD012CC24A}" srcOrd="1" destOrd="0" parTransId="{EDBEACE7-1738-42B6-B714-7C8A42516104}" sibTransId="{8E163535-E559-4E34-8223-0304C10196A0}"/>
    <dgm:cxn modelId="{9BC17DEE-4998-44CC-8792-A5DF03C318DF}" type="presOf" srcId="{650F5D73-16D6-4B88-A8C9-79F0ED4DA90E}" destId="{4B3174CE-EA95-4D35-83FD-B15FD6214CC8}" srcOrd="0" destOrd="0" presId="urn:microsoft.com/office/officeart/2005/8/layout/vList6"/>
    <dgm:cxn modelId="{A1CFCBB3-F393-4D6E-85E2-81B2B44742A7}" srcId="{8871FBF8-0B8C-4D7A-90E1-F443B2276BF8}" destId="{40720357-3813-441A-B6D5-93E79D66F702}" srcOrd="1" destOrd="0" parTransId="{BF67A1AE-F713-4E8E-9D04-06A575866B30}" sibTransId="{21EB80C3-EE07-4F8F-ACD8-C49D0CE20E15}"/>
    <dgm:cxn modelId="{0634F51B-39A9-4CD8-8615-C2808F6B9907}" srcId="{6DC1620D-F045-459C-9D12-6953F243F52D}" destId="{252CF319-6A65-419F-B4BC-5DA7401832FD}" srcOrd="4" destOrd="0" parTransId="{2644AAC6-48B7-4234-8831-4D392ACD1DA5}" sibTransId="{2519CF00-6F27-49FB-992B-D8E4B5F690F7}"/>
    <dgm:cxn modelId="{8B5E832F-0333-4578-8B33-E810FEC41777}" srcId="{8871FBF8-0B8C-4D7A-90E1-F443B2276BF8}" destId="{B0A593CD-49FE-4EEA-97AA-C32B5A0BA2F6}" srcOrd="2" destOrd="0" parTransId="{A72C5194-4505-4DD1-B13E-2CC84DD529FA}" sibTransId="{504F9147-573B-4571-AA2E-55309DFDAF60}"/>
    <dgm:cxn modelId="{6E489F36-F840-49E6-A83D-13E205453AA6}" type="presOf" srcId="{8871FBF8-0B8C-4D7A-90E1-F443B2276BF8}" destId="{5821D1F8-11F6-4DEA-A03F-57959B47AD1B}" srcOrd="0" destOrd="0" presId="urn:microsoft.com/office/officeart/2005/8/layout/vList6"/>
    <dgm:cxn modelId="{A4F94098-F310-468A-82A1-72ADFA8D67F0}" type="presOf" srcId="{9A6DBAE1-7B10-4954-A67E-B0B6DD811A0D}" destId="{4B3174CE-EA95-4D35-83FD-B15FD6214CC8}" srcOrd="0" destOrd="3" presId="urn:microsoft.com/office/officeart/2005/8/layout/vList6"/>
    <dgm:cxn modelId="{A12071AE-B061-4080-BB57-85E3C6939881}" type="presOf" srcId="{434F3113-A5CC-4DF0-B5FF-FCA73DDAB586}" destId="{EEBD3AEE-00B8-452C-86B6-942D194D4C06}" srcOrd="0" destOrd="0" presId="urn:microsoft.com/office/officeart/2005/8/layout/vList6"/>
    <dgm:cxn modelId="{FF584403-2F13-4CB7-8FB6-DE5CC5CC7686}" type="presOf" srcId="{82289F98-8EB6-4DD8-84B7-810F18C609C6}" destId="{EEBD3AEE-00B8-452C-86B6-942D194D4C06}" srcOrd="0" destOrd="2" presId="urn:microsoft.com/office/officeart/2005/8/layout/vList6"/>
    <dgm:cxn modelId="{3BCC6193-9860-413F-92B1-F57434F037E5}" srcId="{8871FBF8-0B8C-4D7A-90E1-F443B2276BF8}" destId="{9A6DBAE1-7B10-4954-A67E-B0B6DD811A0D}" srcOrd="3" destOrd="0" parTransId="{253EDA7F-4673-44ED-AD8C-78C280B2A400}" sibTransId="{E1C998B4-C308-4896-B957-B4DC523855A9}"/>
    <dgm:cxn modelId="{10CCC40A-EC2F-4F31-B3A9-73700345EFFA}" srcId="{8871FBF8-0B8C-4D7A-90E1-F443B2276BF8}" destId="{650F5D73-16D6-4B88-A8C9-79F0ED4DA90E}" srcOrd="0" destOrd="0" parTransId="{107D21AF-126C-4BCA-A43C-6B11873660B1}" sibTransId="{CE9260D4-A133-4FAD-9DFE-090B7D6C8532}"/>
    <dgm:cxn modelId="{BAD3B753-179E-4D65-AA2D-3F5A8BCEB951}" type="presOf" srcId="{B0A593CD-49FE-4EEA-97AA-C32B5A0BA2F6}" destId="{4B3174CE-EA95-4D35-83FD-B15FD6214CC8}" srcOrd="0" destOrd="2" presId="urn:microsoft.com/office/officeart/2005/8/layout/vList6"/>
    <dgm:cxn modelId="{8114A6AF-228F-4CDB-9A9C-0108E105E6D6}" srcId="{6DC1620D-F045-459C-9D12-6953F243F52D}" destId="{D8744838-005A-4C34-994B-F4E726EC7582}" srcOrd="5" destOrd="0" parTransId="{03553ABB-C593-4C0C-8479-1D4DC6A88E47}" sibTransId="{AF140CD8-AEC2-4BBE-A962-EDC493CDFD84}"/>
    <dgm:cxn modelId="{4CE78D64-12E2-4E3B-92BD-DC87ABF658BD}" srcId="{6DC1620D-F045-459C-9D12-6953F243F52D}" destId="{434F3113-A5CC-4DF0-B5FF-FCA73DDAB586}" srcOrd="0" destOrd="0" parTransId="{B7EFE34D-18A0-4784-8B9E-C2CC75E0EB1A}" sibTransId="{6C0AD4A3-BD13-4FF0-999D-E5D5C9B5DE65}"/>
    <dgm:cxn modelId="{46E682CB-5F8A-4B24-8E1B-69C2D0EB294F}" srcId="{6DC1620D-F045-459C-9D12-6953F243F52D}" destId="{82289F98-8EB6-4DD8-84B7-810F18C609C6}" srcOrd="2" destOrd="0" parTransId="{6315D028-D1FE-42F1-8C69-4AAE6FD3F0BE}" sibTransId="{03BF2820-5212-4294-A846-1670F96048D8}"/>
    <dgm:cxn modelId="{01A30C56-BBD4-4DE0-A0FC-7B2DE2E7E36A}" type="presParOf" srcId="{F42C2705-2355-4FD6-A4C8-B6B5C9579042}" destId="{5E3A73A6-7A82-4E73-B342-F6FFB256702E}" srcOrd="0" destOrd="0" presId="urn:microsoft.com/office/officeart/2005/8/layout/vList6"/>
    <dgm:cxn modelId="{280C4ADF-CDCA-4577-91BB-C91109D4047D}" type="presParOf" srcId="{5E3A73A6-7A82-4E73-B342-F6FFB256702E}" destId="{5821D1F8-11F6-4DEA-A03F-57959B47AD1B}" srcOrd="0" destOrd="0" presId="urn:microsoft.com/office/officeart/2005/8/layout/vList6"/>
    <dgm:cxn modelId="{1BF03DEA-7157-4D78-A1A9-E3D5B897E139}" type="presParOf" srcId="{5E3A73A6-7A82-4E73-B342-F6FFB256702E}" destId="{4B3174CE-EA95-4D35-83FD-B15FD6214CC8}" srcOrd="1" destOrd="0" presId="urn:microsoft.com/office/officeart/2005/8/layout/vList6"/>
    <dgm:cxn modelId="{7B8E45BB-24DA-493E-8318-547D064C59F4}" type="presParOf" srcId="{F42C2705-2355-4FD6-A4C8-B6B5C9579042}" destId="{BE2A530A-C1D2-4C2E-967E-3AA143C9E19A}" srcOrd="1" destOrd="0" presId="urn:microsoft.com/office/officeart/2005/8/layout/vList6"/>
    <dgm:cxn modelId="{D6FC4F50-339D-43D8-A5BC-CBCFA7EB51C4}" type="presParOf" srcId="{F42C2705-2355-4FD6-A4C8-B6B5C9579042}" destId="{1808A788-1D30-4AB0-80F6-F35C73B7D887}" srcOrd="2" destOrd="0" presId="urn:microsoft.com/office/officeart/2005/8/layout/vList6"/>
    <dgm:cxn modelId="{00B7FEBA-0E06-48F2-A2A7-041D2C9DAFEB}" type="presParOf" srcId="{1808A788-1D30-4AB0-80F6-F35C73B7D887}" destId="{822F5495-E2E2-4575-B361-CEC373A942C2}" srcOrd="0" destOrd="0" presId="urn:microsoft.com/office/officeart/2005/8/layout/vList6"/>
    <dgm:cxn modelId="{2985BE66-91FF-4797-A84B-D9C9798DC161}" type="presParOf" srcId="{1808A788-1D30-4AB0-80F6-F35C73B7D887}" destId="{EEBD3AEE-00B8-452C-86B6-942D194D4C0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1876858-3517-4CE5-A482-F013C79F6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9242C02-F23C-4A6A-98FB-550571FDCAA1}">
      <dgm:prSet phldrT="[Κείμενο]" custT="1"/>
      <dgm:spPr/>
      <dgm:t>
        <a:bodyPr/>
        <a:lstStyle/>
        <a:p>
          <a:r>
            <a:rPr lang="el-GR" sz="1800" dirty="0" smtClean="0"/>
            <a:t>Προκαλεί κολπίτιδα όταν υπάρχουν προδιαθεσιακοί παράγοντες</a:t>
          </a:r>
          <a:endParaRPr lang="el-GR" sz="1800" dirty="0"/>
        </a:p>
      </dgm:t>
    </dgm:pt>
    <dgm:pt modelId="{04E49244-ED81-4B51-86BB-EB39F478B0E1}" type="parTrans" cxnId="{32DDD989-11AE-4893-83B0-C91A27328A9A}">
      <dgm:prSet/>
      <dgm:spPr/>
      <dgm:t>
        <a:bodyPr/>
        <a:lstStyle/>
        <a:p>
          <a:endParaRPr lang="el-GR"/>
        </a:p>
      </dgm:t>
    </dgm:pt>
    <dgm:pt modelId="{C888E1DC-96A4-47FE-A800-F022AAA4710D}" type="sibTrans" cxnId="{32DDD989-11AE-4893-83B0-C91A27328A9A}">
      <dgm:prSet/>
      <dgm:spPr/>
      <dgm:t>
        <a:bodyPr/>
        <a:lstStyle/>
        <a:p>
          <a:endParaRPr lang="el-GR"/>
        </a:p>
      </dgm:t>
    </dgm:pt>
    <dgm:pt modelId="{607344C1-5DC4-452E-8C98-64AAA313B780}">
      <dgm:prSet phldrT="[Κείμενο]" custT="1"/>
      <dgm:spPr/>
      <dgm:t>
        <a:bodyPr/>
        <a:lstStyle/>
        <a:p>
          <a:r>
            <a:rPr lang="el-GR" sz="1800" dirty="0" smtClean="0"/>
            <a:t>Καλλιεργείται εύκολα σε ειδικά θρεπτικά υλικά</a:t>
          </a:r>
          <a:endParaRPr lang="el-GR" sz="1800" dirty="0"/>
        </a:p>
      </dgm:t>
    </dgm:pt>
    <dgm:pt modelId="{3BF5E157-95A9-416B-B2F5-4A7F3F1B2AD3}" type="parTrans" cxnId="{5FD0193E-AE09-4CAF-ABC1-C5E0FCACE73D}">
      <dgm:prSet/>
      <dgm:spPr/>
      <dgm:t>
        <a:bodyPr/>
        <a:lstStyle/>
        <a:p>
          <a:endParaRPr lang="el-GR"/>
        </a:p>
      </dgm:t>
    </dgm:pt>
    <dgm:pt modelId="{21FDFF0E-4A98-43D0-96C1-CE852C7CFC76}" type="sibTrans" cxnId="{5FD0193E-AE09-4CAF-ABC1-C5E0FCACE73D}">
      <dgm:prSet/>
      <dgm:spPr/>
      <dgm:t>
        <a:bodyPr/>
        <a:lstStyle/>
        <a:p>
          <a:endParaRPr lang="el-GR"/>
        </a:p>
      </dgm:t>
    </dgm:pt>
    <dgm:pt modelId="{65AD102A-4D27-4223-86AE-8C59010CF882}" type="pres">
      <dgm:prSet presAssocID="{A1876858-3517-4CE5-A482-F013C79F6640}" presName="linear" presStyleCnt="0">
        <dgm:presLayoutVars>
          <dgm:animLvl val="lvl"/>
          <dgm:resizeHandles val="exact"/>
        </dgm:presLayoutVars>
      </dgm:prSet>
      <dgm:spPr/>
      <dgm:t>
        <a:bodyPr/>
        <a:lstStyle/>
        <a:p>
          <a:endParaRPr lang="el-GR"/>
        </a:p>
      </dgm:t>
    </dgm:pt>
    <dgm:pt modelId="{69832F0D-0C12-46A5-A869-0175FAEBC498}" type="pres">
      <dgm:prSet presAssocID="{49242C02-F23C-4A6A-98FB-550571FDCAA1}" presName="parentText" presStyleLbl="node1" presStyleIdx="0" presStyleCnt="2" custLinFactNeighborY="50000">
        <dgm:presLayoutVars>
          <dgm:chMax val="0"/>
          <dgm:bulletEnabled val="1"/>
        </dgm:presLayoutVars>
      </dgm:prSet>
      <dgm:spPr/>
      <dgm:t>
        <a:bodyPr/>
        <a:lstStyle/>
        <a:p>
          <a:endParaRPr lang="el-GR"/>
        </a:p>
      </dgm:t>
    </dgm:pt>
    <dgm:pt modelId="{1B1D4FE5-3BF8-4245-BDB4-B2C03D25FDC9}" type="pres">
      <dgm:prSet presAssocID="{C888E1DC-96A4-47FE-A800-F022AAA4710D}" presName="spacer" presStyleCnt="0"/>
      <dgm:spPr/>
    </dgm:pt>
    <dgm:pt modelId="{5737FC57-BF9B-45B6-8E49-486A4DBF80C0}" type="pres">
      <dgm:prSet presAssocID="{607344C1-5DC4-452E-8C98-64AAA313B780}" presName="parentText" presStyleLbl="node1" presStyleIdx="1" presStyleCnt="2">
        <dgm:presLayoutVars>
          <dgm:chMax val="0"/>
          <dgm:bulletEnabled val="1"/>
        </dgm:presLayoutVars>
      </dgm:prSet>
      <dgm:spPr/>
      <dgm:t>
        <a:bodyPr/>
        <a:lstStyle/>
        <a:p>
          <a:endParaRPr lang="el-GR"/>
        </a:p>
      </dgm:t>
    </dgm:pt>
  </dgm:ptLst>
  <dgm:cxnLst>
    <dgm:cxn modelId="{5FD0193E-AE09-4CAF-ABC1-C5E0FCACE73D}" srcId="{A1876858-3517-4CE5-A482-F013C79F6640}" destId="{607344C1-5DC4-452E-8C98-64AAA313B780}" srcOrd="1" destOrd="0" parTransId="{3BF5E157-95A9-416B-B2F5-4A7F3F1B2AD3}" sibTransId="{21FDFF0E-4A98-43D0-96C1-CE852C7CFC76}"/>
    <dgm:cxn modelId="{E7A47FDE-FCEB-4A37-B2D7-5671D009D8AA}" type="presOf" srcId="{607344C1-5DC4-452E-8C98-64AAA313B780}" destId="{5737FC57-BF9B-45B6-8E49-486A4DBF80C0}" srcOrd="0" destOrd="0" presId="urn:microsoft.com/office/officeart/2005/8/layout/vList2"/>
    <dgm:cxn modelId="{63CCE229-B756-4436-B4B9-3D8236D14948}" type="presOf" srcId="{49242C02-F23C-4A6A-98FB-550571FDCAA1}" destId="{69832F0D-0C12-46A5-A869-0175FAEBC498}" srcOrd="0" destOrd="0" presId="urn:microsoft.com/office/officeart/2005/8/layout/vList2"/>
    <dgm:cxn modelId="{35A843C9-6BE1-4245-9037-6B52E0A280DB}" type="presOf" srcId="{A1876858-3517-4CE5-A482-F013C79F6640}" destId="{65AD102A-4D27-4223-86AE-8C59010CF882}" srcOrd="0" destOrd="0" presId="urn:microsoft.com/office/officeart/2005/8/layout/vList2"/>
    <dgm:cxn modelId="{32DDD989-11AE-4893-83B0-C91A27328A9A}" srcId="{A1876858-3517-4CE5-A482-F013C79F6640}" destId="{49242C02-F23C-4A6A-98FB-550571FDCAA1}" srcOrd="0" destOrd="0" parTransId="{04E49244-ED81-4B51-86BB-EB39F478B0E1}" sibTransId="{C888E1DC-96A4-47FE-A800-F022AAA4710D}"/>
    <dgm:cxn modelId="{82885BB0-E1E0-45F8-BB6F-9E0DA08DC74B}" type="presParOf" srcId="{65AD102A-4D27-4223-86AE-8C59010CF882}" destId="{69832F0D-0C12-46A5-A869-0175FAEBC498}" srcOrd="0" destOrd="0" presId="urn:microsoft.com/office/officeart/2005/8/layout/vList2"/>
    <dgm:cxn modelId="{D4ED1C4B-9739-471B-9644-121E7279BCCA}" type="presParOf" srcId="{65AD102A-4D27-4223-86AE-8C59010CF882}" destId="{1B1D4FE5-3BF8-4245-BDB4-B2C03D25FDC9}" srcOrd="1" destOrd="0" presId="urn:microsoft.com/office/officeart/2005/8/layout/vList2"/>
    <dgm:cxn modelId="{865E4C13-BC19-42FB-8FE6-1C652B64BE48}" type="presParOf" srcId="{65AD102A-4D27-4223-86AE-8C59010CF882}" destId="{5737FC57-BF9B-45B6-8E49-486A4DBF80C0}"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1841CEE-667C-417E-9DB2-83ADE63474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758526C1-4711-46F3-857E-B9E496ADA572}">
      <dgm:prSet phldrT="[Κείμενο]" custT="1"/>
      <dgm:spPr/>
      <dgm:t>
        <a:bodyPr/>
        <a:lstStyle/>
        <a:p>
          <a:r>
            <a:rPr lang="el-GR" sz="2000" b="1" dirty="0" smtClean="0">
              <a:solidFill>
                <a:schemeClr val="bg1"/>
              </a:solidFill>
            </a:rPr>
            <a:t>Νωπό παρασκεύασμα</a:t>
          </a:r>
          <a:endParaRPr lang="el-GR" sz="2000" dirty="0"/>
        </a:p>
      </dgm:t>
    </dgm:pt>
    <dgm:pt modelId="{97A2D756-DC98-4F47-9E7A-D5FF848E953E}" type="parTrans" cxnId="{CA2FEA83-DCD2-45E2-8388-B7E1192CBFFD}">
      <dgm:prSet/>
      <dgm:spPr/>
      <dgm:t>
        <a:bodyPr/>
        <a:lstStyle/>
        <a:p>
          <a:endParaRPr lang="el-GR"/>
        </a:p>
      </dgm:t>
    </dgm:pt>
    <dgm:pt modelId="{2EA55312-CEC3-4086-8DA2-B140C08A3A30}" type="sibTrans" cxnId="{CA2FEA83-DCD2-45E2-8388-B7E1192CBFFD}">
      <dgm:prSet/>
      <dgm:spPr/>
      <dgm:t>
        <a:bodyPr/>
        <a:lstStyle/>
        <a:p>
          <a:endParaRPr lang="el-GR"/>
        </a:p>
      </dgm:t>
    </dgm:pt>
    <dgm:pt modelId="{4B5A3A3F-C66B-4735-A37C-FE586307BA65}">
      <dgm:prSet phldrT="[Κείμενο]" custT="1"/>
      <dgm:spPr/>
      <dgm:t>
        <a:bodyPr/>
        <a:lstStyle/>
        <a:p>
          <a:r>
            <a:rPr lang="el-GR" sz="1800" b="0" dirty="0" smtClean="0"/>
            <a:t>αναζήτηση μυκήτων (Στρογγυλά ή ωοειδή κύτταρα, ακίνητα, ψευδομυκητύλια)</a:t>
          </a:r>
          <a:endParaRPr lang="el-GR" sz="1800" b="0" dirty="0"/>
        </a:p>
      </dgm:t>
    </dgm:pt>
    <dgm:pt modelId="{FF10B0CB-8614-4F2B-ACDA-B1BD981FFA0C}" type="parTrans" cxnId="{C04702EE-9A95-4CBF-A3F6-9E77219BA97F}">
      <dgm:prSet/>
      <dgm:spPr/>
      <dgm:t>
        <a:bodyPr/>
        <a:lstStyle/>
        <a:p>
          <a:endParaRPr lang="el-GR"/>
        </a:p>
      </dgm:t>
    </dgm:pt>
    <dgm:pt modelId="{48AC01CE-20F5-4F6E-B546-1823C5FD206A}" type="sibTrans" cxnId="{C04702EE-9A95-4CBF-A3F6-9E77219BA97F}">
      <dgm:prSet/>
      <dgm:spPr/>
      <dgm:t>
        <a:bodyPr/>
        <a:lstStyle/>
        <a:p>
          <a:endParaRPr lang="el-GR"/>
        </a:p>
      </dgm:t>
    </dgm:pt>
    <dgm:pt modelId="{5EA09CA7-BD59-4E41-8202-48E330BB31B1}">
      <dgm:prSet phldrT="[Κείμενο]" custT="1"/>
      <dgm:spPr/>
      <dgm:t>
        <a:bodyPr/>
        <a:lstStyle/>
        <a:p>
          <a:r>
            <a:rPr lang="el-GR" sz="2000" b="1" dirty="0" smtClean="0"/>
            <a:t>Χρώση </a:t>
          </a:r>
          <a:r>
            <a:rPr lang="en-US" sz="2000" b="1" dirty="0" smtClean="0"/>
            <a:t>Gram</a:t>
          </a:r>
          <a:r>
            <a:rPr lang="el-GR" sz="2000" b="1" dirty="0" smtClean="0"/>
            <a:t>:</a:t>
          </a:r>
          <a:endParaRPr lang="el-GR" sz="2000" dirty="0"/>
        </a:p>
      </dgm:t>
    </dgm:pt>
    <dgm:pt modelId="{99798D87-2F9C-4C34-BF55-B832688A61BB}" type="parTrans" cxnId="{46DFD8F8-B853-4328-A9C7-13A43659E17B}">
      <dgm:prSet/>
      <dgm:spPr/>
      <dgm:t>
        <a:bodyPr/>
        <a:lstStyle/>
        <a:p>
          <a:endParaRPr lang="el-GR"/>
        </a:p>
      </dgm:t>
    </dgm:pt>
    <dgm:pt modelId="{88FF1117-40A2-44F3-AA63-43F81B8B8740}" type="sibTrans" cxnId="{46DFD8F8-B853-4328-A9C7-13A43659E17B}">
      <dgm:prSet/>
      <dgm:spPr/>
      <dgm:t>
        <a:bodyPr/>
        <a:lstStyle/>
        <a:p>
          <a:endParaRPr lang="el-GR"/>
        </a:p>
      </dgm:t>
    </dgm:pt>
    <dgm:pt modelId="{7374222D-04C2-48F6-AFEC-22AF6A1CAE41}">
      <dgm:prSet phldrT="[Κείμενο]" custT="1"/>
      <dgm:spPr/>
      <dgm:t>
        <a:bodyPr/>
        <a:lstStyle/>
        <a:p>
          <a:r>
            <a:rPr lang="el-GR" sz="1800" dirty="0" smtClean="0"/>
            <a:t>Μεγάλα </a:t>
          </a:r>
          <a:r>
            <a:rPr lang="en-US" sz="1800" dirty="0" smtClean="0"/>
            <a:t>Gram</a:t>
          </a:r>
          <a:r>
            <a:rPr lang="el-GR" sz="1800" dirty="0" smtClean="0"/>
            <a:t> (+) βλαστοσπόρια και ψευδομυκητύλια</a:t>
          </a:r>
          <a:endParaRPr lang="el-GR" sz="1800" dirty="0"/>
        </a:p>
      </dgm:t>
    </dgm:pt>
    <dgm:pt modelId="{39617504-51CD-4F52-9995-1378EA0AFD16}" type="parTrans" cxnId="{A29FFB84-4E71-4916-A090-70B127AF56D9}">
      <dgm:prSet/>
      <dgm:spPr/>
      <dgm:t>
        <a:bodyPr/>
        <a:lstStyle/>
        <a:p>
          <a:endParaRPr lang="el-GR"/>
        </a:p>
      </dgm:t>
    </dgm:pt>
    <dgm:pt modelId="{6AF85376-A23A-48A0-9721-5F6FE02A9CD8}" type="sibTrans" cxnId="{A29FFB84-4E71-4916-A090-70B127AF56D9}">
      <dgm:prSet/>
      <dgm:spPr/>
      <dgm:t>
        <a:bodyPr/>
        <a:lstStyle/>
        <a:p>
          <a:endParaRPr lang="el-GR"/>
        </a:p>
      </dgm:t>
    </dgm:pt>
    <dgm:pt modelId="{B27DA544-C718-468B-A9DE-D4F7A3F0E496}">
      <dgm:prSet custT="1"/>
      <dgm:spPr/>
      <dgm:t>
        <a:bodyPr/>
        <a:lstStyle/>
        <a:p>
          <a:r>
            <a:rPr lang="el-GR" sz="2000" b="1" dirty="0" smtClean="0"/>
            <a:t>Καλλιέργεια:</a:t>
          </a:r>
          <a:endParaRPr lang="el-GR" sz="2000" dirty="0"/>
        </a:p>
      </dgm:t>
    </dgm:pt>
    <dgm:pt modelId="{0CDEACC4-7599-474C-A776-BDE1D36B454D}" type="parTrans" cxnId="{12DACAFD-7CA4-4A9D-A0FB-9CEA369D8CDE}">
      <dgm:prSet/>
      <dgm:spPr/>
      <dgm:t>
        <a:bodyPr/>
        <a:lstStyle/>
        <a:p>
          <a:endParaRPr lang="el-GR"/>
        </a:p>
      </dgm:t>
    </dgm:pt>
    <dgm:pt modelId="{062ABCC0-6E20-4174-A088-96F095103943}" type="sibTrans" cxnId="{12DACAFD-7CA4-4A9D-A0FB-9CEA369D8CDE}">
      <dgm:prSet/>
      <dgm:spPr/>
      <dgm:t>
        <a:bodyPr/>
        <a:lstStyle/>
        <a:p>
          <a:endParaRPr lang="el-GR"/>
        </a:p>
      </dgm:t>
    </dgm:pt>
    <dgm:pt modelId="{A1B1C22E-1A96-40B4-9070-FBAF141B2E98}">
      <dgm:prSet custT="1"/>
      <dgm:spPr/>
      <dgm:t>
        <a:bodyPr/>
        <a:lstStyle/>
        <a:p>
          <a:r>
            <a:rPr lang="el-GR" sz="1800" dirty="0" smtClean="0"/>
            <a:t>Σε </a:t>
          </a:r>
          <a:r>
            <a:rPr lang="en-US" sz="1800" dirty="0" smtClean="0"/>
            <a:t>Sabouraud agar</a:t>
          </a:r>
          <a:r>
            <a:rPr lang="el-GR" sz="1800" dirty="0" smtClean="0"/>
            <a:t> (επώαση 2-3 ημέρες, 37</a:t>
          </a:r>
          <a:r>
            <a:rPr lang="el-GR" sz="1800" baseline="30000" dirty="0" smtClean="0"/>
            <a:t>ο</a:t>
          </a:r>
          <a:r>
            <a:rPr lang="el-GR" sz="1800" dirty="0" smtClean="0"/>
            <a:t> </a:t>
          </a:r>
          <a:r>
            <a:rPr lang="en-US" sz="1800" dirty="0" smtClean="0"/>
            <a:t>C</a:t>
          </a:r>
          <a:r>
            <a:rPr lang="el-GR" sz="1800" dirty="0" smtClean="0"/>
            <a:t>)</a:t>
          </a:r>
          <a:endParaRPr lang="el-GR" sz="1800" dirty="0"/>
        </a:p>
      </dgm:t>
    </dgm:pt>
    <dgm:pt modelId="{6E393E3F-E1D5-4B97-80E2-E7685827B16E}" type="parTrans" cxnId="{A8FFEAD2-E41F-44CB-8427-8C41B552C376}">
      <dgm:prSet/>
      <dgm:spPr/>
      <dgm:t>
        <a:bodyPr/>
        <a:lstStyle/>
        <a:p>
          <a:endParaRPr lang="el-GR"/>
        </a:p>
      </dgm:t>
    </dgm:pt>
    <dgm:pt modelId="{89407508-C66B-4AC5-A065-6B43FA21099B}" type="sibTrans" cxnId="{A8FFEAD2-E41F-44CB-8427-8C41B552C376}">
      <dgm:prSet/>
      <dgm:spPr/>
      <dgm:t>
        <a:bodyPr/>
        <a:lstStyle/>
        <a:p>
          <a:endParaRPr lang="el-GR"/>
        </a:p>
      </dgm:t>
    </dgm:pt>
    <dgm:pt modelId="{B31BEBAD-9A60-4154-AC5F-58DABE5D170F}">
      <dgm:prSet custT="1"/>
      <dgm:spPr/>
      <dgm:t>
        <a:bodyPr/>
        <a:lstStyle/>
        <a:p>
          <a:r>
            <a:rPr lang="el-GR" sz="1800" dirty="0" smtClean="0"/>
            <a:t>Τυποποίηση με ΑΡΙ</a:t>
          </a:r>
          <a:endParaRPr lang="el-GR" sz="1800" dirty="0"/>
        </a:p>
      </dgm:t>
    </dgm:pt>
    <dgm:pt modelId="{E466CAEE-FF90-4AC4-810F-931FD20BACB0}" type="parTrans" cxnId="{9F04B330-AA88-4DC1-BCB0-E7F14213C471}">
      <dgm:prSet/>
      <dgm:spPr/>
      <dgm:t>
        <a:bodyPr/>
        <a:lstStyle/>
        <a:p>
          <a:endParaRPr lang="el-GR"/>
        </a:p>
      </dgm:t>
    </dgm:pt>
    <dgm:pt modelId="{B0CE5BAD-61CF-40B5-9207-87E297E916C7}" type="sibTrans" cxnId="{9F04B330-AA88-4DC1-BCB0-E7F14213C471}">
      <dgm:prSet/>
      <dgm:spPr/>
      <dgm:t>
        <a:bodyPr/>
        <a:lstStyle/>
        <a:p>
          <a:endParaRPr lang="el-GR"/>
        </a:p>
      </dgm:t>
    </dgm:pt>
    <dgm:pt modelId="{E85FC42B-6CD6-4639-B0D1-93D7B9254B66}" type="pres">
      <dgm:prSet presAssocID="{61841CEE-667C-417E-9DB2-83ADE63474C6}" presName="Name0" presStyleCnt="0">
        <dgm:presLayoutVars>
          <dgm:dir/>
          <dgm:animLvl val="lvl"/>
          <dgm:resizeHandles/>
        </dgm:presLayoutVars>
      </dgm:prSet>
      <dgm:spPr/>
      <dgm:t>
        <a:bodyPr/>
        <a:lstStyle/>
        <a:p>
          <a:endParaRPr lang="el-GR"/>
        </a:p>
      </dgm:t>
    </dgm:pt>
    <dgm:pt modelId="{0B684426-A320-410E-86E2-EE7FDFEC2EC4}" type="pres">
      <dgm:prSet presAssocID="{758526C1-4711-46F3-857E-B9E496ADA572}" presName="linNode" presStyleCnt="0"/>
      <dgm:spPr/>
    </dgm:pt>
    <dgm:pt modelId="{F49C4CC3-F8A1-4C31-A42F-49F945EA9DFB}" type="pres">
      <dgm:prSet presAssocID="{758526C1-4711-46F3-857E-B9E496ADA572}" presName="parentShp" presStyleLbl="node1" presStyleIdx="0" presStyleCnt="3">
        <dgm:presLayoutVars>
          <dgm:bulletEnabled val="1"/>
        </dgm:presLayoutVars>
      </dgm:prSet>
      <dgm:spPr/>
      <dgm:t>
        <a:bodyPr/>
        <a:lstStyle/>
        <a:p>
          <a:endParaRPr lang="el-GR"/>
        </a:p>
      </dgm:t>
    </dgm:pt>
    <dgm:pt modelId="{B231569C-2CC1-4CE1-BE06-2062B7F89AA3}" type="pres">
      <dgm:prSet presAssocID="{758526C1-4711-46F3-857E-B9E496ADA572}" presName="childShp" presStyleLbl="bgAccFollowNode1" presStyleIdx="0" presStyleCnt="3">
        <dgm:presLayoutVars>
          <dgm:bulletEnabled val="1"/>
        </dgm:presLayoutVars>
      </dgm:prSet>
      <dgm:spPr/>
      <dgm:t>
        <a:bodyPr/>
        <a:lstStyle/>
        <a:p>
          <a:endParaRPr lang="el-GR"/>
        </a:p>
      </dgm:t>
    </dgm:pt>
    <dgm:pt modelId="{11F3A80A-8477-438E-A175-1C43F9A40DCA}" type="pres">
      <dgm:prSet presAssocID="{2EA55312-CEC3-4086-8DA2-B140C08A3A30}" presName="spacing" presStyleCnt="0"/>
      <dgm:spPr/>
    </dgm:pt>
    <dgm:pt modelId="{4867E93F-FC7C-4BD1-A265-EE58A33FABC0}" type="pres">
      <dgm:prSet presAssocID="{5EA09CA7-BD59-4E41-8202-48E330BB31B1}" presName="linNode" presStyleCnt="0"/>
      <dgm:spPr/>
    </dgm:pt>
    <dgm:pt modelId="{B3C77DDC-BDE3-4011-9D1D-72B9D585D57B}" type="pres">
      <dgm:prSet presAssocID="{5EA09CA7-BD59-4E41-8202-48E330BB31B1}" presName="parentShp" presStyleLbl="node1" presStyleIdx="1" presStyleCnt="3">
        <dgm:presLayoutVars>
          <dgm:bulletEnabled val="1"/>
        </dgm:presLayoutVars>
      </dgm:prSet>
      <dgm:spPr/>
      <dgm:t>
        <a:bodyPr/>
        <a:lstStyle/>
        <a:p>
          <a:endParaRPr lang="el-GR"/>
        </a:p>
      </dgm:t>
    </dgm:pt>
    <dgm:pt modelId="{6D415B17-8820-4955-B862-FE550C9538EE}" type="pres">
      <dgm:prSet presAssocID="{5EA09CA7-BD59-4E41-8202-48E330BB31B1}" presName="childShp" presStyleLbl="bgAccFollowNode1" presStyleIdx="1" presStyleCnt="3">
        <dgm:presLayoutVars>
          <dgm:bulletEnabled val="1"/>
        </dgm:presLayoutVars>
      </dgm:prSet>
      <dgm:spPr/>
      <dgm:t>
        <a:bodyPr/>
        <a:lstStyle/>
        <a:p>
          <a:endParaRPr lang="el-GR"/>
        </a:p>
      </dgm:t>
    </dgm:pt>
    <dgm:pt modelId="{C7493EBA-CCEE-4A38-99EE-5E8B5606F07D}" type="pres">
      <dgm:prSet presAssocID="{88FF1117-40A2-44F3-AA63-43F81B8B8740}" presName="spacing" presStyleCnt="0"/>
      <dgm:spPr/>
    </dgm:pt>
    <dgm:pt modelId="{8AE3BCC9-1CDF-4BC0-9D88-F4B03CF8DC11}" type="pres">
      <dgm:prSet presAssocID="{B27DA544-C718-468B-A9DE-D4F7A3F0E496}" presName="linNode" presStyleCnt="0"/>
      <dgm:spPr/>
    </dgm:pt>
    <dgm:pt modelId="{526D1762-26C5-4486-ACFF-A5D1565D06F2}" type="pres">
      <dgm:prSet presAssocID="{B27DA544-C718-468B-A9DE-D4F7A3F0E496}" presName="parentShp" presStyleLbl="node1" presStyleIdx="2" presStyleCnt="3">
        <dgm:presLayoutVars>
          <dgm:bulletEnabled val="1"/>
        </dgm:presLayoutVars>
      </dgm:prSet>
      <dgm:spPr/>
      <dgm:t>
        <a:bodyPr/>
        <a:lstStyle/>
        <a:p>
          <a:endParaRPr lang="el-GR"/>
        </a:p>
      </dgm:t>
    </dgm:pt>
    <dgm:pt modelId="{554BE59F-27C0-4DCF-90E6-4891798E863E}" type="pres">
      <dgm:prSet presAssocID="{B27DA544-C718-468B-A9DE-D4F7A3F0E496}" presName="childShp" presStyleLbl="bgAccFollowNode1" presStyleIdx="2" presStyleCnt="3" custLinFactNeighborX="1562" custLinFactNeighborY="4374">
        <dgm:presLayoutVars>
          <dgm:bulletEnabled val="1"/>
        </dgm:presLayoutVars>
      </dgm:prSet>
      <dgm:spPr/>
      <dgm:t>
        <a:bodyPr/>
        <a:lstStyle/>
        <a:p>
          <a:endParaRPr lang="el-GR"/>
        </a:p>
      </dgm:t>
    </dgm:pt>
  </dgm:ptLst>
  <dgm:cxnLst>
    <dgm:cxn modelId="{BA2F0A17-ACD8-4E69-841D-9532E7EE2820}" type="presOf" srcId="{5EA09CA7-BD59-4E41-8202-48E330BB31B1}" destId="{B3C77DDC-BDE3-4011-9D1D-72B9D585D57B}" srcOrd="0" destOrd="0" presId="urn:microsoft.com/office/officeart/2005/8/layout/vList6"/>
    <dgm:cxn modelId="{B9FE1797-5BA5-4F48-B684-E15CA4E7F1B5}" type="presOf" srcId="{B27DA544-C718-468B-A9DE-D4F7A3F0E496}" destId="{526D1762-26C5-4486-ACFF-A5D1565D06F2}" srcOrd="0" destOrd="0" presId="urn:microsoft.com/office/officeart/2005/8/layout/vList6"/>
    <dgm:cxn modelId="{F050C7D2-EAEE-42D3-ADBF-449908CA8F2A}" type="presOf" srcId="{758526C1-4711-46F3-857E-B9E496ADA572}" destId="{F49C4CC3-F8A1-4C31-A42F-49F945EA9DFB}" srcOrd="0" destOrd="0" presId="urn:microsoft.com/office/officeart/2005/8/layout/vList6"/>
    <dgm:cxn modelId="{594CE86F-E528-4A96-B2D9-D479A6EA2362}" type="presOf" srcId="{61841CEE-667C-417E-9DB2-83ADE63474C6}" destId="{E85FC42B-6CD6-4639-B0D1-93D7B9254B66}" srcOrd="0" destOrd="0" presId="urn:microsoft.com/office/officeart/2005/8/layout/vList6"/>
    <dgm:cxn modelId="{46DFD8F8-B853-4328-A9C7-13A43659E17B}" srcId="{61841CEE-667C-417E-9DB2-83ADE63474C6}" destId="{5EA09CA7-BD59-4E41-8202-48E330BB31B1}" srcOrd="1" destOrd="0" parTransId="{99798D87-2F9C-4C34-BF55-B832688A61BB}" sibTransId="{88FF1117-40A2-44F3-AA63-43F81B8B8740}"/>
    <dgm:cxn modelId="{AB2D7E9C-2AB1-44B3-AEA7-98199E413054}" type="presOf" srcId="{4B5A3A3F-C66B-4735-A37C-FE586307BA65}" destId="{B231569C-2CC1-4CE1-BE06-2062B7F89AA3}" srcOrd="0" destOrd="0" presId="urn:microsoft.com/office/officeart/2005/8/layout/vList6"/>
    <dgm:cxn modelId="{1DE99081-8ED0-473A-B7D9-A3A26EDD49C3}" type="presOf" srcId="{7374222D-04C2-48F6-AFEC-22AF6A1CAE41}" destId="{6D415B17-8820-4955-B862-FE550C9538EE}" srcOrd="0" destOrd="0" presId="urn:microsoft.com/office/officeart/2005/8/layout/vList6"/>
    <dgm:cxn modelId="{9F04B330-AA88-4DC1-BCB0-E7F14213C471}" srcId="{B27DA544-C718-468B-A9DE-D4F7A3F0E496}" destId="{B31BEBAD-9A60-4154-AC5F-58DABE5D170F}" srcOrd="1" destOrd="0" parTransId="{E466CAEE-FF90-4AC4-810F-931FD20BACB0}" sibTransId="{B0CE5BAD-61CF-40B5-9207-87E297E916C7}"/>
    <dgm:cxn modelId="{A8FFEAD2-E41F-44CB-8427-8C41B552C376}" srcId="{B27DA544-C718-468B-A9DE-D4F7A3F0E496}" destId="{A1B1C22E-1A96-40B4-9070-FBAF141B2E98}" srcOrd="0" destOrd="0" parTransId="{6E393E3F-E1D5-4B97-80E2-E7685827B16E}" sibTransId="{89407508-C66B-4AC5-A065-6B43FA21099B}"/>
    <dgm:cxn modelId="{CA2FEA83-DCD2-45E2-8388-B7E1192CBFFD}" srcId="{61841CEE-667C-417E-9DB2-83ADE63474C6}" destId="{758526C1-4711-46F3-857E-B9E496ADA572}" srcOrd="0" destOrd="0" parTransId="{97A2D756-DC98-4F47-9E7A-D5FF848E953E}" sibTransId="{2EA55312-CEC3-4086-8DA2-B140C08A3A30}"/>
    <dgm:cxn modelId="{12DACAFD-7CA4-4A9D-A0FB-9CEA369D8CDE}" srcId="{61841CEE-667C-417E-9DB2-83ADE63474C6}" destId="{B27DA544-C718-468B-A9DE-D4F7A3F0E496}" srcOrd="2" destOrd="0" parTransId="{0CDEACC4-7599-474C-A776-BDE1D36B454D}" sibTransId="{062ABCC0-6E20-4174-A088-96F095103943}"/>
    <dgm:cxn modelId="{C04702EE-9A95-4CBF-A3F6-9E77219BA97F}" srcId="{758526C1-4711-46F3-857E-B9E496ADA572}" destId="{4B5A3A3F-C66B-4735-A37C-FE586307BA65}" srcOrd="0" destOrd="0" parTransId="{FF10B0CB-8614-4F2B-ACDA-B1BD981FFA0C}" sibTransId="{48AC01CE-20F5-4F6E-B546-1823C5FD206A}"/>
    <dgm:cxn modelId="{A29FFB84-4E71-4916-A090-70B127AF56D9}" srcId="{5EA09CA7-BD59-4E41-8202-48E330BB31B1}" destId="{7374222D-04C2-48F6-AFEC-22AF6A1CAE41}" srcOrd="0" destOrd="0" parTransId="{39617504-51CD-4F52-9995-1378EA0AFD16}" sibTransId="{6AF85376-A23A-48A0-9721-5F6FE02A9CD8}"/>
    <dgm:cxn modelId="{E394C9BE-92EB-4C4E-8C34-352191090574}" type="presOf" srcId="{B31BEBAD-9A60-4154-AC5F-58DABE5D170F}" destId="{554BE59F-27C0-4DCF-90E6-4891798E863E}" srcOrd="0" destOrd="1" presId="urn:microsoft.com/office/officeart/2005/8/layout/vList6"/>
    <dgm:cxn modelId="{FB6FE642-0BD4-4A54-9DD7-7DA31C0E9D31}" type="presOf" srcId="{A1B1C22E-1A96-40B4-9070-FBAF141B2E98}" destId="{554BE59F-27C0-4DCF-90E6-4891798E863E}" srcOrd="0" destOrd="0" presId="urn:microsoft.com/office/officeart/2005/8/layout/vList6"/>
    <dgm:cxn modelId="{CBCAA42C-CDD4-4C3D-B1AB-50517C22BCDA}" type="presParOf" srcId="{E85FC42B-6CD6-4639-B0D1-93D7B9254B66}" destId="{0B684426-A320-410E-86E2-EE7FDFEC2EC4}" srcOrd="0" destOrd="0" presId="urn:microsoft.com/office/officeart/2005/8/layout/vList6"/>
    <dgm:cxn modelId="{0024E1D8-B979-4010-B28D-CBA140ADAF1A}" type="presParOf" srcId="{0B684426-A320-410E-86E2-EE7FDFEC2EC4}" destId="{F49C4CC3-F8A1-4C31-A42F-49F945EA9DFB}" srcOrd="0" destOrd="0" presId="urn:microsoft.com/office/officeart/2005/8/layout/vList6"/>
    <dgm:cxn modelId="{9172EE9F-5273-486A-A3FA-4B54DBC826D5}" type="presParOf" srcId="{0B684426-A320-410E-86E2-EE7FDFEC2EC4}" destId="{B231569C-2CC1-4CE1-BE06-2062B7F89AA3}" srcOrd="1" destOrd="0" presId="urn:microsoft.com/office/officeart/2005/8/layout/vList6"/>
    <dgm:cxn modelId="{E5522F34-488E-4816-9AF9-24F4DFAC560A}" type="presParOf" srcId="{E85FC42B-6CD6-4639-B0D1-93D7B9254B66}" destId="{11F3A80A-8477-438E-A175-1C43F9A40DCA}" srcOrd="1" destOrd="0" presId="urn:microsoft.com/office/officeart/2005/8/layout/vList6"/>
    <dgm:cxn modelId="{BD82EA8C-78A6-4479-A87C-05891A0AD4C4}" type="presParOf" srcId="{E85FC42B-6CD6-4639-B0D1-93D7B9254B66}" destId="{4867E93F-FC7C-4BD1-A265-EE58A33FABC0}" srcOrd="2" destOrd="0" presId="urn:microsoft.com/office/officeart/2005/8/layout/vList6"/>
    <dgm:cxn modelId="{5CBBFE1D-4C11-4773-ABB8-6BD130750579}" type="presParOf" srcId="{4867E93F-FC7C-4BD1-A265-EE58A33FABC0}" destId="{B3C77DDC-BDE3-4011-9D1D-72B9D585D57B}" srcOrd="0" destOrd="0" presId="urn:microsoft.com/office/officeart/2005/8/layout/vList6"/>
    <dgm:cxn modelId="{AF27778B-08D9-4B22-AF5A-6B8FD5448E27}" type="presParOf" srcId="{4867E93F-FC7C-4BD1-A265-EE58A33FABC0}" destId="{6D415B17-8820-4955-B862-FE550C9538EE}" srcOrd="1" destOrd="0" presId="urn:microsoft.com/office/officeart/2005/8/layout/vList6"/>
    <dgm:cxn modelId="{280D75D4-B642-4236-ABA9-15BB6B1C6A44}" type="presParOf" srcId="{E85FC42B-6CD6-4639-B0D1-93D7B9254B66}" destId="{C7493EBA-CCEE-4A38-99EE-5E8B5606F07D}" srcOrd="3" destOrd="0" presId="urn:microsoft.com/office/officeart/2005/8/layout/vList6"/>
    <dgm:cxn modelId="{F9D2DD62-2346-4851-AA9E-0A0AD98F897B}" type="presParOf" srcId="{E85FC42B-6CD6-4639-B0D1-93D7B9254B66}" destId="{8AE3BCC9-1CDF-4BC0-9D88-F4B03CF8DC11}" srcOrd="4" destOrd="0" presId="urn:microsoft.com/office/officeart/2005/8/layout/vList6"/>
    <dgm:cxn modelId="{19DEEE61-17D7-4CAF-8649-54683A5E6B73}" type="presParOf" srcId="{8AE3BCC9-1CDF-4BC0-9D88-F4B03CF8DC11}" destId="{526D1762-26C5-4486-ACFF-A5D1565D06F2}" srcOrd="0" destOrd="0" presId="urn:microsoft.com/office/officeart/2005/8/layout/vList6"/>
    <dgm:cxn modelId="{05541D67-8FAE-42FF-B7EA-5102A33A2664}" type="presParOf" srcId="{8AE3BCC9-1CDF-4BC0-9D88-F4B03CF8DC11}" destId="{554BE59F-27C0-4DCF-90E6-4891798E863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69A038C-844B-49D7-ABED-311C2F6E394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8871FBF8-0B8C-4D7A-90E1-F443B2276BF8}">
      <dgm:prSet phldrT="[Κείμενο]" custT="1"/>
      <dgm:spPr/>
      <dgm:t>
        <a:bodyPr/>
        <a:lstStyle/>
        <a:p>
          <a:r>
            <a:rPr lang="el-GR" sz="2400" b="1" dirty="0" smtClean="0"/>
            <a:t>Κλινική εικόνα:</a:t>
          </a:r>
          <a:r>
            <a:rPr lang="el-GR" sz="4000" b="1" dirty="0" smtClean="0"/>
            <a:t> </a:t>
          </a:r>
          <a:endParaRPr lang="el-GR" sz="4000" dirty="0"/>
        </a:p>
      </dgm:t>
    </dgm:pt>
    <dgm:pt modelId="{F2274853-CECE-48B4-B357-47DB300C3791}" type="parTrans" cxnId="{A3090399-20FE-40A9-B098-EA22AE51BAA9}">
      <dgm:prSet/>
      <dgm:spPr/>
      <dgm:t>
        <a:bodyPr/>
        <a:lstStyle/>
        <a:p>
          <a:endParaRPr lang="el-GR"/>
        </a:p>
      </dgm:t>
    </dgm:pt>
    <dgm:pt modelId="{FE261228-DC9F-41E3-B89E-AC508F035144}" type="sibTrans" cxnId="{A3090399-20FE-40A9-B098-EA22AE51BAA9}">
      <dgm:prSet/>
      <dgm:spPr/>
      <dgm:t>
        <a:bodyPr/>
        <a:lstStyle/>
        <a:p>
          <a:endParaRPr lang="el-GR"/>
        </a:p>
      </dgm:t>
    </dgm:pt>
    <dgm:pt modelId="{650F5D73-16D6-4B88-A8C9-79F0ED4DA90E}">
      <dgm:prSet phldrT="[Κείμενο]"/>
      <dgm:spPr/>
      <dgm:t>
        <a:bodyPr/>
        <a:lstStyle/>
        <a:p>
          <a:r>
            <a:rPr lang="el-GR" dirty="0" smtClean="0"/>
            <a:t>Ελαφρά ή και καθόλου συμπτώματα</a:t>
          </a:r>
          <a:endParaRPr lang="el-GR" dirty="0"/>
        </a:p>
      </dgm:t>
    </dgm:pt>
    <dgm:pt modelId="{107D21AF-126C-4BCA-A43C-6B11873660B1}" type="parTrans" cxnId="{10CCC40A-EC2F-4F31-B3A9-73700345EFFA}">
      <dgm:prSet/>
      <dgm:spPr/>
      <dgm:t>
        <a:bodyPr/>
        <a:lstStyle/>
        <a:p>
          <a:endParaRPr lang="el-GR"/>
        </a:p>
      </dgm:t>
    </dgm:pt>
    <dgm:pt modelId="{CE9260D4-A133-4FAD-9DFE-090B7D6C8532}" type="sibTrans" cxnId="{10CCC40A-EC2F-4F31-B3A9-73700345EFFA}">
      <dgm:prSet/>
      <dgm:spPr/>
      <dgm:t>
        <a:bodyPr/>
        <a:lstStyle/>
        <a:p>
          <a:endParaRPr lang="el-GR"/>
        </a:p>
      </dgm:t>
    </dgm:pt>
    <dgm:pt modelId="{6DC1620D-F045-459C-9D12-6953F243F52D}">
      <dgm:prSet phldrT="[Κείμενο]" custT="1"/>
      <dgm:spPr/>
      <dgm:t>
        <a:bodyPr/>
        <a:lstStyle/>
        <a:p>
          <a:r>
            <a:rPr lang="el-GR" sz="2400" b="1" dirty="0" smtClean="0"/>
            <a:t>Έκκριμα:</a:t>
          </a:r>
          <a:r>
            <a:rPr lang="el-GR" sz="4000" b="1" dirty="0" smtClean="0"/>
            <a:t> </a:t>
          </a:r>
          <a:endParaRPr lang="el-GR" sz="4000" dirty="0"/>
        </a:p>
      </dgm:t>
    </dgm:pt>
    <dgm:pt modelId="{250F83FC-8749-4537-B6A2-FA2E86DCA977}" type="parTrans" cxnId="{7EA45228-5D4C-416D-815D-7A1CCEAD4714}">
      <dgm:prSet/>
      <dgm:spPr/>
      <dgm:t>
        <a:bodyPr/>
        <a:lstStyle/>
        <a:p>
          <a:endParaRPr lang="el-GR"/>
        </a:p>
      </dgm:t>
    </dgm:pt>
    <dgm:pt modelId="{1839A478-4B40-4A62-8936-63FA3D5003F7}" type="sibTrans" cxnId="{7EA45228-5D4C-416D-815D-7A1CCEAD4714}">
      <dgm:prSet/>
      <dgm:spPr/>
      <dgm:t>
        <a:bodyPr/>
        <a:lstStyle/>
        <a:p>
          <a:endParaRPr lang="el-GR"/>
        </a:p>
      </dgm:t>
    </dgm:pt>
    <dgm:pt modelId="{434F3113-A5CC-4DF0-B5FF-FCA73DDAB586}">
      <dgm:prSet phldrT="[Κείμενο]"/>
      <dgm:spPr/>
      <dgm:t>
        <a:bodyPr/>
        <a:lstStyle/>
        <a:p>
          <a:r>
            <a:rPr lang="el-GR" dirty="0" smtClean="0"/>
            <a:t>δύσοσμο (οσμή ψαριού)</a:t>
          </a:r>
          <a:endParaRPr lang="el-GR" dirty="0"/>
        </a:p>
      </dgm:t>
    </dgm:pt>
    <dgm:pt modelId="{B7EFE34D-18A0-4784-8B9E-C2CC75E0EB1A}" type="parTrans" cxnId="{4CE78D64-12E2-4E3B-92BD-DC87ABF658BD}">
      <dgm:prSet/>
      <dgm:spPr/>
      <dgm:t>
        <a:bodyPr/>
        <a:lstStyle/>
        <a:p>
          <a:endParaRPr lang="el-GR"/>
        </a:p>
      </dgm:t>
    </dgm:pt>
    <dgm:pt modelId="{6C0AD4A3-BD13-4FF0-999D-E5D5C9B5DE65}" type="sibTrans" cxnId="{4CE78D64-12E2-4E3B-92BD-DC87ABF658BD}">
      <dgm:prSet/>
      <dgm:spPr/>
      <dgm:t>
        <a:bodyPr/>
        <a:lstStyle/>
        <a:p>
          <a:endParaRPr lang="el-GR"/>
        </a:p>
      </dgm:t>
    </dgm:pt>
    <dgm:pt modelId="{D8744838-005A-4C34-994B-F4E726EC7582}">
      <dgm:prSet phldrT="[Κείμενο]"/>
      <dgm:spPr/>
      <dgm:t>
        <a:bodyPr/>
        <a:lstStyle/>
        <a:p>
          <a:endParaRPr lang="el-GR" dirty="0"/>
        </a:p>
      </dgm:t>
    </dgm:pt>
    <dgm:pt modelId="{03553ABB-C593-4C0C-8479-1D4DC6A88E47}" type="parTrans" cxnId="{8114A6AF-228F-4CDB-9A9C-0108E105E6D6}">
      <dgm:prSet/>
      <dgm:spPr/>
      <dgm:t>
        <a:bodyPr/>
        <a:lstStyle/>
        <a:p>
          <a:endParaRPr lang="el-GR"/>
        </a:p>
      </dgm:t>
    </dgm:pt>
    <dgm:pt modelId="{AF140CD8-AEC2-4BBE-A962-EDC493CDFD84}" type="sibTrans" cxnId="{8114A6AF-228F-4CDB-9A9C-0108E105E6D6}">
      <dgm:prSet/>
      <dgm:spPr/>
      <dgm:t>
        <a:bodyPr/>
        <a:lstStyle/>
        <a:p>
          <a:endParaRPr lang="el-GR"/>
        </a:p>
      </dgm:t>
    </dgm:pt>
    <dgm:pt modelId="{E8C6CFCB-44F3-475D-8399-232A7AAB293E}">
      <dgm:prSet phldrT="[Κείμενο]"/>
      <dgm:spPr/>
      <dgm:t>
        <a:bodyPr/>
        <a:lstStyle/>
        <a:p>
          <a:r>
            <a:rPr lang="el-GR" dirty="0" smtClean="0"/>
            <a:t>λευκόφαιο ή κιτρινωπό</a:t>
          </a:r>
          <a:endParaRPr lang="el-GR" dirty="0"/>
        </a:p>
      </dgm:t>
    </dgm:pt>
    <dgm:pt modelId="{91E8097C-436D-41CF-A9FA-E0F85B0176AF}" type="parTrans" cxnId="{004AB4F2-A185-4895-B252-69C97DBF7CB3}">
      <dgm:prSet/>
      <dgm:spPr/>
      <dgm:t>
        <a:bodyPr/>
        <a:lstStyle/>
        <a:p>
          <a:endParaRPr lang="el-GR"/>
        </a:p>
      </dgm:t>
    </dgm:pt>
    <dgm:pt modelId="{B32168C5-7C06-4D9B-8BC7-55D6D52B0CD2}" type="sibTrans" cxnId="{004AB4F2-A185-4895-B252-69C97DBF7CB3}">
      <dgm:prSet/>
      <dgm:spPr/>
      <dgm:t>
        <a:bodyPr/>
        <a:lstStyle/>
        <a:p>
          <a:endParaRPr lang="el-GR"/>
        </a:p>
      </dgm:t>
    </dgm:pt>
    <dgm:pt modelId="{A79CA35E-D58E-447B-9CDE-209B9BB87836}">
      <dgm:prSet phldrT="[Κείμενο]"/>
      <dgm:spPr/>
      <dgm:t>
        <a:bodyPr/>
        <a:lstStyle/>
        <a:p>
          <a:r>
            <a:rPr lang="el-GR" b="1" dirty="0" smtClean="0"/>
            <a:t> </a:t>
          </a:r>
          <a:r>
            <a:rPr lang="el-GR" dirty="0" smtClean="0"/>
            <a:t>ομοιογενές,</a:t>
          </a:r>
          <a:endParaRPr lang="el-GR" dirty="0"/>
        </a:p>
      </dgm:t>
    </dgm:pt>
    <dgm:pt modelId="{538B9CA5-DED3-4E02-9679-C8DDB39DEB95}" type="parTrans" cxnId="{2848CB73-190F-4BAB-ABC2-52720422977D}">
      <dgm:prSet/>
      <dgm:spPr/>
    </dgm:pt>
    <dgm:pt modelId="{5DBB6303-46EB-49A4-911A-368F310C28C2}" type="sibTrans" cxnId="{2848CB73-190F-4BAB-ABC2-52720422977D}">
      <dgm:prSet/>
      <dgm:spPr/>
    </dgm:pt>
    <dgm:pt modelId="{2C6A41F2-69E1-4C20-9AF3-50FB210D68A2}">
      <dgm:prSet/>
      <dgm:spPr/>
      <dgm:t>
        <a:bodyPr/>
        <a:lstStyle/>
        <a:p>
          <a:r>
            <a:rPr lang="el-GR" dirty="0" smtClean="0"/>
            <a:t>λεπτόρρευστο</a:t>
          </a:r>
          <a:endParaRPr lang="el-GR" dirty="0"/>
        </a:p>
      </dgm:t>
    </dgm:pt>
    <dgm:pt modelId="{69E016CB-964D-4099-BF44-7D276AEFA858}" type="parTrans" cxnId="{2ADC6CEC-20A6-446B-9B77-4CD4383EBF36}">
      <dgm:prSet/>
      <dgm:spPr/>
      <dgm:t>
        <a:bodyPr/>
        <a:lstStyle/>
        <a:p>
          <a:endParaRPr lang="el-GR"/>
        </a:p>
      </dgm:t>
    </dgm:pt>
    <dgm:pt modelId="{05514988-9D65-4728-9557-DC71A05FF082}" type="sibTrans" cxnId="{2ADC6CEC-20A6-446B-9B77-4CD4383EBF36}">
      <dgm:prSet/>
      <dgm:spPr/>
      <dgm:t>
        <a:bodyPr/>
        <a:lstStyle/>
        <a:p>
          <a:endParaRPr lang="el-GR"/>
        </a:p>
      </dgm:t>
    </dgm:pt>
    <dgm:pt modelId="{E70F287E-0EEE-493E-898B-3D36FECE5AD4}">
      <dgm:prSet/>
      <dgm:spPr/>
      <dgm:t>
        <a:bodyPr/>
        <a:lstStyle/>
        <a:p>
          <a:r>
            <a:rPr lang="el-GR" dirty="0" smtClean="0"/>
            <a:t>αφρώδες</a:t>
          </a:r>
          <a:endParaRPr lang="el-GR" dirty="0"/>
        </a:p>
      </dgm:t>
    </dgm:pt>
    <dgm:pt modelId="{D908CFAE-298C-4F25-8163-A9419137EC0A}" type="parTrans" cxnId="{C9B3BED7-1243-4636-A5CB-21717FE17197}">
      <dgm:prSet/>
      <dgm:spPr/>
    </dgm:pt>
    <dgm:pt modelId="{08133125-E5B0-40BA-ADAC-0D00096ECF86}" type="sibTrans" cxnId="{C9B3BED7-1243-4636-A5CB-21717FE17197}">
      <dgm:prSet/>
      <dgm:spPr/>
    </dgm:pt>
    <dgm:pt modelId="{F42C2705-2355-4FD6-A4C8-B6B5C9579042}" type="pres">
      <dgm:prSet presAssocID="{869A038C-844B-49D7-ABED-311C2F6E3948}" presName="Name0" presStyleCnt="0">
        <dgm:presLayoutVars>
          <dgm:dir/>
          <dgm:animLvl val="lvl"/>
          <dgm:resizeHandles/>
        </dgm:presLayoutVars>
      </dgm:prSet>
      <dgm:spPr/>
      <dgm:t>
        <a:bodyPr/>
        <a:lstStyle/>
        <a:p>
          <a:endParaRPr lang="el-GR"/>
        </a:p>
      </dgm:t>
    </dgm:pt>
    <dgm:pt modelId="{5E3A73A6-7A82-4E73-B342-F6FFB256702E}" type="pres">
      <dgm:prSet presAssocID="{8871FBF8-0B8C-4D7A-90E1-F443B2276BF8}" presName="linNode" presStyleCnt="0"/>
      <dgm:spPr/>
    </dgm:pt>
    <dgm:pt modelId="{5821D1F8-11F6-4DEA-A03F-57959B47AD1B}" type="pres">
      <dgm:prSet presAssocID="{8871FBF8-0B8C-4D7A-90E1-F443B2276BF8}" presName="parentShp" presStyleLbl="node1" presStyleIdx="0" presStyleCnt="2">
        <dgm:presLayoutVars>
          <dgm:bulletEnabled val="1"/>
        </dgm:presLayoutVars>
      </dgm:prSet>
      <dgm:spPr/>
      <dgm:t>
        <a:bodyPr/>
        <a:lstStyle/>
        <a:p>
          <a:endParaRPr lang="el-GR"/>
        </a:p>
      </dgm:t>
    </dgm:pt>
    <dgm:pt modelId="{4B3174CE-EA95-4D35-83FD-B15FD6214CC8}" type="pres">
      <dgm:prSet presAssocID="{8871FBF8-0B8C-4D7A-90E1-F443B2276BF8}" presName="childShp" presStyleLbl="bgAccFollowNode1" presStyleIdx="0" presStyleCnt="2">
        <dgm:presLayoutVars>
          <dgm:bulletEnabled val="1"/>
        </dgm:presLayoutVars>
      </dgm:prSet>
      <dgm:spPr/>
      <dgm:t>
        <a:bodyPr/>
        <a:lstStyle/>
        <a:p>
          <a:endParaRPr lang="el-GR"/>
        </a:p>
      </dgm:t>
    </dgm:pt>
    <dgm:pt modelId="{BE2A530A-C1D2-4C2E-967E-3AA143C9E19A}" type="pres">
      <dgm:prSet presAssocID="{FE261228-DC9F-41E3-B89E-AC508F035144}" presName="spacing" presStyleCnt="0"/>
      <dgm:spPr/>
    </dgm:pt>
    <dgm:pt modelId="{1808A788-1D30-4AB0-80F6-F35C73B7D887}" type="pres">
      <dgm:prSet presAssocID="{6DC1620D-F045-459C-9D12-6953F243F52D}" presName="linNode" presStyleCnt="0"/>
      <dgm:spPr/>
    </dgm:pt>
    <dgm:pt modelId="{822F5495-E2E2-4575-B361-CEC373A942C2}" type="pres">
      <dgm:prSet presAssocID="{6DC1620D-F045-459C-9D12-6953F243F52D}" presName="parentShp" presStyleLbl="node1" presStyleIdx="1" presStyleCnt="2">
        <dgm:presLayoutVars>
          <dgm:bulletEnabled val="1"/>
        </dgm:presLayoutVars>
      </dgm:prSet>
      <dgm:spPr/>
      <dgm:t>
        <a:bodyPr/>
        <a:lstStyle/>
        <a:p>
          <a:endParaRPr lang="el-GR"/>
        </a:p>
      </dgm:t>
    </dgm:pt>
    <dgm:pt modelId="{EEBD3AEE-00B8-452C-86B6-942D194D4C06}" type="pres">
      <dgm:prSet presAssocID="{6DC1620D-F045-459C-9D12-6953F243F52D}" presName="childShp" presStyleLbl="bgAccFollowNode1" presStyleIdx="1" presStyleCnt="2">
        <dgm:presLayoutVars>
          <dgm:bulletEnabled val="1"/>
        </dgm:presLayoutVars>
      </dgm:prSet>
      <dgm:spPr/>
      <dgm:t>
        <a:bodyPr/>
        <a:lstStyle/>
        <a:p>
          <a:endParaRPr lang="el-GR"/>
        </a:p>
      </dgm:t>
    </dgm:pt>
  </dgm:ptLst>
  <dgm:cxnLst>
    <dgm:cxn modelId="{F36562C3-4031-40D6-9848-83CF2AD27D53}" type="presOf" srcId="{8871FBF8-0B8C-4D7A-90E1-F443B2276BF8}" destId="{5821D1F8-11F6-4DEA-A03F-57959B47AD1B}" srcOrd="0" destOrd="0" presId="urn:microsoft.com/office/officeart/2005/8/layout/vList6"/>
    <dgm:cxn modelId="{C9B3BED7-1243-4636-A5CB-21717FE17197}" srcId="{6DC1620D-F045-459C-9D12-6953F243F52D}" destId="{E70F287E-0EEE-493E-898B-3D36FECE5AD4}" srcOrd="4" destOrd="0" parTransId="{D908CFAE-298C-4F25-8163-A9419137EC0A}" sibTransId="{08133125-E5B0-40BA-ADAC-0D00096ECF86}"/>
    <dgm:cxn modelId="{444E4BE8-C627-48BB-ADD1-9AA23FB15949}" type="presOf" srcId="{D8744838-005A-4C34-994B-F4E726EC7582}" destId="{EEBD3AEE-00B8-452C-86B6-942D194D4C06}" srcOrd="0" destOrd="5" presId="urn:microsoft.com/office/officeart/2005/8/layout/vList6"/>
    <dgm:cxn modelId="{F9024D8D-7D00-43E4-AF14-EBBC092FBC3B}" type="presOf" srcId="{E8C6CFCB-44F3-475D-8399-232A7AAB293E}" destId="{EEBD3AEE-00B8-452C-86B6-942D194D4C06}" srcOrd="0" destOrd="2" presId="urn:microsoft.com/office/officeart/2005/8/layout/vList6"/>
    <dgm:cxn modelId="{4CE78D64-12E2-4E3B-92BD-DC87ABF658BD}" srcId="{6DC1620D-F045-459C-9D12-6953F243F52D}" destId="{434F3113-A5CC-4DF0-B5FF-FCA73DDAB586}" srcOrd="0" destOrd="0" parTransId="{B7EFE34D-18A0-4784-8B9E-C2CC75E0EB1A}" sibTransId="{6C0AD4A3-BD13-4FF0-999D-E5D5C9B5DE65}"/>
    <dgm:cxn modelId="{1D130A81-D2ED-47BA-BA7D-C03CB42A5A2B}" type="presOf" srcId="{2C6A41F2-69E1-4C20-9AF3-50FB210D68A2}" destId="{EEBD3AEE-00B8-452C-86B6-942D194D4C06}" srcOrd="0" destOrd="3" presId="urn:microsoft.com/office/officeart/2005/8/layout/vList6"/>
    <dgm:cxn modelId="{8114A6AF-228F-4CDB-9A9C-0108E105E6D6}" srcId="{6DC1620D-F045-459C-9D12-6953F243F52D}" destId="{D8744838-005A-4C34-994B-F4E726EC7582}" srcOrd="5" destOrd="0" parTransId="{03553ABB-C593-4C0C-8479-1D4DC6A88E47}" sibTransId="{AF140CD8-AEC2-4BBE-A962-EDC493CDFD84}"/>
    <dgm:cxn modelId="{0D92BA42-95F0-4696-8C76-A060A0203CE8}" type="presOf" srcId="{650F5D73-16D6-4B88-A8C9-79F0ED4DA90E}" destId="{4B3174CE-EA95-4D35-83FD-B15FD6214CC8}" srcOrd="0" destOrd="0" presId="urn:microsoft.com/office/officeart/2005/8/layout/vList6"/>
    <dgm:cxn modelId="{F8895D99-B0E6-46BE-AF96-C3A9F05CEAA8}" type="presOf" srcId="{434F3113-A5CC-4DF0-B5FF-FCA73DDAB586}" destId="{EEBD3AEE-00B8-452C-86B6-942D194D4C06}" srcOrd="0" destOrd="0" presId="urn:microsoft.com/office/officeart/2005/8/layout/vList6"/>
    <dgm:cxn modelId="{7EA45228-5D4C-416D-815D-7A1CCEAD4714}" srcId="{869A038C-844B-49D7-ABED-311C2F6E3948}" destId="{6DC1620D-F045-459C-9D12-6953F243F52D}" srcOrd="1" destOrd="0" parTransId="{250F83FC-8749-4537-B6A2-FA2E86DCA977}" sibTransId="{1839A478-4B40-4A62-8936-63FA3D5003F7}"/>
    <dgm:cxn modelId="{2A3078E2-4488-43FC-9ED3-C8AF6F209E92}" type="presOf" srcId="{869A038C-844B-49D7-ABED-311C2F6E3948}" destId="{F42C2705-2355-4FD6-A4C8-B6B5C9579042}" srcOrd="0" destOrd="0" presId="urn:microsoft.com/office/officeart/2005/8/layout/vList6"/>
    <dgm:cxn modelId="{2848CB73-190F-4BAB-ABC2-52720422977D}" srcId="{6DC1620D-F045-459C-9D12-6953F243F52D}" destId="{A79CA35E-D58E-447B-9CDE-209B9BB87836}" srcOrd="1" destOrd="0" parTransId="{538B9CA5-DED3-4E02-9679-C8DDB39DEB95}" sibTransId="{5DBB6303-46EB-49A4-911A-368F310C28C2}"/>
    <dgm:cxn modelId="{10CCC40A-EC2F-4F31-B3A9-73700345EFFA}" srcId="{8871FBF8-0B8C-4D7A-90E1-F443B2276BF8}" destId="{650F5D73-16D6-4B88-A8C9-79F0ED4DA90E}" srcOrd="0" destOrd="0" parTransId="{107D21AF-126C-4BCA-A43C-6B11873660B1}" sibTransId="{CE9260D4-A133-4FAD-9DFE-090B7D6C8532}"/>
    <dgm:cxn modelId="{2ADC6CEC-20A6-446B-9B77-4CD4383EBF36}" srcId="{6DC1620D-F045-459C-9D12-6953F243F52D}" destId="{2C6A41F2-69E1-4C20-9AF3-50FB210D68A2}" srcOrd="3" destOrd="0" parTransId="{69E016CB-964D-4099-BF44-7D276AEFA858}" sibTransId="{05514988-9D65-4728-9557-DC71A05FF082}"/>
    <dgm:cxn modelId="{70613FEB-AAA1-45ED-8D22-40126273F32A}" type="presOf" srcId="{A79CA35E-D58E-447B-9CDE-209B9BB87836}" destId="{EEBD3AEE-00B8-452C-86B6-942D194D4C06}" srcOrd="0" destOrd="1" presId="urn:microsoft.com/office/officeart/2005/8/layout/vList6"/>
    <dgm:cxn modelId="{3173DC0F-1AF2-46B5-9AC8-E60B2B85A78F}" type="presOf" srcId="{E70F287E-0EEE-493E-898B-3D36FECE5AD4}" destId="{EEBD3AEE-00B8-452C-86B6-942D194D4C06}" srcOrd="0" destOrd="4" presId="urn:microsoft.com/office/officeart/2005/8/layout/vList6"/>
    <dgm:cxn modelId="{A3090399-20FE-40A9-B098-EA22AE51BAA9}" srcId="{869A038C-844B-49D7-ABED-311C2F6E3948}" destId="{8871FBF8-0B8C-4D7A-90E1-F443B2276BF8}" srcOrd="0" destOrd="0" parTransId="{F2274853-CECE-48B4-B357-47DB300C3791}" sibTransId="{FE261228-DC9F-41E3-B89E-AC508F035144}"/>
    <dgm:cxn modelId="{004AB4F2-A185-4895-B252-69C97DBF7CB3}" srcId="{6DC1620D-F045-459C-9D12-6953F243F52D}" destId="{E8C6CFCB-44F3-475D-8399-232A7AAB293E}" srcOrd="2" destOrd="0" parTransId="{91E8097C-436D-41CF-A9FA-E0F85B0176AF}" sibTransId="{B32168C5-7C06-4D9B-8BC7-55D6D52B0CD2}"/>
    <dgm:cxn modelId="{8D6FB6D5-D0BC-4042-8079-EF1DBEBC25EA}" type="presOf" srcId="{6DC1620D-F045-459C-9D12-6953F243F52D}" destId="{822F5495-E2E2-4575-B361-CEC373A942C2}" srcOrd="0" destOrd="0" presId="urn:microsoft.com/office/officeart/2005/8/layout/vList6"/>
    <dgm:cxn modelId="{DBEEE078-22DE-49F3-B6EC-4CA4408B75C6}" type="presParOf" srcId="{F42C2705-2355-4FD6-A4C8-B6B5C9579042}" destId="{5E3A73A6-7A82-4E73-B342-F6FFB256702E}" srcOrd="0" destOrd="0" presId="urn:microsoft.com/office/officeart/2005/8/layout/vList6"/>
    <dgm:cxn modelId="{510048AB-5E57-4E95-9899-4751F66230E3}" type="presParOf" srcId="{5E3A73A6-7A82-4E73-B342-F6FFB256702E}" destId="{5821D1F8-11F6-4DEA-A03F-57959B47AD1B}" srcOrd="0" destOrd="0" presId="urn:microsoft.com/office/officeart/2005/8/layout/vList6"/>
    <dgm:cxn modelId="{8FEF9A61-C8D5-4B6B-98B8-58B7874C336F}" type="presParOf" srcId="{5E3A73A6-7A82-4E73-B342-F6FFB256702E}" destId="{4B3174CE-EA95-4D35-83FD-B15FD6214CC8}" srcOrd="1" destOrd="0" presId="urn:microsoft.com/office/officeart/2005/8/layout/vList6"/>
    <dgm:cxn modelId="{12709637-9555-43F4-826A-8259FFEE5E0A}" type="presParOf" srcId="{F42C2705-2355-4FD6-A4C8-B6B5C9579042}" destId="{BE2A530A-C1D2-4C2E-967E-3AA143C9E19A}" srcOrd="1" destOrd="0" presId="urn:microsoft.com/office/officeart/2005/8/layout/vList6"/>
    <dgm:cxn modelId="{E3FB8C90-3567-4038-ACE3-025A159BFE56}" type="presParOf" srcId="{F42C2705-2355-4FD6-A4C8-B6B5C9579042}" destId="{1808A788-1D30-4AB0-80F6-F35C73B7D887}" srcOrd="2" destOrd="0" presId="urn:microsoft.com/office/officeart/2005/8/layout/vList6"/>
    <dgm:cxn modelId="{1A3EDEC9-E45B-49F4-BC93-AE5E464F4DD6}" type="presParOf" srcId="{1808A788-1D30-4AB0-80F6-F35C73B7D887}" destId="{822F5495-E2E2-4575-B361-CEC373A942C2}" srcOrd="0" destOrd="0" presId="urn:microsoft.com/office/officeart/2005/8/layout/vList6"/>
    <dgm:cxn modelId="{856D3C2C-64C9-4057-B151-2D0AC7CC1CBD}" type="presParOf" srcId="{1808A788-1D30-4AB0-80F6-F35C73B7D887}" destId="{EEBD3AEE-00B8-452C-86B6-942D194D4C0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1876858-3517-4CE5-A482-F013C79F6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9242C02-F23C-4A6A-98FB-550571FDCAA1}">
      <dgm:prSet phldrT="[Κείμενο]" custT="1"/>
      <dgm:spPr/>
      <dgm:t>
        <a:bodyPr/>
        <a:lstStyle/>
        <a:p>
          <a:r>
            <a:rPr lang="el-GR" sz="1800" b="1" dirty="0" smtClean="0"/>
            <a:t>Προκαλεί </a:t>
          </a:r>
          <a:r>
            <a:rPr lang="el-GR" sz="1800" dirty="0" smtClean="0"/>
            <a:t> </a:t>
          </a:r>
          <a:r>
            <a:rPr lang="el-GR" sz="1800" b="1" dirty="0" smtClean="0"/>
            <a:t>μη ειδική κολπίτιδα</a:t>
          </a:r>
          <a:endParaRPr lang="el-GR" sz="1800" b="1" dirty="0"/>
        </a:p>
      </dgm:t>
    </dgm:pt>
    <dgm:pt modelId="{04E49244-ED81-4B51-86BB-EB39F478B0E1}" type="parTrans" cxnId="{32DDD989-11AE-4893-83B0-C91A27328A9A}">
      <dgm:prSet/>
      <dgm:spPr/>
      <dgm:t>
        <a:bodyPr/>
        <a:lstStyle/>
        <a:p>
          <a:endParaRPr lang="el-GR"/>
        </a:p>
      </dgm:t>
    </dgm:pt>
    <dgm:pt modelId="{C888E1DC-96A4-47FE-A800-F022AAA4710D}" type="sibTrans" cxnId="{32DDD989-11AE-4893-83B0-C91A27328A9A}">
      <dgm:prSet/>
      <dgm:spPr/>
      <dgm:t>
        <a:bodyPr/>
        <a:lstStyle/>
        <a:p>
          <a:endParaRPr lang="el-GR"/>
        </a:p>
      </dgm:t>
    </dgm:pt>
    <dgm:pt modelId="{65AD102A-4D27-4223-86AE-8C59010CF882}" type="pres">
      <dgm:prSet presAssocID="{A1876858-3517-4CE5-A482-F013C79F6640}" presName="linear" presStyleCnt="0">
        <dgm:presLayoutVars>
          <dgm:animLvl val="lvl"/>
          <dgm:resizeHandles val="exact"/>
        </dgm:presLayoutVars>
      </dgm:prSet>
      <dgm:spPr/>
      <dgm:t>
        <a:bodyPr/>
        <a:lstStyle/>
        <a:p>
          <a:endParaRPr lang="el-GR"/>
        </a:p>
      </dgm:t>
    </dgm:pt>
    <dgm:pt modelId="{69832F0D-0C12-46A5-A869-0175FAEBC498}" type="pres">
      <dgm:prSet presAssocID="{49242C02-F23C-4A6A-98FB-550571FDCAA1}" presName="parentText" presStyleLbl="node1" presStyleIdx="0" presStyleCnt="1" custLinFactNeighborY="50000">
        <dgm:presLayoutVars>
          <dgm:chMax val="0"/>
          <dgm:bulletEnabled val="1"/>
        </dgm:presLayoutVars>
      </dgm:prSet>
      <dgm:spPr/>
      <dgm:t>
        <a:bodyPr/>
        <a:lstStyle/>
        <a:p>
          <a:endParaRPr lang="el-GR"/>
        </a:p>
      </dgm:t>
    </dgm:pt>
  </dgm:ptLst>
  <dgm:cxnLst>
    <dgm:cxn modelId="{168786C9-C68C-48CC-B4B5-DEAE15F00740}" type="presOf" srcId="{49242C02-F23C-4A6A-98FB-550571FDCAA1}" destId="{69832F0D-0C12-46A5-A869-0175FAEBC498}" srcOrd="0" destOrd="0" presId="urn:microsoft.com/office/officeart/2005/8/layout/vList2"/>
    <dgm:cxn modelId="{865F16C0-F6F9-4B6A-BAE7-1CD7729101C7}" type="presOf" srcId="{A1876858-3517-4CE5-A482-F013C79F6640}" destId="{65AD102A-4D27-4223-86AE-8C59010CF882}" srcOrd="0" destOrd="0" presId="urn:microsoft.com/office/officeart/2005/8/layout/vList2"/>
    <dgm:cxn modelId="{32DDD989-11AE-4893-83B0-C91A27328A9A}" srcId="{A1876858-3517-4CE5-A482-F013C79F6640}" destId="{49242C02-F23C-4A6A-98FB-550571FDCAA1}" srcOrd="0" destOrd="0" parTransId="{04E49244-ED81-4B51-86BB-EB39F478B0E1}" sibTransId="{C888E1DC-96A4-47FE-A800-F022AAA4710D}"/>
    <dgm:cxn modelId="{3E49D2DF-1E7B-453D-AFAC-0D8EDD0C8CF1}" type="presParOf" srcId="{65AD102A-4D27-4223-86AE-8C59010CF882}" destId="{69832F0D-0C12-46A5-A869-0175FAEBC49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1841CEE-667C-417E-9DB2-83ADE63474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758526C1-4711-46F3-857E-B9E496ADA572}">
      <dgm:prSet phldrT="[Κείμενο]" custT="1"/>
      <dgm:spPr/>
      <dgm:t>
        <a:bodyPr/>
        <a:lstStyle/>
        <a:p>
          <a:r>
            <a:rPr lang="el-GR" sz="2000" b="1" dirty="0" smtClean="0">
              <a:solidFill>
                <a:schemeClr val="bg1"/>
              </a:solidFill>
            </a:rPr>
            <a:t>Νωπό παρασκεύασμα</a:t>
          </a:r>
          <a:endParaRPr lang="el-GR" sz="2000" dirty="0"/>
        </a:p>
      </dgm:t>
    </dgm:pt>
    <dgm:pt modelId="{97A2D756-DC98-4F47-9E7A-D5FF848E953E}" type="parTrans" cxnId="{CA2FEA83-DCD2-45E2-8388-B7E1192CBFFD}">
      <dgm:prSet/>
      <dgm:spPr/>
      <dgm:t>
        <a:bodyPr/>
        <a:lstStyle/>
        <a:p>
          <a:endParaRPr lang="el-GR"/>
        </a:p>
      </dgm:t>
    </dgm:pt>
    <dgm:pt modelId="{2EA55312-CEC3-4086-8DA2-B140C08A3A30}" type="sibTrans" cxnId="{CA2FEA83-DCD2-45E2-8388-B7E1192CBFFD}">
      <dgm:prSet/>
      <dgm:spPr/>
      <dgm:t>
        <a:bodyPr/>
        <a:lstStyle/>
        <a:p>
          <a:endParaRPr lang="el-GR"/>
        </a:p>
      </dgm:t>
    </dgm:pt>
    <dgm:pt modelId="{4B5A3A3F-C66B-4735-A37C-FE586307BA65}">
      <dgm:prSet phldrT="[Κείμενο]" custT="1"/>
      <dgm:spPr/>
      <dgm:t>
        <a:bodyPr/>
        <a:lstStyle/>
        <a:p>
          <a:r>
            <a:rPr lang="el-GR" sz="1600" dirty="0" smtClean="0"/>
            <a:t>Ανάμειξη με Φ.Ο., μικροσκόπηση</a:t>
          </a:r>
          <a:endParaRPr lang="el-GR" sz="1600" b="0" dirty="0"/>
        </a:p>
      </dgm:t>
    </dgm:pt>
    <dgm:pt modelId="{FF10B0CB-8614-4F2B-ACDA-B1BD981FFA0C}" type="parTrans" cxnId="{C04702EE-9A95-4CBF-A3F6-9E77219BA97F}">
      <dgm:prSet/>
      <dgm:spPr/>
      <dgm:t>
        <a:bodyPr/>
        <a:lstStyle/>
        <a:p>
          <a:endParaRPr lang="el-GR"/>
        </a:p>
      </dgm:t>
    </dgm:pt>
    <dgm:pt modelId="{48AC01CE-20F5-4F6E-B546-1823C5FD206A}" type="sibTrans" cxnId="{C04702EE-9A95-4CBF-A3F6-9E77219BA97F}">
      <dgm:prSet/>
      <dgm:spPr/>
      <dgm:t>
        <a:bodyPr/>
        <a:lstStyle/>
        <a:p>
          <a:endParaRPr lang="el-GR"/>
        </a:p>
      </dgm:t>
    </dgm:pt>
    <dgm:pt modelId="{5EA09CA7-BD59-4E41-8202-48E330BB31B1}">
      <dgm:prSet phldrT="[Κείμενο]" custT="1"/>
      <dgm:spPr/>
      <dgm:t>
        <a:bodyPr/>
        <a:lstStyle/>
        <a:p>
          <a:r>
            <a:rPr lang="el-GR" sz="2000" b="1" dirty="0" smtClean="0"/>
            <a:t>Χρώση </a:t>
          </a:r>
          <a:r>
            <a:rPr lang="en-US" sz="2000" b="1" dirty="0" smtClean="0"/>
            <a:t>Gram</a:t>
          </a:r>
          <a:r>
            <a:rPr lang="el-GR" sz="2000" b="1" dirty="0" smtClean="0"/>
            <a:t>:</a:t>
          </a:r>
          <a:endParaRPr lang="el-GR" sz="2000" dirty="0"/>
        </a:p>
      </dgm:t>
    </dgm:pt>
    <dgm:pt modelId="{99798D87-2F9C-4C34-BF55-B832688A61BB}" type="parTrans" cxnId="{46DFD8F8-B853-4328-A9C7-13A43659E17B}">
      <dgm:prSet/>
      <dgm:spPr/>
      <dgm:t>
        <a:bodyPr/>
        <a:lstStyle/>
        <a:p>
          <a:endParaRPr lang="el-GR"/>
        </a:p>
      </dgm:t>
    </dgm:pt>
    <dgm:pt modelId="{88FF1117-40A2-44F3-AA63-43F81B8B8740}" type="sibTrans" cxnId="{46DFD8F8-B853-4328-A9C7-13A43659E17B}">
      <dgm:prSet/>
      <dgm:spPr/>
      <dgm:t>
        <a:bodyPr/>
        <a:lstStyle/>
        <a:p>
          <a:endParaRPr lang="el-GR"/>
        </a:p>
      </dgm:t>
    </dgm:pt>
    <dgm:pt modelId="{7374222D-04C2-48F6-AFEC-22AF6A1CAE41}">
      <dgm:prSet phldrT="[Κείμενο]" custT="1"/>
      <dgm:spPr/>
      <dgm:t>
        <a:bodyPr/>
        <a:lstStyle/>
        <a:p>
          <a:r>
            <a:rPr lang="el-GR" sz="1600" dirty="0" smtClean="0"/>
            <a:t>Ελάττωση των </a:t>
          </a:r>
          <a:r>
            <a:rPr lang="en-US" sz="1600" dirty="0" smtClean="0"/>
            <a:t>Gram</a:t>
          </a:r>
          <a:r>
            <a:rPr lang="el-GR" sz="1600" dirty="0" smtClean="0"/>
            <a:t> (+) </a:t>
          </a:r>
          <a:r>
            <a:rPr lang="el-GR" sz="1600" dirty="0" err="1" smtClean="0"/>
            <a:t>γαλακτοβάκιλλων</a:t>
          </a:r>
          <a:endParaRPr lang="el-GR" sz="1600" dirty="0"/>
        </a:p>
      </dgm:t>
    </dgm:pt>
    <dgm:pt modelId="{39617504-51CD-4F52-9995-1378EA0AFD16}" type="parTrans" cxnId="{A29FFB84-4E71-4916-A090-70B127AF56D9}">
      <dgm:prSet/>
      <dgm:spPr/>
      <dgm:t>
        <a:bodyPr/>
        <a:lstStyle/>
        <a:p>
          <a:endParaRPr lang="el-GR"/>
        </a:p>
      </dgm:t>
    </dgm:pt>
    <dgm:pt modelId="{6AF85376-A23A-48A0-9721-5F6FE02A9CD8}" type="sibTrans" cxnId="{A29FFB84-4E71-4916-A090-70B127AF56D9}">
      <dgm:prSet/>
      <dgm:spPr/>
      <dgm:t>
        <a:bodyPr/>
        <a:lstStyle/>
        <a:p>
          <a:endParaRPr lang="el-GR"/>
        </a:p>
      </dgm:t>
    </dgm:pt>
    <dgm:pt modelId="{B27DA544-C718-468B-A9DE-D4F7A3F0E496}">
      <dgm:prSet custT="1"/>
      <dgm:spPr/>
      <dgm:t>
        <a:bodyPr/>
        <a:lstStyle/>
        <a:p>
          <a:r>
            <a:rPr lang="el-GR" sz="2000" b="1" dirty="0" smtClean="0"/>
            <a:t>Καλλιέργεια:</a:t>
          </a:r>
          <a:endParaRPr lang="el-GR" sz="2000" dirty="0"/>
        </a:p>
      </dgm:t>
    </dgm:pt>
    <dgm:pt modelId="{0CDEACC4-7599-474C-A776-BDE1D36B454D}" type="parTrans" cxnId="{12DACAFD-7CA4-4A9D-A0FB-9CEA369D8CDE}">
      <dgm:prSet/>
      <dgm:spPr/>
      <dgm:t>
        <a:bodyPr/>
        <a:lstStyle/>
        <a:p>
          <a:endParaRPr lang="el-GR"/>
        </a:p>
      </dgm:t>
    </dgm:pt>
    <dgm:pt modelId="{062ABCC0-6E20-4174-A088-96F095103943}" type="sibTrans" cxnId="{12DACAFD-7CA4-4A9D-A0FB-9CEA369D8CDE}">
      <dgm:prSet/>
      <dgm:spPr/>
      <dgm:t>
        <a:bodyPr/>
        <a:lstStyle/>
        <a:p>
          <a:endParaRPr lang="el-GR"/>
        </a:p>
      </dgm:t>
    </dgm:pt>
    <dgm:pt modelId="{A1B1C22E-1A96-40B4-9070-FBAF141B2E98}">
      <dgm:prSet custT="1"/>
      <dgm:spPr/>
      <dgm:t>
        <a:bodyPr/>
        <a:lstStyle/>
        <a:p>
          <a:r>
            <a:rPr lang="el-GR" sz="1600" dirty="0" smtClean="0"/>
            <a:t>Σε αιματούχο άγαρ, ή </a:t>
          </a:r>
          <a:r>
            <a:rPr lang="en-US" sz="1600" dirty="0" smtClean="0"/>
            <a:t>Gardnerella agar </a:t>
          </a:r>
          <a:r>
            <a:rPr lang="el-GR" sz="1600" dirty="0" smtClean="0"/>
            <a:t> (αιματούχο με αντιβιοτικά), αναερόβια, με </a:t>
          </a:r>
          <a:r>
            <a:rPr lang="en-US" sz="1600" dirty="0" smtClean="0"/>
            <a:t>CO</a:t>
          </a:r>
          <a:r>
            <a:rPr lang="el-GR" sz="1600" baseline="-25000" dirty="0" smtClean="0"/>
            <a:t>2</a:t>
          </a:r>
          <a:r>
            <a:rPr lang="el-GR" sz="1600" dirty="0" smtClean="0"/>
            <a:t>, 24 ώρες, 37</a:t>
          </a:r>
          <a:r>
            <a:rPr lang="el-GR" sz="1600" baseline="30000" dirty="0" smtClean="0"/>
            <a:t>ο</a:t>
          </a:r>
          <a:r>
            <a:rPr lang="el-GR" sz="1600" dirty="0" smtClean="0"/>
            <a:t> </a:t>
          </a:r>
          <a:r>
            <a:rPr lang="en-US" sz="1600" dirty="0" smtClean="0"/>
            <a:t>C</a:t>
          </a:r>
          <a:r>
            <a:rPr lang="el-GR" sz="1600" dirty="0" smtClean="0"/>
            <a:t>.  Αποικίες με ελαφρά ζώνη αιμόλυσης</a:t>
          </a:r>
          <a:endParaRPr lang="el-GR" sz="1600" dirty="0"/>
        </a:p>
      </dgm:t>
    </dgm:pt>
    <dgm:pt modelId="{6E393E3F-E1D5-4B97-80E2-E7685827B16E}" type="parTrans" cxnId="{A8FFEAD2-E41F-44CB-8427-8C41B552C376}">
      <dgm:prSet/>
      <dgm:spPr/>
      <dgm:t>
        <a:bodyPr/>
        <a:lstStyle/>
        <a:p>
          <a:endParaRPr lang="el-GR"/>
        </a:p>
      </dgm:t>
    </dgm:pt>
    <dgm:pt modelId="{89407508-C66B-4AC5-A065-6B43FA21099B}" type="sibTrans" cxnId="{A8FFEAD2-E41F-44CB-8427-8C41B552C376}">
      <dgm:prSet/>
      <dgm:spPr/>
      <dgm:t>
        <a:bodyPr/>
        <a:lstStyle/>
        <a:p>
          <a:endParaRPr lang="el-GR"/>
        </a:p>
      </dgm:t>
    </dgm:pt>
    <dgm:pt modelId="{AB2F250B-E04F-4387-B747-997AFD57D1DF}">
      <dgm:prSet phldrT="[Κείμενο]" custT="1"/>
      <dgm:spPr/>
      <dgm:t>
        <a:bodyPr/>
        <a:lstStyle/>
        <a:p>
          <a:r>
            <a:rPr lang="el-GR" sz="1600" dirty="0" smtClean="0"/>
            <a:t>Απουσία ή μικρός αριθμός πυοσφαιρίων</a:t>
          </a:r>
          <a:endParaRPr lang="el-GR" sz="1600" b="0" dirty="0"/>
        </a:p>
      </dgm:t>
    </dgm:pt>
    <dgm:pt modelId="{C5948021-08FE-4CB3-9F26-203AEC64B29C}" type="parTrans" cxnId="{6FFD7114-B42F-4765-9326-F960D179B5A6}">
      <dgm:prSet/>
      <dgm:spPr/>
      <dgm:t>
        <a:bodyPr/>
        <a:lstStyle/>
        <a:p>
          <a:endParaRPr lang="el-GR"/>
        </a:p>
      </dgm:t>
    </dgm:pt>
    <dgm:pt modelId="{E95D2C9D-5CCB-4471-BE64-49DA5ED56F48}" type="sibTrans" cxnId="{6FFD7114-B42F-4765-9326-F960D179B5A6}">
      <dgm:prSet/>
      <dgm:spPr/>
      <dgm:t>
        <a:bodyPr/>
        <a:lstStyle/>
        <a:p>
          <a:endParaRPr lang="el-GR"/>
        </a:p>
      </dgm:t>
    </dgm:pt>
    <dgm:pt modelId="{8817AE53-D9F5-4306-B299-3B945D3EE277}">
      <dgm:prSet phldrT="[Κείμενο]" custT="1"/>
      <dgm:spPr/>
      <dgm:t>
        <a:bodyPr/>
        <a:lstStyle/>
        <a:p>
          <a:r>
            <a:rPr lang="el-GR" sz="1600" dirty="0" smtClean="0"/>
            <a:t>Παρουσία </a:t>
          </a:r>
          <a:r>
            <a:rPr lang="en-US" sz="1600" dirty="0" smtClean="0"/>
            <a:t>Clue cells</a:t>
          </a:r>
          <a:r>
            <a:rPr lang="el-GR" sz="1600" dirty="0" smtClean="0"/>
            <a:t> σε ποσοστό 20%</a:t>
          </a:r>
          <a:endParaRPr lang="el-GR" sz="1600" b="0" dirty="0"/>
        </a:p>
      </dgm:t>
    </dgm:pt>
    <dgm:pt modelId="{1158B6C1-A720-44B0-A7A6-665FFED25D76}" type="parTrans" cxnId="{7C040DBD-173E-4DD5-8C5C-5A875608C3FC}">
      <dgm:prSet/>
      <dgm:spPr/>
      <dgm:t>
        <a:bodyPr/>
        <a:lstStyle/>
        <a:p>
          <a:endParaRPr lang="el-GR"/>
        </a:p>
      </dgm:t>
    </dgm:pt>
    <dgm:pt modelId="{D1EE9A68-5A09-4798-9C6D-EBAB52553ADE}" type="sibTrans" cxnId="{7C040DBD-173E-4DD5-8C5C-5A875608C3FC}">
      <dgm:prSet/>
      <dgm:spPr/>
      <dgm:t>
        <a:bodyPr/>
        <a:lstStyle/>
        <a:p>
          <a:endParaRPr lang="el-GR"/>
        </a:p>
      </dgm:t>
    </dgm:pt>
    <dgm:pt modelId="{C8BD7585-407F-4DEC-BC5C-2D19F1752ADF}">
      <dgm:prSet phldrT="[Κείμενο]" custT="1"/>
      <dgm:spPr/>
      <dgm:t>
        <a:bodyPr/>
        <a:lstStyle/>
        <a:p>
          <a:r>
            <a:rPr lang="el-GR" sz="1600" dirty="0" smtClean="0"/>
            <a:t>Παρουσία μεγάλου αριθμού μικρών βακτηρίων</a:t>
          </a:r>
          <a:endParaRPr lang="el-GR" sz="1600" b="0" dirty="0"/>
        </a:p>
      </dgm:t>
    </dgm:pt>
    <dgm:pt modelId="{628D6E62-0FF2-4A01-85D8-8F623EFDE433}" type="parTrans" cxnId="{9A5E5184-E2A9-4BBD-808A-A4BA9BBA2F61}">
      <dgm:prSet/>
      <dgm:spPr/>
      <dgm:t>
        <a:bodyPr/>
        <a:lstStyle/>
        <a:p>
          <a:endParaRPr lang="el-GR"/>
        </a:p>
      </dgm:t>
    </dgm:pt>
    <dgm:pt modelId="{B6A3C780-9E44-4A12-8535-B31F087C9149}" type="sibTrans" cxnId="{9A5E5184-E2A9-4BBD-808A-A4BA9BBA2F61}">
      <dgm:prSet/>
      <dgm:spPr/>
      <dgm:t>
        <a:bodyPr/>
        <a:lstStyle/>
        <a:p>
          <a:endParaRPr lang="el-GR"/>
        </a:p>
      </dgm:t>
    </dgm:pt>
    <dgm:pt modelId="{67F2FA94-DDAB-45B2-B3C4-459C64794C96}">
      <dgm:prSet phldrT="[Κείμενο]" custT="1"/>
      <dgm:spPr/>
      <dgm:t>
        <a:bodyPr/>
        <a:lstStyle/>
        <a:p>
          <a:r>
            <a:rPr lang="el-GR" sz="1600" dirty="0" smtClean="0"/>
            <a:t>Επικράτηση των </a:t>
          </a:r>
          <a:r>
            <a:rPr lang="en-US" sz="1600" dirty="0" smtClean="0"/>
            <a:t>Gram (-)</a:t>
          </a:r>
          <a:r>
            <a:rPr lang="el-GR" sz="1600" dirty="0" smtClean="0"/>
            <a:t> </a:t>
          </a:r>
          <a:r>
            <a:rPr lang="el-GR" sz="1600" dirty="0" err="1" smtClean="0"/>
            <a:t>κοκκοβακτηριδίων</a:t>
          </a:r>
          <a:r>
            <a:rPr lang="el-GR" sz="1600" dirty="0" smtClean="0"/>
            <a:t> </a:t>
          </a:r>
          <a:r>
            <a:rPr lang="el-GR" sz="1600" i="1" dirty="0" smtClean="0"/>
            <a:t>(</a:t>
          </a:r>
          <a:r>
            <a:rPr lang="en-US" sz="1600" i="1" dirty="0" smtClean="0"/>
            <a:t>G. vaginalis, </a:t>
          </a:r>
          <a:r>
            <a:rPr lang="en-US" sz="1600" i="1" dirty="0" err="1" smtClean="0"/>
            <a:t>Mobiluncus</a:t>
          </a:r>
          <a:r>
            <a:rPr lang="en-US" sz="1600" i="1" dirty="0" smtClean="0"/>
            <a:t>, Bacteroides)</a:t>
          </a:r>
          <a:endParaRPr lang="el-GR" sz="1600" i="1" dirty="0"/>
        </a:p>
      </dgm:t>
    </dgm:pt>
    <dgm:pt modelId="{480E8695-D786-4285-A088-E5C18E906C09}" type="parTrans" cxnId="{99113416-092B-470B-9B66-E9610D8BF0DC}">
      <dgm:prSet/>
      <dgm:spPr/>
      <dgm:t>
        <a:bodyPr/>
        <a:lstStyle/>
        <a:p>
          <a:endParaRPr lang="el-GR"/>
        </a:p>
      </dgm:t>
    </dgm:pt>
    <dgm:pt modelId="{F9A8B53B-C818-4E14-B580-E1155394D215}" type="sibTrans" cxnId="{99113416-092B-470B-9B66-E9610D8BF0DC}">
      <dgm:prSet/>
      <dgm:spPr/>
      <dgm:t>
        <a:bodyPr/>
        <a:lstStyle/>
        <a:p>
          <a:endParaRPr lang="el-GR"/>
        </a:p>
      </dgm:t>
    </dgm:pt>
    <dgm:pt modelId="{D5831117-5462-4ADB-AAE6-DBE0FA0C79A9}">
      <dgm:prSet phldrT="[Κείμενο]" custT="1"/>
      <dgm:spPr/>
      <dgm:t>
        <a:bodyPr/>
        <a:lstStyle/>
        <a:p>
          <a:r>
            <a:rPr lang="el-GR" sz="1600" dirty="0" smtClean="0"/>
            <a:t>Παρουσία </a:t>
          </a:r>
          <a:r>
            <a:rPr lang="en-US" sz="1600" dirty="0" smtClean="0"/>
            <a:t>Clue cells</a:t>
          </a:r>
          <a:endParaRPr lang="el-GR" sz="1600" dirty="0"/>
        </a:p>
      </dgm:t>
    </dgm:pt>
    <dgm:pt modelId="{100F8DF7-8008-410D-B3E8-B957ABF46C07}" type="parTrans" cxnId="{3B676B27-D514-4167-BC92-97E703B15AF0}">
      <dgm:prSet/>
      <dgm:spPr/>
      <dgm:t>
        <a:bodyPr/>
        <a:lstStyle/>
        <a:p>
          <a:endParaRPr lang="el-GR"/>
        </a:p>
      </dgm:t>
    </dgm:pt>
    <dgm:pt modelId="{D4140F32-6DB0-4C88-88B8-6E791A081852}" type="sibTrans" cxnId="{3B676B27-D514-4167-BC92-97E703B15AF0}">
      <dgm:prSet/>
      <dgm:spPr/>
      <dgm:t>
        <a:bodyPr/>
        <a:lstStyle/>
        <a:p>
          <a:endParaRPr lang="el-GR"/>
        </a:p>
      </dgm:t>
    </dgm:pt>
    <dgm:pt modelId="{F282B9E0-AAF5-41D9-A179-A092851D4637}">
      <dgm:prSet phldrT="[Κείμενο]" custT="1"/>
      <dgm:spPr/>
      <dgm:t>
        <a:bodyPr/>
        <a:lstStyle/>
        <a:p>
          <a:r>
            <a:rPr lang="el-GR" sz="1600" dirty="0" smtClean="0"/>
            <a:t>Απουσία πυοσφαιρίων</a:t>
          </a:r>
          <a:endParaRPr lang="el-GR" sz="1600" dirty="0"/>
        </a:p>
      </dgm:t>
    </dgm:pt>
    <dgm:pt modelId="{4974B053-9A40-4DFB-9A78-80D04214EC68}" type="parTrans" cxnId="{FB5B861C-8F17-45FC-87E5-90397AF959B2}">
      <dgm:prSet/>
      <dgm:spPr/>
      <dgm:t>
        <a:bodyPr/>
        <a:lstStyle/>
        <a:p>
          <a:endParaRPr lang="el-GR"/>
        </a:p>
      </dgm:t>
    </dgm:pt>
    <dgm:pt modelId="{77B22B9A-2A74-4702-9053-F866F18876FA}" type="sibTrans" cxnId="{FB5B861C-8F17-45FC-87E5-90397AF959B2}">
      <dgm:prSet/>
      <dgm:spPr/>
      <dgm:t>
        <a:bodyPr/>
        <a:lstStyle/>
        <a:p>
          <a:endParaRPr lang="el-GR"/>
        </a:p>
      </dgm:t>
    </dgm:pt>
    <dgm:pt modelId="{E85FC42B-6CD6-4639-B0D1-93D7B9254B66}" type="pres">
      <dgm:prSet presAssocID="{61841CEE-667C-417E-9DB2-83ADE63474C6}" presName="Name0" presStyleCnt="0">
        <dgm:presLayoutVars>
          <dgm:dir/>
          <dgm:animLvl val="lvl"/>
          <dgm:resizeHandles/>
        </dgm:presLayoutVars>
      </dgm:prSet>
      <dgm:spPr/>
      <dgm:t>
        <a:bodyPr/>
        <a:lstStyle/>
        <a:p>
          <a:endParaRPr lang="el-GR"/>
        </a:p>
      </dgm:t>
    </dgm:pt>
    <dgm:pt modelId="{0B684426-A320-410E-86E2-EE7FDFEC2EC4}" type="pres">
      <dgm:prSet presAssocID="{758526C1-4711-46F3-857E-B9E496ADA572}" presName="linNode" presStyleCnt="0"/>
      <dgm:spPr/>
    </dgm:pt>
    <dgm:pt modelId="{F49C4CC3-F8A1-4C31-A42F-49F945EA9DFB}" type="pres">
      <dgm:prSet presAssocID="{758526C1-4711-46F3-857E-B9E496ADA572}" presName="parentShp" presStyleLbl="node1" presStyleIdx="0" presStyleCnt="3">
        <dgm:presLayoutVars>
          <dgm:bulletEnabled val="1"/>
        </dgm:presLayoutVars>
      </dgm:prSet>
      <dgm:spPr/>
      <dgm:t>
        <a:bodyPr/>
        <a:lstStyle/>
        <a:p>
          <a:endParaRPr lang="el-GR"/>
        </a:p>
      </dgm:t>
    </dgm:pt>
    <dgm:pt modelId="{B231569C-2CC1-4CE1-BE06-2062B7F89AA3}" type="pres">
      <dgm:prSet presAssocID="{758526C1-4711-46F3-857E-B9E496ADA572}" presName="childShp" presStyleLbl="bgAccFollowNode1" presStyleIdx="0" presStyleCnt="3" custScaleY="113333">
        <dgm:presLayoutVars>
          <dgm:bulletEnabled val="1"/>
        </dgm:presLayoutVars>
      </dgm:prSet>
      <dgm:spPr/>
      <dgm:t>
        <a:bodyPr/>
        <a:lstStyle/>
        <a:p>
          <a:endParaRPr lang="el-GR"/>
        </a:p>
      </dgm:t>
    </dgm:pt>
    <dgm:pt modelId="{11F3A80A-8477-438E-A175-1C43F9A40DCA}" type="pres">
      <dgm:prSet presAssocID="{2EA55312-CEC3-4086-8DA2-B140C08A3A30}" presName="spacing" presStyleCnt="0"/>
      <dgm:spPr/>
    </dgm:pt>
    <dgm:pt modelId="{4867E93F-FC7C-4BD1-A265-EE58A33FABC0}" type="pres">
      <dgm:prSet presAssocID="{5EA09CA7-BD59-4E41-8202-48E330BB31B1}" presName="linNode" presStyleCnt="0"/>
      <dgm:spPr/>
    </dgm:pt>
    <dgm:pt modelId="{B3C77DDC-BDE3-4011-9D1D-72B9D585D57B}" type="pres">
      <dgm:prSet presAssocID="{5EA09CA7-BD59-4E41-8202-48E330BB31B1}" presName="parentShp" presStyleLbl="node1" presStyleIdx="1" presStyleCnt="3">
        <dgm:presLayoutVars>
          <dgm:bulletEnabled val="1"/>
        </dgm:presLayoutVars>
      </dgm:prSet>
      <dgm:spPr/>
      <dgm:t>
        <a:bodyPr/>
        <a:lstStyle/>
        <a:p>
          <a:endParaRPr lang="el-GR"/>
        </a:p>
      </dgm:t>
    </dgm:pt>
    <dgm:pt modelId="{6D415B17-8820-4955-B862-FE550C9538EE}" type="pres">
      <dgm:prSet presAssocID="{5EA09CA7-BD59-4E41-8202-48E330BB31B1}" presName="childShp" presStyleLbl="bgAccFollowNode1" presStyleIdx="1" presStyleCnt="3" custScaleY="126855">
        <dgm:presLayoutVars>
          <dgm:bulletEnabled val="1"/>
        </dgm:presLayoutVars>
      </dgm:prSet>
      <dgm:spPr/>
      <dgm:t>
        <a:bodyPr/>
        <a:lstStyle/>
        <a:p>
          <a:endParaRPr lang="el-GR"/>
        </a:p>
      </dgm:t>
    </dgm:pt>
    <dgm:pt modelId="{C7493EBA-CCEE-4A38-99EE-5E8B5606F07D}" type="pres">
      <dgm:prSet presAssocID="{88FF1117-40A2-44F3-AA63-43F81B8B8740}" presName="spacing" presStyleCnt="0"/>
      <dgm:spPr/>
    </dgm:pt>
    <dgm:pt modelId="{8AE3BCC9-1CDF-4BC0-9D88-F4B03CF8DC11}" type="pres">
      <dgm:prSet presAssocID="{B27DA544-C718-468B-A9DE-D4F7A3F0E496}" presName="linNode" presStyleCnt="0"/>
      <dgm:spPr/>
    </dgm:pt>
    <dgm:pt modelId="{526D1762-26C5-4486-ACFF-A5D1565D06F2}" type="pres">
      <dgm:prSet presAssocID="{B27DA544-C718-468B-A9DE-D4F7A3F0E496}" presName="parentShp" presStyleLbl="node1" presStyleIdx="2" presStyleCnt="3">
        <dgm:presLayoutVars>
          <dgm:bulletEnabled val="1"/>
        </dgm:presLayoutVars>
      </dgm:prSet>
      <dgm:spPr/>
      <dgm:t>
        <a:bodyPr/>
        <a:lstStyle/>
        <a:p>
          <a:endParaRPr lang="el-GR"/>
        </a:p>
      </dgm:t>
    </dgm:pt>
    <dgm:pt modelId="{554BE59F-27C0-4DCF-90E6-4891798E863E}" type="pres">
      <dgm:prSet presAssocID="{B27DA544-C718-468B-A9DE-D4F7A3F0E496}" presName="childShp" presStyleLbl="bgAccFollowNode1" presStyleIdx="2" presStyleCnt="3" custLinFactNeighborX="1562" custLinFactNeighborY="4374">
        <dgm:presLayoutVars>
          <dgm:bulletEnabled val="1"/>
        </dgm:presLayoutVars>
      </dgm:prSet>
      <dgm:spPr/>
      <dgm:t>
        <a:bodyPr/>
        <a:lstStyle/>
        <a:p>
          <a:endParaRPr lang="el-GR"/>
        </a:p>
      </dgm:t>
    </dgm:pt>
  </dgm:ptLst>
  <dgm:cxnLst>
    <dgm:cxn modelId="{607FB143-B598-4A84-BC68-D4B4D2150696}" type="presOf" srcId="{67F2FA94-DDAB-45B2-B3C4-459C64794C96}" destId="{6D415B17-8820-4955-B862-FE550C9538EE}" srcOrd="0" destOrd="1" presId="urn:microsoft.com/office/officeart/2005/8/layout/vList6"/>
    <dgm:cxn modelId="{991E0D53-2E98-406B-A8E0-97E86DE2B1F9}" type="presOf" srcId="{AB2F250B-E04F-4387-B747-997AFD57D1DF}" destId="{B231569C-2CC1-4CE1-BE06-2062B7F89AA3}" srcOrd="0" destOrd="1" presId="urn:microsoft.com/office/officeart/2005/8/layout/vList6"/>
    <dgm:cxn modelId="{41D72AD0-E748-4CE9-BF76-1D05BA5325B7}" type="presOf" srcId="{5EA09CA7-BD59-4E41-8202-48E330BB31B1}" destId="{B3C77DDC-BDE3-4011-9D1D-72B9D585D57B}" srcOrd="0" destOrd="0" presId="urn:microsoft.com/office/officeart/2005/8/layout/vList6"/>
    <dgm:cxn modelId="{D4DDE685-A576-4819-8CB3-75904AFB3935}" type="presOf" srcId="{8817AE53-D9F5-4306-B299-3B945D3EE277}" destId="{B231569C-2CC1-4CE1-BE06-2062B7F89AA3}" srcOrd="0" destOrd="2" presId="urn:microsoft.com/office/officeart/2005/8/layout/vList6"/>
    <dgm:cxn modelId="{65269D48-4C13-49A0-B723-5D44460651E2}" type="presOf" srcId="{F282B9E0-AAF5-41D9-A179-A092851D4637}" destId="{6D415B17-8820-4955-B862-FE550C9538EE}" srcOrd="0" destOrd="3" presId="urn:microsoft.com/office/officeart/2005/8/layout/vList6"/>
    <dgm:cxn modelId="{283AD36B-624F-4E28-B36D-0F060786D72D}" type="presOf" srcId="{61841CEE-667C-417E-9DB2-83ADE63474C6}" destId="{E85FC42B-6CD6-4639-B0D1-93D7B9254B66}" srcOrd="0" destOrd="0" presId="urn:microsoft.com/office/officeart/2005/8/layout/vList6"/>
    <dgm:cxn modelId="{95B896BE-9296-4ECC-ABFB-FB55D108FEE4}" type="presOf" srcId="{B27DA544-C718-468B-A9DE-D4F7A3F0E496}" destId="{526D1762-26C5-4486-ACFF-A5D1565D06F2}" srcOrd="0" destOrd="0" presId="urn:microsoft.com/office/officeart/2005/8/layout/vList6"/>
    <dgm:cxn modelId="{5870C20E-2A3A-4255-A455-6E9B84239046}" type="presOf" srcId="{4B5A3A3F-C66B-4735-A37C-FE586307BA65}" destId="{B231569C-2CC1-4CE1-BE06-2062B7F89AA3}" srcOrd="0" destOrd="0" presId="urn:microsoft.com/office/officeart/2005/8/layout/vList6"/>
    <dgm:cxn modelId="{12DACAFD-7CA4-4A9D-A0FB-9CEA369D8CDE}" srcId="{61841CEE-667C-417E-9DB2-83ADE63474C6}" destId="{B27DA544-C718-468B-A9DE-D4F7A3F0E496}" srcOrd="2" destOrd="0" parTransId="{0CDEACC4-7599-474C-A776-BDE1D36B454D}" sibTransId="{062ABCC0-6E20-4174-A088-96F095103943}"/>
    <dgm:cxn modelId="{BF723D73-F041-47BA-B6F2-6F40DDBDAB32}" type="presOf" srcId="{D5831117-5462-4ADB-AAE6-DBE0FA0C79A9}" destId="{6D415B17-8820-4955-B862-FE550C9538EE}" srcOrd="0" destOrd="2" presId="urn:microsoft.com/office/officeart/2005/8/layout/vList6"/>
    <dgm:cxn modelId="{FB5B861C-8F17-45FC-87E5-90397AF959B2}" srcId="{5EA09CA7-BD59-4E41-8202-48E330BB31B1}" destId="{F282B9E0-AAF5-41D9-A179-A092851D4637}" srcOrd="3" destOrd="0" parTransId="{4974B053-9A40-4DFB-9A78-80D04214EC68}" sibTransId="{77B22B9A-2A74-4702-9053-F866F18876FA}"/>
    <dgm:cxn modelId="{3B676B27-D514-4167-BC92-97E703B15AF0}" srcId="{5EA09CA7-BD59-4E41-8202-48E330BB31B1}" destId="{D5831117-5462-4ADB-AAE6-DBE0FA0C79A9}" srcOrd="2" destOrd="0" parTransId="{100F8DF7-8008-410D-B3E8-B957ABF46C07}" sibTransId="{D4140F32-6DB0-4C88-88B8-6E791A081852}"/>
    <dgm:cxn modelId="{9A5E5184-E2A9-4BBD-808A-A4BA9BBA2F61}" srcId="{758526C1-4711-46F3-857E-B9E496ADA572}" destId="{C8BD7585-407F-4DEC-BC5C-2D19F1752ADF}" srcOrd="3" destOrd="0" parTransId="{628D6E62-0FF2-4A01-85D8-8F623EFDE433}" sibTransId="{B6A3C780-9E44-4A12-8535-B31F087C9149}"/>
    <dgm:cxn modelId="{99113416-092B-470B-9B66-E9610D8BF0DC}" srcId="{5EA09CA7-BD59-4E41-8202-48E330BB31B1}" destId="{67F2FA94-DDAB-45B2-B3C4-459C64794C96}" srcOrd="1" destOrd="0" parTransId="{480E8695-D786-4285-A088-E5C18E906C09}" sibTransId="{F9A8B53B-C818-4E14-B580-E1155394D215}"/>
    <dgm:cxn modelId="{C04702EE-9A95-4CBF-A3F6-9E77219BA97F}" srcId="{758526C1-4711-46F3-857E-B9E496ADA572}" destId="{4B5A3A3F-C66B-4735-A37C-FE586307BA65}" srcOrd="0" destOrd="0" parTransId="{FF10B0CB-8614-4F2B-ACDA-B1BD981FFA0C}" sibTransId="{48AC01CE-20F5-4F6E-B546-1823C5FD206A}"/>
    <dgm:cxn modelId="{6FFD7114-B42F-4765-9326-F960D179B5A6}" srcId="{758526C1-4711-46F3-857E-B9E496ADA572}" destId="{AB2F250B-E04F-4387-B747-997AFD57D1DF}" srcOrd="1" destOrd="0" parTransId="{C5948021-08FE-4CB3-9F26-203AEC64B29C}" sibTransId="{E95D2C9D-5CCB-4471-BE64-49DA5ED56F48}"/>
    <dgm:cxn modelId="{344E3715-44F6-43A6-B2C7-CE8CBF336C77}" type="presOf" srcId="{C8BD7585-407F-4DEC-BC5C-2D19F1752ADF}" destId="{B231569C-2CC1-4CE1-BE06-2062B7F89AA3}" srcOrd="0" destOrd="3" presId="urn:microsoft.com/office/officeart/2005/8/layout/vList6"/>
    <dgm:cxn modelId="{A29FFB84-4E71-4916-A090-70B127AF56D9}" srcId="{5EA09CA7-BD59-4E41-8202-48E330BB31B1}" destId="{7374222D-04C2-48F6-AFEC-22AF6A1CAE41}" srcOrd="0" destOrd="0" parTransId="{39617504-51CD-4F52-9995-1378EA0AFD16}" sibTransId="{6AF85376-A23A-48A0-9721-5F6FE02A9CD8}"/>
    <dgm:cxn modelId="{FDE309CB-3AC2-4E3E-BC6D-B57AA7A0ED4B}" type="presOf" srcId="{A1B1C22E-1A96-40B4-9070-FBAF141B2E98}" destId="{554BE59F-27C0-4DCF-90E6-4891798E863E}" srcOrd="0" destOrd="0" presId="urn:microsoft.com/office/officeart/2005/8/layout/vList6"/>
    <dgm:cxn modelId="{61A8E274-96CF-4DA3-AA77-FC7570BE7CE3}" type="presOf" srcId="{758526C1-4711-46F3-857E-B9E496ADA572}" destId="{F49C4CC3-F8A1-4C31-A42F-49F945EA9DFB}" srcOrd="0" destOrd="0" presId="urn:microsoft.com/office/officeart/2005/8/layout/vList6"/>
    <dgm:cxn modelId="{702FDB73-9056-4FEF-B533-672F8E22C89D}" type="presOf" srcId="{7374222D-04C2-48F6-AFEC-22AF6A1CAE41}" destId="{6D415B17-8820-4955-B862-FE550C9538EE}" srcOrd="0" destOrd="0" presId="urn:microsoft.com/office/officeart/2005/8/layout/vList6"/>
    <dgm:cxn modelId="{A8FFEAD2-E41F-44CB-8427-8C41B552C376}" srcId="{B27DA544-C718-468B-A9DE-D4F7A3F0E496}" destId="{A1B1C22E-1A96-40B4-9070-FBAF141B2E98}" srcOrd="0" destOrd="0" parTransId="{6E393E3F-E1D5-4B97-80E2-E7685827B16E}" sibTransId="{89407508-C66B-4AC5-A065-6B43FA21099B}"/>
    <dgm:cxn modelId="{CA2FEA83-DCD2-45E2-8388-B7E1192CBFFD}" srcId="{61841CEE-667C-417E-9DB2-83ADE63474C6}" destId="{758526C1-4711-46F3-857E-B9E496ADA572}" srcOrd="0" destOrd="0" parTransId="{97A2D756-DC98-4F47-9E7A-D5FF848E953E}" sibTransId="{2EA55312-CEC3-4086-8DA2-B140C08A3A30}"/>
    <dgm:cxn modelId="{7C040DBD-173E-4DD5-8C5C-5A875608C3FC}" srcId="{758526C1-4711-46F3-857E-B9E496ADA572}" destId="{8817AE53-D9F5-4306-B299-3B945D3EE277}" srcOrd="2" destOrd="0" parTransId="{1158B6C1-A720-44B0-A7A6-665FFED25D76}" sibTransId="{D1EE9A68-5A09-4798-9C6D-EBAB52553ADE}"/>
    <dgm:cxn modelId="{46DFD8F8-B853-4328-A9C7-13A43659E17B}" srcId="{61841CEE-667C-417E-9DB2-83ADE63474C6}" destId="{5EA09CA7-BD59-4E41-8202-48E330BB31B1}" srcOrd="1" destOrd="0" parTransId="{99798D87-2F9C-4C34-BF55-B832688A61BB}" sibTransId="{88FF1117-40A2-44F3-AA63-43F81B8B8740}"/>
    <dgm:cxn modelId="{7DA23D20-EE7C-4762-925E-9903067383B9}" type="presParOf" srcId="{E85FC42B-6CD6-4639-B0D1-93D7B9254B66}" destId="{0B684426-A320-410E-86E2-EE7FDFEC2EC4}" srcOrd="0" destOrd="0" presId="urn:microsoft.com/office/officeart/2005/8/layout/vList6"/>
    <dgm:cxn modelId="{FD46CB10-1E43-477F-A7A4-5270DC0F5727}" type="presParOf" srcId="{0B684426-A320-410E-86E2-EE7FDFEC2EC4}" destId="{F49C4CC3-F8A1-4C31-A42F-49F945EA9DFB}" srcOrd="0" destOrd="0" presId="urn:microsoft.com/office/officeart/2005/8/layout/vList6"/>
    <dgm:cxn modelId="{0E36BE55-D84D-4822-BB2F-5571C7D47124}" type="presParOf" srcId="{0B684426-A320-410E-86E2-EE7FDFEC2EC4}" destId="{B231569C-2CC1-4CE1-BE06-2062B7F89AA3}" srcOrd="1" destOrd="0" presId="urn:microsoft.com/office/officeart/2005/8/layout/vList6"/>
    <dgm:cxn modelId="{7D456F0F-A54F-4173-AF15-08B2D8A3DA12}" type="presParOf" srcId="{E85FC42B-6CD6-4639-B0D1-93D7B9254B66}" destId="{11F3A80A-8477-438E-A175-1C43F9A40DCA}" srcOrd="1" destOrd="0" presId="urn:microsoft.com/office/officeart/2005/8/layout/vList6"/>
    <dgm:cxn modelId="{ED5E80B6-0050-4E04-93C9-888F34806AD5}" type="presParOf" srcId="{E85FC42B-6CD6-4639-B0D1-93D7B9254B66}" destId="{4867E93F-FC7C-4BD1-A265-EE58A33FABC0}" srcOrd="2" destOrd="0" presId="urn:microsoft.com/office/officeart/2005/8/layout/vList6"/>
    <dgm:cxn modelId="{D6405474-7AB3-4825-A3C9-D466C72B555C}" type="presParOf" srcId="{4867E93F-FC7C-4BD1-A265-EE58A33FABC0}" destId="{B3C77DDC-BDE3-4011-9D1D-72B9D585D57B}" srcOrd="0" destOrd="0" presId="urn:microsoft.com/office/officeart/2005/8/layout/vList6"/>
    <dgm:cxn modelId="{7C015154-0E20-4862-AB5F-4F3357607697}" type="presParOf" srcId="{4867E93F-FC7C-4BD1-A265-EE58A33FABC0}" destId="{6D415B17-8820-4955-B862-FE550C9538EE}" srcOrd="1" destOrd="0" presId="urn:microsoft.com/office/officeart/2005/8/layout/vList6"/>
    <dgm:cxn modelId="{CD12053D-1D70-4C8C-87EC-B2258AE5919A}" type="presParOf" srcId="{E85FC42B-6CD6-4639-B0D1-93D7B9254B66}" destId="{C7493EBA-CCEE-4A38-99EE-5E8B5606F07D}" srcOrd="3" destOrd="0" presId="urn:microsoft.com/office/officeart/2005/8/layout/vList6"/>
    <dgm:cxn modelId="{7720C318-C78D-45A9-8401-3C640D312DB2}" type="presParOf" srcId="{E85FC42B-6CD6-4639-B0D1-93D7B9254B66}" destId="{8AE3BCC9-1CDF-4BC0-9D88-F4B03CF8DC11}" srcOrd="4" destOrd="0" presId="urn:microsoft.com/office/officeart/2005/8/layout/vList6"/>
    <dgm:cxn modelId="{3CD1B6CF-9A03-49FA-9E24-196DC044FFDF}" type="presParOf" srcId="{8AE3BCC9-1CDF-4BC0-9D88-F4B03CF8DC11}" destId="{526D1762-26C5-4486-ACFF-A5D1565D06F2}" srcOrd="0" destOrd="0" presId="urn:microsoft.com/office/officeart/2005/8/layout/vList6"/>
    <dgm:cxn modelId="{6F6B77AA-2175-4D1F-8FF6-1CE96D5449F9}" type="presParOf" srcId="{8AE3BCC9-1CDF-4BC0-9D88-F4B03CF8DC11}" destId="{554BE59F-27C0-4DCF-90E6-4891798E863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87A7532-A338-47D6-BDCD-50CFE8DFA89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C4607E5C-81EF-421A-B7EA-67277E6E2410}">
      <dgm:prSet phldrT="[Κείμενο]" custT="1"/>
      <dgm:spPr/>
      <dgm:t>
        <a:bodyPr/>
        <a:lstStyle/>
        <a:p>
          <a:r>
            <a:rPr lang="el-GR" sz="2000" b="1" u="none" dirty="0" smtClean="0"/>
            <a:t>Λήψη δείγματος:</a:t>
          </a:r>
          <a:endParaRPr lang="el-GR" sz="2000" u="none" dirty="0"/>
        </a:p>
      </dgm:t>
    </dgm:pt>
    <dgm:pt modelId="{E69FD90D-2E40-4025-9085-ABD065A7C62F}" type="parTrans" cxnId="{ABF58D80-5848-453A-AE0D-03A708AF723C}">
      <dgm:prSet/>
      <dgm:spPr/>
      <dgm:t>
        <a:bodyPr/>
        <a:lstStyle/>
        <a:p>
          <a:endParaRPr lang="el-GR"/>
        </a:p>
      </dgm:t>
    </dgm:pt>
    <dgm:pt modelId="{10C93EDB-7E02-44B2-9264-63723471A749}" type="sibTrans" cxnId="{ABF58D80-5848-453A-AE0D-03A708AF723C}">
      <dgm:prSet/>
      <dgm:spPr/>
      <dgm:t>
        <a:bodyPr/>
        <a:lstStyle/>
        <a:p>
          <a:endParaRPr lang="el-GR"/>
        </a:p>
      </dgm:t>
    </dgm:pt>
    <dgm:pt modelId="{75AEB283-AD45-4036-BB70-AE0D226D7363}">
      <dgm:prSet phldrT="[Κείμενο]"/>
      <dgm:spPr/>
      <dgm:t>
        <a:bodyPr/>
        <a:lstStyle/>
        <a:p>
          <a:r>
            <a:rPr lang="el-GR" b="1" dirty="0" smtClean="0"/>
            <a:t>Απομάκρυνση τραχηλικής βλέννας</a:t>
          </a:r>
          <a:endParaRPr lang="el-GR" dirty="0"/>
        </a:p>
      </dgm:t>
    </dgm:pt>
    <dgm:pt modelId="{1409B171-FFBD-4C5F-8DA7-ED759E8F018A}" type="parTrans" cxnId="{5361510F-EA7A-4A6C-A347-0FF5DEFA797C}">
      <dgm:prSet/>
      <dgm:spPr/>
      <dgm:t>
        <a:bodyPr/>
        <a:lstStyle/>
        <a:p>
          <a:endParaRPr lang="el-GR"/>
        </a:p>
      </dgm:t>
    </dgm:pt>
    <dgm:pt modelId="{B6723909-70BA-4DEF-805B-851E84C406E2}" type="sibTrans" cxnId="{5361510F-EA7A-4A6C-A347-0FF5DEFA797C}">
      <dgm:prSet/>
      <dgm:spPr/>
      <dgm:t>
        <a:bodyPr/>
        <a:lstStyle/>
        <a:p>
          <a:endParaRPr lang="el-GR"/>
        </a:p>
      </dgm:t>
    </dgm:pt>
    <dgm:pt modelId="{E43D7A35-C8A9-4286-B839-4361562482D3}">
      <dgm:prSet phldrT="[Κείμενο]" custT="1"/>
      <dgm:spPr/>
      <dgm:t>
        <a:bodyPr/>
        <a:lstStyle/>
        <a:p>
          <a:r>
            <a:rPr lang="el-GR" sz="2000" b="1" u="none" dirty="0" smtClean="0"/>
            <a:t>Ανίχνευση χλαμυδίων:</a:t>
          </a:r>
          <a:endParaRPr lang="el-GR" sz="2000" u="none" dirty="0"/>
        </a:p>
      </dgm:t>
    </dgm:pt>
    <dgm:pt modelId="{AA324592-8C6A-4435-849A-C64EBCF4C76A}" type="parTrans" cxnId="{871CD2BC-A3B7-43B1-B3F4-A8E22A5BD245}">
      <dgm:prSet/>
      <dgm:spPr/>
      <dgm:t>
        <a:bodyPr/>
        <a:lstStyle/>
        <a:p>
          <a:endParaRPr lang="el-GR"/>
        </a:p>
      </dgm:t>
    </dgm:pt>
    <dgm:pt modelId="{92FDCACB-4ED1-4FD2-A593-C074E6F5C739}" type="sibTrans" cxnId="{871CD2BC-A3B7-43B1-B3F4-A8E22A5BD245}">
      <dgm:prSet/>
      <dgm:spPr/>
      <dgm:t>
        <a:bodyPr/>
        <a:lstStyle/>
        <a:p>
          <a:endParaRPr lang="el-GR"/>
        </a:p>
      </dgm:t>
    </dgm:pt>
    <dgm:pt modelId="{FF1B10D9-5027-409F-A3EB-D9FD85F04D0A}">
      <dgm:prSet phldrT="[Κείμενο]"/>
      <dgm:spPr/>
      <dgm:t>
        <a:bodyPr/>
        <a:lstStyle/>
        <a:p>
          <a:r>
            <a:rPr lang="el-GR" b="1" dirty="0" smtClean="0"/>
            <a:t>Ανοσοφθορισμός</a:t>
          </a:r>
          <a:endParaRPr lang="el-GR" dirty="0"/>
        </a:p>
      </dgm:t>
    </dgm:pt>
    <dgm:pt modelId="{B28998ED-3D23-459C-B746-24242EC189B1}" type="parTrans" cxnId="{63EF4EF7-0ECE-4977-BBD7-0C6ABD181FF7}">
      <dgm:prSet/>
      <dgm:spPr/>
      <dgm:t>
        <a:bodyPr/>
        <a:lstStyle/>
        <a:p>
          <a:endParaRPr lang="el-GR"/>
        </a:p>
      </dgm:t>
    </dgm:pt>
    <dgm:pt modelId="{52684CA9-C674-4F15-9196-892913581D0B}" type="sibTrans" cxnId="{63EF4EF7-0ECE-4977-BBD7-0C6ABD181FF7}">
      <dgm:prSet/>
      <dgm:spPr/>
      <dgm:t>
        <a:bodyPr/>
        <a:lstStyle/>
        <a:p>
          <a:endParaRPr lang="el-GR"/>
        </a:p>
      </dgm:t>
    </dgm:pt>
    <dgm:pt modelId="{F64C9529-88FC-453E-BA9F-7DD4F77EFCC2}">
      <dgm:prSet/>
      <dgm:spPr/>
      <dgm:t>
        <a:bodyPr/>
        <a:lstStyle/>
        <a:p>
          <a:endParaRPr lang="el-GR" dirty="0"/>
        </a:p>
      </dgm:t>
    </dgm:pt>
    <dgm:pt modelId="{B11B7DEA-F32A-4275-9334-B20B1377A8CE}" type="parTrans" cxnId="{9AF1AFA6-AD57-46B4-894E-30D31BC3D924}">
      <dgm:prSet/>
      <dgm:spPr/>
      <dgm:t>
        <a:bodyPr/>
        <a:lstStyle/>
        <a:p>
          <a:endParaRPr lang="el-GR"/>
        </a:p>
      </dgm:t>
    </dgm:pt>
    <dgm:pt modelId="{B606390A-BAF5-41CD-9EAE-CC9549FC5857}" type="sibTrans" cxnId="{9AF1AFA6-AD57-46B4-894E-30D31BC3D924}">
      <dgm:prSet/>
      <dgm:spPr/>
      <dgm:t>
        <a:bodyPr/>
        <a:lstStyle/>
        <a:p>
          <a:endParaRPr lang="el-GR"/>
        </a:p>
      </dgm:t>
    </dgm:pt>
    <dgm:pt modelId="{EBDC100F-4329-4B69-BF8B-49A17B052C90}">
      <dgm:prSet/>
      <dgm:spPr/>
      <dgm:t>
        <a:bodyPr/>
        <a:lstStyle/>
        <a:p>
          <a:r>
            <a:rPr lang="el-GR" b="1" dirty="0" smtClean="0"/>
            <a:t> Εισαγωγή στον τράχηλο λεπτού στυλεού</a:t>
          </a:r>
          <a:endParaRPr lang="el-GR" dirty="0"/>
        </a:p>
      </dgm:t>
    </dgm:pt>
    <dgm:pt modelId="{41F9AC83-D1F8-4217-8320-530AB807638C}" type="parTrans" cxnId="{85E42E9F-DEEA-4428-8499-3A349E931DA5}">
      <dgm:prSet/>
      <dgm:spPr/>
      <dgm:t>
        <a:bodyPr/>
        <a:lstStyle/>
        <a:p>
          <a:endParaRPr lang="el-GR"/>
        </a:p>
      </dgm:t>
    </dgm:pt>
    <dgm:pt modelId="{13D3F665-0751-4794-ABCB-8F645D8B89AC}" type="sibTrans" cxnId="{85E42E9F-DEEA-4428-8499-3A349E931DA5}">
      <dgm:prSet/>
      <dgm:spPr/>
      <dgm:t>
        <a:bodyPr/>
        <a:lstStyle/>
        <a:p>
          <a:endParaRPr lang="el-GR"/>
        </a:p>
      </dgm:t>
    </dgm:pt>
    <dgm:pt modelId="{236A3F44-C4FC-447C-9762-1410624AE3CE}">
      <dgm:prSet/>
      <dgm:spPr/>
      <dgm:t>
        <a:bodyPr/>
        <a:lstStyle/>
        <a:p>
          <a:endParaRPr lang="el-GR" dirty="0"/>
        </a:p>
      </dgm:t>
    </dgm:pt>
    <dgm:pt modelId="{42EEF741-B774-44D6-B4CE-A3E026EA3D14}" type="parTrans" cxnId="{392C90D4-D845-423A-B660-9E23CD072776}">
      <dgm:prSet/>
      <dgm:spPr/>
      <dgm:t>
        <a:bodyPr/>
        <a:lstStyle/>
        <a:p>
          <a:endParaRPr lang="el-GR"/>
        </a:p>
      </dgm:t>
    </dgm:pt>
    <dgm:pt modelId="{6C5C8292-AFFE-44AF-9AC2-7B2E95EDBE30}" type="sibTrans" cxnId="{392C90D4-D845-423A-B660-9E23CD072776}">
      <dgm:prSet/>
      <dgm:spPr/>
      <dgm:t>
        <a:bodyPr/>
        <a:lstStyle/>
        <a:p>
          <a:endParaRPr lang="el-GR"/>
        </a:p>
      </dgm:t>
    </dgm:pt>
    <dgm:pt modelId="{DE98A317-22F1-4120-BC01-52D1D0423D76}">
      <dgm:prSet/>
      <dgm:spPr/>
      <dgm:t>
        <a:bodyPr/>
        <a:lstStyle/>
        <a:p>
          <a:r>
            <a:rPr lang="el-GR" b="1" dirty="0" smtClean="0"/>
            <a:t> Αποκόλληση κυττάρων επιφάνειας τραχήλου</a:t>
          </a:r>
          <a:endParaRPr lang="el-GR" dirty="0"/>
        </a:p>
      </dgm:t>
    </dgm:pt>
    <dgm:pt modelId="{794D0176-B876-4E99-8090-EDFF05483568}" type="parTrans" cxnId="{448DF42D-1C44-47D3-AF99-7508D289E674}">
      <dgm:prSet/>
      <dgm:spPr/>
      <dgm:t>
        <a:bodyPr/>
        <a:lstStyle/>
        <a:p>
          <a:endParaRPr lang="el-GR"/>
        </a:p>
      </dgm:t>
    </dgm:pt>
    <dgm:pt modelId="{5806F90B-62AB-4B07-8DA3-7D07A5512F04}" type="sibTrans" cxnId="{448DF42D-1C44-47D3-AF99-7508D289E674}">
      <dgm:prSet/>
      <dgm:spPr/>
      <dgm:t>
        <a:bodyPr/>
        <a:lstStyle/>
        <a:p>
          <a:endParaRPr lang="el-GR"/>
        </a:p>
      </dgm:t>
    </dgm:pt>
    <dgm:pt modelId="{A5EC8821-81CB-4815-86BA-E5869A07E966}">
      <dgm:prSet/>
      <dgm:spPr/>
      <dgm:t>
        <a:bodyPr/>
        <a:lstStyle/>
        <a:p>
          <a:r>
            <a:rPr lang="el-GR" b="1" dirty="0" smtClean="0"/>
            <a:t>Υβριδισμός</a:t>
          </a:r>
          <a:endParaRPr lang="el-GR" dirty="0"/>
        </a:p>
      </dgm:t>
    </dgm:pt>
    <dgm:pt modelId="{2244DC65-BDC1-4119-B722-0F35D2AFB402}" type="parTrans" cxnId="{1A5EAF33-CAD8-4743-8B66-C7A405509C90}">
      <dgm:prSet/>
      <dgm:spPr/>
      <dgm:t>
        <a:bodyPr/>
        <a:lstStyle/>
        <a:p>
          <a:endParaRPr lang="el-GR"/>
        </a:p>
      </dgm:t>
    </dgm:pt>
    <dgm:pt modelId="{6C0E145B-B506-48AD-9A75-DC4D31D776D3}" type="sibTrans" cxnId="{1A5EAF33-CAD8-4743-8B66-C7A405509C90}">
      <dgm:prSet/>
      <dgm:spPr/>
      <dgm:t>
        <a:bodyPr/>
        <a:lstStyle/>
        <a:p>
          <a:endParaRPr lang="el-GR"/>
        </a:p>
      </dgm:t>
    </dgm:pt>
    <dgm:pt modelId="{E5A9CF24-A285-4C52-8384-47C76F3CB403}">
      <dgm:prSet/>
      <dgm:spPr/>
      <dgm:t>
        <a:bodyPr/>
        <a:lstStyle/>
        <a:p>
          <a:r>
            <a:rPr lang="en-US" b="1" dirty="0" smtClean="0"/>
            <a:t>PCR</a:t>
          </a:r>
          <a:r>
            <a:rPr lang="el-GR" b="1" dirty="0" smtClean="0"/>
            <a:t> </a:t>
          </a:r>
          <a:endParaRPr lang="el-GR" dirty="0"/>
        </a:p>
      </dgm:t>
    </dgm:pt>
    <dgm:pt modelId="{3F6DA290-E525-4983-A6DC-F0E507525B24}" type="parTrans" cxnId="{4C1FA4AC-268B-4C8F-8957-CA1E5055B0E5}">
      <dgm:prSet/>
      <dgm:spPr/>
      <dgm:t>
        <a:bodyPr/>
        <a:lstStyle/>
        <a:p>
          <a:endParaRPr lang="el-GR"/>
        </a:p>
      </dgm:t>
    </dgm:pt>
    <dgm:pt modelId="{63A70A54-86CA-4CD4-9188-455AFAC41CC0}" type="sibTrans" cxnId="{4C1FA4AC-268B-4C8F-8957-CA1E5055B0E5}">
      <dgm:prSet/>
      <dgm:spPr/>
      <dgm:t>
        <a:bodyPr/>
        <a:lstStyle/>
        <a:p>
          <a:endParaRPr lang="el-GR"/>
        </a:p>
      </dgm:t>
    </dgm:pt>
    <dgm:pt modelId="{88505C27-8F96-4A73-BC31-664D236AF135}" type="pres">
      <dgm:prSet presAssocID="{587A7532-A338-47D6-BDCD-50CFE8DFA895}" presName="Name0" presStyleCnt="0">
        <dgm:presLayoutVars>
          <dgm:dir/>
          <dgm:animLvl val="lvl"/>
          <dgm:resizeHandles/>
        </dgm:presLayoutVars>
      </dgm:prSet>
      <dgm:spPr/>
      <dgm:t>
        <a:bodyPr/>
        <a:lstStyle/>
        <a:p>
          <a:endParaRPr lang="el-GR"/>
        </a:p>
      </dgm:t>
    </dgm:pt>
    <dgm:pt modelId="{DF31FE33-C7BF-4986-A071-885296C84341}" type="pres">
      <dgm:prSet presAssocID="{C4607E5C-81EF-421A-B7EA-67277E6E2410}" presName="linNode" presStyleCnt="0"/>
      <dgm:spPr/>
    </dgm:pt>
    <dgm:pt modelId="{0D3B9E78-735B-456C-A9EA-D17DAF4F60E9}" type="pres">
      <dgm:prSet presAssocID="{C4607E5C-81EF-421A-B7EA-67277E6E2410}" presName="parentShp" presStyleLbl="node1" presStyleIdx="0" presStyleCnt="2">
        <dgm:presLayoutVars>
          <dgm:bulletEnabled val="1"/>
        </dgm:presLayoutVars>
      </dgm:prSet>
      <dgm:spPr/>
      <dgm:t>
        <a:bodyPr/>
        <a:lstStyle/>
        <a:p>
          <a:endParaRPr lang="el-GR"/>
        </a:p>
      </dgm:t>
    </dgm:pt>
    <dgm:pt modelId="{93646CE9-0085-490E-8C26-5BBAADAB6C58}" type="pres">
      <dgm:prSet presAssocID="{C4607E5C-81EF-421A-B7EA-67277E6E2410}" presName="childShp" presStyleLbl="bgAccFollowNode1" presStyleIdx="0" presStyleCnt="2">
        <dgm:presLayoutVars>
          <dgm:bulletEnabled val="1"/>
        </dgm:presLayoutVars>
      </dgm:prSet>
      <dgm:spPr/>
      <dgm:t>
        <a:bodyPr/>
        <a:lstStyle/>
        <a:p>
          <a:endParaRPr lang="el-GR"/>
        </a:p>
      </dgm:t>
    </dgm:pt>
    <dgm:pt modelId="{60FA3261-2666-4DA4-9408-5DB9980F7513}" type="pres">
      <dgm:prSet presAssocID="{10C93EDB-7E02-44B2-9264-63723471A749}" presName="spacing" presStyleCnt="0"/>
      <dgm:spPr/>
    </dgm:pt>
    <dgm:pt modelId="{B36FB21F-B7BC-4D27-92FD-A206A8F49280}" type="pres">
      <dgm:prSet presAssocID="{E43D7A35-C8A9-4286-B839-4361562482D3}" presName="linNode" presStyleCnt="0"/>
      <dgm:spPr/>
    </dgm:pt>
    <dgm:pt modelId="{1B09ECF2-81BA-4A34-886B-1D9349AD5190}" type="pres">
      <dgm:prSet presAssocID="{E43D7A35-C8A9-4286-B839-4361562482D3}" presName="parentShp" presStyleLbl="node1" presStyleIdx="1" presStyleCnt="2">
        <dgm:presLayoutVars>
          <dgm:bulletEnabled val="1"/>
        </dgm:presLayoutVars>
      </dgm:prSet>
      <dgm:spPr/>
      <dgm:t>
        <a:bodyPr/>
        <a:lstStyle/>
        <a:p>
          <a:endParaRPr lang="el-GR"/>
        </a:p>
      </dgm:t>
    </dgm:pt>
    <dgm:pt modelId="{9E0C953C-728E-42A7-A585-1186E226E2FD}" type="pres">
      <dgm:prSet presAssocID="{E43D7A35-C8A9-4286-B839-4361562482D3}" presName="childShp" presStyleLbl="bgAccFollowNode1" presStyleIdx="1" presStyleCnt="2">
        <dgm:presLayoutVars>
          <dgm:bulletEnabled val="1"/>
        </dgm:presLayoutVars>
      </dgm:prSet>
      <dgm:spPr/>
      <dgm:t>
        <a:bodyPr/>
        <a:lstStyle/>
        <a:p>
          <a:endParaRPr lang="el-GR"/>
        </a:p>
      </dgm:t>
    </dgm:pt>
  </dgm:ptLst>
  <dgm:cxnLst>
    <dgm:cxn modelId="{448DF42D-1C44-47D3-AF99-7508D289E674}" srcId="{C4607E5C-81EF-421A-B7EA-67277E6E2410}" destId="{DE98A317-22F1-4120-BC01-52D1D0423D76}" srcOrd="4" destOrd="0" parTransId="{794D0176-B876-4E99-8090-EDFF05483568}" sibTransId="{5806F90B-62AB-4B07-8DA3-7D07A5512F04}"/>
    <dgm:cxn modelId="{85E42E9F-DEEA-4428-8499-3A349E931DA5}" srcId="{C4607E5C-81EF-421A-B7EA-67277E6E2410}" destId="{EBDC100F-4329-4B69-BF8B-49A17B052C90}" srcOrd="2" destOrd="0" parTransId="{41F9AC83-D1F8-4217-8320-530AB807638C}" sibTransId="{13D3F665-0751-4794-ABCB-8F645D8B89AC}"/>
    <dgm:cxn modelId="{5361510F-EA7A-4A6C-A347-0FF5DEFA797C}" srcId="{C4607E5C-81EF-421A-B7EA-67277E6E2410}" destId="{75AEB283-AD45-4036-BB70-AE0D226D7363}" srcOrd="0" destOrd="0" parTransId="{1409B171-FFBD-4C5F-8DA7-ED759E8F018A}" sibTransId="{B6723909-70BA-4DEF-805B-851E84C406E2}"/>
    <dgm:cxn modelId="{3F45F1E0-1115-4CF6-AE12-53903C7F061A}" type="presOf" srcId="{A5EC8821-81CB-4815-86BA-E5869A07E966}" destId="{9E0C953C-728E-42A7-A585-1186E226E2FD}" srcOrd="0" destOrd="1" presId="urn:microsoft.com/office/officeart/2005/8/layout/vList6"/>
    <dgm:cxn modelId="{1A5EAF33-CAD8-4743-8B66-C7A405509C90}" srcId="{E43D7A35-C8A9-4286-B839-4361562482D3}" destId="{A5EC8821-81CB-4815-86BA-E5869A07E966}" srcOrd="1" destOrd="0" parTransId="{2244DC65-BDC1-4119-B722-0F35D2AFB402}" sibTransId="{6C0E145B-B506-48AD-9A75-DC4D31D776D3}"/>
    <dgm:cxn modelId="{F75B7B03-D377-48CE-B7DC-27DA9D985483}" type="presOf" srcId="{587A7532-A338-47D6-BDCD-50CFE8DFA895}" destId="{88505C27-8F96-4A73-BC31-664D236AF135}" srcOrd="0" destOrd="0" presId="urn:microsoft.com/office/officeart/2005/8/layout/vList6"/>
    <dgm:cxn modelId="{4C1FA4AC-268B-4C8F-8957-CA1E5055B0E5}" srcId="{E43D7A35-C8A9-4286-B839-4361562482D3}" destId="{E5A9CF24-A285-4C52-8384-47C76F3CB403}" srcOrd="2" destOrd="0" parTransId="{3F6DA290-E525-4983-A6DC-F0E507525B24}" sibTransId="{63A70A54-86CA-4CD4-9188-455AFAC41CC0}"/>
    <dgm:cxn modelId="{AD42AD9B-4982-4D14-A949-86B62FD990B1}" type="presOf" srcId="{DE98A317-22F1-4120-BC01-52D1D0423D76}" destId="{93646CE9-0085-490E-8C26-5BBAADAB6C58}" srcOrd="0" destOrd="4" presId="urn:microsoft.com/office/officeart/2005/8/layout/vList6"/>
    <dgm:cxn modelId="{63EF4EF7-0ECE-4977-BBD7-0C6ABD181FF7}" srcId="{E43D7A35-C8A9-4286-B839-4361562482D3}" destId="{FF1B10D9-5027-409F-A3EB-D9FD85F04D0A}" srcOrd="0" destOrd="0" parTransId="{B28998ED-3D23-459C-B746-24242EC189B1}" sibTransId="{52684CA9-C674-4F15-9196-892913581D0B}"/>
    <dgm:cxn modelId="{9AF1AFA6-AD57-46B4-894E-30D31BC3D924}" srcId="{C4607E5C-81EF-421A-B7EA-67277E6E2410}" destId="{F64C9529-88FC-453E-BA9F-7DD4F77EFCC2}" srcOrd="1" destOrd="0" parTransId="{B11B7DEA-F32A-4275-9334-B20B1377A8CE}" sibTransId="{B606390A-BAF5-41CD-9EAE-CC9549FC5857}"/>
    <dgm:cxn modelId="{3934876D-CFE6-4BFA-93FC-5285BD9C9D62}" type="presOf" srcId="{E5A9CF24-A285-4C52-8384-47C76F3CB403}" destId="{9E0C953C-728E-42A7-A585-1186E226E2FD}" srcOrd="0" destOrd="2" presId="urn:microsoft.com/office/officeart/2005/8/layout/vList6"/>
    <dgm:cxn modelId="{0CF3B8B6-67D0-43AE-B929-AEEDE27DA0C8}" type="presOf" srcId="{75AEB283-AD45-4036-BB70-AE0D226D7363}" destId="{93646CE9-0085-490E-8C26-5BBAADAB6C58}" srcOrd="0" destOrd="0" presId="urn:microsoft.com/office/officeart/2005/8/layout/vList6"/>
    <dgm:cxn modelId="{8E7DA276-FE26-430A-8B27-CBF28C68FDBB}" type="presOf" srcId="{C4607E5C-81EF-421A-B7EA-67277E6E2410}" destId="{0D3B9E78-735B-456C-A9EA-D17DAF4F60E9}" srcOrd="0" destOrd="0" presId="urn:microsoft.com/office/officeart/2005/8/layout/vList6"/>
    <dgm:cxn modelId="{484FC9C9-470B-48D9-92A5-F7E5BC0C7DF5}" type="presOf" srcId="{E43D7A35-C8A9-4286-B839-4361562482D3}" destId="{1B09ECF2-81BA-4A34-886B-1D9349AD5190}" srcOrd="0" destOrd="0" presId="urn:microsoft.com/office/officeart/2005/8/layout/vList6"/>
    <dgm:cxn modelId="{D0FE6D8E-0DB9-4B79-8042-816A7DF4B545}" type="presOf" srcId="{EBDC100F-4329-4B69-BF8B-49A17B052C90}" destId="{93646CE9-0085-490E-8C26-5BBAADAB6C58}" srcOrd="0" destOrd="2" presId="urn:microsoft.com/office/officeart/2005/8/layout/vList6"/>
    <dgm:cxn modelId="{871CD2BC-A3B7-43B1-B3F4-A8E22A5BD245}" srcId="{587A7532-A338-47D6-BDCD-50CFE8DFA895}" destId="{E43D7A35-C8A9-4286-B839-4361562482D3}" srcOrd="1" destOrd="0" parTransId="{AA324592-8C6A-4435-849A-C64EBCF4C76A}" sibTransId="{92FDCACB-4ED1-4FD2-A593-C074E6F5C739}"/>
    <dgm:cxn modelId="{ABF58D80-5848-453A-AE0D-03A708AF723C}" srcId="{587A7532-A338-47D6-BDCD-50CFE8DFA895}" destId="{C4607E5C-81EF-421A-B7EA-67277E6E2410}" srcOrd="0" destOrd="0" parTransId="{E69FD90D-2E40-4025-9085-ABD065A7C62F}" sibTransId="{10C93EDB-7E02-44B2-9264-63723471A749}"/>
    <dgm:cxn modelId="{392C90D4-D845-423A-B660-9E23CD072776}" srcId="{C4607E5C-81EF-421A-B7EA-67277E6E2410}" destId="{236A3F44-C4FC-447C-9762-1410624AE3CE}" srcOrd="3" destOrd="0" parTransId="{42EEF741-B774-44D6-B4CE-A3E026EA3D14}" sibTransId="{6C5C8292-AFFE-44AF-9AC2-7B2E95EDBE30}"/>
    <dgm:cxn modelId="{428C2DE8-FDF8-432D-ABC8-399D877D4E32}" type="presOf" srcId="{F64C9529-88FC-453E-BA9F-7DD4F77EFCC2}" destId="{93646CE9-0085-490E-8C26-5BBAADAB6C58}" srcOrd="0" destOrd="1" presId="urn:microsoft.com/office/officeart/2005/8/layout/vList6"/>
    <dgm:cxn modelId="{F3A59FC6-D325-4471-A77B-1F6BCDEC5A5A}" type="presOf" srcId="{FF1B10D9-5027-409F-A3EB-D9FD85F04D0A}" destId="{9E0C953C-728E-42A7-A585-1186E226E2FD}" srcOrd="0" destOrd="0" presId="urn:microsoft.com/office/officeart/2005/8/layout/vList6"/>
    <dgm:cxn modelId="{6434ADCA-7A1A-4A54-A842-5676181E1EAD}" type="presOf" srcId="{236A3F44-C4FC-447C-9762-1410624AE3CE}" destId="{93646CE9-0085-490E-8C26-5BBAADAB6C58}" srcOrd="0" destOrd="3" presId="urn:microsoft.com/office/officeart/2005/8/layout/vList6"/>
    <dgm:cxn modelId="{2D013A58-C786-46F1-BCA5-9BA83BAE400A}" type="presParOf" srcId="{88505C27-8F96-4A73-BC31-664D236AF135}" destId="{DF31FE33-C7BF-4986-A071-885296C84341}" srcOrd="0" destOrd="0" presId="urn:microsoft.com/office/officeart/2005/8/layout/vList6"/>
    <dgm:cxn modelId="{C69BE603-D1E9-45C5-8EA6-600E78D57047}" type="presParOf" srcId="{DF31FE33-C7BF-4986-A071-885296C84341}" destId="{0D3B9E78-735B-456C-A9EA-D17DAF4F60E9}" srcOrd="0" destOrd="0" presId="urn:microsoft.com/office/officeart/2005/8/layout/vList6"/>
    <dgm:cxn modelId="{C7ECA059-09BB-4D46-8732-CB7D14FC941D}" type="presParOf" srcId="{DF31FE33-C7BF-4986-A071-885296C84341}" destId="{93646CE9-0085-490E-8C26-5BBAADAB6C58}" srcOrd="1" destOrd="0" presId="urn:microsoft.com/office/officeart/2005/8/layout/vList6"/>
    <dgm:cxn modelId="{62123A4F-C4B7-42F0-ACC8-9D7DDF88EC0C}" type="presParOf" srcId="{88505C27-8F96-4A73-BC31-664D236AF135}" destId="{60FA3261-2666-4DA4-9408-5DB9980F7513}" srcOrd="1" destOrd="0" presId="urn:microsoft.com/office/officeart/2005/8/layout/vList6"/>
    <dgm:cxn modelId="{FADB5FB5-2F04-4953-9055-6CF9292ADBD3}" type="presParOf" srcId="{88505C27-8F96-4A73-BC31-664D236AF135}" destId="{B36FB21F-B7BC-4D27-92FD-A206A8F49280}" srcOrd="2" destOrd="0" presId="urn:microsoft.com/office/officeart/2005/8/layout/vList6"/>
    <dgm:cxn modelId="{6ED2498E-A3A1-4945-8F90-7AE9E56B92E5}" type="presParOf" srcId="{B36FB21F-B7BC-4D27-92FD-A206A8F49280}" destId="{1B09ECF2-81BA-4A34-886B-1D9349AD5190}" srcOrd="0" destOrd="0" presId="urn:microsoft.com/office/officeart/2005/8/layout/vList6"/>
    <dgm:cxn modelId="{0474FBBA-46F3-488A-8826-968D0188BDC4}" type="presParOf" srcId="{B36FB21F-B7BC-4D27-92FD-A206A8F49280}" destId="{9E0C953C-728E-42A7-A585-1186E226E2F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11E71CD-857A-4E94-A264-5CFF08049BB0}" type="doc">
      <dgm:prSet loTypeId="urn:microsoft.com/office/officeart/2005/8/layout/process1" loCatId="process" qsTypeId="urn:microsoft.com/office/officeart/2005/8/quickstyle/simple1" qsCatId="simple" csTypeId="urn:microsoft.com/office/officeart/2005/8/colors/accent1_2" csCatId="accent1" phldr="1"/>
      <dgm:spPr/>
    </dgm:pt>
    <dgm:pt modelId="{52B081C6-6760-445C-B8FA-35FEB24E198E}">
      <dgm:prSet phldrT="[Κείμενο]"/>
      <dgm:spPr/>
      <dgm:t>
        <a:bodyPr/>
        <a:lstStyle/>
        <a:p>
          <a:r>
            <a:rPr lang="el-GR" b="1" dirty="0" smtClean="0"/>
            <a:t>Επίστρωση δείγματος σε αντικειμενοφόρο πλάκα</a:t>
          </a:r>
          <a:endParaRPr lang="el-GR" dirty="0"/>
        </a:p>
      </dgm:t>
    </dgm:pt>
    <dgm:pt modelId="{6EA44479-5583-4E17-A877-03B86CCED32D}" type="parTrans" cxnId="{32B2B403-BB8A-4EA8-9146-2D1AEE073F7C}">
      <dgm:prSet/>
      <dgm:spPr/>
      <dgm:t>
        <a:bodyPr/>
        <a:lstStyle/>
        <a:p>
          <a:endParaRPr lang="el-GR"/>
        </a:p>
      </dgm:t>
    </dgm:pt>
    <dgm:pt modelId="{08EE21D9-01AF-4DDA-A0AF-1B12DCDA732B}" type="sibTrans" cxnId="{32B2B403-BB8A-4EA8-9146-2D1AEE073F7C}">
      <dgm:prSet/>
      <dgm:spPr/>
      <dgm:t>
        <a:bodyPr/>
        <a:lstStyle/>
        <a:p>
          <a:endParaRPr lang="el-GR"/>
        </a:p>
      </dgm:t>
    </dgm:pt>
    <dgm:pt modelId="{165190A2-E58E-43E7-8FEE-F621B558D1D1}">
      <dgm:prSet phldrT="[Κείμενο]"/>
      <dgm:spPr/>
      <dgm:t>
        <a:bodyPr/>
        <a:lstStyle/>
        <a:p>
          <a:r>
            <a:rPr lang="el-GR" b="1" dirty="0" smtClean="0"/>
            <a:t>Προσθήκη αντισωμάτων συνδεδεμένων με φθορίζουσα χρωστική</a:t>
          </a:r>
          <a:endParaRPr lang="el-GR" dirty="0"/>
        </a:p>
      </dgm:t>
    </dgm:pt>
    <dgm:pt modelId="{DDBE2632-DF35-49F8-8A1B-1193F90D2886}" type="parTrans" cxnId="{91F777CF-67B8-4AA1-935E-EC8011D35594}">
      <dgm:prSet/>
      <dgm:spPr/>
      <dgm:t>
        <a:bodyPr/>
        <a:lstStyle/>
        <a:p>
          <a:endParaRPr lang="el-GR"/>
        </a:p>
      </dgm:t>
    </dgm:pt>
    <dgm:pt modelId="{832A867B-F536-41E4-B651-0D49AF4AC609}" type="sibTrans" cxnId="{91F777CF-67B8-4AA1-935E-EC8011D35594}">
      <dgm:prSet/>
      <dgm:spPr/>
      <dgm:t>
        <a:bodyPr/>
        <a:lstStyle/>
        <a:p>
          <a:endParaRPr lang="el-GR"/>
        </a:p>
      </dgm:t>
    </dgm:pt>
    <dgm:pt modelId="{26504367-E288-4F7D-8FCA-75FD23512320}">
      <dgm:prSet phldrT="[Κείμενο]"/>
      <dgm:spPr/>
      <dgm:t>
        <a:bodyPr/>
        <a:lstStyle/>
        <a:p>
          <a:r>
            <a:rPr lang="el-GR" b="1" dirty="0" smtClean="0"/>
            <a:t>Παρατήρηση σε μικροσκόπιο φθορισμού</a:t>
          </a:r>
          <a:endParaRPr lang="el-GR" dirty="0"/>
        </a:p>
      </dgm:t>
    </dgm:pt>
    <dgm:pt modelId="{9AB49C47-1F3A-4C6F-8D8C-401BF8A1DB99}" type="parTrans" cxnId="{6694DEB3-936C-4D86-B362-98F5EB4935CA}">
      <dgm:prSet/>
      <dgm:spPr/>
      <dgm:t>
        <a:bodyPr/>
        <a:lstStyle/>
        <a:p>
          <a:endParaRPr lang="el-GR"/>
        </a:p>
      </dgm:t>
    </dgm:pt>
    <dgm:pt modelId="{37400EE7-DAE7-4FC3-8325-5692777D2345}" type="sibTrans" cxnId="{6694DEB3-936C-4D86-B362-98F5EB4935CA}">
      <dgm:prSet/>
      <dgm:spPr/>
      <dgm:t>
        <a:bodyPr/>
        <a:lstStyle/>
        <a:p>
          <a:endParaRPr lang="el-GR"/>
        </a:p>
      </dgm:t>
    </dgm:pt>
    <dgm:pt modelId="{6800823D-617F-44F1-8C61-101121AF1D27}" type="pres">
      <dgm:prSet presAssocID="{E11E71CD-857A-4E94-A264-5CFF08049BB0}" presName="Name0" presStyleCnt="0">
        <dgm:presLayoutVars>
          <dgm:dir/>
          <dgm:resizeHandles val="exact"/>
        </dgm:presLayoutVars>
      </dgm:prSet>
      <dgm:spPr/>
    </dgm:pt>
    <dgm:pt modelId="{8C648C1A-9FBA-4BD7-9B18-FBB1B8A0F41E}" type="pres">
      <dgm:prSet presAssocID="{52B081C6-6760-445C-B8FA-35FEB24E198E}" presName="node" presStyleLbl="node1" presStyleIdx="0" presStyleCnt="3">
        <dgm:presLayoutVars>
          <dgm:bulletEnabled val="1"/>
        </dgm:presLayoutVars>
      </dgm:prSet>
      <dgm:spPr/>
      <dgm:t>
        <a:bodyPr/>
        <a:lstStyle/>
        <a:p>
          <a:endParaRPr lang="el-GR"/>
        </a:p>
      </dgm:t>
    </dgm:pt>
    <dgm:pt modelId="{F649CF80-5219-46D1-80C8-1F27FE3450BA}" type="pres">
      <dgm:prSet presAssocID="{08EE21D9-01AF-4DDA-A0AF-1B12DCDA732B}" presName="sibTrans" presStyleLbl="sibTrans2D1" presStyleIdx="0" presStyleCnt="2"/>
      <dgm:spPr/>
      <dgm:t>
        <a:bodyPr/>
        <a:lstStyle/>
        <a:p>
          <a:endParaRPr lang="el-GR"/>
        </a:p>
      </dgm:t>
    </dgm:pt>
    <dgm:pt modelId="{021F9A31-67FF-4A1F-9333-C71FCE22A9FA}" type="pres">
      <dgm:prSet presAssocID="{08EE21D9-01AF-4DDA-A0AF-1B12DCDA732B}" presName="connectorText" presStyleLbl="sibTrans2D1" presStyleIdx="0" presStyleCnt="2"/>
      <dgm:spPr/>
      <dgm:t>
        <a:bodyPr/>
        <a:lstStyle/>
        <a:p>
          <a:endParaRPr lang="el-GR"/>
        </a:p>
      </dgm:t>
    </dgm:pt>
    <dgm:pt modelId="{17238311-38FE-499F-A8F0-4FA53BE141D5}" type="pres">
      <dgm:prSet presAssocID="{165190A2-E58E-43E7-8FEE-F621B558D1D1}" presName="node" presStyleLbl="node1" presStyleIdx="1" presStyleCnt="3">
        <dgm:presLayoutVars>
          <dgm:bulletEnabled val="1"/>
        </dgm:presLayoutVars>
      </dgm:prSet>
      <dgm:spPr/>
      <dgm:t>
        <a:bodyPr/>
        <a:lstStyle/>
        <a:p>
          <a:endParaRPr lang="el-GR"/>
        </a:p>
      </dgm:t>
    </dgm:pt>
    <dgm:pt modelId="{BC52FF8E-0F49-4731-9C66-D265634AB10B}" type="pres">
      <dgm:prSet presAssocID="{832A867B-F536-41E4-B651-0D49AF4AC609}" presName="sibTrans" presStyleLbl="sibTrans2D1" presStyleIdx="1" presStyleCnt="2"/>
      <dgm:spPr/>
      <dgm:t>
        <a:bodyPr/>
        <a:lstStyle/>
        <a:p>
          <a:endParaRPr lang="el-GR"/>
        </a:p>
      </dgm:t>
    </dgm:pt>
    <dgm:pt modelId="{F181DB99-809A-4CFF-957B-D85C6AC5A90B}" type="pres">
      <dgm:prSet presAssocID="{832A867B-F536-41E4-B651-0D49AF4AC609}" presName="connectorText" presStyleLbl="sibTrans2D1" presStyleIdx="1" presStyleCnt="2"/>
      <dgm:spPr/>
      <dgm:t>
        <a:bodyPr/>
        <a:lstStyle/>
        <a:p>
          <a:endParaRPr lang="el-GR"/>
        </a:p>
      </dgm:t>
    </dgm:pt>
    <dgm:pt modelId="{102EC28E-6FED-4F38-8EAB-1D0ECBF3718B}" type="pres">
      <dgm:prSet presAssocID="{26504367-E288-4F7D-8FCA-75FD23512320}" presName="node" presStyleLbl="node1" presStyleIdx="2" presStyleCnt="3">
        <dgm:presLayoutVars>
          <dgm:bulletEnabled val="1"/>
        </dgm:presLayoutVars>
      </dgm:prSet>
      <dgm:spPr/>
      <dgm:t>
        <a:bodyPr/>
        <a:lstStyle/>
        <a:p>
          <a:endParaRPr lang="el-GR"/>
        </a:p>
      </dgm:t>
    </dgm:pt>
  </dgm:ptLst>
  <dgm:cxnLst>
    <dgm:cxn modelId="{62035905-D842-4EAB-895E-4A67EE6EF3E8}" type="presOf" srcId="{832A867B-F536-41E4-B651-0D49AF4AC609}" destId="{F181DB99-809A-4CFF-957B-D85C6AC5A90B}" srcOrd="1" destOrd="0" presId="urn:microsoft.com/office/officeart/2005/8/layout/process1"/>
    <dgm:cxn modelId="{1DDEAB14-BA70-470F-AC27-16962FDFC971}" type="presOf" srcId="{165190A2-E58E-43E7-8FEE-F621B558D1D1}" destId="{17238311-38FE-499F-A8F0-4FA53BE141D5}" srcOrd="0" destOrd="0" presId="urn:microsoft.com/office/officeart/2005/8/layout/process1"/>
    <dgm:cxn modelId="{34E6D257-DCE2-48C4-BABE-DE4DFE36E9E7}" type="presOf" srcId="{08EE21D9-01AF-4DDA-A0AF-1B12DCDA732B}" destId="{021F9A31-67FF-4A1F-9333-C71FCE22A9FA}" srcOrd="1" destOrd="0" presId="urn:microsoft.com/office/officeart/2005/8/layout/process1"/>
    <dgm:cxn modelId="{6694DEB3-936C-4D86-B362-98F5EB4935CA}" srcId="{E11E71CD-857A-4E94-A264-5CFF08049BB0}" destId="{26504367-E288-4F7D-8FCA-75FD23512320}" srcOrd="2" destOrd="0" parTransId="{9AB49C47-1F3A-4C6F-8D8C-401BF8A1DB99}" sibTransId="{37400EE7-DAE7-4FC3-8325-5692777D2345}"/>
    <dgm:cxn modelId="{91F777CF-67B8-4AA1-935E-EC8011D35594}" srcId="{E11E71CD-857A-4E94-A264-5CFF08049BB0}" destId="{165190A2-E58E-43E7-8FEE-F621B558D1D1}" srcOrd="1" destOrd="0" parTransId="{DDBE2632-DF35-49F8-8A1B-1193F90D2886}" sibTransId="{832A867B-F536-41E4-B651-0D49AF4AC609}"/>
    <dgm:cxn modelId="{4BDCCAA0-E84F-42C7-A885-8283FCB86084}" type="presOf" srcId="{08EE21D9-01AF-4DDA-A0AF-1B12DCDA732B}" destId="{F649CF80-5219-46D1-80C8-1F27FE3450BA}" srcOrd="0" destOrd="0" presId="urn:microsoft.com/office/officeart/2005/8/layout/process1"/>
    <dgm:cxn modelId="{CBF33324-FFA1-42F9-8640-2EC2EB1172A3}" type="presOf" srcId="{E11E71CD-857A-4E94-A264-5CFF08049BB0}" destId="{6800823D-617F-44F1-8C61-101121AF1D27}" srcOrd="0" destOrd="0" presId="urn:microsoft.com/office/officeart/2005/8/layout/process1"/>
    <dgm:cxn modelId="{E5A93A8F-2FE0-4EE8-B094-1B361DDFA9E6}" type="presOf" srcId="{832A867B-F536-41E4-B651-0D49AF4AC609}" destId="{BC52FF8E-0F49-4731-9C66-D265634AB10B}" srcOrd="0" destOrd="0" presId="urn:microsoft.com/office/officeart/2005/8/layout/process1"/>
    <dgm:cxn modelId="{A5AA6C96-81B9-4B9F-A4EA-C3CB59563826}" type="presOf" srcId="{26504367-E288-4F7D-8FCA-75FD23512320}" destId="{102EC28E-6FED-4F38-8EAB-1D0ECBF3718B}" srcOrd="0" destOrd="0" presId="urn:microsoft.com/office/officeart/2005/8/layout/process1"/>
    <dgm:cxn modelId="{1C98D978-B160-49DB-BB99-79B4EDD1EA66}" type="presOf" srcId="{52B081C6-6760-445C-B8FA-35FEB24E198E}" destId="{8C648C1A-9FBA-4BD7-9B18-FBB1B8A0F41E}" srcOrd="0" destOrd="0" presId="urn:microsoft.com/office/officeart/2005/8/layout/process1"/>
    <dgm:cxn modelId="{32B2B403-BB8A-4EA8-9146-2D1AEE073F7C}" srcId="{E11E71CD-857A-4E94-A264-5CFF08049BB0}" destId="{52B081C6-6760-445C-B8FA-35FEB24E198E}" srcOrd="0" destOrd="0" parTransId="{6EA44479-5583-4E17-A877-03B86CCED32D}" sibTransId="{08EE21D9-01AF-4DDA-A0AF-1B12DCDA732B}"/>
    <dgm:cxn modelId="{E56D4627-72BC-47E8-90A3-29C464690FB5}" type="presParOf" srcId="{6800823D-617F-44F1-8C61-101121AF1D27}" destId="{8C648C1A-9FBA-4BD7-9B18-FBB1B8A0F41E}" srcOrd="0" destOrd="0" presId="urn:microsoft.com/office/officeart/2005/8/layout/process1"/>
    <dgm:cxn modelId="{220D54EB-21E9-4E0A-A196-1611FC774006}" type="presParOf" srcId="{6800823D-617F-44F1-8C61-101121AF1D27}" destId="{F649CF80-5219-46D1-80C8-1F27FE3450BA}" srcOrd="1" destOrd="0" presId="urn:microsoft.com/office/officeart/2005/8/layout/process1"/>
    <dgm:cxn modelId="{87A66EE1-0353-45C0-A467-8796E3611469}" type="presParOf" srcId="{F649CF80-5219-46D1-80C8-1F27FE3450BA}" destId="{021F9A31-67FF-4A1F-9333-C71FCE22A9FA}" srcOrd="0" destOrd="0" presId="urn:microsoft.com/office/officeart/2005/8/layout/process1"/>
    <dgm:cxn modelId="{5CE940C2-94CF-4D6B-B108-2C373ACF7F8F}" type="presParOf" srcId="{6800823D-617F-44F1-8C61-101121AF1D27}" destId="{17238311-38FE-499F-A8F0-4FA53BE141D5}" srcOrd="2" destOrd="0" presId="urn:microsoft.com/office/officeart/2005/8/layout/process1"/>
    <dgm:cxn modelId="{15E21371-E6CC-4512-BF84-C7F53A456560}" type="presParOf" srcId="{6800823D-617F-44F1-8C61-101121AF1D27}" destId="{BC52FF8E-0F49-4731-9C66-D265634AB10B}" srcOrd="3" destOrd="0" presId="urn:microsoft.com/office/officeart/2005/8/layout/process1"/>
    <dgm:cxn modelId="{F6A09D55-27A8-4A78-B619-10E698B8E509}" type="presParOf" srcId="{BC52FF8E-0F49-4731-9C66-D265634AB10B}" destId="{F181DB99-809A-4CFF-957B-D85C6AC5A90B}" srcOrd="0" destOrd="0" presId="urn:microsoft.com/office/officeart/2005/8/layout/process1"/>
    <dgm:cxn modelId="{C338EB86-6D9F-4BC4-B571-74FE9C3D3923}" type="presParOf" srcId="{6800823D-617F-44F1-8C61-101121AF1D27}" destId="{102EC28E-6FED-4F38-8EAB-1D0ECBF3718B}"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00843E-37E1-4172-8A50-1F3D6BB2B1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F600EBFE-526D-495F-B91B-5D5114A8D2D8}">
      <dgm:prSet phldrT="[Κείμενο]" custT="1"/>
      <dgm:spPr/>
      <dgm:t>
        <a:bodyPr/>
        <a:lstStyle/>
        <a:p>
          <a:r>
            <a:rPr lang="el-GR" sz="2000" dirty="0" smtClean="0"/>
            <a:t>Ανιούσες λοιμώξεις του ουροποιητικού συστήματος</a:t>
          </a:r>
          <a:endParaRPr lang="el-GR" sz="2000" dirty="0"/>
        </a:p>
      </dgm:t>
    </dgm:pt>
    <dgm:pt modelId="{3BC62D19-AC6E-4448-A932-8D48C7E8CE13}" type="parTrans" cxnId="{E76B6250-2AF3-4994-A5E5-5AFFC235BB0E}">
      <dgm:prSet/>
      <dgm:spPr/>
      <dgm:t>
        <a:bodyPr/>
        <a:lstStyle/>
        <a:p>
          <a:endParaRPr lang="el-GR"/>
        </a:p>
      </dgm:t>
    </dgm:pt>
    <dgm:pt modelId="{7DC383AC-FA23-40AC-8D85-AFDFE8490252}" type="sibTrans" cxnId="{E76B6250-2AF3-4994-A5E5-5AFFC235BB0E}">
      <dgm:prSet/>
      <dgm:spPr/>
      <dgm:t>
        <a:bodyPr/>
        <a:lstStyle/>
        <a:p>
          <a:endParaRPr lang="el-GR"/>
        </a:p>
      </dgm:t>
    </dgm:pt>
    <dgm:pt modelId="{50929397-F2DF-416C-9D89-C4E6C476E0D5}">
      <dgm:prSet phldrT="[Κείμενο]"/>
      <dgm:spPr/>
      <dgm:t>
        <a:bodyPr/>
        <a:lstStyle/>
        <a:p>
          <a:r>
            <a:rPr lang="el-GR" dirty="0" smtClean="0"/>
            <a:t>Προέρχονται από το κατώτερο ουροποιητικό</a:t>
          </a:r>
          <a:endParaRPr lang="el-GR" dirty="0"/>
        </a:p>
      </dgm:t>
    </dgm:pt>
    <dgm:pt modelId="{7AB2D746-170C-4B57-9B21-979C0DA55647}" type="parTrans" cxnId="{5D068B63-6132-4F82-9D4E-9CFB0C512807}">
      <dgm:prSet/>
      <dgm:spPr/>
      <dgm:t>
        <a:bodyPr/>
        <a:lstStyle/>
        <a:p>
          <a:endParaRPr lang="el-GR"/>
        </a:p>
      </dgm:t>
    </dgm:pt>
    <dgm:pt modelId="{D2488843-AD4C-4BE9-851C-907F1E865649}" type="sibTrans" cxnId="{5D068B63-6132-4F82-9D4E-9CFB0C512807}">
      <dgm:prSet/>
      <dgm:spPr/>
      <dgm:t>
        <a:bodyPr/>
        <a:lstStyle/>
        <a:p>
          <a:endParaRPr lang="el-GR"/>
        </a:p>
      </dgm:t>
    </dgm:pt>
    <dgm:pt modelId="{F9B85978-B99D-4F44-A9B8-9BB930A69620}">
      <dgm:prSet phldrT="[Κείμενο]"/>
      <dgm:spPr/>
      <dgm:t>
        <a:bodyPr/>
        <a:lstStyle/>
        <a:p>
          <a:r>
            <a:rPr lang="el-GR" dirty="0" smtClean="0"/>
            <a:t>Παρουσιάζονται κυρίως στις γυναίκες λόγω ανατομικής θέσης της ουρήθρας</a:t>
          </a:r>
          <a:endParaRPr lang="el-GR" dirty="0"/>
        </a:p>
      </dgm:t>
    </dgm:pt>
    <dgm:pt modelId="{ED30C705-D8D0-44FC-AAC5-33946CF3017A}" type="parTrans" cxnId="{34CB820F-B09F-404D-B79F-26B1F3629D4F}">
      <dgm:prSet/>
      <dgm:spPr/>
      <dgm:t>
        <a:bodyPr/>
        <a:lstStyle/>
        <a:p>
          <a:endParaRPr lang="el-GR"/>
        </a:p>
      </dgm:t>
    </dgm:pt>
    <dgm:pt modelId="{0A5C5A1F-C913-4413-ABC5-06D341BD20B7}" type="sibTrans" cxnId="{34CB820F-B09F-404D-B79F-26B1F3629D4F}">
      <dgm:prSet/>
      <dgm:spPr/>
      <dgm:t>
        <a:bodyPr/>
        <a:lstStyle/>
        <a:p>
          <a:endParaRPr lang="el-GR"/>
        </a:p>
      </dgm:t>
    </dgm:pt>
    <dgm:pt modelId="{3E57C4FB-91C3-4979-AD5A-EFF05C839098}">
      <dgm:prSet phldrT="[Κείμενο]" custT="1"/>
      <dgm:spPr/>
      <dgm:t>
        <a:bodyPr/>
        <a:lstStyle/>
        <a:p>
          <a:r>
            <a:rPr lang="el-GR" sz="2000" dirty="0" smtClean="0"/>
            <a:t>Κατιούσες  λοιμώξεις του ουροποιητικού συστήματος</a:t>
          </a:r>
          <a:endParaRPr lang="el-GR" sz="2000" dirty="0"/>
        </a:p>
      </dgm:t>
    </dgm:pt>
    <dgm:pt modelId="{4FF3C52E-70E5-45C1-928F-BFA3FC6F9412}" type="parTrans" cxnId="{7DA3E26A-E195-4E93-AAE7-F5671F825A80}">
      <dgm:prSet/>
      <dgm:spPr/>
      <dgm:t>
        <a:bodyPr/>
        <a:lstStyle/>
        <a:p>
          <a:endParaRPr lang="el-GR"/>
        </a:p>
      </dgm:t>
    </dgm:pt>
    <dgm:pt modelId="{D30B7A77-5AB1-4FBC-8A31-B1C192ECC35A}" type="sibTrans" cxnId="{7DA3E26A-E195-4E93-AAE7-F5671F825A80}">
      <dgm:prSet/>
      <dgm:spPr/>
      <dgm:t>
        <a:bodyPr/>
        <a:lstStyle/>
        <a:p>
          <a:endParaRPr lang="el-GR"/>
        </a:p>
      </dgm:t>
    </dgm:pt>
    <dgm:pt modelId="{1C221C7E-FD87-403A-BBE8-EC90571B8234}">
      <dgm:prSet phldrT="[Κείμενο]"/>
      <dgm:spPr/>
      <dgm:t>
        <a:bodyPr/>
        <a:lstStyle/>
        <a:p>
          <a:r>
            <a:rPr lang="el-GR" dirty="0" smtClean="0"/>
            <a:t>Προέρχονται από το ανώτερο ουροποιητικό</a:t>
          </a:r>
          <a:endParaRPr lang="el-GR" dirty="0"/>
        </a:p>
      </dgm:t>
    </dgm:pt>
    <dgm:pt modelId="{B959CFD3-2B9D-4A1B-8D3B-1CFC45C4856F}" type="parTrans" cxnId="{D455225B-CB7B-4E45-90AD-CC0887AE388B}">
      <dgm:prSet/>
      <dgm:spPr/>
      <dgm:t>
        <a:bodyPr/>
        <a:lstStyle/>
        <a:p>
          <a:endParaRPr lang="el-GR"/>
        </a:p>
      </dgm:t>
    </dgm:pt>
    <dgm:pt modelId="{9EB680B8-178E-4BDF-AA18-6380DA1C534C}" type="sibTrans" cxnId="{D455225B-CB7B-4E45-90AD-CC0887AE388B}">
      <dgm:prSet/>
      <dgm:spPr/>
      <dgm:t>
        <a:bodyPr/>
        <a:lstStyle/>
        <a:p>
          <a:endParaRPr lang="el-GR"/>
        </a:p>
      </dgm:t>
    </dgm:pt>
    <dgm:pt modelId="{5EEF0910-1B50-4C71-859B-FB1A174FED08}">
      <dgm:prSet phldrT="[Κείμενο]"/>
      <dgm:spPr/>
      <dgm:t>
        <a:bodyPr/>
        <a:lstStyle/>
        <a:p>
          <a:r>
            <a:rPr lang="el-GR" dirty="0" smtClean="0"/>
            <a:t>Είναι σχετικά πιο σπάνιες</a:t>
          </a:r>
          <a:endParaRPr lang="el-GR" dirty="0"/>
        </a:p>
      </dgm:t>
    </dgm:pt>
    <dgm:pt modelId="{249A8A9C-5825-4AF6-96DA-FAD12C9CC874}" type="parTrans" cxnId="{A8FBC51A-EC61-46D9-BBCF-8C6E6ABA3F6F}">
      <dgm:prSet/>
      <dgm:spPr/>
      <dgm:t>
        <a:bodyPr/>
        <a:lstStyle/>
        <a:p>
          <a:endParaRPr lang="el-GR"/>
        </a:p>
      </dgm:t>
    </dgm:pt>
    <dgm:pt modelId="{F37E3C44-82DD-4BEB-B878-0DD38FCFD0B5}" type="sibTrans" cxnId="{A8FBC51A-EC61-46D9-BBCF-8C6E6ABA3F6F}">
      <dgm:prSet/>
      <dgm:spPr/>
      <dgm:t>
        <a:bodyPr/>
        <a:lstStyle/>
        <a:p>
          <a:endParaRPr lang="el-GR"/>
        </a:p>
      </dgm:t>
    </dgm:pt>
    <dgm:pt modelId="{FFFE0B87-7985-4FFB-B2E3-634B7DBFFA77}">
      <dgm:prSet phldrT="[Κείμενο]"/>
      <dgm:spPr/>
      <dgm:t>
        <a:bodyPr/>
        <a:lstStyle/>
        <a:p>
          <a:r>
            <a:rPr lang="el-GR" dirty="0" smtClean="0"/>
            <a:t>Οφείλονται κυρίως στη χλωρίδα του κόλπου και του περινέου</a:t>
          </a:r>
          <a:endParaRPr lang="el-GR" dirty="0"/>
        </a:p>
      </dgm:t>
    </dgm:pt>
    <dgm:pt modelId="{9E917D18-0428-4C64-8C75-0B09EE031060}" type="parTrans" cxnId="{E5A3F498-7CD7-40DD-A826-429CF9A30871}">
      <dgm:prSet/>
      <dgm:spPr/>
      <dgm:t>
        <a:bodyPr/>
        <a:lstStyle/>
        <a:p>
          <a:endParaRPr lang="el-GR"/>
        </a:p>
      </dgm:t>
    </dgm:pt>
    <dgm:pt modelId="{F6E462B5-D02B-4F8A-B8AC-47ABFC0E4F68}" type="sibTrans" cxnId="{E5A3F498-7CD7-40DD-A826-429CF9A30871}">
      <dgm:prSet/>
      <dgm:spPr/>
      <dgm:t>
        <a:bodyPr/>
        <a:lstStyle/>
        <a:p>
          <a:endParaRPr lang="el-GR"/>
        </a:p>
      </dgm:t>
    </dgm:pt>
    <dgm:pt modelId="{AC12EED8-66C4-464D-85A5-49E76EACE0D9}">
      <dgm:prSet phldrT="[Κείμενο]"/>
      <dgm:spPr/>
      <dgm:t>
        <a:bodyPr/>
        <a:lstStyle/>
        <a:p>
          <a:r>
            <a:rPr lang="el-GR" dirty="0" smtClean="0"/>
            <a:t>Εμφανίζονται μετά από οποιαδήποτε απόφραξη που εμποδίζει τη ροή των ούρων </a:t>
          </a:r>
          <a:endParaRPr lang="el-GR" dirty="0"/>
        </a:p>
      </dgm:t>
    </dgm:pt>
    <dgm:pt modelId="{27ABFA35-319E-42A1-8297-1E6124490823}" type="parTrans" cxnId="{148BD852-2CF5-4A0C-935F-5EC3AA5CEFB2}">
      <dgm:prSet/>
      <dgm:spPr/>
      <dgm:t>
        <a:bodyPr/>
        <a:lstStyle/>
        <a:p>
          <a:endParaRPr lang="el-GR"/>
        </a:p>
      </dgm:t>
    </dgm:pt>
    <dgm:pt modelId="{9B29F2AC-A775-4EEF-AF34-808DFE61612C}" type="sibTrans" cxnId="{148BD852-2CF5-4A0C-935F-5EC3AA5CEFB2}">
      <dgm:prSet/>
      <dgm:spPr/>
      <dgm:t>
        <a:bodyPr/>
        <a:lstStyle/>
        <a:p>
          <a:endParaRPr lang="el-GR"/>
        </a:p>
      </dgm:t>
    </dgm:pt>
    <dgm:pt modelId="{87CCEABD-B406-4DC9-BC7F-694EBFEB64A4}">
      <dgm:prSet phldrT="[Κείμενο]"/>
      <dgm:spPr/>
      <dgm:t>
        <a:bodyPr/>
        <a:lstStyle/>
        <a:p>
          <a:r>
            <a:rPr lang="el-GR" dirty="0" smtClean="0"/>
            <a:t>Είναι αποτέλεσμα λοιμώξεων των νεφρών, σηψαιμίας και βακτηριαιμίας</a:t>
          </a:r>
          <a:endParaRPr lang="el-GR" dirty="0"/>
        </a:p>
      </dgm:t>
    </dgm:pt>
    <dgm:pt modelId="{1DCA5475-B264-4563-92EA-11001CD985E9}" type="parTrans" cxnId="{C29D33C3-B95E-4CA8-ADBA-C91E007A28C4}">
      <dgm:prSet/>
      <dgm:spPr/>
      <dgm:t>
        <a:bodyPr/>
        <a:lstStyle/>
        <a:p>
          <a:endParaRPr lang="el-GR"/>
        </a:p>
      </dgm:t>
    </dgm:pt>
    <dgm:pt modelId="{1B3900FC-0F61-49C8-8636-D84577704474}" type="sibTrans" cxnId="{C29D33C3-B95E-4CA8-ADBA-C91E007A28C4}">
      <dgm:prSet/>
      <dgm:spPr/>
      <dgm:t>
        <a:bodyPr/>
        <a:lstStyle/>
        <a:p>
          <a:endParaRPr lang="el-GR"/>
        </a:p>
      </dgm:t>
    </dgm:pt>
    <dgm:pt modelId="{F867FCA9-4274-4FF8-9A83-011F248B040A}" type="pres">
      <dgm:prSet presAssocID="{1100843E-37E1-4172-8A50-1F3D6BB2B1E2}" presName="Name0" presStyleCnt="0">
        <dgm:presLayoutVars>
          <dgm:dir/>
          <dgm:animLvl val="lvl"/>
          <dgm:resizeHandles/>
        </dgm:presLayoutVars>
      </dgm:prSet>
      <dgm:spPr/>
      <dgm:t>
        <a:bodyPr/>
        <a:lstStyle/>
        <a:p>
          <a:endParaRPr lang="el-GR"/>
        </a:p>
      </dgm:t>
    </dgm:pt>
    <dgm:pt modelId="{DF391E1F-02E9-4FBB-9B0F-70573BA96DE5}" type="pres">
      <dgm:prSet presAssocID="{F600EBFE-526D-495F-B91B-5D5114A8D2D8}" presName="linNode" presStyleCnt="0"/>
      <dgm:spPr/>
    </dgm:pt>
    <dgm:pt modelId="{4F400EDC-9B32-4218-9920-FE9D88094456}" type="pres">
      <dgm:prSet presAssocID="{F600EBFE-526D-495F-B91B-5D5114A8D2D8}" presName="parentShp" presStyleLbl="node1" presStyleIdx="0" presStyleCnt="2">
        <dgm:presLayoutVars>
          <dgm:bulletEnabled val="1"/>
        </dgm:presLayoutVars>
      </dgm:prSet>
      <dgm:spPr/>
      <dgm:t>
        <a:bodyPr/>
        <a:lstStyle/>
        <a:p>
          <a:endParaRPr lang="el-GR"/>
        </a:p>
      </dgm:t>
    </dgm:pt>
    <dgm:pt modelId="{53C91C46-722D-4D9E-83BB-4FD1DCA53143}" type="pres">
      <dgm:prSet presAssocID="{F600EBFE-526D-495F-B91B-5D5114A8D2D8}" presName="childShp" presStyleLbl="bgAccFollowNode1" presStyleIdx="0" presStyleCnt="2" custScaleX="106612">
        <dgm:presLayoutVars>
          <dgm:bulletEnabled val="1"/>
        </dgm:presLayoutVars>
      </dgm:prSet>
      <dgm:spPr/>
      <dgm:t>
        <a:bodyPr/>
        <a:lstStyle/>
        <a:p>
          <a:endParaRPr lang="el-GR"/>
        </a:p>
      </dgm:t>
    </dgm:pt>
    <dgm:pt modelId="{A9DEB1F5-DE76-40C8-A911-927BD7D1EBC1}" type="pres">
      <dgm:prSet presAssocID="{7DC383AC-FA23-40AC-8D85-AFDFE8490252}" presName="spacing" presStyleCnt="0"/>
      <dgm:spPr/>
    </dgm:pt>
    <dgm:pt modelId="{B9560C1D-5736-4CE4-BF8D-6C47E50B3125}" type="pres">
      <dgm:prSet presAssocID="{3E57C4FB-91C3-4979-AD5A-EFF05C839098}" presName="linNode" presStyleCnt="0"/>
      <dgm:spPr/>
    </dgm:pt>
    <dgm:pt modelId="{E58B88D3-1D3D-4E89-B82A-09B7192DD910}" type="pres">
      <dgm:prSet presAssocID="{3E57C4FB-91C3-4979-AD5A-EFF05C839098}" presName="parentShp" presStyleLbl="node1" presStyleIdx="1" presStyleCnt="2" custScaleX="90083">
        <dgm:presLayoutVars>
          <dgm:bulletEnabled val="1"/>
        </dgm:presLayoutVars>
      </dgm:prSet>
      <dgm:spPr/>
      <dgm:t>
        <a:bodyPr/>
        <a:lstStyle/>
        <a:p>
          <a:endParaRPr lang="el-GR"/>
        </a:p>
      </dgm:t>
    </dgm:pt>
    <dgm:pt modelId="{B38189E8-3193-4442-A74C-ADA153E8D94E}" type="pres">
      <dgm:prSet presAssocID="{3E57C4FB-91C3-4979-AD5A-EFF05C839098}" presName="childShp" presStyleLbl="bgAccFollowNode1" presStyleIdx="1" presStyleCnt="2">
        <dgm:presLayoutVars>
          <dgm:bulletEnabled val="1"/>
        </dgm:presLayoutVars>
      </dgm:prSet>
      <dgm:spPr/>
      <dgm:t>
        <a:bodyPr/>
        <a:lstStyle/>
        <a:p>
          <a:endParaRPr lang="el-GR"/>
        </a:p>
      </dgm:t>
    </dgm:pt>
  </dgm:ptLst>
  <dgm:cxnLst>
    <dgm:cxn modelId="{E5A3F498-7CD7-40DD-A826-429CF9A30871}" srcId="{F600EBFE-526D-495F-B91B-5D5114A8D2D8}" destId="{FFFE0B87-7985-4FFB-B2E3-634B7DBFFA77}" srcOrd="2" destOrd="0" parTransId="{9E917D18-0428-4C64-8C75-0B09EE031060}" sibTransId="{F6E462B5-D02B-4F8A-B8AC-47ABFC0E4F68}"/>
    <dgm:cxn modelId="{34CB820F-B09F-404D-B79F-26B1F3629D4F}" srcId="{F600EBFE-526D-495F-B91B-5D5114A8D2D8}" destId="{F9B85978-B99D-4F44-A9B8-9BB930A69620}" srcOrd="1" destOrd="0" parTransId="{ED30C705-D8D0-44FC-AAC5-33946CF3017A}" sibTransId="{0A5C5A1F-C913-4413-ABC5-06D341BD20B7}"/>
    <dgm:cxn modelId="{184C6393-7BC1-4C51-A9EA-5256889678B5}" type="presOf" srcId="{FFFE0B87-7985-4FFB-B2E3-634B7DBFFA77}" destId="{53C91C46-722D-4D9E-83BB-4FD1DCA53143}" srcOrd="0" destOrd="2" presId="urn:microsoft.com/office/officeart/2005/8/layout/vList6"/>
    <dgm:cxn modelId="{A8FBC51A-EC61-46D9-BBCF-8C6E6ABA3F6F}" srcId="{3E57C4FB-91C3-4979-AD5A-EFF05C839098}" destId="{5EEF0910-1B50-4C71-859B-FB1A174FED08}" srcOrd="1" destOrd="0" parTransId="{249A8A9C-5825-4AF6-96DA-FAD12C9CC874}" sibTransId="{F37E3C44-82DD-4BEB-B878-0DD38FCFD0B5}"/>
    <dgm:cxn modelId="{E47CD7E7-8408-4426-A697-5BD6678B2E7E}" type="presOf" srcId="{3E57C4FB-91C3-4979-AD5A-EFF05C839098}" destId="{E58B88D3-1D3D-4E89-B82A-09B7192DD910}" srcOrd="0" destOrd="0" presId="urn:microsoft.com/office/officeart/2005/8/layout/vList6"/>
    <dgm:cxn modelId="{7F7709F0-48F9-4974-B60C-0B13E94A585A}" type="presOf" srcId="{F9B85978-B99D-4F44-A9B8-9BB930A69620}" destId="{53C91C46-722D-4D9E-83BB-4FD1DCA53143}" srcOrd="0" destOrd="1" presId="urn:microsoft.com/office/officeart/2005/8/layout/vList6"/>
    <dgm:cxn modelId="{E76B6250-2AF3-4994-A5E5-5AFFC235BB0E}" srcId="{1100843E-37E1-4172-8A50-1F3D6BB2B1E2}" destId="{F600EBFE-526D-495F-B91B-5D5114A8D2D8}" srcOrd="0" destOrd="0" parTransId="{3BC62D19-AC6E-4448-A932-8D48C7E8CE13}" sibTransId="{7DC383AC-FA23-40AC-8D85-AFDFE8490252}"/>
    <dgm:cxn modelId="{39AB60FC-FD2F-4547-9CEE-A29C077F2A05}" type="presOf" srcId="{1100843E-37E1-4172-8A50-1F3D6BB2B1E2}" destId="{F867FCA9-4274-4FF8-9A83-011F248B040A}" srcOrd="0" destOrd="0" presId="urn:microsoft.com/office/officeart/2005/8/layout/vList6"/>
    <dgm:cxn modelId="{C29D33C3-B95E-4CA8-ADBA-C91E007A28C4}" srcId="{3E57C4FB-91C3-4979-AD5A-EFF05C839098}" destId="{87CCEABD-B406-4DC9-BC7F-694EBFEB64A4}" srcOrd="2" destOrd="0" parTransId="{1DCA5475-B264-4563-92EA-11001CD985E9}" sibTransId="{1B3900FC-0F61-49C8-8636-D84577704474}"/>
    <dgm:cxn modelId="{B3926195-FA19-4F1E-AB3D-0307FE2F3074}" type="presOf" srcId="{F600EBFE-526D-495F-B91B-5D5114A8D2D8}" destId="{4F400EDC-9B32-4218-9920-FE9D88094456}" srcOrd="0" destOrd="0" presId="urn:microsoft.com/office/officeart/2005/8/layout/vList6"/>
    <dgm:cxn modelId="{D455225B-CB7B-4E45-90AD-CC0887AE388B}" srcId="{3E57C4FB-91C3-4979-AD5A-EFF05C839098}" destId="{1C221C7E-FD87-403A-BBE8-EC90571B8234}" srcOrd="0" destOrd="0" parTransId="{B959CFD3-2B9D-4A1B-8D3B-1CFC45C4856F}" sibTransId="{9EB680B8-178E-4BDF-AA18-6380DA1C534C}"/>
    <dgm:cxn modelId="{77459A3F-80B5-48DA-A6F4-71F947C9A54C}" type="presOf" srcId="{50929397-F2DF-416C-9D89-C4E6C476E0D5}" destId="{53C91C46-722D-4D9E-83BB-4FD1DCA53143}" srcOrd="0" destOrd="0" presId="urn:microsoft.com/office/officeart/2005/8/layout/vList6"/>
    <dgm:cxn modelId="{7DA3E26A-E195-4E93-AAE7-F5671F825A80}" srcId="{1100843E-37E1-4172-8A50-1F3D6BB2B1E2}" destId="{3E57C4FB-91C3-4979-AD5A-EFF05C839098}" srcOrd="1" destOrd="0" parTransId="{4FF3C52E-70E5-45C1-928F-BFA3FC6F9412}" sibTransId="{D30B7A77-5AB1-4FBC-8A31-B1C192ECC35A}"/>
    <dgm:cxn modelId="{4D0A1666-6917-441C-BF86-5AE15B74898B}" type="presOf" srcId="{1C221C7E-FD87-403A-BBE8-EC90571B8234}" destId="{B38189E8-3193-4442-A74C-ADA153E8D94E}" srcOrd="0" destOrd="0" presId="urn:microsoft.com/office/officeart/2005/8/layout/vList6"/>
    <dgm:cxn modelId="{148BD852-2CF5-4A0C-935F-5EC3AA5CEFB2}" srcId="{F600EBFE-526D-495F-B91B-5D5114A8D2D8}" destId="{AC12EED8-66C4-464D-85A5-49E76EACE0D9}" srcOrd="3" destOrd="0" parTransId="{27ABFA35-319E-42A1-8297-1E6124490823}" sibTransId="{9B29F2AC-A775-4EEF-AF34-808DFE61612C}"/>
    <dgm:cxn modelId="{42B3F3D9-1147-4A2F-B6C5-3897B556C474}" type="presOf" srcId="{AC12EED8-66C4-464D-85A5-49E76EACE0D9}" destId="{53C91C46-722D-4D9E-83BB-4FD1DCA53143}" srcOrd="0" destOrd="3" presId="urn:microsoft.com/office/officeart/2005/8/layout/vList6"/>
    <dgm:cxn modelId="{43D08C50-BCB6-4130-BCAB-27DA1E10494C}" type="presOf" srcId="{87CCEABD-B406-4DC9-BC7F-694EBFEB64A4}" destId="{B38189E8-3193-4442-A74C-ADA153E8D94E}" srcOrd="0" destOrd="2" presId="urn:microsoft.com/office/officeart/2005/8/layout/vList6"/>
    <dgm:cxn modelId="{80128AC6-A548-4A7D-AA2B-ED563FA8E296}" type="presOf" srcId="{5EEF0910-1B50-4C71-859B-FB1A174FED08}" destId="{B38189E8-3193-4442-A74C-ADA153E8D94E}" srcOrd="0" destOrd="1" presId="urn:microsoft.com/office/officeart/2005/8/layout/vList6"/>
    <dgm:cxn modelId="{5D068B63-6132-4F82-9D4E-9CFB0C512807}" srcId="{F600EBFE-526D-495F-B91B-5D5114A8D2D8}" destId="{50929397-F2DF-416C-9D89-C4E6C476E0D5}" srcOrd="0" destOrd="0" parTransId="{7AB2D746-170C-4B57-9B21-979C0DA55647}" sibTransId="{D2488843-AD4C-4BE9-851C-907F1E865649}"/>
    <dgm:cxn modelId="{5FBF19E2-357F-4C55-9557-BC6040B413D7}" type="presParOf" srcId="{F867FCA9-4274-4FF8-9A83-011F248B040A}" destId="{DF391E1F-02E9-4FBB-9B0F-70573BA96DE5}" srcOrd="0" destOrd="0" presId="urn:microsoft.com/office/officeart/2005/8/layout/vList6"/>
    <dgm:cxn modelId="{C61D1522-1F7F-482D-BC77-4D1FFDC3B96A}" type="presParOf" srcId="{DF391E1F-02E9-4FBB-9B0F-70573BA96DE5}" destId="{4F400EDC-9B32-4218-9920-FE9D88094456}" srcOrd="0" destOrd="0" presId="urn:microsoft.com/office/officeart/2005/8/layout/vList6"/>
    <dgm:cxn modelId="{49FA050F-6381-4A26-8A84-C09BD94FF8BE}" type="presParOf" srcId="{DF391E1F-02E9-4FBB-9B0F-70573BA96DE5}" destId="{53C91C46-722D-4D9E-83BB-4FD1DCA53143}" srcOrd="1" destOrd="0" presId="urn:microsoft.com/office/officeart/2005/8/layout/vList6"/>
    <dgm:cxn modelId="{2C4A90B2-DB3E-4091-8402-B3D2822FE070}" type="presParOf" srcId="{F867FCA9-4274-4FF8-9A83-011F248B040A}" destId="{A9DEB1F5-DE76-40C8-A911-927BD7D1EBC1}" srcOrd="1" destOrd="0" presId="urn:microsoft.com/office/officeart/2005/8/layout/vList6"/>
    <dgm:cxn modelId="{7FA70B04-6268-422C-AEC4-29B172892CB4}" type="presParOf" srcId="{F867FCA9-4274-4FF8-9A83-011F248B040A}" destId="{B9560C1D-5736-4CE4-BF8D-6C47E50B3125}" srcOrd="2" destOrd="0" presId="urn:microsoft.com/office/officeart/2005/8/layout/vList6"/>
    <dgm:cxn modelId="{C9C1A501-F7C0-4B5A-8843-D209A7CF3DFA}" type="presParOf" srcId="{B9560C1D-5736-4CE4-BF8D-6C47E50B3125}" destId="{E58B88D3-1D3D-4E89-B82A-09B7192DD910}" srcOrd="0" destOrd="0" presId="urn:microsoft.com/office/officeart/2005/8/layout/vList6"/>
    <dgm:cxn modelId="{303EC9E1-DCB1-42C1-8153-73CA887DE80C}" type="presParOf" srcId="{B9560C1D-5736-4CE4-BF8D-6C47E50B3125}" destId="{B38189E8-3193-4442-A74C-ADA153E8D94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B70AAAA-36F5-4F02-B829-689E2D84A8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DB459F1F-F3AC-4E48-B739-BA30C0B3B85E}">
      <dgm:prSet phldrT="[Κείμενο]" custT="1"/>
      <dgm:spPr/>
      <dgm:t>
        <a:bodyPr/>
        <a:lstStyle/>
        <a:p>
          <a:r>
            <a:rPr lang="el-GR" sz="2000" b="1" u="none" dirty="0" smtClean="0"/>
            <a:t>Διάγνωση μυκοπλασμάτων</a:t>
          </a:r>
          <a:endParaRPr lang="el-GR" sz="2000" u="none" dirty="0"/>
        </a:p>
      </dgm:t>
    </dgm:pt>
    <dgm:pt modelId="{644D137E-D79D-483E-95DA-FDC302D0BB6C}" type="parTrans" cxnId="{633B9CCA-0E20-4955-9B23-ED3709B8C720}">
      <dgm:prSet/>
      <dgm:spPr/>
      <dgm:t>
        <a:bodyPr/>
        <a:lstStyle/>
        <a:p>
          <a:endParaRPr lang="el-GR"/>
        </a:p>
      </dgm:t>
    </dgm:pt>
    <dgm:pt modelId="{9D76C2D9-DDB1-482B-9771-5FB7FE7C1D85}" type="sibTrans" cxnId="{633B9CCA-0E20-4955-9B23-ED3709B8C720}">
      <dgm:prSet/>
      <dgm:spPr/>
      <dgm:t>
        <a:bodyPr/>
        <a:lstStyle/>
        <a:p>
          <a:endParaRPr lang="el-GR"/>
        </a:p>
      </dgm:t>
    </dgm:pt>
    <dgm:pt modelId="{312015EF-12C8-44F8-994F-A7436ECCC661}">
      <dgm:prSet phldrT="[Κείμενο]"/>
      <dgm:spPr/>
      <dgm:t>
        <a:bodyPr/>
        <a:lstStyle/>
        <a:p>
          <a:r>
            <a:rPr lang="el-GR" b="1" dirty="0" smtClean="0"/>
            <a:t>Απομόνωση σε ειδικά θρεπτικά υλικά</a:t>
          </a:r>
          <a:endParaRPr lang="el-GR" dirty="0"/>
        </a:p>
      </dgm:t>
    </dgm:pt>
    <dgm:pt modelId="{B4BC3688-1C47-4DAC-9DD4-5BF054E4CBFE}" type="parTrans" cxnId="{9A018119-B41F-4B8D-A8A0-0D52FD4596EE}">
      <dgm:prSet/>
      <dgm:spPr/>
      <dgm:t>
        <a:bodyPr/>
        <a:lstStyle/>
        <a:p>
          <a:endParaRPr lang="el-GR"/>
        </a:p>
      </dgm:t>
    </dgm:pt>
    <dgm:pt modelId="{4289A45F-8B38-4D7C-B765-84D09EDF0EAB}" type="sibTrans" cxnId="{9A018119-B41F-4B8D-A8A0-0D52FD4596EE}">
      <dgm:prSet/>
      <dgm:spPr/>
      <dgm:t>
        <a:bodyPr/>
        <a:lstStyle/>
        <a:p>
          <a:endParaRPr lang="el-GR"/>
        </a:p>
      </dgm:t>
    </dgm:pt>
    <dgm:pt modelId="{EB3950B8-99A8-4C5A-A286-E92512300F61}">
      <dgm:prSet phldrT="[Κείμενο]"/>
      <dgm:spPr/>
      <dgm:t>
        <a:bodyPr/>
        <a:lstStyle/>
        <a:p>
          <a:r>
            <a:rPr lang="el-GR" b="1" dirty="0" smtClean="0"/>
            <a:t>Ορολογικές εξετάσεις</a:t>
          </a:r>
          <a:endParaRPr lang="el-GR" dirty="0"/>
        </a:p>
      </dgm:t>
    </dgm:pt>
    <dgm:pt modelId="{D88ED4D3-993F-4544-8528-1CCEC99CCC73}" type="parTrans" cxnId="{EAE038B6-FBDA-4B5A-9ED4-7CD74D53B67D}">
      <dgm:prSet/>
      <dgm:spPr/>
      <dgm:t>
        <a:bodyPr/>
        <a:lstStyle/>
        <a:p>
          <a:endParaRPr lang="el-GR"/>
        </a:p>
      </dgm:t>
    </dgm:pt>
    <dgm:pt modelId="{0B39C79D-7E34-4BD0-84E6-C38CC2261543}" type="sibTrans" cxnId="{EAE038B6-FBDA-4B5A-9ED4-7CD74D53B67D}">
      <dgm:prSet/>
      <dgm:spPr/>
      <dgm:t>
        <a:bodyPr/>
        <a:lstStyle/>
        <a:p>
          <a:endParaRPr lang="el-GR"/>
        </a:p>
      </dgm:t>
    </dgm:pt>
    <dgm:pt modelId="{BD2C62A5-433E-483C-AA76-79A33F1FCC66}">
      <dgm:prSet/>
      <dgm:spPr/>
      <dgm:t>
        <a:bodyPr/>
        <a:lstStyle/>
        <a:p>
          <a:r>
            <a:rPr lang="en-US" b="1" dirty="0" smtClean="0"/>
            <a:t>PCR</a:t>
          </a:r>
          <a:endParaRPr lang="el-GR" dirty="0"/>
        </a:p>
      </dgm:t>
    </dgm:pt>
    <dgm:pt modelId="{EDE985CB-8656-42C1-9C8A-1C9D4FA8AD26}" type="parTrans" cxnId="{1C17C980-50A5-4A58-828D-86B5F9369A9A}">
      <dgm:prSet/>
      <dgm:spPr/>
      <dgm:t>
        <a:bodyPr/>
        <a:lstStyle/>
        <a:p>
          <a:endParaRPr lang="el-GR"/>
        </a:p>
      </dgm:t>
    </dgm:pt>
    <dgm:pt modelId="{45B1D997-D533-4373-A8FD-2E90EA8B1C48}" type="sibTrans" cxnId="{1C17C980-50A5-4A58-828D-86B5F9369A9A}">
      <dgm:prSet/>
      <dgm:spPr/>
      <dgm:t>
        <a:bodyPr/>
        <a:lstStyle/>
        <a:p>
          <a:endParaRPr lang="el-GR"/>
        </a:p>
      </dgm:t>
    </dgm:pt>
    <dgm:pt modelId="{EF89D1F8-4CFC-4C7D-84B0-3A41852A6F45}" type="pres">
      <dgm:prSet presAssocID="{0B70AAAA-36F5-4F02-B829-689E2D84A8F9}" presName="hierChild1" presStyleCnt="0">
        <dgm:presLayoutVars>
          <dgm:chPref val="1"/>
          <dgm:dir/>
          <dgm:animOne val="branch"/>
          <dgm:animLvl val="lvl"/>
          <dgm:resizeHandles/>
        </dgm:presLayoutVars>
      </dgm:prSet>
      <dgm:spPr/>
      <dgm:t>
        <a:bodyPr/>
        <a:lstStyle/>
        <a:p>
          <a:endParaRPr lang="el-GR"/>
        </a:p>
      </dgm:t>
    </dgm:pt>
    <dgm:pt modelId="{247B32FB-27D3-491A-9E0D-F4FC4E185677}" type="pres">
      <dgm:prSet presAssocID="{DB459F1F-F3AC-4E48-B739-BA30C0B3B85E}" presName="hierRoot1" presStyleCnt="0"/>
      <dgm:spPr/>
    </dgm:pt>
    <dgm:pt modelId="{3777771C-4664-4D77-946E-FFA87010CC8F}" type="pres">
      <dgm:prSet presAssocID="{DB459F1F-F3AC-4E48-B739-BA30C0B3B85E}" presName="composite" presStyleCnt="0"/>
      <dgm:spPr/>
    </dgm:pt>
    <dgm:pt modelId="{304E76F9-BD69-42C8-894B-E604168D50F5}" type="pres">
      <dgm:prSet presAssocID="{DB459F1F-F3AC-4E48-B739-BA30C0B3B85E}" presName="background" presStyleLbl="node0" presStyleIdx="0" presStyleCnt="1"/>
      <dgm:spPr/>
    </dgm:pt>
    <dgm:pt modelId="{7E625F6B-D801-4436-96C2-D02E3BF0DB12}" type="pres">
      <dgm:prSet presAssocID="{DB459F1F-F3AC-4E48-B739-BA30C0B3B85E}" presName="text" presStyleLbl="fgAcc0" presStyleIdx="0" presStyleCnt="1" custScaleX="154274">
        <dgm:presLayoutVars>
          <dgm:chPref val="3"/>
        </dgm:presLayoutVars>
      </dgm:prSet>
      <dgm:spPr/>
      <dgm:t>
        <a:bodyPr/>
        <a:lstStyle/>
        <a:p>
          <a:endParaRPr lang="el-GR"/>
        </a:p>
      </dgm:t>
    </dgm:pt>
    <dgm:pt modelId="{07BE804F-1FD9-4E87-847D-FBEB7A7E85EF}" type="pres">
      <dgm:prSet presAssocID="{DB459F1F-F3AC-4E48-B739-BA30C0B3B85E}" presName="hierChild2" presStyleCnt="0"/>
      <dgm:spPr/>
    </dgm:pt>
    <dgm:pt modelId="{64A0659F-CBEA-4EC4-B4A8-5EE1F3710525}" type="pres">
      <dgm:prSet presAssocID="{B4BC3688-1C47-4DAC-9DD4-5BF054E4CBFE}" presName="Name10" presStyleLbl="parChTrans1D2" presStyleIdx="0" presStyleCnt="3"/>
      <dgm:spPr/>
      <dgm:t>
        <a:bodyPr/>
        <a:lstStyle/>
        <a:p>
          <a:endParaRPr lang="el-GR"/>
        </a:p>
      </dgm:t>
    </dgm:pt>
    <dgm:pt modelId="{C710B4B7-D87D-4F75-88B9-96C43F46C934}" type="pres">
      <dgm:prSet presAssocID="{312015EF-12C8-44F8-994F-A7436ECCC661}" presName="hierRoot2" presStyleCnt="0"/>
      <dgm:spPr/>
    </dgm:pt>
    <dgm:pt modelId="{75341C9E-6740-4E64-AC9D-85D2C5BD9F55}" type="pres">
      <dgm:prSet presAssocID="{312015EF-12C8-44F8-994F-A7436ECCC661}" presName="composite2" presStyleCnt="0"/>
      <dgm:spPr/>
    </dgm:pt>
    <dgm:pt modelId="{780F0912-A0A8-47C6-8C78-A356491F3E2B}" type="pres">
      <dgm:prSet presAssocID="{312015EF-12C8-44F8-994F-A7436ECCC661}" presName="background2" presStyleLbl="node2" presStyleIdx="0" presStyleCnt="3"/>
      <dgm:spPr/>
    </dgm:pt>
    <dgm:pt modelId="{21E05DFD-0BA9-42A5-81D5-6313802E9665}" type="pres">
      <dgm:prSet presAssocID="{312015EF-12C8-44F8-994F-A7436ECCC661}" presName="text2" presStyleLbl="fgAcc2" presStyleIdx="0" presStyleCnt="3">
        <dgm:presLayoutVars>
          <dgm:chPref val="3"/>
        </dgm:presLayoutVars>
      </dgm:prSet>
      <dgm:spPr/>
      <dgm:t>
        <a:bodyPr/>
        <a:lstStyle/>
        <a:p>
          <a:endParaRPr lang="el-GR"/>
        </a:p>
      </dgm:t>
    </dgm:pt>
    <dgm:pt modelId="{E2319166-0272-4768-9F3D-075458CD5B3D}" type="pres">
      <dgm:prSet presAssocID="{312015EF-12C8-44F8-994F-A7436ECCC661}" presName="hierChild3" presStyleCnt="0"/>
      <dgm:spPr/>
    </dgm:pt>
    <dgm:pt modelId="{EAAC599E-183D-42C7-98BB-61D7C91FD5D9}" type="pres">
      <dgm:prSet presAssocID="{D88ED4D3-993F-4544-8528-1CCEC99CCC73}" presName="Name10" presStyleLbl="parChTrans1D2" presStyleIdx="1" presStyleCnt="3"/>
      <dgm:spPr/>
      <dgm:t>
        <a:bodyPr/>
        <a:lstStyle/>
        <a:p>
          <a:endParaRPr lang="el-GR"/>
        </a:p>
      </dgm:t>
    </dgm:pt>
    <dgm:pt modelId="{C13D1F1A-4577-43D3-B921-F8F3B5ED81BF}" type="pres">
      <dgm:prSet presAssocID="{EB3950B8-99A8-4C5A-A286-E92512300F61}" presName="hierRoot2" presStyleCnt="0"/>
      <dgm:spPr/>
    </dgm:pt>
    <dgm:pt modelId="{CD54BF76-9FDA-477F-9481-4DF43685A839}" type="pres">
      <dgm:prSet presAssocID="{EB3950B8-99A8-4C5A-A286-E92512300F61}" presName="composite2" presStyleCnt="0"/>
      <dgm:spPr/>
    </dgm:pt>
    <dgm:pt modelId="{ACE2D426-FB1D-478C-8782-383CD633A99D}" type="pres">
      <dgm:prSet presAssocID="{EB3950B8-99A8-4C5A-A286-E92512300F61}" presName="background2" presStyleLbl="node2" presStyleIdx="1" presStyleCnt="3"/>
      <dgm:spPr/>
    </dgm:pt>
    <dgm:pt modelId="{55ECD134-D7B3-4DA5-96D6-86CC4313916D}" type="pres">
      <dgm:prSet presAssocID="{EB3950B8-99A8-4C5A-A286-E92512300F61}" presName="text2" presStyleLbl="fgAcc2" presStyleIdx="1" presStyleCnt="3">
        <dgm:presLayoutVars>
          <dgm:chPref val="3"/>
        </dgm:presLayoutVars>
      </dgm:prSet>
      <dgm:spPr/>
      <dgm:t>
        <a:bodyPr/>
        <a:lstStyle/>
        <a:p>
          <a:endParaRPr lang="el-GR"/>
        </a:p>
      </dgm:t>
    </dgm:pt>
    <dgm:pt modelId="{1BA29EF6-BF29-4A90-BAC4-26487FDA333B}" type="pres">
      <dgm:prSet presAssocID="{EB3950B8-99A8-4C5A-A286-E92512300F61}" presName="hierChild3" presStyleCnt="0"/>
      <dgm:spPr/>
    </dgm:pt>
    <dgm:pt modelId="{EF078487-8A6F-473C-9D38-DD3C7326FC32}" type="pres">
      <dgm:prSet presAssocID="{EDE985CB-8656-42C1-9C8A-1C9D4FA8AD26}" presName="Name10" presStyleLbl="parChTrans1D2" presStyleIdx="2" presStyleCnt="3"/>
      <dgm:spPr/>
      <dgm:t>
        <a:bodyPr/>
        <a:lstStyle/>
        <a:p>
          <a:endParaRPr lang="el-GR"/>
        </a:p>
      </dgm:t>
    </dgm:pt>
    <dgm:pt modelId="{758E74E3-CA2B-4AA5-BAEA-20BE3435B51E}" type="pres">
      <dgm:prSet presAssocID="{BD2C62A5-433E-483C-AA76-79A33F1FCC66}" presName="hierRoot2" presStyleCnt="0"/>
      <dgm:spPr/>
    </dgm:pt>
    <dgm:pt modelId="{9D0CD580-8AA9-4EA8-A95E-78ACC7482813}" type="pres">
      <dgm:prSet presAssocID="{BD2C62A5-433E-483C-AA76-79A33F1FCC66}" presName="composite2" presStyleCnt="0"/>
      <dgm:spPr/>
    </dgm:pt>
    <dgm:pt modelId="{257674F7-A56A-48E3-9312-DBC499A681F9}" type="pres">
      <dgm:prSet presAssocID="{BD2C62A5-433E-483C-AA76-79A33F1FCC66}" presName="background2" presStyleLbl="node2" presStyleIdx="2" presStyleCnt="3"/>
      <dgm:spPr/>
    </dgm:pt>
    <dgm:pt modelId="{95A5D009-C605-4A70-B35A-68D869ABCBFC}" type="pres">
      <dgm:prSet presAssocID="{BD2C62A5-433E-483C-AA76-79A33F1FCC66}" presName="text2" presStyleLbl="fgAcc2" presStyleIdx="2" presStyleCnt="3">
        <dgm:presLayoutVars>
          <dgm:chPref val="3"/>
        </dgm:presLayoutVars>
      </dgm:prSet>
      <dgm:spPr/>
      <dgm:t>
        <a:bodyPr/>
        <a:lstStyle/>
        <a:p>
          <a:endParaRPr lang="el-GR"/>
        </a:p>
      </dgm:t>
    </dgm:pt>
    <dgm:pt modelId="{1F14B9B0-B30C-4010-8F55-546443426626}" type="pres">
      <dgm:prSet presAssocID="{BD2C62A5-433E-483C-AA76-79A33F1FCC66}" presName="hierChild3" presStyleCnt="0"/>
      <dgm:spPr/>
    </dgm:pt>
  </dgm:ptLst>
  <dgm:cxnLst>
    <dgm:cxn modelId="{0D10A5C1-BC55-4389-97E4-96B839DD80F9}" type="presOf" srcId="{B4BC3688-1C47-4DAC-9DD4-5BF054E4CBFE}" destId="{64A0659F-CBEA-4EC4-B4A8-5EE1F3710525}" srcOrd="0" destOrd="0" presId="urn:microsoft.com/office/officeart/2005/8/layout/hierarchy1"/>
    <dgm:cxn modelId="{40D9B68F-1419-4A5E-AE4E-83B4E523AC84}" type="presOf" srcId="{EB3950B8-99A8-4C5A-A286-E92512300F61}" destId="{55ECD134-D7B3-4DA5-96D6-86CC4313916D}" srcOrd="0" destOrd="0" presId="urn:microsoft.com/office/officeart/2005/8/layout/hierarchy1"/>
    <dgm:cxn modelId="{1C17C980-50A5-4A58-828D-86B5F9369A9A}" srcId="{DB459F1F-F3AC-4E48-B739-BA30C0B3B85E}" destId="{BD2C62A5-433E-483C-AA76-79A33F1FCC66}" srcOrd="2" destOrd="0" parTransId="{EDE985CB-8656-42C1-9C8A-1C9D4FA8AD26}" sibTransId="{45B1D997-D533-4373-A8FD-2E90EA8B1C48}"/>
    <dgm:cxn modelId="{5626D40B-9094-4EBE-9A7E-BBB67A8D168A}" type="presOf" srcId="{DB459F1F-F3AC-4E48-B739-BA30C0B3B85E}" destId="{7E625F6B-D801-4436-96C2-D02E3BF0DB12}" srcOrd="0" destOrd="0" presId="urn:microsoft.com/office/officeart/2005/8/layout/hierarchy1"/>
    <dgm:cxn modelId="{DAE0CE1E-DEC7-44BC-9C5F-127C45D33A46}" type="presOf" srcId="{D88ED4D3-993F-4544-8528-1CCEC99CCC73}" destId="{EAAC599E-183D-42C7-98BB-61D7C91FD5D9}" srcOrd="0" destOrd="0" presId="urn:microsoft.com/office/officeart/2005/8/layout/hierarchy1"/>
    <dgm:cxn modelId="{633B9CCA-0E20-4955-9B23-ED3709B8C720}" srcId="{0B70AAAA-36F5-4F02-B829-689E2D84A8F9}" destId="{DB459F1F-F3AC-4E48-B739-BA30C0B3B85E}" srcOrd="0" destOrd="0" parTransId="{644D137E-D79D-483E-95DA-FDC302D0BB6C}" sibTransId="{9D76C2D9-DDB1-482B-9771-5FB7FE7C1D85}"/>
    <dgm:cxn modelId="{9A018119-B41F-4B8D-A8A0-0D52FD4596EE}" srcId="{DB459F1F-F3AC-4E48-B739-BA30C0B3B85E}" destId="{312015EF-12C8-44F8-994F-A7436ECCC661}" srcOrd="0" destOrd="0" parTransId="{B4BC3688-1C47-4DAC-9DD4-5BF054E4CBFE}" sibTransId="{4289A45F-8B38-4D7C-B765-84D09EDF0EAB}"/>
    <dgm:cxn modelId="{F3251682-390C-43FE-A6EC-EDE2E1D96694}" type="presOf" srcId="{0B70AAAA-36F5-4F02-B829-689E2D84A8F9}" destId="{EF89D1F8-4CFC-4C7D-84B0-3A41852A6F45}" srcOrd="0" destOrd="0" presId="urn:microsoft.com/office/officeart/2005/8/layout/hierarchy1"/>
    <dgm:cxn modelId="{07BF6B28-F5E7-472E-9A1C-8C4C5B5FF59C}" type="presOf" srcId="{BD2C62A5-433E-483C-AA76-79A33F1FCC66}" destId="{95A5D009-C605-4A70-B35A-68D869ABCBFC}" srcOrd="0" destOrd="0" presId="urn:microsoft.com/office/officeart/2005/8/layout/hierarchy1"/>
    <dgm:cxn modelId="{4D5D3B62-BBAB-46FE-B11D-E9E276F73772}" type="presOf" srcId="{312015EF-12C8-44F8-994F-A7436ECCC661}" destId="{21E05DFD-0BA9-42A5-81D5-6313802E9665}" srcOrd="0" destOrd="0" presId="urn:microsoft.com/office/officeart/2005/8/layout/hierarchy1"/>
    <dgm:cxn modelId="{EAE038B6-FBDA-4B5A-9ED4-7CD74D53B67D}" srcId="{DB459F1F-F3AC-4E48-B739-BA30C0B3B85E}" destId="{EB3950B8-99A8-4C5A-A286-E92512300F61}" srcOrd="1" destOrd="0" parTransId="{D88ED4D3-993F-4544-8528-1CCEC99CCC73}" sibTransId="{0B39C79D-7E34-4BD0-84E6-C38CC2261543}"/>
    <dgm:cxn modelId="{6FE7007F-DFA9-44DA-B546-9135874CD797}" type="presOf" srcId="{EDE985CB-8656-42C1-9C8A-1C9D4FA8AD26}" destId="{EF078487-8A6F-473C-9D38-DD3C7326FC32}" srcOrd="0" destOrd="0" presId="urn:microsoft.com/office/officeart/2005/8/layout/hierarchy1"/>
    <dgm:cxn modelId="{710CA4F3-3150-459C-9E5D-1C47500F1134}" type="presParOf" srcId="{EF89D1F8-4CFC-4C7D-84B0-3A41852A6F45}" destId="{247B32FB-27D3-491A-9E0D-F4FC4E185677}" srcOrd="0" destOrd="0" presId="urn:microsoft.com/office/officeart/2005/8/layout/hierarchy1"/>
    <dgm:cxn modelId="{530B7BE4-B8EB-4167-89CF-43B01183D15E}" type="presParOf" srcId="{247B32FB-27D3-491A-9E0D-F4FC4E185677}" destId="{3777771C-4664-4D77-946E-FFA87010CC8F}" srcOrd="0" destOrd="0" presId="urn:microsoft.com/office/officeart/2005/8/layout/hierarchy1"/>
    <dgm:cxn modelId="{00400043-F90F-4FC2-BB41-654FE00BB3C0}" type="presParOf" srcId="{3777771C-4664-4D77-946E-FFA87010CC8F}" destId="{304E76F9-BD69-42C8-894B-E604168D50F5}" srcOrd="0" destOrd="0" presId="urn:microsoft.com/office/officeart/2005/8/layout/hierarchy1"/>
    <dgm:cxn modelId="{542FC761-8FDB-4CC8-BC4D-0391A9F25319}" type="presParOf" srcId="{3777771C-4664-4D77-946E-FFA87010CC8F}" destId="{7E625F6B-D801-4436-96C2-D02E3BF0DB12}" srcOrd="1" destOrd="0" presId="urn:microsoft.com/office/officeart/2005/8/layout/hierarchy1"/>
    <dgm:cxn modelId="{50AF8137-BCB2-4FD4-B279-21774308C95A}" type="presParOf" srcId="{247B32FB-27D3-491A-9E0D-F4FC4E185677}" destId="{07BE804F-1FD9-4E87-847D-FBEB7A7E85EF}" srcOrd="1" destOrd="0" presId="urn:microsoft.com/office/officeart/2005/8/layout/hierarchy1"/>
    <dgm:cxn modelId="{4931F92B-88ED-4DEA-8F61-7AED4862B22F}" type="presParOf" srcId="{07BE804F-1FD9-4E87-847D-FBEB7A7E85EF}" destId="{64A0659F-CBEA-4EC4-B4A8-5EE1F3710525}" srcOrd="0" destOrd="0" presId="urn:microsoft.com/office/officeart/2005/8/layout/hierarchy1"/>
    <dgm:cxn modelId="{B47B364D-6B5D-464F-A893-F0D71121DDFE}" type="presParOf" srcId="{07BE804F-1FD9-4E87-847D-FBEB7A7E85EF}" destId="{C710B4B7-D87D-4F75-88B9-96C43F46C934}" srcOrd="1" destOrd="0" presId="urn:microsoft.com/office/officeart/2005/8/layout/hierarchy1"/>
    <dgm:cxn modelId="{7FA2F983-6BA1-40A5-8E01-D8EA8151F054}" type="presParOf" srcId="{C710B4B7-D87D-4F75-88B9-96C43F46C934}" destId="{75341C9E-6740-4E64-AC9D-85D2C5BD9F55}" srcOrd="0" destOrd="0" presId="urn:microsoft.com/office/officeart/2005/8/layout/hierarchy1"/>
    <dgm:cxn modelId="{116588C8-4C1D-4EB0-8A80-D395BF9F1847}" type="presParOf" srcId="{75341C9E-6740-4E64-AC9D-85D2C5BD9F55}" destId="{780F0912-A0A8-47C6-8C78-A356491F3E2B}" srcOrd="0" destOrd="0" presId="urn:microsoft.com/office/officeart/2005/8/layout/hierarchy1"/>
    <dgm:cxn modelId="{9C049CA2-B3C0-46B8-B19A-9522BB11AD01}" type="presParOf" srcId="{75341C9E-6740-4E64-AC9D-85D2C5BD9F55}" destId="{21E05DFD-0BA9-42A5-81D5-6313802E9665}" srcOrd="1" destOrd="0" presId="urn:microsoft.com/office/officeart/2005/8/layout/hierarchy1"/>
    <dgm:cxn modelId="{18079936-EE81-4017-88B5-18833D9F93D8}" type="presParOf" srcId="{C710B4B7-D87D-4F75-88B9-96C43F46C934}" destId="{E2319166-0272-4768-9F3D-075458CD5B3D}" srcOrd="1" destOrd="0" presId="urn:microsoft.com/office/officeart/2005/8/layout/hierarchy1"/>
    <dgm:cxn modelId="{1C6113C6-2C13-409C-B8E0-9B257E05578C}" type="presParOf" srcId="{07BE804F-1FD9-4E87-847D-FBEB7A7E85EF}" destId="{EAAC599E-183D-42C7-98BB-61D7C91FD5D9}" srcOrd="2" destOrd="0" presId="urn:microsoft.com/office/officeart/2005/8/layout/hierarchy1"/>
    <dgm:cxn modelId="{B17691AD-ECA3-41DA-9213-2A48E1F4F009}" type="presParOf" srcId="{07BE804F-1FD9-4E87-847D-FBEB7A7E85EF}" destId="{C13D1F1A-4577-43D3-B921-F8F3B5ED81BF}" srcOrd="3" destOrd="0" presId="urn:microsoft.com/office/officeart/2005/8/layout/hierarchy1"/>
    <dgm:cxn modelId="{BF2EE60F-5C00-400F-B961-B8D343036258}" type="presParOf" srcId="{C13D1F1A-4577-43D3-B921-F8F3B5ED81BF}" destId="{CD54BF76-9FDA-477F-9481-4DF43685A839}" srcOrd="0" destOrd="0" presId="urn:microsoft.com/office/officeart/2005/8/layout/hierarchy1"/>
    <dgm:cxn modelId="{36E0FC58-2C3F-4D30-8772-3E5274FDC6AB}" type="presParOf" srcId="{CD54BF76-9FDA-477F-9481-4DF43685A839}" destId="{ACE2D426-FB1D-478C-8782-383CD633A99D}" srcOrd="0" destOrd="0" presId="urn:microsoft.com/office/officeart/2005/8/layout/hierarchy1"/>
    <dgm:cxn modelId="{2CF5C165-C07E-413B-9870-02651A3380FA}" type="presParOf" srcId="{CD54BF76-9FDA-477F-9481-4DF43685A839}" destId="{55ECD134-D7B3-4DA5-96D6-86CC4313916D}" srcOrd="1" destOrd="0" presId="urn:microsoft.com/office/officeart/2005/8/layout/hierarchy1"/>
    <dgm:cxn modelId="{09053FBC-C51A-492B-88FA-353C7A613DBE}" type="presParOf" srcId="{C13D1F1A-4577-43D3-B921-F8F3B5ED81BF}" destId="{1BA29EF6-BF29-4A90-BAC4-26487FDA333B}" srcOrd="1" destOrd="0" presId="urn:microsoft.com/office/officeart/2005/8/layout/hierarchy1"/>
    <dgm:cxn modelId="{AE44B3E0-C0E8-4F1D-9F43-219430CA560E}" type="presParOf" srcId="{07BE804F-1FD9-4E87-847D-FBEB7A7E85EF}" destId="{EF078487-8A6F-473C-9D38-DD3C7326FC32}" srcOrd="4" destOrd="0" presId="urn:microsoft.com/office/officeart/2005/8/layout/hierarchy1"/>
    <dgm:cxn modelId="{576CBF5A-0CA5-49FF-8FCD-7D9229D7FFA8}" type="presParOf" srcId="{07BE804F-1FD9-4E87-847D-FBEB7A7E85EF}" destId="{758E74E3-CA2B-4AA5-BAEA-20BE3435B51E}" srcOrd="5" destOrd="0" presId="urn:microsoft.com/office/officeart/2005/8/layout/hierarchy1"/>
    <dgm:cxn modelId="{C03C9DA8-8D99-471F-9E60-887AE173B1C9}" type="presParOf" srcId="{758E74E3-CA2B-4AA5-BAEA-20BE3435B51E}" destId="{9D0CD580-8AA9-4EA8-A95E-78ACC7482813}" srcOrd="0" destOrd="0" presId="urn:microsoft.com/office/officeart/2005/8/layout/hierarchy1"/>
    <dgm:cxn modelId="{119BA0D8-CE89-45F8-91A3-E9A7D0AEDC71}" type="presParOf" srcId="{9D0CD580-8AA9-4EA8-A95E-78ACC7482813}" destId="{257674F7-A56A-48E3-9312-DBC499A681F9}" srcOrd="0" destOrd="0" presId="urn:microsoft.com/office/officeart/2005/8/layout/hierarchy1"/>
    <dgm:cxn modelId="{D9CFD015-8024-4705-AFD1-1D440F0550CF}" type="presParOf" srcId="{9D0CD580-8AA9-4EA8-A95E-78ACC7482813}" destId="{95A5D009-C605-4A70-B35A-68D869ABCBFC}" srcOrd="1" destOrd="0" presId="urn:microsoft.com/office/officeart/2005/8/layout/hierarchy1"/>
    <dgm:cxn modelId="{FA43CA4C-F933-4511-A4B6-F0D687FFB00A}" type="presParOf" srcId="{758E74E3-CA2B-4AA5-BAEA-20BE3435B51E}" destId="{1F14B9B0-B30C-4010-8F55-54644342662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F198198-561C-4986-AADD-FB3A95D010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B5B08FD8-B651-4536-8684-A3B574084A00}">
      <dgm:prSet phldrT="[Κείμενο]" custT="1"/>
      <dgm:spPr/>
      <dgm:t>
        <a:bodyPr/>
        <a:lstStyle/>
        <a:p>
          <a:r>
            <a:rPr lang="el-GR" sz="2400" b="1" dirty="0" smtClean="0"/>
            <a:t>Παθογένεια  </a:t>
          </a:r>
          <a:endParaRPr lang="el-GR" sz="2400" b="1" dirty="0"/>
        </a:p>
      </dgm:t>
    </dgm:pt>
    <dgm:pt modelId="{B3E7CBED-0E91-40B8-8D3A-4CC0A769551A}" type="parTrans" cxnId="{2F16A250-3204-4EE7-8C14-A318F14BD3CD}">
      <dgm:prSet/>
      <dgm:spPr/>
      <dgm:t>
        <a:bodyPr/>
        <a:lstStyle/>
        <a:p>
          <a:endParaRPr lang="el-GR"/>
        </a:p>
      </dgm:t>
    </dgm:pt>
    <dgm:pt modelId="{C4166DEE-7FA8-4159-A40F-1ACCA141C097}" type="sibTrans" cxnId="{2F16A250-3204-4EE7-8C14-A318F14BD3CD}">
      <dgm:prSet/>
      <dgm:spPr/>
      <dgm:t>
        <a:bodyPr/>
        <a:lstStyle/>
        <a:p>
          <a:endParaRPr lang="el-GR"/>
        </a:p>
      </dgm:t>
    </dgm:pt>
    <dgm:pt modelId="{3E4D5230-A537-4324-98F7-D5FBBB1F2FE7}">
      <dgm:prSet phldrT="[Κείμενο]" custT="1"/>
      <dgm:spPr/>
      <dgm:t>
        <a:bodyPr/>
        <a:lstStyle/>
        <a:p>
          <a:r>
            <a:rPr lang="el-GR" sz="1600" b="0" dirty="0" smtClean="0"/>
            <a:t>Προκαλεί το βουβωνικό κοκκίωμα, τα οποίο είναι βαθιά πυώδη έλκη στα γεννητικά όργανα ή κοντά σε αυτά. Ενδημεί στις τροπικές περιοχές </a:t>
          </a:r>
          <a:endParaRPr lang="el-GR" sz="1600" b="0" dirty="0"/>
        </a:p>
      </dgm:t>
    </dgm:pt>
    <dgm:pt modelId="{50C6103B-274D-41B9-B1DD-B092AE10C785}" type="parTrans" cxnId="{E71D9FBF-8016-4B17-ADA3-161658DD13D8}">
      <dgm:prSet/>
      <dgm:spPr/>
      <dgm:t>
        <a:bodyPr/>
        <a:lstStyle/>
        <a:p>
          <a:endParaRPr lang="el-GR"/>
        </a:p>
      </dgm:t>
    </dgm:pt>
    <dgm:pt modelId="{144DFE7C-6BE3-472E-B450-42F45C78329F}" type="sibTrans" cxnId="{E71D9FBF-8016-4B17-ADA3-161658DD13D8}">
      <dgm:prSet/>
      <dgm:spPr/>
      <dgm:t>
        <a:bodyPr/>
        <a:lstStyle/>
        <a:p>
          <a:endParaRPr lang="el-GR"/>
        </a:p>
      </dgm:t>
    </dgm:pt>
    <dgm:pt modelId="{77970A22-DBE6-4BFA-993E-397C3D01EEEB}">
      <dgm:prSet phldrT="[Κείμενο]" custT="1"/>
      <dgm:spPr/>
      <dgm:t>
        <a:bodyPr/>
        <a:lstStyle/>
        <a:p>
          <a:r>
            <a:rPr lang="el-GR" sz="2400" b="1" u="none" dirty="0" smtClean="0"/>
            <a:t>Καλλιέργεια</a:t>
          </a:r>
          <a:endParaRPr lang="el-GR" sz="2400" u="none" dirty="0"/>
        </a:p>
      </dgm:t>
    </dgm:pt>
    <dgm:pt modelId="{09986720-63A3-4039-A4A4-2D993E2B9070}" type="parTrans" cxnId="{DF7CB16E-BFA2-4439-9E08-F0903DCEAC88}">
      <dgm:prSet/>
      <dgm:spPr/>
      <dgm:t>
        <a:bodyPr/>
        <a:lstStyle/>
        <a:p>
          <a:endParaRPr lang="el-GR"/>
        </a:p>
      </dgm:t>
    </dgm:pt>
    <dgm:pt modelId="{858CC09A-0128-4173-805C-0D01C9DF1516}" type="sibTrans" cxnId="{DF7CB16E-BFA2-4439-9E08-F0903DCEAC88}">
      <dgm:prSet/>
      <dgm:spPr/>
      <dgm:t>
        <a:bodyPr/>
        <a:lstStyle/>
        <a:p>
          <a:endParaRPr lang="el-GR"/>
        </a:p>
      </dgm:t>
    </dgm:pt>
    <dgm:pt modelId="{5F87AFF6-8F5C-4C83-B97D-8EEF49A83926}">
      <dgm:prSet phldrT="[Κείμενο]" custT="1"/>
      <dgm:spPr/>
      <dgm:t>
        <a:bodyPr/>
        <a:lstStyle/>
        <a:p>
          <a:r>
            <a:rPr lang="el-GR" sz="1600" b="0" dirty="0" smtClean="0"/>
            <a:t>Σε θρεπτικό υλικό που περιέχει λέκιθο</a:t>
          </a:r>
          <a:endParaRPr lang="el-GR" sz="1600" b="0" dirty="0"/>
        </a:p>
      </dgm:t>
    </dgm:pt>
    <dgm:pt modelId="{8A4E5001-101F-47EC-86E6-A611A0AD4F7B}" type="parTrans" cxnId="{A73742C9-75E3-4A31-9564-B1270A9F0889}">
      <dgm:prSet/>
      <dgm:spPr/>
      <dgm:t>
        <a:bodyPr/>
        <a:lstStyle/>
        <a:p>
          <a:endParaRPr lang="el-GR"/>
        </a:p>
      </dgm:t>
    </dgm:pt>
    <dgm:pt modelId="{9C2FAD97-9B80-4274-A963-0F03BA5300E5}" type="sibTrans" cxnId="{A73742C9-75E3-4A31-9564-B1270A9F0889}">
      <dgm:prSet/>
      <dgm:spPr/>
      <dgm:t>
        <a:bodyPr/>
        <a:lstStyle/>
        <a:p>
          <a:endParaRPr lang="el-GR"/>
        </a:p>
      </dgm:t>
    </dgm:pt>
    <dgm:pt modelId="{43F2AF7B-17A4-465A-BD88-325DA6E3F5E0}">
      <dgm:prSet phldrT="[Κείμενο]" custT="1"/>
      <dgm:spPr/>
      <dgm:t>
        <a:bodyPr/>
        <a:lstStyle/>
        <a:p>
          <a:r>
            <a:rPr lang="el-GR" sz="2400" b="1" u="none" dirty="0" smtClean="0"/>
            <a:t>Ανίχνευση</a:t>
          </a:r>
          <a:endParaRPr lang="el-GR" sz="2400" u="none" dirty="0"/>
        </a:p>
      </dgm:t>
    </dgm:pt>
    <dgm:pt modelId="{0C9A5BFA-A4F4-47FA-97C5-F201F2139B68}" type="parTrans" cxnId="{E843BBAE-73AE-4D58-9A5B-617BFB6A29DF}">
      <dgm:prSet/>
      <dgm:spPr/>
      <dgm:t>
        <a:bodyPr/>
        <a:lstStyle/>
        <a:p>
          <a:endParaRPr lang="el-GR"/>
        </a:p>
      </dgm:t>
    </dgm:pt>
    <dgm:pt modelId="{D264C582-E054-4145-A1CC-F86508C4851F}" type="sibTrans" cxnId="{E843BBAE-73AE-4D58-9A5B-617BFB6A29DF}">
      <dgm:prSet/>
      <dgm:spPr/>
      <dgm:t>
        <a:bodyPr/>
        <a:lstStyle/>
        <a:p>
          <a:endParaRPr lang="el-GR"/>
        </a:p>
      </dgm:t>
    </dgm:pt>
    <dgm:pt modelId="{B1E35DEB-1FFE-411A-825A-B03ABF34C471}">
      <dgm:prSet phldrT="[Κείμενο]" custT="1"/>
      <dgm:spPr/>
      <dgm:t>
        <a:bodyPr/>
        <a:lstStyle/>
        <a:p>
          <a:r>
            <a:rPr lang="el-GR" sz="1600" b="0" dirty="0" smtClean="0"/>
            <a:t>Λήψη δείγματος από την περιοχή της βλάβης</a:t>
          </a:r>
          <a:endParaRPr lang="el-GR" sz="1600" b="0" dirty="0"/>
        </a:p>
      </dgm:t>
    </dgm:pt>
    <dgm:pt modelId="{5DCB1237-FA1C-4B12-A7AA-33B4B46052C7}" type="parTrans" cxnId="{47B24406-E29C-4548-9C4B-DA1D5D45EF62}">
      <dgm:prSet/>
      <dgm:spPr/>
      <dgm:t>
        <a:bodyPr/>
        <a:lstStyle/>
        <a:p>
          <a:endParaRPr lang="el-GR"/>
        </a:p>
      </dgm:t>
    </dgm:pt>
    <dgm:pt modelId="{6025C43C-7257-4A2F-8EF0-79B4A1549209}" type="sibTrans" cxnId="{47B24406-E29C-4548-9C4B-DA1D5D45EF62}">
      <dgm:prSet/>
      <dgm:spPr/>
      <dgm:t>
        <a:bodyPr/>
        <a:lstStyle/>
        <a:p>
          <a:endParaRPr lang="el-GR"/>
        </a:p>
      </dgm:t>
    </dgm:pt>
    <dgm:pt modelId="{EB771987-E055-4646-A412-8C929BAC7DE6}">
      <dgm:prSet custT="1"/>
      <dgm:spPr/>
      <dgm:t>
        <a:bodyPr/>
        <a:lstStyle/>
        <a:p>
          <a:r>
            <a:rPr lang="el-GR" sz="1600" b="0" dirty="0" smtClean="0"/>
            <a:t>Χρώση </a:t>
          </a:r>
          <a:r>
            <a:rPr lang="en-US" sz="1600" b="0" dirty="0" smtClean="0"/>
            <a:t>Giemsa</a:t>
          </a:r>
          <a:endParaRPr lang="el-GR" sz="1600" b="0" dirty="0"/>
        </a:p>
      </dgm:t>
    </dgm:pt>
    <dgm:pt modelId="{40F0A2CA-36CD-4D9A-9C9B-C32B3FDF4445}" type="parTrans" cxnId="{A2CFD611-4C47-4C29-B981-C851ACE264C7}">
      <dgm:prSet/>
      <dgm:spPr/>
      <dgm:t>
        <a:bodyPr/>
        <a:lstStyle/>
        <a:p>
          <a:endParaRPr lang="el-GR"/>
        </a:p>
      </dgm:t>
    </dgm:pt>
    <dgm:pt modelId="{F9EEBABF-0A44-4A32-85E9-3AA29A17E802}" type="sibTrans" cxnId="{A2CFD611-4C47-4C29-B981-C851ACE264C7}">
      <dgm:prSet/>
      <dgm:spPr/>
      <dgm:t>
        <a:bodyPr/>
        <a:lstStyle/>
        <a:p>
          <a:endParaRPr lang="el-GR"/>
        </a:p>
      </dgm:t>
    </dgm:pt>
    <dgm:pt modelId="{D424ACFA-4DD2-422D-81F6-41859E7A0ACF}">
      <dgm:prSet custT="1"/>
      <dgm:spPr/>
      <dgm:t>
        <a:bodyPr/>
        <a:lstStyle/>
        <a:p>
          <a:r>
            <a:rPr lang="el-GR" sz="1600" b="0" dirty="0" smtClean="0"/>
            <a:t>Μικροσκόπηση:  αναζήτηση ενδοκυττάριων βακτηρίων που φέρουν έλυτρο</a:t>
          </a:r>
          <a:endParaRPr lang="el-GR" sz="1600" b="0" dirty="0"/>
        </a:p>
      </dgm:t>
    </dgm:pt>
    <dgm:pt modelId="{B2050586-687F-4852-8896-999811BE8A57}" type="parTrans" cxnId="{6E4859E4-E979-404F-BA7D-7050E88F3B34}">
      <dgm:prSet/>
      <dgm:spPr/>
      <dgm:t>
        <a:bodyPr/>
        <a:lstStyle/>
        <a:p>
          <a:endParaRPr lang="el-GR"/>
        </a:p>
      </dgm:t>
    </dgm:pt>
    <dgm:pt modelId="{283A4A64-670A-4432-9D96-EA486270D19E}" type="sibTrans" cxnId="{6E4859E4-E979-404F-BA7D-7050E88F3B34}">
      <dgm:prSet/>
      <dgm:spPr/>
      <dgm:t>
        <a:bodyPr/>
        <a:lstStyle/>
        <a:p>
          <a:endParaRPr lang="el-GR"/>
        </a:p>
      </dgm:t>
    </dgm:pt>
    <dgm:pt modelId="{CEA95513-76E3-4FB7-A1D5-564B86727FA6}" type="pres">
      <dgm:prSet presAssocID="{7F198198-561C-4986-AADD-FB3A95D0104B}" presName="Name0" presStyleCnt="0">
        <dgm:presLayoutVars>
          <dgm:dir/>
          <dgm:animLvl val="lvl"/>
          <dgm:resizeHandles val="exact"/>
        </dgm:presLayoutVars>
      </dgm:prSet>
      <dgm:spPr/>
      <dgm:t>
        <a:bodyPr/>
        <a:lstStyle/>
        <a:p>
          <a:endParaRPr lang="el-GR"/>
        </a:p>
      </dgm:t>
    </dgm:pt>
    <dgm:pt modelId="{ED3A0188-96DB-46C2-A60E-C329EC8D2669}" type="pres">
      <dgm:prSet presAssocID="{B5B08FD8-B651-4536-8684-A3B574084A00}" presName="composite" presStyleCnt="0"/>
      <dgm:spPr/>
    </dgm:pt>
    <dgm:pt modelId="{6CFE98F3-007D-47B4-A68D-E03CADF3E742}" type="pres">
      <dgm:prSet presAssocID="{B5B08FD8-B651-4536-8684-A3B574084A00}" presName="parTx" presStyleLbl="alignNode1" presStyleIdx="0" presStyleCnt="3">
        <dgm:presLayoutVars>
          <dgm:chMax val="0"/>
          <dgm:chPref val="0"/>
          <dgm:bulletEnabled val="1"/>
        </dgm:presLayoutVars>
      </dgm:prSet>
      <dgm:spPr/>
      <dgm:t>
        <a:bodyPr/>
        <a:lstStyle/>
        <a:p>
          <a:endParaRPr lang="el-GR"/>
        </a:p>
      </dgm:t>
    </dgm:pt>
    <dgm:pt modelId="{C5C5C810-BEC8-4E1A-AF4C-162CF9D5B53E}" type="pres">
      <dgm:prSet presAssocID="{B5B08FD8-B651-4536-8684-A3B574084A00}" presName="desTx" presStyleLbl="alignAccFollowNode1" presStyleIdx="0" presStyleCnt="3">
        <dgm:presLayoutVars>
          <dgm:bulletEnabled val="1"/>
        </dgm:presLayoutVars>
      </dgm:prSet>
      <dgm:spPr/>
      <dgm:t>
        <a:bodyPr/>
        <a:lstStyle/>
        <a:p>
          <a:endParaRPr lang="el-GR"/>
        </a:p>
      </dgm:t>
    </dgm:pt>
    <dgm:pt modelId="{5EA36AEE-8894-4139-A0F4-42D667DE14C6}" type="pres">
      <dgm:prSet presAssocID="{C4166DEE-7FA8-4159-A40F-1ACCA141C097}" presName="space" presStyleCnt="0"/>
      <dgm:spPr/>
    </dgm:pt>
    <dgm:pt modelId="{4452121D-4DAB-4E7A-8B83-6BD694FDD4BD}" type="pres">
      <dgm:prSet presAssocID="{77970A22-DBE6-4BFA-993E-397C3D01EEEB}" presName="composite" presStyleCnt="0"/>
      <dgm:spPr/>
    </dgm:pt>
    <dgm:pt modelId="{E81785DC-4963-43AA-93D3-3D4FBCAE0E4E}" type="pres">
      <dgm:prSet presAssocID="{77970A22-DBE6-4BFA-993E-397C3D01EEEB}" presName="parTx" presStyleLbl="alignNode1" presStyleIdx="1" presStyleCnt="3">
        <dgm:presLayoutVars>
          <dgm:chMax val="0"/>
          <dgm:chPref val="0"/>
          <dgm:bulletEnabled val="1"/>
        </dgm:presLayoutVars>
      </dgm:prSet>
      <dgm:spPr/>
      <dgm:t>
        <a:bodyPr/>
        <a:lstStyle/>
        <a:p>
          <a:endParaRPr lang="el-GR"/>
        </a:p>
      </dgm:t>
    </dgm:pt>
    <dgm:pt modelId="{186597ED-4FDF-4A9B-9805-B048F6CD7B00}" type="pres">
      <dgm:prSet presAssocID="{77970A22-DBE6-4BFA-993E-397C3D01EEEB}" presName="desTx" presStyleLbl="alignAccFollowNode1" presStyleIdx="1" presStyleCnt="3">
        <dgm:presLayoutVars>
          <dgm:bulletEnabled val="1"/>
        </dgm:presLayoutVars>
      </dgm:prSet>
      <dgm:spPr/>
      <dgm:t>
        <a:bodyPr/>
        <a:lstStyle/>
        <a:p>
          <a:endParaRPr lang="el-GR"/>
        </a:p>
      </dgm:t>
    </dgm:pt>
    <dgm:pt modelId="{4BC1BC2B-ED72-4A62-A545-1F4674B6244D}" type="pres">
      <dgm:prSet presAssocID="{858CC09A-0128-4173-805C-0D01C9DF1516}" presName="space" presStyleCnt="0"/>
      <dgm:spPr/>
    </dgm:pt>
    <dgm:pt modelId="{48B89930-C711-4B7B-947F-C346DE49D5DC}" type="pres">
      <dgm:prSet presAssocID="{43F2AF7B-17A4-465A-BD88-325DA6E3F5E0}" presName="composite" presStyleCnt="0"/>
      <dgm:spPr/>
    </dgm:pt>
    <dgm:pt modelId="{FB58EAE4-3C18-4ACA-8736-7380F240E81F}" type="pres">
      <dgm:prSet presAssocID="{43F2AF7B-17A4-465A-BD88-325DA6E3F5E0}" presName="parTx" presStyleLbl="alignNode1" presStyleIdx="2" presStyleCnt="3">
        <dgm:presLayoutVars>
          <dgm:chMax val="0"/>
          <dgm:chPref val="0"/>
          <dgm:bulletEnabled val="1"/>
        </dgm:presLayoutVars>
      </dgm:prSet>
      <dgm:spPr/>
      <dgm:t>
        <a:bodyPr/>
        <a:lstStyle/>
        <a:p>
          <a:endParaRPr lang="el-GR"/>
        </a:p>
      </dgm:t>
    </dgm:pt>
    <dgm:pt modelId="{10F617B2-F993-457A-BAC8-0A8F70BA365D}" type="pres">
      <dgm:prSet presAssocID="{43F2AF7B-17A4-465A-BD88-325DA6E3F5E0}" presName="desTx" presStyleLbl="alignAccFollowNode1" presStyleIdx="2" presStyleCnt="3">
        <dgm:presLayoutVars>
          <dgm:bulletEnabled val="1"/>
        </dgm:presLayoutVars>
      </dgm:prSet>
      <dgm:spPr/>
      <dgm:t>
        <a:bodyPr/>
        <a:lstStyle/>
        <a:p>
          <a:endParaRPr lang="el-GR"/>
        </a:p>
      </dgm:t>
    </dgm:pt>
  </dgm:ptLst>
  <dgm:cxnLst>
    <dgm:cxn modelId="{F776CE69-20D0-4569-BB74-7A66466D2C6F}" type="presOf" srcId="{EB771987-E055-4646-A412-8C929BAC7DE6}" destId="{10F617B2-F993-457A-BAC8-0A8F70BA365D}" srcOrd="0" destOrd="1" presId="urn:microsoft.com/office/officeart/2005/8/layout/hList1"/>
    <dgm:cxn modelId="{142B57FC-94F3-4295-8AC8-66E0BD743E13}" type="presOf" srcId="{D424ACFA-4DD2-422D-81F6-41859E7A0ACF}" destId="{10F617B2-F993-457A-BAC8-0A8F70BA365D}" srcOrd="0" destOrd="2" presId="urn:microsoft.com/office/officeart/2005/8/layout/hList1"/>
    <dgm:cxn modelId="{EC09315E-EAF2-46C1-956A-C8168784D5A5}" type="presOf" srcId="{77970A22-DBE6-4BFA-993E-397C3D01EEEB}" destId="{E81785DC-4963-43AA-93D3-3D4FBCAE0E4E}" srcOrd="0" destOrd="0" presId="urn:microsoft.com/office/officeart/2005/8/layout/hList1"/>
    <dgm:cxn modelId="{DF7CB16E-BFA2-4439-9E08-F0903DCEAC88}" srcId="{7F198198-561C-4986-AADD-FB3A95D0104B}" destId="{77970A22-DBE6-4BFA-993E-397C3D01EEEB}" srcOrd="1" destOrd="0" parTransId="{09986720-63A3-4039-A4A4-2D993E2B9070}" sibTransId="{858CC09A-0128-4173-805C-0D01C9DF1516}"/>
    <dgm:cxn modelId="{A73742C9-75E3-4A31-9564-B1270A9F0889}" srcId="{77970A22-DBE6-4BFA-993E-397C3D01EEEB}" destId="{5F87AFF6-8F5C-4C83-B97D-8EEF49A83926}" srcOrd="0" destOrd="0" parTransId="{8A4E5001-101F-47EC-86E6-A611A0AD4F7B}" sibTransId="{9C2FAD97-9B80-4274-A963-0F03BA5300E5}"/>
    <dgm:cxn modelId="{E71D9FBF-8016-4B17-ADA3-161658DD13D8}" srcId="{B5B08FD8-B651-4536-8684-A3B574084A00}" destId="{3E4D5230-A537-4324-98F7-D5FBBB1F2FE7}" srcOrd="0" destOrd="0" parTransId="{50C6103B-274D-41B9-B1DD-B092AE10C785}" sibTransId="{144DFE7C-6BE3-472E-B450-42F45C78329F}"/>
    <dgm:cxn modelId="{2E4A0A16-A7DD-4A71-9648-EEB5CB9E1B3E}" type="presOf" srcId="{43F2AF7B-17A4-465A-BD88-325DA6E3F5E0}" destId="{FB58EAE4-3C18-4ACA-8736-7380F240E81F}" srcOrd="0" destOrd="0" presId="urn:microsoft.com/office/officeart/2005/8/layout/hList1"/>
    <dgm:cxn modelId="{2F16A250-3204-4EE7-8C14-A318F14BD3CD}" srcId="{7F198198-561C-4986-AADD-FB3A95D0104B}" destId="{B5B08FD8-B651-4536-8684-A3B574084A00}" srcOrd="0" destOrd="0" parTransId="{B3E7CBED-0E91-40B8-8D3A-4CC0A769551A}" sibTransId="{C4166DEE-7FA8-4159-A40F-1ACCA141C097}"/>
    <dgm:cxn modelId="{FF543AF5-627E-4FA8-94F5-4ACCB7C84A59}" type="presOf" srcId="{7F198198-561C-4986-AADD-FB3A95D0104B}" destId="{CEA95513-76E3-4FB7-A1D5-564B86727FA6}" srcOrd="0" destOrd="0" presId="urn:microsoft.com/office/officeart/2005/8/layout/hList1"/>
    <dgm:cxn modelId="{47B24406-E29C-4548-9C4B-DA1D5D45EF62}" srcId="{43F2AF7B-17A4-465A-BD88-325DA6E3F5E0}" destId="{B1E35DEB-1FFE-411A-825A-B03ABF34C471}" srcOrd="0" destOrd="0" parTransId="{5DCB1237-FA1C-4B12-A7AA-33B4B46052C7}" sibTransId="{6025C43C-7257-4A2F-8EF0-79B4A1549209}"/>
    <dgm:cxn modelId="{2B98B2EA-74F7-4C82-8C5D-1DA4C1191A93}" type="presOf" srcId="{B1E35DEB-1FFE-411A-825A-B03ABF34C471}" destId="{10F617B2-F993-457A-BAC8-0A8F70BA365D}" srcOrd="0" destOrd="0" presId="urn:microsoft.com/office/officeart/2005/8/layout/hList1"/>
    <dgm:cxn modelId="{A2CFD611-4C47-4C29-B981-C851ACE264C7}" srcId="{43F2AF7B-17A4-465A-BD88-325DA6E3F5E0}" destId="{EB771987-E055-4646-A412-8C929BAC7DE6}" srcOrd="1" destOrd="0" parTransId="{40F0A2CA-36CD-4D9A-9C9B-C32B3FDF4445}" sibTransId="{F9EEBABF-0A44-4A32-85E9-3AA29A17E802}"/>
    <dgm:cxn modelId="{E843BBAE-73AE-4D58-9A5B-617BFB6A29DF}" srcId="{7F198198-561C-4986-AADD-FB3A95D0104B}" destId="{43F2AF7B-17A4-465A-BD88-325DA6E3F5E0}" srcOrd="2" destOrd="0" parTransId="{0C9A5BFA-A4F4-47FA-97C5-F201F2139B68}" sibTransId="{D264C582-E054-4145-A1CC-F86508C4851F}"/>
    <dgm:cxn modelId="{6E4859E4-E979-404F-BA7D-7050E88F3B34}" srcId="{43F2AF7B-17A4-465A-BD88-325DA6E3F5E0}" destId="{D424ACFA-4DD2-422D-81F6-41859E7A0ACF}" srcOrd="2" destOrd="0" parTransId="{B2050586-687F-4852-8896-999811BE8A57}" sibTransId="{283A4A64-670A-4432-9D96-EA486270D19E}"/>
    <dgm:cxn modelId="{ADDA9202-81E2-4D3C-927C-52F8C49B2EBF}" type="presOf" srcId="{3E4D5230-A537-4324-98F7-D5FBBB1F2FE7}" destId="{C5C5C810-BEC8-4E1A-AF4C-162CF9D5B53E}" srcOrd="0" destOrd="0" presId="urn:microsoft.com/office/officeart/2005/8/layout/hList1"/>
    <dgm:cxn modelId="{6C52D0CD-FA83-497B-8AA8-9324308C1175}" type="presOf" srcId="{B5B08FD8-B651-4536-8684-A3B574084A00}" destId="{6CFE98F3-007D-47B4-A68D-E03CADF3E742}" srcOrd="0" destOrd="0" presId="urn:microsoft.com/office/officeart/2005/8/layout/hList1"/>
    <dgm:cxn modelId="{6589F540-CFDE-49A3-98A2-0C46314EA868}" type="presOf" srcId="{5F87AFF6-8F5C-4C83-B97D-8EEF49A83926}" destId="{186597ED-4FDF-4A9B-9805-B048F6CD7B00}" srcOrd="0" destOrd="0" presId="urn:microsoft.com/office/officeart/2005/8/layout/hList1"/>
    <dgm:cxn modelId="{FD368F37-C172-4258-B3CD-1DC495B65033}" type="presParOf" srcId="{CEA95513-76E3-4FB7-A1D5-564B86727FA6}" destId="{ED3A0188-96DB-46C2-A60E-C329EC8D2669}" srcOrd="0" destOrd="0" presId="urn:microsoft.com/office/officeart/2005/8/layout/hList1"/>
    <dgm:cxn modelId="{0F353BAB-5119-45F2-8FF6-F8E2659C47D1}" type="presParOf" srcId="{ED3A0188-96DB-46C2-A60E-C329EC8D2669}" destId="{6CFE98F3-007D-47B4-A68D-E03CADF3E742}" srcOrd="0" destOrd="0" presId="urn:microsoft.com/office/officeart/2005/8/layout/hList1"/>
    <dgm:cxn modelId="{1A74A2B3-9C25-417C-BF55-FB6D72914EB4}" type="presParOf" srcId="{ED3A0188-96DB-46C2-A60E-C329EC8D2669}" destId="{C5C5C810-BEC8-4E1A-AF4C-162CF9D5B53E}" srcOrd="1" destOrd="0" presId="urn:microsoft.com/office/officeart/2005/8/layout/hList1"/>
    <dgm:cxn modelId="{1D4D8763-47A9-4400-A569-BF44AB285ED1}" type="presParOf" srcId="{CEA95513-76E3-4FB7-A1D5-564B86727FA6}" destId="{5EA36AEE-8894-4139-A0F4-42D667DE14C6}" srcOrd="1" destOrd="0" presId="urn:microsoft.com/office/officeart/2005/8/layout/hList1"/>
    <dgm:cxn modelId="{DEEB65E6-3828-4B07-AEE2-E41714078F7C}" type="presParOf" srcId="{CEA95513-76E3-4FB7-A1D5-564B86727FA6}" destId="{4452121D-4DAB-4E7A-8B83-6BD694FDD4BD}" srcOrd="2" destOrd="0" presId="urn:microsoft.com/office/officeart/2005/8/layout/hList1"/>
    <dgm:cxn modelId="{AAF16413-BC1D-4D9F-8E05-72747992B7C6}" type="presParOf" srcId="{4452121D-4DAB-4E7A-8B83-6BD694FDD4BD}" destId="{E81785DC-4963-43AA-93D3-3D4FBCAE0E4E}" srcOrd="0" destOrd="0" presId="urn:microsoft.com/office/officeart/2005/8/layout/hList1"/>
    <dgm:cxn modelId="{7AF7CD6C-A800-49C2-A671-553F333B073D}" type="presParOf" srcId="{4452121D-4DAB-4E7A-8B83-6BD694FDD4BD}" destId="{186597ED-4FDF-4A9B-9805-B048F6CD7B00}" srcOrd="1" destOrd="0" presId="urn:microsoft.com/office/officeart/2005/8/layout/hList1"/>
    <dgm:cxn modelId="{DE428CC7-BA25-4577-8486-B84BBE8228D2}" type="presParOf" srcId="{CEA95513-76E3-4FB7-A1D5-564B86727FA6}" destId="{4BC1BC2B-ED72-4A62-A545-1F4674B6244D}" srcOrd="3" destOrd="0" presId="urn:microsoft.com/office/officeart/2005/8/layout/hList1"/>
    <dgm:cxn modelId="{B826295B-A0E9-45C7-8D94-A991720306A0}" type="presParOf" srcId="{CEA95513-76E3-4FB7-A1D5-564B86727FA6}" destId="{48B89930-C711-4B7B-947F-C346DE49D5DC}" srcOrd="4" destOrd="0" presId="urn:microsoft.com/office/officeart/2005/8/layout/hList1"/>
    <dgm:cxn modelId="{7F7016F2-222A-4795-92D1-27B10AED4535}" type="presParOf" srcId="{48B89930-C711-4B7B-947F-C346DE49D5DC}" destId="{FB58EAE4-3C18-4ACA-8736-7380F240E81F}" srcOrd="0" destOrd="0" presId="urn:microsoft.com/office/officeart/2005/8/layout/hList1"/>
    <dgm:cxn modelId="{43995357-4D57-486D-8271-F4261E73AC62}" type="presParOf" srcId="{48B89930-C711-4B7B-947F-C346DE49D5DC}" destId="{10F617B2-F993-457A-BAC8-0A8F70BA365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1E37DF8-E139-4C17-922D-B5CB4DE36F1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3287E7E9-C1BA-483B-A052-96F22D7246A5}">
      <dgm:prSet phldrT="[Κείμενο]" custT="1"/>
      <dgm:spPr/>
      <dgm:t>
        <a:bodyPr/>
        <a:lstStyle/>
        <a:p>
          <a:r>
            <a:rPr lang="el-GR" sz="2000" b="1" u="none" dirty="0" smtClean="0"/>
            <a:t>Μολύνει συνήθως τα όρια δέρματος-βλεννογόνου:</a:t>
          </a:r>
          <a:endParaRPr lang="el-GR" sz="2000" u="none" dirty="0" smtClean="0"/>
        </a:p>
      </dgm:t>
    </dgm:pt>
    <dgm:pt modelId="{54F44B11-1E7B-4CC3-AAAD-0F91852C0CB9}" type="parTrans" cxnId="{A601E0A9-B156-4454-B31E-74B84C20AB98}">
      <dgm:prSet/>
      <dgm:spPr/>
      <dgm:t>
        <a:bodyPr/>
        <a:lstStyle/>
        <a:p>
          <a:endParaRPr lang="el-GR"/>
        </a:p>
      </dgm:t>
    </dgm:pt>
    <dgm:pt modelId="{2969D14C-4005-4E98-8283-E8B46A4951F2}" type="sibTrans" cxnId="{A601E0A9-B156-4454-B31E-74B84C20AB98}">
      <dgm:prSet/>
      <dgm:spPr/>
      <dgm:t>
        <a:bodyPr/>
        <a:lstStyle/>
        <a:p>
          <a:endParaRPr lang="el-GR"/>
        </a:p>
      </dgm:t>
    </dgm:pt>
    <dgm:pt modelId="{CCD76E4E-C83D-4BFA-A4D4-B7C83FE90A00}">
      <dgm:prSet phldrT="[Κείμενο]"/>
      <dgm:spPr/>
      <dgm:t>
        <a:bodyPr/>
        <a:lstStyle/>
        <a:p>
          <a:r>
            <a:rPr lang="el-GR" b="1" dirty="0" smtClean="0"/>
            <a:t> </a:t>
          </a:r>
          <a:r>
            <a:rPr lang="el-GR" b="0" dirty="0" smtClean="0"/>
            <a:t>Βλεννογόνος γεννητικών οργάνων</a:t>
          </a:r>
          <a:endParaRPr lang="el-GR" b="0" dirty="0"/>
        </a:p>
      </dgm:t>
    </dgm:pt>
    <dgm:pt modelId="{6EE8C6B8-9445-4C53-8302-9BBCA708F9D6}" type="parTrans" cxnId="{1CFEEFBF-80F4-401E-B566-9A1801E521CE}">
      <dgm:prSet/>
      <dgm:spPr/>
      <dgm:t>
        <a:bodyPr/>
        <a:lstStyle/>
        <a:p>
          <a:endParaRPr lang="el-GR"/>
        </a:p>
      </dgm:t>
    </dgm:pt>
    <dgm:pt modelId="{03356189-FEE0-4069-883A-699FD04C3424}" type="sibTrans" cxnId="{1CFEEFBF-80F4-401E-B566-9A1801E521CE}">
      <dgm:prSet/>
      <dgm:spPr/>
      <dgm:t>
        <a:bodyPr/>
        <a:lstStyle/>
        <a:p>
          <a:endParaRPr lang="el-GR"/>
        </a:p>
      </dgm:t>
    </dgm:pt>
    <dgm:pt modelId="{3C12B5A4-ABBF-4004-994B-3DDDD79CAEF3}">
      <dgm:prSet phldrT="[Κείμενο]"/>
      <dgm:spPr/>
      <dgm:t>
        <a:bodyPr/>
        <a:lstStyle/>
        <a:p>
          <a:r>
            <a:rPr lang="el-GR" b="0" dirty="0" smtClean="0"/>
            <a:t>Βλεννογόνος οφθαλμού</a:t>
          </a:r>
          <a:endParaRPr lang="el-GR" b="0" dirty="0"/>
        </a:p>
      </dgm:t>
    </dgm:pt>
    <dgm:pt modelId="{61BFC311-3CA4-43F1-8C02-77EA7845FE67}" type="parTrans" cxnId="{98614A20-24FD-4467-A39D-F383818FFD60}">
      <dgm:prSet/>
      <dgm:spPr/>
      <dgm:t>
        <a:bodyPr/>
        <a:lstStyle/>
        <a:p>
          <a:endParaRPr lang="el-GR"/>
        </a:p>
      </dgm:t>
    </dgm:pt>
    <dgm:pt modelId="{B3EFFB57-43A3-4A7E-BB9B-46813500AE95}" type="sibTrans" cxnId="{98614A20-24FD-4467-A39D-F383818FFD60}">
      <dgm:prSet/>
      <dgm:spPr/>
      <dgm:t>
        <a:bodyPr/>
        <a:lstStyle/>
        <a:p>
          <a:endParaRPr lang="el-GR"/>
        </a:p>
      </dgm:t>
    </dgm:pt>
    <dgm:pt modelId="{CA52C4A6-B0CD-4934-A2A7-B2A003D1CB54}">
      <dgm:prSet phldrT="[Κείμενο]" custT="1"/>
      <dgm:spPr/>
      <dgm:t>
        <a:bodyPr/>
        <a:lstStyle/>
        <a:p>
          <a:r>
            <a:rPr lang="el-GR" sz="2000" b="1" u="none" dirty="0" smtClean="0"/>
            <a:t>Μετάδοση:</a:t>
          </a:r>
          <a:endParaRPr lang="el-GR" sz="2000" u="none" dirty="0"/>
        </a:p>
      </dgm:t>
    </dgm:pt>
    <dgm:pt modelId="{33C12D16-4583-484C-BA7F-166FC90B78AB}" type="parTrans" cxnId="{D423D02C-F95E-4CB6-B3D1-2B9B905B25A4}">
      <dgm:prSet/>
      <dgm:spPr/>
      <dgm:t>
        <a:bodyPr/>
        <a:lstStyle/>
        <a:p>
          <a:endParaRPr lang="el-GR"/>
        </a:p>
      </dgm:t>
    </dgm:pt>
    <dgm:pt modelId="{CAE892C6-77F6-4F5C-B9A4-5513C6AFEEB0}" type="sibTrans" cxnId="{D423D02C-F95E-4CB6-B3D1-2B9B905B25A4}">
      <dgm:prSet/>
      <dgm:spPr/>
      <dgm:t>
        <a:bodyPr/>
        <a:lstStyle/>
        <a:p>
          <a:endParaRPr lang="el-GR"/>
        </a:p>
      </dgm:t>
    </dgm:pt>
    <dgm:pt modelId="{2939100B-71B3-48C6-8D15-07E3FEF2D75F}">
      <dgm:prSet phldrT="[Κείμενο]"/>
      <dgm:spPr/>
      <dgm:t>
        <a:bodyPr/>
        <a:lstStyle/>
        <a:p>
          <a:r>
            <a:rPr lang="el-GR" b="0" dirty="0" smtClean="0"/>
            <a:t>Σεξουαλική επαφή</a:t>
          </a:r>
          <a:endParaRPr lang="el-GR" b="0" dirty="0"/>
        </a:p>
      </dgm:t>
    </dgm:pt>
    <dgm:pt modelId="{460D23A7-8AD6-4664-A90A-D57B8E4C5F6B}" type="parTrans" cxnId="{A7263D85-1F74-4CC3-BA80-1AF6DCC9CA25}">
      <dgm:prSet/>
      <dgm:spPr/>
      <dgm:t>
        <a:bodyPr/>
        <a:lstStyle/>
        <a:p>
          <a:endParaRPr lang="el-GR"/>
        </a:p>
      </dgm:t>
    </dgm:pt>
    <dgm:pt modelId="{4971C8D9-6116-4448-A012-4CA319B79ACD}" type="sibTrans" cxnId="{A7263D85-1F74-4CC3-BA80-1AF6DCC9CA25}">
      <dgm:prSet/>
      <dgm:spPr/>
      <dgm:t>
        <a:bodyPr/>
        <a:lstStyle/>
        <a:p>
          <a:endParaRPr lang="el-GR"/>
        </a:p>
      </dgm:t>
    </dgm:pt>
    <dgm:pt modelId="{EBAF6DF1-C3F4-45EA-A981-8A9462A9E3FC}">
      <dgm:prSet/>
      <dgm:spPr/>
      <dgm:t>
        <a:bodyPr/>
        <a:lstStyle/>
        <a:p>
          <a:r>
            <a:rPr lang="el-GR" b="0" dirty="0" smtClean="0"/>
            <a:t> Βλεννογόνος </a:t>
          </a:r>
          <a:r>
            <a:rPr lang="el-GR" b="0" dirty="0" err="1" smtClean="0"/>
            <a:t>περιπρωκτικής</a:t>
          </a:r>
          <a:r>
            <a:rPr lang="el-GR" b="0" dirty="0" smtClean="0"/>
            <a:t> περιοχής</a:t>
          </a:r>
        </a:p>
      </dgm:t>
    </dgm:pt>
    <dgm:pt modelId="{930EA91C-A28A-4FB2-894F-3D95F235DA58}" type="parTrans" cxnId="{5DCD98E7-1A56-4528-8721-8C202392479D}">
      <dgm:prSet/>
      <dgm:spPr/>
      <dgm:t>
        <a:bodyPr/>
        <a:lstStyle/>
        <a:p>
          <a:endParaRPr lang="el-GR"/>
        </a:p>
      </dgm:t>
    </dgm:pt>
    <dgm:pt modelId="{91CCF0D6-4C94-4EFF-9B2F-336A5F848E5F}" type="sibTrans" cxnId="{5DCD98E7-1A56-4528-8721-8C202392479D}">
      <dgm:prSet/>
      <dgm:spPr/>
      <dgm:t>
        <a:bodyPr/>
        <a:lstStyle/>
        <a:p>
          <a:endParaRPr lang="el-GR"/>
        </a:p>
      </dgm:t>
    </dgm:pt>
    <dgm:pt modelId="{F69D36C9-F7D8-4377-A3A7-F27680C7E4E8}">
      <dgm:prSet/>
      <dgm:spPr/>
      <dgm:t>
        <a:bodyPr/>
        <a:lstStyle/>
        <a:p>
          <a:r>
            <a:rPr lang="el-GR" b="0" dirty="0" smtClean="0"/>
            <a:t> </a:t>
          </a:r>
          <a:r>
            <a:rPr lang="el-GR" b="0" dirty="0" err="1" smtClean="0"/>
            <a:t>Στοματογεννητική</a:t>
          </a:r>
          <a:r>
            <a:rPr lang="el-GR" b="0" dirty="0" smtClean="0"/>
            <a:t> επαφή</a:t>
          </a:r>
          <a:endParaRPr lang="el-GR" b="0" dirty="0"/>
        </a:p>
      </dgm:t>
    </dgm:pt>
    <dgm:pt modelId="{BBC9400C-C9AF-47F0-B374-5DC273B03BA8}" type="parTrans" cxnId="{0A8F0662-3557-433F-A0A5-99DF19759CF5}">
      <dgm:prSet/>
      <dgm:spPr/>
      <dgm:t>
        <a:bodyPr/>
        <a:lstStyle/>
        <a:p>
          <a:endParaRPr lang="el-GR"/>
        </a:p>
      </dgm:t>
    </dgm:pt>
    <dgm:pt modelId="{A2C1059F-DBE0-481E-AFF4-9B1B1C472FB7}" type="sibTrans" cxnId="{0A8F0662-3557-433F-A0A5-99DF19759CF5}">
      <dgm:prSet/>
      <dgm:spPr/>
      <dgm:t>
        <a:bodyPr/>
        <a:lstStyle/>
        <a:p>
          <a:endParaRPr lang="el-GR"/>
        </a:p>
      </dgm:t>
    </dgm:pt>
    <dgm:pt modelId="{2A2ADB8E-7CEC-4A6E-9DC3-C0607A4BF44A}">
      <dgm:prSet/>
      <dgm:spPr/>
      <dgm:t>
        <a:bodyPr/>
        <a:lstStyle/>
        <a:p>
          <a:r>
            <a:rPr lang="el-GR" b="0" dirty="0" smtClean="0"/>
            <a:t> Αυτομόλυνση</a:t>
          </a:r>
          <a:endParaRPr lang="el-GR" b="0" dirty="0"/>
        </a:p>
      </dgm:t>
    </dgm:pt>
    <dgm:pt modelId="{30F2066D-5386-4A88-8344-45BE4A5D411B}" type="parTrans" cxnId="{6DF77646-DE0E-4230-86E6-B3B782AC5811}">
      <dgm:prSet/>
      <dgm:spPr/>
      <dgm:t>
        <a:bodyPr/>
        <a:lstStyle/>
        <a:p>
          <a:endParaRPr lang="el-GR"/>
        </a:p>
      </dgm:t>
    </dgm:pt>
    <dgm:pt modelId="{C5EE9764-6DE9-4564-A128-8EEA49A0B052}" type="sibTrans" cxnId="{6DF77646-DE0E-4230-86E6-B3B782AC5811}">
      <dgm:prSet/>
      <dgm:spPr/>
      <dgm:t>
        <a:bodyPr/>
        <a:lstStyle/>
        <a:p>
          <a:endParaRPr lang="el-GR"/>
        </a:p>
      </dgm:t>
    </dgm:pt>
    <dgm:pt modelId="{E5745F1D-2C4C-4CA7-B3CD-6A60EBA8B067}">
      <dgm:prSet/>
      <dgm:spPr/>
      <dgm:t>
        <a:bodyPr/>
        <a:lstStyle/>
        <a:p>
          <a:r>
            <a:rPr lang="el-GR" b="0" dirty="0" smtClean="0"/>
            <a:t> Έμμεση επαφή (π.χ. υγρή πετσέτα)</a:t>
          </a:r>
          <a:endParaRPr lang="el-GR" b="0" dirty="0"/>
        </a:p>
      </dgm:t>
    </dgm:pt>
    <dgm:pt modelId="{28250A7F-EB76-4068-9AD1-4950BD5524EC}" type="parTrans" cxnId="{99DE7EB9-9ED2-40A3-834A-057F682E5F37}">
      <dgm:prSet/>
      <dgm:spPr/>
      <dgm:t>
        <a:bodyPr/>
        <a:lstStyle/>
        <a:p>
          <a:endParaRPr lang="el-GR"/>
        </a:p>
      </dgm:t>
    </dgm:pt>
    <dgm:pt modelId="{B0CB9958-BF5C-42A6-8E03-D90C13BF2C97}" type="sibTrans" cxnId="{99DE7EB9-9ED2-40A3-834A-057F682E5F37}">
      <dgm:prSet/>
      <dgm:spPr/>
      <dgm:t>
        <a:bodyPr/>
        <a:lstStyle/>
        <a:p>
          <a:endParaRPr lang="el-GR"/>
        </a:p>
      </dgm:t>
    </dgm:pt>
    <dgm:pt modelId="{766A563C-D7BC-4392-9DDA-BE2EB3A59524}" type="pres">
      <dgm:prSet presAssocID="{71E37DF8-E139-4C17-922D-B5CB4DE36F14}" presName="Name0" presStyleCnt="0">
        <dgm:presLayoutVars>
          <dgm:dir/>
          <dgm:animLvl val="lvl"/>
          <dgm:resizeHandles/>
        </dgm:presLayoutVars>
      </dgm:prSet>
      <dgm:spPr/>
      <dgm:t>
        <a:bodyPr/>
        <a:lstStyle/>
        <a:p>
          <a:endParaRPr lang="el-GR"/>
        </a:p>
      </dgm:t>
    </dgm:pt>
    <dgm:pt modelId="{5C0C4115-A05F-4F8D-9CD0-83068C6121E7}" type="pres">
      <dgm:prSet presAssocID="{3287E7E9-C1BA-483B-A052-96F22D7246A5}" presName="linNode" presStyleCnt="0"/>
      <dgm:spPr/>
    </dgm:pt>
    <dgm:pt modelId="{2AD1C373-52C2-4017-9DC8-41DD09ECEA29}" type="pres">
      <dgm:prSet presAssocID="{3287E7E9-C1BA-483B-A052-96F22D7246A5}" presName="parentShp" presStyleLbl="node1" presStyleIdx="0" presStyleCnt="2">
        <dgm:presLayoutVars>
          <dgm:bulletEnabled val="1"/>
        </dgm:presLayoutVars>
      </dgm:prSet>
      <dgm:spPr/>
      <dgm:t>
        <a:bodyPr/>
        <a:lstStyle/>
        <a:p>
          <a:endParaRPr lang="el-GR"/>
        </a:p>
      </dgm:t>
    </dgm:pt>
    <dgm:pt modelId="{A51DABE2-DC2F-4244-B5E5-D00F03B2D407}" type="pres">
      <dgm:prSet presAssocID="{3287E7E9-C1BA-483B-A052-96F22D7246A5}" presName="childShp" presStyleLbl="bgAccFollowNode1" presStyleIdx="0" presStyleCnt="2">
        <dgm:presLayoutVars>
          <dgm:bulletEnabled val="1"/>
        </dgm:presLayoutVars>
      </dgm:prSet>
      <dgm:spPr/>
      <dgm:t>
        <a:bodyPr/>
        <a:lstStyle/>
        <a:p>
          <a:endParaRPr lang="el-GR"/>
        </a:p>
      </dgm:t>
    </dgm:pt>
    <dgm:pt modelId="{BE657DCD-5EEF-4EEB-BB49-EE9286759293}" type="pres">
      <dgm:prSet presAssocID="{2969D14C-4005-4E98-8283-E8B46A4951F2}" presName="spacing" presStyleCnt="0"/>
      <dgm:spPr/>
    </dgm:pt>
    <dgm:pt modelId="{7BA4BBA3-ECEE-46C0-857A-93F87C5EADD9}" type="pres">
      <dgm:prSet presAssocID="{CA52C4A6-B0CD-4934-A2A7-B2A003D1CB54}" presName="linNode" presStyleCnt="0"/>
      <dgm:spPr/>
    </dgm:pt>
    <dgm:pt modelId="{CFA0393C-A7B9-4DA6-B329-DC32DEBEA7B5}" type="pres">
      <dgm:prSet presAssocID="{CA52C4A6-B0CD-4934-A2A7-B2A003D1CB54}" presName="parentShp" presStyleLbl="node1" presStyleIdx="1" presStyleCnt="2" custLinFactNeighborX="-652" custLinFactNeighborY="-3360">
        <dgm:presLayoutVars>
          <dgm:bulletEnabled val="1"/>
        </dgm:presLayoutVars>
      </dgm:prSet>
      <dgm:spPr/>
      <dgm:t>
        <a:bodyPr/>
        <a:lstStyle/>
        <a:p>
          <a:endParaRPr lang="el-GR"/>
        </a:p>
      </dgm:t>
    </dgm:pt>
    <dgm:pt modelId="{9BC9923B-F799-41CB-A491-2A5498A4AE34}" type="pres">
      <dgm:prSet presAssocID="{CA52C4A6-B0CD-4934-A2A7-B2A003D1CB54}" presName="childShp" presStyleLbl="bgAccFollowNode1" presStyleIdx="1" presStyleCnt="2">
        <dgm:presLayoutVars>
          <dgm:bulletEnabled val="1"/>
        </dgm:presLayoutVars>
      </dgm:prSet>
      <dgm:spPr/>
      <dgm:t>
        <a:bodyPr/>
        <a:lstStyle/>
        <a:p>
          <a:endParaRPr lang="el-GR"/>
        </a:p>
      </dgm:t>
    </dgm:pt>
  </dgm:ptLst>
  <dgm:cxnLst>
    <dgm:cxn modelId="{5DCD98E7-1A56-4528-8721-8C202392479D}" srcId="{3287E7E9-C1BA-483B-A052-96F22D7246A5}" destId="{EBAF6DF1-C3F4-45EA-A981-8A9462A9E3FC}" srcOrd="1" destOrd="0" parTransId="{930EA91C-A28A-4FB2-894F-3D95F235DA58}" sibTransId="{91CCF0D6-4C94-4EFF-9B2F-336A5F848E5F}"/>
    <dgm:cxn modelId="{87D663AD-CAB1-4531-B766-7DA836E65FB3}" type="presOf" srcId="{EBAF6DF1-C3F4-45EA-A981-8A9462A9E3FC}" destId="{A51DABE2-DC2F-4244-B5E5-D00F03B2D407}" srcOrd="0" destOrd="1" presId="urn:microsoft.com/office/officeart/2005/8/layout/vList6"/>
    <dgm:cxn modelId="{F8F5A594-25D1-4361-9647-7FF139052DF5}" type="presOf" srcId="{E5745F1D-2C4C-4CA7-B3CD-6A60EBA8B067}" destId="{9BC9923B-F799-41CB-A491-2A5498A4AE34}" srcOrd="0" destOrd="3" presId="urn:microsoft.com/office/officeart/2005/8/layout/vList6"/>
    <dgm:cxn modelId="{A60E5B7F-5C1C-4439-8EEF-5257F4196F2F}" type="presOf" srcId="{F69D36C9-F7D8-4377-A3A7-F27680C7E4E8}" destId="{9BC9923B-F799-41CB-A491-2A5498A4AE34}" srcOrd="0" destOrd="1" presId="urn:microsoft.com/office/officeart/2005/8/layout/vList6"/>
    <dgm:cxn modelId="{7CBEF921-4B2B-472E-AD14-C7C270EA811D}" type="presOf" srcId="{3287E7E9-C1BA-483B-A052-96F22D7246A5}" destId="{2AD1C373-52C2-4017-9DC8-41DD09ECEA29}" srcOrd="0" destOrd="0" presId="urn:microsoft.com/office/officeart/2005/8/layout/vList6"/>
    <dgm:cxn modelId="{5AECC6DB-D45C-42D4-B9E8-642159D17DD8}" type="presOf" srcId="{CCD76E4E-C83D-4BFA-A4D4-B7C83FE90A00}" destId="{A51DABE2-DC2F-4244-B5E5-D00F03B2D407}" srcOrd="0" destOrd="0" presId="urn:microsoft.com/office/officeart/2005/8/layout/vList6"/>
    <dgm:cxn modelId="{70174B35-2633-45E6-92B8-CD05B0164BDB}" type="presOf" srcId="{CA52C4A6-B0CD-4934-A2A7-B2A003D1CB54}" destId="{CFA0393C-A7B9-4DA6-B329-DC32DEBEA7B5}" srcOrd="0" destOrd="0" presId="urn:microsoft.com/office/officeart/2005/8/layout/vList6"/>
    <dgm:cxn modelId="{1CFEEFBF-80F4-401E-B566-9A1801E521CE}" srcId="{3287E7E9-C1BA-483B-A052-96F22D7246A5}" destId="{CCD76E4E-C83D-4BFA-A4D4-B7C83FE90A00}" srcOrd="0" destOrd="0" parTransId="{6EE8C6B8-9445-4C53-8302-9BBCA708F9D6}" sibTransId="{03356189-FEE0-4069-883A-699FD04C3424}"/>
    <dgm:cxn modelId="{99DE7EB9-9ED2-40A3-834A-057F682E5F37}" srcId="{CA52C4A6-B0CD-4934-A2A7-B2A003D1CB54}" destId="{E5745F1D-2C4C-4CA7-B3CD-6A60EBA8B067}" srcOrd="3" destOrd="0" parTransId="{28250A7F-EB76-4068-9AD1-4950BD5524EC}" sibTransId="{B0CB9958-BF5C-42A6-8E03-D90C13BF2C97}"/>
    <dgm:cxn modelId="{6DF77646-DE0E-4230-86E6-B3B782AC5811}" srcId="{CA52C4A6-B0CD-4934-A2A7-B2A003D1CB54}" destId="{2A2ADB8E-7CEC-4A6E-9DC3-C0607A4BF44A}" srcOrd="2" destOrd="0" parTransId="{30F2066D-5386-4A88-8344-45BE4A5D411B}" sibTransId="{C5EE9764-6DE9-4564-A128-8EEA49A0B052}"/>
    <dgm:cxn modelId="{0A8F0662-3557-433F-A0A5-99DF19759CF5}" srcId="{CA52C4A6-B0CD-4934-A2A7-B2A003D1CB54}" destId="{F69D36C9-F7D8-4377-A3A7-F27680C7E4E8}" srcOrd="1" destOrd="0" parTransId="{BBC9400C-C9AF-47F0-B374-5DC273B03BA8}" sibTransId="{A2C1059F-DBE0-481E-AFF4-9B1B1C472FB7}"/>
    <dgm:cxn modelId="{AF9EC9A2-4297-4CE4-9A4E-AD7975D21989}" type="presOf" srcId="{3C12B5A4-ABBF-4004-994B-3DDDD79CAEF3}" destId="{A51DABE2-DC2F-4244-B5E5-D00F03B2D407}" srcOrd="0" destOrd="2" presId="urn:microsoft.com/office/officeart/2005/8/layout/vList6"/>
    <dgm:cxn modelId="{7C598B87-7702-48EA-8F6B-3D2C7A2C172C}" type="presOf" srcId="{2939100B-71B3-48C6-8D15-07E3FEF2D75F}" destId="{9BC9923B-F799-41CB-A491-2A5498A4AE34}" srcOrd="0" destOrd="0" presId="urn:microsoft.com/office/officeart/2005/8/layout/vList6"/>
    <dgm:cxn modelId="{98614A20-24FD-4467-A39D-F383818FFD60}" srcId="{3287E7E9-C1BA-483B-A052-96F22D7246A5}" destId="{3C12B5A4-ABBF-4004-994B-3DDDD79CAEF3}" srcOrd="2" destOrd="0" parTransId="{61BFC311-3CA4-43F1-8C02-77EA7845FE67}" sibTransId="{B3EFFB57-43A3-4A7E-BB9B-46813500AE95}"/>
    <dgm:cxn modelId="{AAED8C85-E44B-4C78-B092-809F21B4D5B4}" type="presOf" srcId="{71E37DF8-E139-4C17-922D-B5CB4DE36F14}" destId="{766A563C-D7BC-4392-9DDA-BE2EB3A59524}" srcOrd="0" destOrd="0" presId="urn:microsoft.com/office/officeart/2005/8/layout/vList6"/>
    <dgm:cxn modelId="{79FF962C-F47E-441B-AE7E-01122B80B090}" type="presOf" srcId="{2A2ADB8E-7CEC-4A6E-9DC3-C0607A4BF44A}" destId="{9BC9923B-F799-41CB-A491-2A5498A4AE34}" srcOrd="0" destOrd="2" presId="urn:microsoft.com/office/officeart/2005/8/layout/vList6"/>
    <dgm:cxn modelId="{D423D02C-F95E-4CB6-B3D1-2B9B905B25A4}" srcId="{71E37DF8-E139-4C17-922D-B5CB4DE36F14}" destId="{CA52C4A6-B0CD-4934-A2A7-B2A003D1CB54}" srcOrd="1" destOrd="0" parTransId="{33C12D16-4583-484C-BA7F-166FC90B78AB}" sibTransId="{CAE892C6-77F6-4F5C-B9A4-5513C6AFEEB0}"/>
    <dgm:cxn modelId="{A7263D85-1F74-4CC3-BA80-1AF6DCC9CA25}" srcId="{CA52C4A6-B0CD-4934-A2A7-B2A003D1CB54}" destId="{2939100B-71B3-48C6-8D15-07E3FEF2D75F}" srcOrd="0" destOrd="0" parTransId="{460D23A7-8AD6-4664-A90A-D57B8E4C5F6B}" sibTransId="{4971C8D9-6116-4448-A012-4CA319B79ACD}"/>
    <dgm:cxn modelId="{A601E0A9-B156-4454-B31E-74B84C20AB98}" srcId="{71E37DF8-E139-4C17-922D-B5CB4DE36F14}" destId="{3287E7E9-C1BA-483B-A052-96F22D7246A5}" srcOrd="0" destOrd="0" parTransId="{54F44B11-1E7B-4CC3-AAAD-0F91852C0CB9}" sibTransId="{2969D14C-4005-4E98-8283-E8B46A4951F2}"/>
    <dgm:cxn modelId="{0B2160A0-C5A0-4C17-9F27-1C90F185BB4F}" type="presParOf" srcId="{766A563C-D7BC-4392-9DDA-BE2EB3A59524}" destId="{5C0C4115-A05F-4F8D-9CD0-83068C6121E7}" srcOrd="0" destOrd="0" presId="urn:microsoft.com/office/officeart/2005/8/layout/vList6"/>
    <dgm:cxn modelId="{12093AEE-A97F-4969-8E3D-E742E08F09EA}" type="presParOf" srcId="{5C0C4115-A05F-4F8D-9CD0-83068C6121E7}" destId="{2AD1C373-52C2-4017-9DC8-41DD09ECEA29}" srcOrd="0" destOrd="0" presId="urn:microsoft.com/office/officeart/2005/8/layout/vList6"/>
    <dgm:cxn modelId="{2755B8B8-2F77-4D51-9264-0E2D090D7306}" type="presParOf" srcId="{5C0C4115-A05F-4F8D-9CD0-83068C6121E7}" destId="{A51DABE2-DC2F-4244-B5E5-D00F03B2D407}" srcOrd="1" destOrd="0" presId="urn:microsoft.com/office/officeart/2005/8/layout/vList6"/>
    <dgm:cxn modelId="{32BBFE09-2D30-4CD8-A007-C973287F9D47}" type="presParOf" srcId="{766A563C-D7BC-4392-9DDA-BE2EB3A59524}" destId="{BE657DCD-5EEF-4EEB-BB49-EE9286759293}" srcOrd="1" destOrd="0" presId="urn:microsoft.com/office/officeart/2005/8/layout/vList6"/>
    <dgm:cxn modelId="{3BF9C2DD-7749-4192-8A82-ADEA895211AC}" type="presParOf" srcId="{766A563C-D7BC-4392-9DDA-BE2EB3A59524}" destId="{7BA4BBA3-ECEE-46C0-857A-93F87C5EADD9}" srcOrd="2" destOrd="0" presId="urn:microsoft.com/office/officeart/2005/8/layout/vList6"/>
    <dgm:cxn modelId="{B41B0721-2359-40CA-8572-3C628FBDC5C5}" type="presParOf" srcId="{7BA4BBA3-ECEE-46C0-857A-93F87C5EADD9}" destId="{CFA0393C-A7B9-4DA6-B329-DC32DEBEA7B5}" srcOrd="0" destOrd="0" presId="urn:microsoft.com/office/officeart/2005/8/layout/vList6"/>
    <dgm:cxn modelId="{0757FB82-F725-498C-84C6-8536A18A1EDB}" type="presParOf" srcId="{7BA4BBA3-ECEE-46C0-857A-93F87C5EADD9}" destId="{9BC9923B-F799-41CB-A491-2A5498A4AE3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A7416B7-7D99-4A1C-9134-806045F1391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BC05ED0B-8BA2-46D6-8528-DBF7DE3D0539}">
      <dgm:prSet phldrT="[Κείμενο]" custT="1"/>
      <dgm:spPr/>
      <dgm:t>
        <a:bodyPr/>
        <a:lstStyle/>
        <a:p>
          <a:r>
            <a:rPr lang="el-GR" sz="2000" b="1" u="none" dirty="0" smtClean="0"/>
            <a:t>Διάγνωση </a:t>
          </a:r>
          <a:r>
            <a:rPr lang="en-US" sz="2000" b="1" dirty="0" smtClean="0"/>
            <a:t>HSV</a:t>
          </a:r>
          <a:r>
            <a:rPr lang="el-GR" sz="2000" b="1" dirty="0" smtClean="0"/>
            <a:t>-1, </a:t>
          </a:r>
          <a:r>
            <a:rPr lang="en-US" sz="2000" b="1" dirty="0" smtClean="0"/>
            <a:t>HSV</a:t>
          </a:r>
          <a:r>
            <a:rPr lang="el-GR" sz="2000" b="1" dirty="0" smtClean="0"/>
            <a:t>-2</a:t>
          </a:r>
          <a:endParaRPr lang="el-GR" sz="2000" u="none" dirty="0"/>
        </a:p>
      </dgm:t>
    </dgm:pt>
    <dgm:pt modelId="{CC7FAD0B-98C1-48FE-8F2C-28BF717E23F2}" type="parTrans" cxnId="{25C09458-9BB9-45C3-9EA7-8ED7C410870F}">
      <dgm:prSet/>
      <dgm:spPr/>
      <dgm:t>
        <a:bodyPr/>
        <a:lstStyle/>
        <a:p>
          <a:endParaRPr lang="el-GR"/>
        </a:p>
      </dgm:t>
    </dgm:pt>
    <dgm:pt modelId="{4B134685-B700-48D1-89AF-4579988360BB}" type="sibTrans" cxnId="{25C09458-9BB9-45C3-9EA7-8ED7C410870F}">
      <dgm:prSet/>
      <dgm:spPr/>
      <dgm:t>
        <a:bodyPr/>
        <a:lstStyle/>
        <a:p>
          <a:endParaRPr lang="el-GR"/>
        </a:p>
      </dgm:t>
    </dgm:pt>
    <dgm:pt modelId="{71B07EFC-1AB2-4554-996E-5FBACDA25BFB}">
      <dgm:prSet phldrT="[Κείμενο]"/>
      <dgm:spPr/>
      <dgm:t>
        <a:bodyPr/>
        <a:lstStyle/>
        <a:p>
          <a:r>
            <a:rPr lang="el-GR" b="0" dirty="0" smtClean="0"/>
            <a:t>Κλινική εικόνα</a:t>
          </a:r>
          <a:endParaRPr lang="el-GR" b="0" dirty="0"/>
        </a:p>
      </dgm:t>
    </dgm:pt>
    <dgm:pt modelId="{92152B22-42D8-4CF1-91D8-67E3589BC17F}" type="parTrans" cxnId="{0988F9B7-880F-4641-8D94-9DEE0F9553BF}">
      <dgm:prSet/>
      <dgm:spPr/>
      <dgm:t>
        <a:bodyPr/>
        <a:lstStyle/>
        <a:p>
          <a:endParaRPr lang="el-GR"/>
        </a:p>
      </dgm:t>
    </dgm:pt>
    <dgm:pt modelId="{3A6DAC6E-117A-4599-9810-C458277C9033}" type="sibTrans" cxnId="{0988F9B7-880F-4641-8D94-9DEE0F9553BF}">
      <dgm:prSet/>
      <dgm:spPr/>
      <dgm:t>
        <a:bodyPr/>
        <a:lstStyle/>
        <a:p>
          <a:endParaRPr lang="el-GR"/>
        </a:p>
      </dgm:t>
    </dgm:pt>
    <dgm:pt modelId="{14AE4B9C-B1F4-4C62-9AF8-AB9BE332117E}">
      <dgm:prSet phldrT="[Κείμενο]" custT="1"/>
      <dgm:spPr/>
      <dgm:t>
        <a:bodyPr/>
        <a:lstStyle/>
        <a:p>
          <a:r>
            <a:rPr lang="el-GR" sz="2000" u="none" dirty="0" smtClean="0"/>
            <a:t>Άμεση παρατήρηση των μολυσμένων κυττάρων</a:t>
          </a:r>
          <a:endParaRPr lang="el-GR" sz="2000" u="none" dirty="0"/>
        </a:p>
      </dgm:t>
    </dgm:pt>
    <dgm:pt modelId="{C267C598-9CB6-41BD-877F-52014C191970}" type="parTrans" cxnId="{2C57B3F7-628A-403B-99A9-0ACFE391D776}">
      <dgm:prSet/>
      <dgm:spPr/>
      <dgm:t>
        <a:bodyPr/>
        <a:lstStyle/>
        <a:p>
          <a:endParaRPr lang="el-GR"/>
        </a:p>
      </dgm:t>
    </dgm:pt>
    <dgm:pt modelId="{CA1549F8-E624-4483-BCB0-1196C6D59A20}" type="sibTrans" cxnId="{2C57B3F7-628A-403B-99A9-0ACFE391D776}">
      <dgm:prSet/>
      <dgm:spPr/>
      <dgm:t>
        <a:bodyPr/>
        <a:lstStyle/>
        <a:p>
          <a:endParaRPr lang="el-GR"/>
        </a:p>
      </dgm:t>
    </dgm:pt>
    <dgm:pt modelId="{53B3FFE5-4FEA-4B5E-9A08-C7B28AD407CE}">
      <dgm:prSet phldrT="[Κείμενο]"/>
      <dgm:spPr/>
      <dgm:t>
        <a:bodyPr/>
        <a:lstStyle/>
        <a:p>
          <a:r>
            <a:rPr lang="el-GR" b="0" dirty="0" smtClean="0"/>
            <a:t>Λήψη δείγματος</a:t>
          </a:r>
          <a:endParaRPr lang="el-GR" b="0" dirty="0"/>
        </a:p>
      </dgm:t>
    </dgm:pt>
    <dgm:pt modelId="{92A1483A-35B3-4838-8F8E-AE359A4F8DA4}" type="parTrans" cxnId="{F5DBD631-73E9-415D-B297-068A7904AFA7}">
      <dgm:prSet/>
      <dgm:spPr/>
      <dgm:t>
        <a:bodyPr/>
        <a:lstStyle/>
        <a:p>
          <a:endParaRPr lang="el-GR"/>
        </a:p>
      </dgm:t>
    </dgm:pt>
    <dgm:pt modelId="{61E918AE-CB4B-467E-8A5E-D7EBF843E099}" type="sibTrans" cxnId="{F5DBD631-73E9-415D-B297-068A7904AFA7}">
      <dgm:prSet/>
      <dgm:spPr/>
      <dgm:t>
        <a:bodyPr/>
        <a:lstStyle/>
        <a:p>
          <a:endParaRPr lang="el-GR"/>
        </a:p>
      </dgm:t>
    </dgm:pt>
    <dgm:pt modelId="{1C424557-F5B0-4A3D-9D67-86C15900A40A}">
      <dgm:prSet/>
      <dgm:spPr/>
      <dgm:t>
        <a:bodyPr/>
        <a:lstStyle/>
        <a:p>
          <a:r>
            <a:rPr lang="el-GR" b="0" smtClean="0"/>
            <a:t>Χρώση </a:t>
          </a:r>
          <a:r>
            <a:rPr lang="en-US" b="0" smtClean="0"/>
            <a:t>Gram</a:t>
          </a:r>
          <a:r>
            <a:rPr lang="el-GR" b="0" smtClean="0"/>
            <a:t>, Παπανικολάου</a:t>
          </a:r>
          <a:endParaRPr lang="el-GR" b="0" dirty="0"/>
        </a:p>
      </dgm:t>
    </dgm:pt>
    <dgm:pt modelId="{7F24CD7E-FA6A-469A-A454-4949EF2548DF}" type="parTrans" cxnId="{697CA91E-55F0-415B-AE8E-73C4432B3A1C}">
      <dgm:prSet/>
      <dgm:spPr/>
      <dgm:t>
        <a:bodyPr/>
        <a:lstStyle/>
        <a:p>
          <a:endParaRPr lang="el-GR"/>
        </a:p>
      </dgm:t>
    </dgm:pt>
    <dgm:pt modelId="{F419D110-8312-4B84-AAD3-03D6172372D1}" type="sibTrans" cxnId="{697CA91E-55F0-415B-AE8E-73C4432B3A1C}">
      <dgm:prSet/>
      <dgm:spPr/>
      <dgm:t>
        <a:bodyPr/>
        <a:lstStyle/>
        <a:p>
          <a:endParaRPr lang="el-GR"/>
        </a:p>
      </dgm:t>
    </dgm:pt>
    <dgm:pt modelId="{4D8C9C7A-FFE6-42D5-BBF5-4DF3CA5F5A3C}">
      <dgm:prSet/>
      <dgm:spPr/>
      <dgm:t>
        <a:bodyPr/>
        <a:lstStyle/>
        <a:p>
          <a:r>
            <a:rPr lang="el-GR" b="0" smtClean="0"/>
            <a:t>Άμεση μικροσκόπηση</a:t>
          </a:r>
          <a:endParaRPr lang="el-GR" b="0" dirty="0"/>
        </a:p>
      </dgm:t>
    </dgm:pt>
    <dgm:pt modelId="{7787D088-D37A-4777-A7F6-5C3A71D72742}" type="parTrans" cxnId="{AC965437-C563-44D0-9649-ADA9E9802C4D}">
      <dgm:prSet/>
      <dgm:spPr/>
      <dgm:t>
        <a:bodyPr/>
        <a:lstStyle/>
        <a:p>
          <a:endParaRPr lang="el-GR"/>
        </a:p>
      </dgm:t>
    </dgm:pt>
    <dgm:pt modelId="{3DEE79D5-5754-4D6F-8E29-3172D3EC1724}" type="sibTrans" cxnId="{AC965437-C563-44D0-9649-ADA9E9802C4D}">
      <dgm:prSet/>
      <dgm:spPr/>
      <dgm:t>
        <a:bodyPr/>
        <a:lstStyle/>
        <a:p>
          <a:endParaRPr lang="el-GR"/>
        </a:p>
      </dgm:t>
    </dgm:pt>
    <dgm:pt modelId="{335DB319-485F-4A9F-B961-8226C6D4C074}">
      <dgm:prSet/>
      <dgm:spPr/>
      <dgm:t>
        <a:bodyPr/>
        <a:lstStyle/>
        <a:p>
          <a:r>
            <a:rPr lang="el-GR" b="0" dirty="0" smtClean="0"/>
            <a:t>Παρατήρηση κυτταρικών εγκλείστων ή </a:t>
          </a:r>
          <a:r>
            <a:rPr lang="el-GR" b="0" dirty="0" err="1" smtClean="0"/>
            <a:t>γιγαντοκυττάρων</a:t>
          </a:r>
          <a:endParaRPr lang="el-GR" b="0" dirty="0"/>
        </a:p>
      </dgm:t>
    </dgm:pt>
    <dgm:pt modelId="{83301AC6-1D61-4E27-8C06-04FE9AD8A627}" type="parTrans" cxnId="{89FB5219-83A6-41BE-9922-2C947F38E657}">
      <dgm:prSet/>
      <dgm:spPr/>
      <dgm:t>
        <a:bodyPr/>
        <a:lstStyle/>
        <a:p>
          <a:endParaRPr lang="el-GR"/>
        </a:p>
      </dgm:t>
    </dgm:pt>
    <dgm:pt modelId="{190F59DD-0C7D-4522-9212-A9BDD33C3943}" type="sibTrans" cxnId="{89FB5219-83A6-41BE-9922-2C947F38E657}">
      <dgm:prSet/>
      <dgm:spPr/>
      <dgm:t>
        <a:bodyPr/>
        <a:lstStyle/>
        <a:p>
          <a:endParaRPr lang="el-GR"/>
        </a:p>
      </dgm:t>
    </dgm:pt>
    <dgm:pt modelId="{22E81FC2-80EE-43C3-A44E-6EAFE20A14B6}">
      <dgm:prSet phldrT="[Κείμενο]"/>
      <dgm:spPr/>
      <dgm:t>
        <a:bodyPr/>
        <a:lstStyle/>
        <a:p>
          <a:r>
            <a:rPr lang="el-GR" b="0" dirty="0" smtClean="0"/>
            <a:t>Καλλιέργεια του ιού σε κυτταροκαλλιέργειες</a:t>
          </a:r>
          <a:endParaRPr lang="el-GR" b="0" dirty="0"/>
        </a:p>
      </dgm:t>
    </dgm:pt>
    <dgm:pt modelId="{AD6C1679-DA5D-4973-B235-23D7952DFE17}" type="parTrans" cxnId="{0CDA0C75-CD44-49C8-8540-9841437145B4}">
      <dgm:prSet/>
      <dgm:spPr/>
      <dgm:t>
        <a:bodyPr/>
        <a:lstStyle/>
        <a:p>
          <a:endParaRPr lang="el-GR"/>
        </a:p>
      </dgm:t>
    </dgm:pt>
    <dgm:pt modelId="{50830F6D-382E-430D-8F27-D611A4C084A5}" type="sibTrans" cxnId="{0CDA0C75-CD44-49C8-8540-9841437145B4}">
      <dgm:prSet/>
      <dgm:spPr/>
      <dgm:t>
        <a:bodyPr/>
        <a:lstStyle/>
        <a:p>
          <a:endParaRPr lang="el-GR"/>
        </a:p>
      </dgm:t>
    </dgm:pt>
    <dgm:pt modelId="{86C174D7-2035-402C-9790-E7858F58F544}">
      <dgm:prSet phldrT="[Κείμενο]"/>
      <dgm:spPr/>
      <dgm:t>
        <a:bodyPr/>
        <a:lstStyle/>
        <a:p>
          <a:r>
            <a:rPr lang="el-GR" b="0" dirty="0" smtClean="0"/>
            <a:t>Ανίχνευση του </a:t>
          </a:r>
          <a:r>
            <a:rPr lang="en-US" b="0" dirty="0" smtClean="0"/>
            <a:t>DNA </a:t>
          </a:r>
          <a:r>
            <a:rPr lang="el-GR" b="0" dirty="0" smtClean="0"/>
            <a:t>του ιού με </a:t>
          </a:r>
          <a:r>
            <a:rPr lang="en-US" b="0" dirty="0" smtClean="0"/>
            <a:t>PCR</a:t>
          </a:r>
          <a:endParaRPr lang="el-GR" b="0" dirty="0"/>
        </a:p>
      </dgm:t>
    </dgm:pt>
    <dgm:pt modelId="{55E9D4DB-458C-4E5E-A0BF-66CBFE1BAF2F}" type="parTrans" cxnId="{80C40A60-5B13-4D93-ADD3-6DCCEB157B3E}">
      <dgm:prSet/>
      <dgm:spPr/>
      <dgm:t>
        <a:bodyPr/>
        <a:lstStyle/>
        <a:p>
          <a:endParaRPr lang="el-GR"/>
        </a:p>
      </dgm:t>
    </dgm:pt>
    <dgm:pt modelId="{8D8AAC68-1BD3-46BC-BE45-0BC8DA3A66F8}" type="sibTrans" cxnId="{80C40A60-5B13-4D93-ADD3-6DCCEB157B3E}">
      <dgm:prSet/>
      <dgm:spPr/>
      <dgm:t>
        <a:bodyPr/>
        <a:lstStyle/>
        <a:p>
          <a:endParaRPr lang="el-GR"/>
        </a:p>
      </dgm:t>
    </dgm:pt>
    <dgm:pt modelId="{23D542DA-E78B-402E-9B2D-7D8397B359EB}">
      <dgm:prSet phldrT="[Κείμενο]"/>
      <dgm:spPr/>
      <dgm:t>
        <a:bodyPr/>
        <a:lstStyle/>
        <a:p>
          <a:r>
            <a:rPr lang="el-GR" b="0" dirty="0" smtClean="0"/>
            <a:t>Ορολογικές δοκιμασίες</a:t>
          </a:r>
          <a:endParaRPr lang="el-GR" b="0" dirty="0"/>
        </a:p>
      </dgm:t>
    </dgm:pt>
    <dgm:pt modelId="{09404198-5776-4E58-BC6E-C72D6D2B8D59}" type="parTrans" cxnId="{924BC433-D1ED-4990-A020-06D386AF2EC0}">
      <dgm:prSet/>
      <dgm:spPr/>
      <dgm:t>
        <a:bodyPr/>
        <a:lstStyle/>
        <a:p>
          <a:endParaRPr lang="el-GR"/>
        </a:p>
      </dgm:t>
    </dgm:pt>
    <dgm:pt modelId="{2EAA0706-E58F-4A56-BD3A-A84909745A96}" type="sibTrans" cxnId="{924BC433-D1ED-4990-A020-06D386AF2EC0}">
      <dgm:prSet/>
      <dgm:spPr/>
      <dgm:t>
        <a:bodyPr/>
        <a:lstStyle/>
        <a:p>
          <a:endParaRPr lang="el-GR"/>
        </a:p>
      </dgm:t>
    </dgm:pt>
    <dgm:pt modelId="{9092E429-11BE-44AF-90AE-2A6AA1C054B9}">
      <dgm:prSet phldrT="[Κείμενο]"/>
      <dgm:spPr/>
      <dgm:t>
        <a:bodyPr/>
        <a:lstStyle/>
        <a:p>
          <a:r>
            <a:rPr lang="el-GR" b="0" dirty="0" smtClean="0"/>
            <a:t>Ανίχνευση αντιγόνων του ιού με ανοσοφθορισμό</a:t>
          </a:r>
          <a:endParaRPr lang="el-GR" b="0" dirty="0"/>
        </a:p>
      </dgm:t>
    </dgm:pt>
    <dgm:pt modelId="{82E5AAA0-8E99-49EE-8670-76FFD0ED6F2E}" type="parTrans" cxnId="{B522C8C2-BF1C-453B-83B5-A48A2ADD51C3}">
      <dgm:prSet/>
      <dgm:spPr/>
      <dgm:t>
        <a:bodyPr/>
        <a:lstStyle/>
        <a:p>
          <a:endParaRPr lang="el-GR"/>
        </a:p>
      </dgm:t>
    </dgm:pt>
    <dgm:pt modelId="{2F752E2F-2611-4C30-B421-144FA13D82DC}" type="sibTrans" cxnId="{B522C8C2-BF1C-453B-83B5-A48A2ADD51C3}">
      <dgm:prSet/>
      <dgm:spPr/>
      <dgm:t>
        <a:bodyPr/>
        <a:lstStyle/>
        <a:p>
          <a:endParaRPr lang="el-GR"/>
        </a:p>
      </dgm:t>
    </dgm:pt>
    <dgm:pt modelId="{0C645128-93C1-4974-B285-0FF643B8EC6C}" type="pres">
      <dgm:prSet presAssocID="{AA7416B7-7D99-4A1C-9134-806045F13917}" presName="Name0" presStyleCnt="0">
        <dgm:presLayoutVars>
          <dgm:dir/>
          <dgm:animLvl val="lvl"/>
          <dgm:resizeHandles/>
        </dgm:presLayoutVars>
      </dgm:prSet>
      <dgm:spPr/>
      <dgm:t>
        <a:bodyPr/>
        <a:lstStyle/>
        <a:p>
          <a:endParaRPr lang="el-GR"/>
        </a:p>
      </dgm:t>
    </dgm:pt>
    <dgm:pt modelId="{7508FC75-61FF-4C91-9F1F-663EBCEEA614}" type="pres">
      <dgm:prSet presAssocID="{BC05ED0B-8BA2-46D6-8528-DBF7DE3D0539}" presName="linNode" presStyleCnt="0"/>
      <dgm:spPr/>
    </dgm:pt>
    <dgm:pt modelId="{A61CD21C-09F8-42EB-8FAC-A9F6C4A96F07}" type="pres">
      <dgm:prSet presAssocID="{BC05ED0B-8BA2-46D6-8528-DBF7DE3D0539}" presName="parentShp" presStyleLbl="node1" presStyleIdx="0" presStyleCnt="2">
        <dgm:presLayoutVars>
          <dgm:bulletEnabled val="1"/>
        </dgm:presLayoutVars>
      </dgm:prSet>
      <dgm:spPr/>
      <dgm:t>
        <a:bodyPr/>
        <a:lstStyle/>
        <a:p>
          <a:endParaRPr lang="el-GR"/>
        </a:p>
      </dgm:t>
    </dgm:pt>
    <dgm:pt modelId="{69675BD3-1AB9-47F2-BD02-E43CB36D3E2B}" type="pres">
      <dgm:prSet presAssocID="{BC05ED0B-8BA2-46D6-8528-DBF7DE3D0539}" presName="childShp" presStyleLbl="bgAccFollowNode1" presStyleIdx="0" presStyleCnt="2">
        <dgm:presLayoutVars>
          <dgm:bulletEnabled val="1"/>
        </dgm:presLayoutVars>
      </dgm:prSet>
      <dgm:spPr/>
      <dgm:t>
        <a:bodyPr/>
        <a:lstStyle/>
        <a:p>
          <a:endParaRPr lang="el-GR"/>
        </a:p>
      </dgm:t>
    </dgm:pt>
    <dgm:pt modelId="{204E33AD-0D1B-4412-A86C-4E605CB6F3DB}" type="pres">
      <dgm:prSet presAssocID="{4B134685-B700-48D1-89AF-4579988360BB}" presName="spacing" presStyleCnt="0"/>
      <dgm:spPr/>
    </dgm:pt>
    <dgm:pt modelId="{6A158327-379F-4437-8645-273942697FDC}" type="pres">
      <dgm:prSet presAssocID="{14AE4B9C-B1F4-4C62-9AF8-AB9BE332117E}" presName="linNode" presStyleCnt="0"/>
      <dgm:spPr/>
    </dgm:pt>
    <dgm:pt modelId="{CDFC02DD-B671-4AFE-81AF-29D5A4CD5D7F}" type="pres">
      <dgm:prSet presAssocID="{14AE4B9C-B1F4-4C62-9AF8-AB9BE332117E}" presName="parentShp" presStyleLbl="node1" presStyleIdx="1" presStyleCnt="2">
        <dgm:presLayoutVars>
          <dgm:bulletEnabled val="1"/>
        </dgm:presLayoutVars>
      </dgm:prSet>
      <dgm:spPr/>
      <dgm:t>
        <a:bodyPr/>
        <a:lstStyle/>
        <a:p>
          <a:endParaRPr lang="el-GR"/>
        </a:p>
      </dgm:t>
    </dgm:pt>
    <dgm:pt modelId="{8F9F09B2-C4EF-4CDA-9A00-9C23B1CC8B97}" type="pres">
      <dgm:prSet presAssocID="{14AE4B9C-B1F4-4C62-9AF8-AB9BE332117E}" presName="childShp" presStyleLbl="bgAccFollowNode1" presStyleIdx="1" presStyleCnt="2">
        <dgm:presLayoutVars>
          <dgm:bulletEnabled val="1"/>
        </dgm:presLayoutVars>
      </dgm:prSet>
      <dgm:spPr/>
      <dgm:t>
        <a:bodyPr/>
        <a:lstStyle/>
        <a:p>
          <a:endParaRPr lang="el-GR"/>
        </a:p>
      </dgm:t>
    </dgm:pt>
  </dgm:ptLst>
  <dgm:cxnLst>
    <dgm:cxn modelId="{DE78A4C1-0296-4AAF-A690-7F709E5DA75A}" type="presOf" srcId="{22E81FC2-80EE-43C3-A44E-6EAFE20A14B6}" destId="{69675BD3-1AB9-47F2-BD02-E43CB36D3E2B}" srcOrd="0" destOrd="1" presId="urn:microsoft.com/office/officeart/2005/8/layout/vList6"/>
    <dgm:cxn modelId="{2C57B3F7-628A-403B-99A9-0ACFE391D776}" srcId="{AA7416B7-7D99-4A1C-9134-806045F13917}" destId="{14AE4B9C-B1F4-4C62-9AF8-AB9BE332117E}" srcOrd="1" destOrd="0" parTransId="{C267C598-9CB6-41BD-877F-52014C191970}" sibTransId="{CA1549F8-E624-4483-BCB0-1196C6D59A20}"/>
    <dgm:cxn modelId="{74078FF0-92B6-48D9-800B-791BD344B171}" type="presOf" srcId="{AA7416B7-7D99-4A1C-9134-806045F13917}" destId="{0C645128-93C1-4974-B285-0FF643B8EC6C}" srcOrd="0" destOrd="0" presId="urn:microsoft.com/office/officeart/2005/8/layout/vList6"/>
    <dgm:cxn modelId="{B522C8C2-BF1C-453B-83B5-A48A2ADD51C3}" srcId="{BC05ED0B-8BA2-46D6-8528-DBF7DE3D0539}" destId="{9092E429-11BE-44AF-90AE-2A6AA1C054B9}" srcOrd="4" destOrd="0" parTransId="{82E5AAA0-8E99-49EE-8670-76FFD0ED6F2E}" sibTransId="{2F752E2F-2611-4C30-B421-144FA13D82DC}"/>
    <dgm:cxn modelId="{57E840C0-F4D3-4778-B025-22AC8197FD19}" type="presOf" srcId="{14AE4B9C-B1F4-4C62-9AF8-AB9BE332117E}" destId="{CDFC02DD-B671-4AFE-81AF-29D5A4CD5D7F}" srcOrd="0" destOrd="0" presId="urn:microsoft.com/office/officeart/2005/8/layout/vList6"/>
    <dgm:cxn modelId="{F5DBD631-73E9-415D-B297-068A7904AFA7}" srcId="{14AE4B9C-B1F4-4C62-9AF8-AB9BE332117E}" destId="{53B3FFE5-4FEA-4B5E-9A08-C7B28AD407CE}" srcOrd="0" destOrd="0" parTransId="{92A1483A-35B3-4838-8F8E-AE359A4F8DA4}" sibTransId="{61E918AE-CB4B-467E-8A5E-D7EBF843E099}"/>
    <dgm:cxn modelId="{0CDA0C75-CD44-49C8-8540-9841437145B4}" srcId="{BC05ED0B-8BA2-46D6-8528-DBF7DE3D0539}" destId="{22E81FC2-80EE-43C3-A44E-6EAFE20A14B6}" srcOrd="1" destOrd="0" parTransId="{AD6C1679-DA5D-4973-B235-23D7952DFE17}" sibTransId="{50830F6D-382E-430D-8F27-D611A4C084A5}"/>
    <dgm:cxn modelId="{3C87D09B-CC6F-4CA2-9B90-99DD31D8EC8C}" type="presOf" srcId="{23D542DA-E78B-402E-9B2D-7D8397B359EB}" destId="{69675BD3-1AB9-47F2-BD02-E43CB36D3E2B}" srcOrd="0" destOrd="3" presId="urn:microsoft.com/office/officeart/2005/8/layout/vList6"/>
    <dgm:cxn modelId="{445E23F0-D307-4042-86EF-A1270B05BAC3}" type="presOf" srcId="{9092E429-11BE-44AF-90AE-2A6AA1C054B9}" destId="{69675BD3-1AB9-47F2-BD02-E43CB36D3E2B}" srcOrd="0" destOrd="4" presId="urn:microsoft.com/office/officeart/2005/8/layout/vList6"/>
    <dgm:cxn modelId="{89FB5219-83A6-41BE-9922-2C947F38E657}" srcId="{14AE4B9C-B1F4-4C62-9AF8-AB9BE332117E}" destId="{335DB319-485F-4A9F-B961-8226C6D4C074}" srcOrd="3" destOrd="0" parTransId="{83301AC6-1D61-4E27-8C06-04FE9AD8A627}" sibTransId="{190F59DD-0C7D-4522-9212-A9BDD33C3943}"/>
    <dgm:cxn modelId="{6323980A-465C-4412-9DFF-9C05F29683D9}" type="presOf" srcId="{86C174D7-2035-402C-9790-E7858F58F544}" destId="{69675BD3-1AB9-47F2-BD02-E43CB36D3E2B}" srcOrd="0" destOrd="2" presId="urn:microsoft.com/office/officeart/2005/8/layout/vList6"/>
    <dgm:cxn modelId="{1C777237-F1F6-4E0A-BA55-EB429842D83A}" type="presOf" srcId="{53B3FFE5-4FEA-4B5E-9A08-C7B28AD407CE}" destId="{8F9F09B2-C4EF-4CDA-9A00-9C23B1CC8B97}" srcOrd="0" destOrd="0" presId="urn:microsoft.com/office/officeart/2005/8/layout/vList6"/>
    <dgm:cxn modelId="{969E976A-9616-4424-9A99-B4343C77924E}" type="presOf" srcId="{4D8C9C7A-FFE6-42D5-BBF5-4DF3CA5F5A3C}" destId="{8F9F09B2-C4EF-4CDA-9A00-9C23B1CC8B97}" srcOrd="0" destOrd="2" presId="urn:microsoft.com/office/officeart/2005/8/layout/vList6"/>
    <dgm:cxn modelId="{697CA91E-55F0-415B-AE8E-73C4432B3A1C}" srcId="{14AE4B9C-B1F4-4C62-9AF8-AB9BE332117E}" destId="{1C424557-F5B0-4A3D-9D67-86C15900A40A}" srcOrd="1" destOrd="0" parTransId="{7F24CD7E-FA6A-469A-A454-4949EF2548DF}" sibTransId="{F419D110-8312-4B84-AAD3-03D6172372D1}"/>
    <dgm:cxn modelId="{4B99405F-7130-4780-99E1-C7C560CF2A61}" type="presOf" srcId="{BC05ED0B-8BA2-46D6-8528-DBF7DE3D0539}" destId="{A61CD21C-09F8-42EB-8FAC-A9F6C4A96F07}" srcOrd="0" destOrd="0" presId="urn:microsoft.com/office/officeart/2005/8/layout/vList6"/>
    <dgm:cxn modelId="{0988F9B7-880F-4641-8D94-9DEE0F9553BF}" srcId="{BC05ED0B-8BA2-46D6-8528-DBF7DE3D0539}" destId="{71B07EFC-1AB2-4554-996E-5FBACDA25BFB}" srcOrd="0" destOrd="0" parTransId="{92152B22-42D8-4CF1-91D8-67E3589BC17F}" sibTransId="{3A6DAC6E-117A-4599-9810-C458277C9033}"/>
    <dgm:cxn modelId="{F8E38784-B191-404F-A0C8-619643A603C6}" type="presOf" srcId="{1C424557-F5B0-4A3D-9D67-86C15900A40A}" destId="{8F9F09B2-C4EF-4CDA-9A00-9C23B1CC8B97}" srcOrd="0" destOrd="1" presId="urn:microsoft.com/office/officeart/2005/8/layout/vList6"/>
    <dgm:cxn modelId="{80C40A60-5B13-4D93-ADD3-6DCCEB157B3E}" srcId="{BC05ED0B-8BA2-46D6-8528-DBF7DE3D0539}" destId="{86C174D7-2035-402C-9790-E7858F58F544}" srcOrd="2" destOrd="0" parTransId="{55E9D4DB-458C-4E5E-A0BF-66CBFE1BAF2F}" sibTransId="{8D8AAC68-1BD3-46BC-BE45-0BC8DA3A66F8}"/>
    <dgm:cxn modelId="{AC965437-C563-44D0-9649-ADA9E9802C4D}" srcId="{14AE4B9C-B1F4-4C62-9AF8-AB9BE332117E}" destId="{4D8C9C7A-FFE6-42D5-BBF5-4DF3CA5F5A3C}" srcOrd="2" destOrd="0" parTransId="{7787D088-D37A-4777-A7F6-5C3A71D72742}" sibTransId="{3DEE79D5-5754-4D6F-8E29-3172D3EC1724}"/>
    <dgm:cxn modelId="{3DE655B1-B3C8-4A97-BDE3-138AD758D235}" type="presOf" srcId="{335DB319-485F-4A9F-B961-8226C6D4C074}" destId="{8F9F09B2-C4EF-4CDA-9A00-9C23B1CC8B97}" srcOrd="0" destOrd="3" presId="urn:microsoft.com/office/officeart/2005/8/layout/vList6"/>
    <dgm:cxn modelId="{32FB2039-092A-4329-B8AE-C64297134D17}" type="presOf" srcId="{71B07EFC-1AB2-4554-996E-5FBACDA25BFB}" destId="{69675BD3-1AB9-47F2-BD02-E43CB36D3E2B}" srcOrd="0" destOrd="0" presId="urn:microsoft.com/office/officeart/2005/8/layout/vList6"/>
    <dgm:cxn modelId="{924BC433-D1ED-4990-A020-06D386AF2EC0}" srcId="{BC05ED0B-8BA2-46D6-8528-DBF7DE3D0539}" destId="{23D542DA-E78B-402E-9B2D-7D8397B359EB}" srcOrd="3" destOrd="0" parTransId="{09404198-5776-4E58-BC6E-C72D6D2B8D59}" sibTransId="{2EAA0706-E58F-4A56-BD3A-A84909745A96}"/>
    <dgm:cxn modelId="{25C09458-9BB9-45C3-9EA7-8ED7C410870F}" srcId="{AA7416B7-7D99-4A1C-9134-806045F13917}" destId="{BC05ED0B-8BA2-46D6-8528-DBF7DE3D0539}" srcOrd="0" destOrd="0" parTransId="{CC7FAD0B-98C1-48FE-8F2C-28BF717E23F2}" sibTransId="{4B134685-B700-48D1-89AF-4579988360BB}"/>
    <dgm:cxn modelId="{E1FEF7A1-4B32-43BD-B091-22DCE40D37AF}" type="presParOf" srcId="{0C645128-93C1-4974-B285-0FF643B8EC6C}" destId="{7508FC75-61FF-4C91-9F1F-663EBCEEA614}" srcOrd="0" destOrd="0" presId="urn:microsoft.com/office/officeart/2005/8/layout/vList6"/>
    <dgm:cxn modelId="{62E7D550-5C8F-405B-B10E-30D0A857BD29}" type="presParOf" srcId="{7508FC75-61FF-4C91-9F1F-663EBCEEA614}" destId="{A61CD21C-09F8-42EB-8FAC-A9F6C4A96F07}" srcOrd="0" destOrd="0" presId="urn:microsoft.com/office/officeart/2005/8/layout/vList6"/>
    <dgm:cxn modelId="{855545ED-6AC3-48D9-97F4-71579380589C}" type="presParOf" srcId="{7508FC75-61FF-4C91-9F1F-663EBCEEA614}" destId="{69675BD3-1AB9-47F2-BD02-E43CB36D3E2B}" srcOrd="1" destOrd="0" presId="urn:microsoft.com/office/officeart/2005/8/layout/vList6"/>
    <dgm:cxn modelId="{B2F5665E-2347-449B-BBDF-7CA7A0998512}" type="presParOf" srcId="{0C645128-93C1-4974-B285-0FF643B8EC6C}" destId="{204E33AD-0D1B-4412-A86C-4E605CB6F3DB}" srcOrd="1" destOrd="0" presId="urn:microsoft.com/office/officeart/2005/8/layout/vList6"/>
    <dgm:cxn modelId="{47DD2EEE-9732-47D4-9801-DF85DA8831C6}" type="presParOf" srcId="{0C645128-93C1-4974-B285-0FF643B8EC6C}" destId="{6A158327-379F-4437-8645-273942697FDC}" srcOrd="2" destOrd="0" presId="urn:microsoft.com/office/officeart/2005/8/layout/vList6"/>
    <dgm:cxn modelId="{66397886-2BB4-4EF1-A8F4-041D05785EAD}" type="presParOf" srcId="{6A158327-379F-4437-8645-273942697FDC}" destId="{CDFC02DD-B671-4AFE-81AF-29D5A4CD5D7F}" srcOrd="0" destOrd="0" presId="urn:microsoft.com/office/officeart/2005/8/layout/vList6"/>
    <dgm:cxn modelId="{12E3269A-7B1A-45A4-8EA0-5CDA9EC66357}" type="presParOf" srcId="{6A158327-379F-4437-8645-273942697FDC}" destId="{8F9F09B2-C4EF-4CDA-9A00-9C23B1CC8B9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A7416B7-7D99-4A1C-9134-806045F1391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BC05ED0B-8BA2-46D6-8528-DBF7DE3D0539}">
      <dgm:prSet phldrT="[Κείμενο]" custT="1"/>
      <dgm:spPr/>
      <dgm:t>
        <a:bodyPr/>
        <a:lstStyle/>
        <a:p>
          <a:r>
            <a:rPr lang="el-GR" sz="2000" b="1" u="none" dirty="0" smtClean="0"/>
            <a:t>Θεραπεία</a:t>
          </a:r>
        </a:p>
        <a:p>
          <a:r>
            <a:rPr lang="en-US" sz="2000" b="1" dirty="0" smtClean="0"/>
            <a:t>Acyclovir</a:t>
          </a:r>
          <a:endParaRPr lang="el-GR" sz="2000" u="none" dirty="0"/>
        </a:p>
      </dgm:t>
    </dgm:pt>
    <dgm:pt modelId="{CC7FAD0B-98C1-48FE-8F2C-28BF717E23F2}" type="parTrans" cxnId="{25C09458-9BB9-45C3-9EA7-8ED7C410870F}">
      <dgm:prSet/>
      <dgm:spPr/>
      <dgm:t>
        <a:bodyPr/>
        <a:lstStyle/>
        <a:p>
          <a:endParaRPr lang="el-GR"/>
        </a:p>
      </dgm:t>
    </dgm:pt>
    <dgm:pt modelId="{4B134685-B700-48D1-89AF-4579988360BB}" type="sibTrans" cxnId="{25C09458-9BB9-45C3-9EA7-8ED7C410870F}">
      <dgm:prSet/>
      <dgm:spPr/>
      <dgm:t>
        <a:bodyPr/>
        <a:lstStyle/>
        <a:p>
          <a:endParaRPr lang="el-GR"/>
        </a:p>
      </dgm:t>
    </dgm:pt>
    <dgm:pt modelId="{71B07EFC-1AB2-4554-996E-5FBACDA25BFB}">
      <dgm:prSet phldrT="[Κείμενο]"/>
      <dgm:spPr/>
      <dgm:t>
        <a:bodyPr/>
        <a:lstStyle/>
        <a:p>
          <a:endParaRPr lang="el-GR" b="1" dirty="0"/>
        </a:p>
      </dgm:t>
    </dgm:pt>
    <dgm:pt modelId="{92152B22-42D8-4CF1-91D8-67E3589BC17F}" type="parTrans" cxnId="{0988F9B7-880F-4641-8D94-9DEE0F9553BF}">
      <dgm:prSet/>
      <dgm:spPr/>
      <dgm:t>
        <a:bodyPr/>
        <a:lstStyle/>
        <a:p>
          <a:endParaRPr lang="el-GR"/>
        </a:p>
      </dgm:t>
    </dgm:pt>
    <dgm:pt modelId="{3A6DAC6E-117A-4599-9810-C458277C9033}" type="sibTrans" cxnId="{0988F9B7-880F-4641-8D94-9DEE0F9553BF}">
      <dgm:prSet/>
      <dgm:spPr/>
      <dgm:t>
        <a:bodyPr/>
        <a:lstStyle/>
        <a:p>
          <a:endParaRPr lang="el-GR"/>
        </a:p>
      </dgm:t>
    </dgm:pt>
    <dgm:pt modelId="{55D65F5E-1A6F-4B22-A490-6A2D734531A6}">
      <dgm:prSet phldrT="[Κείμενο]"/>
      <dgm:spPr/>
      <dgm:t>
        <a:bodyPr/>
        <a:lstStyle/>
        <a:p>
          <a:r>
            <a:rPr lang="el-GR" b="0" dirty="0" smtClean="0"/>
            <a:t>Αναστέλλει τη σύνθεση του </a:t>
          </a:r>
          <a:r>
            <a:rPr lang="en-US" b="0" dirty="0" smtClean="0"/>
            <a:t>DNA </a:t>
          </a:r>
          <a:r>
            <a:rPr lang="el-GR" b="0" dirty="0" smtClean="0"/>
            <a:t>του ιού.</a:t>
          </a:r>
          <a:endParaRPr lang="el-GR" b="0" dirty="0"/>
        </a:p>
      </dgm:t>
    </dgm:pt>
    <dgm:pt modelId="{9D3E0F05-6CA4-4BE5-A7C0-93805168C117}" type="parTrans" cxnId="{39E92480-AEFA-46AD-A53F-39E1FAC5F4CB}">
      <dgm:prSet/>
      <dgm:spPr/>
      <dgm:t>
        <a:bodyPr/>
        <a:lstStyle/>
        <a:p>
          <a:endParaRPr lang="el-GR"/>
        </a:p>
      </dgm:t>
    </dgm:pt>
    <dgm:pt modelId="{3F5B5150-9FC7-4CD1-B146-34F6B911A180}" type="sibTrans" cxnId="{39E92480-AEFA-46AD-A53F-39E1FAC5F4CB}">
      <dgm:prSet/>
      <dgm:spPr/>
      <dgm:t>
        <a:bodyPr/>
        <a:lstStyle/>
        <a:p>
          <a:endParaRPr lang="el-GR"/>
        </a:p>
      </dgm:t>
    </dgm:pt>
    <dgm:pt modelId="{D8AB6383-7B8F-4412-B4A1-470874C62A13}">
      <dgm:prSet phldrT="[Κείμενο]"/>
      <dgm:spPr/>
      <dgm:t>
        <a:bodyPr/>
        <a:lstStyle/>
        <a:p>
          <a:r>
            <a:rPr lang="el-GR" b="0" dirty="0" smtClean="0"/>
            <a:t>Δεν είναι αποτελεσματική κατά τη λανθάνουσα φάση</a:t>
          </a:r>
          <a:endParaRPr lang="el-GR" b="0" dirty="0"/>
        </a:p>
      </dgm:t>
    </dgm:pt>
    <dgm:pt modelId="{CE439D97-8C62-419D-A182-4526B24500BD}" type="parTrans" cxnId="{183DD45C-F637-49C6-8A42-693B5DFDE207}">
      <dgm:prSet/>
      <dgm:spPr/>
      <dgm:t>
        <a:bodyPr/>
        <a:lstStyle/>
        <a:p>
          <a:endParaRPr lang="el-GR"/>
        </a:p>
      </dgm:t>
    </dgm:pt>
    <dgm:pt modelId="{E18D135D-8F9B-4E24-ABA9-E44FCA8B0E9D}" type="sibTrans" cxnId="{183DD45C-F637-49C6-8A42-693B5DFDE207}">
      <dgm:prSet/>
      <dgm:spPr/>
      <dgm:t>
        <a:bodyPr/>
        <a:lstStyle/>
        <a:p>
          <a:endParaRPr lang="el-GR"/>
        </a:p>
      </dgm:t>
    </dgm:pt>
    <dgm:pt modelId="{ABBA2A6F-BA5D-4896-8E08-FF870C9A1D45}">
      <dgm:prSet phldrT="[Κείμενο]"/>
      <dgm:spPr/>
      <dgm:t>
        <a:bodyPr/>
        <a:lstStyle/>
        <a:p>
          <a:r>
            <a:rPr lang="el-GR" b="0" dirty="0" smtClean="0"/>
            <a:t> Ελαττώνει τη διάρκεια της νόσου και τη βαρύτητα των συμπτωμάτων</a:t>
          </a:r>
          <a:endParaRPr lang="el-GR" b="0" dirty="0"/>
        </a:p>
      </dgm:t>
    </dgm:pt>
    <dgm:pt modelId="{90E0DFE1-254B-4E8E-B656-54213B9C4C9B}" type="parTrans" cxnId="{1487B134-A9D0-4DB5-96A9-CAC7888529EC}">
      <dgm:prSet/>
      <dgm:spPr/>
      <dgm:t>
        <a:bodyPr/>
        <a:lstStyle/>
        <a:p>
          <a:endParaRPr lang="el-GR"/>
        </a:p>
      </dgm:t>
    </dgm:pt>
    <dgm:pt modelId="{05CCAD2D-93A9-4A17-95FE-2EE01F965586}" type="sibTrans" cxnId="{1487B134-A9D0-4DB5-96A9-CAC7888529EC}">
      <dgm:prSet/>
      <dgm:spPr/>
      <dgm:t>
        <a:bodyPr/>
        <a:lstStyle/>
        <a:p>
          <a:endParaRPr lang="el-GR"/>
        </a:p>
      </dgm:t>
    </dgm:pt>
    <dgm:pt modelId="{B871C46A-C736-433C-ABDC-D71BF426177A}">
      <dgm:prSet phldrT="[Κείμενο]"/>
      <dgm:spPr/>
      <dgm:t>
        <a:bodyPr/>
        <a:lstStyle/>
        <a:p>
          <a:r>
            <a:rPr lang="el-GR" b="0" dirty="0" smtClean="0"/>
            <a:t>Χρησιμοποιείται για την αποφυγή της επανεργοποίησης του ιού σε ασθενείς με ανοσοκατοστολή</a:t>
          </a:r>
          <a:endParaRPr lang="el-GR" b="0" dirty="0"/>
        </a:p>
      </dgm:t>
    </dgm:pt>
    <dgm:pt modelId="{8F13DF9D-DD6D-4C3D-A668-0740C5FA896C}" type="parTrans" cxnId="{D9DB578F-55C8-4258-A199-CF3C22C1D816}">
      <dgm:prSet/>
      <dgm:spPr/>
      <dgm:t>
        <a:bodyPr/>
        <a:lstStyle/>
        <a:p>
          <a:endParaRPr lang="el-GR"/>
        </a:p>
      </dgm:t>
    </dgm:pt>
    <dgm:pt modelId="{05FFC41D-35F7-48AD-93F9-685D73DEF64A}" type="sibTrans" cxnId="{D9DB578F-55C8-4258-A199-CF3C22C1D816}">
      <dgm:prSet/>
      <dgm:spPr/>
      <dgm:t>
        <a:bodyPr/>
        <a:lstStyle/>
        <a:p>
          <a:endParaRPr lang="el-GR"/>
        </a:p>
      </dgm:t>
    </dgm:pt>
    <dgm:pt modelId="{0C645128-93C1-4974-B285-0FF643B8EC6C}" type="pres">
      <dgm:prSet presAssocID="{AA7416B7-7D99-4A1C-9134-806045F13917}" presName="Name0" presStyleCnt="0">
        <dgm:presLayoutVars>
          <dgm:dir/>
          <dgm:animLvl val="lvl"/>
          <dgm:resizeHandles/>
        </dgm:presLayoutVars>
      </dgm:prSet>
      <dgm:spPr/>
      <dgm:t>
        <a:bodyPr/>
        <a:lstStyle/>
        <a:p>
          <a:endParaRPr lang="el-GR"/>
        </a:p>
      </dgm:t>
    </dgm:pt>
    <dgm:pt modelId="{7508FC75-61FF-4C91-9F1F-663EBCEEA614}" type="pres">
      <dgm:prSet presAssocID="{BC05ED0B-8BA2-46D6-8528-DBF7DE3D0539}" presName="linNode" presStyleCnt="0"/>
      <dgm:spPr/>
    </dgm:pt>
    <dgm:pt modelId="{A61CD21C-09F8-42EB-8FAC-A9F6C4A96F07}" type="pres">
      <dgm:prSet presAssocID="{BC05ED0B-8BA2-46D6-8528-DBF7DE3D0539}" presName="parentShp" presStyleLbl="node1" presStyleIdx="0" presStyleCnt="1">
        <dgm:presLayoutVars>
          <dgm:bulletEnabled val="1"/>
        </dgm:presLayoutVars>
      </dgm:prSet>
      <dgm:spPr/>
      <dgm:t>
        <a:bodyPr/>
        <a:lstStyle/>
        <a:p>
          <a:endParaRPr lang="el-GR"/>
        </a:p>
      </dgm:t>
    </dgm:pt>
    <dgm:pt modelId="{69675BD3-1AB9-47F2-BD02-E43CB36D3E2B}" type="pres">
      <dgm:prSet presAssocID="{BC05ED0B-8BA2-46D6-8528-DBF7DE3D0539}" presName="childShp" presStyleLbl="bgAccFollowNode1" presStyleIdx="0" presStyleCnt="1" custLinFactNeighborX="-390" custLinFactNeighborY="-2078">
        <dgm:presLayoutVars>
          <dgm:bulletEnabled val="1"/>
        </dgm:presLayoutVars>
      </dgm:prSet>
      <dgm:spPr/>
      <dgm:t>
        <a:bodyPr/>
        <a:lstStyle/>
        <a:p>
          <a:endParaRPr lang="el-GR"/>
        </a:p>
      </dgm:t>
    </dgm:pt>
  </dgm:ptLst>
  <dgm:cxnLst>
    <dgm:cxn modelId="{D9DB578F-55C8-4258-A199-CF3C22C1D816}" srcId="{BC05ED0B-8BA2-46D6-8528-DBF7DE3D0539}" destId="{B871C46A-C736-433C-ABDC-D71BF426177A}" srcOrd="4" destOrd="0" parTransId="{8F13DF9D-DD6D-4C3D-A668-0740C5FA896C}" sibTransId="{05FFC41D-35F7-48AD-93F9-685D73DEF64A}"/>
    <dgm:cxn modelId="{59B2AA87-90EC-4F12-A688-CD8A4477456A}" type="presOf" srcId="{71B07EFC-1AB2-4554-996E-5FBACDA25BFB}" destId="{69675BD3-1AB9-47F2-BD02-E43CB36D3E2B}" srcOrd="0" destOrd="0" presId="urn:microsoft.com/office/officeart/2005/8/layout/vList6"/>
    <dgm:cxn modelId="{E6967911-DE0A-45B5-BC69-91EAE281AD92}" type="presOf" srcId="{BC05ED0B-8BA2-46D6-8528-DBF7DE3D0539}" destId="{A61CD21C-09F8-42EB-8FAC-A9F6C4A96F07}" srcOrd="0" destOrd="0" presId="urn:microsoft.com/office/officeart/2005/8/layout/vList6"/>
    <dgm:cxn modelId="{0988F9B7-880F-4641-8D94-9DEE0F9553BF}" srcId="{BC05ED0B-8BA2-46D6-8528-DBF7DE3D0539}" destId="{71B07EFC-1AB2-4554-996E-5FBACDA25BFB}" srcOrd="0" destOrd="0" parTransId="{92152B22-42D8-4CF1-91D8-67E3589BC17F}" sibTransId="{3A6DAC6E-117A-4599-9810-C458277C9033}"/>
    <dgm:cxn modelId="{9453CE34-CF66-4528-AA0C-985C8279219A}" type="presOf" srcId="{AA7416B7-7D99-4A1C-9134-806045F13917}" destId="{0C645128-93C1-4974-B285-0FF643B8EC6C}" srcOrd="0" destOrd="0" presId="urn:microsoft.com/office/officeart/2005/8/layout/vList6"/>
    <dgm:cxn modelId="{39E92480-AEFA-46AD-A53F-39E1FAC5F4CB}" srcId="{BC05ED0B-8BA2-46D6-8528-DBF7DE3D0539}" destId="{55D65F5E-1A6F-4B22-A490-6A2D734531A6}" srcOrd="1" destOrd="0" parTransId="{9D3E0F05-6CA4-4BE5-A7C0-93805168C117}" sibTransId="{3F5B5150-9FC7-4CD1-B146-34F6B911A180}"/>
    <dgm:cxn modelId="{1487B134-A9D0-4DB5-96A9-CAC7888529EC}" srcId="{BC05ED0B-8BA2-46D6-8528-DBF7DE3D0539}" destId="{ABBA2A6F-BA5D-4896-8E08-FF870C9A1D45}" srcOrd="3" destOrd="0" parTransId="{90E0DFE1-254B-4E8E-B656-54213B9C4C9B}" sibTransId="{05CCAD2D-93A9-4A17-95FE-2EE01F965586}"/>
    <dgm:cxn modelId="{25C09458-9BB9-45C3-9EA7-8ED7C410870F}" srcId="{AA7416B7-7D99-4A1C-9134-806045F13917}" destId="{BC05ED0B-8BA2-46D6-8528-DBF7DE3D0539}" srcOrd="0" destOrd="0" parTransId="{CC7FAD0B-98C1-48FE-8F2C-28BF717E23F2}" sibTransId="{4B134685-B700-48D1-89AF-4579988360BB}"/>
    <dgm:cxn modelId="{183DD45C-F637-49C6-8A42-693B5DFDE207}" srcId="{BC05ED0B-8BA2-46D6-8528-DBF7DE3D0539}" destId="{D8AB6383-7B8F-4412-B4A1-470874C62A13}" srcOrd="2" destOrd="0" parTransId="{CE439D97-8C62-419D-A182-4526B24500BD}" sibTransId="{E18D135D-8F9B-4E24-ABA9-E44FCA8B0E9D}"/>
    <dgm:cxn modelId="{A2DF4ED1-9DF7-4DF9-A7FF-6C2C372A53D5}" type="presOf" srcId="{55D65F5E-1A6F-4B22-A490-6A2D734531A6}" destId="{69675BD3-1AB9-47F2-BD02-E43CB36D3E2B}" srcOrd="0" destOrd="1" presId="urn:microsoft.com/office/officeart/2005/8/layout/vList6"/>
    <dgm:cxn modelId="{1D05F936-DCD0-418A-BBCC-E0C5AA735647}" type="presOf" srcId="{D8AB6383-7B8F-4412-B4A1-470874C62A13}" destId="{69675BD3-1AB9-47F2-BD02-E43CB36D3E2B}" srcOrd="0" destOrd="2" presId="urn:microsoft.com/office/officeart/2005/8/layout/vList6"/>
    <dgm:cxn modelId="{88706549-E459-4F63-95DF-359E42B5AECD}" type="presOf" srcId="{ABBA2A6F-BA5D-4896-8E08-FF870C9A1D45}" destId="{69675BD3-1AB9-47F2-BD02-E43CB36D3E2B}" srcOrd="0" destOrd="3" presId="urn:microsoft.com/office/officeart/2005/8/layout/vList6"/>
    <dgm:cxn modelId="{A32508BA-C0D9-483D-95E1-D4DCDD6B5E94}" type="presOf" srcId="{B871C46A-C736-433C-ABDC-D71BF426177A}" destId="{69675BD3-1AB9-47F2-BD02-E43CB36D3E2B}" srcOrd="0" destOrd="4" presId="urn:microsoft.com/office/officeart/2005/8/layout/vList6"/>
    <dgm:cxn modelId="{8EBB74CE-4B16-4A0C-B434-B969415171D0}" type="presParOf" srcId="{0C645128-93C1-4974-B285-0FF643B8EC6C}" destId="{7508FC75-61FF-4C91-9F1F-663EBCEEA614}" srcOrd="0" destOrd="0" presId="urn:microsoft.com/office/officeart/2005/8/layout/vList6"/>
    <dgm:cxn modelId="{437C4088-A582-4F12-B3CF-54D55B192B63}" type="presParOf" srcId="{7508FC75-61FF-4C91-9F1F-663EBCEEA614}" destId="{A61CD21C-09F8-42EB-8FAC-A9F6C4A96F07}" srcOrd="0" destOrd="0" presId="urn:microsoft.com/office/officeart/2005/8/layout/vList6"/>
    <dgm:cxn modelId="{8E21418B-2A88-47F3-B5C1-97C1294D8805}" type="presParOf" srcId="{7508FC75-61FF-4C91-9F1F-663EBCEEA614}" destId="{69675BD3-1AB9-47F2-BD02-E43CB36D3E2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82298C-4D07-435F-9277-629166374D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99E56278-281C-4567-953D-79E06BF48DFE}">
      <dgm:prSet phldrT="[Κείμενο]"/>
      <dgm:spPr/>
      <dgm:t>
        <a:bodyPr/>
        <a:lstStyle/>
        <a:p>
          <a:r>
            <a:rPr lang="el-GR" dirty="0" smtClean="0"/>
            <a:t>Είδη ουρολοίμωξης</a:t>
          </a:r>
          <a:endParaRPr lang="el-GR" dirty="0"/>
        </a:p>
      </dgm:t>
    </dgm:pt>
    <dgm:pt modelId="{B2265ADD-595F-413C-A9AE-992C8FEC0423}" type="parTrans" cxnId="{67026EFB-F6B0-44E6-BAF0-7D0BE2B0992F}">
      <dgm:prSet/>
      <dgm:spPr/>
      <dgm:t>
        <a:bodyPr/>
        <a:lstStyle/>
        <a:p>
          <a:endParaRPr lang="el-GR"/>
        </a:p>
      </dgm:t>
    </dgm:pt>
    <dgm:pt modelId="{7D69C321-0D6D-4372-BF32-EF7AB34815EF}" type="sibTrans" cxnId="{67026EFB-F6B0-44E6-BAF0-7D0BE2B0992F}">
      <dgm:prSet/>
      <dgm:spPr/>
      <dgm:t>
        <a:bodyPr/>
        <a:lstStyle/>
        <a:p>
          <a:endParaRPr lang="el-GR"/>
        </a:p>
      </dgm:t>
    </dgm:pt>
    <dgm:pt modelId="{3653A38D-3667-4A5D-8FD7-9BE8B115F099}">
      <dgm:prSet phldrT="[Κείμενο]"/>
      <dgm:spPr/>
      <dgm:t>
        <a:bodyPr/>
        <a:lstStyle/>
        <a:p>
          <a:r>
            <a:rPr lang="el-GR" dirty="0" smtClean="0"/>
            <a:t>Βακτηριουρία </a:t>
          </a:r>
          <a:endParaRPr lang="el-GR" dirty="0"/>
        </a:p>
      </dgm:t>
    </dgm:pt>
    <dgm:pt modelId="{08BD8B4F-60D4-4F8B-ADCC-6E5E2A3B55DA}" type="parTrans" cxnId="{6E9FA18F-E56C-48E8-AD9B-CFD8B8A7596A}">
      <dgm:prSet/>
      <dgm:spPr/>
      <dgm:t>
        <a:bodyPr/>
        <a:lstStyle/>
        <a:p>
          <a:endParaRPr lang="el-GR"/>
        </a:p>
      </dgm:t>
    </dgm:pt>
    <dgm:pt modelId="{3A460A0C-F118-4C60-9AAC-FF78EB892318}" type="sibTrans" cxnId="{6E9FA18F-E56C-48E8-AD9B-CFD8B8A7596A}">
      <dgm:prSet/>
      <dgm:spPr/>
      <dgm:t>
        <a:bodyPr/>
        <a:lstStyle/>
        <a:p>
          <a:endParaRPr lang="el-GR"/>
        </a:p>
      </dgm:t>
    </dgm:pt>
    <dgm:pt modelId="{F2DF8251-5B7E-40BD-8597-927947F578BB}">
      <dgm:prSet phldrT="[Κείμενο]"/>
      <dgm:spPr/>
      <dgm:t>
        <a:bodyPr/>
        <a:lstStyle/>
        <a:p>
          <a:r>
            <a:rPr lang="el-GR" dirty="0" smtClean="0"/>
            <a:t>Υποτροπιάζουσα </a:t>
          </a:r>
          <a:endParaRPr lang="el-GR" dirty="0"/>
        </a:p>
      </dgm:t>
    </dgm:pt>
    <dgm:pt modelId="{2DD10318-8CFB-4E2B-9FD5-45D2A27C7C92}" type="parTrans" cxnId="{9C9AF004-0EEC-497D-9645-E6F8C5F35B80}">
      <dgm:prSet/>
      <dgm:spPr/>
      <dgm:t>
        <a:bodyPr/>
        <a:lstStyle/>
        <a:p>
          <a:endParaRPr lang="el-GR"/>
        </a:p>
      </dgm:t>
    </dgm:pt>
    <dgm:pt modelId="{B291148A-3CAA-40DB-8D3E-CA83917A2A12}" type="sibTrans" cxnId="{9C9AF004-0EEC-497D-9645-E6F8C5F35B80}">
      <dgm:prSet/>
      <dgm:spPr/>
      <dgm:t>
        <a:bodyPr/>
        <a:lstStyle/>
        <a:p>
          <a:endParaRPr lang="el-GR"/>
        </a:p>
      </dgm:t>
    </dgm:pt>
    <dgm:pt modelId="{68529FEB-7C38-4F2C-8BB2-ADC636FAC4AA}">
      <dgm:prSet/>
      <dgm:spPr/>
      <dgm:t>
        <a:bodyPr/>
        <a:lstStyle/>
        <a:p>
          <a:r>
            <a:rPr lang="el-GR" dirty="0" smtClean="0"/>
            <a:t>Ανεπίπλεκτη </a:t>
          </a:r>
          <a:endParaRPr lang="el-GR" dirty="0"/>
        </a:p>
      </dgm:t>
    </dgm:pt>
    <dgm:pt modelId="{5C743CB1-0B14-4A0B-B3B6-4FA815D3BCEC}" type="parTrans" cxnId="{E9B27F41-D20D-4906-9435-72E188ABEE53}">
      <dgm:prSet/>
      <dgm:spPr/>
      <dgm:t>
        <a:bodyPr/>
        <a:lstStyle/>
        <a:p>
          <a:endParaRPr lang="el-GR"/>
        </a:p>
      </dgm:t>
    </dgm:pt>
    <dgm:pt modelId="{FAA4D7F5-E870-454F-9021-AABFE5480AEA}" type="sibTrans" cxnId="{E9B27F41-D20D-4906-9435-72E188ABEE53}">
      <dgm:prSet/>
      <dgm:spPr/>
      <dgm:t>
        <a:bodyPr/>
        <a:lstStyle/>
        <a:p>
          <a:endParaRPr lang="el-GR"/>
        </a:p>
      </dgm:t>
    </dgm:pt>
    <dgm:pt modelId="{4147A83C-B7B0-43CB-9B7E-590B67336CB5}">
      <dgm:prSet/>
      <dgm:spPr/>
      <dgm:t>
        <a:bodyPr/>
        <a:lstStyle/>
        <a:p>
          <a:r>
            <a:rPr lang="el-GR" dirty="0" smtClean="0"/>
            <a:t>Επιπεπλεγμένη </a:t>
          </a:r>
          <a:endParaRPr lang="el-GR" dirty="0"/>
        </a:p>
      </dgm:t>
    </dgm:pt>
    <dgm:pt modelId="{74B8175B-C56F-44CD-A0E1-651ABED6F76C}" type="parTrans" cxnId="{B461EF2F-DA3F-4147-8E6C-22056553BEDD}">
      <dgm:prSet/>
      <dgm:spPr/>
      <dgm:t>
        <a:bodyPr/>
        <a:lstStyle/>
        <a:p>
          <a:endParaRPr lang="el-GR"/>
        </a:p>
      </dgm:t>
    </dgm:pt>
    <dgm:pt modelId="{245A3591-73C4-495B-A163-FE71D63C3F42}" type="sibTrans" cxnId="{B461EF2F-DA3F-4147-8E6C-22056553BEDD}">
      <dgm:prSet/>
      <dgm:spPr/>
      <dgm:t>
        <a:bodyPr/>
        <a:lstStyle/>
        <a:p>
          <a:endParaRPr lang="el-GR"/>
        </a:p>
      </dgm:t>
    </dgm:pt>
    <dgm:pt modelId="{2D9A29F1-A645-4E80-A3B8-811B688BB191}" type="pres">
      <dgm:prSet presAssocID="{5B82298C-4D07-435F-9277-629166374D6F}" presName="hierChild1" presStyleCnt="0">
        <dgm:presLayoutVars>
          <dgm:chPref val="1"/>
          <dgm:dir/>
          <dgm:animOne val="branch"/>
          <dgm:animLvl val="lvl"/>
          <dgm:resizeHandles/>
        </dgm:presLayoutVars>
      </dgm:prSet>
      <dgm:spPr/>
      <dgm:t>
        <a:bodyPr/>
        <a:lstStyle/>
        <a:p>
          <a:endParaRPr lang="el-GR"/>
        </a:p>
      </dgm:t>
    </dgm:pt>
    <dgm:pt modelId="{B2A06577-B288-44FB-8E9C-697E3521A65B}" type="pres">
      <dgm:prSet presAssocID="{99E56278-281C-4567-953D-79E06BF48DFE}" presName="hierRoot1" presStyleCnt="0"/>
      <dgm:spPr/>
    </dgm:pt>
    <dgm:pt modelId="{AF3A6910-5547-4E6E-BE5B-68B14BAA7960}" type="pres">
      <dgm:prSet presAssocID="{99E56278-281C-4567-953D-79E06BF48DFE}" presName="composite" presStyleCnt="0"/>
      <dgm:spPr/>
    </dgm:pt>
    <dgm:pt modelId="{BB213270-3464-4AD6-955C-E4AC32F0737C}" type="pres">
      <dgm:prSet presAssocID="{99E56278-281C-4567-953D-79E06BF48DFE}" presName="background" presStyleLbl="node0" presStyleIdx="0" presStyleCnt="1"/>
      <dgm:spPr/>
    </dgm:pt>
    <dgm:pt modelId="{7CD4C529-5D74-4D1F-B939-931F7DFA2F4D}" type="pres">
      <dgm:prSet presAssocID="{99E56278-281C-4567-953D-79E06BF48DFE}" presName="text" presStyleLbl="fgAcc0" presStyleIdx="0" presStyleCnt="1">
        <dgm:presLayoutVars>
          <dgm:chPref val="3"/>
        </dgm:presLayoutVars>
      </dgm:prSet>
      <dgm:spPr/>
      <dgm:t>
        <a:bodyPr/>
        <a:lstStyle/>
        <a:p>
          <a:endParaRPr lang="el-GR"/>
        </a:p>
      </dgm:t>
    </dgm:pt>
    <dgm:pt modelId="{AB58CBF0-DDA8-4A13-A0BB-4341316AEFC6}" type="pres">
      <dgm:prSet presAssocID="{99E56278-281C-4567-953D-79E06BF48DFE}" presName="hierChild2" presStyleCnt="0"/>
      <dgm:spPr/>
    </dgm:pt>
    <dgm:pt modelId="{02B349B9-F55F-430B-8F1D-210B4C48022D}" type="pres">
      <dgm:prSet presAssocID="{08BD8B4F-60D4-4F8B-ADCC-6E5E2A3B55DA}" presName="Name10" presStyleLbl="parChTrans1D2" presStyleIdx="0" presStyleCnt="4"/>
      <dgm:spPr/>
      <dgm:t>
        <a:bodyPr/>
        <a:lstStyle/>
        <a:p>
          <a:endParaRPr lang="el-GR"/>
        </a:p>
      </dgm:t>
    </dgm:pt>
    <dgm:pt modelId="{ECE2957B-44C1-4A9C-A844-10945E866F51}" type="pres">
      <dgm:prSet presAssocID="{3653A38D-3667-4A5D-8FD7-9BE8B115F099}" presName="hierRoot2" presStyleCnt="0"/>
      <dgm:spPr/>
    </dgm:pt>
    <dgm:pt modelId="{8A1FFA6B-B34C-4C76-9576-3926A6B073C7}" type="pres">
      <dgm:prSet presAssocID="{3653A38D-3667-4A5D-8FD7-9BE8B115F099}" presName="composite2" presStyleCnt="0"/>
      <dgm:spPr/>
    </dgm:pt>
    <dgm:pt modelId="{EBC1065D-E6FD-42A3-B6C7-8508DCF9CE38}" type="pres">
      <dgm:prSet presAssocID="{3653A38D-3667-4A5D-8FD7-9BE8B115F099}" presName="background2" presStyleLbl="node2" presStyleIdx="0" presStyleCnt="4"/>
      <dgm:spPr/>
    </dgm:pt>
    <dgm:pt modelId="{68F4B011-4BF7-4492-8A0D-E70765B01285}" type="pres">
      <dgm:prSet presAssocID="{3653A38D-3667-4A5D-8FD7-9BE8B115F099}" presName="text2" presStyleLbl="fgAcc2" presStyleIdx="0" presStyleCnt="4">
        <dgm:presLayoutVars>
          <dgm:chPref val="3"/>
        </dgm:presLayoutVars>
      </dgm:prSet>
      <dgm:spPr/>
      <dgm:t>
        <a:bodyPr/>
        <a:lstStyle/>
        <a:p>
          <a:endParaRPr lang="el-GR"/>
        </a:p>
      </dgm:t>
    </dgm:pt>
    <dgm:pt modelId="{93B50065-8805-4FDC-96B2-0D04DC287DA9}" type="pres">
      <dgm:prSet presAssocID="{3653A38D-3667-4A5D-8FD7-9BE8B115F099}" presName="hierChild3" presStyleCnt="0"/>
      <dgm:spPr/>
    </dgm:pt>
    <dgm:pt modelId="{54960A18-7331-4AE6-9488-3F7CF7C2A43F}" type="pres">
      <dgm:prSet presAssocID="{2DD10318-8CFB-4E2B-9FD5-45D2A27C7C92}" presName="Name10" presStyleLbl="parChTrans1D2" presStyleIdx="1" presStyleCnt="4"/>
      <dgm:spPr/>
      <dgm:t>
        <a:bodyPr/>
        <a:lstStyle/>
        <a:p>
          <a:endParaRPr lang="el-GR"/>
        </a:p>
      </dgm:t>
    </dgm:pt>
    <dgm:pt modelId="{1A228F38-7E68-45CA-91BB-8CD74158B586}" type="pres">
      <dgm:prSet presAssocID="{F2DF8251-5B7E-40BD-8597-927947F578BB}" presName="hierRoot2" presStyleCnt="0"/>
      <dgm:spPr/>
    </dgm:pt>
    <dgm:pt modelId="{1188D3AB-EA8F-4B17-B4BE-4908B4CE97CE}" type="pres">
      <dgm:prSet presAssocID="{F2DF8251-5B7E-40BD-8597-927947F578BB}" presName="composite2" presStyleCnt="0"/>
      <dgm:spPr/>
    </dgm:pt>
    <dgm:pt modelId="{38F809B5-2F10-4650-878D-2D075467D2A1}" type="pres">
      <dgm:prSet presAssocID="{F2DF8251-5B7E-40BD-8597-927947F578BB}" presName="background2" presStyleLbl="node2" presStyleIdx="1" presStyleCnt="4"/>
      <dgm:spPr/>
    </dgm:pt>
    <dgm:pt modelId="{A0FC61D9-BBFE-4848-B93C-6B8D3AAD77EA}" type="pres">
      <dgm:prSet presAssocID="{F2DF8251-5B7E-40BD-8597-927947F578BB}" presName="text2" presStyleLbl="fgAcc2" presStyleIdx="1" presStyleCnt="4">
        <dgm:presLayoutVars>
          <dgm:chPref val="3"/>
        </dgm:presLayoutVars>
      </dgm:prSet>
      <dgm:spPr/>
      <dgm:t>
        <a:bodyPr/>
        <a:lstStyle/>
        <a:p>
          <a:endParaRPr lang="el-GR"/>
        </a:p>
      </dgm:t>
    </dgm:pt>
    <dgm:pt modelId="{5CB1CDF2-E6B9-49D3-9C29-10BA737FC859}" type="pres">
      <dgm:prSet presAssocID="{F2DF8251-5B7E-40BD-8597-927947F578BB}" presName="hierChild3" presStyleCnt="0"/>
      <dgm:spPr/>
    </dgm:pt>
    <dgm:pt modelId="{A2F0F80B-DBB2-4E7D-AF12-D0C41BF97986}" type="pres">
      <dgm:prSet presAssocID="{5C743CB1-0B14-4A0B-B3B6-4FA815D3BCEC}" presName="Name10" presStyleLbl="parChTrans1D2" presStyleIdx="2" presStyleCnt="4"/>
      <dgm:spPr/>
      <dgm:t>
        <a:bodyPr/>
        <a:lstStyle/>
        <a:p>
          <a:endParaRPr lang="el-GR"/>
        </a:p>
      </dgm:t>
    </dgm:pt>
    <dgm:pt modelId="{0D5EB68A-4AB4-4778-91A0-DCD931A4A275}" type="pres">
      <dgm:prSet presAssocID="{68529FEB-7C38-4F2C-8BB2-ADC636FAC4AA}" presName="hierRoot2" presStyleCnt="0"/>
      <dgm:spPr/>
    </dgm:pt>
    <dgm:pt modelId="{476E53CF-833D-41CB-A5FA-983AFA91DBC0}" type="pres">
      <dgm:prSet presAssocID="{68529FEB-7C38-4F2C-8BB2-ADC636FAC4AA}" presName="composite2" presStyleCnt="0"/>
      <dgm:spPr/>
    </dgm:pt>
    <dgm:pt modelId="{9676716C-CFB4-4D0F-BCE5-F821790B0C2C}" type="pres">
      <dgm:prSet presAssocID="{68529FEB-7C38-4F2C-8BB2-ADC636FAC4AA}" presName="background2" presStyleLbl="node2" presStyleIdx="2" presStyleCnt="4"/>
      <dgm:spPr/>
    </dgm:pt>
    <dgm:pt modelId="{35D6B544-821D-401E-BACD-DF029B200D7C}" type="pres">
      <dgm:prSet presAssocID="{68529FEB-7C38-4F2C-8BB2-ADC636FAC4AA}" presName="text2" presStyleLbl="fgAcc2" presStyleIdx="2" presStyleCnt="4" custLinFactNeighborX="-284" custLinFactNeighborY="-1383">
        <dgm:presLayoutVars>
          <dgm:chPref val="3"/>
        </dgm:presLayoutVars>
      </dgm:prSet>
      <dgm:spPr/>
      <dgm:t>
        <a:bodyPr/>
        <a:lstStyle/>
        <a:p>
          <a:endParaRPr lang="el-GR"/>
        </a:p>
      </dgm:t>
    </dgm:pt>
    <dgm:pt modelId="{0E3C3C15-7D42-40F9-A478-EEDA39D3006F}" type="pres">
      <dgm:prSet presAssocID="{68529FEB-7C38-4F2C-8BB2-ADC636FAC4AA}" presName="hierChild3" presStyleCnt="0"/>
      <dgm:spPr/>
    </dgm:pt>
    <dgm:pt modelId="{0188D81E-A831-47EE-B161-2F4A7A211AB1}" type="pres">
      <dgm:prSet presAssocID="{74B8175B-C56F-44CD-A0E1-651ABED6F76C}" presName="Name10" presStyleLbl="parChTrans1D2" presStyleIdx="3" presStyleCnt="4"/>
      <dgm:spPr/>
      <dgm:t>
        <a:bodyPr/>
        <a:lstStyle/>
        <a:p>
          <a:endParaRPr lang="el-GR"/>
        </a:p>
      </dgm:t>
    </dgm:pt>
    <dgm:pt modelId="{18D58CB5-DC15-43FA-B9C1-80AD4F52C396}" type="pres">
      <dgm:prSet presAssocID="{4147A83C-B7B0-43CB-9B7E-590B67336CB5}" presName="hierRoot2" presStyleCnt="0"/>
      <dgm:spPr/>
    </dgm:pt>
    <dgm:pt modelId="{E20DAD03-4E82-49FF-8D8E-F0301E0DCA5E}" type="pres">
      <dgm:prSet presAssocID="{4147A83C-B7B0-43CB-9B7E-590B67336CB5}" presName="composite2" presStyleCnt="0"/>
      <dgm:spPr/>
    </dgm:pt>
    <dgm:pt modelId="{6E8DA1CF-199E-42E0-81CC-D63E96DC58E1}" type="pres">
      <dgm:prSet presAssocID="{4147A83C-B7B0-43CB-9B7E-590B67336CB5}" presName="background2" presStyleLbl="node2" presStyleIdx="3" presStyleCnt="4"/>
      <dgm:spPr/>
    </dgm:pt>
    <dgm:pt modelId="{E5054C35-FF76-4309-B33E-EE1A6EC238ED}" type="pres">
      <dgm:prSet presAssocID="{4147A83C-B7B0-43CB-9B7E-590B67336CB5}" presName="text2" presStyleLbl="fgAcc2" presStyleIdx="3" presStyleCnt="4" custLinFactNeighborX="1168" custLinFactNeighborY="-2424">
        <dgm:presLayoutVars>
          <dgm:chPref val="3"/>
        </dgm:presLayoutVars>
      </dgm:prSet>
      <dgm:spPr/>
      <dgm:t>
        <a:bodyPr/>
        <a:lstStyle/>
        <a:p>
          <a:endParaRPr lang="el-GR"/>
        </a:p>
      </dgm:t>
    </dgm:pt>
    <dgm:pt modelId="{39AD8C72-542B-418D-A092-42F15D6F9B5C}" type="pres">
      <dgm:prSet presAssocID="{4147A83C-B7B0-43CB-9B7E-590B67336CB5}" presName="hierChild3" presStyleCnt="0"/>
      <dgm:spPr/>
    </dgm:pt>
  </dgm:ptLst>
  <dgm:cxnLst>
    <dgm:cxn modelId="{67026EFB-F6B0-44E6-BAF0-7D0BE2B0992F}" srcId="{5B82298C-4D07-435F-9277-629166374D6F}" destId="{99E56278-281C-4567-953D-79E06BF48DFE}" srcOrd="0" destOrd="0" parTransId="{B2265ADD-595F-413C-A9AE-992C8FEC0423}" sibTransId="{7D69C321-0D6D-4372-BF32-EF7AB34815EF}"/>
    <dgm:cxn modelId="{9C9AF004-0EEC-497D-9645-E6F8C5F35B80}" srcId="{99E56278-281C-4567-953D-79E06BF48DFE}" destId="{F2DF8251-5B7E-40BD-8597-927947F578BB}" srcOrd="1" destOrd="0" parTransId="{2DD10318-8CFB-4E2B-9FD5-45D2A27C7C92}" sibTransId="{B291148A-3CAA-40DB-8D3E-CA83917A2A12}"/>
    <dgm:cxn modelId="{FE075AA4-7B87-4601-B298-7E3870B46DAA}" type="presOf" srcId="{F2DF8251-5B7E-40BD-8597-927947F578BB}" destId="{A0FC61D9-BBFE-4848-B93C-6B8D3AAD77EA}" srcOrd="0" destOrd="0" presId="urn:microsoft.com/office/officeart/2005/8/layout/hierarchy1"/>
    <dgm:cxn modelId="{F4E88A12-1ADD-41CA-BA4A-0343C4F8F83E}" type="presOf" srcId="{99E56278-281C-4567-953D-79E06BF48DFE}" destId="{7CD4C529-5D74-4D1F-B939-931F7DFA2F4D}" srcOrd="0" destOrd="0" presId="urn:microsoft.com/office/officeart/2005/8/layout/hierarchy1"/>
    <dgm:cxn modelId="{09F288D8-4B3C-4C3E-97C7-0EBCD0DCC124}" type="presOf" srcId="{3653A38D-3667-4A5D-8FD7-9BE8B115F099}" destId="{68F4B011-4BF7-4492-8A0D-E70765B01285}" srcOrd="0" destOrd="0" presId="urn:microsoft.com/office/officeart/2005/8/layout/hierarchy1"/>
    <dgm:cxn modelId="{C9E4DB86-AE96-4A69-B45E-257D8A8FAC8B}" type="presOf" srcId="{5B82298C-4D07-435F-9277-629166374D6F}" destId="{2D9A29F1-A645-4E80-A3B8-811B688BB191}" srcOrd="0" destOrd="0" presId="urn:microsoft.com/office/officeart/2005/8/layout/hierarchy1"/>
    <dgm:cxn modelId="{B461EF2F-DA3F-4147-8E6C-22056553BEDD}" srcId="{99E56278-281C-4567-953D-79E06BF48DFE}" destId="{4147A83C-B7B0-43CB-9B7E-590B67336CB5}" srcOrd="3" destOrd="0" parTransId="{74B8175B-C56F-44CD-A0E1-651ABED6F76C}" sibTransId="{245A3591-73C4-495B-A163-FE71D63C3F42}"/>
    <dgm:cxn modelId="{793E1FB2-D354-42CB-87F0-3F485BEA23E7}" type="presOf" srcId="{74B8175B-C56F-44CD-A0E1-651ABED6F76C}" destId="{0188D81E-A831-47EE-B161-2F4A7A211AB1}" srcOrd="0" destOrd="0" presId="urn:microsoft.com/office/officeart/2005/8/layout/hierarchy1"/>
    <dgm:cxn modelId="{5BB8C434-282B-4DD7-9339-1B8BA949A772}" type="presOf" srcId="{08BD8B4F-60D4-4F8B-ADCC-6E5E2A3B55DA}" destId="{02B349B9-F55F-430B-8F1D-210B4C48022D}" srcOrd="0" destOrd="0" presId="urn:microsoft.com/office/officeart/2005/8/layout/hierarchy1"/>
    <dgm:cxn modelId="{877D15C3-DCC8-460D-A2DC-9331345419A7}" type="presOf" srcId="{2DD10318-8CFB-4E2B-9FD5-45D2A27C7C92}" destId="{54960A18-7331-4AE6-9488-3F7CF7C2A43F}" srcOrd="0" destOrd="0" presId="urn:microsoft.com/office/officeart/2005/8/layout/hierarchy1"/>
    <dgm:cxn modelId="{6E9FA18F-E56C-48E8-AD9B-CFD8B8A7596A}" srcId="{99E56278-281C-4567-953D-79E06BF48DFE}" destId="{3653A38D-3667-4A5D-8FD7-9BE8B115F099}" srcOrd="0" destOrd="0" parTransId="{08BD8B4F-60D4-4F8B-ADCC-6E5E2A3B55DA}" sibTransId="{3A460A0C-F118-4C60-9AAC-FF78EB892318}"/>
    <dgm:cxn modelId="{4DD9C83B-C1D9-4195-BA1F-C581F2703C24}" type="presOf" srcId="{5C743CB1-0B14-4A0B-B3B6-4FA815D3BCEC}" destId="{A2F0F80B-DBB2-4E7D-AF12-D0C41BF97986}" srcOrd="0" destOrd="0" presId="urn:microsoft.com/office/officeart/2005/8/layout/hierarchy1"/>
    <dgm:cxn modelId="{349585DE-5C19-475E-B6D2-C156D2980828}" type="presOf" srcId="{68529FEB-7C38-4F2C-8BB2-ADC636FAC4AA}" destId="{35D6B544-821D-401E-BACD-DF029B200D7C}" srcOrd="0" destOrd="0" presId="urn:microsoft.com/office/officeart/2005/8/layout/hierarchy1"/>
    <dgm:cxn modelId="{F50EB9C3-4DEC-4141-B13E-C6DDAD257CC1}" type="presOf" srcId="{4147A83C-B7B0-43CB-9B7E-590B67336CB5}" destId="{E5054C35-FF76-4309-B33E-EE1A6EC238ED}" srcOrd="0" destOrd="0" presId="urn:microsoft.com/office/officeart/2005/8/layout/hierarchy1"/>
    <dgm:cxn modelId="{E9B27F41-D20D-4906-9435-72E188ABEE53}" srcId="{99E56278-281C-4567-953D-79E06BF48DFE}" destId="{68529FEB-7C38-4F2C-8BB2-ADC636FAC4AA}" srcOrd="2" destOrd="0" parTransId="{5C743CB1-0B14-4A0B-B3B6-4FA815D3BCEC}" sibTransId="{FAA4D7F5-E870-454F-9021-AABFE5480AEA}"/>
    <dgm:cxn modelId="{5A7FAA0C-43B0-40A1-8389-82431C61BEC5}" type="presParOf" srcId="{2D9A29F1-A645-4E80-A3B8-811B688BB191}" destId="{B2A06577-B288-44FB-8E9C-697E3521A65B}" srcOrd="0" destOrd="0" presId="urn:microsoft.com/office/officeart/2005/8/layout/hierarchy1"/>
    <dgm:cxn modelId="{826FD333-E79C-48AB-8A3F-D5EEFBB3503F}" type="presParOf" srcId="{B2A06577-B288-44FB-8E9C-697E3521A65B}" destId="{AF3A6910-5547-4E6E-BE5B-68B14BAA7960}" srcOrd="0" destOrd="0" presId="urn:microsoft.com/office/officeart/2005/8/layout/hierarchy1"/>
    <dgm:cxn modelId="{79D17BA9-88BB-461C-A066-3AB46F25A222}" type="presParOf" srcId="{AF3A6910-5547-4E6E-BE5B-68B14BAA7960}" destId="{BB213270-3464-4AD6-955C-E4AC32F0737C}" srcOrd="0" destOrd="0" presId="urn:microsoft.com/office/officeart/2005/8/layout/hierarchy1"/>
    <dgm:cxn modelId="{5349063F-6812-48EF-980D-5E28BE6DBE73}" type="presParOf" srcId="{AF3A6910-5547-4E6E-BE5B-68B14BAA7960}" destId="{7CD4C529-5D74-4D1F-B939-931F7DFA2F4D}" srcOrd="1" destOrd="0" presId="urn:microsoft.com/office/officeart/2005/8/layout/hierarchy1"/>
    <dgm:cxn modelId="{94FF454D-56B1-4993-AEFA-6CEAC13E69A6}" type="presParOf" srcId="{B2A06577-B288-44FB-8E9C-697E3521A65B}" destId="{AB58CBF0-DDA8-4A13-A0BB-4341316AEFC6}" srcOrd="1" destOrd="0" presId="urn:microsoft.com/office/officeart/2005/8/layout/hierarchy1"/>
    <dgm:cxn modelId="{7B68B49D-E9DF-405B-B568-69982147237F}" type="presParOf" srcId="{AB58CBF0-DDA8-4A13-A0BB-4341316AEFC6}" destId="{02B349B9-F55F-430B-8F1D-210B4C48022D}" srcOrd="0" destOrd="0" presId="urn:microsoft.com/office/officeart/2005/8/layout/hierarchy1"/>
    <dgm:cxn modelId="{6130CCB8-3B9D-40C0-B0E8-EE50E385EF1A}" type="presParOf" srcId="{AB58CBF0-DDA8-4A13-A0BB-4341316AEFC6}" destId="{ECE2957B-44C1-4A9C-A844-10945E866F51}" srcOrd="1" destOrd="0" presId="urn:microsoft.com/office/officeart/2005/8/layout/hierarchy1"/>
    <dgm:cxn modelId="{C2C7ECB0-774A-4B1E-BAF3-C5E46E421C3A}" type="presParOf" srcId="{ECE2957B-44C1-4A9C-A844-10945E866F51}" destId="{8A1FFA6B-B34C-4C76-9576-3926A6B073C7}" srcOrd="0" destOrd="0" presId="urn:microsoft.com/office/officeart/2005/8/layout/hierarchy1"/>
    <dgm:cxn modelId="{EF644BAC-DEB2-4E25-A27F-E420DCC0C3C4}" type="presParOf" srcId="{8A1FFA6B-B34C-4C76-9576-3926A6B073C7}" destId="{EBC1065D-E6FD-42A3-B6C7-8508DCF9CE38}" srcOrd="0" destOrd="0" presId="urn:microsoft.com/office/officeart/2005/8/layout/hierarchy1"/>
    <dgm:cxn modelId="{42F66BFF-302D-44C3-932D-BC26A3868876}" type="presParOf" srcId="{8A1FFA6B-B34C-4C76-9576-3926A6B073C7}" destId="{68F4B011-4BF7-4492-8A0D-E70765B01285}" srcOrd="1" destOrd="0" presId="urn:microsoft.com/office/officeart/2005/8/layout/hierarchy1"/>
    <dgm:cxn modelId="{D0626388-9C07-4A46-AB83-118801EA0DE8}" type="presParOf" srcId="{ECE2957B-44C1-4A9C-A844-10945E866F51}" destId="{93B50065-8805-4FDC-96B2-0D04DC287DA9}" srcOrd="1" destOrd="0" presId="urn:microsoft.com/office/officeart/2005/8/layout/hierarchy1"/>
    <dgm:cxn modelId="{FBCA25ED-9266-4134-AC35-F35E2FC2933B}" type="presParOf" srcId="{AB58CBF0-DDA8-4A13-A0BB-4341316AEFC6}" destId="{54960A18-7331-4AE6-9488-3F7CF7C2A43F}" srcOrd="2" destOrd="0" presId="urn:microsoft.com/office/officeart/2005/8/layout/hierarchy1"/>
    <dgm:cxn modelId="{BB40C431-34E6-4785-9600-34D7B311E784}" type="presParOf" srcId="{AB58CBF0-DDA8-4A13-A0BB-4341316AEFC6}" destId="{1A228F38-7E68-45CA-91BB-8CD74158B586}" srcOrd="3" destOrd="0" presId="urn:microsoft.com/office/officeart/2005/8/layout/hierarchy1"/>
    <dgm:cxn modelId="{7ACD6BBD-C4CB-4853-B4B1-8E082A4D451F}" type="presParOf" srcId="{1A228F38-7E68-45CA-91BB-8CD74158B586}" destId="{1188D3AB-EA8F-4B17-B4BE-4908B4CE97CE}" srcOrd="0" destOrd="0" presId="urn:microsoft.com/office/officeart/2005/8/layout/hierarchy1"/>
    <dgm:cxn modelId="{4A6805BA-618E-46F2-8FFB-F14FB9F77697}" type="presParOf" srcId="{1188D3AB-EA8F-4B17-B4BE-4908B4CE97CE}" destId="{38F809B5-2F10-4650-878D-2D075467D2A1}" srcOrd="0" destOrd="0" presId="urn:microsoft.com/office/officeart/2005/8/layout/hierarchy1"/>
    <dgm:cxn modelId="{53732455-CBB3-4ED0-B374-7400B3094F74}" type="presParOf" srcId="{1188D3AB-EA8F-4B17-B4BE-4908B4CE97CE}" destId="{A0FC61D9-BBFE-4848-B93C-6B8D3AAD77EA}" srcOrd="1" destOrd="0" presId="urn:microsoft.com/office/officeart/2005/8/layout/hierarchy1"/>
    <dgm:cxn modelId="{A2736DAF-917E-4EAF-A6FE-997DB786C16C}" type="presParOf" srcId="{1A228F38-7E68-45CA-91BB-8CD74158B586}" destId="{5CB1CDF2-E6B9-49D3-9C29-10BA737FC859}" srcOrd="1" destOrd="0" presId="urn:microsoft.com/office/officeart/2005/8/layout/hierarchy1"/>
    <dgm:cxn modelId="{E22CCD52-1FBD-47C9-8CFC-F12A2E5F6DDB}" type="presParOf" srcId="{AB58CBF0-DDA8-4A13-A0BB-4341316AEFC6}" destId="{A2F0F80B-DBB2-4E7D-AF12-D0C41BF97986}" srcOrd="4" destOrd="0" presId="urn:microsoft.com/office/officeart/2005/8/layout/hierarchy1"/>
    <dgm:cxn modelId="{641ACF79-1C85-496B-BC41-11E8B01259A8}" type="presParOf" srcId="{AB58CBF0-DDA8-4A13-A0BB-4341316AEFC6}" destId="{0D5EB68A-4AB4-4778-91A0-DCD931A4A275}" srcOrd="5" destOrd="0" presId="urn:microsoft.com/office/officeart/2005/8/layout/hierarchy1"/>
    <dgm:cxn modelId="{91FC0873-BFBA-4E80-B257-0059ED173B5C}" type="presParOf" srcId="{0D5EB68A-4AB4-4778-91A0-DCD931A4A275}" destId="{476E53CF-833D-41CB-A5FA-983AFA91DBC0}" srcOrd="0" destOrd="0" presId="urn:microsoft.com/office/officeart/2005/8/layout/hierarchy1"/>
    <dgm:cxn modelId="{B84712CD-A1D2-4A84-82F9-B7513D4B08F2}" type="presParOf" srcId="{476E53CF-833D-41CB-A5FA-983AFA91DBC0}" destId="{9676716C-CFB4-4D0F-BCE5-F821790B0C2C}" srcOrd="0" destOrd="0" presId="urn:microsoft.com/office/officeart/2005/8/layout/hierarchy1"/>
    <dgm:cxn modelId="{0C878284-7F7B-4BD0-965D-C7635EF29443}" type="presParOf" srcId="{476E53CF-833D-41CB-A5FA-983AFA91DBC0}" destId="{35D6B544-821D-401E-BACD-DF029B200D7C}" srcOrd="1" destOrd="0" presId="urn:microsoft.com/office/officeart/2005/8/layout/hierarchy1"/>
    <dgm:cxn modelId="{6009F630-1600-4AE8-A559-0858B58E4F3D}" type="presParOf" srcId="{0D5EB68A-4AB4-4778-91A0-DCD931A4A275}" destId="{0E3C3C15-7D42-40F9-A478-EEDA39D3006F}" srcOrd="1" destOrd="0" presId="urn:microsoft.com/office/officeart/2005/8/layout/hierarchy1"/>
    <dgm:cxn modelId="{9C0AA79F-DAAC-4856-A174-DC947FE019A0}" type="presParOf" srcId="{AB58CBF0-DDA8-4A13-A0BB-4341316AEFC6}" destId="{0188D81E-A831-47EE-B161-2F4A7A211AB1}" srcOrd="6" destOrd="0" presId="urn:microsoft.com/office/officeart/2005/8/layout/hierarchy1"/>
    <dgm:cxn modelId="{52009F60-F69D-42EB-B9D4-5596FC36BD83}" type="presParOf" srcId="{AB58CBF0-DDA8-4A13-A0BB-4341316AEFC6}" destId="{18D58CB5-DC15-43FA-B9C1-80AD4F52C396}" srcOrd="7" destOrd="0" presId="urn:microsoft.com/office/officeart/2005/8/layout/hierarchy1"/>
    <dgm:cxn modelId="{27ED553D-470D-4998-A7A3-5828F9BDB161}" type="presParOf" srcId="{18D58CB5-DC15-43FA-B9C1-80AD4F52C396}" destId="{E20DAD03-4E82-49FF-8D8E-F0301E0DCA5E}" srcOrd="0" destOrd="0" presId="urn:microsoft.com/office/officeart/2005/8/layout/hierarchy1"/>
    <dgm:cxn modelId="{326F0211-BBDE-4D0E-B60D-B6479D4E8F3E}" type="presParOf" srcId="{E20DAD03-4E82-49FF-8D8E-F0301E0DCA5E}" destId="{6E8DA1CF-199E-42E0-81CC-D63E96DC58E1}" srcOrd="0" destOrd="0" presId="urn:microsoft.com/office/officeart/2005/8/layout/hierarchy1"/>
    <dgm:cxn modelId="{3058CE00-C5CC-487B-927F-0D9ED46C163B}" type="presParOf" srcId="{E20DAD03-4E82-49FF-8D8E-F0301E0DCA5E}" destId="{E5054C35-FF76-4309-B33E-EE1A6EC238ED}" srcOrd="1" destOrd="0" presId="urn:microsoft.com/office/officeart/2005/8/layout/hierarchy1"/>
    <dgm:cxn modelId="{3DDEE6A2-651B-4152-A278-2506DD26ABE3}" type="presParOf" srcId="{18D58CB5-DC15-43FA-B9C1-80AD4F52C396}" destId="{39AD8C72-542B-418D-A092-42F15D6F9B5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2E8E7B-D60E-4CFB-B13E-059205C3296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9436C5D0-5D80-47EF-87AA-600C9BAE6004}">
      <dgm:prSet phldrT="[Κείμενο]"/>
      <dgm:spPr/>
      <dgm:t>
        <a:bodyPr/>
        <a:lstStyle/>
        <a:p>
          <a:r>
            <a:rPr lang="el-GR" dirty="0" smtClean="0"/>
            <a:t>Υποτροπιάζουσες ουρολοιμώξεις</a:t>
          </a:r>
          <a:endParaRPr lang="el-GR" dirty="0"/>
        </a:p>
      </dgm:t>
    </dgm:pt>
    <dgm:pt modelId="{C27BFA86-03BD-47C3-86BF-24C45FEB259A}" type="parTrans" cxnId="{B8360FF9-782E-4479-B562-4663B8C8541A}">
      <dgm:prSet/>
      <dgm:spPr/>
      <dgm:t>
        <a:bodyPr/>
        <a:lstStyle/>
        <a:p>
          <a:endParaRPr lang="el-GR"/>
        </a:p>
      </dgm:t>
    </dgm:pt>
    <dgm:pt modelId="{B876DD81-94F3-4526-9720-86B0AB926A78}" type="sibTrans" cxnId="{B8360FF9-782E-4479-B562-4663B8C8541A}">
      <dgm:prSet/>
      <dgm:spPr/>
      <dgm:t>
        <a:bodyPr/>
        <a:lstStyle/>
        <a:p>
          <a:endParaRPr lang="el-GR"/>
        </a:p>
      </dgm:t>
    </dgm:pt>
    <dgm:pt modelId="{B91DF840-CA95-4AE6-8537-2CBDC2CDF6CE}">
      <dgm:prSet phldrT="[Κείμενο]"/>
      <dgm:spPr/>
      <dgm:t>
        <a:bodyPr/>
        <a:lstStyle/>
        <a:p>
          <a:r>
            <a:rPr lang="el-GR" b="1" dirty="0" smtClean="0"/>
            <a:t>Επαναλοίμωξη</a:t>
          </a:r>
        </a:p>
        <a:p>
          <a:endParaRPr lang="el-GR" b="1" dirty="0" smtClean="0"/>
        </a:p>
        <a:p>
          <a:r>
            <a:rPr lang="el-GR" b="0" dirty="0" smtClean="0"/>
            <a:t>Η πιο συνηθισμένη μορφή</a:t>
          </a:r>
        </a:p>
        <a:p>
          <a:r>
            <a:rPr lang="el-GR" b="0" dirty="0" smtClean="0"/>
            <a:t>Τις περισσότερες φορές παρουσιάζεται μερικές εβδομάδες μετά τη θεραπεία της προηγούμενης</a:t>
          </a:r>
        </a:p>
        <a:p>
          <a:r>
            <a:rPr lang="el-GR" b="0" dirty="0" smtClean="0"/>
            <a:t>Μπορεί να οφείλεται στο ίδιο ή σε διαφορετικό μικρόβιο </a:t>
          </a:r>
          <a:endParaRPr lang="el-GR" b="0" dirty="0"/>
        </a:p>
      </dgm:t>
    </dgm:pt>
    <dgm:pt modelId="{887017DB-2946-4C3D-9459-1EE00CDF91A4}" type="parTrans" cxnId="{E1C31266-0E66-4E1C-B96B-FEBAC134C8C0}">
      <dgm:prSet/>
      <dgm:spPr/>
      <dgm:t>
        <a:bodyPr/>
        <a:lstStyle/>
        <a:p>
          <a:endParaRPr lang="el-GR"/>
        </a:p>
      </dgm:t>
    </dgm:pt>
    <dgm:pt modelId="{70C70F1D-80FB-4D74-BFE1-6CD0F563FB59}" type="sibTrans" cxnId="{E1C31266-0E66-4E1C-B96B-FEBAC134C8C0}">
      <dgm:prSet/>
      <dgm:spPr/>
      <dgm:t>
        <a:bodyPr/>
        <a:lstStyle/>
        <a:p>
          <a:endParaRPr lang="el-GR"/>
        </a:p>
      </dgm:t>
    </dgm:pt>
    <dgm:pt modelId="{4D3555E1-2359-44F0-851D-F273E9464692}">
      <dgm:prSet phldrT="[Κείμενο]"/>
      <dgm:spPr/>
      <dgm:t>
        <a:bodyPr/>
        <a:lstStyle/>
        <a:p>
          <a:r>
            <a:rPr lang="el-GR" b="1" dirty="0" smtClean="0"/>
            <a:t>Υποτροπή</a:t>
          </a:r>
        </a:p>
        <a:p>
          <a:endParaRPr lang="el-GR" b="1" dirty="0" smtClean="0"/>
        </a:p>
        <a:p>
          <a:r>
            <a:rPr lang="el-GR" b="0" dirty="0" smtClean="0"/>
            <a:t>Εμφανίζεται εντός δύο εβδομάδων μετά την θεραπεία της προηγούμενης λοίμωξης</a:t>
          </a:r>
        </a:p>
        <a:p>
          <a:r>
            <a:rPr lang="el-GR" b="0" dirty="0" smtClean="0"/>
            <a:t>Το  μικρόβιο είναι το ίδιο και οφείλεται σε αποτυχία της θεραπείας</a:t>
          </a:r>
        </a:p>
        <a:p>
          <a:r>
            <a:rPr lang="el-GR" b="0" dirty="0" smtClean="0"/>
            <a:t>Έχει σχέση με ανατομικές ιδιομορφίες που εμποδίζουν τη ροή των ούρων   </a:t>
          </a:r>
          <a:endParaRPr lang="el-GR" b="0" dirty="0"/>
        </a:p>
      </dgm:t>
    </dgm:pt>
    <dgm:pt modelId="{55008CF4-5601-49B3-8BA0-DAE6AA5CEA43}" type="parTrans" cxnId="{1F408EF6-6D98-4FF4-A823-261455F9ACF8}">
      <dgm:prSet/>
      <dgm:spPr/>
      <dgm:t>
        <a:bodyPr/>
        <a:lstStyle/>
        <a:p>
          <a:endParaRPr lang="el-GR"/>
        </a:p>
      </dgm:t>
    </dgm:pt>
    <dgm:pt modelId="{99361BBB-BB0F-49B5-9F98-D0BFB0D494C4}" type="sibTrans" cxnId="{1F408EF6-6D98-4FF4-A823-261455F9ACF8}">
      <dgm:prSet/>
      <dgm:spPr/>
      <dgm:t>
        <a:bodyPr/>
        <a:lstStyle/>
        <a:p>
          <a:endParaRPr lang="el-GR"/>
        </a:p>
      </dgm:t>
    </dgm:pt>
    <dgm:pt modelId="{5A5C8585-625E-468E-897A-5B828780F702}" type="pres">
      <dgm:prSet presAssocID="{752E8E7B-D60E-4CFB-B13E-059205C3296C}" presName="composite" presStyleCnt="0">
        <dgm:presLayoutVars>
          <dgm:chMax val="1"/>
          <dgm:dir/>
          <dgm:resizeHandles val="exact"/>
        </dgm:presLayoutVars>
      </dgm:prSet>
      <dgm:spPr/>
      <dgm:t>
        <a:bodyPr/>
        <a:lstStyle/>
        <a:p>
          <a:endParaRPr lang="el-GR"/>
        </a:p>
      </dgm:t>
    </dgm:pt>
    <dgm:pt modelId="{C0937060-AC9B-4E21-B104-1968C6713240}" type="pres">
      <dgm:prSet presAssocID="{9436C5D0-5D80-47EF-87AA-600C9BAE6004}" presName="roof" presStyleLbl="dkBgShp" presStyleIdx="0" presStyleCnt="2"/>
      <dgm:spPr/>
      <dgm:t>
        <a:bodyPr/>
        <a:lstStyle/>
        <a:p>
          <a:endParaRPr lang="el-GR"/>
        </a:p>
      </dgm:t>
    </dgm:pt>
    <dgm:pt modelId="{B9CFA12C-A303-4062-AC9B-39E83C2DD21A}" type="pres">
      <dgm:prSet presAssocID="{9436C5D0-5D80-47EF-87AA-600C9BAE6004}" presName="pillars" presStyleCnt="0"/>
      <dgm:spPr/>
    </dgm:pt>
    <dgm:pt modelId="{747B0F03-85BE-4D29-9467-8560E727ED93}" type="pres">
      <dgm:prSet presAssocID="{9436C5D0-5D80-47EF-87AA-600C9BAE6004}" presName="pillar1" presStyleLbl="node1" presStyleIdx="0" presStyleCnt="2">
        <dgm:presLayoutVars>
          <dgm:bulletEnabled val="1"/>
        </dgm:presLayoutVars>
      </dgm:prSet>
      <dgm:spPr/>
      <dgm:t>
        <a:bodyPr/>
        <a:lstStyle/>
        <a:p>
          <a:endParaRPr lang="el-GR"/>
        </a:p>
      </dgm:t>
    </dgm:pt>
    <dgm:pt modelId="{4D5EE24E-0015-40CD-B7EA-BC9B509D2056}" type="pres">
      <dgm:prSet presAssocID="{4D3555E1-2359-44F0-851D-F273E9464692}" presName="pillarX" presStyleLbl="node1" presStyleIdx="1" presStyleCnt="2">
        <dgm:presLayoutVars>
          <dgm:bulletEnabled val="1"/>
        </dgm:presLayoutVars>
      </dgm:prSet>
      <dgm:spPr/>
      <dgm:t>
        <a:bodyPr/>
        <a:lstStyle/>
        <a:p>
          <a:endParaRPr lang="el-GR"/>
        </a:p>
      </dgm:t>
    </dgm:pt>
    <dgm:pt modelId="{CF17D144-0C73-41A6-A3BC-A40D7B971801}" type="pres">
      <dgm:prSet presAssocID="{9436C5D0-5D80-47EF-87AA-600C9BAE6004}" presName="base" presStyleLbl="dkBgShp" presStyleIdx="1" presStyleCnt="2"/>
      <dgm:spPr/>
    </dgm:pt>
  </dgm:ptLst>
  <dgm:cxnLst>
    <dgm:cxn modelId="{DC94E4BC-AF34-414F-8BEE-8E74B4B62FB5}" type="presOf" srcId="{9436C5D0-5D80-47EF-87AA-600C9BAE6004}" destId="{C0937060-AC9B-4E21-B104-1968C6713240}" srcOrd="0" destOrd="0" presId="urn:microsoft.com/office/officeart/2005/8/layout/hList3"/>
    <dgm:cxn modelId="{E1C31266-0E66-4E1C-B96B-FEBAC134C8C0}" srcId="{9436C5D0-5D80-47EF-87AA-600C9BAE6004}" destId="{B91DF840-CA95-4AE6-8537-2CBDC2CDF6CE}" srcOrd="0" destOrd="0" parTransId="{887017DB-2946-4C3D-9459-1EE00CDF91A4}" sibTransId="{70C70F1D-80FB-4D74-BFE1-6CD0F563FB59}"/>
    <dgm:cxn modelId="{20CF598C-9F41-4A12-A1A1-4838C82F4C04}" type="presOf" srcId="{4D3555E1-2359-44F0-851D-F273E9464692}" destId="{4D5EE24E-0015-40CD-B7EA-BC9B509D2056}" srcOrd="0" destOrd="0" presId="urn:microsoft.com/office/officeart/2005/8/layout/hList3"/>
    <dgm:cxn modelId="{1F408EF6-6D98-4FF4-A823-261455F9ACF8}" srcId="{9436C5D0-5D80-47EF-87AA-600C9BAE6004}" destId="{4D3555E1-2359-44F0-851D-F273E9464692}" srcOrd="1" destOrd="0" parTransId="{55008CF4-5601-49B3-8BA0-DAE6AA5CEA43}" sibTransId="{99361BBB-BB0F-49B5-9F98-D0BFB0D494C4}"/>
    <dgm:cxn modelId="{5BD7B227-B3B9-464D-B38C-88B4AA9A31F0}" type="presOf" srcId="{B91DF840-CA95-4AE6-8537-2CBDC2CDF6CE}" destId="{747B0F03-85BE-4D29-9467-8560E727ED93}" srcOrd="0" destOrd="0" presId="urn:microsoft.com/office/officeart/2005/8/layout/hList3"/>
    <dgm:cxn modelId="{B8360FF9-782E-4479-B562-4663B8C8541A}" srcId="{752E8E7B-D60E-4CFB-B13E-059205C3296C}" destId="{9436C5D0-5D80-47EF-87AA-600C9BAE6004}" srcOrd="0" destOrd="0" parTransId="{C27BFA86-03BD-47C3-86BF-24C45FEB259A}" sibTransId="{B876DD81-94F3-4526-9720-86B0AB926A78}"/>
    <dgm:cxn modelId="{E0CF7A47-841D-4013-9180-6125E09FD069}" type="presOf" srcId="{752E8E7B-D60E-4CFB-B13E-059205C3296C}" destId="{5A5C8585-625E-468E-897A-5B828780F702}" srcOrd="0" destOrd="0" presId="urn:microsoft.com/office/officeart/2005/8/layout/hList3"/>
    <dgm:cxn modelId="{74FAC8BC-F866-4640-8AA1-34C4039AFBC3}" type="presParOf" srcId="{5A5C8585-625E-468E-897A-5B828780F702}" destId="{C0937060-AC9B-4E21-B104-1968C6713240}" srcOrd="0" destOrd="0" presId="urn:microsoft.com/office/officeart/2005/8/layout/hList3"/>
    <dgm:cxn modelId="{FA296E44-2D4A-4EEC-9828-639EC7C7EC81}" type="presParOf" srcId="{5A5C8585-625E-468E-897A-5B828780F702}" destId="{B9CFA12C-A303-4062-AC9B-39E83C2DD21A}" srcOrd="1" destOrd="0" presId="urn:microsoft.com/office/officeart/2005/8/layout/hList3"/>
    <dgm:cxn modelId="{8E6A50F3-5594-405E-A3D5-4F79ED528761}" type="presParOf" srcId="{B9CFA12C-A303-4062-AC9B-39E83C2DD21A}" destId="{747B0F03-85BE-4D29-9467-8560E727ED93}" srcOrd="0" destOrd="0" presId="urn:microsoft.com/office/officeart/2005/8/layout/hList3"/>
    <dgm:cxn modelId="{B3317189-096E-4BAB-8224-AC857F01ED98}" type="presParOf" srcId="{B9CFA12C-A303-4062-AC9B-39E83C2DD21A}" destId="{4D5EE24E-0015-40CD-B7EA-BC9B509D2056}" srcOrd="1" destOrd="0" presId="urn:microsoft.com/office/officeart/2005/8/layout/hList3"/>
    <dgm:cxn modelId="{3E70C37C-F6E7-4B66-9742-2793D54D55C9}" type="presParOf" srcId="{5A5C8585-625E-468E-897A-5B828780F702}" destId="{CF17D144-0C73-41A6-A3BC-A40D7B97180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9A352C-9212-4CBF-B5DA-E4AF24A854A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B0B9C80F-8EFB-4011-B31B-FE92D2ACCF51}">
      <dgm:prSet phldrT="[Κείμενο]" custT="1"/>
      <dgm:spPr/>
      <dgm:t>
        <a:bodyPr/>
        <a:lstStyle/>
        <a:p>
          <a:r>
            <a:rPr lang="el-GR" sz="2000" b="1" u="none" dirty="0" smtClean="0"/>
            <a:t>Προσβάλλονται:</a:t>
          </a:r>
          <a:endParaRPr lang="el-GR" sz="2000" u="none" dirty="0"/>
        </a:p>
      </dgm:t>
    </dgm:pt>
    <dgm:pt modelId="{E566DBDA-4598-4483-A2DB-3E2EC13F9962}" type="parTrans" cxnId="{8665387F-DC27-4FF6-A9F4-C3AD28F39ED5}">
      <dgm:prSet/>
      <dgm:spPr/>
      <dgm:t>
        <a:bodyPr/>
        <a:lstStyle/>
        <a:p>
          <a:endParaRPr lang="el-GR"/>
        </a:p>
      </dgm:t>
    </dgm:pt>
    <dgm:pt modelId="{163B92B0-25C1-4F16-93E2-E7453B05F458}" type="sibTrans" cxnId="{8665387F-DC27-4FF6-A9F4-C3AD28F39ED5}">
      <dgm:prSet/>
      <dgm:spPr/>
      <dgm:t>
        <a:bodyPr/>
        <a:lstStyle/>
        <a:p>
          <a:endParaRPr lang="el-GR"/>
        </a:p>
      </dgm:t>
    </dgm:pt>
    <dgm:pt modelId="{9A85C7B0-B329-4D57-BECB-41F1C8315880}">
      <dgm:prSet phldrT="[Κείμενο]" custT="1"/>
      <dgm:spPr/>
      <dgm:t>
        <a:bodyPr/>
        <a:lstStyle/>
        <a:p>
          <a:r>
            <a:rPr lang="el-GR" sz="2000" b="0" dirty="0" smtClean="0"/>
            <a:t>Ουρήθρα</a:t>
          </a:r>
          <a:endParaRPr lang="el-GR" sz="2000" b="0" dirty="0"/>
        </a:p>
      </dgm:t>
    </dgm:pt>
    <dgm:pt modelId="{18F06EE3-36D9-4FEC-89D9-7ACAB47726F0}" type="parTrans" cxnId="{F394F74B-F349-474A-8AC1-70DC2988204B}">
      <dgm:prSet/>
      <dgm:spPr/>
      <dgm:t>
        <a:bodyPr/>
        <a:lstStyle/>
        <a:p>
          <a:endParaRPr lang="el-GR"/>
        </a:p>
      </dgm:t>
    </dgm:pt>
    <dgm:pt modelId="{BF135522-62B5-489E-AAA4-3ABDE01C97ED}" type="sibTrans" cxnId="{F394F74B-F349-474A-8AC1-70DC2988204B}">
      <dgm:prSet/>
      <dgm:spPr/>
      <dgm:t>
        <a:bodyPr/>
        <a:lstStyle/>
        <a:p>
          <a:endParaRPr lang="el-GR"/>
        </a:p>
      </dgm:t>
    </dgm:pt>
    <dgm:pt modelId="{D08C4598-8ABA-4BED-B2C1-5585100B4885}">
      <dgm:prSet phldrT="[Κείμενο]" custT="1"/>
      <dgm:spPr/>
      <dgm:t>
        <a:bodyPr/>
        <a:lstStyle/>
        <a:p>
          <a:r>
            <a:rPr lang="el-GR" sz="2000" b="1" u="none" dirty="0" smtClean="0"/>
            <a:t>Συμπτώματα:</a:t>
          </a:r>
          <a:endParaRPr lang="el-GR" sz="2000" u="none" dirty="0"/>
        </a:p>
      </dgm:t>
    </dgm:pt>
    <dgm:pt modelId="{F578DBD7-514D-47C1-B875-0156DA88E1DE}" type="parTrans" cxnId="{E7CD8DFD-09EA-487E-93C1-9E2C3F03D291}">
      <dgm:prSet/>
      <dgm:spPr/>
      <dgm:t>
        <a:bodyPr/>
        <a:lstStyle/>
        <a:p>
          <a:endParaRPr lang="el-GR"/>
        </a:p>
      </dgm:t>
    </dgm:pt>
    <dgm:pt modelId="{0A3BAB30-514F-42B0-9537-BE0AAD422C21}" type="sibTrans" cxnId="{E7CD8DFD-09EA-487E-93C1-9E2C3F03D291}">
      <dgm:prSet/>
      <dgm:spPr/>
      <dgm:t>
        <a:bodyPr/>
        <a:lstStyle/>
        <a:p>
          <a:endParaRPr lang="el-GR"/>
        </a:p>
      </dgm:t>
    </dgm:pt>
    <dgm:pt modelId="{043CCC5D-B7BC-4FA7-8B82-5E2E1607E1E0}">
      <dgm:prSet phldrT="[Κείμενο]"/>
      <dgm:spPr/>
      <dgm:t>
        <a:bodyPr/>
        <a:lstStyle/>
        <a:p>
          <a:r>
            <a:rPr lang="el-GR" b="1" dirty="0" smtClean="0"/>
            <a:t>Συχνοουρία</a:t>
          </a:r>
          <a:endParaRPr lang="el-GR" dirty="0"/>
        </a:p>
      </dgm:t>
    </dgm:pt>
    <dgm:pt modelId="{3DDF9AC2-61A2-4BBC-8692-6CC55F698C7B}" type="parTrans" cxnId="{80E246F3-08B2-4357-B35E-B9C9EDCF58AB}">
      <dgm:prSet/>
      <dgm:spPr/>
      <dgm:t>
        <a:bodyPr/>
        <a:lstStyle/>
        <a:p>
          <a:endParaRPr lang="el-GR"/>
        </a:p>
      </dgm:t>
    </dgm:pt>
    <dgm:pt modelId="{37883A88-78B1-481D-B66E-817D0AC27EF3}" type="sibTrans" cxnId="{80E246F3-08B2-4357-B35E-B9C9EDCF58AB}">
      <dgm:prSet/>
      <dgm:spPr/>
      <dgm:t>
        <a:bodyPr/>
        <a:lstStyle/>
        <a:p>
          <a:endParaRPr lang="el-GR"/>
        </a:p>
      </dgm:t>
    </dgm:pt>
    <dgm:pt modelId="{FC2835A2-0D22-433A-8A34-F2F0D894CA2D}">
      <dgm:prSet custT="1"/>
      <dgm:spPr/>
      <dgm:t>
        <a:bodyPr/>
        <a:lstStyle/>
        <a:p>
          <a:r>
            <a:rPr lang="el-GR" sz="2000" b="0" dirty="0" smtClean="0"/>
            <a:t>Κύστη</a:t>
          </a:r>
          <a:endParaRPr lang="el-GR" sz="2000" b="0" dirty="0"/>
        </a:p>
      </dgm:t>
    </dgm:pt>
    <dgm:pt modelId="{72F624C3-57A7-4B46-A55E-91E28D60F714}" type="parTrans" cxnId="{7C688BCB-68D9-410A-A967-9F246AF752E1}">
      <dgm:prSet/>
      <dgm:spPr/>
      <dgm:t>
        <a:bodyPr/>
        <a:lstStyle/>
        <a:p>
          <a:endParaRPr lang="el-GR"/>
        </a:p>
      </dgm:t>
    </dgm:pt>
    <dgm:pt modelId="{5E785DCD-2E0D-45D6-B35D-35ACFAE0E829}" type="sibTrans" cxnId="{7C688BCB-68D9-410A-A967-9F246AF752E1}">
      <dgm:prSet/>
      <dgm:spPr/>
      <dgm:t>
        <a:bodyPr/>
        <a:lstStyle/>
        <a:p>
          <a:endParaRPr lang="el-GR"/>
        </a:p>
      </dgm:t>
    </dgm:pt>
    <dgm:pt modelId="{8B93D38D-056E-4A72-9461-33C7518FC0D1}">
      <dgm:prSet/>
      <dgm:spPr/>
      <dgm:t>
        <a:bodyPr/>
        <a:lstStyle/>
        <a:p>
          <a:r>
            <a:rPr lang="el-GR" b="1" smtClean="0"/>
            <a:t>Δυσουρία</a:t>
          </a:r>
          <a:endParaRPr lang="el-GR"/>
        </a:p>
      </dgm:t>
    </dgm:pt>
    <dgm:pt modelId="{A6343AC5-2D95-4C73-A478-F9F86A068671}" type="parTrans" cxnId="{AB726A3C-6842-4EA4-9654-C1C42FB36DD3}">
      <dgm:prSet/>
      <dgm:spPr/>
      <dgm:t>
        <a:bodyPr/>
        <a:lstStyle/>
        <a:p>
          <a:endParaRPr lang="el-GR"/>
        </a:p>
      </dgm:t>
    </dgm:pt>
    <dgm:pt modelId="{8AFBA12E-E808-440A-B67B-41234CBC02DD}" type="sibTrans" cxnId="{AB726A3C-6842-4EA4-9654-C1C42FB36DD3}">
      <dgm:prSet/>
      <dgm:spPr/>
      <dgm:t>
        <a:bodyPr/>
        <a:lstStyle/>
        <a:p>
          <a:endParaRPr lang="el-GR"/>
        </a:p>
      </dgm:t>
    </dgm:pt>
    <dgm:pt modelId="{BC5F3869-54AA-4E72-808E-C1F4201BB737}">
      <dgm:prSet/>
      <dgm:spPr/>
      <dgm:t>
        <a:bodyPr/>
        <a:lstStyle/>
        <a:p>
          <a:r>
            <a:rPr lang="el-GR" b="1" smtClean="0"/>
            <a:t>Αίσθημα καύσου κατά την ούρηση</a:t>
          </a:r>
          <a:endParaRPr lang="el-GR"/>
        </a:p>
      </dgm:t>
    </dgm:pt>
    <dgm:pt modelId="{94579B4F-D63F-43F8-8A12-6F17CD80378D}" type="parTrans" cxnId="{EC5E3CF6-2598-48BF-A65D-340E6E315D85}">
      <dgm:prSet/>
      <dgm:spPr/>
      <dgm:t>
        <a:bodyPr/>
        <a:lstStyle/>
        <a:p>
          <a:endParaRPr lang="el-GR"/>
        </a:p>
      </dgm:t>
    </dgm:pt>
    <dgm:pt modelId="{8B525C49-F4BE-4420-930C-2011D7045726}" type="sibTrans" cxnId="{EC5E3CF6-2598-48BF-A65D-340E6E315D85}">
      <dgm:prSet/>
      <dgm:spPr/>
      <dgm:t>
        <a:bodyPr/>
        <a:lstStyle/>
        <a:p>
          <a:endParaRPr lang="el-GR"/>
        </a:p>
      </dgm:t>
    </dgm:pt>
    <dgm:pt modelId="{28160683-7EF7-4E11-8C91-1777719EBEAE}">
      <dgm:prSet/>
      <dgm:spPr/>
      <dgm:t>
        <a:bodyPr/>
        <a:lstStyle/>
        <a:p>
          <a:r>
            <a:rPr lang="el-GR" b="1" dirty="0" smtClean="0"/>
            <a:t>Ούρα θολά και δύσοσμα</a:t>
          </a:r>
          <a:endParaRPr lang="el-GR" dirty="0"/>
        </a:p>
      </dgm:t>
    </dgm:pt>
    <dgm:pt modelId="{82765A6F-9739-42AB-9D6E-64C39184E42E}" type="parTrans" cxnId="{35934BE6-29B3-4463-B722-3E897298ED67}">
      <dgm:prSet/>
      <dgm:spPr/>
      <dgm:t>
        <a:bodyPr/>
        <a:lstStyle/>
        <a:p>
          <a:endParaRPr lang="el-GR"/>
        </a:p>
      </dgm:t>
    </dgm:pt>
    <dgm:pt modelId="{A4CEE4BE-4448-4A2D-B1DA-4030BD038A20}" type="sibTrans" cxnId="{35934BE6-29B3-4463-B722-3E897298ED67}">
      <dgm:prSet/>
      <dgm:spPr/>
      <dgm:t>
        <a:bodyPr/>
        <a:lstStyle/>
        <a:p>
          <a:endParaRPr lang="el-GR"/>
        </a:p>
      </dgm:t>
    </dgm:pt>
    <dgm:pt modelId="{E6B81834-7224-4CC9-9CD3-190744C7E21E}" type="pres">
      <dgm:prSet presAssocID="{E29A352C-9212-4CBF-B5DA-E4AF24A854AC}" presName="Name0" presStyleCnt="0">
        <dgm:presLayoutVars>
          <dgm:dir/>
          <dgm:animLvl val="lvl"/>
          <dgm:resizeHandles/>
        </dgm:presLayoutVars>
      </dgm:prSet>
      <dgm:spPr/>
      <dgm:t>
        <a:bodyPr/>
        <a:lstStyle/>
        <a:p>
          <a:endParaRPr lang="el-GR"/>
        </a:p>
      </dgm:t>
    </dgm:pt>
    <dgm:pt modelId="{BEFB6DF1-E0F0-4E99-87D2-664B393691B0}" type="pres">
      <dgm:prSet presAssocID="{B0B9C80F-8EFB-4011-B31B-FE92D2ACCF51}" presName="linNode" presStyleCnt="0"/>
      <dgm:spPr/>
    </dgm:pt>
    <dgm:pt modelId="{4D22A5F6-0720-418D-B589-EF601B8279D6}" type="pres">
      <dgm:prSet presAssocID="{B0B9C80F-8EFB-4011-B31B-FE92D2ACCF51}" presName="parentShp" presStyleLbl="node1" presStyleIdx="0" presStyleCnt="2">
        <dgm:presLayoutVars>
          <dgm:bulletEnabled val="1"/>
        </dgm:presLayoutVars>
      </dgm:prSet>
      <dgm:spPr/>
      <dgm:t>
        <a:bodyPr/>
        <a:lstStyle/>
        <a:p>
          <a:endParaRPr lang="el-GR"/>
        </a:p>
      </dgm:t>
    </dgm:pt>
    <dgm:pt modelId="{AB94F322-3D49-4103-8504-279ECFEC320C}" type="pres">
      <dgm:prSet presAssocID="{B0B9C80F-8EFB-4011-B31B-FE92D2ACCF51}" presName="childShp" presStyleLbl="bgAccFollowNode1" presStyleIdx="0" presStyleCnt="2">
        <dgm:presLayoutVars>
          <dgm:bulletEnabled val="1"/>
        </dgm:presLayoutVars>
      </dgm:prSet>
      <dgm:spPr/>
      <dgm:t>
        <a:bodyPr/>
        <a:lstStyle/>
        <a:p>
          <a:endParaRPr lang="el-GR"/>
        </a:p>
      </dgm:t>
    </dgm:pt>
    <dgm:pt modelId="{DE33ADE7-1B90-4884-9ED8-71799E05BB7C}" type="pres">
      <dgm:prSet presAssocID="{163B92B0-25C1-4F16-93E2-E7453B05F458}" presName="spacing" presStyleCnt="0"/>
      <dgm:spPr/>
    </dgm:pt>
    <dgm:pt modelId="{E8335ED5-71D8-4C9B-A0E8-0922E3AD554F}" type="pres">
      <dgm:prSet presAssocID="{D08C4598-8ABA-4BED-B2C1-5585100B4885}" presName="linNode" presStyleCnt="0"/>
      <dgm:spPr/>
    </dgm:pt>
    <dgm:pt modelId="{4BEDE1C8-D3C8-4F9F-AFD2-E31DECCA96F7}" type="pres">
      <dgm:prSet presAssocID="{D08C4598-8ABA-4BED-B2C1-5585100B4885}" presName="parentShp" presStyleLbl="node1" presStyleIdx="1" presStyleCnt="2">
        <dgm:presLayoutVars>
          <dgm:bulletEnabled val="1"/>
        </dgm:presLayoutVars>
      </dgm:prSet>
      <dgm:spPr/>
      <dgm:t>
        <a:bodyPr/>
        <a:lstStyle/>
        <a:p>
          <a:endParaRPr lang="el-GR"/>
        </a:p>
      </dgm:t>
    </dgm:pt>
    <dgm:pt modelId="{514DF871-E8C7-42CD-86E0-919330C34610}" type="pres">
      <dgm:prSet presAssocID="{D08C4598-8ABA-4BED-B2C1-5585100B4885}" presName="childShp" presStyleLbl="bgAccFollowNode1" presStyleIdx="1" presStyleCnt="2">
        <dgm:presLayoutVars>
          <dgm:bulletEnabled val="1"/>
        </dgm:presLayoutVars>
      </dgm:prSet>
      <dgm:spPr/>
      <dgm:t>
        <a:bodyPr/>
        <a:lstStyle/>
        <a:p>
          <a:endParaRPr lang="el-GR"/>
        </a:p>
      </dgm:t>
    </dgm:pt>
  </dgm:ptLst>
  <dgm:cxnLst>
    <dgm:cxn modelId="{B8A3BA16-3123-4831-A7A6-AE0F05E53D4D}" type="presOf" srcId="{E29A352C-9212-4CBF-B5DA-E4AF24A854AC}" destId="{E6B81834-7224-4CC9-9CD3-190744C7E21E}" srcOrd="0" destOrd="0" presId="urn:microsoft.com/office/officeart/2005/8/layout/vList6"/>
    <dgm:cxn modelId="{11F38B87-0D0D-4A71-9679-B34475E5CDB9}" type="presOf" srcId="{B0B9C80F-8EFB-4011-B31B-FE92D2ACCF51}" destId="{4D22A5F6-0720-418D-B589-EF601B8279D6}" srcOrd="0" destOrd="0" presId="urn:microsoft.com/office/officeart/2005/8/layout/vList6"/>
    <dgm:cxn modelId="{532D911A-BCEF-4D3C-905C-5E0D30226CA4}" type="presOf" srcId="{D08C4598-8ABA-4BED-B2C1-5585100B4885}" destId="{4BEDE1C8-D3C8-4F9F-AFD2-E31DECCA96F7}" srcOrd="0" destOrd="0" presId="urn:microsoft.com/office/officeart/2005/8/layout/vList6"/>
    <dgm:cxn modelId="{7C688BCB-68D9-410A-A967-9F246AF752E1}" srcId="{B0B9C80F-8EFB-4011-B31B-FE92D2ACCF51}" destId="{FC2835A2-0D22-433A-8A34-F2F0D894CA2D}" srcOrd="1" destOrd="0" parTransId="{72F624C3-57A7-4B46-A55E-91E28D60F714}" sibTransId="{5E785DCD-2E0D-45D6-B35D-35ACFAE0E829}"/>
    <dgm:cxn modelId="{EC5E3CF6-2598-48BF-A65D-340E6E315D85}" srcId="{D08C4598-8ABA-4BED-B2C1-5585100B4885}" destId="{BC5F3869-54AA-4E72-808E-C1F4201BB737}" srcOrd="2" destOrd="0" parTransId="{94579B4F-D63F-43F8-8A12-6F17CD80378D}" sibTransId="{8B525C49-F4BE-4420-930C-2011D7045726}"/>
    <dgm:cxn modelId="{4C277861-9BFB-40FF-8F4D-FA3D30CF55BE}" type="presOf" srcId="{BC5F3869-54AA-4E72-808E-C1F4201BB737}" destId="{514DF871-E8C7-42CD-86E0-919330C34610}" srcOrd="0" destOrd="2" presId="urn:microsoft.com/office/officeart/2005/8/layout/vList6"/>
    <dgm:cxn modelId="{80E246F3-08B2-4357-B35E-B9C9EDCF58AB}" srcId="{D08C4598-8ABA-4BED-B2C1-5585100B4885}" destId="{043CCC5D-B7BC-4FA7-8B82-5E2E1607E1E0}" srcOrd="0" destOrd="0" parTransId="{3DDF9AC2-61A2-4BBC-8692-6CC55F698C7B}" sibTransId="{37883A88-78B1-481D-B66E-817D0AC27EF3}"/>
    <dgm:cxn modelId="{FA319BDB-0096-42D2-ADD4-1CA98ADD2E3A}" type="presOf" srcId="{FC2835A2-0D22-433A-8A34-F2F0D894CA2D}" destId="{AB94F322-3D49-4103-8504-279ECFEC320C}" srcOrd="0" destOrd="1" presId="urn:microsoft.com/office/officeart/2005/8/layout/vList6"/>
    <dgm:cxn modelId="{35934BE6-29B3-4463-B722-3E897298ED67}" srcId="{D08C4598-8ABA-4BED-B2C1-5585100B4885}" destId="{28160683-7EF7-4E11-8C91-1777719EBEAE}" srcOrd="3" destOrd="0" parTransId="{82765A6F-9739-42AB-9D6E-64C39184E42E}" sibTransId="{A4CEE4BE-4448-4A2D-B1DA-4030BD038A20}"/>
    <dgm:cxn modelId="{5DC21EAD-4D9C-41EE-B8E5-BAEEEF7DA5DC}" type="presOf" srcId="{9A85C7B0-B329-4D57-BECB-41F1C8315880}" destId="{AB94F322-3D49-4103-8504-279ECFEC320C}" srcOrd="0" destOrd="0" presId="urn:microsoft.com/office/officeart/2005/8/layout/vList6"/>
    <dgm:cxn modelId="{8665387F-DC27-4FF6-A9F4-C3AD28F39ED5}" srcId="{E29A352C-9212-4CBF-B5DA-E4AF24A854AC}" destId="{B0B9C80F-8EFB-4011-B31B-FE92D2ACCF51}" srcOrd="0" destOrd="0" parTransId="{E566DBDA-4598-4483-A2DB-3E2EC13F9962}" sibTransId="{163B92B0-25C1-4F16-93E2-E7453B05F458}"/>
    <dgm:cxn modelId="{F394F74B-F349-474A-8AC1-70DC2988204B}" srcId="{B0B9C80F-8EFB-4011-B31B-FE92D2ACCF51}" destId="{9A85C7B0-B329-4D57-BECB-41F1C8315880}" srcOrd="0" destOrd="0" parTransId="{18F06EE3-36D9-4FEC-89D9-7ACAB47726F0}" sibTransId="{BF135522-62B5-489E-AAA4-3ABDE01C97ED}"/>
    <dgm:cxn modelId="{E7CD8DFD-09EA-487E-93C1-9E2C3F03D291}" srcId="{E29A352C-9212-4CBF-B5DA-E4AF24A854AC}" destId="{D08C4598-8ABA-4BED-B2C1-5585100B4885}" srcOrd="1" destOrd="0" parTransId="{F578DBD7-514D-47C1-B875-0156DA88E1DE}" sibTransId="{0A3BAB30-514F-42B0-9537-BE0AAD422C21}"/>
    <dgm:cxn modelId="{AB726A3C-6842-4EA4-9654-C1C42FB36DD3}" srcId="{D08C4598-8ABA-4BED-B2C1-5585100B4885}" destId="{8B93D38D-056E-4A72-9461-33C7518FC0D1}" srcOrd="1" destOrd="0" parTransId="{A6343AC5-2D95-4C73-A478-F9F86A068671}" sibTransId="{8AFBA12E-E808-440A-B67B-41234CBC02DD}"/>
    <dgm:cxn modelId="{FF62E8B6-A867-4E01-996C-3C5B2E9BD0D4}" type="presOf" srcId="{28160683-7EF7-4E11-8C91-1777719EBEAE}" destId="{514DF871-E8C7-42CD-86E0-919330C34610}" srcOrd="0" destOrd="3" presId="urn:microsoft.com/office/officeart/2005/8/layout/vList6"/>
    <dgm:cxn modelId="{51C3D5F7-A69E-400C-883A-4BC64FF8AF2A}" type="presOf" srcId="{043CCC5D-B7BC-4FA7-8B82-5E2E1607E1E0}" destId="{514DF871-E8C7-42CD-86E0-919330C34610}" srcOrd="0" destOrd="0" presId="urn:microsoft.com/office/officeart/2005/8/layout/vList6"/>
    <dgm:cxn modelId="{6F1FEE50-73BA-4879-9457-679DE92DC155}" type="presOf" srcId="{8B93D38D-056E-4A72-9461-33C7518FC0D1}" destId="{514DF871-E8C7-42CD-86E0-919330C34610}" srcOrd="0" destOrd="1" presId="urn:microsoft.com/office/officeart/2005/8/layout/vList6"/>
    <dgm:cxn modelId="{8E33AC44-E65A-495E-8109-80E6E560412A}" type="presParOf" srcId="{E6B81834-7224-4CC9-9CD3-190744C7E21E}" destId="{BEFB6DF1-E0F0-4E99-87D2-664B393691B0}" srcOrd="0" destOrd="0" presId="urn:microsoft.com/office/officeart/2005/8/layout/vList6"/>
    <dgm:cxn modelId="{F6BD5D08-13F7-4362-B8EF-A55FA87D7539}" type="presParOf" srcId="{BEFB6DF1-E0F0-4E99-87D2-664B393691B0}" destId="{4D22A5F6-0720-418D-B589-EF601B8279D6}" srcOrd="0" destOrd="0" presId="urn:microsoft.com/office/officeart/2005/8/layout/vList6"/>
    <dgm:cxn modelId="{8CA8FD45-CF31-42C3-A790-4EA2A0461CAF}" type="presParOf" srcId="{BEFB6DF1-E0F0-4E99-87D2-664B393691B0}" destId="{AB94F322-3D49-4103-8504-279ECFEC320C}" srcOrd="1" destOrd="0" presId="urn:microsoft.com/office/officeart/2005/8/layout/vList6"/>
    <dgm:cxn modelId="{881E83A0-897B-4AF0-8099-0729632FC09A}" type="presParOf" srcId="{E6B81834-7224-4CC9-9CD3-190744C7E21E}" destId="{DE33ADE7-1B90-4884-9ED8-71799E05BB7C}" srcOrd="1" destOrd="0" presId="urn:microsoft.com/office/officeart/2005/8/layout/vList6"/>
    <dgm:cxn modelId="{7B659C65-3DEC-4E1F-A4B4-F69285F0EE2B}" type="presParOf" srcId="{E6B81834-7224-4CC9-9CD3-190744C7E21E}" destId="{E8335ED5-71D8-4C9B-A0E8-0922E3AD554F}" srcOrd="2" destOrd="0" presId="urn:microsoft.com/office/officeart/2005/8/layout/vList6"/>
    <dgm:cxn modelId="{3DB184EA-380B-43E2-90E4-A451DA111ACA}" type="presParOf" srcId="{E8335ED5-71D8-4C9B-A0E8-0922E3AD554F}" destId="{4BEDE1C8-D3C8-4F9F-AFD2-E31DECCA96F7}" srcOrd="0" destOrd="0" presId="urn:microsoft.com/office/officeart/2005/8/layout/vList6"/>
    <dgm:cxn modelId="{BAAA0802-C794-432F-B22B-C1B7926D14E3}" type="presParOf" srcId="{E8335ED5-71D8-4C9B-A0E8-0922E3AD554F}" destId="{514DF871-E8C7-42CD-86E0-919330C3461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CD405F-02B7-4F92-A615-1B2A25250E8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886FA21C-BBF6-4F30-A2E7-BF41A8736E55}">
      <dgm:prSet phldrT="[Κείμενο]" custT="1"/>
      <dgm:spPr/>
      <dgm:t>
        <a:bodyPr/>
        <a:lstStyle/>
        <a:p>
          <a:r>
            <a:rPr lang="el-GR" sz="2000" b="1" u="none" dirty="0" smtClean="0"/>
            <a:t>Προσβάλλονται:</a:t>
          </a:r>
          <a:endParaRPr lang="el-GR" sz="2000" u="none" dirty="0"/>
        </a:p>
      </dgm:t>
    </dgm:pt>
    <dgm:pt modelId="{75FEE443-408D-4DBC-B232-70AC0E74FB59}" type="parTrans" cxnId="{C6E9221F-A048-4B3D-B0B7-31D8D39C2FF9}">
      <dgm:prSet/>
      <dgm:spPr/>
      <dgm:t>
        <a:bodyPr/>
        <a:lstStyle/>
        <a:p>
          <a:endParaRPr lang="el-GR"/>
        </a:p>
      </dgm:t>
    </dgm:pt>
    <dgm:pt modelId="{73CF66AD-6E95-4B0B-B48C-2C8BE9003B49}" type="sibTrans" cxnId="{C6E9221F-A048-4B3D-B0B7-31D8D39C2FF9}">
      <dgm:prSet/>
      <dgm:spPr/>
      <dgm:t>
        <a:bodyPr/>
        <a:lstStyle/>
        <a:p>
          <a:endParaRPr lang="el-GR"/>
        </a:p>
      </dgm:t>
    </dgm:pt>
    <dgm:pt modelId="{C5E41A1F-1BD8-426F-8CE9-6CE3CD82801E}">
      <dgm:prSet phldrT="[Κείμενο]" custT="1"/>
      <dgm:spPr/>
      <dgm:t>
        <a:bodyPr/>
        <a:lstStyle/>
        <a:p>
          <a:r>
            <a:rPr lang="el-GR" sz="2000" b="1" dirty="0" smtClean="0"/>
            <a:t>Νεφρά </a:t>
          </a:r>
          <a:endParaRPr lang="el-GR" sz="2000" dirty="0"/>
        </a:p>
      </dgm:t>
    </dgm:pt>
    <dgm:pt modelId="{815E4F50-8388-46A4-8E12-E6E2C3CA1A66}" type="parTrans" cxnId="{66CA49A7-EA95-463E-AE82-291E60F663A7}">
      <dgm:prSet/>
      <dgm:spPr/>
      <dgm:t>
        <a:bodyPr/>
        <a:lstStyle/>
        <a:p>
          <a:endParaRPr lang="el-GR"/>
        </a:p>
      </dgm:t>
    </dgm:pt>
    <dgm:pt modelId="{148F616D-861F-4D9C-BC70-FA04EA50D10F}" type="sibTrans" cxnId="{66CA49A7-EA95-463E-AE82-291E60F663A7}">
      <dgm:prSet/>
      <dgm:spPr/>
      <dgm:t>
        <a:bodyPr/>
        <a:lstStyle/>
        <a:p>
          <a:endParaRPr lang="el-GR"/>
        </a:p>
      </dgm:t>
    </dgm:pt>
    <dgm:pt modelId="{A6D5A079-C084-4E26-A817-02C92C3DF464}">
      <dgm:prSet phldrT="[Κείμενο]" custT="1"/>
      <dgm:spPr/>
      <dgm:t>
        <a:bodyPr/>
        <a:lstStyle/>
        <a:p>
          <a:r>
            <a:rPr lang="el-GR" sz="2000" b="1" u="none" dirty="0" smtClean="0"/>
            <a:t>Συμπτώματα:</a:t>
          </a:r>
          <a:endParaRPr lang="el-GR" sz="2000" u="none" dirty="0"/>
        </a:p>
      </dgm:t>
    </dgm:pt>
    <dgm:pt modelId="{B892ED93-4D34-4B34-94B3-68EA9E5AC2EA}" type="parTrans" cxnId="{70116AEC-347E-42C2-88DE-A52CB91FC8A9}">
      <dgm:prSet/>
      <dgm:spPr/>
      <dgm:t>
        <a:bodyPr/>
        <a:lstStyle/>
        <a:p>
          <a:endParaRPr lang="el-GR"/>
        </a:p>
      </dgm:t>
    </dgm:pt>
    <dgm:pt modelId="{5F8E6322-E071-4FB5-97A6-34D6EDB70346}" type="sibTrans" cxnId="{70116AEC-347E-42C2-88DE-A52CB91FC8A9}">
      <dgm:prSet/>
      <dgm:spPr/>
      <dgm:t>
        <a:bodyPr/>
        <a:lstStyle/>
        <a:p>
          <a:endParaRPr lang="el-GR"/>
        </a:p>
      </dgm:t>
    </dgm:pt>
    <dgm:pt modelId="{05992B5A-5993-442B-BDE6-33113EE88242}">
      <dgm:prSet phldrT="[Κείμενο]"/>
      <dgm:spPr/>
      <dgm:t>
        <a:bodyPr/>
        <a:lstStyle/>
        <a:p>
          <a:r>
            <a:rPr lang="el-GR" b="1" dirty="0" smtClean="0"/>
            <a:t>Ρίγη</a:t>
          </a:r>
          <a:endParaRPr lang="el-GR" dirty="0"/>
        </a:p>
      </dgm:t>
    </dgm:pt>
    <dgm:pt modelId="{AE38BD21-0768-45A4-96DE-F60A0AE52512}" type="parTrans" cxnId="{9E743A5E-E61C-4688-AAE9-1301ADF0C6B3}">
      <dgm:prSet/>
      <dgm:spPr/>
      <dgm:t>
        <a:bodyPr/>
        <a:lstStyle/>
        <a:p>
          <a:endParaRPr lang="el-GR"/>
        </a:p>
      </dgm:t>
    </dgm:pt>
    <dgm:pt modelId="{3B5BB8C3-79D6-470B-AF8F-096D32608610}" type="sibTrans" cxnId="{9E743A5E-E61C-4688-AAE9-1301ADF0C6B3}">
      <dgm:prSet/>
      <dgm:spPr/>
      <dgm:t>
        <a:bodyPr/>
        <a:lstStyle/>
        <a:p>
          <a:endParaRPr lang="el-GR"/>
        </a:p>
      </dgm:t>
    </dgm:pt>
    <dgm:pt modelId="{DB069934-E2F5-461E-8726-FD284D81C909}">
      <dgm:prSet custT="1"/>
      <dgm:spPr/>
      <dgm:t>
        <a:bodyPr/>
        <a:lstStyle/>
        <a:p>
          <a:r>
            <a:rPr lang="el-GR" sz="2000" b="1" dirty="0" smtClean="0"/>
            <a:t>Ουρητήρες</a:t>
          </a:r>
          <a:endParaRPr lang="el-GR" sz="2000" dirty="0"/>
        </a:p>
      </dgm:t>
    </dgm:pt>
    <dgm:pt modelId="{D3B70EA3-AABC-46E0-BFBC-761C93B79E1B}" type="parTrans" cxnId="{FC5C0799-C87D-420E-A476-CBADDC8A3418}">
      <dgm:prSet/>
      <dgm:spPr/>
      <dgm:t>
        <a:bodyPr/>
        <a:lstStyle/>
        <a:p>
          <a:endParaRPr lang="el-GR"/>
        </a:p>
      </dgm:t>
    </dgm:pt>
    <dgm:pt modelId="{9CB46766-CE9F-483C-B3A4-39BC215151D7}" type="sibTrans" cxnId="{FC5C0799-C87D-420E-A476-CBADDC8A3418}">
      <dgm:prSet/>
      <dgm:spPr/>
      <dgm:t>
        <a:bodyPr/>
        <a:lstStyle/>
        <a:p>
          <a:endParaRPr lang="el-GR"/>
        </a:p>
      </dgm:t>
    </dgm:pt>
    <dgm:pt modelId="{61D214F4-5353-4885-8272-58FFE84DB77E}">
      <dgm:prSet/>
      <dgm:spPr/>
      <dgm:t>
        <a:bodyPr/>
        <a:lstStyle/>
        <a:p>
          <a:r>
            <a:rPr lang="el-GR" b="1" smtClean="0"/>
            <a:t>Πυρετός</a:t>
          </a:r>
          <a:endParaRPr lang="el-GR"/>
        </a:p>
      </dgm:t>
    </dgm:pt>
    <dgm:pt modelId="{25A1C306-7EF6-45AD-8341-CDBB6406649C}" type="parTrans" cxnId="{B123E222-8CDB-46D6-AA91-944548AC2A83}">
      <dgm:prSet/>
      <dgm:spPr/>
      <dgm:t>
        <a:bodyPr/>
        <a:lstStyle/>
        <a:p>
          <a:endParaRPr lang="el-GR"/>
        </a:p>
      </dgm:t>
    </dgm:pt>
    <dgm:pt modelId="{C8B0842D-C686-40DA-B993-E2AA507FC841}" type="sibTrans" cxnId="{B123E222-8CDB-46D6-AA91-944548AC2A83}">
      <dgm:prSet/>
      <dgm:spPr/>
      <dgm:t>
        <a:bodyPr/>
        <a:lstStyle/>
        <a:p>
          <a:endParaRPr lang="el-GR"/>
        </a:p>
      </dgm:t>
    </dgm:pt>
    <dgm:pt modelId="{730F78DA-D6B6-4ABB-A2B2-722738FB3421}">
      <dgm:prSet/>
      <dgm:spPr/>
      <dgm:t>
        <a:bodyPr/>
        <a:lstStyle/>
        <a:p>
          <a:r>
            <a:rPr lang="el-GR" b="1" dirty="0" smtClean="0"/>
            <a:t>Πόνος στην οσφυϊκή μοίρα</a:t>
          </a:r>
          <a:endParaRPr lang="el-GR" dirty="0"/>
        </a:p>
      </dgm:t>
    </dgm:pt>
    <dgm:pt modelId="{6C272498-CAAE-460A-B2F3-B71D2B958455}" type="parTrans" cxnId="{C3AF3308-5B83-464F-940E-3271AB13397D}">
      <dgm:prSet/>
      <dgm:spPr/>
      <dgm:t>
        <a:bodyPr/>
        <a:lstStyle/>
        <a:p>
          <a:endParaRPr lang="el-GR"/>
        </a:p>
      </dgm:t>
    </dgm:pt>
    <dgm:pt modelId="{202C68A3-E008-406E-AECB-3DC38169D984}" type="sibTrans" cxnId="{C3AF3308-5B83-464F-940E-3271AB13397D}">
      <dgm:prSet/>
      <dgm:spPr/>
      <dgm:t>
        <a:bodyPr/>
        <a:lstStyle/>
        <a:p>
          <a:endParaRPr lang="el-GR"/>
        </a:p>
      </dgm:t>
    </dgm:pt>
    <dgm:pt modelId="{0E77180C-08FB-44C3-ABDA-EADE0624EFD1}">
      <dgm:prSet custT="1"/>
      <dgm:spPr/>
      <dgm:t>
        <a:bodyPr/>
        <a:lstStyle/>
        <a:p>
          <a:r>
            <a:rPr lang="el-GR" sz="2000" b="1" u="none" dirty="0" smtClean="0"/>
            <a:t>Διάκριση:</a:t>
          </a:r>
          <a:endParaRPr lang="el-GR" sz="2000" u="none" dirty="0"/>
        </a:p>
      </dgm:t>
    </dgm:pt>
    <dgm:pt modelId="{832A2450-BD37-4FBC-A9A1-419781E65D26}" type="parTrans" cxnId="{2903AA27-E56D-4F65-BB88-9FF725A6AB22}">
      <dgm:prSet/>
      <dgm:spPr/>
    </dgm:pt>
    <dgm:pt modelId="{D2EA1C9D-93A4-49EC-8948-5571CBB64EDD}" type="sibTrans" cxnId="{2903AA27-E56D-4F65-BB88-9FF725A6AB22}">
      <dgm:prSet/>
      <dgm:spPr/>
    </dgm:pt>
    <dgm:pt modelId="{A9661A35-4FA8-4831-AF09-13F61EBF2E5E}">
      <dgm:prSet/>
      <dgm:spPr/>
      <dgm:t>
        <a:bodyPr/>
        <a:lstStyle/>
        <a:p>
          <a:r>
            <a:rPr lang="el-GR" b="1" dirty="0" smtClean="0"/>
            <a:t>Οξείες πυελονεφρίτιδες</a:t>
          </a:r>
          <a:endParaRPr lang="el-GR" dirty="0"/>
        </a:p>
      </dgm:t>
    </dgm:pt>
    <dgm:pt modelId="{99079C59-8E5B-474B-82DA-EF667E494B94}" type="parTrans" cxnId="{29430409-824E-48B9-9E7A-55171AFBC90C}">
      <dgm:prSet/>
      <dgm:spPr/>
    </dgm:pt>
    <dgm:pt modelId="{535D96B6-6CDC-4F6A-BE06-8041E339F9F7}" type="sibTrans" cxnId="{29430409-824E-48B9-9E7A-55171AFBC90C}">
      <dgm:prSet/>
      <dgm:spPr/>
    </dgm:pt>
    <dgm:pt modelId="{0A7FF1E4-6964-45CA-8C7B-D3143B4C11E9}">
      <dgm:prSet/>
      <dgm:spPr/>
      <dgm:t>
        <a:bodyPr/>
        <a:lstStyle/>
        <a:p>
          <a:r>
            <a:rPr lang="el-GR" b="1" dirty="0" smtClean="0"/>
            <a:t>Χρόνιες πυελονεφρίτιδες</a:t>
          </a:r>
          <a:endParaRPr lang="el-GR" dirty="0"/>
        </a:p>
      </dgm:t>
    </dgm:pt>
    <dgm:pt modelId="{C7721E96-8F73-45F0-936D-90AFD73E5943}" type="parTrans" cxnId="{7BF82B59-86FB-45FE-90C4-504285F50C71}">
      <dgm:prSet/>
      <dgm:spPr/>
      <dgm:t>
        <a:bodyPr/>
        <a:lstStyle/>
        <a:p>
          <a:endParaRPr lang="el-GR"/>
        </a:p>
      </dgm:t>
    </dgm:pt>
    <dgm:pt modelId="{3A88BBF0-B671-44D9-B628-94159BF0E6C5}" type="sibTrans" cxnId="{7BF82B59-86FB-45FE-90C4-504285F50C71}">
      <dgm:prSet/>
      <dgm:spPr/>
      <dgm:t>
        <a:bodyPr/>
        <a:lstStyle/>
        <a:p>
          <a:endParaRPr lang="el-GR"/>
        </a:p>
      </dgm:t>
    </dgm:pt>
    <dgm:pt modelId="{70C46967-4368-44A6-BBE1-2EE89ECC0B4F}" type="pres">
      <dgm:prSet presAssocID="{FECD405F-02B7-4F92-A615-1B2A25250E88}" presName="Name0" presStyleCnt="0">
        <dgm:presLayoutVars>
          <dgm:dir/>
          <dgm:animLvl val="lvl"/>
          <dgm:resizeHandles/>
        </dgm:presLayoutVars>
      </dgm:prSet>
      <dgm:spPr/>
      <dgm:t>
        <a:bodyPr/>
        <a:lstStyle/>
        <a:p>
          <a:endParaRPr lang="el-GR"/>
        </a:p>
      </dgm:t>
    </dgm:pt>
    <dgm:pt modelId="{969D3878-D68F-4E2E-9A7F-A48F9E75DE1B}" type="pres">
      <dgm:prSet presAssocID="{886FA21C-BBF6-4F30-A2E7-BF41A8736E55}" presName="linNode" presStyleCnt="0"/>
      <dgm:spPr/>
    </dgm:pt>
    <dgm:pt modelId="{13A0FD0B-829F-4C88-A6D1-CD4D6767D7C2}" type="pres">
      <dgm:prSet presAssocID="{886FA21C-BBF6-4F30-A2E7-BF41A8736E55}" presName="parentShp" presStyleLbl="node1" presStyleIdx="0" presStyleCnt="3">
        <dgm:presLayoutVars>
          <dgm:bulletEnabled val="1"/>
        </dgm:presLayoutVars>
      </dgm:prSet>
      <dgm:spPr/>
      <dgm:t>
        <a:bodyPr/>
        <a:lstStyle/>
        <a:p>
          <a:endParaRPr lang="el-GR"/>
        </a:p>
      </dgm:t>
    </dgm:pt>
    <dgm:pt modelId="{68E213CC-1648-4501-B0FC-28B6FBCC5227}" type="pres">
      <dgm:prSet presAssocID="{886FA21C-BBF6-4F30-A2E7-BF41A8736E55}" presName="childShp" presStyleLbl="bgAccFollowNode1" presStyleIdx="0" presStyleCnt="3">
        <dgm:presLayoutVars>
          <dgm:bulletEnabled val="1"/>
        </dgm:presLayoutVars>
      </dgm:prSet>
      <dgm:spPr/>
      <dgm:t>
        <a:bodyPr/>
        <a:lstStyle/>
        <a:p>
          <a:endParaRPr lang="el-GR"/>
        </a:p>
      </dgm:t>
    </dgm:pt>
    <dgm:pt modelId="{CA232D9A-B92B-4B4B-808D-5F69DD80BD88}" type="pres">
      <dgm:prSet presAssocID="{73CF66AD-6E95-4B0B-B48C-2C8BE9003B49}" presName="spacing" presStyleCnt="0"/>
      <dgm:spPr/>
    </dgm:pt>
    <dgm:pt modelId="{D6787AAB-3C37-471E-B033-DD6DCBF9F625}" type="pres">
      <dgm:prSet presAssocID="{A6D5A079-C084-4E26-A817-02C92C3DF464}" presName="linNode" presStyleCnt="0"/>
      <dgm:spPr/>
    </dgm:pt>
    <dgm:pt modelId="{421E7496-CB0E-4318-992F-5BFC05122915}" type="pres">
      <dgm:prSet presAssocID="{A6D5A079-C084-4E26-A817-02C92C3DF464}" presName="parentShp" presStyleLbl="node1" presStyleIdx="1" presStyleCnt="3">
        <dgm:presLayoutVars>
          <dgm:bulletEnabled val="1"/>
        </dgm:presLayoutVars>
      </dgm:prSet>
      <dgm:spPr/>
      <dgm:t>
        <a:bodyPr/>
        <a:lstStyle/>
        <a:p>
          <a:endParaRPr lang="el-GR"/>
        </a:p>
      </dgm:t>
    </dgm:pt>
    <dgm:pt modelId="{92960A53-EE8C-4A59-9021-81EEE364F3E2}" type="pres">
      <dgm:prSet presAssocID="{A6D5A079-C084-4E26-A817-02C92C3DF464}" presName="childShp" presStyleLbl="bgAccFollowNode1" presStyleIdx="1" presStyleCnt="3">
        <dgm:presLayoutVars>
          <dgm:bulletEnabled val="1"/>
        </dgm:presLayoutVars>
      </dgm:prSet>
      <dgm:spPr/>
      <dgm:t>
        <a:bodyPr/>
        <a:lstStyle/>
        <a:p>
          <a:endParaRPr lang="el-GR"/>
        </a:p>
      </dgm:t>
    </dgm:pt>
    <dgm:pt modelId="{BB43B3F4-9CC0-4777-8D72-D78158CBA581}" type="pres">
      <dgm:prSet presAssocID="{5F8E6322-E071-4FB5-97A6-34D6EDB70346}" presName="spacing" presStyleCnt="0"/>
      <dgm:spPr/>
    </dgm:pt>
    <dgm:pt modelId="{B9D99039-5A49-42D4-B500-4A20F02405AD}" type="pres">
      <dgm:prSet presAssocID="{0E77180C-08FB-44C3-ABDA-EADE0624EFD1}" presName="linNode" presStyleCnt="0"/>
      <dgm:spPr/>
    </dgm:pt>
    <dgm:pt modelId="{CC1543A5-7533-4305-8152-D507C224C2AF}" type="pres">
      <dgm:prSet presAssocID="{0E77180C-08FB-44C3-ABDA-EADE0624EFD1}" presName="parentShp" presStyleLbl="node1" presStyleIdx="2" presStyleCnt="3" custLinFactNeighborY="-623">
        <dgm:presLayoutVars>
          <dgm:bulletEnabled val="1"/>
        </dgm:presLayoutVars>
      </dgm:prSet>
      <dgm:spPr/>
      <dgm:t>
        <a:bodyPr/>
        <a:lstStyle/>
        <a:p>
          <a:endParaRPr lang="el-GR"/>
        </a:p>
      </dgm:t>
    </dgm:pt>
    <dgm:pt modelId="{22CB9D74-FDD7-4895-99EC-959FF64F2563}" type="pres">
      <dgm:prSet presAssocID="{0E77180C-08FB-44C3-ABDA-EADE0624EFD1}" presName="childShp" presStyleLbl="bgAccFollowNode1" presStyleIdx="2" presStyleCnt="3">
        <dgm:presLayoutVars>
          <dgm:bulletEnabled val="1"/>
        </dgm:presLayoutVars>
      </dgm:prSet>
      <dgm:spPr/>
      <dgm:t>
        <a:bodyPr/>
        <a:lstStyle/>
        <a:p>
          <a:endParaRPr lang="el-GR"/>
        </a:p>
      </dgm:t>
    </dgm:pt>
  </dgm:ptLst>
  <dgm:cxnLst>
    <dgm:cxn modelId="{9E743A5E-E61C-4688-AAE9-1301ADF0C6B3}" srcId="{A6D5A079-C084-4E26-A817-02C92C3DF464}" destId="{05992B5A-5993-442B-BDE6-33113EE88242}" srcOrd="0" destOrd="0" parTransId="{AE38BD21-0768-45A4-96DE-F60A0AE52512}" sibTransId="{3B5BB8C3-79D6-470B-AF8F-096D32608610}"/>
    <dgm:cxn modelId="{80EEE199-3159-4783-BC0B-5D4BC35D9D92}" type="presOf" srcId="{05992B5A-5993-442B-BDE6-33113EE88242}" destId="{92960A53-EE8C-4A59-9021-81EEE364F3E2}" srcOrd="0" destOrd="0" presId="urn:microsoft.com/office/officeart/2005/8/layout/vList6"/>
    <dgm:cxn modelId="{F7B19F85-C47D-4F61-A9A9-9411DF6D8D45}" type="presOf" srcId="{61D214F4-5353-4885-8272-58FFE84DB77E}" destId="{92960A53-EE8C-4A59-9021-81EEE364F3E2}" srcOrd="0" destOrd="1" presId="urn:microsoft.com/office/officeart/2005/8/layout/vList6"/>
    <dgm:cxn modelId="{FF5B915F-51AE-43B3-898B-EDD19D8ACEB7}" type="presOf" srcId="{C5E41A1F-1BD8-426F-8CE9-6CE3CD82801E}" destId="{68E213CC-1648-4501-B0FC-28B6FBCC5227}" srcOrd="0" destOrd="0" presId="urn:microsoft.com/office/officeart/2005/8/layout/vList6"/>
    <dgm:cxn modelId="{FC5C0799-C87D-420E-A476-CBADDC8A3418}" srcId="{886FA21C-BBF6-4F30-A2E7-BF41A8736E55}" destId="{DB069934-E2F5-461E-8726-FD284D81C909}" srcOrd="1" destOrd="0" parTransId="{D3B70EA3-AABC-46E0-BFBC-761C93B79E1B}" sibTransId="{9CB46766-CE9F-483C-B3A4-39BC215151D7}"/>
    <dgm:cxn modelId="{66CA49A7-EA95-463E-AE82-291E60F663A7}" srcId="{886FA21C-BBF6-4F30-A2E7-BF41A8736E55}" destId="{C5E41A1F-1BD8-426F-8CE9-6CE3CD82801E}" srcOrd="0" destOrd="0" parTransId="{815E4F50-8388-46A4-8E12-E6E2C3CA1A66}" sibTransId="{148F616D-861F-4D9C-BC70-FA04EA50D10F}"/>
    <dgm:cxn modelId="{B123E222-8CDB-46D6-AA91-944548AC2A83}" srcId="{A6D5A079-C084-4E26-A817-02C92C3DF464}" destId="{61D214F4-5353-4885-8272-58FFE84DB77E}" srcOrd="1" destOrd="0" parTransId="{25A1C306-7EF6-45AD-8341-CDBB6406649C}" sibTransId="{C8B0842D-C686-40DA-B993-E2AA507FC841}"/>
    <dgm:cxn modelId="{06490A43-F322-43BF-96F3-1777E673BF40}" type="presOf" srcId="{FECD405F-02B7-4F92-A615-1B2A25250E88}" destId="{70C46967-4368-44A6-BBE1-2EE89ECC0B4F}" srcOrd="0" destOrd="0" presId="urn:microsoft.com/office/officeart/2005/8/layout/vList6"/>
    <dgm:cxn modelId="{D2EDFCF8-06D8-4F3B-BF0F-026F6CCDF96D}" type="presOf" srcId="{DB069934-E2F5-461E-8726-FD284D81C909}" destId="{68E213CC-1648-4501-B0FC-28B6FBCC5227}" srcOrd="0" destOrd="1" presId="urn:microsoft.com/office/officeart/2005/8/layout/vList6"/>
    <dgm:cxn modelId="{7BF82B59-86FB-45FE-90C4-504285F50C71}" srcId="{0E77180C-08FB-44C3-ABDA-EADE0624EFD1}" destId="{0A7FF1E4-6964-45CA-8C7B-D3143B4C11E9}" srcOrd="1" destOrd="0" parTransId="{C7721E96-8F73-45F0-936D-90AFD73E5943}" sibTransId="{3A88BBF0-B671-44D9-B628-94159BF0E6C5}"/>
    <dgm:cxn modelId="{C3AF3308-5B83-464F-940E-3271AB13397D}" srcId="{A6D5A079-C084-4E26-A817-02C92C3DF464}" destId="{730F78DA-D6B6-4ABB-A2B2-722738FB3421}" srcOrd="2" destOrd="0" parTransId="{6C272498-CAAE-460A-B2F3-B71D2B958455}" sibTransId="{202C68A3-E008-406E-AECB-3DC38169D984}"/>
    <dgm:cxn modelId="{29430409-824E-48B9-9E7A-55171AFBC90C}" srcId="{0E77180C-08FB-44C3-ABDA-EADE0624EFD1}" destId="{A9661A35-4FA8-4831-AF09-13F61EBF2E5E}" srcOrd="0" destOrd="0" parTransId="{99079C59-8E5B-474B-82DA-EF667E494B94}" sibTransId="{535D96B6-6CDC-4F6A-BE06-8041E339F9F7}"/>
    <dgm:cxn modelId="{C6E9221F-A048-4B3D-B0B7-31D8D39C2FF9}" srcId="{FECD405F-02B7-4F92-A615-1B2A25250E88}" destId="{886FA21C-BBF6-4F30-A2E7-BF41A8736E55}" srcOrd="0" destOrd="0" parTransId="{75FEE443-408D-4DBC-B232-70AC0E74FB59}" sibTransId="{73CF66AD-6E95-4B0B-B48C-2C8BE9003B49}"/>
    <dgm:cxn modelId="{6DB178AC-8219-447A-BB65-973726208681}" type="presOf" srcId="{A9661A35-4FA8-4831-AF09-13F61EBF2E5E}" destId="{22CB9D74-FDD7-4895-99EC-959FF64F2563}" srcOrd="0" destOrd="0" presId="urn:microsoft.com/office/officeart/2005/8/layout/vList6"/>
    <dgm:cxn modelId="{8589419D-113A-4713-B946-925DED2E43E8}" type="presOf" srcId="{0E77180C-08FB-44C3-ABDA-EADE0624EFD1}" destId="{CC1543A5-7533-4305-8152-D507C224C2AF}" srcOrd="0" destOrd="0" presId="urn:microsoft.com/office/officeart/2005/8/layout/vList6"/>
    <dgm:cxn modelId="{2903AA27-E56D-4F65-BB88-9FF725A6AB22}" srcId="{FECD405F-02B7-4F92-A615-1B2A25250E88}" destId="{0E77180C-08FB-44C3-ABDA-EADE0624EFD1}" srcOrd="2" destOrd="0" parTransId="{832A2450-BD37-4FBC-A9A1-419781E65D26}" sibTransId="{D2EA1C9D-93A4-49EC-8948-5571CBB64EDD}"/>
    <dgm:cxn modelId="{70116AEC-347E-42C2-88DE-A52CB91FC8A9}" srcId="{FECD405F-02B7-4F92-A615-1B2A25250E88}" destId="{A6D5A079-C084-4E26-A817-02C92C3DF464}" srcOrd="1" destOrd="0" parTransId="{B892ED93-4D34-4B34-94B3-68EA9E5AC2EA}" sibTransId="{5F8E6322-E071-4FB5-97A6-34D6EDB70346}"/>
    <dgm:cxn modelId="{C965233C-323D-4B66-955D-7C2220EC333D}" type="presOf" srcId="{886FA21C-BBF6-4F30-A2E7-BF41A8736E55}" destId="{13A0FD0B-829F-4C88-A6D1-CD4D6767D7C2}" srcOrd="0" destOrd="0" presId="urn:microsoft.com/office/officeart/2005/8/layout/vList6"/>
    <dgm:cxn modelId="{D5777406-1F09-4D82-8803-185C4FC6246B}" type="presOf" srcId="{A6D5A079-C084-4E26-A817-02C92C3DF464}" destId="{421E7496-CB0E-4318-992F-5BFC05122915}" srcOrd="0" destOrd="0" presId="urn:microsoft.com/office/officeart/2005/8/layout/vList6"/>
    <dgm:cxn modelId="{FFC5373E-6B2B-47E8-85B8-B7DD9D3A5CB2}" type="presOf" srcId="{730F78DA-D6B6-4ABB-A2B2-722738FB3421}" destId="{92960A53-EE8C-4A59-9021-81EEE364F3E2}" srcOrd="0" destOrd="2" presId="urn:microsoft.com/office/officeart/2005/8/layout/vList6"/>
    <dgm:cxn modelId="{418C7C77-C7E9-4B7B-AEF6-66A9742422B3}" type="presOf" srcId="{0A7FF1E4-6964-45CA-8C7B-D3143B4C11E9}" destId="{22CB9D74-FDD7-4895-99EC-959FF64F2563}" srcOrd="0" destOrd="1" presId="urn:microsoft.com/office/officeart/2005/8/layout/vList6"/>
    <dgm:cxn modelId="{4120E6D3-8334-4E8F-9808-ADC7056F1B42}" type="presParOf" srcId="{70C46967-4368-44A6-BBE1-2EE89ECC0B4F}" destId="{969D3878-D68F-4E2E-9A7F-A48F9E75DE1B}" srcOrd="0" destOrd="0" presId="urn:microsoft.com/office/officeart/2005/8/layout/vList6"/>
    <dgm:cxn modelId="{14E08E7D-3D06-4880-82F9-DA463B8273E3}" type="presParOf" srcId="{969D3878-D68F-4E2E-9A7F-A48F9E75DE1B}" destId="{13A0FD0B-829F-4C88-A6D1-CD4D6767D7C2}" srcOrd="0" destOrd="0" presId="urn:microsoft.com/office/officeart/2005/8/layout/vList6"/>
    <dgm:cxn modelId="{829ADCB2-9386-4E5C-8D9F-3DC3F36CF60C}" type="presParOf" srcId="{969D3878-D68F-4E2E-9A7F-A48F9E75DE1B}" destId="{68E213CC-1648-4501-B0FC-28B6FBCC5227}" srcOrd="1" destOrd="0" presId="urn:microsoft.com/office/officeart/2005/8/layout/vList6"/>
    <dgm:cxn modelId="{482583F1-1A80-4463-9157-13AD835DBCAF}" type="presParOf" srcId="{70C46967-4368-44A6-BBE1-2EE89ECC0B4F}" destId="{CA232D9A-B92B-4B4B-808D-5F69DD80BD88}" srcOrd="1" destOrd="0" presId="urn:microsoft.com/office/officeart/2005/8/layout/vList6"/>
    <dgm:cxn modelId="{3F4C92A8-DB0F-4C9D-BFCF-130B36010353}" type="presParOf" srcId="{70C46967-4368-44A6-BBE1-2EE89ECC0B4F}" destId="{D6787AAB-3C37-471E-B033-DD6DCBF9F625}" srcOrd="2" destOrd="0" presId="urn:microsoft.com/office/officeart/2005/8/layout/vList6"/>
    <dgm:cxn modelId="{18CD01B6-7B6F-4BA9-B995-DE961F840774}" type="presParOf" srcId="{D6787AAB-3C37-471E-B033-DD6DCBF9F625}" destId="{421E7496-CB0E-4318-992F-5BFC05122915}" srcOrd="0" destOrd="0" presId="urn:microsoft.com/office/officeart/2005/8/layout/vList6"/>
    <dgm:cxn modelId="{B4F75EA5-F8CA-4351-8AE7-A8666983AB6E}" type="presParOf" srcId="{D6787AAB-3C37-471E-B033-DD6DCBF9F625}" destId="{92960A53-EE8C-4A59-9021-81EEE364F3E2}" srcOrd="1" destOrd="0" presId="urn:microsoft.com/office/officeart/2005/8/layout/vList6"/>
    <dgm:cxn modelId="{CBFE51F5-82D1-4DB7-8835-2D1B0E3B9B91}" type="presParOf" srcId="{70C46967-4368-44A6-BBE1-2EE89ECC0B4F}" destId="{BB43B3F4-9CC0-4777-8D72-D78158CBA581}" srcOrd="3" destOrd="0" presId="urn:microsoft.com/office/officeart/2005/8/layout/vList6"/>
    <dgm:cxn modelId="{25FE7FBA-CDE8-4A4B-957C-34F0604EE70B}" type="presParOf" srcId="{70C46967-4368-44A6-BBE1-2EE89ECC0B4F}" destId="{B9D99039-5A49-42D4-B500-4A20F02405AD}" srcOrd="4" destOrd="0" presId="urn:microsoft.com/office/officeart/2005/8/layout/vList6"/>
    <dgm:cxn modelId="{C8ED6BC5-BFA9-4309-80E1-00E287B51D7C}" type="presParOf" srcId="{B9D99039-5A49-42D4-B500-4A20F02405AD}" destId="{CC1543A5-7533-4305-8152-D507C224C2AF}" srcOrd="0" destOrd="0" presId="urn:microsoft.com/office/officeart/2005/8/layout/vList6"/>
    <dgm:cxn modelId="{0CD8C801-C682-43BC-9A58-61B509B06559}" type="presParOf" srcId="{B9D99039-5A49-42D4-B500-4A20F02405AD}" destId="{22CB9D74-FDD7-4895-99EC-959FF64F2563}"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10A0A6-6C10-40B1-9F17-1FBAD6FB01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DB064606-47C1-4290-97EB-DA5E3C635E71}">
      <dgm:prSet phldrT="[Κείμενο]"/>
      <dgm:spPr/>
      <dgm:t>
        <a:bodyPr/>
        <a:lstStyle/>
        <a:p>
          <a:r>
            <a:rPr lang="el-GR" b="1" dirty="0" smtClean="0"/>
            <a:t>ΛΟΙΜΩΞΕΙΣ ΟΥΡΟΦΟΡΩΝ ΟΔΩΝ</a:t>
          </a:r>
          <a:endParaRPr lang="el-GR" dirty="0" smtClean="0"/>
        </a:p>
        <a:p>
          <a:r>
            <a:rPr lang="el-GR" b="1" dirty="0" smtClean="0"/>
            <a:t>(ΛΟΟ)</a:t>
          </a:r>
          <a:endParaRPr lang="el-GR" dirty="0"/>
        </a:p>
      </dgm:t>
    </dgm:pt>
    <dgm:pt modelId="{3AF03A4D-A136-4C57-8B1E-67673B2F3D3E}" type="parTrans" cxnId="{818B49CE-73C8-461A-A704-4F2E827A9985}">
      <dgm:prSet/>
      <dgm:spPr/>
      <dgm:t>
        <a:bodyPr/>
        <a:lstStyle/>
        <a:p>
          <a:endParaRPr lang="el-GR"/>
        </a:p>
      </dgm:t>
    </dgm:pt>
    <dgm:pt modelId="{26BA73E8-FC6C-4AF2-8701-DFC343ACEC59}" type="sibTrans" cxnId="{818B49CE-73C8-461A-A704-4F2E827A9985}">
      <dgm:prSet/>
      <dgm:spPr/>
      <dgm:t>
        <a:bodyPr/>
        <a:lstStyle/>
        <a:p>
          <a:endParaRPr lang="el-GR"/>
        </a:p>
      </dgm:t>
    </dgm:pt>
    <dgm:pt modelId="{EAF0247C-7061-4CC8-9442-63A9FA865B10}">
      <dgm:prSet phldrT="[Κείμενο]"/>
      <dgm:spPr/>
      <dgm:t>
        <a:bodyPr/>
        <a:lstStyle/>
        <a:p>
          <a:r>
            <a:rPr lang="el-GR" b="1" dirty="0" smtClean="0"/>
            <a:t>ΑΝΙΟΥΣΕΣ</a:t>
          </a:r>
          <a:endParaRPr lang="el-GR" dirty="0"/>
        </a:p>
      </dgm:t>
    </dgm:pt>
    <dgm:pt modelId="{37405603-5BEB-4A4D-8889-1DBECA746E7A}" type="parTrans" cxnId="{B2507286-ED09-458E-A2D9-B900C4342FE5}">
      <dgm:prSet/>
      <dgm:spPr/>
      <dgm:t>
        <a:bodyPr/>
        <a:lstStyle/>
        <a:p>
          <a:endParaRPr lang="el-GR"/>
        </a:p>
      </dgm:t>
    </dgm:pt>
    <dgm:pt modelId="{D3510F0C-DA58-46B2-80FD-DA6DB02B41A7}" type="sibTrans" cxnId="{B2507286-ED09-458E-A2D9-B900C4342FE5}">
      <dgm:prSet/>
      <dgm:spPr/>
      <dgm:t>
        <a:bodyPr/>
        <a:lstStyle/>
        <a:p>
          <a:endParaRPr lang="el-GR"/>
        </a:p>
      </dgm:t>
    </dgm:pt>
    <dgm:pt modelId="{8521A092-4952-4596-A3F3-47F0D9927C34}">
      <dgm:prSet phldrT="[Κείμενο]"/>
      <dgm:spPr/>
      <dgm:t>
        <a:bodyPr/>
        <a:lstStyle/>
        <a:p>
          <a:r>
            <a:rPr lang="el-GR" b="1" dirty="0" smtClean="0"/>
            <a:t>ΑΙΤΙΑ:   </a:t>
          </a:r>
        </a:p>
        <a:p>
          <a:r>
            <a:rPr lang="el-GR" b="1" dirty="0" smtClean="0"/>
            <a:t>  Χλωρίδα περιοχής</a:t>
          </a:r>
          <a:endParaRPr lang="el-GR" dirty="0"/>
        </a:p>
      </dgm:t>
    </dgm:pt>
    <dgm:pt modelId="{998ADAD5-E265-42D9-93F7-99F04BDCC7E6}" type="parTrans" cxnId="{5AE96B2F-1EC6-4551-B2CC-30088372D78B}">
      <dgm:prSet/>
      <dgm:spPr/>
      <dgm:t>
        <a:bodyPr/>
        <a:lstStyle/>
        <a:p>
          <a:endParaRPr lang="el-GR"/>
        </a:p>
      </dgm:t>
    </dgm:pt>
    <dgm:pt modelId="{FC3ADB00-7BDF-4196-87D0-916D2182BFE4}" type="sibTrans" cxnId="{5AE96B2F-1EC6-4551-B2CC-30088372D78B}">
      <dgm:prSet/>
      <dgm:spPr/>
      <dgm:t>
        <a:bodyPr/>
        <a:lstStyle/>
        <a:p>
          <a:endParaRPr lang="el-GR"/>
        </a:p>
      </dgm:t>
    </dgm:pt>
    <dgm:pt modelId="{BAC6A101-7F97-4C6C-8BB3-15C3674A9430}">
      <dgm:prSet phldrT="[Κείμενο]"/>
      <dgm:spPr/>
      <dgm:t>
        <a:bodyPr/>
        <a:lstStyle/>
        <a:p>
          <a:r>
            <a:rPr lang="el-GR" b="1" dirty="0" smtClean="0"/>
            <a:t>ΚΑΤΙΟΥΣΕΣ</a:t>
          </a:r>
          <a:endParaRPr lang="el-GR" dirty="0"/>
        </a:p>
      </dgm:t>
    </dgm:pt>
    <dgm:pt modelId="{62E87C08-7E40-4203-B221-43A7C73AB91A}" type="parTrans" cxnId="{497BF4A2-93B0-4FDA-8E8C-8EBC38225C96}">
      <dgm:prSet/>
      <dgm:spPr/>
      <dgm:t>
        <a:bodyPr/>
        <a:lstStyle/>
        <a:p>
          <a:endParaRPr lang="el-GR"/>
        </a:p>
      </dgm:t>
    </dgm:pt>
    <dgm:pt modelId="{C8720C8F-7040-4A6D-8C6E-701DD9C348D3}" type="sibTrans" cxnId="{497BF4A2-93B0-4FDA-8E8C-8EBC38225C96}">
      <dgm:prSet/>
      <dgm:spPr/>
      <dgm:t>
        <a:bodyPr/>
        <a:lstStyle/>
        <a:p>
          <a:endParaRPr lang="el-GR"/>
        </a:p>
      </dgm:t>
    </dgm:pt>
    <dgm:pt modelId="{58FC2A8D-AB6A-4202-BAAB-23D5B032B78A}">
      <dgm:prSet phldrT="[Κείμενο]"/>
      <dgm:spPr/>
      <dgm:t>
        <a:bodyPr/>
        <a:lstStyle/>
        <a:p>
          <a:r>
            <a:rPr lang="el-GR" b="1" dirty="0" smtClean="0"/>
            <a:t>ΑΙΤΙΑ:   </a:t>
          </a:r>
        </a:p>
        <a:p>
          <a:r>
            <a:rPr lang="el-GR" b="1" dirty="0" smtClean="0"/>
            <a:t>Λοιμώξεις νεφρών</a:t>
          </a:r>
          <a:endParaRPr lang="el-GR" dirty="0" smtClean="0"/>
        </a:p>
        <a:p>
          <a:r>
            <a:rPr lang="el-GR" b="1" dirty="0" smtClean="0"/>
            <a:t>Σηψαιμία</a:t>
          </a:r>
          <a:endParaRPr lang="el-GR" dirty="0" smtClean="0"/>
        </a:p>
        <a:p>
          <a:r>
            <a:rPr lang="el-GR" b="1" dirty="0" smtClean="0"/>
            <a:t>Βακτηριαιμία</a:t>
          </a:r>
          <a:endParaRPr lang="el-GR" dirty="0"/>
        </a:p>
      </dgm:t>
    </dgm:pt>
    <dgm:pt modelId="{9428AE8F-0539-4547-885A-64D86BC3626E}" type="parTrans" cxnId="{9E3FC1B8-8313-4194-8C24-3E6725DCEDAD}">
      <dgm:prSet/>
      <dgm:spPr/>
      <dgm:t>
        <a:bodyPr/>
        <a:lstStyle/>
        <a:p>
          <a:endParaRPr lang="el-GR"/>
        </a:p>
      </dgm:t>
    </dgm:pt>
    <dgm:pt modelId="{9BFBEFCB-E6B9-4302-8409-BD40B7B230D6}" type="sibTrans" cxnId="{9E3FC1B8-8313-4194-8C24-3E6725DCEDAD}">
      <dgm:prSet/>
      <dgm:spPr/>
      <dgm:t>
        <a:bodyPr/>
        <a:lstStyle/>
        <a:p>
          <a:endParaRPr lang="el-GR"/>
        </a:p>
      </dgm:t>
    </dgm:pt>
    <dgm:pt modelId="{90F14CE4-A491-4B40-A46C-F6F3963CAEFE}" type="pres">
      <dgm:prSet presAssocID="{9410A0A6-6C10-40B1-9F17-1FBAD6FB0143}" presName="hierChild1" presStyleCnt="0">
        <dgm:presLayoutVars>
          <dgm:chPref val="1"/>
          <dgm:dir/>
          <dgm:animOne val="branch"/>
          <dgm:animLvl val="lvl"/>
          <dgm:resizeHandles/>
        </dgm:presLayoutVars>
      </dgm:prSet>
      <dgm:spPr/>
      <dgm:t>
        <a:bodyPr/>
        <a:lstStyle/>
        <a:p>
          <a:endParaRPr lang="el-GR"/>
        </a:p>
      </dgm:t>
    </dgm:pt>
    <dgm:pt modelId="{8E50F61C-3BCC-4C07-B6C5-8789B3ED8F2C}" type="pres">
      <dgm:prSet presAssocID="{DB064606-47C1-4290-97EB-DA5E3C635E71}" presName="hierRoot1" presStyleCnt="0"/>
      <dgm:spPr/>
    </dgm:pt>
    <dgm:pt modelId="{D0BCF147-5CB7-4564-8AF0-688914B1F3EB}" type="pres">
      <dgm:prSet presAssocID="{DB064606-47C1-4290-97EB-DA5E3C635E71}" presName="composite" presStyleCnt="0"/>
      <dgm:spPr/>
    </dgm:pt>
    <dgm:pt modelId="{74DE3773-1CF6-43FD-9B53-9B1F2B1C21C3}" type="pres">
      <dgm:prSet presAssocID="{DB064606-47C1-4290-97EB-DA5E3C635E71}" presName="background" presStyleLbl="node0" presStyleIdx="0" presStyleCnt="1"/>
      <dgm:spPr/>
    </dgm:pt>
    <dgm:pt modelId="{8028FF6B-02DB-45B7-A46A-121C428D6C77}" type="pres">
      <dgm:prSet presAssocID="{DB064606-47C1-4290-97EB-DA5E3C635E71}" presName="text" presStyleLbl="fgAcc0" presStyleIdx="0" presStyleCnt="1">
        <dgm:presLayoutVars>
          <dgm:chPref val="3"/>
        </dgm:presLayoutVars>
      </dgm:prSet>
      <dgm:spPr/>
      <dgm:t>
        <a:bodyPr/>
        <a:lstStyle/>
        <a:p>
          <a:endParaRPr lang="el-GR"/>
        </a:p>
      </dgm:t>
    </dgm:pt>
    <dgm:pt modelId="{170718C2-1664-46F3-9076-BBA2721A5E21}" type="pres">
      <dgm:prSet presAssocID="{DB064606-47C1-4290-97EB-DA5E3C635E71}" presName="hierChild2" presStyleCnt="0"/>
      <dgm:spPr/>
    </dgm:pt>
    <dgm:pt modelId="{0AFD370D-B89C-4609-A8D3-2F26D54EE885}" type="pres">
      <dgm:prSet presAssocID="{37405603-5BEB-4A4D-8889-1DBECA746E7A}" presName="Name10" presStyleLbl="parChTrans1D2" presStyleIdx="0" presStyleCnt="2"/>
      <dgm:spPr/>
      <dgm:t>
        <a:bodyPr/>
        <a:lstStyle/>
        <a:p>
          <a:endParaRPr lang="el-GR"/>
        </a:p>
      </dgm:t>
    </dgm:pt>
    <dgm:pt modelId="{9B1C66F5-58A1-4F7E-87A2-B3F111043D69}" type="pres">
      <dgm:prSet presAssocID="{EAF0247C-7061-4CC8-9442-63A9FA865B10}" presName="hierRoot2" presStyleCnt="0"/>
      <dgm:spPr/>
    </dgm:pt>
    <dgm:pt modelId="{0D311798-8A80-4352-B26F-3D30791AC7FA}" type="pres">
      <dgm:prSet presAssocID="{EAF0247C-7061-4CC8-9442-63A9FA865B10}" presName="composite2" presStyleCnt="0"/>
      <dgm:spPr/>
    </dgm:pt>
    <dgm:pt modelId="{FBDDC57D-D146-4035-AC2B-E23FD4C19A62}" type="pres">
      <dgm:prSet presAssocID="{EAF0247C-7061-4CC8-9442-63A9FA865B10}" presName="background2" presStyleLbl="node2" presStyleIdx="0" presStyleCnt="2"/>
      <dgm:spPr/>
    </dgm:pt>
    <dgm:pt modelId="{84BA0C99-6BB0-48B1-BAA6-E334A03CE4CB}" type="pres">
      <dgm:prSet presAssocID="{EAF0247C-7061-4CC8-9442-63A9FA865B10}" presName="text2" presStyleLbl="fgAcc2" presStyleIdx="0" presStyleCnt="2">
        <dgm:presLayoutVars>
          <dgm:chPref val="3"/>
        </dgm:presLayoutVars>
      </dgm:prSet>
      <dgm:spPr/>
      <dgm:t>
        <a:bodyPr/>
        <a:lstStyle/>
        <a:p>
          <a:endParaRPr lang="el-GR"/>
        </a:p>
      </dgm:t>
    </dgm:pt>
    <dgm:pt modelId="{0290C95C-B1C3-4A3E-926B-A0CB9B49B07E}" type="pres">
      <dgm:prSet presAssocID="{EAF0247C-7061-4CC8-9442-63A9FA865B10}" presName="hierChild3" presStyleCnt="0"/>
      <dgm:spPr/>
    </dgm:pt>
    <dgm:pt modelId="{3BC882D2-7D20-4A1E-AB0F-ED73CF88DDDF}" type="pres">
      <dgm:prSet presAssocID="{998ADAD5-E265-42D9-93F7-99F04BDCC7E6}" presName="Name17" presStyleLbl="parChTrans1D3" presStyleIdx="0" presStyleCnt="2"/>
      <dgm:spPr/>
      <dgm:t>
        <a:bodyPr/>
        <a:lstStyle/>
        <a:p>
          <a:endParaRPr lang="el-GR"/>
        </a:p>
      </dgm:t>
    </dgm:pt>
    <dgm:pt modelId="{771AC052-268C-47FE-B6CB-ABF47FAA0788}" type="pres">
      <dgm:prSet presAssocID="{8521A092-4952-4596-A3F3-47F0D9927C34}" presName="hierRoot3" presStyleCnt="0"/>
      <dgm:spPr/>
    </dgm:pt>
    <dgm:pt modelId="{CB8F62CE-CE88-4163-9BCE-EB97AA07E462}" type="pres">
      <dgm:prSet presAssocID="{8521A092-4952-4596-A3F3-47F0D9927C34}" presName="composite3" presStyleCnt="0"/>
      <dgm:spPr/>
    </dgm:pt>
    <dgm:pt modelId="{93A6B156-C178-48EE-A6EE-36C899384718}" type="pres">
      <dgm:prSet presAssocID="{8521A092-4952-4596-A3F3-47F0D9927C34}" presName="background3" presStyleLbl="node3" presStyleIdx="0" presStyleCnt="2"/>
      <dgm:spPr/>
    </dgm:pt>
    <dgm:pt modelId="{4989B87D-AAE9-4E96-B8E1-982DD9789CD1}" type="pres">
      <dgm:prSet presAssocID="{8521A092-4952-4596-A3F3-47F0D9927C34}" presName="text3" presStyleLbl="fgAcc3" presStyleIdx="0" presStyleCnt="2">
        <dgm:presLayoutVars>
          <dgm:chPref val="3"/>
        </dgm:presLayoutVars>
      </dgm:prSet>
      <dgm:spPr/>
      <dgm:t>
        <a:bodyPr/>
        <a:lstStyle/>
        <a:p>
          <a:endParaRPr lang="el-GR"/>
        </a:p>
      </dgm:t>
    </dgm:pt>
    <dgm:pt modelId="{BA77E647-FF90-4E36-A5BC-E8AE5F9D9DFB}" type="pres">
      <dgm:prSet presAssocID="{8521A092-4952-4596-A3F3-47F0D9927C34}" presName="hierChild4" presStyleCnt="0"/>
      <dgm:spPr/>
    </dgm:pt>
    <dgm:pt modelId="{F529E2E5-818D-40E1-BBDE-97B1CD1D9845}" type="pres">
      <dgm:prSet presAssocID="{62E87C08-7E40-4203-B221-43A7C73AB91A}" presName="Name10" presStyleLbl="parChTrans1D2" presStyleIdx="1" presStyleCnt="2"/>
      <dgm:spPr/>
      <dgm:t>
        <a:bodyPr/>
        <a:lstStyle/>
        <a:p>
          <a:endParaRPr lang="el-GR"/>
        </a:p>
      </dgm:t>
    </dgm:pt>
    <dgm:pt modelId="{25C1796D-20B0-4EE7-871A-FF42E535FBA2}" type="pres">
      <dgm:prSet presAssocID="{BAC6A101-7F97-4C6C-8BB3-15C3674A9430}" presName="hierRoot2" presStyleCnt="0"/>
      <dgm:spPr/>
    </dgm:pt>
    <dgm:pt modelId="{D33D15BD-DC5F-4072-BCA3-674BC0F362A2}" type="pres">
      <dgm:prSet presAssocID="{BAC6A101-7F97-4C6C-8BB3-15C3674A9430}" presName="composite2" presStyleCnt="0"/>
      <dgm:spPr/>
    </dgm:pt>
    <dgm:pt modelId="{C2407867-6B80-4685-9186-7E181DD2191B}" type="pres">
      <dgm:prSet presAssocID="{BAC6A101-7F97-4C6C-8BB3-15C3674A9430}" presName="background2" presStyleLbl="node2" presStyleIdx="1" presStyleCnt="2"/>
      <dgm:spPr/>
    </dgm:pt>
    <dgm:pt modelId="{EB621F55-1E80-4153-85F2-93A204230685}" type="pres">
      <dgm:prSet presAssocID="{BAC6A101-7F97-4C6C-8BB3-15C3674A9430}" presName="text2" presStyleLbl="fgAcc2" presStyleIdx="1" presStyleCnt="2">
        <dgm:presLayoutVars>
          <dgm:chPref val="3"/>
        </dgm:presLayoutVars>
      </dgm:prSet>
      <dgm:spPr/>
      <dgm:t>
        <a:bodyPr/>
        <a:lstStyle/>
        <a:p>
          <a:endParaRPr lang="el-GR"/>
        </a:p>
      </dgm:t>
    </dgm:pt>
    <dgm:pt modelId="{C7E87AEC-8AD8-4254-93B4-2CDB7F390162}" type="pres">
      <dgm:prSet presAssocID="{BAC6A101-7F97-4C6C-8BB3-15C3674A9430}" presName="hierChild3" presStyleCnt="0"/>
      <dgm:spPr/>
    </dgm:pt>
    <dgm:pt modelId="{2D5050AA-19BA-46E9-A1E4-53E1548C0F69}" type="pres">
      <dgm:prSet presAssocID="{9428AE8F-0539-4547-885A-64D86BC3626E}" presName="Name17" presStyleLbl="parChTrans1D3" presStyleIdx="1" presStyleCnt="2"/>
      <dgm:spPr/>
      <dgm:t>
        <a:bodyPr/>
        <a:lstStyle/>
        <a:p>
          <a:endParaRPr lang="el-GR"/>
        </a:p>
      </dgm:t>
    </dgm:pt>
    <dgm:pt modelId="{872A5C9E-EAF5-41DE-BC94-D1945C4CA9AF}" type="pres">
      <dgm:prSet presAssocID="{58FC2A8D-AB6A-4202-BAAB-23D5B032B78A}" presName="hierRoot3" presStyleCnt="0"/>
      <dgm:spPr/>
    </dgm:pt>
    <dgm:pt modelId="{3B11E7EA-FD5D-4D05-A46D-B32ED0E8CBC4}" type="pres">
      <dgm:prSet presAssocID="{58FC2A8D-AB6A-4202-BAAB-23D5B032B78A}" presName="composite3" presStyleCnt="0"/>
      <dgm:spPr/>
    </dgm:pt>
    <dgm:pt modelId="{144CE4F0-F261-4A6C-883B-F422EA10E731}" type="pres">
      <dgm:prSet presAssocID="{58FC2A8D-AB6A-4202-BAAB-23D5B032B78A}" presName="background3" presStyleLbl="node3" presStyleIdx="1" presStyleCnt="2"/>
      <dgm:spPr/>
    </dgm:pt>
    <dgm:pt modelId="{DCF7625B-9D97-4F84-B03D-A28B40443F09}" type="pres">
      <dgm:prSet presAssocID="{58FC2A8D-AB6A-4202-BAAB-23D5B032B78A}" presName="text3" presStyleLbl="fgAcc3" presStyleIdx="1" presStyleCnt="2">
        <dgm:presLayoutVars>
          <dgm:chPref val="3"/>
        </dgm:presLayoutVars>
      </dgm:prSet>
      <dgm:spPr/>
      <dgm:t>
        <a:bodyPr/>
        <a:lstStyle/>
        <a:p>
          <a:endParaRPr lang="el-GR"/>
        </a:p>
      </dgm:t>
    </dgm:pt>
    <dgm:pt modelId="{6661E3F2-344A-40FF-AC62-D380F4BF5C19}" type="pres">
      <dgm:prSet presAssocID="{58FC2A8D-AB6A-4202-BAAB-23D5B032B78A}" presName="hierChild4" presStyleCnt="0"/>
      <dgm:spPr/>
    </dgm:pt>
  </dgm:ptLst>
  <dgm:cxnLst>
    <dgm:cxn modelId="{CF88BADB-B046-4DC2-97C2-4AFCE7DD33CE}" type="presOf" srcId="{DB064606-47C1-4290-97EB-DA5E3C635E71}" destId="{8028FF6B-02DB-45B7-A46A-121C428D6C77}" srcOrd="0" destOrd="0" presId="urn:microsoft.com/office/officeart/2005/8/layout/hierarchy1"/>
    <dgm:cxn modelId="{818B49CE-73C8-461A-A704-4F2E827A9985}" srcId="{9410A0A6-6C10-40B1-9F17-1FBAD6FB0143}" destId="{DB064606-47C1-4290-97EB-DA5E3C635E71}" srcOrd="0" destOrd="0" parTransId="{3AF03A4D-A136-4C57-8B1E-67673B2F3D3E}" sibTransId="{26BA73E8-FC6C-4AF2-8701-DFC343ACEC59}"/>
    <dgm:cxn modelId="{5B7C9D29-FA0C-4D29-81C4-8F6BF61439EE}" type="presOf" srcId="{BAC6A101-7F97-4C6C-8BB3-15C3674A9430}" destId="{EB621F55-1E80-4153-85F2-93A204230685}" srcOrd="0" destOrd="0" presId="urn:microsoft.com/office/officeart/2005/8/layout/hierarchy1"/>
    <dgm:cxn modelId="{EA0285E8-37F6-4595-B03C-E77EAF3D5369}" type="presOf" srcId="{58FC2A8D-AB6A-4202-BAAB-23D5B032B78A}" destId="{DCF7625B-9D97-4F84-B03D-A28B40443F09}" srcOrd="0" destOrd="0" presId="urn:microsoft.com/office/officeart/2005/8/layout/hierarchy1"/>
    <dgm:cxn modelId="{87FBB896-7AA1-4718-AA73-D34620D7CD58}" type="presOf" srcId="{8521A092-4952-4596-A3F3-47F0D9927C34}" destId="{4989B87D-AAE9-4E96-B8E1-982DD9789CD1}" srcOrd="0" destOrd="0" presId="urn:microsoft.com/office/officeart/2005/8/layout/hierarchy1"/>
    <dgm:cxn modelId="{86DAB937-33D1-4ACC-A7B6-9A96D8C0874C}" type="presOf" srcId="{9428AE8F-0539-4547-885A-64D86BC3626E}" destId="{2D5050AA-19BA-46E9-A1E4-53E1548C0F69}" srcOrd="0" destOrd="0" presId="urn:microsoft.com/office/officeart/2005/8/layout/hierarchy1"/>
    <dgm:cxn modelId="{0607FAAE-66D6-4879-88BA-0272B7D9FC47}" type="presOf" srcId="{998ADAD5-E265-42D9-93F7-99F04BDCC7E6}" destId="{3BC882D2-7D20-4A1E-AB0F-ED73CF88DDDF}" srcOrd="0" destOrd="0" presId="urn:microsoft.com/office/officeart/2005/8/layout/hierarchy1"/>
    <dgm:cxn modelId="{B2507286-ED09-458E-A2D9-B900C4342FE5}" srcId="{DB064606-47C1-4290-97EB-DA5E3C635E71}" destId="{EAF0247C-7061-4CC8-9442-63A9FA865B10}" srcOrd="0" destOrd="0" parTransId="{37405603-5BEB-4A4D-8889-1DBECA746E7A}" sibTransId="{D3510F0C-DA58-46B2-80FD-DA6DB02B41A7}"/>
    <dgm:cxn modelId="{5AE96B2F-1EC6-4551-B2CC-30088372D78B}" srcId="{EAF0247C-7061-4CC8-9442-63A9FA865B10}" destId="{8521A092-4952-4596-A3F3-47F0D9927C34}" srcOrd="0" destOrd="0" parTransId="{998ADAD5-E265-42D9-93F7-99F04BDCC7E6}" sibTransId="{FC3ADB00-7BDF-4196-87D0-916D2182BFE4}"/>
    <dgm:cxn modelId="{6F7937F4-F158-4D43-99DE-635F953E44CA}" type="presOf" srcId="{9410A0A6-6C10-40B1-9F17-1FBAD6FB0143}" destId="{90F14CE4-A491-4B40-A46C-F6F3963CAEFE}" srcOrd="0" destOrd="0" presId="urn:microsoft.com/office/officeart/2005/8/layout/hierarchy1"/>
    <dgm:cxn modelId="{6D9634C4-9823-4EB7-8E18-13DB990CB808}" type="presOf" srcId="{37405603-5BEB-4A4D-8889-1DBECA746E7A}" destId="{0AFD370D-B89C-4609-A8D3-2F26D54EE885}" srcOrd="0" destOrd="0" presId="urn:microsoft.com/office/officeart/2005/8/layout/hierarchy1"/>
    <dgm:cxn modelId="{9E3FC1B8-8313-4194-8C24-3E6725DCEDAD}" srcId="{BAC6A101-7F97-4C6C-8BB3-15C3674A9430}" destId="{58FC2A8D-AB6A-4202-BAAB-23D5B032B78A}" srcOrd="0" destOrd="0" parTransId="{9428AE8F-0539-4547-885A-64D86BC3626E}" sibTransId="{9BFBEFCB-E6B9-4302-8409-BD40B7B230D6}"/>
    <dgm:cxn modelId="{0DB3F3CB-AB2A-4AFA-9C61-DFCAA2DEDFDE}" type="presOf" srcId="{EAF0247C-7061-4CC8-9442-63A9FA865B10}" destId="{84BA0C99-6BB0-48B1-BAA6-E334A03CE4CB}" srcOrd="0" destOrd="0" presId="urn:microsoft.com/office/officeart/2005/8/layout/hierarchy1"/>
    <dgm:cxn modelId="{497BF4A2-93B0-4FDA-8E8C-8EBC38225C96}" srcId="{DB064606-47C1-4290-97EB-DA5E3C635E71}" destId="{BAC6A101-7F97-4C6C-8BB3-15C3674A9430}" srcOrd="1" destOrd="0" parTransId="{62E87C08-7E40-4203-B221-43A7C73AB91A}" sibTransId="{C8720C8F-7040-4A6D-8C6E-701DD9C348D3}"/>
    <dgm:cxn modelId="{35E1DB03-A8FD-49C9-AE3E-8048B68D3D9E}" type="presOf" srcId="{62E87C08-7E40-4203-B221-43A7C73AB91A}" destId="{F529E2E5-818D-40E1-BBDE-97B1CD1D9845}" srcOrd="0" destOrd="0" presId="urn:microsoft.com/office/officeart/2005/8/layout/hierarchy1"/>
    <dgm:cxn modelId="{DD681079-2FB8-43B1-B2F4-B3CFBDB105CE}" type="presParOf" srcId="{90F14CE4-A491-4B40-A46C-F6F3963CAEFE}" destId="{8E50F61C-3BCC-4C07-B6C5-8789B3ED8F2C}" srcOrd="0" destOrd="0" presId="urn:microsoft.com/office/officeart/2005/8/layout/hierarchy1"/>
    <dgm:cxn modelId="{294FD566-9DBA-48E7-A9D0-E992E5A908BA}" type="presParOf" srcId="{8E50F61C-3BCC-4C07-B6C5-8789B3ED8F2C}" destId="{D0BCF147-5CB7-4564-8AF0-688914B1F3EB}" srcOrd="0" destOrd="0" presId="urn:microsoft.com/office/officeart/2005/8/layout/hierarchy1"/>
    <dgm:cxn modelId="{3E57E89E-A28A-4EE6-B481-DBA81B323AB4}" type="presParOf" srcId="{D0BCF147-5CB7-4564-8AF0-688914B1F3EB}" destId="{74DE3773-1CF6-43FD-9B53-9B1F2B1C21C3}" srcOrd="0" destOrd="0" presId="urn:microsoft.com/office/officeart/2005/8/layout/hierarchy1"/>
    <dgm:cxn modelId="{240A1C10-83E2-481C-9F4E-C3D6F31EC520}" type="presParOf" srcId="{D0BCF147-5CB7-4564-8AF0-688914B1F3EB}" destId="{8028FF6B-02DB-45B7-A46A-121C428D6C77}" srcOrd="1" destOrd="0" presId="urn:microsoft.com/office/officeart/2005/8/layout/hierarchy1"/>
    <dgm:cxn modelId="{82510C2C-946D-464E-9BA4-422DE91248B4}" type="presParOf" srcId="{8E50F61C-3BCC-4C07-B6C5-8789B3ED8F2C}" destId="{170718C2-1664-46F3-9076-BBA2721A5E21}" srcOrd="1" destOrd="0" presId="urn:microsoft.com/office/officeart/2005/8/layout/hierarchy1"/>
    <dgm:cxn modelId="{6070DD7E-4C5B-4FE5-9778-BFAF35B24D3C}" type="presParOf" srcId="{170718C2-1664-46F3-9076-BBA2721A5E21}" destId="{0AFD370D-B89C-4609-A8D3-2F26D54EE885}" srcOrd="0" destOrd="0" presId="urn:microsoft.com/office/officeart/2005/8/layout/hierarchy1"/>
    <dgm:cxn modelId="{6C4AD5A3-BC6B-4FF2-8A35-2DC5C76A36C0}" type="presParOf" srcId="{170718C2-1664-46F3-9076-BBA2721A5E21}" destId="{9B1C66F5-58A1-4F7E-87A2-B3F111043D69}" srcOrd="1" destOrd="0" presId="urn:microsoft.com/office/officeart/2005/8/layout/hierarchy1"/>
    <dgm:cxn modelId="{6E8363AC-CBFE-43F9-9910-A68C6319A2EB}" type="presParOf" srcId="{9B1C66F5-58A1-4F7E-87A2-B3F111043D69}" destId="{0D311798-8A80-4352-B26F-3D30791AC7FA}" srcOrd="0" destOrd="0" presId="urn:microsoft.com/office/officeart/2005/8/layout/hierarchy1"/>
    <dgm:cxn modelId="{9C002777-D1B0-4AD6-979B-CE0E7563DFB5}" type="presParOf" srcId="{0D311798-8A80-4352-B26F-3D30791AC7FA}" destId="{FBDDC57D-D146-4035-AC2B-E23FD4C19A62}" srcOrd="0" destOrd="0" presId="urn:microsoft.com/office/officeart/2005/8/layout/hierarchy1"/>
    <dgm:cxn modelId="{82F07E6E-825E-42B1-804F-29DB5DCC7BF7}" type="presParOf" srcId="{0D311798-8A80-4352-B26F-3D30791AC7FA}" destId="{84BA0C99-6BB0-48B1-BAA6-E334A03CE4CB}" srcOrd="1" destOrd="0" presId="urn:microsoft.com/office/officeart/2005/8/layout/hierarchy1"/>
    <dgm:cxn modelId="{CFA7BBFD-E5E2-46E9-B302-930D4236AA20}" type="presParOf" srcId="{9B1C66F5-58A1-4F7E-87A2-B3F111043D69}" destId="{0290C95C-B1C3-4A3E-926B-A0CB9B49B07E}" srcOrd="1" destOrd="0" presId="urn:microsoft.com/office/officeart/2005/8/layout/hierarchy1"/>
    <dgm:cxn modelId="{512783AD-B6C0-4124-B931-13CC03C79844}" type="presParOf" srcId="{0290C95C-B1C3-4A3E-926B-A0CB9B49B07E}" destId="{3BC882D2-7D20-4A1E-AB0F-ED73CF88DDDF}" srcOrd="0" destOrd="0" presId="urn:microsoft.com/office/officeart/2005/8/layout/hierarchy1"/>
    <dgm:cxn modelId="{F7157DCA-ECA2-4EB1-A86A-279B64939BED}" type="presParOf" srcId="{0290C95C-B1C3-4A3E-926B-A0CB9B49B07E}" destId="{771AC052-268C-47FE-B6CB-ABF47FAA0788}" srcOrd="1" destOrd="0" presId="urn:microsoft.com/office/officeart/2005/8/layout/hierarchy1"/>
    <dgm:cxn modelId="{67AAA100-A8A9-4D42-8AB1-6C3905690765}" type="presParOf" srcId="{771AC052-268C-47FE-B6CB-ABF47FAA0788}" destId="{CB8F62CE-CE88-4163-9BCE-EB97AA07E462}" srcOrd="0" destOrd="0" presId="urn:microsoft.com/office/officeart/2005/8/layout/hierarchy1"/>
    <dgm:cxn modelId="{0FC2326F-D4EB-48B8-B953-FB01FA1009D0}" type="presParOf" srcId="{CB8F62CE-CE88-4163-9BCE-EB97AA07E462}" destId="{93A6B156-C178-48EE-A6EE-36C899384718}" srcOrd="0" destOrd="0" presId="urn:microsoft.com/office/officeart/2005/8/layout/hierarchy1"/>
    <dgm:cxn modelId="{D37A6F05-74AF-483E-85EB-DD93358DE3BB}" type="presParOf" srcId="{CB8F62CE-CE88-4163-9BCE-EB97AA07E462}" destId="{4989B87D-AAE9-4E96-B8E1-982DD9789CD1}" srcOrd="1" destOrd="0" presId="urn:microsoft.com/office/officeart/2005/8/layout/hierarchy1"/>
    <dgm:cxn modelId="{B36C5CE5-B1A4-4293-A711-071BCFF5AD1C}" type="presParOf" srcId="{771AC052-268C-47FE-B6CB-ABF47FAA0788}" destId="{BA77E647-FF90-4E36-A5BC-E8AE5F9D9DFB}" srcOrd="1" destOrd="0" presId="urn:microsoft.com/office/officeart/2005/8/layout/hierarchy1"/>
    <dgm:cxn modelId="{833F4F71-8AB5-4593-9A5F-435A3C8C2850}" type="presParOf" srcId="{170718C2-1664-46F3-9076-BBA2721A5E21}" destId="{F529E2E5-818D-40E1-BBDE-97B1CD1D9845}" srcOrd="2" destOrd="0" presId="urn:microsoft.com/office/officeart/2005/8/layout/hierarchy1"/>
    <dgm:cxn modelId="{DE1C56C6-605E-40F6-B7E8-C0B24587458E}" type="presParOf" srcId="{170718C2-1664-46F3-9076-BBA2721A5E21}" destId="{25C1796D-20B0-4EE7-871A-FF42E535FBA2}" srcOrd="3" destOrd="0" presId="urn:microsoft.com/office/officeart/2005/8/layout/hierarchy1"/>
    <dgm:cxn modelId="{EA5AC3B5-D25C-4B02-9740-29B914A15986}" type="presParOf" srcId="{25C1796D-20B0-4EE7-871A-FF42E535FBA2}" destId="{D33D15BD-DC5F-4072-BCA3-674BC0F362A2}" srcOrd="0" destOrd="0" presId="urn:microsoft.com/office/officeart/2005/8/layout/hierarchy1"/>
    <dgm:cxn modelId="{A798AB3D-4984-43E9-8345-9DAFF36BDBA7}" type="presParOf" srcId="{D33D15BD-DC5F-4072-BCA3-674BC0F362A2}" destId="{C2407867-6B80-4685-9186-7E181DD2191B}" srcOrd="0" destOrd="0" presId="urn:microsoft.com/office/officeart/2005/8/layout/hierarchy1"/>
    <dgm:cxn modelId="{58FEFD0E-009F-4BF8-A930-1F19759DCAB4}" type="presParOf" srcId="{D33D15BD-DC5F-4072-BCA3-674BC0F362A2}" destId="{EB621F55-1E80-4153-85F2-93A204230685}" srcOrd="1" destOrd="0" presId="urn:microsoft.com/office/officeart/2005/8/layout/hierarchy1"/>
    <dgm:cxn modelId="{713200E8-F7CF-4557-9C0B-20B8367570D0}" type="presParOf" srcId="{25C1796D-20B0-4EE7-871A-FF42E535FBA2}" destId="{C7E87AEC-8AD8-4254-93B4-2CDB7F390162}" srcOrd="1" destOrd="0" presId="urn:microsoft.com/office/officeart/2005/8/layout/hierarchy1"/>
    <dgm:cxn modelId="{753AE028-2367-41E5-B5A9-B0A297749132}" type="presParOf" srcId="{C7E87AEC-8AD8-4254-93B4-2CDB7F390162}" destId="{2D5050AA-19BA-46E9-A1E4-53E1548C0F69}" srcOrd="0" destOrd="0" presId="urn:microsoft.com/office/officeart/2005/8/layout/hierarchy1"/>
    <dgm:cxn modelId="{B07E42D3-7B53-4B3B-88E3-1D7BB618A1A6}" type="presParOf" srcId="{C7E87AEC-8AD8-4254-93B4-2CDB7F390162}" destId="{872A5C9E-EAF5-41DE-BC94-D1945C4CA9AF}" srcOrd="1" destOrd="0" presId="urn:microsoft.com/office/officeart/2005/8/layout/hierarchy1"/>
    <dgm:cxn modelId="{95BBE1C7-2D1F-448D-9A97-4FEF0D2FA565}" type="presParOf" srcId="{872A5C9E-EAF5-41DE-BC94-D1945C4CA9AF}" destId="{3B11E7EA-FD5D-4D05-A46D-B32ED0E8CBC4}" srcOrd="0" destOrd="0" presId="urn:microsoft.com/office/officeart/2005/8/layout/hierarchy1"/>
    <dgm:cxn modelId="{FFFAF3F6-18CD-492D-893B-7CEC6CD1FAC7}" type="presParOf" srcId="{3B11E7EA-FD5D-4D05-A46D-B32ED0E8CBC4}" destId="{144CE4F0-F261-4A6C-883B-F422EA10E731}" srcOrd="0" destOrd="0" presId="urn:microsoft.com/office/officeart/2005/8/layout/hierarchy1"/>
    <dgm:cxn modelId="{88FFEB2A-6C63-4A80-A6B6-366B30828732}" type="presParOf" srcId="{3B11E7EA-FD5D-4D05-A46D-B32ED0E8CBC4}" destId="{DCF7625B-9D97-4F84-B03D-A28B40443F09}" srcOrd="1" destOrd="0" presId="urn:microsoft.com/office/officeart/2005/8/layout/hierarchy1"/>
    <dgm:cxn modelId="{DA1CBC1C-AD52-47D3-8637-CEB01746C2CB}" type="presParOf" srcId="{872A5C9E-EAF5-41DE-BC94-D1945C4CA9AF}" destId="{6661E3F2-344A-40FF-AC62-D380F4BF5C1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CAB2DA-688A-4759-8032-1280CA0D2AB4}">
      <dsp:nvSpPr>
        <dsp:cNvPr id="0" name=""/>
        <dsp:cNvSpPr/>
      </dsp:nvSpPr>
      <dsp:spPr>
        <a:xfrm>
          <a:off x="2438399"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Λοίμωξη στην ουρήθρα </a:t>
          </a:r>
          <a:endParaRPr lang="el-GR" sz="1800" kern="1200" dirty="0"/>
        </a:p>
      </dsp:txBody>
      <dsp:txXfrm>
        <a:off x="2438399" y="0"/>
        <a:ext cx="3657600" cy="1269999"/>
      </dsp:txXfrm>
    </dsp:sp>
    <dsp:sp modelId="{E73C858A-2FB0-4FB2-9F89-A1502466645B}">
      <dsp:nvSpPr>
        <dsp:cNvPr id="0" name=""/>
        <dsp:cNvSpPr/>
      </dsp:nvSpPr>
      <dsp:spPr>
        <a:xfrm>
          <a:off x="0" y="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l-GR" sz="2300" kern="1200" dirty="0" smtClean="0"/>
            <a:t>Ουρηθρίτιδα </a:t>
          </a:r>
          <a:endParaRPr lang="el-GR" sz="2300" kern="1200" dirty="0"/>
        </a:p>
      </dsp:txBody>
      <dsp:txXfrm>
        <a:off x="0" y="0"/>
        <a:ext cx="2438400" cy="1269999"/>
      </dsp:txXfrm>
    </dsp:sp>
    <dsp:sp modelId="{F56F8D11-38E9-4F16-A730-F7312F7B9C2D}">
      <dsp:nvSpPr>
        <dsp:cNvPr id="0" name=""/>
        <dsp:cNvSpPr/>
      </dsp:nvSpPr>
      <dsp:spPr>
        <a:xfrm>
          <a:off x="2438399"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Λοίμωξη της ουροδόχου κύστης</a:t>
          </a:r>
          <a:endParaRPr lang="el-GR" sz="1800" kern="1200" dirty="0"/>
        </a:p>
      </dsp:txBody>
      <dsp:txXfrm>
        <a:off x="2438399" y="1397000"/>
        <a:ext cx="3657600" cy="1269999"/>
      </dsp:txXfrm>
    </dsp:sp>
    <dsp:sp modelId="{25DD3142-2AF4-449F-82A6-B3B4B1BDF794}">
      <dsp:nvSpPr>
        <dsp:cNvPr id="0" name=""/>
        <dsp:cNvSpPr/>
      </dsp:nvSpPr>
      <dsp:spPr>
        <a:xfrm>
          <a:off x="0" y="139700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l-GR" sz="2300" kern="1200" dirty="0" smtClean="0"/>
            <a:t>Κυστίτιδα </a:t>
          </a:r>
          <a:endParaRPr lang="el-GR" sz="2300" kern="1200" dirty="0"/>
        </a:p>
      </dsp:txBody>
      <dsp:txXfrm>
        <a:off x="0" y="1397000"/>
        <a:ext cx="2438400" cy="1269999"/>
      </dsp:txXfrm>
    </dsp:sp>
    <dsp:sp modelId="{1DDFC12F-361C-467A-9DC1-2F6B2BE18E06}">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Λοίμωξη των νεφρών, μετά από την μεταφορά μικροβίων μέσω των ουρητήρων στα νεφρά </a:t>
          </a:r>
          <a:endParaRPr lang="el-GR" sz="1800" kern="1200" dirty="0"/>
        </a:p>
      </dsp:txBody>
      <dsp:txXfrm>
        <a:off x="2438400" y="2793999"/>
        <a:ext cx="3657600" cy="1269999"/>
      </dsp:txXfrm>
    </dsp:sp>
    <dsp:sp modelId="{8AE7F238-2F69-490B-9179-F9BBDB2BA927}">
      <dsp:nvSpPr>
        <dsp:cNvPr id="0" name=""/>
        <dsp:cNvSpPr/>
      </dsp:nvSpPr>
      <dsp:spPr>
        <a:xfrm>
          <a:off x="0" y="2793999"/>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l-GR" sz="2300" kern="1200" dirty="0" smtClean="0"/>
            <a:t>Πυελονεφρίτιδα </a:t>
          </a:r>
          <a:endParaRPr lang="el-GR" sz="2300" kern="1200" dirty="0"/>
        </a:p>
      </dsp:txBody>
      <dsp:txXfrm>
        <a:off x="0" y="2793999"/>
        <a:ext cx="2438400" cy="12699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3E2BA-D01F-45FA-8DC6-E7CF9816041B}">
      <dsp:nvSpPr>
        <dsp:cNvPr id="0" name=""/>
        <dsp:cNvSpPr/>
      </dsp:nvSpPr>
      <dsp:spPr>
        <a:xfrm>
          <a:off x="0" y="0"/>
          <a:ext cx="6096000" cy="17788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ΛΟΙΜΩΞΕΙΣ ΟΥΡΟΦΟΡΩΝ ΟΔΩΝ</a:t>
          </a:r>
          <a:endParaRPr lang="el-GR" sz="2400" kern="1200" dirty="0"/>
        </a:p>
      </dsp:txBody>
      <dsp:txXfrm>
        <a:off x="0" y="0"/>
        <a:ext cx="6096000" cy="1778806"/>
      </dsp:txXfrm>
    </dsp:sp>
    <dsp:sp modelId="{1BEB5213-447A-4389-BBF5-1C77B4E25265}">
      <dsp:nvSpPr>
        <dsp:cNvPr id="0" name=""/>
        <dsp:cNvSpPr/>
      </dsp:nvSpPr>
      <dsp:spPr>
        <a:xfrm>
          <a:off x="2976" y="1778806"/>
          <a:ext cx="2030015" cy="3735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u="sng" kern="1200" dirty="0" smtClean="0"/>
            <a:t>ΣΥΜΠΤΩΜΑΤΑ:</a:t>
          </a:r>
          <a:endParaRPr lang="el-GR" sz="1300" kern="1200" dirty="0" smtClean="0"/>
        </a:p>
        <a:p>
          <a:pPr lvl="0" algn="ctr" defTabSz="577850">
            <a:lnSpc>
              <a:spcPct val="90000"/>
            </a:lnSpc>
            <a:spcBef>
              <a:spcPct val="0"/>
            </a:spcBef>
            <a:spcAft>
              <a:spcPct val="35000"/>
            </a:spcAft>
          </a:pPr>
          <a:endParaRPr lang="el-GR" sz="1300" kern="1200" dirty="0" smtClean="0"/>
        </a:p>
        <a:p>
          <a:pPr lvl="0" algn="ctr" defTabSz="577850">
            <a:lnSpc>
              <a:spcPct val="90000"/>
            </a:lnSpc>
            <a:spcBef>
              <a:spcPct val="0"/>
            </a:spcBef>
            <a:spcAft>
              <a:spcPct val="35000"/>
            </a:spcAft>
          </a:pPr>
          <a:r>
            <a:rPr lang="el-GR" sz="1300" b="1" kern="1200" dirty="0" smtClean="0"/>
            <a:t>● Συχνοουρία</a:t>
          </a:r>
          <a:endParaRPr lang="el-GR" sz="1300" kern="1200" dirty="0" smtClean="0"/>
        </a:p>
        <a:p>
          <a:pPr lvl="0" algn="ctr" defTabSz="577850">
            <a:lnSpc>
              <a:spcPct val="90000"/>
            </a:lnSpc>
            <a:spcBef>
              <a:spcPct val="0"/>
            </a:spcBef>
            <a:spcAft>
              <a:spcPct val="35000"/>
            </a:spcAft>
          </a:pPr>
          <a:r>
            <a:rPr lang="el-GR" sz="1300" b="1" kern="1200" dirty="0" smtClean="0"/>
            <a:t>● Δυσουρία</a:t>
          </a:r>
          <a:endParaRPr lang="el-GR" sz="1300" kern="1200" dirty="0" smtClean="0"/>
        </a:p>
        <a:p>
          <a:pPr lvl="0" algn="ctr" defTabSz="577850">
            <a:lnSpc>
              <a:spcPct val="90000"/>
            </a:lnSpc>
            <a:spcBef>
              <a:spcPct val="0"/>
            </a:spcBef>
            <a:spcAft>
              <a:spcPct val="35000"/>
            </a:spcAft>
          </a:pPr>
          <a:r>
            <a:rPr lang="el-GR" sz="1300" b="1" kern="1200" dirty="0" smtClean="0"/>
            <a:t>● Αίσθημα καύσου κατά την ούρηση</a:t>
          </a:r>
          <a:endParaRPr lang="el-GR" sz="1300" kern="1200" dirty="0"/>
        </a:p>
      </dsp:txBody>
      <dsp:txXfrm>
        <a:off x="2976" y="1778806"/>
        <a:ext cx="2030015" cy="3735493"/>
      </dsp:txXfrm>
    </dsp:sp>
    <dsp:sp modelId="{A9B47473-D69D-4B63-927D-D42C3CD83470}">
      <dsp:nvSpPr>
        <dsp:cNvPr id="0" name=""/>
        <dsp:cNvSpPr/>
      </dsp:nvSpPr>
      <dsp:spPr>
        <a:xfrm>
          <a:off x="2032992" y="1778806"/>
          <a:ext cx="2030015" cy="3735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u="sng" kern="1200" dirty="0" smtClean="0"/>
            <a:t>ΟΥΡΑ:</a:t>
          </a:r>
          <a:endParaRPr lang="el-GR" sz="1300" kern="1200" dirty="0" smtClean="0"/>
        </a:p>
        <a:p>
          <a:pPr lvl="0" algn="ctr" defTabSz="577850">
            <a:lnSpc>
              <a:spcPct val="90000"/>
            </a:lnSpc>
            <a:spcBef>
              <a:spcPct val="0"/>
            </a:spcBef>
            <a:spcAft>
              <a:spcPct val="35000"/>
            </a:spcAft>
          </a:pPr>
          <a:endParaRPr lang="el-GR" sz="1300" kern="1200" dirty="0" smtClean="0"/>
        </a:p>
        <a:p>
          <a:pPr lvl="0" algn="ctr" defTabSz="577850">
            <a:lnSpc>
              <a:spcPct val="90000"/>
            </a:lnSpc>
            <a:spcBef>
              <a:spcPct val="0"/>
            </a:spcBef>
            <a:spcAft>
              <a:spcPct val="35000"/>
            </a:spcAft>
          </a:pPr>
          <a:r>
            <a:rPr lang="el-GR" sz="1300" b="1" kern="1200" dirty="0" smtClean="0"/>
            <a:t>● Θολά</a:t>
          </a:r>
          <a:endParaRPr lang="el-GR" sz="1300" kern="1200" dirty="0" smtClean="0"/>
        </a:p>
        <a:p>
          <a:pPr lvl="0" algn="ctr" defTabSz="577850">
            <a:lnSpc>
              <a:spcPct val="90000"/>
            </a:lnSpc>
            <a:spcBef>
              <a:spcPct val="0"/>
            </a:spcBef>
            <a:spcAft>
              <a:spcPct val="35000"/>
            </a:spcAft>
          </a:pPr>
          <a:r>
            <a:rPr lang="el-GR" sz="1300" b="1" kern="1200" dirty="0" smtClean="0"/>
            <a:t>● Δυσάρεστη οσμή</a:t>
          </a:r>
          <a:endParaRPr lang="el-GR" sz="1300" kern="1200" dirty="0"/>
        </a:p>
      </dsp:txBody>
      <dsp:txXfrm>
        <a:off x="2032992" y="1778806"/>
        <a:ext cx="2030015" cy="3735493"/>
      </dsp:txXfrm>
    </dsp:sp>
    <dsp:sp modelId="{1D7B44FA-1C2D-43C4-B101-2F8B56B22D2C}">
      <dsp:nvSpPr>
        <dsp:cNvPr id="0" name=""/>
        <dsp:cNvSpPr/>
      </dsp:nvSpPr>
      <dsp:spPr>
        <a:xfrm>
          <a:off x="4063007" y="1778806"/>
          <a:ext cx="2030015" cy="3735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u="sng" kern="1200" dirty="0" smtClean="0"/>
            <a:t>ΜΙΚΡΟΒΙΑ ΚΑΤΑ ΣΕΙΡΑ ΕΜΦΑΝΙΣΗΣ</a:t>
          </a:r>
          <a:endParaRPr lang="el-GR" sz="1300" kern="1200" dirty="0" smtClean="0"/>
        </a:p>
        <a:p>
          <a:pPr lvl="0" algn="ctr" defTabSz="577850">
            <a:lnSpc>
              <a:spcPct val="90000"/>
            </a:lnSpc>
            <a:spcBef>
              <a:spcPct val="0"/>
            </a:spcBef>
            <a:spcAft>
              <a:spcPct val="35000"/>
            </a:spcAft>
          </a:pPr>
          <a:endParaRPr lang="el-GR" sz="1300" kern="1200" dirty="0" smtClean="0"/>
        </a:p>
        <a:p>
          <a:pPr lvl="0" algn="ctr" defTabSz="577850">
            <a:lnSpc>
              <a:spcPct val="90000"/>
            </a:lnSpc>
            <a:spcBef>
              <a:spcPct val="0"/>
            </a:spcBef>
            <a:spcAft>
              <a:spcPct val="35000"/>
            </a:spcAft>
          </a:pPr>
          <a:r>
            <a:rPr lang="en-US" sz="1300" b="1" kern="1200" dirty="0" smtClean="0"/>
            <a:t>E</a:t>
          </a:r>
          <a:r>
            <a:rPr lang="el-GR" sz="1300" b="1" kern="1200" dirty="0" smtClean="0"/>
            <a:t>. </a:t>
          </a:r>
          <a:r>
            <a:rPr lang="en-US" sz="1300" b="1" kern="1200" dirty="0" smtClean="0"/>
            <a:t>coli</a:t>
          </a:r>
          <a:endParaRPr lang="el-GR" sz="1300" kern="1200" dirty="0" smtClean="0"/>
        </a:p>
        <a:p>
          <a:pPr lvl="0" algn="ctr" defTabSz="577850">
            <a:lnSpc>
              <a:spcPct val="90000"/>
            </a:lnSpc>
            <a:spcBef>
              <a:spcPct val="0"/>
            </a:spcBef>
            <a:spcAft>
              <a:spcPct val="35000"/>
            </a:spcAft>
          </a:pPr>
          <a:r>
            <a:rPr lang="el-GR" sz="1300" b="1" kern="1200" dirty="0" smtClean="0"/>
            <a:t>Εντερόκοκκοι</a:t>
          </a:r>
          <a:endParaRPr lang="el-GR" sz="1300" kern="1200" dirty="0" smtClean="0"/>
        </a:p>
        <a:p>
          <a:pPr lvl="0" algn="ctr" defTabSz="577850">
            <a:lnSpc>
              <a:spcPct val="90000"/>
            </a:lnSpc>
            <a:spcBef>
              <a:spcPct val="0"/>
            </a:spcBef>
            <a:spcAft>
              <a:spcPct val="35000"/>
            </a:spcAft>
          </a:pPr>
          <a:r>
            <a:rPr lang="en-US" sz="1300" b="1" kern="1200" dirty="0" smtClean="0"/>
            <a:t>Klebsiella pneumoniae</a:t>
          </a:r>
          <a:endParaRPr lang="el-GR" sz="1300" kern="1200" dirty="0" smtClean="0"/>
        </a:p>
        <a:p>
          <a:pPr lvl="0" algn="ctr" defTabSz="577850">
            <a:lnSpc>
              <a:spcPct val="90000"/>
            </a:lnSpc>
            <a:spcBef>
              <a:spcPct val="0"/>
            </a:spcBef>
            <a:spcAft>
              <a:spcPct val="35000"/>
            </a:spcAft>
          </a:pPr>
          <a:r>
            <a:rPr lang="en-US" sz="1300" b="1" kern="1200" dirty="0" smtClean="0"/>
            <a:t>Klebsiella </a:t>
          </a:r>
          <a:r>
            <a:rPr lang="en-US" sz="1300" b="1" kern="1200" dirty="0" err="1" smtClean="0"/>
            <a:t>aerogenes</a:t>
          </a:r>
          <a:endParaRPr lang="el-GR" sz="1300" kern="1200" dirty="0" smtClean="0"/>
        </a:p>
        <a:p>
          <a:pPr lvl="0" algn="ctr" defTabSz="577850">
            <a:lnSpc>
              <a:spcPct val="90000"/>
            </a:lnSpc>
            <a:spcBef>
              <a:spcPct val="0"/>
            </a:spcBef>
            <a:spcAft>
              <a:spcPct val="35000"/>
            </a:spcAft>
          </a:pPr>
          <a:r>
            <a:rPr lang="en-US" sz="1300" b="1" kern="1200" dirty="0" smtClean="0"/>
            <a:t>Proteus mirabilis</a:t>
          </a:r>
          <a:endParaRPr lang="el-GR" sz="1300" kern="1200" dirty="0" smtClean="0"/>
        </a:p>
        <a:p>
          <a:pPr lvl="0" algn="ctr" defTabSz="577850">
            <a:lnSpc>
              <a:spcPct val="90000"/>
            </a:lnSpc>
            <a:spcBef>
              <a:spcPct val="0"/>
            </a:spcBef>
            <a:spcAft>
              <a:spcPct val="35000"/>
            </a:spcAft>
          </a:pPr>
          <a:r>
            <a:rPr lang="en-US" sz="1300" b="1" kern="1200" dirty="0" smtClean="0"/>
            <a:t>Proteus </a:t>
          </a:r>
          <a:r>
            <a:rPr lang="en-US" sz="1300" b="1" kern="1200" dirty="0" err="1" smtClean="0"/>
            <a:t>vulgaris</a:t>
          </a:r>
          <a:endParaRPr lang="el-GR" sz="1300" kern="1200" dirty="0" smtClean="0"/>
        </a:p>
        <a:p>
          <a:pPr lvl="0" algn="ctr" defTabSz="577850">
            <a:lnSpc>
              <a:spcPct val="90000"/>
            </a:lnSpc>
            <a:spcBef>
              <a:spcPct val="0"/>
            </a:spcBef>
            <a:spcAft>
              <a:spcPct val="35000"/>
            </a:spcAft>
          </a:pPr>
          <a:r>
            <a:rPr lang="en-US" sz="1300" b="1" kern="1200" dirty="0" smtClean="0"/>
            <a:t>Str. </a:t>
          </a:r>
          <a:r>
            <a:rPr lang="en-US" sz="1300" b="1" kern="1200" dirty="0" err="1" smtClean="0"/>
            <a:t>faecalis</a:t>
          </a:r>
          <a:endParaRPr lang="el-GR" sz="1300" kern="1200" dirty="0" smtClean="0"/>
        </a:p>
        <a:p>
          <a:pPr lvl="0" algn="ctr" defTabSz="577850">
            <a:lnSpc>
              <a:spcPct val="90000"/>
            </a:lnSpc>
            <a:spcBef>
              <a:spcPct val="0"/>
            </a:spcBef>
            <a:spcAft>
              <a:spcPct val="35000"/>
            </a:spcAft>
          </a:pPr>
          <a:r>
            <a:rPr lang="en-US" sz="1300" b="1" kern="1200" dirty="0" smtClean="0"/>
            <a:t>Str. </a:t>
          </a:r>
          <a:r>
            <a:rPr lang="en-US" sz="1300" b="1" kern="1200" dirty="0" err="1" smtClean="0"/>
            <a:t>faecium</a:t>
          </a:r>
          <a:endParaRPr lang="el-GR" sz="1300" kern="1200" dirty="0" smtClean="0"/>
        </a:p>
        <a:p>
          <a:pPr lvl="0" algn="ctr" defTabSz="577850">
            <a:lnSpc>
              <a:spcPct val="90000"/>
            </a:lnSpc>
            <a:spcBef>
              <a:spcPct val="0"/>
            </a:spcBef>
            <a:spcAft>
              <a:spcPct val="35000"/>
            </a:spcAft>
          </a:pPr>
          <a:r>
            <a:rPr lang="en-US" sz="1300" b="1" kern="1200" dirty="0" smtClean="0"/>
            <a:t>Pseudomonas </a:t>
          </a:r>
          <a:r>
            <a:rPr lang="en-US" sz="1300" b="1" kern="1200" dirty="0" err="1" smtClean="0"/>
            <a:t>aeruginosa</a:t>
          </a:r>
          <a:endParaRPr lang="el-GR" sz="1300" kern="1200" dirty="0" smtClean="0"/>
        </a:p>
        <a:p>
          <a:pPr lvl="0" algn="ctr" defTabSz="577850">
            <a:lnSpc>
              <a:spcPct val="90000"/>
            </a:lnSpc>
            <a:spcBef>
              <a:spcPct val="0"/>
            </a:spcBef>
            <a:spcAft>
              <a:spcPct val="35000"/>
            </a:spcAft>
          </a:pPr>
          <a:r>
            <a:rPr lang="en-US" sz="1300" b="1" kern="1200" dirty="0" smtClean="0"/>
            <a:t>St. </a:t>
          </a:r>
          <a:r>
            <a:rPr lang="en-US" sz="1300" b="1" kern="1200" dirty="0" err="1" smtClean="0"/>
            <a:t>saprophiticus</a:t>
          </a:r>
          <a:endParaRPr lang="el-GR" sz="1300" kern="1200" dirty="0" smtClean="0"/>
        </a:p>
        <a:p>
          <a:pPr lvl="0" algn="ctr" defTabSz="577850">
            <a:lnSpc>
              <a:spcPct val="90000"/>
            </a:lnSpc>
            <a:spcBef>
              <a:spcPct val="0"/>
            </a:spcBef>
            <a:spcAft>
              <a:spcPct val="35000"/>
            </a:spcAft>
          </a:pPr>
          <a:r>
            <a:rPr lang="en-US" sz="1300" b="1" kern="1200" dirty="0" smtClean="0"/>
            <a:t>Candida albicans</a:t>
          </a:r>
          <a:endParaRPr lang="el-GR" sz="1300" kern="1200" dirty="0"/>
        </a:p>
      </dsp:txBody>
      <dsp:txXfrm>
        <a:off x="4063007" y="1778806"/>
        <a:ext cx="2030015" cy="3735493"/>
      </dsp:txXfrm>
    </dsp:sp>
    <dsp:sp modelId="{090E26C1-E617-41DD-B4EF-8A19F2D3C980}">
      <dsp:nvSpPr>
        <dsp:cNvPr id="0" name=""/>
        <dsp:cNvSpPr/>
      </dsp:nvSpPr>
      <dsp:spPr>
        <a:xfrm>
          <a:off x="0" y="5514299"/>
          <a:ext cx="6096000" cy="41505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0BE312-161D-408A-9F5F-B6CD985406CC}">
      <dsp:nvSpPr>
        <dsp:cNvPr id="0" name=""/>
        <dsp:cNvSpPr/>
      </dsp:nvSpPr>
      <dsp:spPr>
        <a:xfrm>
          <a:off x="2359428" y="4416"/>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Λήψη δείγματος</a:t>
          </a:r>
          <a:r>
            <a:rPr lang="en-US" sz="1400" b="1" kern="1200" dirty="0" smtClean="0"/>
            <a:t> </a:t>
          </a:r>
          <a:endParaRPr lang="el-GR" sz="1100" kern="1200" dirty="0"/>
        </a:p>
      </dsp:txBody>
      <dsp:txXfrm>
        <a:off x="2359428" y="4416"/>
        <a:ext cx="2282066" cy="570516"/>
      </dsp:txXfrm>
    </dsp:sp>
    <dsp:sp modelId="{EA18230A-C4C2-467C-8D4A-110EBB5A2441}">
      <dsp:nvSpPr>
        <dsp:cNvPr id="0" name=""/>
        <dsp:cNvSpPr/>
      </dsp:nvSpPr>
      <dsp:spPr>
        <a:xfrm rot="5400000">
          <a:off x="3393490" y="589196"/>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589196"/>
        <a:ext cx="213943" cy="256732"/>
      </dsp:txXfrm>
    </dsp:sp>
    <dsp:sp modelId="{68469556-FA69-4F62-989F-D54BF203A345}">
      <dsp:nvSpPr>
        <dsp:cNvPr id="0" name=""/>
        <dsp:cNvSpPr/>
      </dsp:nvSpPr>
      <dsp:spPr>
        <a:xfrm>
          <a:off x="2359428" y="860191"/>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Μικροσκόπηση, μέτρηση </a:t>
          </a:r>
          <a:r>
            <a:rPr lang="en-US" sz="1400" b="1" kern="1200" dirty="0" smtClean="0"/>
            <a:t>pH</a:t>
          </a:r>
          <a:endParaRPr lang="el-GR" sz="1400" b="1" kern="1200" dirty="0"/>
        </a:p>
      </dsp:txBody>
      <dsp:txXfrm>
        <a:off x="2359428" y="860191"/>
        <a:ext cx="2282066" cy="570516"/>
      </dsp:txXfrm>
    </dsp:sp>
    <dsp:sp modelId="{85A09EBD-E7E2-4B3D-8266-94659E5F69D4}">
      <dsp:nvSpPr>
        <dsp:cNvPr id="0" name=""/>
        <dsp:cNvSpPr/>
      </dsp:nvSpPr>
      <dsp:spPr>
        <a:xfrm rot="5400000">
          <a:off x="3393490" y="1444971"/>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1444971"/>
        <a:ext cx="213943" cy="256732"/>
      </dsp:txXfrm>
    </dsp:sp>
    <dsp:sp modelId="{AAB42071-66F4-4F30-BA0D-82CCF832857C}">
      <dsp:nvSpPr>
        <dsp:cNvPr id="0" name=""/>
        <dsp:cNvSpPr/>
      </dsp:nvSpPr>
      <dsp:spPr>
        <a:xfrm>
          <a:off x="2359428" y="1715966"/>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Εμβολιασμός σε θρεπτικά υλικά</a:t>
          </a:r>
          <a:endParaRPr lang="el-GR" sz="1400" kern="1200" dirty="0" smtClean="0"/>
        </a:p>
      </dsp:txBody>
      <dsp:txXfrm>
        <a:off x="2359428" y="1715966"/>
        <a:ext cx="2282066" cy="570516"/>
      </dsp:txXfrm>
    </dsp:sp>
    <dsp:sp modelId="{1D39DD9F-5AD3-4B34-B01C-636E7C145EA3}">
      <dsp:nvSpPr>
        <dsp:cNvPr id="0" name=""/>
        <dsp:cNvSpPr/>
      </dsp:nvSpPr>
      <dsp:spPr>
        <a:xfrm rot="5400000">
          <a:off x="3393490" y="2300746"/>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2300746"/>
        <a:ext cx="213943" cy="256732"/>
      </dsp:txXfrm>
    </dsp:sp>
    <dsp:sp modelId="{584B4B4B-876C-4CC2-8FE2-55D4D258AB02}">
      <dsp:nvSpPr>
        <dsp:cNvPr id="0" name=""/>
        <dsp:cNvSpPr/>
      </dsp:nvSpPr>
      <dsp:spPr>
        <a:xfrm>
          <a:off x="2359428" y="2571741"/>
          <a:ext cx="2282066" cy="785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 </a:t>
          </a:r>
          <a:r>
            <a:rPr lang="el-GR" sz="1400" b="1" kern="1200" dirty="0" smtClean="0"/>
            <a:t>Μέτρηση αποικιών/υπολογισμός αριθμού μικροβίων/</a:t>
          </a:r>
          <a:r>
            <a:rPr lang="en-US" sz="1400" b="1" kern="1200" dirty="0" smtClean="0"/>
            <a:t>ml</a:t>
          </a:r>
          <a:endParaRPr lang="el-GR" sz="1400" kern="1200" dirty="0" smtClean="0"/>
        </a:p>
        <a:p>
          <a:pPr lvl="0" algn="ctr" defTabSz="488950">
            <a:lnSpc>
              <a:spcPct val="90000"/>
            </a:lnSpc>
            <a:spcBef>
              <a:spcPct val="0"/>
            </a:spcBef>
            <a:spcAft>
              <a:spcPct val="35000"/>
            </a:spcAft>
          </a:pPr>
          <a:endParaRPr lang="el-GR" sz="1100" kern="1200" dirty="0"/>
        </a:p>
      </dsp:txBody>
      <dsp:txXfrm>
        <a:off x="2359428" y="2571741"/>
        <a:ext cx="2282066" cy="785846"/>
      </dsp:txXfrm>
    </dsp:sp>
    <dsp:sp modelId="{EBB1CC0E-F596-440E-B3E6-7CD2F035392D}">
      <dsp:nvSpPr>
        <dsp:cNvPr id="0" name=""/>
        <dsp:cNvSpPr/>
      </dsp:nvSpPr>
      <dsp:spPr>
        <a:xfrm rot="5400000">
          <a:off x="3393490" y="3371851"/>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3371851"/>
        <a:ext cx="213943" cy="256732"/>
      </dsp:txXfrm>
    </dsp:sp>
    <dsp:sp modelId="{3797BF54-6214-4D42-8F29-3A0C1E929BB4}">
      <dsp:nvSpPr>
        <dsp:cNvPr id="0" name=""/>
        <dsp:cNvSpPr/>
      </dsp:nvSpPr>
      <dsp:spPr>
        <a:xfrm>
          <a:off x="2359428" y="3642846"/>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Αξιολόγηση αποτελεσμάτων</a:t>
          </a:r>
          <a:endParaRPr lang="el-GR" sz="1400" kern="1200" dirty="0" smtClean="0"/>
        </a:p>
      </dsp:txBody>
      <dsp:txXfrm>
        <a:off x="2359428" y="3642846"/>
        <a:ext cx="2282066" cy="570516"/>
      </dsp:txXfrm>
    </dsp:sp>
    <dsp:sp modelId="{A9506DFF-E161-447C-A5A3-1E976D48DF5E}">
      <dsp:nvSpPr>
        <dsp:cNvPr id="0" name=""/>
        <dsp:cNvSpPr/>
      </dsp:nvSpPr>
      <dsp:spPr>
        <a:xfrm rot="5400000">
          <a:off x="3393490" y="4227626"/>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4227626"/>
        <a:ext cx="213943" cy="256732"/>
      </dsp:txXfrm>
    </dsp:sp>
    <dsp:sp modelId="{D4B4A1CE-04DC-4DA6-A345-557F14123CF3}">
      <dsp:nvSpPr>
        <dsp:cNvPr id="0" name=""/>
        <dsp:cNvSpPr/>
      </dsp:nvSpPr>
      <dsp:spPr>
        <a:xfrm>
          <a:off x="2359428" y="4498621"/>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 </a:t>
          </a:r>
          <a:r>
            <a:rPr lang="el-GR" sz="1400" b="1" kern="1200" dirty="0" smtClean="0"/>
            <a:t>Ταυτοποίηση μικροβίων</a:t>
          </a:r>
          <a:endParaRPr lang="el-GR" sz="1400" kern="1200" dirty="0" smtClean="0"/>
        </a:p>
        <a:p>
          <a:pPr lvl="0" algn="ctr" defTabSz="488950">
            <a:lnSpc>
              <a:spcPct val="90000"/>
            </a:lnSpc>
            <a:spcBef>
              <a:spcPct val="0"/>
            </a:spcBef>
            <a:spcAft>
              <a:spcPct val="35000"/>
            </a:spcAft>
          </a:pPr>
          <a:endParaRPr lang="el-GR" sz="1100" kern="1200" dirty="0"/>
        </a:p>
      </dsp:txBody>
      <dsp:txXfrm>
        <a:off x="2359428" y="4498621"/>
        <a:ext cx="2282066" cy="570516"/>
      </dsp:txXfrm>
    </dsp:sp>
    <dsp:sp modelId="{CB3D2891-8827-4C4A-A8D8-9EBB16C15D75}">
      <dsp:nvSpPr>
        <dsp:cNvPr id="0" name=""/>
        <dsp:cNvSpPr/>
      </dsp:nvSpPr>
      <dsp:spPr>
        <a:xfrm rot="5400000">
          <a:off x="3393490" y="5083401"/>
          <a:ext cx="213943" cy="2567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3393490" y="5083401"/>
        <a:ext cx="213943" cy="256732"/>
      </dsp:txXfrm>
    </dsp:sp>
    <dsp:sp modelId="{3E4C7D13-008A-4DF2-AD35-5E4E1D3BF1E6}">
      <dsp:nvSpPr>
        <dsp:cNvPr id="0" name=""/>
        <dsp:cNvSpPr/>
      </dsp:nvSpPr>
      <dsp:spPr>
        <a:xfrm>
          <a:off x="2359428" y="5354396"/>
          <a:ext cx="2282066" cy="570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Αντιβιόγραμμα</a:t>
          </a:r>
          <a:endParaRPr lang="el-GR" sz="1400" kern="1200" dirty="0"/>
        </a:p>
      </dsp:txBody>
      <dsp:txXfrm>
        <a:off x="2359428" y="5354396"/>
        <a:ext cx="2282066" cy="57051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D1BB4-6CF0-4FFB-B284-767D856F642E}">
      <dsp:nvSpPr>
        <dsp:cNvPr id="0" name=""/>
        <dsp:cNvSpPr/>
      </dsp:nvSpPr>
      <dsp:spPr>
        <a:xfrm>
          <a:off x="7177945" y="2638382"/>
          <a:ext cx="730979" cy="347879"/>
        </a:xfrm>
        <a:custGeom>
          <a:avLst/>
          <a:gdLst/>
          <a:ahLst/>
          <a:cxnLst/>
          <a:rect l="0" t="0" r="0" b="0"/>
          <a:pathLst>
            <a:path>
              <a:moveTo>
                <a:pt x="0" y="0"/>
              </a:moveTo>
              <a:lnTo>
                <a:pt x="0" y="237069"/>
              </a:lnTo>
              <a:lnTo>
                <a:pt x="730979" y="237069"/>
              </a:lnTo>
              <a:lnTo>
                <a:pt x="730979" y="347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6E896-3EAD-409D-8E2D-487C2E08D03D}">
      <dsp:nvSpPr>
        <dsp:cNvPr id="0" name=""/>
        <dsp:cNvSpPr/>
      </dsp:nvSpPr>
      <dsp:spPr>
        <a:xfrm>
          <a:off x="6446966" y="2638382"/>
          <a:ext cx="730979" cy="347879"/>
        </a:xfrm>
        <a:custGeom>
          <a:avLst/>
          <a:gdLst/>
          <a:ahLst/>
          <a:cxnLst/>
          <a:rect l="0" t="0" r="0" b="0"/>
          <a:pathLst>
            <a:path>
              <a:moveTo>
                <a:pt x="730979" y="0"/>
              </a:moveTo>
              <a:lnTo>
                <a:pt x="730979" y="237069"/>
              </a:lnTo>
              <a:lnTo>
                <a:pt x="0" y="237069"/>
              </a:lnTo>
              <a:lnTo>
                <a:pt x="0" y="347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73717-61AE-42B1-87B7-7DC45EB49232}">
      <dsp:nvSpPr>
        <dsp:cNvPr id="0" name=""/>
        <dsp:cNvSpPr/>
      </dsp:nvSpPr>
      <dsp:spPr>
        <a:xfrm>
          <a:off x="4985006" y="1530947"/>
          <a:ext cx="2192938" cy="347879"/>
        </a:xfrm>
        <a:custGeom>
          <a:avLst/>
          <a:gdLst/>
          <a:ahLst/>
          <a:cxnLst/>
          <a:rect l="0" t="0" r="0" b="0"/>
          <a:pathLst>
            <a:path>
              <a:moveTo>
                <a:pt x="0" y="0"/>
              </a:moveTo>
              <a:lnTo>
                <a:pt x="0" y="237069"/>
              </a:lnTo>
              <a:lnTo>
                <a:pt x="2192938" y="237069"/>
              </a:lnTo>
              <a:lnTo>
                <a:pt x="2192938" y="347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E4D42-02E6-465F-A2FC-286067F8DAC8}">
      <dsp:nvSpPr>
        <dsp:cNvPr id="0" name=""/>
        <dsp:cNvSpPr/>
      </dsp:nvSpPr>
      <dsp:spPr>
        <a:xfrm>
          <a:off x="2792068" y="2638382"/>
          <a:ext cx="2182544" cy="336251"/>
        </a:xfrm>
        <a:custGeom>
          <a:avLst/>
          <a:gdLst/>
          <a:ahLst/>
          <a:cxnLst/>
          <a:rect l="0" t="0" r="0" b="0"/>
          <a:pathLst>
            <a:path>
              <a:moveTo>
                <a:pt x="0" y="0"/>
              </a:moveTo>
              <a:lnTo>
                <a:pt x="0" y="225441"/>
              </a:lnTo>
              <a:lnTo>
                <a:pt x="2182544" y="225441"/>
              </a:lnTo>
              <a:lnTo>
                <a:pt x="2182544" y="3362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5A0F4-162F-423D-A837-417A4A98E475}">
      <dsp:nvSpPr>
        <dsp:cNvPr id="0" name=""/>
        <dsp:cNvSpPr/>
      </dsp:nvSpPr>
      <dsp:spPr>
        <a:xfrm>
          <a:off x="2792068" y="2638382"/>
          <a:ext cx="730979" cy="347879"/>
        </a:xfrm>
        <a:custGeom>
          <a:avLst/>
          <a:gdLst/>
          <a:ahLst/>
          <a:cxnLst/>
          <a:rect l="0" t="0" r="0" b="0"/>
          <a:pathLst>
            <a:path>
              <a:moveTo>
                <a:pt x="0" y="0"/>
              </a:moveTo>
              <a:lnTo>
                <a:pt x="0" y="237069"/>
              </a:lnTo>
              <a:lnTo>
                <a:pt x="730979" y="237069"/>
              </a:lnTo>
              <a:lnTo>
                <a:pt x="730979" y="347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9F1BB-F92F-410B-A141-194F078EFB44}">
      <dsp:nvSpPr>
        <dsp:cNvPr id="0" name=""/>
        <dsp:cNvSpPr/>
      </dsp:nvSpPr>
      <dsp:spPr>
        <a:xfrm>
          <a:off x="2061088" y="2638382"/>
          <a:ext cx="730979" cy="347879"/>
        </a:xfrm>
        <a:custGeom>
          <a:avLst/>
          <a:gdLst/>
          <a:ahLst/>
          <a:cxnLst/>
          <a:rect l="0" t="0" r="0" b="0"/>
          <a:pathLst>
            <a:path>
              <a:moveTo>
                <a:pt x="730979" y="0"/>
              </a:moveTo>
              <a:lnTo>
                <a:pt x="730979" y="237069"/>
              </a:lnTo>
              <a:lnTo>
                <a:pt x="0" y="237069"/>
              </a:lnTo>
              <a:lnTo>
                <a:pt x="0" y="347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591C2-9FFC-4C36-AEF7-6D1166144819}">
      <dsp:nvSpPr>
        <dsp:cNvPr id="0" name=""/>
        <dsp:cNvSpPr/>
      </dsp:nvSpPr>
      <dsp:spPr>
        <a:xfrm>
          <a:off x="599129" y="2638382"/>
          <a:ext cx="2192938" cy="347879"/>
        </a:xfrm>
        <a:custGeom>
          <a:avLst/>
          <a:gdLst/>
          <a:ahLst/>
          <a:cxnLst/>
          <a:rect l="0" t="0" r="0" b="0"/>
          <a:pathLst>
            <a:path>
              <a:moveTo>
                <a:pt x="2192938" y="0"/>
              </a:moveTo>
              <a:lnTo>
                <a:pt x="2192938" y="237069"/>
              </a:lnTo>
              <a:lnTo>
                <a:pt x="0" y="237069"/>
              </a:lnTo>
              <a:lnTo>
                <a:pt x="0" y="3478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D6E81-BE10-472B-B3E5-12B696336863}">
      <dsp:nvSpPr>
        <dsp:cNvPr id="0" name=""/>
        <dsp:cNvSpPr/>
      </dsp:nvSpPr>
      <dsp:spPr>
        <a:xfrm>
          <a:off x="2792068" y="1530947"/>
          <a:ext cx="2192938" cy="347879"/>
        </a:xfrm>
        <a:custGeom>
          <a:avLst/>
          <a:gdLst/>
          <a:ahLst/>
          <a:cxnLst/>
          <a:rect l="0" t="0" r="0" b="0"/>
          <a:pathLst>
            <a:path>
              <a:moveTo>
                <a:pt x="2192938" y="0"/>
              </a:moveTo>
              <a:lnTo>
                <a:pt x="2192938" y="237069"/>
              </a:lnTo>
              <a:lnTo>
                <a:pt x="0" y="237069"/>
              </a:lnTo>
              <a:lnTo>
                <a:pt x="0" y="347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F4241-43E7-4BB6-83F2-14E3CF185F07}">
      <dsp:nvSpPr>
        <dsp:cNvPr id="0" name=""/>
        <dsp:cNvSpPr/>
      </dsp:nvSpPr>
      <dsp:spPr>
        <a:xfrm>
          <a:off x="4386932" y="771393"/>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9A424-D4F8-4FD2-AE01-3418C2798430}">
      <dsp:nvSpPr>
        <dsp:cNvPr id="0" name=""/>
        <dsp:cNvSpPr/>
      </dsp:nvSpPr>
      <dsp:spPr>
        <a:xfrm>
          <a:off x="4519838" y="897653"/>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t>ΤΑΞΙΝΟΜΗΣΗ ΛΟΙΜΩΞΕΩΝ</a:t>
          </a:r>
          <a:endParaRPr lang="el-GR" sz="1200" kern="1200" dirty="0"/>
        </a:p>
      </dsp:txBody>
      <dsp:txXfrm>
        <a:off x="4519838" y="897653"/>
        <a:ext cx="1196148" cy="759554"/>
      </dsp:txXfrm>
    </dsp:sp>
    <dsp:sp modelId="{592FA3DB-4A3C-496E-BF3D-A40BB2DDC2AF}">
      <dsp:nvSpPr>
        <dsp:cNvPr id="0" name=""/>
        <dsp:cNvSpPr/>
      </dsp:nvSpPr>
      <dsp:spPr>
        <a:xfrm>
          <a:off x="2193993" y="1878827"/>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A53B8-B79D-4CD1-A976-250F4A62068F}">
      <dsp:nvSpPr>
        <dsp:cNvPr id="0" name=""/>
        <dsp:cNvSpPr/>
      </dsp:nvSpPr>
      <dsp:spPr>
        <a:xfrm>
          <a:off x="2326899" y="2005087"/>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Με βάση  το υπεύθυνο μικρόβιο </a:t>
          </a:r>
          <a:endParaRPr lang="el-GR" sz="1200" b="0" kern="1200" dirty="0"/>
        </a:p>
      </dsp:txBody>
      <dsp:txXfrm>
        <a:off x="2326899" y="2005087"/>
        <a:ext cx="1196148" cy="759554"/>
      </dsp:txXfrm>
    </dsp:sp>
    <dsp:sp modelId="{70F8DEFE-4B2E-4004-BA8C-D0C34FE68FB8}">
      <dsp:nvSpPr>
        <dsp:cNvPr id="0" name=""/>
        <dsp:cNvSpPr/>
      </dsp:nvSpPr>
      <dsp:spPr>
        <a:xfrm>
          <a:off x="1054" y="2986261"/>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CCDC1-840E-4B8D-A1A5-6891434258A7}">
      <dsp:nvSpPr>
        <dsp:cNvPr id="0" name=""/>
        <dsp:cNvSpPr/>
      </dsp:nvSpPr>
      <dsp:spPr>
        <a:xfrm>
          <a:off x="133960" y="3112522"/>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Βακτηριακές </a:t>
          </a:r>
          <a:endParaRPr lang="el-GR" sz="1200" kern="1200" dirty="0"/>
        </a:p>
      </dsp:txBody>
      <dsp:txXfrm>
        <a:off x="133960" y="3112522"/>
        <a:ext cx="1196148" cy="759554"/>
      </dsp:txXfrm>
    </dsp:sp>
    <dsp:sp modelId="{BE20071B-33CF-460F-86B1-8D61F3758473}">
      <dsp:nvSpPr>
        <dsp:cNvPr id="0" name=""/>
        <dsp:cNvSpPr/>
      </dsp:nvSpPr>
      <dsp:spPr>
        <a:xfrm>
          <a:off x="1463014" y="2986261"/>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BFB4B-F776-42BA-89A0-B55556A6740D}">
      <dsp:nvSpPr>
        <dsp:cNvPr id="0" name=""/>
        <dsp:cNvSpPr/>
      </dsp:nvSpPr>
      <dsp:spPr>
        <a:xfrm>
          <a:off x="1595919" y="3112522"/>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Μυκητιασικές </a:t>
          </a:r>
          <a:endParaRPr lang="el-GR" sz="1200" b="0" kern="1200" dirty="0"/>
        </a:p>
      </dsp:txBody>
      <dsp:txXfrm>
        <a:off x="1595919" y="3112522"/>
        <a:ext cx="1196148" cy="759554"/>
      </dsp:txXfrm>
    </dsp:sp>
    <dsp:sp modelId="{3611DAE9-19A0-44BB-B4EA-CFA3FABE387E}">
      <dsp:nvSpPr>
        <dsp:cNvPr id="0" name=""/>
        <dsp:cNvSpPr/>
      </dsp:nvSpPr>
      <dsp:spPr>
        <a:xfrm>
          <a:off x="2924973" y="2986261"/>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AEF9A-6183-4271-A69C-9EB6529D2FFD}">
      <dsp:nvSpPr>
        <dsp:cNvPr id="0" name=""/>
        <dsp:cNvSpPr/>
      </dsp:nvSpPr>
      <dsp:spPr>
        <a:xfrm>
          <a:off x="3057878" y="3112522"/>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u="none" kern="1200" dirty="0" smtClean="0"/>
            <a:t>Παρασιτικές </a:t>
          </a:r>
          <a:endParaRPr lang="el-GR" sz="1200" b="0" u="none" kern="1200" dirty="0"/>
        </a:p>
      </dsp:txBody>
      <dsp:txXfrm>
        <a:off x="3057878" y="3112522"/>
        <a:ext cx="1196148" cy="759554"/>
      </dsp:txXfrm>
    </dsp:sp>
    <dsp:sp modelId="{FA08C381-2F79-45EE-A47A-DCD0FD68EBAE}">
      <dsp:nvSpPr>
        <dsp:cNvPr id="0" name=""/>
        <dsp:cNvSpPr/>
      </dsp:nvSpPr>
      <dsp:spPr>
        <a:xfrm>
          <a:off x="4376538" y="2974633"/>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EF89F-C40A-4922-95CE-53AAFE117E18}">
      <dsp:nvSpPr>
        <dsp:cNvPr id="0" name=""/>
        <dsp:cNvSpPr/>
      </dsp:nvSpPr>
      <dsp:spPr>
        <a:xfrm>
          <a:off x="4509443" y="3100893"/>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Ιογενείς </a:t>
          </a:r>
          <a:endParaRPr lang="el-GR" sz="1200" b="0" kern="1200" dirty="0"/>
        </a:p>
      </dsp:txBody>
      <dsp:txXfrm>
        <a:off x="4509443" y="3100893"/>
        <a:ext cx="1196148" cy="759554"/>
      </dsp:txXfrm>
    </dsp:sp>
    <dsp:sp modelId="{71962E8E-7260-473C-B8AB-4BB51D3EEA92}">
      <dsp:nvSpPr>
        <dsp:cNvPr id="0" name=""/>
        <dsp:cNvSpPr/>
      </dsp:nvSpPr>
      <dsp:spPr>
        <a:xfrm>
          <a:off x="6579871" y="1878827"/>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BCC9-CE35-40D9-8925-48D7BBD99E0D}">
      <dsp:nvSpPr>
        <dsp:cNvPr id="0" name=""/>
        <dsp:cNvSpPr/>
      </dsp:nvSpPr>
      <dsp:spPr>
        <a:xfrm>
          <a:off x="6712777" y="2005087"/>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Με βάση την εμφάνιση ή όχι συμπτωμάτων</a:t>
          </a:r>
          <a:endParaRPr lang="el-GR" sz="1200" b="0" kern="1200" dirty="0"/>
        </a:p>
      </dsp:txBody>
      <dsp:txXfrm>
        <a:off x="6712777" y="2005087"/>
        <a:ext cx="1196148" cy="759554"/>
      </dsp:txXfrm>
    </dsp:sp>
    <dsp:sp modelId="{C95CB521-582A-48F2-8A35-26200F84A70D}">
      <dsp:nvSpPr>
        <dsp:cNvPr id="0" name=""/>
        <dsp:cNvSpPr/>
      </dsp:nvSpPr>
      <dsp:spPr>
        <a:xfrm>
          <a:off x="5848891" y="2986261"/>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CAEC1-E37A-46F6-8103-29C8022BC74C}">
      <dsp:nvSpPr>
        <dsp:cNvPr id="0" name=""/>
        <dsp:cNvSpPr/>
      </dsp:nvSpPr>
      <dsp:spPr>
        <a:xfrm>
          <a:off x="5981797" y="3112522"/>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Συμπτωματικές </a:t>
          </a:r>
          <a:r>
            <a:rPr lang="el-GR" sz="1200" b="1" kern="1200" dirty="0" smtClean="0"/>
            <a:t>  </a:t>
          </a:r>
          <a:r>
            <a:rPr lang="el-GR" sz="1200" b="1" u="sng" kern="1200" dirty="0" smtClean="0"/>
            <a:t> </a:t>
          </a:r>
          <a:r>
            <a:rPr lang="el-GR" sz="1200" b="1" kern="1200" dirty="0" smtClean="0"/>
            <a:t> </a:t>
          </a:r>
          <a:endParaRPr lang="el-GR" sz="1200" kern="1200" dirty="0"/>
        </a:p>
      </dsp:txBody>
      <dsp:txXfrm>
        <a:off x="5981797" y="3112522"/>
        <a:ext cx="1196148" cy="759554"/>
      </dsp:txXfrm>
    </dsp:sp>
    <dsp:sp modelId="{44861831-5930-4FF9-8918-DEB7905FD212}">
      <dsp:nvSpPr>
        <dsp:cNvPr id="0" name=""/>
        <dsp:cNvSpPr/>
      </dsp:nvSpPr>
      <dsp:spPr>
        <a:xfrm>
          <a:off x="7310851" y="2986261"/>
          <a:ext cx="1196148" cy="759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5EB0F-A065-48C6-8701-79A591F2610B}">
      <dsp:nvSpPr>
        <dsp:cNvPr id="0" name=""/>
        <dsp:cNvSpPr/>
      </dsp:nvSpPr>
      <dsp:spPr>
        <a:xfrm>
          <a:off x="7443756" y="3112522"/>
          <a:ext cx="1196148" cy="759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Ασυμπτωματικές</a:t>
          </a:r>
          <a:endParaRPr lang="el-GR" sz="1200" b="0" u="none" kern="1200" dirty="0"/>
        </a:p>
      </dsp:txBody>
      <dsp:txXfrm>
        <a:off x="7443756" y="3112522"/>
        <a:ext cx="1196148" cy="75955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891AE7-813F-4E58-B703-DCB74BD4BE09}">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A6192-1029-40DE-9B1C-AB4CB662B962}">
      <dsp:nvSpPr>
        <dsp:cNvPr id="0" name=""/>
        <dsp:cNvSpPr/>
      </dsp:nvSpPr>
      <dsp:spPr>
        <a:xfrm>
          <a:off x="2960935" y="995933"/>
          <a:ext cx="1915417" cy="455782"/>
        </a:xfrm>
        <a:custGeom>
          <a:avLst/>
          <a:gdLst/>
          <a:ahLst/>
          <a:cxnLst/>
          <a:rect l="0" t="0" r="0" b="0"/>
          <a:pathLst>
            <a:path>
              <a:moveTo>
                <a:pt x="0" y="0"/>
              </a:moveTo>
              <a:lnTo>
                <a:pt x="0" y="310602"/>
              </a:lnTo>
              <a:lnTo>
                <a:pt x="1915417" y="310602"/>
              </a:lnTo>
              <a:lnTo>
                <a:pt x="1915417"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5932C-BFB1-43CA-8783-B3082C207E71}">
      <dsp:nvSpPr>
        <dsp:cNvPr id="0" name=""/>
        <dsp:cNvSpPr/>
      </dsp:nvSpPr>
      <dsp:spPr>
        <a:xfrm>
          <a:off x="2915215"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A5790-CEAE-405A-972A-DAE1719A9312}">
      <dsp:nvSpPr>
        <dsp:cNvPr id="0" name=""/>
        <dsp:cNvSpPr/>
      </dsp:nvSpPr>
      <dsp:spPr>
        <a:xfrm>
          <a:off x="2915215" y="995933"/>
          <a:ext cx="91440" cy="455782"/>
        </a:xfrm>
        <a:custGeom>
          <a:avLst/>
          <a:gdLst/>
          <a:ahLst/>
          <a:cxnLst/>
          <a:rect l="0" t="0" r="0" b="0"/>
          <a:pathLst>
            <a:path>
              <a:moveTo>
                <a:pt x="45720" y="0"/>
              </a:moveTo>
              <a:lnTo>
                <a:pt x="4572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17F1D-4AB9-4930-81B8-05C335661795}">
      <dsp:nvSpPr>
        <dsp:cNvPr id="0" name=""/>
        <dsp:cNvSpPr/>
      </dsp:nvSpPr>
      <dsp:spPr>
        <a:xfrm>
          <a:off x="999797"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91E7B-8177-4619-8436-27FA2AFA0459}">
      <dsp:nvSpPr>
        <dsp:cNvPr id="0" name=""/>
        <dsp:cNvSpPr/>
      </dsp:nvSpPr>
      <dsp:spPr>
        <a:xfrm>
          <a:off x="1045517" y="995933"/>
          <a:ext cx="1915417" cy="455782"/>
        </a:xfrm>
        <a:custGeom>
          <a:avLst/>
          <a:gdLst/>
          <a:ahLst/>
          <a:cxnLst/>
          <a:rect l="0" t="0" r="0" b="0"/>
          <a:pathLst>
            <a:path>
              <a:moveTo>
                <a:pt x="1915417" y="0"/>
              </a:moveTo>
              <a:lnTo>
                <a:pt x="1915417"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5CFEE-74E0-4F32-82AE-0DDDD2A43EE2}">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9AD66-9C54-4E16-AC94-4CFDEF4F31F4}">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ΓΕΝΝΗΤΙΚΟ ΣΥΣΤΗΜΑ ΓΥΝΑΙΚΑΣ</a:t>
          </a:r>
          <a:endParaRPr lang="el-GR" sz="1800" kern="1200" dirty="0"/>
        </a:p>
      </dsp:txBody>
      <dsp:txXfrm>
        <a:off x="2351484" y="166208"/>
        <a:ext cx="1567160" cy="995146"/>
      </dsp:txXfrm>
    </dsp:sp>
    <dsp:sp modelId="{A19FFC92-CD22-48EB-847E-7CF02566B8A5}">
      <dsp:nvSpPr>
        <dsp:cNvPr id="0" name=""/>
        <dsp:cNvSpPr/>
      </dsp:nvSpPr>
      <dsp:spPr>
        <a:xfrm>
          <a:off x="261937"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AB434-1164-4718-B95A-588F92469285}">
      <dsp:nvSpPr>
        <dsp:cNvPr id="0" name=""/>
        <dsp:cNvSpPr/>
      </dsp:nvSpPr>
      <dsp:spPr>
        <a:xfrm>
          <a:off x="436066"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Σάλπιγγες, ωοθήκες</a:t>
          </a:r>
          <a:endParaRPr lang="el-GR" sz="1800" kern="1200" dirty="0"/>
        </a:p>
      </dsp:txBody>
      <dsp:txXfrm>
        <a:off x="436066" y="1617137"/>
        <a:ext cx="1567160" cy="995146"/>
      </dsp:txXfrm>
    </dsp:sp>
    <dsp:sp modelId="{2FFB2818-47CE-4076-8D81-01FA2DD1314C}">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68AC0-7996-43DD-A16F-0F0760903EB5}">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Στείρο μικροβίων</a:t>
          </a:r>
          <a:endParaRPr lang="el-GR" sz="1800" kern="1200" dirty="0"/>
        </a:p>
      </dsp:txBody>
      <dsp:txXfrm>
        <a:off x="436066" y="3068066"/>
        <a:ext cx="1567160" cy="995146"/>
      </dsp:txXfrm>
    </dsp:sp>
    <dsp:sp modelId="{1A6DEF50-C15E-4ECA-AC8C-6A9B4A252975}">
      <dsp:nvSpPr>
        <dsp:cNvPr id="0" name=""/>
        <dsp:cNvSpPr/>
      </dsp:nvSpPr>
      <dsp:spPr>
        <a:xfrm>
          <a:off x="2177355"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F6859-6F2C-4E05-8B05-21580E83B939}">
      <dsp:nvSpPr>
        <dsp:cNvPr id="0" name=""/>
        <dsp:cNvSpPr/>
      </dsp:nvSpPr>
      <dsp:spPr>
        <a:xfrm>
          <a:off x="2351484"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Μήτρα, κοιλιακή κοιλότητα</a:t>
          </a:r>
          <a:endParaRPr lang="el-GR" sz="1800" kern="1200" dirty="0"/>
        </a:p>
      </dsp:txBody>
      <dsp:txXfrm>
        <a:off x="2351484" y="1617137"/>
        <a:ext cx="1567160" cy="995146"/>
      </dsp:txXfrm>
    </dsp:sp>
    <dsp:sp modelId="{7907C30A-BB4A-402C-B46E-8C5FC022B0B7}">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25EF2-9F74-4B96-A691-F49C3DA8EC81}">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Στείρα μικροβίων</a:t>
          </a:r>
          <a:endParaRPr lang="el-GR" sz="1800" kern="1200" dirty="0"/>
        </a:p>
      </dsp:txBody>
      <dsp:txXfrm>
        <a:off x="2351484" y="3068066"/>
        <a:ext cx="1567160" cy="995146"/>
      </dsp:txXfrm>
    </dsp:sp>
    <dsp:sp modelId="{3BC78E79-53EB-42EE-A18A-EFF0311A494A}">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17675-46C7-4B4D-A347-6B80918A9B80}">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Αιδοίο, κόλπος και τράχηλος                    </a:t>
          </a:r>
          <a:endParaRPr lang="el-GR" sz="1800" kern="1200" dirty="0"/>
        </a:p>
      </dsp:txBody>
      <dsp:txXfrm>
        <a:off x="4266902" y="1617137"/>
        <a:ext cx="1567160" cy="995146"/>
      </dsp:txXfrm>
    </dsp:sp>
    <dsp:sp modelId="{7C05EEE9-A3A9-433F-BABD-47BAF46F9ADC}">
      <dsp:nvSpPr>
        <dsp:cNvPr id="0" name=""/>
        <dsp:cNvSpPr/>
      </dsp:nvSpPr>
      <dsp:spPr>
        <a:xfrm>
          <a:off x="4092773"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09BC2-4F56-4CC6-951D-E71C7CA49CC1}">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Φυσιολογική χλωρίδα</a:t>
          </a:r>
          <a:endParaRPr lang="el-GR" sz="1800" kern="1200" dirty="0"/>
        </a:p>
      </dsp:txBody>
      <dsp:txXfrm>
        <a:off x="4266902" y="3068066"/>
        <a:ext cx="1567160" cy="99514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891AE7-813F-4E58-B703-DCB74BD4BE09}">
      <dsp:nvSpPr>
        <dsp:cNvPr id="0" name=""/>
        <dsp:cNvSpPr/>
      </dsp:nvSpPr>
      <dsp:spPr>
        <a:xfrm>
          <a:off x="3872924"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A6192-1029-40DE-9B1C-AB4CB662B962}">
      <dsp:nvSpPr>
        <dsp:cNvPr id="0" name=""/>
        <dsp:cNvSpPr/>
      </dsp:nvSpPr>
      <dsp:spPr>
        <a:xfrm>
          <a:off x="2960935" y="995933"/>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17F1D-4AB9-4930-81B8-05C335661795}">
      <dsp:nvSpPr>
        <dsp:cNvPr id="0" name=""/>
        <dsp:cNvSpPr/>
      </dsp:nvSpPr>
      <dsp:spPr>
        <a:xfrm>
          <a:off x="1957506"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91E7B-8177-4619-8436-27FA2AFA0459}">
      <dsp:nvSpPr>
        <dsp:cNvPr id="0" name=""/>
        <dsp:cNvSpPr/>
      </dsp:nvSpPr>
      <dsp:spPr>
        <a:xfrm>
          <a:off x="2003226" y="995933"/>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5CFEE-74E0-4F32-82AE-0DDDD2A43EE2}">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9AD66-9C54-4E16-AC94-4CFDEF4F31F4}">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ΓΕΝΝΗΤΙΚΟ ΣΥΣΤΗΜΑ ΑΝΤΡΑ</a:t>
          </a:r>
          <a:endParaRPr lang="el-GR" sz="1800" kern="1200" dirty="0"/>
        </a:p>
      </dsp:txBody>
      <dsp:txXfrm>
        <a:off x="2351484" y="166208"/>
        <a:ext cx="1567160" cy="995146"/>
      </dsp:txXfrm>
    </dsp:sp>
    <dsp:sp modelId="{A19FFC92-CD22-48EB-847E-7CF02566B8A5}">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AB434-1164-4718-B95A-588F92469285}">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Όρχεις, προστάτης, επιδιδυμίδα</a:t>
          </a:r>
          <a:endParaRPr lang="el-GR" sz="1800" kern="1200" dirty="0"/>
        </a:p>
      </dsp:txBody>
      <dsp:txXfrm>
        <a:off x="1393775" y="1617137"/>
        <a:ext cx="1567160" cy="995146"/>
      </dsp:txXfrm>
    </dsp:sp>
    <dsp:sp modelId="{2FFB2818-47CE-4076-8D81-01FA2DD1314C}">
      <dsp:nvSpPr>
        <dsp:cNvPr id="0" name=""/>
        <dsp:cNvSpPr/>
      </dsp:nvSpPr>
      <dsp:spPr>
        <a:xfrm>
          <a:off x="1219646"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68AC0-7996-43DD-A16F-0F0760903EB5}">
      <dsp:nvSpPr>
        <dsp:cNvPr id="0" name=""/>
        <dsp:cNvSpPr/>
      </dsp:nvSpPr>
      <dsp:spPr>
        <a:xfrm>
          <a:off x="1393775"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Στείρο μικροβίων</a:t>
          </a:r>
          <a:endParaRPr lang="el-GR" sz="1800" kern="1200" dirty="0"/>
        </a:p>
      </dsp:txBody>
      <dsp:txXfrm>
        <a:off x="1393775" y="3068066"/>
        <a:ext cx="1567160" cy="995146"/>
      </dsp:txXfrm>
    </dsp:sp>
    <dsp:sp modelId="{3BC78E79-53EB-42EE-A18A-EFF0311A494A}">
      <dsp:nvSpPr>
        <dsp:cNvPr id="0" name=""/>
        <dsp:cNvSpPr/>
      </dsp:nvSpPr>
      <dsp:spPr>
        <a:xfrm>
          <a:off x="3135064"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17675-46C7-4B4D-A347-6B80918A9B80}">
      <dsp:nvSpPr>
        <dsp:cNvPr id="0" name=""/>
        <dsp:cNvSpPr/>
      </dsp:nvSpPr>
      <dsp:spPr>
        <a:xfrm>
          <a:off x="3309193"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Πέος, όσχεο                    </a:t>
          </a:r>
          <a:endParaRPr lang="el-GR" sz="1800" kern="1200" dirty="0"/>
        </a:p>
      </dsp:txBody>
      <dsp:txXfrm>
        <a:off x="3309193" y="1617137"/>
        <a:ext cx="1567160" cy="995146"/>
      </dsp:txXfrm>
    </dsp:sp>
    <dsp:sp modelId="{7C05EEE9-A3A9-433F-BABD-47BAF46F9ADC}">
      <dsp:nvSpPr>
        <dsp:cNvPr id="0" name=""/>
        <dsp:cNvSpPr/>
      </dsp:nvSpPr>
      <dsp:spPr>
        <a:xfrm>
          <a:off x="3135064"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09BC2-4F56-4CC6-951D-E71C7CA49CC1}">
      <dsp:nvSpPr>
        <dsp:cNvPr id="0" name=""/>
        <dsp:cNvSpPr/>
      </dsp:nvSpPr>
      <dsp:spPr>
        <a:xfrm>
          <a:off x="3309193"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Φυσιολογική χλωρίδα</a:t>
          </a:r>
          <a:endParaRPr lang="el-GR" sz="1800" kern="1200" dirty="0"/>
        </a:p>
      </dsp:txBody>
      <dsp:txXfrm>
        <a:off x="3309193" y="3068066"/>
        <a:ext cx="1567160" cy="99514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B10CA-52F1-41CB-AF9C-4BB062934C62}">
      <dsp:nvSpPr>
        <dsp:cNvPr id="0" name=""/>
        <dsp:cNvSpPr/>
      </dsp:nvSpPr>
      <dsp:spPr>
        <a:xfrm>
          <a:off x="5152990" y="3074469"/>
          <a:ext cx="91440" cy="572842"/>
        </a:xfrm>
        <a:custGeom>
          <a:avLst/>
          <a:gdLst/>
          <a:ahLst/>
          <a:cxnLst/>
          <a:rect l="0" t="0" r="0" b="0"/>
          <a:pathLst>
            <a:path>
              <a:moveTo>
                <a:pt x="45720" y="0"/>
              </a:moveTo>
              <a:lnTo>
                <a:pt x="45720" y="572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ED899-36BB-4083-BF52-AFF60FCB90A9}">
      <dsp:nvSpPr>
        <dsp:cNvPr id="0" name=""/>
        <dsp:cNvSpPr/>
      </dsp:nvSpPr>
      <dsp:spPr>
        <a:xfrm>
          <a:off x="3995030" y="1250894"/>
          <a:ext cx="1203679" cy="572842"/>
        </a:xfrm>
        <a:custGeom>
          <a:avLst/>
          <a:gdLst/>
          <a:ahLst/>
          <a:cxnLst/>
          <a:rect l="0" t="0" r="0" b="0"/>
          <a:pathLst>
            <a:path>
              <a:moveTo>
                <a:pt x="0" y="0"/>
              </a:moveTo>
              <a:lnTo>
                <a:pt x="0" y="390375"/>
              </a:lnTo>
              <a:lnTo>
                <a:pt x="1203679" y="390375"/>
              </a:lnTo>
              <a:lnTo>
                <a:pt x="1203679" y="572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160F5-DCE3-4891-821F-CC43B1CA91F7}">
      <dsp:nvSpPr>
        <dsp:cNvPr id="0" name=""/>
        <dsp:cNvSpPr/>
      </dsp:nvSpPr>
      <dsp:spPr>
        <a:xfrm>
          <a:off x="2745630" y="3074469"/>
          <a:ext cx="91440" cy="572842"/>
        </a:xfrm>
        <a:custGeom>
          <a:avLst/>
          <a:gdLst/>
          <a:ahLst/>
          <a:cxnLst/>
          <a:rect l="0" t="0" r="0" b="0"/>
          <a:pathLst>
            <a:path>
              <a:moveTo>
                <a:pt x="45720" y="0"/>
              </a:moveTo>
              <a:lnTo>
                <a:pt x="45720" y="572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F5C7C-CF4F-4582-9CC9-D189A0D31D30}">
      <dsp:nvSpPr>
        <dsp:cNvPr id="0" name=""/>
        <dsp:cNvSpPr/>
      </dsp:nvSpPr>
      <dsp:spPr>
        <a:xfrm>
          <a:off x="2791350" y="1250894"/>
          <a:ext cx="1203679" cy="572842"/>
        </a:xfrm>
        <a:custGeom>
          <a:avLst/>
          <a:gdLst/>
          <a:ahLst/>
          <a:cxnLst/>
          <a:rect l="0" t="0" r="0" b="0"/>
          <a:pathLst>
            <a:path>
              <a:moveTo>
                <a:pt x="1203679" y="0"/>
              </a:moveTo>
              <a:lnTo>
                <a:pt x="1203679" y="390375"/>
              </a:lnTo>
              <a:lnTo>
                <a:pt x="0" y="390375"/>
              </a:lnTo>
              <a:lnTo>
                <a:pt x="0" y="572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17A64-282A-4B59-9232-A87D0F522542}">
      <dsp:nvSpPr>
        <dsp:cNvPr id="0" name=""/>
        <dsp:cNvSpPr/>
      </dsp:nvSpPr>
      <dsp:spPr>
        <a:xfrm>
          <a:off x="3010201" y="161"/>
          <a:ext cx="1969657" cy="1250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CD601-D5DB-4C12-B372-2E1BD49A4995}">
      <dsp:nvSpPr>
        <dsp:cNvPr id="0" name=""/>
        <dsp:cNvSpPr/>
      </dsp:nvSpPr>
      <dsp:spPr>
        <a:xfrm>
          <a:off x="3229052" y="208069"/>
          <a:ext cx="1969657" cy="1250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kern="1200" dirty="0" smtClean="0"/>
            <a:t>ΛΟΙΜΩΞΕΙΣ ΓΕΝΝΗΤΙΚΟΥ ΣΥΣΤΗΜΑΤΟΣ</a:t>
          </a:r>
          <a:r>
            <a:rPr lang="en-US" sz="1300" b="1" kern="1200" dirty="0" smtClean="0"/>
            <a:t> </a:t>
          </a:r>
          <a:r>
            <a:rPr lang="el-GR" sz="1300" b="1" kern="1200" dirty="0" smtClean="0"/>
            <a:t>ΓΥΝΑΙΚΑΣ</a:t>
          </a:r>
          <a:endParaRPr lang="el-GR" sz="1300" kern="1200" dirty="0"/>
        </a:p>
      </dsp:txBody>
      <dsp:txXfrm>
        <a:off x="3229052" y="208069"/>
        <a:ext cx="1969657" cy="1250732"/>
      </dsp:txXfrm>
    </dsp:sp>
    <dsp:sp modelId="{47E9F6F1-81D2-4D32-BB05-2909528AB355}">
      <dsp:nvSpPr>
        <dsp:cNvPr id="0" name=""/>
        <dsp:cNvSpPr/>
      </dsp:nvSpPr>
      <dsp:spPr>
        <a:xfrm>
          <a:off x="1806521" y="1823736"/>
          <a:ext cx="1969657" cy="1250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4B637-8C2A-47BE-95F4-7B662DAA4916}">
      <dsp:nvSpPr>
        <dsp:cNvPr id="0" name=""/>
        <dsp:cNvSpPr/>
      </dsp:nvSpPr>
      <dsp:spPr>
        <a:xfrm>
          <a:off x="2025372" y="2031644"/>
          <a:ext cx="1969657" cy="1250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Έξω ή κατώτερου γεννητικού συστήματος</a:t>
          </a:r>
        </a:p>
        <a:p>
          <a:pPr lvl="0" algn="ctr" defTabSz="577850">
            <a:lnSpc>
              <a:spcPct val="90000"/>
            </a:lnSpc>
            <a:spcBef>
              <a:spcPct val="0"/>
            </a:spcBef>
            <a:spcAft>
              <a:spcPct val="35000"/>
            </a:spcAft>
          </a:pPr>
          <a:r>
            <a:rPr lang="el-GR" sz="1300" kern="1200" dirty="0" smtClean="0"/>
            <a:t>(αιδοίο, κόλπος, τράχηλος)</a:t>
          </a:r>
          <a:endParaRPr lang="el-GR" sz="1300" kern="1200" dirty="0"/>
        </a:p>
      </dsp:txBody>
      <dsp:txXfrm>
        <a:off x="2025372" y="2031644"/>
        <a:ext cx="1969657" cy="1250732"/>
      </dsp:txXfrm>
    </dsp:sp>
    <dsp:sp modelId="{164673AE-711D-4095-81A0-AE13EDE80120}">
      <dsp:nvSpPr>
        <dsp:cNvPr id="0" name=""/>
        <dsp:cNvSpPr/>
      </dsp:nvSpPr>
      <dsp:spPr>
        <a:xfrm>
          <a:off x="1806521" y="3647311"/>
          <a:ext cx="1969657" cy="1250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131FF-DF30-4453-B93E-3A01B5CD3248}">
      <dsp:nvSpPr>
        <dsp:cNvPr id="0" name=""/>
        <dsp:cNvSpPr/>
      </dsp:nvSpPr>
      <dsp:spPr>
        <a:xfrm>
          <a:off x="2025372" y="3855219"/>
          <a:ext cx="1969657" cy="1250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Σεξουαλική ή άμεση επαφή</a:t>
          </a:r>
        </a:p>
        <a:p>
          <a:pPr lvl="0" algn="ctr" defTabSz="577850">
            <a:lnSpc>
              <a:spcPct val="90000"/>
            </a:lnSpc>
            <a:spcBef>
              <a:spcPct val="0"/>
            </a:spcBef>
            <a:spcAft>
              <a:spcPct val="35000"/>
            </a:spcAft>
          </a:pPr>
          <a:r>
            <a:rPr lang="el-GR" sz="1300" kern="1200" dirty="0" smtClean="0"/>
            <a:t>Φυσιολογική χλωρίδα</a:t>
          </a:r>
          <a:endParaRPr lang="el-GR" sz="1300" kern="1200" dirty="0"/>
        </a:p>
      </dsp:txBody>
      <dsp:txXfrm>
        <a:off x="2025372" y="3855219"/>
        <a:ext cx="1969657" cy="1250732"/>
      </dsp:txXfrm>
    </dsp:sp>
    <dsp:sp modelId="{6D9FC24A-B3A7-4867-8FE5-E3BAAF207DE6}">
      <dsp:nvSpPr>
        <dsp:cNvPr id="0" name=""/>
        <dsp:cNvSpPr/>
      </dsp:nvSpPr>
      <dsp:spPr>
        <a:xfrm>
          <a:off x="4213881" y="1823736"/>
          <a:ext cx="1969657" cy="1250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73748-302F-4338-8597-11D73783C59B}">
      <dsp:nvSpPr>
        <dsp:cNvPr id="0" name=""/>
        <dsp:cNvSpPr/>
      </dsp:nvSpPr>
      <dsp:spPr>
        <a:xfrm>
          <a:off x="4432732" y="2031644"/>
          <a:ext cx="1969657" cy="1250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Έσω ή ανώτερου γεννητικού συστήματος</a:t>
          </a:r>
        </a:p>
        <a:p>
          <a:pPr lvl="0" algn="ctr" defTabSz="577850">
            <a:lnSpc>
              <a:spcPct val="90000"/>
            </a:lnSpc>
            <a:spcBef>
              <a:spcPct val="0"/>
            </a:spcBef>
            <a:spcAft>
              <a:spcPct val="35000"/>
            </a:spcAft>
          </a:pPr>
          <a:r>
            <a:rPr lang="el-GR" sz="1300" kern="1200" dirty="0" smtClean="0"/>
            <a:t>(μήτρα, σάλπιγγες, ωοθήκες,</a:t>
          </a:r>
        </a:p>
        <a:p>
          <a:pPr lvl="0" algn="ctr" defTabSz="577850">
            <a:lnSpc>
              <a:spcPct val="90000"/>
            </a:lnSpc>
            <a:spcBef>
              <a:spcPct val="0"/>
            </a:spcBef>
            <a:spcAft>
              <a:spcPct val="35000"/>
            </a:spcAft>
          </a:pPr>
          <a:r>
            <a:rPr lang="el-GR" sz="1300" kern="1200" dirty="0" smtClean="0"/>
            <a:t>κοιλιακή κοιλότητα)</a:t>
          </a:r>
          <a:endParaRPr lang="el-GR" sz="1300" kern="1200" dirty="0"/>
        </a:p>
      </dsp:txBody>
      <dsp:txXfrm>
        <a:off x="4432732" y="2031644"/>
        <a:ext cx="1969657" cy="1250732"/>
      </dsp:txXfrm>
    </dsp:sp>
    <dsp:sp modelId="{EA7FFC10-CE4A-47BA-B18E-C18C66FD7E6D}">
      <dsp:nvSpPr>
        <dsp:cNvPr id="0" name=""/>
        <dsp:cNvSpPr/>
      </dsp:nvSpPr>
      <dsp:spPr>
        <a:xfrm>
          <a:off x="4213881" y="3647311"/>
          <a:ext cx="1969657" cy="1250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9316F-4A1F-4543-972B-7A5B4F3673DA}">
      <dsp:nvSpPr>
        <dsp:cNvPr id="0" name=""/>
        <dsp:cNvSpPr/>
      </dsp:nvSpPr>
      <dsp:spPr>
        <a:xfrm>
          <a:off x="4432732" y="3855219"/>
          <a:ext cx="1969657" cy="1250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Από τις  εξωτερικές περιοχές</a:t>
          </a:r>
          <a:endParaRPr lang="el-GR" sz="1300" kern="1200" dirty="0"/>
        </a:p>
      </dsp:txBody>
      <dsp:txXfrm>
        <a:off x="4432732" y="3855219"/>
        <a:ext cx="1969657" cy="125073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67CF4-A887-4052-8087-4E73CA0B9DA0}">
      <dsp:nvSpPr>
        <dsp:cNvPr id="0" name=""/>
        <dsp:cNvSpPr/>
      </dsp:nvSpPr>
      <dsp:spPr>
        <a:xfrm>
          <a:off x="6520994" y="3590780"/>
          <a:ext cx="91440" cy="648617"/>
        </a:xfrm>
        <a:custGeom>
          <a:avLst/>
          <a:gdLst/>
          <a:ahLst/>
          <a:cxnLst/>
          <a:rect l="0" t="0" r="0" b="0"/>
          <a:pathLst>
            <a:path>
              <a:moveTo>
                <a:pt x="45720" y="0"/>
              </a:moveTo>
              <a:lnTo>
                <a:pt x="45720" y="6486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DE75B-B56C-41DB-B9A0-5D67F49750D4}">
      <dsp:nvSpPr>
        <dsp:cNvPr id="0" name=""/>
        <dsp:cNvSpPr/>
      </dsp:nvSpPr>
      <dsp:spPr>
        <a:xfrm>
          <a:off x="4522360" y="1525982"/>
          <a:ext cx="2044354" cy="648617"/>
        </a:xfrm>
        <a:custGeom>
          <a:avLst/>
          <a:gdLst/>
          <a:ahLst/>
          <a:cxnLst/>
          <a:rect l="0" t="0" r="0" b="0"/>
          <a:pathLst>
            <a:path>
              <a:moveTo>
                <a:pt x="0" y="0"/>
              </a:moveTo>
              <a:lnTo>
                <a:pt x="0" y="442014"/>
              </a:lnTo>
              <a:lnTo>
                <a:pt x="2044354" y="442014"/>
              </a:lnTo>
              <a:lnTo>
                <a:pt x="2044354" y="648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F9151-F6BA-4E7E-AF3D-5AC767A24296}">
      <dsp:nvSpPr>
        <dsp:cNvPr id="0" name=""/>
        <dsp:cNvSpPr/>
      </dsp:nvSpPr>
      <dsp:spPr>
        <a:xfrm>
          <a:off x="2478005" y="3590780"/>
          <a:ext cx="1362903" cy="648617"/>
        </a:xfrm>
        <a:custGeom>
          <a:avLst/>
          <a:gdLst/>
          <a:ahLst/>
          <a:cxnLst/>
          <a:rect l="0" t="0" r="0" b="0"/>
          <a:pathLst>
            <a:path>
              <a:moveTo>
                <a:pt x="0" y="0"/>
              </a:moveTo>
              <a:lnTo>
                <a:pt x="0" y="442014"/>
              </a:lnTo>
              <a:lnTo>
                <a:pt x="1362903" y="442014"/>
              </a:lnTo>
              <a:lnTo>
                <a:pt x="1362903" y="6486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A273D-CEB1-47CD-8B66-F08D01EE9956}">
      <dsp:nvSpPr>
        <dsp:cNvPr id="0" name=""/>
        <dsp:cNvSpPr/>
      </dsp:nvSpPr>
      <dsp:spPr>
        <a:xfrm>
          <a:off x="1115102" y="3590780"/>
          <a:ext cx="1362903" cy="648617"/>
        </a:xfrm>
        <a:custGeom>
          <a:avLst/>
          <a:gdLst/>
          <a:ahLst/>
          <a:cxnLst/>
          <a:rect l="0" t="0" r="0" b="0"/>
          <a:pathLst>
            <a:path>
              <a:moveTo>
                <a:pt x="1362903" y="0"/>
              </a:moveTo>
              <a:lnTo>
                <a:pt x="1362903" y="442014"/>
              </a:lnTo>
              <a:lnTo>
                <a:pt x="0" y="442014"/>
              </a:lnTo>
              <a:lnTo>
                <a:pt x="0" y="6486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398A4-33DC-4677-955C-780D6F1905FB}">
      <dsp:nvSpPr>
        <dsp:cNvPr id="0" name=""/>
        <dsp:cNvSpPr/>
      </dsp:nvSpPr>
      <dsp:spPr>
        <a:xfrm>
          <a:off x="2478005" y="1525982"/>
          <a:ext cx="2044354" cy="648617"/>
        </a:xfrm>
        <a:custGeom>
          <a:avLst/>
          <a:gdLst/>
          <a:ahLst/>
          <a:cxnLst/>
          <a:rect l="0" t="0" r="0" b="0"/>
          <a:pathLst>
            <a:path>
              <a:moveTo>
                <a:pt x="2044354" y="0"/>
              </a:moveTo>
              <a:lnTo>
                <a:pt x="2044354" y="442014"/>
              </a:lnTo>
              <a:lnTo>
                <a:pt x="0" y="442014"/>
              </a:lnTo>
              <a:lnTo>
                <a:pt x="0" y="648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F80DE-813E-4668-AFB9-4F1C4535B9C2}">
      <dsp:nvSpPr>
        <dsp:cNvPr id="0" name=""/>
        <dsp:cNvSpPr/>
      </dsp:nvSpPr>
      <dsp:spPr>
        <a:xfrm>
          <a:off x="3407257" y="109802"/>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985D2-8F12-4115-A7A6-76ABBB23EBFA}">
      <dsp:nvSpPr>
        <dsp:cNvPr id="0" name=""/>
        <dsp:cNvSpPr/>
      </dsp:nvSpPr>
      <dsp:spPr>
        <a:xfrm>
          <a:off x="3655058" y="345212"/>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t>ΛΟΙΜΩΞΕΙΣ ΕΞΩ ΓΕΝΝΗΤΙΚΟΥ ΣΥΣΤΗΜΑΤΟΣ</a:t>
          </a:r>
          <a:endParaRPr lang="el-GR" sz="1200" kern="1200" dirty="0"/>
        </a:p>
      </dsp:txBody>
      <dsp:txXfrm>
        <a:off x="3655058" y="345212"/>
        <a:ext cx="2230205" cy="1416180"/>
      </dsp:txXfrm>
    </dsp:sp>
    <dsp:sp modelId="{805B0A71-EBB9-47EE-9EAD-10B87D3C4D30}">
      <dsp:nvSpPr>
        <dsp:cNvPr id="0" name=""/>
        <dsp:cNvSpPr/>
      </dsp:nvSpPr>
      <dsp:spPr>
        <a:xfrm>
          <a:off x="1362903" y="2174600"/>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62EE2-A40E-47CA-953F-D78688BC9B34}">
      <dsp:nvSpPr>
        <dsp:cNvPr id="0" name=""/>
        <dsp:cNvSpPr/>
      </dsp:nvSpPr>
      <dsp:spPr>
        <a:xfrm>
          <a:off x="1610703" y="2410011"/>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Ουρηθρίτιδα</a:t>
          </a:r>
          <a:endParaRPr lang="el-GR" sz="1200" b="0" kern="1200" dirty="0"/>
        </a:p>
      </dsp:txBody>
      <dsp:txXfrm>
        <a:off x="1610703" y="2410011"/>
        <a:ext cx="2230205" cy="1416180"/>
      </dsp:txXfrm>
    </dsp:sp>
    <dsp:sp modelId="{30680F51-0A72-4485-86A6-6F440F1C00A9}">
      <dsp:nvSpPr>
        <dsp:cNvPr id="0" name=""/>
        <dsp:cNvSpPr/>
      </dsp:nvSpPr>
      <dsp:spPr>
        <a:xfrm>
          <a:off x="0" y="4239398"/>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855BD-462A-424E-9730-C4B5FC505AB7}">
      <dsp:nvSpPr>
        <dsp:cNvPr id="0" name=""/>
        <dsp:cNvSpPr/>
      </dsp:nvSpPr>
      <dsp:spPr>
        <a:xfrm>
          <a:off x="247800" y="4474809"/>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Γονόκοκκος</a:t>
          </a:r>
        </a:p>
        <a:p>
          <a:pPr lvl="0" algn="ctr" defTabSz="533400">
            <a:lnSpc>
              <a:spcPct val="90000"/>
            </a:lnSpc>
            <a:spcBef>
              <a:spcPct val="0"/>
            </a:spcBef>
            <a:spcAft>
              <a:spcPct val="35000"/>
            </a:spcAft>
          </a:pPr>
          <a:r>
            <a:rPr lang="el-GR" sz="1200" b="1" kern="1200" dirty="0" smtClean="0"/>
            <a:t>(Γονοκοκκική ουρηθρίτιδα)</a:t>
          </a:r>
          <a:r>
            <a:rPr lang="en-GB" sz="1200" b="1" kern="1200" dirty="0" smtClean="0"/>
            <a:t>                     </a:t>
          </a:r>
          <a:endParaRPr lang="el-GR" sz="1200" b="1" kern="1200" dirty="0"/>
        </a:p>
      </dsp:txBody>
      <dsp:txXfrm>
        <a:off x="247800" y="4474809"/>
        <a:ext cx="2230205" cy="1416180"/>
      </dsp:txXfrm>
    </dsp:sp>
    <dsp:sp modelId="{55688773-AF7E-414D-8EF9-E8294AF22513}">
      <dsp:nvSpPr>
        <dsp:cNvPr id="0" name=""/>
        <dsp:cNvSpPr/>
      </dsp:nvSpPr>
      <dsp:spPr>
        <a:xfrm>
          <a:off x="2725806" y="4239398"/>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F90B4-7206-4DFE-AB74-BD3F3B8C2B8D}">
      <dsp:nvSpPr>
        <dsp:cNvPr id="0" name=""/>
        <dsp:cNvSpPr/>
      </dsp:nvSpPr>
      <dsp:spPr>
        <a:xfrm>
          <a:off x="2973606" y="4474809"/>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1" kern="1200" dirty="0" smtClean="0"/>
            <a:t>Chlamydia </a:t>
          </a:r>
          <a:r>
            <a:rPr lang="en-US" sz="1200" i="1" kern="1200" dirty="0" err="1" smtClean="0"/>
            <a:t>trachomatis</a:t>
          </a:r>
          <a:r>
            <a:rPr lang="el-GR" sz="1200" i="1" kern="1200" dirty="0" smtClean="0"/>
            <a:t>,</a:t>
          </a:r>
          <a:r>
            <a:rPr lang="en-US" sz="1200" i="1" kern="1200" dirty="0" smtClean="0"/>
            <a:t>Ureaplasma urealyticum</a:t>
          </a:r>
          <a:r>
            <a:rPr lang="el-GR" sz="1200" i="1" kern="1200" dirty="0" smtClean="0"/>
            <a:t>, </a:t>
          </a:r>
          <a:r>
            <a:rPr lang="en-US" sz="1200" i="1" kern="1200" dirty="0" smtClean="0"/>
            <a:t>M. Hominis</a:t>
          </a:r>
          <a:r>
            <a:rPr lang="el-GR" sz="1200" i="1" kern="1200" dirty="0" smtClean="0"/>
            <a:t>, </a:t>
          </a:r>
          <a:r>
            <a:rPr lang="en-US" sz="1200" i="1" kern="1200" dirty="0" smtClean="0"/>
            <a:t>M. Genitalium</a:t>
          </a:r>
          <a:r>
            <a:rPr lang="el-GR" sz="1200" i="1" kern="1200" dirty="0" smtClean="0"/>
            <a:t>, </a:t>
          </a:r>
          <a:r>
            <a:rPr lang="en-US" sz="1200" i="1" kern="1200" dirty="0" smtClean="0"/>
            <a:t>Trichomonas vaginalis</a:t>
          </a:r>
          <a:endParaRPr lang="el-GR" sz="1200" i="1" kern="1200" dirty="0" smtClean="0"/>
        </a:p>
        <a:p>
          <a:pPr lvl="0" algn="ctr" defTabSz="533400">
            <a:lnSpc>
              <a:spcPct val="90000"/>
            </a:lnSpc>
            <a:spcBef>
              <a:spcPct val="0"/>
            </a:spcBef>
            <a:spcAft>
              <a:spcPct val="35000"/>
            </a:spcAft>
          </a:pPr>
          <a:r>
            <a:rPr lang="el-GR" sz="1200" b="1" kern="1200" dirty="0" smtClean="0"/>
            <a:t>(Μη γονοκοκκική ουρηθρίτιδα</a:t>
          </a:r>
          <a:r>
            <a:rPr lang="el-GR" sz="1200" b="0" kern="1200" dirty="0" smtClean="0"/>
            <a:t>) </a:t>
          </a:r>
          <a:endParaRPr lang="el-GR" sz="1200" i="1" kern="1200" dirty="0"/>
        </a:p>
      </dsp:txBody>
      <dsp:txXfrm>
        <a:off x="2973606" y="4474809"/>
        <a:ext cx="2230205" cy="1416180"/>
      </dsp:txXfrm>
    </dsp:sp>
    <dsp:sp modelId="{D0E5F82A-C408-4A74-9F4C-D130E267F5BD}">
      <dsp:nvSpPr>
        <dsp:cNvPr id="0" name=""/>
        <dsp:cNvSpPr/>
      </dsp:nvSpPr>
      <dsp:spPr>
        <a:xfrm>
          <a:off x="5451612" y="2174600"/>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8255A-98F1-4744-942E-0C9E49C7268A}">
      <dsp:nvSpPr>
        <dsp:cNvPr id="0" name=""/>
        <dsp:cNvSpPr/>
      </dsp:nvSpPr>
      <dsp:spPr>
        <a:xfrm>
          <a:off x="5699412" y="2410011"/>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0" kern="1200" dirty="0" smtClean="0"/>
            <a:t>Κολπίτιδα</a:t>
          </a:r>
          <a:endParaRPr lang="el-GR" sz="1200" b="0" kern="1200" dirty="0"/>
        </a:p>
      </dsp:txBody>
      <dsp:txXfrm>
        <a:off x="5699412" y="2410011"/>
        <a:ext cx="2230205" cy="1416180"/>
      </dsp:txXfrm>
    </dsp:sp>
    <dsp:sp modelId="{0538024F-37D5-4578-AC59-2C699D96E17C}">
      <dsp:nvSpPr>
        <dsp:cNvPr id="0" name=""/>
        <dsp:cNvSpPr/>
      </dsp:nvSpPr>
      <dsp:spPr>
        <a:xfrm>
          <a:off x="5451612" y="4239398"/>
          <a:ext cx="2230205" cy="14161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852AE-C4A6-4B9F-95A1-56B437A00120}">
      <dsp:nvSpPr>
        <dsp:cNvPr id="0" name=""/>
        <dsp:cNvSpPr/>
      </dsp:nvSpPr>
      <dsp:spPr>
        <a:xfrm>
          <a:off x="5699412" y="4474809"/>
          <a:ext cx="2230205" cy="1416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1" kern="1200" dirty="0" smtClean="0"/>
            <a:t>Gardnerella </a:t>
          </a:r>
          <a:r>
            <a:rPr lang="en-US" sz="1200" i="1" kern="1200" dirty="0" err="1" smtClean="0"/>
            <a:t>vaginalis</a:t>
          </a:r>
          <a:r>
            <a:rPr lang="el-GR" sz="1200" i="1" kern="1200" dirty="0" smtClean="0"/>
            <a:t>,</a:t>
          </a:r>
          <a:r>
            <a:rPr lang="en-US" sz="1200" i="1" kern="1200" dirty="0" smtClean="0"/>
            <a:t>Candida spp</a:t>
          </a:r>
          <a:r>
            <a:rPr lang="el-GR" sz="1200" i="1" kern="1200" dirty="0" smtClean="0"/>
            <a:t>, </a:t>
          </a:r>
          <a:r>
            <a:rPr lang="en-US" sz="1200" i="1" kern="1200" dirty="0" smtClean="0"/>
            <a:t>Trichomonas vaginalis</a:t>
          </a:r>
          <a:r>
            <a:rPr lang="el-GR" sz="1200" i="1" kern="1200" dirty="0" smtClean="0"/>
            <a:t>, </a:t>
          </a:r>
          <a:r>
            <a:rPr lang="en-US" sz="1200" i="1" kern="1200" dirty="0" smtClean="0"/>
            <a:t>Mycoplasma spp</a:t>
          </a:r>
          <a:endParaRPr lang="el-GR" sz="1200" i="1" kern="1200" dirty="0"/>
        </a:p>
      </dsp:txBody>
      <dsp:txXfrm>
        <a:off x="5699412" y="4474809"/>
        <a:ext cx="2230205" cy="141618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37A179-5A5A-466A-8617-2DE631DD4011}">
      <dsp:nvSpPr>
        <dsp:cNvPr id="0" name=""/>
        <dsp:cNvSpPr/>
      </dsp:nvSpPr>
      <dsp:spPr>
        <a:xfrm>
          <a:off x="0" y="0"/>
          <a:ext cx="7128792" cy="155343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Neisseria </a:t>
          </a:r>
          <a:r>
            <a:rPr lang="en-US" sz="2400" b="1" kern="1200" dirty="0" err="1" smtClean="0"/>
            <a:t>gonorrhoea</a:t>
          </a:r>
          <a:r>
            <a:rPr lang="el-GR" sz="2400" b="1" kern="1200" dirty="0" smtClean="0"/>
            <a:t> (Γονόκοκκος)</a:t>
          </a:r>
          <a:endParaRPr lang="el-GR" sz="2400" kern="1200" dirty="0"/>
        </a:p>
      </dsp:txBody>
      <dsp:txXfrm>
        <a:off x="0" y="0"/>
        <a:ext cx="7128792" cy="1553436"/>
      </dsp:txXfrm>
    </dsp:sp>
    <dsp:sp modelId="{A330912D-A83B-4BCB-BD46-3A696F30B25E}">
      <dsp:nvSpPr>
        <dsp:cNvPr id="0" name=""/>
        <dsp:cNvSpPr/>
      </dsp:nvSpPr>
      <dsp:spPr>
        <a:xfrm>
          <a:off x="3480" y="1553436"/>
          <a:ext cx="2373943" cy="3262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u="sng" kern="1200" dirty="0" smtClean="0"/>
            <a:t>Χαρακτηριστικά:</a:t>
          </a:r>
          <a:endParaRPr lang="el-GR" sz="1400" kern="1200" dirty="0" smtClean="0"/>
        </a:p>
        <a:p>
          <a:pPr lvl="0" algn="l" defTabSz="622300">
            <a:lnSpc>
              <a:spcPct val="90000"/>
            </a:lnSpc>
            <a:spcBef>
              <a:spcPct val="0"/>
            </a:spcBef>
            <a:spcAft>
              <a:spcPct val="35000"/>
            </a:spcAft>
          </a:pPr>
          <a:r>
            <a:rPr lang="el-GR" sz="1400" kern="1200" dirty="0" smtClean="0"/>
            <a:t>► </a:t>
          </a:r>
          <a:r>
            <a:rPr lang="en-US" sz="1400" kern="1200" dirty="0" smtClean="0"/>
            <a:t>Gram</a:t>
          </a:r>
          <a:r>
            <a:rPr lang="el-GR" sz="1400" kern="1200" dirty="0" smtClean="0"/>
            <a:t> (-) διπλόκοκκος</a:t>
          </a:r>
        </a:p>
        <a:p>
          <a:pPr lvl="0" algn="l" defTabSz="622300">
            <a:lnSpc>
              <a:spcPct val="90000"/>
            </a:lnSpc>
            <a:spcBef>
              <a:spcPct val="0"/>
            </a:spcBef>
            <a:spcAft>
              <a:spcPct val="35000"/>
            </a:spcAft>
          </a:pPr>
          <a:r>
            <a:rPr lang="el-GR" sz="1400" kern="1200" dirty="0" smtClean="0"/>
            <a:t>► Οξειδάση (+)</a:t>
          </a:r>
        </a:p>
        <a:p>
          <a:pPr lvl="0" algn="l" defTabSz="622300">
            <a:lnSpc>
              <a:spcPct val="90000"/>
            </a:lnSpc>
            <a:spcBef>
              <a:spcPct val="0"/>
            </a:spcBef>
            <a:spcAft>
              <a:spcPct val="35000"/>
            </a:spcAft>
          </a:pPr>
          <a:r>
            <a:rPr lang="el-GR" sz="1400" kern="1200" dirty="0" smtClean="0"/>
            <a:t>►  Καταλάση (+)</a:t>
          </a:r>
        </a:p>
        <a:p>
          <a:pPr lvl="0" algn="l" defTabSz="622300">
            <a:lnSpc>
              <a:spcPct val="90000"/>
            </a:lnSpc>
            <a:spcBef>
              <a:spcPct val="0"/>
            </a:spcBef>
            <a:spcAft>
              <a:spcPct val="35000"/>
            </a:spcAft>
          </a:pPr>
          <a:r>
            <a:rPr lang="el-GR" sz="1400" kern="1200" dirty="0" smtClean="0"/>
            <a:t>► Διασπά τη γλυκόζη χωρίς την παραγωγή αερίου</a:t>
          </a:r>
        </a:p>
        <a:p>
          <a:pPr lvl="0" algn="l" defTabSz="622300">
            <a:lnSpc>
              <a:spcPct val="90000"/>
            </a:lnSpc>
            <a:spcBef>
              <a:spcPct val="0"/>
            </a:spcBef>
            <a:spcAft>
              <a:spcPct val="35000"/>
            </a:spcAft>
          </a:pPr>
          <a:r>
            <a:rPr lang="el-GR" sz="1400" kern="1200" dirty="0" smtClean="0"/>
            <a:t>► Αναπτύσσεται σε εμπλουτισμένα θρεπτικά υλικά</a:t>
          </a:r>
        </a:p>
        <a:p>
          <a:pPr lvl="0" algn="l" defTabSz="622300">
            <a:lnSpc>
              <a:spcPct val="90000"/>
            </a:lnSpc>
            <a:spcBef>
              <a:spcPct val="0"/>
            </a:spcBef>
            <a:spcAft>
              <a:spcPct val="35000"/>
            </a:spcAft>
          </a:pPr>
          <a:r>
            <a:rPr lang="el-GR" sz="1400" kern="1200" dirty="0" smtClean="0"/>
            <a:t>(σοκολατόχρωμο άγαρ, αιματούχο άγαρ)</a:t>
          </a:r>
        </a:p>
        <a:p>
          <a:pPr lvl="0" algn="l" defTabSz="622300">
            <a:lnSpc>
              <a:spcPct val="90000"/>
            </a:lnSpc>
            <a:spcBef>
              <a:spcPct val="0"/>
            </a:spcBef>
            <a:spcAft>
              <a:spcPct val="35000"/>
            </a:spcAft>
          </a:pPr>
          <a:endParaRPr lang="el-GR" sz="1400" kern="1200" dirty="0" smtClean="0"/>
        </a:p>
        <a:p>
          <a:pPr lvl="0" algn="ctr" defTabSz="622300">
            <a:lnSpc>
              <a:spcPct val="90000"/>
            </a:lnSpc>
            <a:spcBef>
              <a:spcPct val="0"/>
            </a:spcBef>
            <a:spcAft>
              <a:spcPct val="35000"/>
            </a:spcAft>
          </a:pPr>
          <a:r>
            <a:rPr lang="el-GR" sz="1400" kern="1200" dirty="0" smtClean="0"/>
            <a:t>Οι άνθρωποι είναι οι μόνοι φυσικοί ξενιστές</a:t>
          </a:r>
          <a:endParaRPr lang="el-GR" sz="1400" kern="1200" dirty="0"/>
        </a:p>
      </dsp:txBody>
      <dsp:txXfrm>
        <a:off x="3480" y="1553436"/>
        <a:ext cx="2373943" cy="3262216"/>
      </dsp:txXfrm>
    </dsp:sp>
    <dsp:sp modelId="{FF416F31-C06E-46E4-BBE8-8F0B8353DF86}">
      <dsp:nvSpPr>
        <dsp:cNvPr id="0" name=""/>
        <dsp:cNvSpPr/>
      </dsp:nvSpPr>
      <dsp:spPr>
        <a:xfrm>
          <a:off x="2377424" y="1553436"/>
          <a:ext cx="2373943" cy="3262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u="sng" kern="1200" dirty="0" smtClean="0"/>
            <a:t>Προκαλεί :</a:t>
          </a:r>
          <a:endParaRPr lang="el-GR" sz="1400" kern="1200" dirty="0" smtClean="0"/>
        </a:p>
        <a:p>
          <a:pPr lvl="0" algn="l" defTabSz="622300">
            <a:lnSpc>
              <a:spcPct val="90000"/>
            </a:lnSpc>
            <a:spcBef>
              <a:spcPct val="0"/>
            </a:spcBef>
            <a:spcAft>
              <a:spcPct val="35000"/>
            </a:spcAft>
          </a:pPr>
          <a:r>
            <a:rPr lang="en-US" sz="1400" kern="1200" dirty="0" smtClean="0"/>
            <a:t>► </a:t>
          </a:r>
          <a:r>
            <a:rPr lang="el-GR" sz="1400" kern="1200" dirty="0" smtClean="0"/>
            <a:t>Ουρηθρίτιδα</a:t>
          </a:r>
        </a:p>
        <a:p>
          <a:pPr lvl="0" algn="l" defTabSz="622300">
            <a:lnSpc>
              <a:spcPct val="90000"/>
            </a:lnSpc>
            <a:spcBef>
              <a:spcPct val="0"/>
            </a:spcBef>
            <a:spcAft>
              <a:spcPct val="35000"/>
            </a:spcAft>
          </a:pPr>
          <a:r>
            <a:rPr lang="en-US" sz="1400" kern="1200" dirty="0" smtClean="0"/>
            <a:t>►</a:t>
          </a:r>
          <a:r>
            <a:rPr lang="el-GR" sz="1400" kern="1200" dirty="0" smtClean="0"/>
            <a:t>Τραχηλίτιδα</a:t>
          </a:r>
        </a:p>
        <a:p>
          <a:pPr lvl="0" algn="l" defTabSz="622300">
            <a:lnSpc>
              <a:spcPct val="90000"/>
            </a:lnSpc>
            <a:spcBef>
              <a:spcPct val="0"/>
            </a:spcBef>
            <a:spcAft>
              <a:spcPct val="35000"/>
            </a:spcAft>
          </a:pPr>
          <a:r>
            <a:rPr lang="en-US" sz="1400" kern="1200" dirty="0" smtClean="0"/>
            <a:t>► </a:t>
          </a:r>
          <a:r>
            <a:rPr lang="el-GR" sz="1400" kern="1200" dirty="0" smtClean="0"/>
            <a:t>Πρωκτίτιδα</a:t>
          </a:r>
        </a:p>
        <a:p>
          <a:pPr lvl="0" algn="l" defTabSz="622300">
            <a:lnSpc>
              <a:spcPct val="90000"/>
            </a:lnSpc>
            <a:spcBef>
              <a:spcPct val="0"/>
            </a:spcBef>
            <a:spcAft>
              <a:spcPct val="35000"/>
            </a:spcAft>
          </a:pPr>
          <a:r>
            <a:rPr lang="en-US" sz="1400" kern="1200" dirty="0" smtClean="0"/>
            <a:t>► </a:t>
          </a:r>
          <a:r>
            <a:rPr lang="el-GR" sz="1400" kern="1200" dirty="0" smtClean="0"/>
            <a:t>Φαρυγγίτιδα</a:t>
          </a:r>
        </a:p>
      </dsp:txBody>
      <dsp:txXfrm>
        <a:off x="2377424" y="1553436"/>
        <a:ext cx="2373943" cy="3262216"/>
      </dsp:txXfrm>
    </dsp:sp>
    <dsp:sp modelId="{B9F4EC13-E156-423D-B2B9-AECD2ECB8AEC}">
      <dsp:nvSpPr>
        <dsp:cNvPr id="0" name=""/>
        <dsp:cNvSpPr/>
      </dsp:nvSpPr>
      <dsp:spPr>
        <a:xfrm>
          <a:off x="4751367" y="1553436"/>
          <a:ext cx="2373943" cy="3262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u="sng" kern="1200" dirty="0" smtClean="0"/>
            <a:t>Αναζητείται στην καλλιέργεια ουρηθρικού εκκρίματος και: </a:t>
          </a:r>
          <a:r>
            <a:rPr lang="el-GR" sz="1400" kern="1200" dirty="0" smtClean="0"/>
            <a:t>  </a:t>
          </a:r>
        </a:p>
        <a:p>
          <a:pPr lvl="0" algn="l" defTabSz="622300">
            <a:lnSpc>
              <a:spcPct val="90000"/>
            </a:lnSpc>
            <a:spcBef>
              <a:spcPct val="0"/>
            </a:spcBef>
            <a:spcAft>
              <a:spcPct val="35000"/>
            </a:spcAft>
          </a:pPr>
          <a:r>
            <a:rPr lang="en-US" sz="1400" kern="1200" dirty="0" smtClean="0"/>
            <a:t>►</a:t>
          </a:r>
          <a:r>
            <a:rPr lang="el-GR" sz="1400" kern="1200" dirty="0" smtClean="0"/>
            <a:t>  Τραχηλικού εκκρίματος </a:t>
          </a:r>
        </a:p>
        <a:p>
          <a:pPr lvl="0" algn="l" defTabSz="622300">
            <a:lnSpc>
              <a:spcPct val="90000"/>
            </a:lnSpc>
            <a:spcBef>
              <a:spcPct val="0"/>
            </a:spcBef>
            <a:spcAft>
              <a:spcPct val="35000"/>
            </a:spcAft>
          </a:pPr>
          <a:r>
            <a:rPr lang="en-US" sz="1400" kern="1200" dirty="0" smtClean="0"/>
            <a:t>►</a:t>
          </a:r>
          <a:r>
            <a:rPr lang="el-GR" sz="1400" kern="1200" dirty="0" smtClean="0"/>
            <a:t>   Κολπικού εκκρίματος </a:t>
          </a:r>
          <a:endParaRPr lang="el-GR" sz="1400" kern="1200" dirty="0"/>
        </a:p>
      </dsp:txBody>
      <dsp:txXfrm>
        <a:off x="4751367" y="1553436"/>
        <a:ext cx="2373943" cy="3262216"/>
      </dsp:txXfrm>
    </dsp:sp>
    <dsp:sp modelId="{011C4FE9-0041-435F-B7A1-2655BADE96FC}">
      <dsp:nvSpPr>
        <dsp:cNvPr id="0" name=""/>
        <dsp:cNvSpPr/>
      </dsp:nvSpPr>
      <dsp:spPr>
        <a:xfrm>
          <a:off x="0" y="4815653"/>
          <a:ext cx="7128792" cy="36246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755C6F-ECB8-4A39-969A-D87870C07244}">
      <dsp:nvSpPr>
        <dsp:cNvPr id="0" name=""/>
        <dsp:cNvSpPr/>
      </dsp:nvSpPr>
      <dsp:spPr>
        <a:xfrm rot="5400000">
          <a:off x="5172984" y="-1958334"/>
          <a:ext cx="1215556"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b="1" kern="1200" dirty="0" smtClean="0"/>
            <a:t>καλός καθαρισμός του στομίου της ουρήθρας</a:t>
          </a:r>
          <a:endParaRPr lang="el-GR" sz="1400" kern="1200" dirty="0"/>
        </a:p>
        <a:p>
          <a:pPr marL="114300" lvl="1" indent="-114300" algn="l" defTabSz="622300">
            <a:lnSpc>
              <a:spcPct val="90000"/>
            </a:lnSpc>
            <a:spcBef>
              <a:spcPct val="0"/>
            </a:spcBef>
            <a:spcAft>
              <a:spcPct val="15000"/>
            </a:spcAft>
            <a:buChar char="••"/>
          </a:pPr>
          <a:r>
            <a:rPr lang="el-GR" sz="1400" b="1" kern="1200" dirty="0" smtClean="0"/>
            <a:t>λήψη πύου απευθείας αν αναβλύζει ή εισαγωγή λεπτού στυλεού στον ουρηθρικό σωλήνα</a:t>
          </a:r>
          <a:endParaRPr lang="el-GR" sz="1400" kern="1200" dirty="0"/>
        </a:p>
        <a:p>
          <a:pPr marL="114300" lvl="1" indent="-114300" algn="l" defTabSz="622300">
            <a:lnSpc>
              <a:spcPct val="90000"/>
            </a:lnSpc>
            <a:spcBef>
              <a:spcPct val="0"/>
            </a:spcBef>
            <a:spcAft>
              <a:spcPct val="15000"/>
            </a:spcAft>
            <a:buChar char="••"/>
          </a:pPr>
          <a:r>
            <a:rPr lang="el-GR" sz="1400" b="1" kern="1200" dirty="0" smtClean="0"/>
            <a:t>άμεσος εμβολιασμός σε θρεπτικά υλικά και επίστρωση σε </a:t>
          </a:r>
          <a:r>
            <a:rPr lang="el-GR" sz="1400" b="1" kern="1200" dirty="0" err="1" smtClean="0"/>
            <a:t>αντικειμενοφόρες</a:t>
          </a:r>
          <a:r>
            <a:rPr lang="el-GR" sz="1400" b="1" kern="1200" dirty="0" smtClean="0"/>
            <a:t> πλάκες</a:t>
          </a:r>
          <a:endParaRPr lang="el-GR" sz="1400" kern="1200" dirty="0"/>
        </a:p>
      </dsp:txBody>
      <dsp:txXfrm rot="5400000">
        <a:off x="5172984" y="-1958334"/>
        <a:ext cx="1215556" cy="5440718"/>
      </dsp:txXfrm>
    </dsp:sp>
    <dsp:sp modelId="{48C996EF-15EB-4995-BB25-39B2AFE8DB2E}">
      <dsp:nvSpPr>
        <dsp:cNvPr id="0" name=""/>
        <dsp:cNvSpPr/>
      </dsp:nvSpPr>
      <dsp:spPr>
        <a:xfrm>
          <a:off x="0" y="2302"/>
          <a:ext cx="3060403" cy="1519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u="none" kern="1200" dirty="0" smtClean="0"/>
            <a:t>Λήψη ουρηθρικού εκκρίματος</a:t>
          </a:r>
          <a:endParaRPr lang="el-GR" sz="1800" u="none" kern="1200" dirty="0"/>
        </a:p>
      </dsp:txBody>
      <dsp:txXfrm>
        <a:off x="0" y="2302"/>
        <a:ext cx="3060403" cy="1519445"/>
      </dsp:txXfrm>
    </dsp:sp>
    <dsp:sp modelId="{AD279712-42A8-41A2-B704-E5FB41D891E8}">
      <dsp:nvSpPr>
        <dsp:cNvPr id="0" name=""/>
        <dsp:cNvSpPr/>
      </dsp:nvSpPr>
      <dsp:spPr>
        <a:xfrm rot="5400000">
          <a:off x="5172984" y="-362917"/>
          <a:ext cx="1215556"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Gram</a:t>
          </a:r>
          <a:r>
            <a:rPr lang="el-GR" sz="1400" b="1" kern="1200" dirty="0" smtClean="0"/>
            <a:t> (-) </a:t>
          </a:r>
          <a:r>
            <a:rPr lang="el-GR" sz="1400" b="1" kern="1200" dirty="0" err="1" smtClean="0"/>
            <a:t>διπλόκοκκοι</a:t>
          </a:r>
          <a:r>
            <a:rPr lang="el-GR" sz="1400" b="1" kern="1200" dirty="0" smtClean="0"/>
            <a:t> (</a:t>
          </a:r>
          <a:r>
            <a:rPr lang="el-GR" sz="1400" b="1" kern="1200" dirty="0" err="1" smtClean="0"/>
            <a:t>καφεδοειδείς</a:t>
          </a:r>
          <a:r>
            <a:rPr lang="el-GR" sz="1400" b="1" kern="1200" dirty="0" smtClean="0"/>
            <a:t>)</a:t>
          </a:r>
          <a:endParaRPr lang="el-GR" sz="1400" kern="1200" dirty="0"/>
        </a:p>
        <a:p>
          <a:pPr marL="114300" lvl="1" indent="-114300" algn="l" defTabSz="622300">
            <a:lnSpc>
              <a:spcPct val="90000"/>
            </a:lnSpc>
            <a:spcBef>
              <a:spcPct val="0"/>
            </a:spcBef>
            <a:spcAft>
              <a:spcPct val="15000"/>
            </a:spcAft>
            <a:buChar char="••"/>
          </a:pPr>
          <a:r>
            <a:rPr lang="el-GR" sz="1400" b="1" kern="1200" dirty="0" smtClean="0"/>
            <a:t> Ενδοκυττάριοι σε ζεύγη (οξύ στάδιο στον άντρα)</a:t>
          </a:r>
          <a:endParaRPr lang="el-GR" sz="1400" kern="1200" dirty="0"/>
        </a:p>
        <a:p>
          <a:pPr marL="114300" lvl="1" indent="-114300" algn="l" defTabSz="622300">
            <a:lnSpc>
              <a:spcPct val="90000"/>
            </a:lnSpc>
            <a:spcBef>
              <a:spcPct val="0"/>
            </a:spcBef>
            <a:spcAft>
              <a:spcPct val="15000"/>
            </a:spcAft>
            <a:buChar char="••"/>
          </a:pPr>
          <a:r>
            <a:rPr lang="el-GR" sz="1400" b="1" kern="1200" dirty="0" smtClean="0"/>
            <a:t> </a:t>
          </a:r>
          <a:r>
            <a:rPr lang="el-GR" sz="1400" b="1" kern="1200" dirty="0" err="1" smtClean="0"/>
            <a:t>Εξωκυττάριοι</a:t>
          </a:r>
          <a:r>
            <a:rPr lang="el-GR" sz="1400" b="1" kern="1200" dirty="0" smtClean="0"/>
            <a:t>  (πολύ αρχικό στάδιο)</a:t>
          </a:r>
          <a:endParaRPr lang="el-GR" sz="1400" kern="1200" dirty="0"/>
        </a:p>
      </dsp:txBody>
      <dsp:txXfrm rot="5400000">
        <a:off x="5172984" y="-362917"/>
        <a:ext cx="1215556" cy="5440718"/>
      </dsp:txXfrm>
    </dsp:sp>
    <dsp:sp modelId="{A54A4EC7-ED35-4B05-86BA-1F6379DC9959}">
      <dsp:nvSpPr>
        <dsp:cNvPr id="0" name=""/>
        <dsp:cNvSpPr/>
      </dsp:nvSpPr>
      <dsp:spPr>
        <a:xfrm>
          <a:off x="0" y="1597719"/>
          <a:ext cx="3060403" cy="1519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u="none" kern="1200" dirty="0" smtClean="0"/>
            <a:t>Χρώση </a:t>
          </a:r>
          <a:r>
            <a:rPr lang="en-US" sz="1800" b="1" u="none" kern="1200" dirty="0" smtClean="0"/>
            <a:t>Gram</a:t>
          </a:r>
          <a:endParaRPr lang="el-GR" sz="1800" u="none" kern="1200" dirty="0"/>
        </a:p>
      </dsp:txBody>
      <dsp:txXfrm>
        <a:off x="0" y="1597719"/>
        <a:ext cx="3060403" cy="1519445"/>
      </dsp:txXfrm>
    </dsp:sp>
    <dsp:sp modelId="{5D20F8A7-1C37-4AB2-8723-39752036A079}">
      <dsp:nvSpPr>
        <dsp:cNvPr id="0" name=""/>
        <dsp:cNvSpPr/>
      </dsp:nvSpPr>
      <dsp:spPr>
        <a:xfrm rot="5400000">
          <a:off x="5021860" y="1232500"/>
          <a:ext cx="1517804"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b="1" kern="1200" dirty="0" smtClean="0"/>
            <a:t>Θρεπτικό υλικό </a:t>
          </a:r>
          <a:r>
            <a:rPr lang="en-US" sz="1400" b="1" kern="1200" dirty="0" err="1" smtClean="0"/>
            <a:t>Trayer</a:t>
          </a:r>
          <a:r>
            <a:rPr lang="el-GR" sz="1400" b="1" kern="1200" dirty="0" smtClean="0"/>
            <a:t>-</a:t>
          </a:r>
          <a:r>
            <a:rPr lang="en-US" sz="1400" b="1" kern="1200" dirty="0" smtClean="0"/>
            <a:t>Martin </a:t>
          </a:r>
          <a:r>
            <a:rPr lang="el-GR" sz="1400" b="1" kern="1200" dirty="0" smtClean="0"/>
            <a:t>(περιέχει αίμα ή ορό και αντιβιοτικά) ή σοκολατόχρωμο άγαρ</a:t>
          </a:r>
          <a:endParaRPr lang="el-GR" sz="1400" kern="1200" dirty="0"/>
        </a:p>
        <a:p>
          <a:pPr marL="114300" lvl="1" indent="-114300" algn="l" defTabSz="622300">
            <a:lnSpc>
              <a:spcPct val="90000"/>
            </a:lnSpc>
            <a:spcBef>
              <a:spcPct val="0"/>
            </a:spcBef>
            <a:spcAft>
              <a:spcPct val="15000"/>
            </a:spcAft>
            <a:buChar char="••"/>
          </a:pPr>
          <a:r>
            <a:rPr lang="el-GR" sz="1400" b="1" kern="1200" dirty="0" smtClean="0"/>
            <a:t>Επίστρωση </a:t>
          </a:r>
          <a:r>
            <a:rPr lang="el-GR" sz="1400" b="1" kern="1200" dirty="0" smtClean="0"/>
            <a:t>πυκνή</a:t>
          </a:r>
          <a:endParaRPr lang="el-GR" sz="1400" kern="1200" dirty="0"/>
        </a:p>
        <a:p>
          <a:pPr marL="114300" lvl="1" indent="-114300" algn="l" defTabSz="622300">
            <a:lnSpc>
              <a:spcPct val="90000"/>
            </a:lnSpc>
            <a:spcBef>
              <a:spcPct val="0"/>
            </a:spcBef>
            <a:spcAft>
              <a:spcPct val="15000"/>
            </a:spcAft>
            <a:buChar char="••"/>
          </a:pPr>
          <a:r>
            <a:rPr lang="el-GR" sz="1400" b="1" kern="1200" dirty="0" smtClean="0"/>
            <a:t> </a:t>
          </a:r>
          <a:r>
            <a:rPr lang="el-GR" sz="1400" b="1" kern="1200" dirty="0" smtClean="0"/>
            <a:t>Επώαση στους 35-37</a:t>
          </a:r>
          <a:r>
            <a:rPr lang="en-US" sz="1400" b="1" kern="1200" baseline="30000" dirty="0" smtClean="0"/>
            <a:t>o </a:t>
          </a:r>
          <a:r>
            <a:rPr lang="en-US" sz="1400" b="1" kern="1200" dirty="0" smtClean="0"/>
            <a:t>C</a:t>
          </a:r>
          <a:r>
            <a:rPr lang="el-GR" sz="1400" b="1" kern="1200" dirty="0" smtClean="0"/>
            <a:t>, με </a:t>
          </a:r>
          <a:r>
            <a:rPr lang="en-US" sz="1400" b="1" kern="1200" dirty="0" smtClean="0"/>
            <a:t>CO</a:t>
          </a:r>
          <a:r>
            <a:rPr lang="el-GR" sz="1400" b="1" kern="1200" baseline="-25000" dirty="0" smtClean="0"/>
            <a:t>2</a:t>
          </a:r>
          <a:r>
            <a:rPr lang="el-GR" sz="1400" b="1" kern="1200" dirty="0" smtClean="0"/>
            <a:t>, 2-3 ημέρες</a:t>
          </a:r>
          <a:endParaRPr lang="el-GR" sz="1400" kern="1200" dirty="0"/>
        </a:p>
        <a:p>
          <a:pPr marL="114300" lvl="1" indent="-114300" algn="l" defTabSz="622300">
            <a:lnSpc>
              <a:spcPct val="90000"/>
            </a:lnSpc>
            <a:spcBef>
              <a:spcPct val="0"/>
            </a:spcBef>
            <a:spcAft>
              <a:spcPct val="15000"/>
            </a:spcAft>
            <a:buChar char="••"/>
          </a:pPr>
          <a:r>
            <a:rPr lang="el-GR" sz="1400" b="1" kern="1200" dirty="0" smtClean="0"/>
            <a:t>Αποικίες </a:t>
          </a:r>
          <a:r>
            <a:rPr lang="el-GR" sz="1400" b="1" kern="1200" dirty="0" err="1" smtClean="0"/>
            <a:t>γκριζόλευκες</a:t>
          </a:r>
          <a:r>
            <a:rPr lang="el-GR" sz="1400" b="1" kern="1200" dirty="0" smtClean="0"/>
            <a:t>, γυαλιστερές, διαφανείς</a:t>
          </a:r>
          <a:endParaRPr lang="el-GR" sz="1400" kern="1200" dirty="0"/>
        </a:p>
        <a:p>
          <a:pPr marL="114300" lvl="1" indent="-114300" algn="l" defTabSz="622300">
            <a:lnSpc>
              <a:spcPct val="90000"/>
            </a:lnSpc>
            <a:spcBef>
              <a:spcPct val="0"/>
            </a:spcBef>
            <a:spcAft>
              <a:spcPct val="15000"/>
            </a:spcAft>
            <a:buChar char="••"/>
          </a:pPr>
          <a:r>
            <a:rPr lang="el-GR" sz="1400" b="1" kern="1200" dirty="0" smtClean="0"/>
            <a:t>Οξειδάση (+)   </a:t>
          </a:r>
          <a:endParaRPr lang="el-GR" sz="1400" kern="1200" dirty="0"/>
        </a:p>
      </dsp:txBody>
      <dsp:txXfrm rot="5400000">
        <a:off x="5021860" y="1232500"/>
        <a:ext cx="1517804" cy="5440718"/>
      </dsp:txXfrm>
    </dsp:sp>
    <dsp:sp modelId="{C344CF87-7490-4B23-89FD-54250BAB0857}">
      <dsp:nvSpPr>
        <dsp:cNvPr id="0" name=""/>
        <dsp:cNvSpPr/>
      </dsp:nvSpPr>
      <dsp:spPr>
        <a:xfrm>
          <a:off x="0" y="3193136"/>
          <a:ext cx="3060403" cy="1519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u="none" kern="1200" dirty="0" smtClean="0"/>
            <a:t>Καλλιέργεια</a:t>
          </a:r>
          <a:endParaRPr lang="el-GR" sz="1800" u="none" kern="1200" dirty="0"/>
        </a:p>
      </dsp:txBody>
      <dsp:txXfrm>
        <a:off x="0" y="3193136"/>
        <a:ext cx="3060403" cy="151944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3385DD-82D3-44AB-B7C3-3A3E12F2C45E}">
      <dsp:nvSpPr>
        <dsp:cNvPr id="0" name=""/>
        <dsp:cNvSpPr/>
      </dsp:nvSpPr>
      <dsp:spPr>
        <a:xfrm>
          <a:off x="0" y="3489565"/>
          <a:ext cx="6096000" cy="572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Μοριακές τεχνικές</a:t>
          </a:r>
          <a:endParaRPr lang="el-GR" sz="2000" kern="1200" dirty="0"/>
        </a:p>
      </dsp:txBody>
      <dsp:txXfrm>
        <a:off x="0" y="3489565"/>
        <a:ext cx="6096000" cy="572492"/>
      </dsp:txXfrm>
    </dsp:sp>
    <dsp:sp modelId="{FBE32E41-62CE-4A32-9864-0DC772DBFDB4}">
      <dsp:nvSpPr>
        <dsp:cNvPr id="0" name=""/>
        <dsp:cNvSpPr/>
      </dsp:nvSpPr>
      <dsp:spPr>
        <a:xfrm rot="10800000">
          <a:off x="0" y="2674944"/>
          <a:ext cx="6096000" cy="8804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Καλλιέργεια δείγματος</a:t>
          </a:r>
          <a:endParaRPr lang="el-GR" sz="2000" kern="1200" dirty="0"/>
        </a:p>
      </dsp:txBody>
      <dsp:txXfrm rot="10800000">
        <a:off x="0" y="2674944"/>
        <a:ext cx="6096000" cy="880492"/>
      </dsp:txXfrm>
    </dsp:sp>
    <dsp:sp modelId="{8B2D8E17-90A3-4D0C-A210-2E718EC72A07}">
      <dsp:nvSpPr>
        <dsp:cNvPr id="0" name=""/>
        <dsp:cNvSpPr/>
      </dsp:nvSpPr>
      <dsp:spPr>
        <a:xfrm rot="10800000">
          <a:off x="0" y="1745753"/>
          <a:ext cx="6096000" cy="8804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Χρώση </a:t>
          </a:r>
          <a:r>
            <a:rPr lang="en-US" sz="2000" kern="1200" dirty="0" smtClean="0"/>
            <a:t>Gram</a:t>
          </a:r>
          <a:r>
            <a:rPr lang="el-GR" sz="2000" kern="1200" dirty="0" smtClean="0"/>
            <a:t>, Ανοσοφθορισμός </a:t>
          </a:r>
          <a:endParaRPr lang="el-GR" sz="2000" kern="1200" dirty="0"/>
        </a:p>
      </dsp:txBody>
      <dsp:txXfrm rot="10800000">
        <a:off x="0" y="1745753"/>
        <a:ext cx="6096000" cy="880492"/>
      </dsp:txXfrm>
    </dsp:sp>
    <dsp:sp modelId="{AE88F431-B04E-44E6-B851-6AADF3498512}">
      <dsp:nvSpPr>
        <dsp:cNvPr id="0" name=""/>
        <dsp:cNvSpPr/>
      </dsp:nvSpPr>
      <dsp:spPr>
        <a:xfrm rot="10800000">
          <a:off x="0" y="873848"/>
          <a:ext cx="6096000" cy="8804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Άμεση μικροσκόπηση</a:t>
          </a:r>
          <a:endParaRPr lang="el-GR" sz="2000" kern="1200" dirty="0"/>
        </a:p>
      </dsp:txBody>
      <dsp:txXfrm rot="10800000">
        <a:off x="0" y="873848"/>
        <a:ext cx="6096000" cy="880492"/>
      </dsp:txXfrm>
    </dsp:sp>
    <dsp:sp modelId="{DC9C6785-8A68-4006-9F88-19FB4DECAECB}">
      <dsp:nvSpPr>
        <dsp:cNvPr id="0" name=""/>
        <dsp:cNvSpPr/>
      </dsp:nvSpPr>
      <dsp:spPr>
        <a:xfrm rot="10800000">
          <a:off x="0" y="1942"/>
          <a:ext cx="6096000" cy="8804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Συλλογή δείγματος</a:t>
          </a:r>
          <a:endParaRPr lang="el-GR" sz="2000" kern="1200" dirty="0"/>
        </a:p>
      </dsp:txBody>
      <dsp:txXfrm rot="10800000">
        <a:off x="0" y="1942"/>
        <a:ext cx="6096000" cy="880492"/>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2EC95-07D9-48FA-A4A4-6C52507AA80E}">
      <dsp:nvSpPr>
        <dsp:cNvPr id="0" name=""/>
        <dsp:cNvSpPr/>
      </dsp:nvSpPr>
      <dsp:spPr>
        <a:xfrm>
          <a:off x="0" y="3333360"/>
          <a:ext cx="6096000" cy="7292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Δείγμα για μοριακή ανίχνευση</a:t>
          </a:r>
          <a:endParaRPr lang="el-GR" sz="1800" kern="1200" dirty="0"/>
        </a:p>
      </dsp:txBody>
      <dsp:txXfrm>
        <a:off x="0" y="3333360"/>
        <a:ext cx="6096000" cy="729257"/>
      </dsp:txXfrm>
    </dsp:sp>
    <dsp:sp modelId="{25E74A5E-62F7-4AB6-BF66-33A0827591C8}">
      <dsp:nvSpPr>
        <dsp:cNvPr id="0" name=""/>
        <dsp:cNvSpPr/>
      </dsp:nvSpPr>
      <dsp:spPr>
        <a:xfrm rot="10800000">
          <a:off x="0" y="2222700"/>
          <a:ext cx="6096000" cy="112159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 Δείγμα με «βουρτσάκι» για ανοσοφθορισμό (χλαμύδια) </a:t>
          </a:r>
          <a:endParaRPr lang="el-GR" sz="1800" kern="1200" dirty="0"/>
        </a:p>
      </dsp:txBody>
      <dsp:txXfrm rot="10800000">
        <a:off x="0" y="2222700"/>
        <a:ext cx="6096000" cy="1121598"/>
      </dsp:txXfrm>
    </dsp:sp>
    <dsp:sp modelId="{046A03BB-C25C-4E20-9A08-F0099952CCCC}">
      <dsp:nvSpPr>
        <dsp:cNvPr id="0" name=""/>
        <dsp:cNvSpPr/>
      </dsp:nvSpPr>
      <dsp:spPr>
        <a:xfrm rot="10800000">
          <a:off x="0" y="1112041"/>
          <a:ext cx="6096000" cy="112159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 Συλλογή δείγματος με δύο ή τρεις βαμβακοφόρους στυλεούς</a:t>
          </a:r>
          <a:endParaRPr lang="el-GR" sz="1800" kern="1200" dirty="0"/>
        </a:p>
      </dsp:txBody>
      <dsp:txXfrm rot="10800000">
        <a:off x="0" y="1112041"/>
        <a:ext cx="6096000" cy="1121598"/>
      </dsp:txXfrm>
    </dsp:sp>
    <dsp:sp modelId="{617EDFB1-2520-45F0-B118-CB85D25EFFF0}">
      <dsp:nvSpPr>
        <dsp:cNvPr id="0" name=""/>
        <dsp:cNvSpPr/>
      </dsp:nvSpPr>
      <dsp:spPr>
        <a:xfrm rot="10800000">
          <a:off x="0" y="1381"/>
          <a:ext cx="6096000" cy="112159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Τοποθέτηση </a:t>
          </a:r>
          <a:r>
            <a:rPr lang="el-GR" sz="1800" kern="1200" dirty="0" err="1" smtClean="0"/>
            <a:t>κολποδιαστολέα</a:t>
          </a:r>
          <a:endParaRPr lang="el-GR" sz="1800" kern="1200" dirty="0"/>
        </a:p>
      </dsp:txBody>
      <dsp:txXfrm rot="10800000">
        <a:off x="0" y="1381"/>
        <a:ext cx="6096000" cy="1121598"/>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174CE-EA95-4D35-83FD-B15FD6214CC8}">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b="1" kern="1200" dirty="0" smtClean="0"/>
            <a:t>Καύσος</a:t>
          </a:r>
          <a:endParaRPr lang="el-GR" sz="1500" kern="1200" dirty="0"/>
        </a:p>
        <a:p>
          <a:pPr marL="114300" lvl="1" indent="-114300" algn="l" defTabSz="666750">
            <a:lnSpc>
              <a:spcPct val="90000"/>
            </a:lnSpc>
            <a:spcBef>
              <a:spcPct val="0"/>
            </a:spcBef>
            <a:spcAft>
              <a:spcPct val="15000"/>
            </a:spcAft>
            <a:buChar char="••"/>
          </a:pPr>
          <a:r>
            <a:rPr lang="el-GR" sz="1500" b="1" kern="1200" dirty="0" smtClean="0"/>
            <a:t>Κνησμός</a:t>
          </a:r>
          <a:endParaRPr lang="el-GR" sz="1500" kern="1200" dirty="0"/>
        </a:p>
        <a:p>
          <a:pPr marL="114300" lvl="1" indent="-114300" algn="l" defTabSz="666750">
            <a:lnSpc>
              <a:spcPct val="90000"/>
            </a:lnSpc>
            <a:spcBef>
              <a:spcPct val="0"/>
            </a:spcBef>
            <a:spcAft>
              <a:spcPct val="15000"/>
            </a:spcAft>
            <a:buChar char="••"/>
          </a:pPr>
          <a:r>
            <a:rPr lang="el-GR" sz="1500" b="1" kern="1200" dirty="0" smtClean="0"/>
            <a:t>συχνουρία</a:t>
          </a:r>
          <a:endParaRPr lang="el-GR" sz="1500" kern="1200" dirty="0"/>
        </a:p>
      </dsp:txBody>
      <dsp:txXfrm>
        <a:off x="2438399" y="496"/>
        <a:ext cx="3657600" cy="1934765"/>
      </dsp:txXfrm>
    </dsp:sp>
    <dsp:sp modelId="{5821D1F8-11F6-4DEA-A03F-57959B47AD1B}">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Κλινική εικόνα:</a:t>
          </a:r>
          <a:r>
            <a:rPr lang="el-GR" sz="4000" b="1" kern="1200" dirty="0" smtClean="0"/>
            <a:t> </a:t>
          </a:r>
          <a:endParaRPr lang="el-GR" sz="4000" kern="1200" dirty="0"/>
        </a:p>
      </dsp:txBody>
      <dsp:txXfrm>
        <a:off x="0" y="496"/>
        <a:ext cx="2438400" cy="1934765"/>
      </dsp:txXfrm>
    </dsp:sp>
    <dsp:sp modelId="{EEBD3AEE-00B8-452C-86B6-942D194D4C06}">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b="1" kern="1200" dirty="0" smtClean="0"/>
            <a:t> Άφθονο</a:t>
          </a:r>
          <a:endParaRPr lang="el-GR" sz="1500" kern="1200" dirty="0"/>
        </a:p>
        <a:p>
          <a:pPr marL="114300" lvl="1" indent="-114300" algn="l" defTabSz="666750">
            <a:lnSpc>
              <a:spcPct val="90000"/>
            </a:lnSpc>
            <a:spcBef>
              <a:spcPct val="0"/>
            </a:spcBef>
            <a:spcAft>
              <a:spcPct val="15000"/>
            </a:spcAft>
            <a:buChar char="••"/>
          </a:pPr>
          <a:r>
            <a:rPr lang="el-GR" sz="1500" b="1" kern="1200" dirty="0" smtClean="0"/>
            <a:t>Λεπτόρρευστο</a:t>
          </a:r>
          <a:endParaRPr lang="el-GR" sz="1500" kern="1200" dirty="0"/>
        </a:p>
        <a:p>
          <a:pPr marL="114300" lvl="1" indent="-114300" algn="l" defTabSz="666750">
            <a:lnSpc>
              <a:spcPct val="90000"/>
            </a:lnSpc>
            <a:spcBef>
              <a:spcPct val="0"/>
            </a:spcBef>
            <a:spcAft>
              <a:spcPct val="15000"/>
            </a:spcAft>
            <a:buChar char="••"/>
          </a:pPr>
          <a:r>
            <a:rPr lang="el-GR" sz="1500" b="1" kern="1200" dirty="0" err="1" smtClean="0"/>
            <a:t>Λευκοκίτρινο</a:t>
          </a:r>
          <a:endParaRPr lang="el-GR" sz="1500" kern="1200" dirty="0"/>
        </a:p>
        <a:p>
          <a:pPr marL="114300" lvl="1" indent="-114300" algn="l" defTabSz="666750">
            <a:lnSpc>
              <a:spcPct val="90000"/>
            </a:lnSpc>
            <a:spcBef>
              <a:spcPct val="0"/>
            </a:spcBef>
            <a:spcAft>
              <a:spcPct val="15000"/>
            </a:spcAft>
            <a:buChar char="••"/>
          </a:pPr>
          <a:r>
            <a:rPr lang="el-GR" sz="1500" b="1" kern="1200" dirty="0" smtClean="0"/>
            <a:t>Αφρώδες</a:t>
          </a:r>
          <a:endParaRPr lang="el-GR" sz="1500" kern="1200" dirty="0"/>
        </a:p>
        <a:p>
          <a:pPr marL="114300" lvl="1" indent="-114300" algn="l" defTabSz="666750">
            <a:lnSpc>
              <a:spcPct val="90000"/>
            </a:lnSpc>
            <a:spcBef>
              <a:spcPct val="0"/>
            </a:spcBef>
            <a:spcAft>
              <a:spcPct val="15000"/>
            </a:spcAft>
            <a:buChar char="••"/>
          </a:pPr>
          <a:r>
            <a:rPr lang="el-GR" sz="1500" b="1" kern="1200" dirty="0" smtClean="0"/>
            <a:t>δύσοσμο</a:t>
          </a:r>
          <a:endParaRPr lang="el-GR" sz="1500" kern="1200" dirty="0"/>
        </a:p>
        <a:p>
          <a:pPr marL="114300" lvl="1" indent="-114300" algn="l" defTabSz="666750">
            <a:lnSpc>
              <a:spcPct val="90000"/>
            </a:lnSpc>
            <a:spcBef>
              <a:spcPct val="0"/>
            </a:spcBef>
            <a:spcAft>
              <a:spcPct val="15000"/>
            </a:spcAft>
            <a:buChar char="••"/>
          </a:pPr>
          <a:endParaRPr lang="el-GR" sz="1500" kern="1200" dirty="0"/>
        </a:p>
      </dsp:txBody>
      <dsp:txXfrm>
        <a:off x="2438400" y="2128738"/>
        <a:ext cx="3657600" cy="1934765"/>
      </dsp:txXfrm>
    </dsp:sp>
    <dsp:sp modelId="{822F5495-E2E2-4575-B361-CEC373A942C2}">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Έκκριμα:</a:t>
          </a:r>
          <a:r>
            <a:rPr lang="el-GR" sz="4000" b="1" kern="1200" dirty="0" smtClean="0"/>
            <a:t> </a:t>
          </a:r>
          <a:endParaRPr lang="el-GR" sz="4000" kern="1200" dirty="0"/>
        </a:p>
      </dsp:txBody>
      <dsp:txXfrm>
        <a:off x="0" y="2128738"/>
        <a:ext cx="2438400" cy="19347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D1BB4-6CF0-4FFB-B284-767D856F642E}">
      <dsp:nvSpPr>
        <dsp:cNvPr id="0" name=""/>
        <dsp:cNvSpPr/>
      </dsp:nvSpPr>
      <dsp:spPr>
        <a:xfrm>
          <a:off x="6409309" y="2795700"/>
          <a:ext cx="1094148" cy="520715"/>
        </a:xfrm>
        <a:custGeom>
          <a:avLst/>
          <a:gdLst/>
          <a:ahLst/>
          <a:cxnLst/>
          <a:rect l="0" t="0" r="0" b="0"/>
          <a:pathLst>
            <a:path>
              <a:moveTo>
                <a:pt x="0" y="0"/>
              </a:moveTo>
              <a:lnTo>
                <a:pt x="0" y="354852"/>
              </a:lnTo>
              <a:lnTo>
                <a:pt x="1094148" y="354852"/>
              </a:lnTo>
              <a:lnTo>
                <a:pt x="1094148" y="520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6E896-3EAD-409D-8E2D-487C2E08D03D}">
      <dsp:nvSpPr>
        <dsp:cNvPr id="0" name=""/>
        <dsp:cNvSpPr/>
      </dsp:nvSpPr>
      <dsp:spPr>
        <a:xfrm>
          <a:off x="5315160" y="2795700"/>
          <a:ext cx="1094148" cy="520715"/>
        </a:xfrm>
        <a:custGeom>
          <a:avLst/>
          <a:gdLst/>
          <a:ahLst/>
          <a:cxnLst/>
          <a:rect l="0" t="0" r="0" b="0"/>
          <a:pathLst>
            <a:path>
              <a:moveTo>
                <a:pt x="1094148" y="0"/>
              </a:moveTo>
              <a:lnTo>
                <a:pt x="1094148" y="354852"/>
              </a:lnTo>
              <a:lnTo>
                <a:pt x="0" y="354852"/>
              </a:lnTo>
              <a:lnTo>
                <a:pt x="0" y="520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73717-61AE-42B1-87B7-7DC45EB49232}">
      <dsp:nvSpPr>
        <dsp:cNvPr id="0" name=""/>
        <dsp:cNvSpPr/>
      </dsp:nvSpPr>
      <dsp:spPr>
        <a:xfrm>
          <a:off x="4221011" y="1138064"/>
          <a:ext cx="2188297" cy="520715"/>
        </a:xfrm>
        <a:custGeom>
          <a:avLst/>
          <a:gdLst/>
          <a:ahLst/>
          <a:cxnLst/>
          <a:rect l="0" t="0" r="0" b="0"/>
          <a:pathLst>
            <a:path>
              <a:moveTo>
                <a:pt x="0" y="0"/>
              </a:moveTo>
              <a:lnTo>
                <a:pt x="0" y="354852"/>
              </a:lnTo>
              <a:lnTo>
                <a:pt x="2188297" y="354852"/>
              </a:lnTo>
              <a:lnTo>
                <a:pt x="2188297" y="520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5A0F4-162F-423D-A837-417A4A98E475}">
      <dsp:nvSpPr>
        <dsp:cNvPr id="0" name=""/>
        <dsp:cNvSpPr/>
      </dsp:nvSpPr>
      <dsp:spPr>
        <a:xfrm>
          <a:off x="2032714" y="2795700"/>
          <a:ext cx="1094148" cy="520715"/>
        </a:xfrm>
        <a:custGeom>
          <a:avLst/>
          <a:gdLst/>
          <a:ahLst/>
          <a:cxnLst/>
          <a:rect l="0" t="0" r="0" b="0"/>
          <a:pathLst>
            <a:path>
              <a:moveTo>
                <a:pt x="0" y="0"/>
              </a:moveTo>
              <a:lnTo>
                <a:pt x="0" y="354852"/>
              </a:lnTo>
              <a:lnTo>
                <a:pt x="1094148" y="354852"/>
              </a:lnTo>
              <a:lnTo>
                <a:pt x="1094148" y="520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9F1BB-F92F-410B-A141-194F078EFB44}">
      <dsp:nvSpPr>
        <dsp:cNvPr id="0" name=""/>
        <dsp:cNvSpPr/>
      </dsp:nvSpPr>
      <dsp:spPr>
        <a:xfrm>
          <a:off x="938565" y="2795700"/>
          <a:ext cx="1094148" cy="520715"/>
        </a:xfrm>
        <a:custGeom>
          <a:avLst/>
          <a:gdLst/>
          <a:ahLst/>
          <a:cxnLst/>
          <a:rect l="0" t="0" r="0" b="0"/>
          <a:pathLst>
            <a:path>
              <a:moveTo>
                <a:pt x="1094148" y="0"/>
              </a:moveTo>
              <a:lnTo>
                <a:pt x="1094148" y="354852"/>
              </a:lnTo>
              <a:lnTo>
                <a:pt x="0" y="354852"/>
              </a:lnTo>
              <a:lnTo>
                <a:pt x="0" y="5207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D6E81-BE10-472B-B3E5-12B696336863}">
      <dsp:nvSpPr>
        <dsp:cNvPr id="0" name=""/>
        <dsp:cNvSpPr/>
      </dsp:nvSpPr>
      <dsp:spPr>
        <a:xfrm>
          <a:off x="2032714" y="1138064"/>
          <a:ext cx="2188297" cy="520715"/>
        </a:xfrm>
        <a:custGeom>
          <a:avLst/>
          <a:gdLst/>
          <a:ahLst/>
          <a:cxnLst/>
          <a:rect l="0" t="0" r="0" b="0"/>
          <a:pathLst>
            <a:path>
              <a:moveTo>
                <a:pt x="2188297" y="0"/>
              </a:moveTo>
              <a:lnTo>
                <a:pt x="2188297" y="354852"/>
              </a:lnTo>
              <a:lnTo>
                <a:pt x="0" y="354852"/>
              </a:lnTo>
              <a:lnTo>
                <a:pt x="0" y="520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F4241-43E7-4BB6-83F2-14E3CF185F07}">
      <dsp:nvSpPr>
        <dsp:cNvPr id="0" name=""/>
        <dsp:cNvSpPr/>
      </dsp:nvSpPr>
      <dsp:spPr>
        <a:xfrm>
          <a:off x="3325799" y="1144"/>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9A424-D4F8-4FD2-AE01-3418C2798430}">
      <dsp:nvSpPr>
        <dsp:cNvPr id="0" name=""/>
        <dsp:cNvSpPr/>
      </dsp:nvSpPr>
      <dsp:spPr>
        <a:xfrm>
          <a:off x="3524735" y="190134"/>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kern="1200" dirty="0" smtClean="0"/>
            <a:t>ΤΑΞΙΝΟΜΗΣΗ ΛΟΙΜΩΞΕΩΝ</a:t>
          </a:r>
          <a:endParaRPr lang="el-GR" sz="1300" kern="1200" dirty="0"/>
        </a:p>
      </dsp:txBody>
      <dsp:txXfrm>
        <a:off x="3524735" y="190134"/>
        <a:ext cx="1790425" cy="1136920"/>
      </dsp:txXfrm>
    </dsp:sp>
    <dsp:sp modelId="{592FA3DB-4A3C-496E-BF3D-A40BB2DDC2AF}">
      <dsp:nvSpPr>
        <dsp:cNvPr id="0" name=""/>
        <dsp:cNvSpPr/>
      </dsp:nvSpPr>
      <dsp:spPr>
        <a:xfrm>
          <a:off x="1137501" y="1658780"/>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A53B8-B79D-4CD1-A976-250F4A62068F}">
      <dsp:nvSpPr>
        <dsp:cNvPr id="0" name=""/>
        <dsp:cNvSpPr/>
      </dsp:nvSpPr>
      <dsp:spPr>
        <a:xfrm>
          <a:off x="1336437" y="1847769"/>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kern="1200" dirty="0" smtClean="0"/>
            <a:t>Με βάση τη πηγή μόλυνσης </a:t>
          </a:r>
          <a:endParaRPr lang="el-GR" sz="1300" b="0" kern="1200" dirty="0"/>
        </a:p>
      </dsp:txBody>
      <dsp:txXfrm>
        <a:off x="1336437" y="1847769"/>
        <a:ext cx="1790425" cy="1136920"/>
      </dsp:txXfrm>
    </dsp:sp>
    <dsp:sp modelId="{BE20071B-33CF-460F-86B1-8D61F3758473}">
      <dsp:nvSpPr>
        <dsp:cNvPr id="0" name=""/>
        <dsp:cNvSpPr/>
      </dsp:nvSpPr>
      <dsp:spPr>
        <a:xfrm>
          <a:off x="43352" y="3316415"/>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BFB4B-F776-42BA-89A0-B55556A6740D}">
      <dsp:nvSpPr>
        <dsp:cNvPr id="0" name=""/>
        <dsp:cNvSpPr/>
      </dsp:nvSpPr>
      <dsp:spPr>
        <a:xfrm>
          <a:off x="242288" y="3505405"/>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u="none" kern="1200" dirty="0" smtClean="0"/>
            <a:t>Πρωτογενείς:</a:t>
          </a:r>
        </a:p>
        <a:p>
          <a:pPr lvl="0" algn="ctr" defTabSz="577850">
            <a:lnSpc>
              <a:spcPct val="90000"/>
            </a:lnSpc>
            <a:spcBef>
              <a:spcPct val="0"/>
            </a:spcBef>
            <a:spcAft>
              <a:spcPct val="35000"/>
            </a:spcAft>
          </a:pPr>
          <a:r>
            <a:rPr lang="el-GR" sz="1300" b="0" kern="1200" dirty="0" smtClean="0"/>
            <a:t>Μη καθορισμένη πηγή μόλυνσης                                             </a:t>
          </a:r>
          <a:r>
            <a:rPr lang="el-GR" sz="1300" b="0" u="none" kern="1200" dirty="0" smtClean="0"/>
            <a:t> </a:t>
          </a:r>
          <a:r>
            <a:rPr lang="el-GR" sz="1300" b="0" kern="1200" dirty="0" smtClean="0"/>
            <a:t> </a:t>
          </a:r>
          <a:endParaRPr lang="el-GR" sz="1300" b="0" kern="1200" dirty="0"/>
        </a:p>
      </dsp:txBody>
      <dsp:txXfrm>
        <a:off x="242288" y="3505405"/>
        <a:ext cx="1790425" cy="1136920"/>
      </dsp:txXfrm>
    </dsp:sp>
    <dsp:sp modelId="{3611DAE9-19A0-44BB-B4EA-CFA3FABE387E}">
      <dsp:nvSpPr>
        <dsp:cNvPr id="0" name=""/>
        <dsp:cNvSpPr/>
      </dsp:nvSpPr>
      <dsp:spPr>
        <a:xfrm>
          <a:off x="2231650" y="3316415"/>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AEF9A-6183-4271-A69C-9EB6529D2FFD}">
      <dsp:nvSpPr>
        <dsp:cNvPr id="0" name=""/>
        <dsp:cNvSpPr/>
      </dsp:nvSpPr>
      <dsp:spPr>
        <a:xfrm>
          <a:off x="2430586" y="3505405"/>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u="none" kern="1200" dirty="0" smtClean="0"/>
            <a:t>Δευτερογενείς:</a:t>
          </a:r>
        </a:p>
        <a:p>
          <a:pPr lvl="0" algn="ctr" defTabSz="577850">
            <a:lnSpc>
              <a:spcPct val="90000"/>
            </a:lnSpc>
            <a:spcBef>
              <a:spcPct val="0"/>
            </a:spcBef>
            <a:spcAft>
              <a:spcPct val="35000"/>
            </a:spcAft>
          </a:pPr>
          <a:r>
            <a:rPr lang="el-GR" sz="1300" b="0" kern="1200" dirty="0" smtClean="0"/>
            <a:t>Μετά από ιατρικές</a:t>
          </a:r>
        </a:p>
        <a:p>
          <a:pPr lvl="0" algn="ctr" defTabSz="577850">
            <a:lnSpc>
              <a:spcPct val="90000"/>
            </a:lnSpc>
            <a:spcBef>
              <a:spcPct val="0"/>
            </a:spcBef>
            <a:spcAft>
              <a:spcPct val="35000"/>
            </a:spcAft>
          </a:pPr>
          <a:r>
            <a:rPr lang="el-GR" sz="1300" b="0" kern="1200" dirty="0" smtClean="0"/>
            <a:t>εξετάσεις</a:t>
          </a:r>
          <a:endParaRPr lang="el-GR" sz="1300" b="0" u="none" kern="1200" dirty="0"/>
        </a:p>
      </dsp:txBody>
      <dsp:txXfrm>
        <a:off x="2430586" y="3505405"/>
        <a:ext cx="1790425" cy="1136920"/>
      </dsp:txXfrm>
    </dsp:sp>
    <dsp:sp modelId="{71962E8E-7260-473C-B8AB-4BB51D3EEA92}">
      <dsp:nvSpPr>
        <dsp:cNvPr id="0" name=""/>
        <dsp:cNvSpPr/>
      </dsp:nvSpPr>
      <dsp:spPr>
        <a:xfrm>
          <a:off x="5514096" y="1658780"/>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BCC9-CE35-40D9-8925-48D7BBD99E0D}">
      <dsp:nvSpPr>
        <dsp:cNvPr id="0" name=""/>
        <dsp:cNvSpPr/>
      </dsp:nvSpPr>
      <dsp:spPr>
        <a:xfrm>
          <a:off x="5713033" y="1847769"/>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kern="1200" dirty="0" smtClean="0"/>
            <a:t>Με βάση το τμήμα του ουροποιητικού τμήματος</a:t>
          </a:r>
          <a:endParaRPr lang="el-GR" sz="1300" b="0" kern="1200" dirty="0"/>
        </a:p>
      </dsp:txBody>
      <dsp:txXfrm>
        <a:off x="5713033" y="1847769"/>
        <a:ext cx="1790425" cy="1136920"/>
      </dsp:txXfrm>
    </dsp:sp>
    <dsp:sp modelId="{C95CB521-582A-48F2-8A35-26200F84A70D}">
      <dsp:nvSpPr>
        <dsp:cNvPr id="0" name=""/>
        <dsp:cNvSpPr/>
      </dsp:nvSpPr>
      <dsp:spPr>
        <a:xfrm>
          <a:off x="4419948" y="3316415"/>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CAEC1-E37A-46F6-8103-29C8022BC74C}">
      <dsp:nvSpPr>
        <dsp:cNvPr id="0" name=""/>
        <dsp:cNvSpPr/>
      </dsp:nvSpPr>
      <dsp:spPr>
        <a:xfrm>
          <a:off x="4618884" y="3505405"/>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u="none" kern="1200" dirty="0" smtClean="0"/>
            <a:t>Ανιούσες:</a:t>
          </a:r>
        </a:p>
        <a:p>
          <a:pPr lvl="0" algn="ctr" defTabSz="577850">
            <a:lnSpc>
              <a:spcPct val="90000"/>
            </a:lnSpc>
            <a:spcBef>
              <a:spcPct val="0"/>
            </a:spcBef>
            <a:spcAft>
              <a:spcPct val="35000"/>
            </a:spcAft>
          </a:pPr>
          <a:r>
            <a:rPr lang="el-GR" sz="1300" b="0" kern="1200" dirty="0" smtClean="0"/>
            <a:t>Από το κατώτερο</a:t>
          </a:r>
        </a:p>
        <a:p>
          <a:pPr lvl="0" algn="ctr" defTabSz="577850">
            <a:lnSpc>
              <a:spcPct val="90000"/>
            </a:lnSpc>
            <a:spcBef>
              <a:spcPct val="0"/>
            </a:spcBef>
            <a:spcAft>
              <a:spcPct val="35000"/>
            </a:spcAft>
          </a:pPr>
          <a:r>
            <a:rPr lang="el-GR" sz="1300" b="0" kern="1200" dirty="0" smtClean="0"/>
            <a:t>ουροποιητικό σύστημα</a:t>
          </a:r>
          <a:endParaRPr lang="el-GR" sz="1300" b="0" u="none" kern="1200" dirty="0" smtClean="0"/>
        </a:p>
        <a:p>
          <a:pPr lvl="0" algn="ctr" defTabSz="577850">
            <a:lnSpc>
              <a:spcPct val="90000"/>
            </a:lnSpc>
            <a:spcBef>
              <a:spcPct val="0"/>
            </a:spcBef>
            <a:spcAft>
              <a:spcPct val="35000"/>
            </a:spcAft>
          </a:pPr>
          <a:r>
            <a:rPr lang="el-GR" sz="1300" b="1" u="sng" kern="1200" dirty="0" smtClean="0"/>
            <a:t> </a:t>
          </a:r>
          <a:r>
            <a:rPr lang="el-GR" sz="1300" b="1" kern="1200" dirty="0" smtClean="0"/>
            <a:t> </a:t>
          </a:r>
          <a:endParaRPr lang="el-GR" sz="1300" kern="1200" dirty="0"/>
        </a:p>
      </dsp:txBody>
      <dsp:txXfrm>
        <a:off x="4618884" y="3505405"/>
        <a:ext cx="1790425" cy="1136920"/>
      </dsp:txXfrm>
    </dsp:sp>
    <dsp:sp modelId="{44861831-5930-4FF9-8918-DEB7905FD212}">
      <dsp:nvSpPr>
        <dsp:cNvPr id="0" name=""/>
        <dsp:cNvSpPr/>
      </dsp:nvSpPr>
      <dsp:spPr>
        <a:xfrm>
          <a:off x="6608245" y="3316415"/>
          <a:ext cx="1790425" cy="1136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5EB0F-A065-48C6-8701-79A591F2610B}">
      <dsp:nvSpPr>
        <dsp:cNvPr id="0" name=""/>
        <dsp:cNvSpPr/>
      </dsp:nvSpPr>
      <dsp:spPr>
        <a:xfrm>
          <a:off x="6807182" y="3505405"/>
          <a:ext cx="1790425" cy="11369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0" u="none" kern="1200" dirty="0" smtClean="0"/>
            <a:t>Κατιούσες:</a:t>
          </a:r>
        </a:p>
        <a:p>
          <a:pPr lvl="0" algn="ctr" defTabSz="577850">
            <a:lnSpc>
              <a:spcPct val="90000"/>
            </a:lnSpc>
            <a:spcBef>
              <a:spcPct val="0"/>
            </a:spcBef>
            <a:spcAft>
              <a:spcPct val="35000"/>
            </a:spcAft>
          </a:pPr>
          <a:r>
            <a:rPr lang="el-GR" sz="1300" b="0" kern="1200" dirty="0" smtClean="0"/>
            <a:t>Από το ανώτερο ουροποιητικό σύστημα                   </a:t>
          </a:r>
          <a:endParaRPr lang="el-GR" sz="1300" b="0" u="none" kern="1200" dirty="0"/>
        </a:p>
      </dsp:txBody>
      <dsp:txXfrm>
        <a:off x="6807182" y="3505405"/>
        <a:ext cx="1790425" cy="113692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32F0D-0C12-46A5-A869-0175FAEBC498}">
      <dsp:nvSpPr>
        <dsp:cNvPr id="0" name=""/>
        <dsp:cNvSpPr/>
      </dsp:nvSpPr>
      <dsp:spPr>
        <a:xfrm>
          <a:off x="0" y="74457"/>
          <a:ext cx="609600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t>Προκαλεί φλεγμονές </a:t>
          </a:r>
          <a:r>
            <a:rPr lang="el-GR" sz="1800" b="1" u="sng" kern="1200" dirty="0" smtClean="0"/>
            <a:t>μόνο</a:t>
          </a:r>
          <a:r>
            <a:rPr lang="el-GR" sz="1800" b="1" kern="1200" dirty="0" smtClean="0"/>
            <a:t> στο κατώτερο γεννητικό σύστημα</a:t>
          </a:r>
          <a:endParaRPr lang="el-GR" sz="1800" kern="1200" dirty="0"/>
        </a:p>
      </dsp:txBody>
      <dsp:txXfrm>
        <a:off x="0" y="74457"/>
        <a:ext cx="6096000" cy="711360"/>
      </dsp:txXfrm>
    </dsp:sp>
    <dsp:sp modelId="{5737FC57-BF9B-45B6-8E49-486A4DBF80C0}">
      <dsp:nvSpPr>
        <dsp:cNvPr id="0" name=""/>
        <dsp:cNvSpPr/>
      </dsp:nvSpPr>
      <dsp:spPr>
        <a:xfrm>
          <a:off x="0" y="840538"/>
          <a:ext cx="609600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t>Δεν καλλιεργείται σε κοινά θρεπτικά υλικά</a:t>
          </a:r>
          <a:endParaRPr lang="el-GR" sz="1800" kern="1200" dirty="0"/>
        </a:p>
      </dsp:txBody>
      <dsp:txXfrm>
        <a:off x="0" y="840538"/>
        <a:ext cx="6096000" cy="71136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F52E02-FF29-49A2-8FBB-2A89733B526F}">
      <dsp:nvSpPr>
        <dsp:cNvPr id="0" name=""/>
        <dsp:cNvSpPr/>
      </dsp:nvSpPr>
      <dsp:spPr>
        <a:xfrm>
          <a:off x="0" y="4127655"/>
          <a:ext cx="6096000" cy="903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Μικροσκόπηση 40Χ:  σχήμα μεγάλου πυοσφαίριου, κυματοειδής μεμβράνη, κυματοειδής κίνηση, τέσσερα μαστίγια με ζωηρή κίνηση</a:t>
          </a:r>
        </a:p>
      </dsp:txBody>
      <dsp:txXfrm>
        <a:off x="0" y="4127655"/>
        <a:ext cx="6096000" cy="903030"/>
      </dsp:txXfrm>
    </dsp:sp>
    <dsp:sp modelId="{58CE00C6-EF2B-4250-87B1-C7A3BE45BA85}">
      <dsp:nvSpPr>
        <dsp:cNvPr id="0" name=""/>
        <dsp:cNvSpPr/>
      </dsp:nvSpPr>
      <dsp:spPr>
        <a:xfrm rot="10800000">
          <a:off x="0" y="2653078"/>
          <a:ext cx="6096000" cy="13888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Μικροσκόπηση 10Χ: μικρά, διαφανή, στρογγυλά ή ωοειδή πρωτόζωα με σπασμωδική κίνηση</a:t>
          </a:r>
          <a:endParaRPr lang="el-GR" sz="1600" kern="1200" dirty="0"/>
        </a:p>
      </dsp:txBody>
      <dsp:txXfrm rot="10800000">
        <a:off x="0" y="2653078"/>
        <a:ext cx="6096000" cy="1388860"/>
      </dsp:txXfrm>
    </dsp:sp>
    <dsp:sp modelId="{45CBB8B0-76E6-4465-9876-2C03C9D80917}">
      <dsp:nvSpPr>
        <dsp:cNvPr id="0" name=""/>
        <dsp:cNvSpPr/>
      </dsp:nvSpPr>
      <dsp:spPr>
        <a:xfrm rot="10800000">
          <a:off x="0" y="1377025"/>
          <a:ext cx="6096000" cy="13888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Μεταφορά σε αντικειμενοφόρο πλάκα 1 σταγόνα Φ.Ο. (</a:t>
          </a:r>
          <a:r>
            <a:rPr lang="en-US" sz="1600" kern="1200" dirty="0" smtClean="0"/>
            <a:t>NaCl</a:t>
          </a:r>
          <a:r>
            <a:rPr lang="el-GR" sz="1600" kern="1200" dirty="0" smtClean="0"/>
            <a:t> 0,8%), προσθήκη δείγματος, ανάμειξη και κάλυψη με καλυπτρίδα</a:t>
          </a:r>
        </a:p>
        <a:p>
          <a:pPr lvl="0" algn="ctr" defTabSz="711200">
            <a:lnSpc>
              <a:spcPct val="90000"/>
            </a:lnSpc>
            <a:spcBef>
              <a:spcPct val="0"/>
            </a:spcBef>
            <a:spcAft>
              <a:spcPct val="35000"/>
            </a:spcAft>
          </a:pPr>
          <a:r>
            <a:rPr lang="el-GR" sz="1600" kern="1200" dirty="0" smtClean="0"/>
            <a:t> </a:t>
          </a:r>
          <a:endParaRPr lang="el-GR" sz="1600" kern="1200" dirty="0"/>
        </a:p>
      </dsp:txBody>
      <dsp:txXfrm rot="10800000">
        <a:off x="0" y="1377025"/>
        <a:ext cx="6096000" cy="1388860"/>
      </dsp:txXfrm>
    </dsp:sp>
    <dsp:sp modelId="{416CA595-3DC2-4DB6-9057-C0A034953D65}">
      <dsp:nvSpPr>
        <dsp:cNvPr id="0" name=""/>
        <dsp:cNvSpPr/>
      </dsp:nvSpPr>
      <dsp:spPr>
        <a:xfrm rot="10800000">
          <a:off x="0" y="1710"/>
          <a:ext cx="6096000" cy="13888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t>Ανίχνευση σε κολπικό δείγμα της </a:t>
          </a:r>
          <a:r>
            <a:rPr lang="en-US" sz="1800" b="1" i="1" u="none" kern="1200" dirty="0" smtClean="0"/>
            <a:t>Trichomonas vaginalis</a:t>
          </a:r>
          <a:endParaRPr lang="el-GR" sz="1800" i="1" u="none" kern="1200" dirty="0" smtClean="0"/>
        </a:p>
        <a:p>
          <a:pPr lvl="0" algn="ctr" defTabSz="800100">
            <a:lnSpc>
              <a:spcPct val="90000"/>
            </a:lnSpc>
            <a:spcBef>
              <a:spcPct val="0"/>
            </a:spcBef>
            <a:spcAft>
              <a:spcPct val="35000"/>
            </a:spcAft>
          </a:pPr>
          <a:r>
            <a:rPr lang="el-GR" sz="1800" b="1" kern="1200" dirty="0" smtClean="0"/>
            <a:t>Νωπό παρασκεύασμα:</a:t>
          </a:r>
          <a:endParaRPr lang="el-GR" sz="1800" kern="1200" dirty="0"/>
        </a:p>
      </dsp:txBody>
      <dsp:txXfrm rot="10800000">
        <a:off x="0" y="1710"/>
        <a:ext cx="6096000" cy="138886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174CE-EA95-4D35-83FD-B15FD6214CC8}">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l-GR" sz="1200" b="0" kern="1200" dirty="0" smtClean="0"/>
            <a:t>Κνησμός</a:t>
          </a:r>
          <a:endParaRPr lang="el-GR" sz="1200" b="0" kern="1200" dirty="0"/>
        </a:p>
        <a:p>
          <a:pPr marL="114300" lvl="1" indent="-114300" algn="l" defTabSz="533400">
            <a:lnSpc>
              <a:spcPct val="90000"/>
            </a:lnSpc>
            <a:spcBef>
              <a:spcPct val="0"/>
            </a:spcBef>
            <a:spcAft>
              <a:spcPct val="15000"/>
            </a:spcAft>
            <a:buChar char="••"/>
          </a:pPr>
          <a:r>
            <a:rPr lang="el-GR" sz="1200" kern="1200" dirty="0" smtClean="0"/>
            <a:t>Δυσουρία</a:t>
          </a:r>
          <a:endParaRPr lang="el-GR" sz="1200" kern="1200" dirty="0"/>
        </a:p>
        <a:p>
          <a:pPr marL="114300" lvl="1" indent="-114300" algn="l" defTabSz="533400">
            <a:lnSpc>
              <a:spcPct val="90000"/>
            </a:lnSpc>
            <a:spcBef>
              <a:spcPct val="0"/>
            </a:spcBef>
            <a:spcAft>
              <a:spcPct val="15000"/>
            </a:spcAft>
            <a:buChar char="••"/>
          </a:pPr>
          <a:r>
            <a:rPr lang="el-GR" sz="1200" kern="1200" dirty="0" smtClean="0"/>
            <a:t>Επώδυνη συνουσία</a:t>
          </a:r>
          <a:endParaRPr lang="el-GR" sz="1200" kern="1200" dirty="0"/>
        </a:p>
      </dsp:txBody>
      <dsp:txXfrm>
        <a:off x="2438399" y="496"/>
        <a:ext cx="3657600" cy="1934765"/>
      </dsp:txXfrm>
    </dsp:sp>
    <dsp:sp modelId="{5821D1F8-11F6-4DEA-A03F-57959B47AD1B}">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Κλινική εικόνα:</a:t>
          </a:r>
          <a:r>
            <a:rPr lang="el-GR" sz="4000" b="1" kern="1200" dirty="0" smtClean="0"/>
            <a:t> </a:t>
          </a:r>
          <a:endParaRPr lang="el-GR" sz="4000" kern="1200" dirty="0"/>
        </a:p>
      </dsp:txBody>
      <dsp:txXfrm>
        <a:off x="0" y="496"/>
        <a:ext cx="2438400" cy="1934765"/>
      </dsp:txXfrm>
    </dsp:sp>
    <dsp:sp modelId="{EEBD3AEE-00B8-452C-86B6-942D194D4C06}">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r>
            <a:rPr lang="el-GR" sz="1200" kern="1200" dirty="0" smtClean="0"/>
            <a:t>Παχύρευστο</a:t>
          </a:r>
          <a:endParaRPr lang="el-GR" sz="1200" kern="1200" dirty="0"/>
        </a:p>
        <a:p>
          <a:pPr marL="114300" lvl="1" indent="-114300" algn="l" defTabSz="533400">
            <a:lnSpc>
              <a:spcPct val="90000"/>
            </a:lnSpc>
            <a:spcBef>
              <a:spcPct val="0"/>
            </a:spcBef>
            <a:spcAft>
              <a:spcPct val="15000"/>
            </a:spcAft>
            <a:buChar char="••"/>
          </a:pPr>
          <a:r>
            <a:rPr lang="el-GR" sz="1200" b="0" kern="1200" dirty="0" smtClean="0"/>
            <a:t>Λευκό</a:t>
          </a:r>
          <a:endParaRPr lang="el-GR" sz="1200" b="0" kern="1200" dirty="0"/>
        </a:p>
        <a:p>
          <a:pPr marL="114300" lvl="1" indent="-114300" algn="l" defTabSz="533400">
            <a:lnSpc>
              <a:spcPct val="90000"/>
            </a:lnSpc>
            <a:spcBef>
              <a:spcPct val="0"/>
            </a:spcBef>
            <a:spcAft>
              <a:spcPct val="15000"/>
            </a:spcAft>
            <a:buChar char="••"/>
          </a:pPr>
          <a:r>
            <a:rPr lang="el-GR" sz="1200" kern="1200" dirty="0" smtClean="0"/>
            <a:t>Τυρώδες</a:t>
          </a:r>
          <a:endParaRPr lang="el-GR" sz="1200" kern="1200" dirty="0"/>
        </a:p>
        <a:p>
          <a:pPr marL="114300" lvl="1" indent="-114300" algn="l" defTabSz="533400">
            <a:lnSpc>
              <a:spcPct val="90000"/>
            </a:lnSpc>
            <a:spcBef>
              <a:spcPct val="0"/>
            </a:spcBef>
            <a:spcAft>
              <a:spcPct val="15000"/>
            </a:spcAft>
            <a:buChar char="••"/>
          </a:pPr>
          <a:r>
            <a:rPr lang="el-GR" sz="1200" kern="1200" dirty="0" smtClean="0"/>
            <a:t>Έκκριμα </a:t>
          </a:r>
          <a:r>
            <a:rPr lang="el-GR" sz="1200" b="0" kern="1200" dirty="0" smtClean="0"/>
            <a:t>που προσκολλάται </a:t>
          </a:r>
          <a:r>
            <a:rPr lang="el-GR" sz="1200" kern="1200" dirty="0" smtClean="0"/>
            <a:t>στα τοιχώματα του </a:t>
          </a:r>
          <a:r>
            <a:rPr lang="el-GR" sz="1200" b="1" kern="1200" dirty="0" smtClean="0"/>
            <a:t> </a:t>
          </a:r>
          <a:r>
            <a:rPr lang="el-GR" sz="1200" kern="1200" dirty="0" smtClean="0"/>
            <a:t>κόλπου και δημιουργεί λευκές κηλίδες </a:t>
          </a: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a:off x="2438400" y="2128738"/>
        <a:ext cx="3657600" cy="1934765"/>
      </dsp:txXfrm>
    </dsp:sp>
    <dsp:sp modelId="{822F5495-E2E2-4575-B361-CEC373A942C2}">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Έκκριμα:</a:t>
          </a:r>
          <a:r>
            <a:rPr lang="el-GR" sz="4000" b="1" kern="1200" dirty="0" smtClean="0"/>
            <a:t> </a:t>
          </a:r>
          <a:endParaRPr lang="el-GR" sz="4000" kern="1200" dirty="0"/>
        </a:p>
      </dsp:txBody>
      <dsp:txXfrm>
        <a:off x="0" y="2128738"/>
        <a:ext cx="2438400" cy="193476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32F0D-0C12-46A5-A869-0175FAEBC498}">
      <dsp:nvSpPr>
        <dsp:cNvPr id="0" name=""/>
        <dsp:cNvSpPr/>
      </dsp:nvSpPr>
      <dsp:spPr>
        <a:xfrm>
          <a:off x="0" y="81130"/>
          <a:ext cx="6096000"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smtClean="0"/>
            <a:t>Προκαλεί κολπίτιδα όταν υπάρχουν προδιαθεσιακοί παράγοντες</a:t>
          </a:r>
          <a:endParaRPr lang="el-GR" sz="1800" kern="1200" dirty="0"/>
        </a:p>
      </dsp:txBody>
      <dsp:txXfrm>
        <a:off x="0" y="81130"/>
        <a:ext cx="6096000" cy="954720"/>
      </dsp:txXfrm>
    </dsp:sp>
    <dsp:sp modelId="{5737FC57-BF9B-45B6-8E49-486A4DBF80C0}">
      <dsp:nvSpPr>
        <dsp:cNvPr id="0" name=""/>
        <dsp:cNvSpPr/>
      </dsp:nvSpPr>
      <dsp:spPr>
        <a:xfrm>
          <a:off x="0" y="1109291"/>
          <a:ext cx="6096000"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smtClean="0"/>
            <a:t>Καλλιεργείται εύκολα σε ειδικά θρεπτικά υλικά</a:t>
          </a:r>
          <a:endParaRPr lang="el-GR" sz="1800" kern="1200" dirty="0"/>
        </a:p>
      </dsp:txBody>
      <dsp:txXfrm>
        <a:off x="0" y="1109291"/>
        <a:ext cx="6096000" cy="95472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1569C-2CC1-4CE1-BE06-2062B7F89AA3}">
      <dsp:nvSpPr>
        <dsp:cNvPr id="0" name=""/>
        <dsp:cNvSpPr/>
      </dsp:nvSpPr>
      <dsp:spPr>
        <a:xfrm>
          <a:off x="2438400"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b="0" kern="1200" dirty="0" smtClean="0"/>
            <a:t>αναζήτηση μυκήτων (Στρογγυλά ή ωοειδή κύτταρα, ακίνητα, ψευδομυκητύλια)</a:t>
          </a:r>
          <a:endParaRPr lang="el-GR" sz="1800" b="0" kern="1200" dirty="0"/>
        </a:p>
      </dsp:txBody>
      <dsp:txXfrm>
        <a:off x="2438400" y="0"/>
        <a:ext cx="3657600" cy="1269999"/>
      </dsp:txXfrm>
    </dsp:sp>
    <dsp:sp modelId="{F49C4CC3-F8A1-4C31-A42F-49F945EA9DFB}">
      <dsp:nvSpPr>
        <dsp:cNvPr id="0" name=""/>
        <dsp:cNvSpPr/>
      </dsp:nvSpPr>
      <dsp:spPr>
        <a:xfrm>
          <a:off x="0" y="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Νωπό παρασκεύασμα</a:t>
          </a:r>
          <a:endParaRPr lang="el-GR" sz="2000" kern="1200" dirty="0"/>
        </a:p>
      </dsp:txBody>
      <dsp:txXfrm>
        <a:off x="0" y="0"/>
        <a:ext cx="2438400" cy="1269999"/>
      </dsp:txXfrm>
    </dsp:sp>
    <dsp:sp modelId="{6D415B17-8820-4955-B862-FE550C9538EE}">
      <dsp:nvSpPr>
        <dsp:cNvPr id="0" name=""/>
        <dsp:cNvSpPr/>
      </dsp:nvSpPr>
      <dsp:spPr>
        <a:xfrm>
          <a:off x="2438400"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Μεγάλα </a:t>
          </a:r>
          <a:r>
            <a:rPr lang="en-US" sz="1800" kern="1200" dirty="0" smtClean="0"/>
            <a:t>Gram</a:t>
          </a:r>
          <a:r>
            <a:rPr lang="el-GR" sz="1800" kern="1200" dirty="0" smtClean="0"/>
            <a:t> (+) βλαστοσπόρια και ψευδομυκητύλια</a:t>
          </a:r>
          <a:endParaRPr lang="el-GR" sz="1800" kern="1200" dirty="0"/>
        </a:p>
      </dsp:txBody>
      <dsp:txXfrm>
        <a:off x="2438400" y="1397000"/>
        <a:ext cx="3657600" cy="1269999"/>
      </dsp:txXfrm>
    </dsp:sp>
    <dsp:sp modelId="{B3C77DDC-BDE3-4011-9D1D-72B9D585D57B}">
      <dsp:nvSpPr>
        <dsp:cNvPr id="0" name=""/>
        <dsp:cNvSpPr/>
      </dsp:nvSpPr>
      <dsp:spPr>
        <a:xfrm>
          <a:off x="0" y="139700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Χρώση </a:t>
          </a:r>
          <a:r>
            <a:rPr lang="en-US" sz="2000" b="1" kern="1200" dirty="0" smtClean="0"/>
            <a:t>Gram</a:t>
          </a:r>
          <a:r>
            <a:rPr lang="el-GR" sz="2000" b="1" kern="1200" dirty="0" smtClean="0"/>
            <a:t>:</a:t>
          </a:r>
          <a:endParaRPr lang="el-GR" sz="2000" kern="1200" dirty="0"/>
        </a:p>
      </dsp:txBody>
      <dsp:txXfrm>
        <a:off x="0" y="1397000"/>
        <a:ext cx="2438400" cy="1269999"/>
      </dsp:txXfrm>
    </dsp:sp>
    <dsp:sp modelId="{554BE59F-27C0-4DCF-90E6-4891798E863E}">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Σε </a:t>
          </a:r>
          <a:r>
            <a:rPr lang="en-US" sz="1800" kern="1200" dirty="0" smtClean="0"/>
            <a:t>Sabouraud agar</a:t>
          </a:r>
          <a:r>
            <a:rPr lang="el-GR" sz="1800" kern="1200" dirty="0" smtClean="0"/>
            <a:t> (επώαση 2-3 ημέρες, 37</a:t>
          </a:r>
          <a:r>
            <a:rPr lang="el-GR" sz="1800" kern="1200" baseline="30000" dirty="0" smtClean="0"/>
            <a:t>ο</a:t>
          </a:r>
          <a:r>
            <a:rPr lang="el-GR" sz="1800" kern="1200" dirty="0" smtClean="0"/>
            <a:t> </a:t>
          </a:r>
          <a:r>
            <a:rPr lang="en-US" sz="1800" kern="1200" dirty="0" smtClean="0"/>
            <a:t>C</a:t>
          </a:r>
          <a:r>
            <a:rPr lang="el-GR" sz="1800" kern="1200" dirty="0" smtClean="0"/>
            <a:t>)</a:t>
          </a:r>
          <a:endParaRPr lang="el-GR" sz="1800" kern="1200" dirty="0"/>
        </a:p>
        <a:p>
          <a:pPr marL="171450" lvl="1" indent="-171450" algn="l" defTabSz="800100">
            <a:lnSpc>
              <a:spcPct val="90000"/>
            </a:lnSpc>
            <a:spcBef>
              <a:spcPct val="0"/>
            </a:spcBef>
            <a:spcAft>
              <a:spcPct val="15000"/>
            </a:spcAft>
            <a:buChar char="••"/>
          </a:pPr>
          <a:r>
            <a:rPr lang="el-GR" sz="1800" kern="1200" dirty="0" smtClean="0"/>
            <a:t>Τυποποίηση με ΑΡΙ</a:t>
          </a:r>
          <a:endParaRPr lang="el-GR" sz="1800" kern="1200" dirty="0"/>
        </a:p>
      </dsp:txBody>
      <dsp:txXfrm>
        <a:off x="2438400" y="2793999"/>
        <a:ext cx="3657600" cy="1269999"/>
      </dsp:txXfrm>
    </dsp:sp>
    <dsp:sp modelId="{526D1762-26C5-4486-ACFF-A5D1565D06F2}">
      <dsp:nvSpPr>
        <dsp:cNvPr id="0" name=""/>
        <dsp:cNvSpPr/>
      </dsp:nvSpPr>
      <dsp:spPr>
        <a:xfrm>
          <a:off x="0" y="2793999"/>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Καλλιέργεια:</a:t>
          </a:r>
          <a:endParaRPr lang="el-GR" sz="2000" kern="1200" dirty="0"/>
        </a:p>
      </dsp:txBody>
      <dsp:txXfrm>
        <a:off x="0" y="2793999"/>
        <a:ext cx="2438400" cy="126999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174CE-EA95-4D35-83FD-B15FD6214CC8}">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Ελαφρά ή και καθόλου συμπτώματα</a:t>
          </a:r>
          <a:endParaRPr lang="el-GR" sz="1500" kern="1200" dirty="0"/>
        </a:p>
      </dsp:txBody>
      <dsp:txXfrm>
        <a:off x="2438399" y="496"/>
        <a:ext cx="3657600" cy="1934765"/>
      </dsp:txXfrm>
    </dsp:sp>
    <dsp:sp modelId="{5821D1F8-11F6-4DEA-A03F-57959B47AD1B}">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Κλινική εικόνα:</a:t>
          </a:r>
          <a:r>
            <a:rPr lang="el-GR" sz="4000" b="1" kern="1200" dirty="0" smtClean="0"/>
            <a:t> </a:t>
          </a:r>
          <a:endParaRPr lang="el-GR" sz="4000" kern="1200" dirty="0"/>
        </a:p>
      </dsp:txBody>
      <dsp:txXfrm>
        <a:off x="0" y="496"/>
        <a:ext cx="2438400" cy="1934765"/>
      </dsp:txXfrm>
    </dsp:sp>
    <dsp:sp modelId="{EEBD3AEE-00B8-452C-86B6-942D194D4C06}">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δύσοσμο (οσμή ψαριού)</a:t>
          </a:r>
          <a:endParaRPr lang="el-GR" sz="1500" kern="1200" dirty="0"/>
        </a:p>
        <a:p>
          <a:pPr marL="114300" lvl="1" indent="-114300" algn="l" defTabSz="666750">
            <a:lnSpc>
              <a:spcPct val="90000"/>
            </a:lnSpc>
            <a:spcBef>
              <a:spcPct val="0"/>
            </a:spcBef>
            <a:spcAft>
              <a:spcPct val="15000"/>
            </a:spcAft>
            <a:buChar char="••"/>
          </a:pPr>
          <a:r>
            <a:rPr lang="el-GR" sz="1500" b="1" kern="1200" dirty="0" smtClean="0"/>
            <a:t> </a:t>
          </a:r>
          <a:r>
            <a:rPr lang="el-GR" sz="1500" kern="1200" dirty="0" smtClean="0"/>
            <a:t>ομοιογενές,</a:t>
          </a:r>
          <a:endParaRPr lang="el-GR" sz="1500" kern="1200" dirty="0"/>
        </a:p>
        <a:p>
          <a:pPr marL="114300" lvl="1" indent="-114300" algn="l" defTabSz="666750">
            <a:lnSpc>
              <a:spcPct val="90000"/>
            </a:lnSpc>
            <a:spcBef>
              <a:spcPct val="0"/>
            </a:spcBef>
            <a:spcAft>
              <a:spcPct val="15000"/>
            </a:spcAft>
            <a:buChar char="••"/>
          </a:pPr>
          <a:r>
            <a:rPr lang="el-GR" sz="1500" kern="1200" dirty="0" smtClean="0"/>
            <a:t>λευκόφαιο ή κιτρινωπό</a:t>
          </a:r>
          <a:endParaRPr lang="el-GR" sz="1500" kern="1200" dirty="0"/>
        </a:p>
        <a:p>
          <a:pPr marL="114300" lvl="1" indent="-114300" algn="l" defTabSz="666750">
            <a:lnSpc>
              <a:spcPct val="90000"/>
            </a:lnSpc>
            <a:spcBef>
              <a:spcPct val="0"/>
            </a:spcBef>
            <a:spcAft>
              <a:spcPct val="15000"/>
            </a:spcAft>
            <a:buChar char="••"/>
          </a:pPr>
          <a:r>
            <a:rPr lang="el-GR" sz="1500" kern="1200" dirty="0" smtClean="0"/>
            <a:t>λεπτόρρευστο</a:t>
          </a:r>
          <a:endParaRPr lang="el-GR" sz="1500" kern="1200" dirty="0"/>
        </a:p>
        <a:p>
          <a:pPr marL="114300" lvl="1" indent="-114300" algn="l" defTabSz="666750">
            <a:lnSpc>
              <a:spcPct val="90000"/>
            </a:lnSpc>
            <a:spcBef>
              <a:spcPct val="0"/>
            </a:spcBef>
            <a:spcAft>
              <a:spcPct val="15000"/>
            </a:spcAft>
            <a:buChar char="••"/>
          </a:pPr>
          <a:r>
            <a:rPr lang="el-GR" sz="1500" kern="1200" dirty="0" smtClean="0"/>
            <a:t>αφρώδες</a:t>
          </a:r>
          <a:endParaRPr lang="el-GR" sz="1500" kern="1200" dirty="0"/>
        </a:p>
        <a:p>
          <a:pPr marL="114300" lvl="1" indent="-114300" algn="l" defTabSz="666750">
            <a:lnSpc>
              <a:spcPct val="90000"/>
            </a:lnSpc>
            <a:spcBef>
              <a:spcPct val="0"/>
            </a:spcBef>
            <a:spcAft>
              <a:spcPct val="15000"/>
            </a:spcAft>
            <a:buChar char="••"/>
          </a:pPr>
          <a:endParaRPr lang="el-GR" sz="1500" kern="1200" dirty="0"/>
        </a:p>
      </dsp:txBody>
      <dsp:txXfrm>
        <a:off x="2438400" y="2128738"/>
        <a:ext cx="3657600" cy="1934765"/>
      </dsp:txXfrm>
    </dsp:sp>
    <dsp:sp modelId="{822F5495-E2E2-4575-B361-CEC373A942C2}">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b="1" kern="1200" dirty="0" smtClean="0"/>
            <a:t>Έκκριμα:</a:t>
          </a:r>
          <a:r>
            <a:rPr lang="el-GR" sz="4000" b="1" kern="1200" dirty="0" smtClean="0"/>
            <a:t> </a:t>
          </a:r>
          <a:endParaRPr lang="el-GR" sz="4000" kern="1200" dirty="0"/>
        </a:p>
      </dsp:txBody>
      <dsp:txXfrm>
        <a:off x="0" y="2128738"/>
        <a:ext cx="2438400" cy="193476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832F0D-0C12-46A5-A869-0175FAEBC498}">
      <dsp:nvSpPr>
        <dsp:cNvPr id="0" name=""/>
        <dsp:cNvSpPr/>
      </dsp:nvSpPr>
      <dsp:spPr>
        <a:xfrm>
          <a:off x="0" y="354836"/>
          <a:ext cx="6096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t>Προκαλεί </a:t>
          </a:r>
          <a:r>
            <a:rPr lang="el-GR" sz="1800" kern="1200" dirty="0" smtClean="0"/>
            <a:t> </a:t>
          </a:r>
          <a:r>
            <a:rPr lang="el-GR" sz="1800" b="1" kern="1200" dirty="0" smtClean="0"/>
            <a:t>μη ειδική κολπίτιδα</a:t>
          </a:r>
          <a:endParaRPr lang="el-GR" sz="1800" b="1" kern="1200" dirty="0"/>
        </a:p>
      </dsp:txBody>
      <dsp:txXfrm>
        <a:off x="0" y="354836"/>
        <a:ext cx="6096000" cy="121680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1569C-2CC1-4CE1-BE06-2062B7F89AA3}">
      <dsp:nvSpPr>
        <dsp:cNvPr id="0" name=""/>
        <dsp:cNvSpPr/>
      </dsp:nvSpPr>
      <dsp:spPr>
        <a:xfrm>
          <a:off x="3058292" y="2565"/>
          <a:ext cx="4581840" cy="15493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Ανάμειξη με Φ.Ο., μικροσκόπηση</a:t>
          </a:r>
          <a:endParaRPr lang="el-GR" sz="1600" b="0" kern="1200" dirty="0"/>
        </a:p>
        <a:p>
          <a:pPr marL="171450" lvl="1" indent="-171450" algn="l" defTabSz="711200">
            <a:lnSpc>
              <a:spcPct val="90000"/>
            </a:lnSpc>
            <a:spcBef>
              <a:spcPct val="0"/>
            </a:spcBef>
            <a:spcAft>
              <a:spcPct val="15000"/>
            </a:spcAft>
            <a:buChar char="••"/>
          </a:pPr>
          <a:r>
            <a:rPr lang="el-GR" sz="1600" kern="1200" dirty="0" smtClean="0"/>
            <a:t>Απουσία ή μικρός αριθμός πυοσφαιρίων</a:t>
          </a:r>
          <a:endParaRPr lang="el-GR" sz="1600" b="0" kern="1200" dirty="0"/>
        </a:p>
        <a:p>
          <a:pPr marL="171450" lvl="1" indent="-171450" algn="l" defTabSz="711200">
            <a:lnSpc>
              <a:spcPct val="90000"/>
            </a:lnSpc>
            <a:spcBef>
              <a:spcPct val="0"/>
            </a:spcBef>
            <a:spcAft>
              <a:spcPct val="15000"/>
            </a:spcAft>
            <a:buChar char="••"/>
          </a:pPr>
          <a:r>
            <a:rPr lang="el-GR" sz="1600" kern="1200" dirty="0" smtClean="0"/>
            <a:t>Παρουσία </a:t>
          </a:r>
          <a:r>
            <a:rPr lang="en-US" sz="1600" kern="1200" dirty="0" smtClean="0"/>
            <a:t>Clue cells</a:t>
          </a:r>
          <a:r>
            <a:rPr lang="el-GR" sz="1600" kern="1200" dirty="0" smtClean="0"/>
            <a:t> σε ποσοστό 20%</a:t>
          </a:r>
          <a:endParaRPr lang="el-GR" sz="1600" b="0" kern="1200" dirty="0"/>
        </a:p>
        <a:p>
          <a:pPr marL="171450" lvl="1" indent="-171450" algn="l" defTabSz="711200">
            <a:lnSpc>
              <a:spcPct val="90000"/>
            </a:lnSpc>
            <a:spcBef>
              <a:spcPct val="0"/>
            </a:spcBef>
            <a:spcAft>
              <a:spcPct val="15000"/>
            </a:spcAft>
            <a:buChar char="••"/>
          </a:pPr>
          <a:r>
            <a:rPr lang="el-GR" sz="1600" kern="1200" dirty="0" smtClean="0"/>
            <a:t>Παρουσία μεγάλου αριθμού μικρών βακτηρίων</a:t>
          </a:r>
          <a:endParaRPr lang="el-GR" sz="1600" b="0" kern="1200" dirty="0"/>
        </a:p>
      </dsp:txBody>
      <dsp:txXfrm>
        <a:off x="3058292" y="2565"/>
        <a:ext cx="4581840" cy="1549362"/>
      </dsp:txXfrm>
    </dsp:sp>
    <dsp:sp modelId="{F49C4CC3-F8A1-4C31-A42F-49F945EA9DFB}">
      <dsp:nvSpPr>
        <dsp:cNvPr id="0" name=""/>
        <dsp:cNvSpPr/>
      </dsp:nvSpPr>
      <dsp:spPr>
        <a:xfrm>
          <a:off x="3732" y="93702"/>
          <a:ext cx="3054560" cy="1367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Νωπό παρασκεύασμα</a:t>
          </a:r>
          <a:endParaRPr lang="el-GR" sz="2000" kern="1200" dirty="0"/>
        </a:p>
      </dsp:txBody>
      <dsp:txXfrm>
        <a:off x="3732" y="93702"/>
        <a:ext cx="3054560" cy="1367088"/>
      </dsp:txXfrm>
    </dsp:sp>
    <dsp:sp modelId="{6D415B17-8820-4955-B862-FE550C9538EE}">
      <dsp:nvSpPr>
        <dsp:cNvPr id="0" name=""/>
        <dsp:cNvSpPr/>
      </dsp:nvSpPr>
      <dsp:spPr>
        <a:xfrm>
          <a:off x="3058292" y="1688637"/>
          <a:ext cx="4581840" cy="17342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Ελάττωση των </a:t>
          </a:r>
          <a:r>
            <a:rPr lang="en-US" sz="1600" kern="1200" dirty="0" smtClean="0"/>
            <a:t>Gram</a:t>
          </a:r>
          <a:r>
            <a:rPr lang="el-GR" sz="1600" kern="1200" dirty="0" smtClean="0"/>
            <a:t> (+) </a:t>
          </a:r>
          <a:r>
            <a:rPr lang="el-GR" sz="1600" kern="1200" dirty="0" err="1" smtClean="0"/>
            <a:t>γαλακτοβάκιλλων</a:t>
          </a:r>
          <a:endParaRPr lang="el-GR" sz="1600" kern="1200" dirty="0"/>
        </a:p>
        <a:p>
          <a:pPr marL="171450" lvl="1" indent="-171450" algn="l" defTabSz="711200">
            <a:lnSpc>
              <a:spcPct val="90000"/>
            </a:lnSpc>
            <a:spcBef>
              <a:spcPct val="0"/>
            </a:spcBef>
            <a:spcAft>
              <a:spcPct val="15000"/>
            </a:spcAft>
            <a:buChar char="••"/>
          </a:pPr>
          <a:r>
            <a:rPr lang="el-GR" sz="1600" kern="1200" dirty="0" smtClean="0"/>
            <a:t>Επικράτηση των </a:t>
          </a:r>
          <a:r>
            <a:rPr lang="en-US" sz="1600" kern="1200" dirty="0" smtClean="0"/>
            <a:t>Gram (-)</a:t>
          </a:r>
          <a:r>
            <a:rPr lang="el-GR" sz="1600" kern="1200" dirty="0" smtClean="0"/>
            <a:t> </a:t>
          </a:r>
          <a:r>
            <a:rPr lang="el-GR" sz="1600" kern="1200" dirty="0" err="1" smtClean="0"/>
            <a:t>κοκκοβακτηριδίων</a:t>
          </a:r>
          <a:r>
            <a:rPr lang="el-GR" sz="1600" kern="1200" dirty="0" smtClean="0"/>
            <a:t> </a:t>
          </a:r>
          <a:r>
            <a:rPr lang="el-GR" sz="1600" i="1" kern="1200" dirty="0" smtClean="0"/>
            <a:t>(</a:t>
          </a:r>
          <a:r>
            <a:rPr lang="en-US" sz="1600" i="1" kern="1200" dirty="0" smtClean="0"/>
            <a:t>G. vaginalis, </a:t>
          </a:r>
          <a:r>
            <a:rPr lang="en-US" sz="1600" i="1" kern="1200" dirty="0" err="1" smtClean="0"/>
            <a:t>Mobiluncus</a:t>
          </a:r>
          <a:r>
            <a:rPr lang="en-US" sz="1600" i="1" kern="1200" dirty="0" smtClean="0"/>
            <a:t>, Bacteroides)</a:t>
          </a:r>
          <a:endParaRPr lang="el-GR" sz="1600" i="1" kern="1200" dirty="0"/>
        </a:p>
        <a:p>
          <a:pPr marL="171450" lvl="1" indent="-171450" algn="l" defTabSz="711200">
            <a:lnSpc>
              <a:spcPct val="90000"/>
            </a:lnSpc>
            <a:spcBef>
              <a:spcPct val="0"/>
            </a:spcBef>
            <a:spcAft>
              <a:spcPct val="15000"/>
            </a:spcAft>
            <a:buChar char="••"/>
          </a:pPr>
          <a:r>
            <a:rPr lang="el-GR" sz="1600" kern="1200" dirty="0" smtClean="0"/>
            <a:t>Παρουσία </a:t>
          </a:r>
          <a:r>
            <a:rPr lang="en-US" sz="1600" kern="1200" dirty="0" smtClean="0"/>
            <a:t>Clue cells</a:t>
          </a:r>
          <a:endParaRPr lang="el-GR" sz="1600" kern="1200" dirty="0"/>
        </a:p>
        <a:p>
          <a:pPr marL="171450" lvl="1" indent="-171450" algn="l" defTabSz="711200">
            <a:lnSpc>
              <a:spcPct val="90000"/>
            </a:lnSpc>
            <a:spcBef>
              <a:spcPct val="0"/>
            </a:spcBef>
            <a:spcAft>
              <a:spcPct val="15000"/>
            </a:spcAft>
            <a:buChar char="••"/>
          </a:pPr>
          <a:r>
            <a:rPr lang="el-GR" sz="1600" kern="1200" dirty="0" smtClean="0"/>
            <a:t>Απουσία πυοσφαιρίων</a:t>
          </a:r>
          <a:endParaRPr lang="el-GR" sz="1600" kern="1200" dirty="0"/>
        </a:p>
      </dsp:txBody>
      <dsp:txXfrm>
        <a:off x="3058292" y="1688637"/>
        <a:ext cx="4581840" cy="1734220"/>
      </dsp:txXfrm>
    </dsp:sp>
    <dsp:sp modelId="{B3C77DDC-BDE3-4011-9D1D-72B9D585D57B}">
      <dsp:nvSpPr>
        <dsp:cNvPr id="0" name=""/>
        <dsp:cNvSpPr/>
      </dsp:nvSpPr>
      <dsp:spPr>
        <a:xfrm>
          <a:off x="3732" y="1872203"/>
          <a:ext cx="3054560" cy="1367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Χρώση </a:t>
          </a:r>
          <a:r>
            <a:rPr lang="en-US" sz="2000" b="1" kern="1200" dirty="0" smtClean="0"/>
            <a:t>Gram</a:t>
          </a:r>
          <a:r>
            <a:rPr lang="el-GR" sz="2000" b="1" kern="1200" dirty="0" smtClean="0"/>
            <a:t>:</a:t>
          </a:r>
          <a:endParaRPr lang="el-GR" sz="2000" kern="1200" dirty="0"/>
        </a:p>
      </dsp:txBody>
      <dsp:txXfrm>
        <a:off x="3732" y="1872203"/>
        <a:ext cx="3054560" cy="1367088"/>
      </dsp:txXfrm>
    </dsp:sp>
    <dsp:sp modelId="{554BE59F-27C0-4DCF-90E6-4891798E863E}">
      <dsp:nvSpPr>
        <dsp:cNvPr id="0" name=""/>
        <dsp:cNvSpPr/>
      </dsp:nvSpPr>
      <dsp:spPr>
        <a:xfrm>
          <a:off x="3057546" y="3562133"/>
          <a:ext cx="4586319" cy="13670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Σε αιματούχο άγαρ, ή </a:t>
          </a:r>
          <a:r>
            <a:rPr lang="en-US" sz="1600" kern="1200" dirty="0" smtClean="0"/>
            <a:t>Gardnerella agar </a:t>
          </a:r>
          <a:r>
            <a:rPr lang="el-GR" sz="1600" kern="1200" dirty="0" smtClean="0"/>
            <a:t> (αιματούχο με αντιβιοτικά), αναερόβια, με </a:t>
          </a:r>
          <a:r>
            <a:rPr lang="en-US" sz="1600" kern="1200" dirty="0" smtClean="0"/>
            <a:t>CO</a:t>
          </a:r>
          <a:r>
            <a:rPr lang="el-GR" sz="1600" kern="1200" baseline="-25000" dirty="0" smtClean="0"/>
            <a:t>2</a:t>
          </a:r>
          <a:r>
            <a:rPr lang="el-GR" sz="1600" kern="1200" dirty="0" smtClean="0"/>
            <a:t>, 24 ώρες, 37</a:t>
          </a:r>
          <a:r>
            <a:rPr lang="el-GR" sz="1600" kern="1200" baseline="30000" dirty="0" smtClean="0"/>
            <a:t>ο</a:t>
          </a:r>
          <a:r>
            <a:rPr lang="el-GR" sz="1600" kern="1200" dirty="0" smtClean="0"/>
            <a:t> </a:t>
          </a:r>
          <a:r>
            <a:rPr lang="en-US" sz="1600" kern="1200" dirty="0" smtClean="0"/>
            <a:t>C</a:t>
          </a:r>
          <a:r>
            <a:rPr lang="el-GR" sz="1600" kern="1200" dirty="0" smtClean="0"/>
            <a:t>.  Αποικίες με ελαφρά ζώνη αιμόλυσης</a:t>
          </a:r>
          <a:endParaRPr lang="el-GR" sz="1600" kern="1200" dirty="0"/>
        </a:p>
      </dsp:txBody>
      <dsp:txXfrm>
        <a:off x="3057546" y="3562133"/>
        <a:ext cx="4586319" cy="1367088"/>
      </dsp:txXfrm>
    </dsp:sp>
    <dsp:sp modelId="{526D1762-26C5-4486-ACFF-A5D1565D06F2}">
      <dsp:nvSpPr>
        <dsp:cNvPr id="0" name=""/>
        <dsp:cNvSpPr/>
      </dsp:nvSpPr>
      <dsp:spPr>
        <a:xfrm>
          <a:off x="0" y="3559567"/>
          <a:ext cx="3057546" cy="1367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Καλλιέργεια:</a:t>
          </a:r>
          <a:endParaRPr lang="el-GR" sz="2000" kern="1200" dirty="0"/>
        </a:p>
      </dsp:txBody>
      <dsp:txXfrm>
        <a:off x="0" y="3559567"/>
        <a:ext cx="3057546" cy="1367088"/>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646CE9-0085-490E-8C26-5BBAADAB6C58}">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l-GR" sz="1300" b="1" kern="1200" dirty="0" smtClean="0"/>
            <a:t>Απομάκρυνση τραχηλικής βλέννας</a:t>
          </a:r>
          <a:endParaRPr lang="el-GR" sz="1300" kern="1200" dirty="0"/>
        </a:p>
        <a:p>
          <a:pPr marL="114300" lvl="1" indent="-114300" algn="l" defTabSz="577850">
            <a:lnSpc>
              <a:spcPct val="90000"/>
            </a:lnSpc>
            <a:spcBef>
              <a:spcPct val="0"/>
            </a:spcBef>
            <a:spcAft>
              <a:spcPct val="15000"/>
            </a:spcAft>
            <a:buChar char="••"/>
          </a:pPr>
          <a:endParaRPr lang="el-GR" sz="1300" kern="1200" dirty="0"/>
        </a:p>
        <a:p>
          <a:pPr marL="114300" lvl="1" indent="-114300" algn="l" defTabSz="577850">
            <a:lnSpc>
              <a:spcPct val="90000"/>
            </a:lnSpc>
            <a:spcBef>
              <a:spcPct val="0"/>
            </a:spcBef>
            <a:spcAft>
              <a:spcPct val="15000"/>
            </a:spcAft>
            <a:buChar char="••"/>
          </a:pPr>
          <a:r>
            <a:rPr lang="el-GR" sz="1300" b="1" kern="1200" dirty="0" smtClean="0"/>
            <a:t> Εισαγωγή στον τράχηλο λεπτού στυλεού</a:t>
          </a:r>
          <a:endParaRPr lang="el-GR" sz="1300" kern="1200" dirty="0"/>
        </a:p>
        <a:p>
          <a:pPr marL="114300" lvl="1" indent="-114300" algn="l" defTabSz="577850">
            <a:lnSpc>
              <a:spcPct val="90000"/>
            </a:lnSpc>
            <a:spcBef>
              <a:spcPct val="0"/>
            </a:spcBef>
            <a:spcAft>
              <a:spcPct val="15000"/>
            </a:spcAft>
            <a:buChar char="••"/>
          </a:pPr>
          <a:endParaRPr lang="el-GR" sz="1300" kern="1200" dirty="0"/>
        </a:p>
        <a:p>
          <a:pPr marL="114300" lvl="1" indent="-114300" algn="l" defTabSz="577850">
            <a:lnSpc>
              <a:spcPct val="90000"/>
            </a:lnSpc>
            <a:spcBef>
              <a:spcPct val="0"/>
            </a:spcBef>
            <a:spcAft>
              <a:spcPct val="15000"/>
            </a:spcAft>
            <a:buChar char="••"/>
          </a:pPr>
          <a:r>
            <a:rPr lang="el-GR" sz="1300" b="1" kern="1200" dirty="0" smtClean="0"/>
            <a:t> Αποκόλληση κυττάρων επιφάνειας τραχήλου</a:t>
          </a:r>
          <a:endParaRPr lang="el-GR" sz="1300" kern="1200" dirty="0"/>
        </a:p>
      </dsp:txBody>
      <dsp:txXfrm>
        <a:off x="2438400" y="496"/>
        <a:ext cx="3657600" cy="1934765"/>
      </dsp:txXfrm>
    </dsp:sp>
    <dsp:sp modelId="{0D3B9E78-735B-456C-A9EA-D17DAF4F60E9}">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Λήψη δείγματος:</a:t>
          </a:r>
          <a:endParaRPr lang="el-GR" sz="2000" u="none" kern="1200" dirty="0"/>
        </a:p>
      </dsp:txBody>
      <dsp:txXfrm>
        <a:off x="0" y="496"/>
        <a:ext cx="2438400" cy="1934765"/>
      </dsp:txXfrm>
    </dsp:sp>
    <dsp:sp modelId="{9E0C953C-728E-42A7-A585-1186E226E2FD}">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l-GR" sz="1300" b="1" kern="1200" dirty="0" smtClean="0"/>
            <a:t>Ανοσοφθορισμός</a:t>
          </a:r>
          <a:endParaRPr lang="el-GR" sz="1300" kern="1200" dirty="0"/>
        </a:p>
        <a:p>
          <a:pPr marL="114300" lvl="1" indent="-114300" algn="l" defTabSz="577850">
            <a:lnSpc>
              <a:spcPct val="90000"/>
            </a:lnSpc>
            <a:spcBef>
              <a:spcPct val="0"/>
            </a:spcBef>
            <a:spcAft>
              <a:spcPct val="15000"/>
            </a:spcAft>
            <a:buChar char="••"/>
          </a:pPr>
          <a:r>
            <a:rPr lang="el-GR" sz="1300" b="1" kern="1200" dirty="0" smtClean="0"/>
            <a:t>Υβριδισμός</a:t>
          </a:r>
          <a:endParaRPr lang="el-GR" sz="1300" kern="1200" dirty="0"/>
        </a:p>
        <a:p>
          <a:pPr marL="114300" lvl="1" indent="-114300" algn="l" defTabSz="577850">
            <a:lnSpc>
              <a:spcPct val="90000"/>
            </a:lnSpc>
            <a:spcBef>
              <a:spcPct val="0"/>
            </a:spcBef>
            <a:spcAft>
              <a:spcPct val="15000"/>
            </a:spcAft>
            <a:buChar char="••"/>
          </a:pPr>
          <a:r>
            <a:rPr lang="en-US" sz="1300" b="1" kern="1200" dirty="0" smtClean="0"/>
            <a:t>PCR</a:t>
          </a:r>
          <a:r>
            <a:rPr lang="el-GR" sz="1300" b="1" kern="1200" dirty="0" smtClean="0"/>
            <a:t> </a:t>
          </a:r>
          <a:endParaRPr lang="el-GR" sz="1300" kern="1200" dirty="0"/>
        </a:p>
      </dsp:txBody>
      <dsp:txXfrm>
        <a:off x="2438400" y="2128738"/>
        <a:ext cx="3657600" cy="1934765"/>
      </dsp:txXfrm>
    </dsp:sp>
    <dsp:sp modelId="{1B09ECF2-81BA-4A34-886B-1D9349AD5190}">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Ανίχνευση χλαμυδίων:</a:t>
          </a:r>
          <a:endParaRPr lang="el-GR" sz="2000" u="none" kern="1200" dirty="0"/>
        </a:p>
      </dsp:txBody>
      <dsp:txXfrm>
        <a:off x="0" y="2128738"/>
        <a:ext cx="2438400" cy="1934765"/>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648C1A-9FBA-4BD7-9B18-FBB1B8A0F41E}">
      <dsp:nvSpPr>
        <dsp:cNvPr id="0" name=""/>
        <dsp:cNvSpPr/>
      </dsp:nvSpPr>
      <dsp:spPr>
        <a:xfrm>
          <a:off x="5357" y="1400983"/>
          <a:ext cx="1601390" cy="1262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Επίστρωση δείγματος σε αντικειμενοφόρο πλάκα</a:t>
          </a:r>
          <a:endParaRPr lang="el-GR" sz="1500" kern="1200" dirty="0"/>
        </a:p>
      </dsp:txBody>
      <dsp:txXfrm>
        <a:off x="5357" y="1400983"/>
        <a:ext cx="1601390" cy="1262033"/>
      </dsp:txXfrm>
    </dsp:sp>
    <dsp:sp modelId="{F649CF80-5219-46D1-80C8-1F27FE3450B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1766887" y="1833427"/>
        <a:ext cx="339494" cy="397144"/>
      </dsp:txXfrm>
    </dsp:sp>
    <dsp:sp modelId="{17238311-38FE-499F-A8F0-4FA53BE141D5}">
      <dsp:nvSpPr>
        <dsp:cNvPr id="0" name=""/>
        <dsp:cNvSpPr/>
      </dsp:nvSpPr>
      <dsp:spPr>
        <a:xfrm>
          <a:off x="2247304" y="1400983"/>
          <a:ext cx="1601390" cy="1262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Προσθήκη αντισωμάτων συνδεδεμένων με φθορίζουσα χρωστική</a:t>
          </a:r>
          <a:endParaRPr lang="el-GR" sz="1500" kern="1200" dirty="0"/>
        </a:p>
      </dsp:txBody>
      <dsp:txXfrm>
        <a:off x="2247304" y="1400983"/>
        <a:ext cx="1601390" cy="1262033"/>
      </dsp:txXfrm>
    </dsp:sp>
    <dsp:sp modelId="{BC52FF8E-0F49-4731-9C66-D265634AB10B}">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4008834" y="1833427"/>
        <a:ext cx="339494" cy="397144"/>
      </dsp:txXfrm>
    </dsp:sp>
    <dsp:sp modelId="{102EC28E-6FED-4F38-8EAB-1D0ECBF3718B}">
      <dsp:nvSpPr>
        <dsp:cNvPr id="0" name=""/>
        <dsp:cNvSpPr/>
      </dsp:nvSpPr>
      <dsp:spPr>
        <a:xfrm>
          <a:off x="4489251" y="1400983"/>
          <a:ext cx="1601390" cy="1262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Παρατήρηση σε μικροσκόπιο φθορισμού</a:t>
          </a:r>
          <a:endParaRPr lang="el-GR" sz="1500" kern="1200" dirty="0"/>
        </a:p>
      </dsp:txBody>
      <dsp:txXfrm>
        <a:off x="4489251" y="1400983"/>
        <a:ext cx="1601390" cy="12620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C91C46-722D-4D9E-83BB-4FD1DCA53143}">
      <dsp:nvSpPr>
        <dsp:cNvPr id="0" name=""/>
        <dsp:cNvSpPr/>
      </dsp:nvSpPr>
      <dsp:spPr>
        <a:xfrm>
          <a:off x="3353142" y="496"/>
          <a:ext cx="5355729"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Προέρχονται από το κατώτερο ουροποιητικό</a:t>
          </a:r>
          <a:endParaRPr lang="el-GR" sz="1400" kern="1200" dirty="0"/>
        </a:p>
        <a:p>
          <a:pPr marL="114300" lvl="1" indent="-114300" algn="l" defTabSz="622300">
            <a:lnSpc>
              <a:spcPct val="90000"/>
            </a:lnSpc>
            <a:spcBef>
              <a:spcPct val="0"/>
            </a:spcBef>
            <a:spcAft>
              <a:spcPct val="15000"/>
            </a:spcAft>
            <a:buChar char="••"/>
          </a:pPr>
          <a:r>
            <a:rPr lang="el-GR" sz="1400" kern="1200" dirty="0" smtClean="0"/>
            <a:t>Παρουσιάζονται κυρίως στις γυναίκες λόγω ανατομικής θέσης της ουρήθρας</a:t>
          </a:r>
          <a:endParaRPr lang="el-GR" sz="1400" kern="1200" dirty="0"/>
        </a:p>
        <a:p>
          <a:pPr marL="114300" lvl="1" indent="-114300" algn="l" defTabSz="622300">
            <a:lnSpc>
              <a:spcPct val="90000"/>
            </a:lnSpc>
            <a:spcBef>
              <a:spcPct val="0"/>
            </a:spcBef>
            <a:spcAft>
              <a:spcPct val="15000"/>
            </a:spcAft>
            <a:buChar char="••"/>
          </a:pPr>
          <a:r>
            <a:rPr lang="el-GR" sz="1400" kern="1200" dirty="0" smtClean="0"/>
            <a:t>Οφείλονται κυρίως στη χλωρίδα του κόλπου και του περινέου</a:t>
          </a:r>
          <a:endParaRPr lang="el-GR" sz="1400" kern="1200" dirty="0"/>
        </a:p>
        <a:p>
          <a:pPr marL="114300" lvl="1" indent="-114300" algn="l" defTabSz="622300">
            <a:lnSpc>
              <a:spcPct val="90000"/>
            </a:lnSpc>
            <a:spcBef>
              <a:spcPct val="0"/>
            </a:spcBef>
            <a:spcAft>
              <a:spcPct val="15000"/>
            </a:spcAft>
            <a:buChar char="••"/>
          </a:pPr>
          <a:r>
            <a:rPr lang="el-GR" sz="1400" kern="1200" dirty="0" smtClean="0"/>
            <a:t>Εμφανίζονται μετά από οποιαδήποτε απόφραξη που εμποδίζει τη ροή των ούρων </a:t>
          </a:r>
          <a:endParaRPr lang="el-GR" sz="1400" kern="1200" dirty="0"/>
        </a:p>
      </dsp:txBody>
      <dsp:txXfrm>
        <a:off x="3353142" y="496"/>
        <a:ext cx="5355729" cy="1934765"/>
      </dsp:txXfrm>
    </dsp:sp>
    <dsp:sp modelId="{4F400EDC-9B32-4218-9920-FE9D88094456}">
      <dsp:nvSpPr>
        <dsp:cNvPr id="0" name=""/>
        <dsp:cNvSpPr/>
      </dsp:nvSpPr>
      <dsp:spPr>
        <a:xfrm>
          <a:off x="4095" y="496"/>
          <a:ext cx="3349047"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Ανιούσες λοιμώξεις του ουροποιητικού συστήματος</a:t>
          </a:r>
          <a:endParaRPr lang="el-GR" sz="2000" kern="1200" dirty="0"/>
        </a:p>
      </dsp:txBody>
      <dsp:txXfrm>
        <a:off x="4095" y="496"/>
        <a:ext cx="3349047" cy="1934765"/>
      </dsp:txXfrm>
    </dsp:sp>
    <dsp:sp modelId="{B38189E8-3193-4442-A74C-ADA153E8D94E}">
      <dsp:nvSpPr>
        <dsp:cNvPr id="0" name=""/>
        <dsp:cNvSpPr/>
      </dsp:nvSpPr>
      <dsp:spPr>
        <a:xfrm>
          <a:off x="3312374" y="2128738"/>
          <a:ext cx="522778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Προέρχονται από το ανώτερο ουροποιητικό</a:t>
          </a:r>
          <a:endParaRPr lang="el-GR" sz="1400" kern="1200" dirty="0"/>
        </a:p>
        <a:p>
          <a:pPr marL="114300" lvl="1" indent="-114300" algn="l" defTabSz="622300">
            <a:lnSpc>
              <a:spcPct val="90000"/>
            </a:lnSpc>
            <a:spcBef>
              <a:spcPct val="0"/>
            </a:spcBef>
            <a:spcAft>
              <a:spcPct val="15000"/>
            </a:spcAft>
            <a:buChar char="••"/>
          </a:pPr>
          <a:r>
            <a:rPr lang="el-GR" sz="1400" kern="1200" dirty="0" smtClean="0"/>
            <a:t>Είναι σχετικά πιο σπάνιες</a:t>
          </a:r>
          <a:endParaRPr lang="el-GR" sz="1400" kern="1200" dirty="0"/>
        </a:p>
        <a:p>
          <a:pPr marL="114300" lvl="1" indent="-114300" algn="l" defTabSz="622300">
            <a:lnSpc>
              <a:spcPct val="90000"/>
            </a:lnSpc>
            <a:spcBef>
              <a:spcPct val="0"/>
            </a:spcBef>
            <a:spcAft>
              <a:spcPct val="15000"/>
            </a:spcAft>
            <a:buChar char="••"/>
          </a:pPr>
          <a:r>
            <a:rPr lang="el-GR" sz="1400" kern="1200" dirty="0" smtClean="0"/>
            <a:t>Είναι αποτέλεσμα λοιμώξεων των νεφρών, σηψαιμίας και βακτηριαιμίας</a:t>
          </a:r>
          <a:endParaRPr lang="el-GR" sz="1400" kern="1200" dirty="0"/>
        </a:p>
      </dsp:txBody>
      <dsp:txXfrm>
        <a:off x="3312374" y="2128738"/>
        <a:ext cx="5227780" cy="1934765"/>
      </dsp:txXfrm>
    </dsp:sp>
    <dsp:sp modelId="{E58B88D3-1D3D-4E89-B82A-09B7192DD910}">
      <dsp:nvSpPr>
        <dsp:cNvPr id="0" name=""/>
        <dsp:cNvSpPr/>
      </dsp:nvSpPr>
      <dsp:spPr>
        <a:xfrm>
          <a:off x="172813" y="2128738"/>
          <a:ext cx="3139561"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Κατιούσες  λοιμώξεις του ουροποιητικού συστήματος</a:t>
          </a:r>
          <a:endParaRPr lang="el-GR" sz="2000" kern="1200" dirty="0"/>
        </a:p>
      </dsp:txBody>
      <dsp:txXfrm>
        <a:off x="172813" y="2128738"/>
        <a:ext cx="3139561" cy="1934765"/>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078487-8A6F-473C-9D38-DD3C7326FC32}">
      <dsp:nvSpPr>
        <dsp:cNvPr id="0" name=""/>
        <dsp:cNvSpPr/>
      </dsp:nvSpPr>
      <dsp:spPr>
        <a:xfrm>
          <a:off x="2952750" y="1692195"/>
          <a:ext cx="2095500" cy="498633"/>
        </a:xfrm>
        <a:custGeom>
          <a:avLst/>
          <a:gdLst/>
          <a:ahLst/>
          <a:cxnLst/>
          <a:rect l="0" t="0" r="0" b="0"/>
          <a:pathLst>
            <a:path>
              <a:moveTo>
                <a:pt x="0" y="0"/>
              </a:moveTo>
              <a:lnTo>
                <a:pt x="0" y="339804"/>
              </a:lnTo>
              <a:lnTo>
                <a:pt x="2095500" y="339804"/>
              </a:lnTo>
              <a:lnTo>
                <a:pt x="209550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C599E-183D-42C7-98BB-61D7C91FD5D9}">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0659F-CBEA-4EC4-B4A8-5EE1F3710525}">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E76F9-BD69-42C8-894B-E604168D50F5}">
      <dsp:nvSpPr>
        <dsp:cNvPr id="0" name=""/>
        <dsp:cNvSpPr/>
      </dsp:nvSpPr>
      <dsp:spPr>
        <a:xfrm>
          <a:off x="1630236" y="603488"/>
          <a:ext cx="2645027"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25F6B-D801-4436-96C2-D02E3BF0DB12}">
      <dsp:nvSpPr>
        <dsp:cNvPr id="0" name=""/>
        <dsp:cNvSpPr/>
      </dsp:nvSpPr>
      <dsp:spPr>
        <a:xfrm>
          <a:off x="1820736" y="784463"/>
          <a:ext cx="2645027"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u="none" kern="1200" dirty="0" smtClean="0"/>
            <a:t>Διάγνωση μυκοπλασμάτων</a:t>
          </a:r>
          <a:endParaRPr lang="el-GR" sz="2000" u="none" kern="1200" dirty="0"/>
        </a:p>
      </dsp:txBody>
      <dsp:txXfrm>
        <a:off x="1820736" y="784463"/>
        <a:ext cx="2645027" cy="1088707"/>
      </dsp:txXfrm>
    </dsp:sp>
    <dsp:sp modelId="{780F0912-A0A8-47C6-8C78-A356491F3E2B}">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05DFD-0BA9-42A5-81D5-6313802E966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Απομόνωση σε ειδικά θρεπτικά υλικά</a:t>
          </a:r>
          <a:endParaRPr lang="el-GR" sz="1800" kern="1200" dirty="0"/>
        </a:p>
      </dsp:txBody>
      <dsp:txXfrm>
        <a:off x="190500" y="2371804"/>
        <a:ext cx="1714499" cy="1088707"/>
      </dsp:txXfrm>
    </dsp:sp>
    <dsp:sp modelId="{ACE2D426-FB1D-478C-8782-383CD633A99D}">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CD134-D7B3-4DA5-96D6-86CC4313916D}">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Ορολογικές εξετάσεις</a:t>
          </a:r>
          <a:endParaRPr lang="el-GR" sz="1800" kern="1200" dirty="0"/>
        </a:p>
      </dsp:txBody>
      <dsp:txXfrm>
        <a:off x="2286000" y="2371804"/>
        <a:ext cx="1714499" cy="1088707"/>
      </dsp:txXfrm>
    </dsp:sp>
    <dsp:sp modelId="{257674F7-A56A-48E3-9312-DBC499A681F9}">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5D009-C605-4A70-B35A-68D869ABCBFC}">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PCR</a:t>
          </a:r>
          <a:endParaRPr lang="el-GR" sz="1800" kern="1200" dirty="0"/>
        </a:p>
      </dsp:txBody>
      <dsp:txXfrm>
        <a:off x="4381499" y="2371804"/>
        <a:ext cx="1714499" cy="1088707"/>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FE98F3-007D-47B4-A68D-E03CADF3E742}">
      <dsp:nvSpPr>
        <dsp:cNvPr id="0" name=""/>
        <dsp:cNvSpPr/>
      </dsp:nvSpPr>
      <dsp:spPr>
        <a:xfrm>
          <a:off x="2254" y="164921"/>
          <a:ext cx="2198392" cy="8793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kern="1200" dirty="0" smtClean="0"/>
            <a:t>Παθογένεια  </a:t>
          </a:r>
          <a:endParaRPr lang="el-GR" sz="2400" b="1" kern="1200" dirty="0"/>
        </a:p>
      </dsp:txBody>
      <dsp:txXfrm>
        <a:off x="2254" y="164921"/>
        <a:ext cx="2198392" cy="879357"/>
      </dsp:txXfrm>
    </dsp:sp>
    <dsp:sp modelId="{C5C5C810-BEC8-4E1A-AF4C-162CF9D5B53E}">
      <dsp:nvSpPr>
        <dsp:cNvPr id="0" name=""/>
        <dsp:cNvSpPr/>
      </dsp:nvSpPr>
      <dsp:spPr>
        <a:xfrm>
          <a:off x="2254" y="1044278"/>
          <a:ext cx="2198392"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b="0" kern="1200" dirty="0" smtClean="0"/>
            <a:t>Προκαλεί το βουβωνικό κοκκίωμα, τα οποίο είναι βαθιά πυώδη έλκη στα γεννητικά όργανα ή κοντά σε αυτά. Ενδημεί στις τροπικές περιοχές </a:t>
          </a:r>
          <a:endParaRPr lang="el-GR" sz="1600" b="0" kern="1200" dirty="0"/>
        </a:p>
      </dsp:txBody>
      <dsp:txXfrm>
        <a:off x="2254" y="1044278"/>
        <a:ext cx="2198392" cy="2854800"/>
      </dsp:txXfrm>
    </dsp:sp>
    <dsp:sp modelId="{E81785DC-4963-43AA-93D3-3D4FBCAE0E4E}">
      <dsp:nvSpPr>
        <dsp:cNvPr id="0" name=""/>
        <dsp:cNvSpPr/>
      </dsp:nvSpPr>
      <dsp:spPr>
        <a:xfrm>
          <a:off x="2508422" y="164921"/>
          <a:ext cx="2198392" cy="8793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u="none" kern="1200" dirty="0" smtClean="0"/>
            <a:t>Καλλιέργεια</a:t>
          </a:r>
          <a:endParaRPr lang="el-GR" sz="2400" u="none" kern="1200" dirty="0"/>
        </a:p>
      </dsp:txBody>
      <dsp:txXfrm>
        <a:off x="2508422" y="164921"/>
        <a:ext cx="2198392" cy="879357"/>
      </dsp:txXfrm>
    </dsp:sp>
    <dsp:sp modelId="{186597ED-4FDF-4A9B-9805-B048F6CD7B00}">
      <dsp:nvSpPr>
        <dsp:cNvPr id="0" name=""/>
        <dsp:cNvSpPr/>
      </dsp:nvSpPr>
      <dsp:spPr>
        <a:xfrm>
          <a:off x="2508422" y="1044278"/>
          <a:ext cx="2198392"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b="0" kern="1200" dirty="0" smtClean="0"/>
            <a:t>Σε θρεπτικό υλικό που περιέχει λέκιθο</a:t>
          </a:r>
          <a:endParaRPr lang="el-GR" sz="1600" b="0" kern="1200" dirty="0"/>
        </a:p>
      </dsp:txBody>
      <dsp:txXfrm>
        <a:off x="2508422" y="1044278"/>
        <a:ext cx="2198392" cy="2854800"/>
      </dsp:txXfrm>
    </dsp:sp>
    <dsp:sp modelId="{FB58EAE4-3C18-4ACA-8736-7380F240E81F}">
      <dsp:nvSpPr>
        <dsp:cNvPr id="0" name=""/>
        <dsp:cNvSpPr/>
      </dsp:nvSpPr>
      <dsp:spPr>
        <a:xfrm>
          <a:off x="5014590" y="164921"/>
          <a:ext cx="2198392" cy="8793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u="none" kern="1200" dirty="0" smtClean="0"/>
            <a:t>Ανίχνευση</a:t>
          </a:r>
          <a:endParaRPr lang="el-GR" sz="2400" u="none" kern="1200" dirty="0"/>
        </a:p>
      </dsp:txBody>
      <dsp:txXfrm>
        <a:off x="5014590" y="164921"/>
        <a:ext cx="2198392" cy="879357"/>
      </dsp:txXfrm>
    </dsp:sp>
    <dsp:sp modelId="{10F617B2-F993-457A-BAC8-0A8F70BA365D}">
      <dsp:nvSpPr>
        <dsp:cNvPr id="0" name=""/>
        <dsp:cNvSpPr/>
      </dsp:nvSpPr>
      <dsp:spPr>
        <a:xfrm>
          <a:off x="5014590" y="1044278"/>
          <a:ext cx="2198392"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b="0" kern="1200" dirty="0" smtClean="0"/>
            <a:t>Λήψη δείγματος από την περιοχή της βλάβης</a:t>
          </a:r>
          <a:endParaRPr lang="el-GR" sz="1600" b="0" kern="1200" dirty="0"/>
        </a:p>
        <a:p>
          <a:pPr marL="171450" lvl="1" indent="-171450" algn="l" defTabSz="711200">
            <a:lnSpc>
              <a:spcPct val="90000"/>
            </a:lnSpc>
            <a:spcBef>
              <a:spcPct val="0"/>
            </a:spcBef>
            <a:spcAft>
              <a:spcPct val="15000"/>
            </a:spcAft>
            <a:buChar char="••"/>
          </a:pPr>
          <a:r>
            <a:rPr lang="el-GR" sz="1600" b="0" kern="1200" dirty="0" smtClean="0"/>
            <a:t>Χρώση </a:t>
          </a:r>
          <a:r>
            <a:rPr lang="en-US" sz="1600" b="0" kern="1200" dirty="0" smtClean="0"/>
            <a:t>Giemsa</a:t>
          </a:r>
          <a:endParaRPr lang="el-GR" sz="1600" b="0" kern="1200" dirty="0"/>
        </a:p>
        <a:p>
          <a:pPr marL="171450" lvl="1" indent="-171450" algn="l" defTabSz="711200">
            <a:lnSpc>
              <a:spcPct val="90000"/>
            </a:lnSpc>
            <a:spcBef>
              <a:spcPct val="0"/>
            </a:spcBef>
            <a:spcAft>
              <a:spcPct val="15000"/>
            </a:spcAft>
            <a:buChar char="••"/>
          </a:pPr>
          <a:r>
            <a:rPr lang="el-GR" sz="1600" b="0" kern="1200" dirty="0" smtClean="0"/>
            <a:t>Μικροσκόπηση:  αναζήτηση ενδοκυττάριων βακτηρίων που φέρουν έλυτρο</a:t>
          </a:r>
          <a:endParaRPr lang="el-GR" sz="1600" b="0" kern="1200" dirty="0"/>
        </a:p>
      </dsp:txBody>
      <dsp:txXfrm>
        <a:off x="5014590" y="1044278"/>
        <a:ext cx="2198392" cy="2854800"/>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88D81E-A831-47EE-B161-2F4A7A211AB1}">
      <dsp:nvSpPr>
        <dsp:cNvPr id="0" name=""/>
        <dsp:cNvSpPr/>
      </dsp:nvSpPr>
      <dsp:spPr>
        <a:xfrm>
          <a:off x="3488881" y="1735830"/>
          <a:ext cx="2741712" cy="411601"/>
        </a:xfrm>
        <a:custGeom>
          <a:avLst/>
          <a:gdLst/>
          <a:ahLst/>
          <a:cxnLst/>
          <a:rect l="0" t="0" r="0" b="0"/>
          <a:pathLst>
            <a:path>
              <a:moveTo>
                <a:pt x="0" y="0"/>
              </a:moveTo>
              <a:lnTo>
                <a:pt x="0" y="273168"/>
              </a:lnTo>
              <a:lnTo>
                <a:pt x="2741712" y="273168"/>
              </a:lnTo>
              <a:lnTo>
                <a:pt x="2741712" y="411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0F80B-DBB2-4E7D-AF12-D0C41BF97986}">
      <dsp:nvSpPr>
        <dsp:cNvPr id="0" name=""/>
        <dsp:cNvSpPr/>
      </dsp:nvSpPr>
      <dsp:spPr>
        <a:xfrm>
          <a:off x="3488881" y="1735830"/>
          <a:ext cx="908962" cy="421479"/>
        </a:xfrm>
        <a:custGeom>
          <a:avLst/>
          <a:gdLst/>
          <a:ahLst/>
          <a:cxnLst/>
          <a:rect l="0" t="0" r="0" b="0"/>
          <a:pathLst>
            <a:path>
              <a:moveTo>
                <a:pt x="0" y="0"/>
              </a:moveTo>
              <a:lnTo>
                <a:pt x="0" y="283046"/>
              </a:lnTo>
              <a:lnTo>
                <a:pt x="908962" y="283046"/>
              </a:lnTo>
              <a:lnTo>
                <a:pt x="908962" y="421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60A18-7331-4AE6-9488-3F7CF7C2A43F}">
      <dsp:nvSpPr>
        <dsp:cNvPr id="0" name=""/>
        <dsp:cNvSpPr/>
      </dsp:nvSpPr>
      <dsp:spPr>
        <a:xfrm>
          <a:off x="2575674" y="1735830"/>
          <a:ext cx="913206" cy="434603"/>
        </a:xfrm>
        <a:custGeom>
          <a:avLst/>
          <a:gdLst/>
          <a:ahLst/>
          <a:cxnLst/>
          <a:rect l="0" t="0" r="0" b="0"/>
          <a:pathLst>
            <a:path>
              <a:moveTo>
                <a:pt x="913206" y="0"/>
              </a:moveTo>
              <a:lnTo>
                <a:pt x="913206" y="296169"/>
              </a:lnTo>
              <a:lnTo>
                <a:pt x="0" y="296169"/>
              </a:lnTo>
              <a:lnTo>
                <a:pt x="0" y="434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349B9-F55F-430B-8F1D-210B4C48022D}">
      <dsp:nvSpPr>
        <dsp:cNvPr id="0" name=""/>
        <dsp:cNvSpPr/>
      </dsp:nvSpPr>
      <dsp:spPr>
        <a:xfrm>
          <a:off x="749261" y="1735830"/>
          <a:ext cx="2739619" cy="434603"/>
        </a:xfrm>
        <a:custGeom>
          <a:avLst/>
          <a:gdLst/>
          <a:ahLst/>
          <a:cxnLst/>
          <a:rect l="0" t="0" r="0" b="0"/>
          <a:pathLst>
            <a:path>
              <a:moveTo>
                <a:pt x="2739619" y="0"/>
              </a:moveTo>
              <a:lnTo>
                <a:pt x="2739619" y="296169"/>
              </a:lnTo>
              <a:lnTo>
                <a:pt x="0" y="296169"/>
              </a:lnTo>
              <a:lnTo>
                <a:pt x="0" y="434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13270-3464-4AD6-955C-E4AC32F0737C}">
      <dsp:nvSpPr>
        <dsp:cNvPr id="0" name=""/>
        <dsp:cNvSpPr/>
      </dsp:nvSpPr>
      <dsp:spPr>
        <a:xfrm>
          <a:off x="2741712" y="786926"/>
          <a:ext cx="1494337" cy="94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4C529-5D74-4D1F-B939-931F7DFA2F4D}">
      <dsp:nvSpPr>
        <dsp:cNvPr id="0" name=""/>
        <dsp:cNvSpPr/>
      </dsp:nvSpPr>
      <dsp:spPr>
        <a:xfrm>
          <a:off x="2907749" y="944661"/>
          <a:ext cx="1494337" cy="948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Είδη ουρολοίμωξης</a:t>
          </a:r>
          <a:endParaRPr lang="el-GR" sz="1500" kern="1200" dirty="0"/>
        </a:p>
      </dsp:txBody>
      <dsp:txXfrm>
        <a:off x="2907749" y="944661"/>
        <a:ext cx="1494337" cy="948904"/>
      </dsp:txXfrm>
    </dsp:sp>
    <dsp:sp modelId="{EBC1065D-E6FD-42A3-B6C7-8508DCF9CE38}">
      <dsp:nvSpPr>
        <dsp:cNvPr id="0" name=""/>
        <dsp:cNvSpPr/>
      </dsp:nvSpPr>
      <dsp:spPr>
        <a:xfrm>
          <a:off x="2092" y="2170433"/>
          <a:ext cx="1494337" cy="94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4B011-4BF7-4492-8A0D-E70765B01285}">
      <dsp:nvSpPr>
        <dsp:cNvPr id="0" name=""/>
        <dsp:cNvSpPr/>
      </dsp:nvSpPr>
      <dsp:spPr>
        <a:xfrm>
          <a:off x="168130" y="2328169"/>
          <a:ext cx="1494337" cy="948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Βακτηριουρία </a:t>
          </a:r>
          <a:endParaRPr lang="el-GR" sz="1500" kern="1200" dirty="0"/>
        </a:p>
      </dsp:txBody>
      <dsp:txXfrm>
        <a:off x="168130" y="2328169"/>
        <a:ext cx="1494337" cy="948904"/>
      </dsp:txXfrm>
    </dsp:sp>
    <dsp:sp modelId="{38F809B5-2F10-4650-878D-2D075467D2A1}">
      <dsp:nvSpPr>
        <dsp:cNvPr id="0" name=""/>
        <dsp:cNvSpPr/>
      </dsp:nvSpPr>
      <dsp:spPr>
        <a:xfrm>
          <a:off x="1828505" y="2170433"/>
          <a:ext cx="1494337" cy="94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C61D9-BBFE-4848-B93C-6B8D3AAD77EA}">
      <dsp:nvSpPr>
        <dsp:cNvPr id="0" name=""/>
        <dsp:cNvSpPr/>
      </dsp:nvSpPr>
      <dsp:spPr>
        <a:xfrm>
          <a:off x="1994543" y="2328169"/>
          <a:ext cx="1494337" cy="948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Υποτροπιάζουσα </a:t>
          </a:r>
          <a:endParaRPr lang="el-GR" sz="1500" kern="1200" dirty="0"/>
        </a:p>
      </dsp:txBody>
      <dsp:txXfrm>
        <a:off x="1994543" y="2328169"/>
        <a:ext cx="1494337" cy="948904"/>
      </dsp:txXfrm>
    </dsp:sp>
    <dsp:sp modelId="{9676716C-CFB4-4D0F-BCE5-F821790B0C2C}">
      <dsp:nvSpPr>
        <dsp:cNvPr id="0" name=""/>
        <dsp:cNvSpPr/>
      </dsp:nvSpPr>
      <dsp:spPr>
        <a:xfrm>
          <a:off x="3650674" y="2157310"/>
          <a:ext cx="1494337" cy="94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6B544-821D-401E-BACD-DF029B200D7C}">
      <dsp:nvSpPr>
        <dsp:cNvPr id="0" name=""/>
        <dsp:cNvSpPr/>
      </dsp:nvSpPr>
      <dsp:spPr>
        <a:xfrm>
          <a:off x="3816712" y="2315046"/>
          <a:ext cx="1494337" cy="948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Ανεπίπλεκτη </a:t>
          </a:r>
          <a:endParaRPr lang="el-GR" sz="1500" kern="1200" dirty="0"/>
        </a:p>
      </dsp:txBody>
      <dsp:txXfrm>
        <a:off x="3816712" y="2315046"/>
        <a:ext cx="1494337" cy="948904"/>
      </dsp:txXfrm>
    </dsp:sp>
    <dsp:sp modelId="{6E8DA1CF-199E-42E0-81CC-D63E96DC58E1}">
      <dsp:nvSpPr>
        <dsp:cNvPr id="0" name=""/>
        <dsp:cNvSpPr/>
      </dsp:nvSpPr>
      <dsp:spPr>
        <a:xfrm>
          <a:off x="5483424" y="2147432"/>
          <a:ext cx="1494337" cy="94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054C35-FF76-4309-B33E-EE1A6EC238ED}">
      <dsp:nvSpPr>
        <dsp:cNvPr id="0" name=""/>
        <dsp:cNvSpPr/>
      </dsp:nvSpPr>
      <dsp:spPr>
        <a:xfrm>
          <a:off x="5649462" y="2305168"/>
          <a:ext cx="1494337" cy="948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Επιπεπλεγμένη </a:t>
          </a:r>
          <a:endParaRPr lang="el-GR" sz="1500" kern="1200" dirty="0"/>
        </a:p>
      </dsp:txBody>
      <dsp:txXfrm>
        <a:off x="5649462" y="2305168"/>
        <a:ext cx="1494337" cy="94890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37060-AC9B-4E21-B104-1968C6713240}">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Υποτροπιάζουσες ουρολοιμώξεις</a:t>
          </a:r>
          <a:endParaRPr lang="el-GR" sz="3400" kern="1200" dirty="0"/>
        </a:p>
      </dsp:txBody>
      <dsp:txXfrm>
        <a:off x="0" y="0"/>
        <a:ext cx="6096000" cy="1219200"/>
      </dsp:txXfrm>
    </dsp:sp>
    <dsp:sp modelId="{747B0F03-85BE-4D29-9467-8560E727ED93}">
      <dsp:nvSpPr>
        <dsp:cNvPr id="0" name=""/>
        <dsp:cNvSpPr/>
      </dsp:nvSpPr>
      <dsp:spPr>
        <a:xfrm>
          <a:off x="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Επαναλοίμωξη</a:t>
          </a:r>
        </a:p>
        <a:p>
          <a:pPr lvl="0" algn="ctr" defTabSz="622300">
            <a:lnSpc>
              <a:spcPct val="90000"/>
            </a:lnSpc>
            <a:spcBef>
              <a:spcPct val="0"/>
            </a:spcBef>
            <a:spcAft>
              <a:spcPct val="35000"/>
            </a:spcAft>
          </a:pPr>
          <a:endParaRPr lang="el-GR" sz="1400" b="1" kern="1200" dirty="0" smtClean="0"/>
        </a:p>
        <a:p>
          <a:pPr lvl="0" algn="ctr" defTabSz="622300">
            <a:lnSpc>
              <a:spcPct val="90000"/>
            </a:lnSpc>
            <a:spcBef>
              <a:spcPct val="0"/>
            </a:spcBef>
            <a:spcAft>
              <a:spcPct val="35000"/>
            </a:spcAft>
          </a:pPr>
          <a:r>
            <a:rPr lang="el-GR" sz="1400" b="0" kern="1200" dirty="0" smtClean="0"/>
            <a:t>Η πιο συνηθισμένη μορφή</a:t>
          </a:r>
        </a:p>
        <a:p>
          <a:pPr lvl="0" algn="ctr" defTabSz="622300">
            <a:lnSpc>
              <a:spcPct val="90000"/>
            </a:lnSpc>
            <a:spcBef>
              <a:spcPct val="0"/>
            </a:spcBef>
            <a:spcAft>
              <a:spcPct val="35000"/>
            </a:spcAft>
          </a:pPr>
          <a:r>
            <a:rPr lang="el-GR" sz="1400" b="0" kern="1200" dirty="0" smtClean="0"/>
            <a:t>Τις περισσότερες φορές παρουσιάζεται μερικές εβδομάδες μετά τη θεραπεία της προηγούμενης</a:t>
          </a:r>
        </a:p>
        <a:p>
          <a:pPr lvl="0" algn="ctr" defTabSz="622300">
            <a:lnSpc>
              <a:spcPct val="90000"/>
            </a:lnSpc>
            <a:spcBef>
              <a:spcPct val="0"/>
            </a:spcBef>
            <a:spcAft>
              <a:spcPct val="35000"/>
            </a:spcAft>
          </a:pPr>
          <a:r>
            <a:rPr lang="el-GR" sz="1400" b="0" kern="1200" dirty="0" smtClean="0"/>
            <a:t>Μπορεί να οφείλεται στο ίδιο ή σε διαφορετικό μικρόβιο </a:t>
          </a:r>
          <a:endParaRPr lang="el-GR" sz="1400" b="0" kern="1200" dirty="0"/>
        </a:p>
      </dsp:txBody>
      <dsp:txXfrm>
        <a:off x="0" y="1219200"/>
        <a:ext cx="3047999" cy="2560320"/>
      </dsp:txXfrm>
    </dsp:sp>
    <dsp:sp modelId="{4D5EE24E-0015-40CD-B7EA-BC9B509D2056}">
      <dsp:nvSpPr>
        <dsp:cNvPr id="0" name=""/>
        <dsp:cNvSpPr/>
      </dsp:nvSpPr>
      <dsp:spPr>
        <a:xfrm>
          <a:off x="304800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Υποτροπή</a:t>
          </a:r>
        </a:p>
        <a:p>
          <a:pPr lvl="0" algn="ctr" defTabSz="622300">
            <a:lnSpc>
              <a:spcPct val="90000"/>
            </a:lnSpc>
            <a:spcBef>
              <a:spcPct val="0"/>
            </a:spcBef>
            <a:spcAft>
              <a:spcPct val="35000"/>
            </a:spcAft>
          </a:pPr>
          <a:endParaRPr lang="el-GR" sz="1400" b="1" kern="1200" dirty="0" smtClean="0"/>
        </a:p>
        <a:p>
          <a:pPr lvl="0" algn="ctr" defTabSz="622300">
            <a:lnSpc>
              <a:spcPct val="90000"/>
            </a:lnSpc>
            <a:spcBef>
              <a:spcPct val="0"/>
            </a:spcBef>
            <a:spcAft>
              <a:spcPct val="35000"/>
            </a:spcAft>
          </a:pPr>
          <a:r>
            <a:rPr lang="el-GR" sz="1400" b="0" kern="1200" dirty="0" smtClean="0"/>
            <a:t>Εμφανίζεται εντός δύο εβδομάδων μετά την θεραπεία της προηγούμενης λοίμωξης</a:t>
          </a:r>
        </a:p>
        <a:p>
          <a:pPr lvl="0" algn="ctr" defTabSz="622300">
            <a:lnSpc>
              <a:spcPct val="90000"/>
            </a:lnSpc>
            <a:spcBef>
              <a:spcPct val="0"/>
            </a:spcBef>
            <a:spcAft>
              <a:spcPct val="35000"/>
            </a:spcAft>
          </a:pPr>
          <a:r>
            <a:rPr lang="el-GR" sz="1400" b="0" kern="1200" dirty="0" smtClean="0"/>
            <a:t>Το  μικρόβιο είναι το ίδιο και οφείλεται σε αποτυχία της θεραπείας</a:t>
          </a:r>
        </a:p>
        <a:p>
          <a:pPr lvl="0" algn="ctr" defTabSz="622300">
            <a:lnSpc>
              <a:spcPct val="90000"/>
            </a:lnSpc>
            <a:spcBef>
              <a:spcPct val="0"/>
            </a:spcBef>
            <a:spcAft>
              <a:spcPct val="35000"/>
            </a:spcAft>
          </a:pPr>
          <a:r>
            <a:rPr lang="el-GR" sz="1400" b="0" kern="1200" dirty="0" smtClean="0"/>
            <a:t>Έχει σχέση με ανατομικές ιδιομορφίες που εμποδίζουν τη ροή των ούρων   </a:t>
          </a:r>
          <a:endParaRPr lang="el-GR" sz="1400" b="0" kern="1200" dirty="0"/>
        </a:p>
      </dsp:txBody>
      <dsp:txXfrm>
        <a:off x="3048000" y="1219200"/>
        <a:ext cx="3047999" cy="2560320"/>
      </dsp:txXfrm>
    </dsp:sp>
    <dsp:sp modelId="{CF17D144-0C73-41A6-A3BC-A40D7B971801}">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4F322-3D49-4103-8504-279ECFEC320C}">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0" kern="1200" dirty="0" smtClean="0"/>
            <a:t>Ουρήθρα</a:t>
          </a:r>
          <a:endParaRPr lang="el-GR" sz="2000" b="0" kern="1200" dirty="0"/>
        </a:p>
        <a:p>
          <a:pPr marL="228600" lvl="1" indent="-228600" algn="l" defTabSz="889000">
            <a:lnSpc>
              <a:spcPct val="90000"/>
            </a:lnSpc>
            <a:spcBef>
              <a:spcPct val="0"/>
            </a:spcBef>
            <a:spcAft>
              <a:spcPct val="15000"/>
            </a:spcAft>
            <a:buChar char="••"/>
          </a:pPr>
          <a:r>
            <a:rPr lang="el-GR" sz="2000" b="0" kern="1200" dirty="0" smtClean="0"/>
            <a:t>Κύστη</a:t>
          </a:r>
          <a:endParaRPr lang="el-GR" sz="2000" b="0" kern="1200" dirty="0"/>
        </a:p>
      </dsp:txBody>
      <dsp:txXfrm>
        <a:off x="2438400" y="496"/>
        <a:ext cx="3657600" cy="1934765"/>
      </dsp:txXfrm>
    </dsp:sp>
    <dsp:sp modelId="{4D22A5F6-0720-418D-B589-EF601B8279D6}">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Προσβάλλονται:</a:t>
          </a:r>
          <a:endParaRPr lang="el-GR" sz="2000" u="none" kern="1200" dirty="0"/>
        </a:p>
      </dsp:txBody>
      <dsp:txXfrm>
        <a:off x="0" y="496"/>
        <a:ext cx="2438400" cy="1934765"/>
      </dsp:txXfrm>
    </dsp:sp>
    <dsp:sp modelId="{514DF871-E8C7-42CD-86E0-919330C34610}">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Συχνοουρία</a:t>
          </a:r>
          <a:endParaRPr lang="el-GR" sz="1800" kern="1200" dirty="0"/>
        </a:p>
        <a:p>
          <a:pPr marL="171450" lvl="1" indent="-171450" algn="l" defTabSz="800100">
            <a:lnSpc>
              <a:spcPct val="90000"/>
            </a:lnSpc>
            <a:spcBef>
              <a:spcPct val="0"/>
            </a:spcBef>
            <a:spcAft>
              <a:spcPct val="15000"/>
            </a:spcAft>
            <a:buChar char="••"/>
          </a:pPr>
          <a:r>
            <a:rPr lang="el-GR" sz="1800" b="1" kern="1200" smtClean="0"/>
            <a:t>Δυσουρία</a:t>
          </a:r>
          <a:endParaRPr lang="el-GR" sz="1800" kern="1200"/>
        </a:p>
        <a:p>
          <a:pPr marL="171450" lvl="1" indent="-171450" algn="l" defTabSz="800100">
            <a:lnSpc>
              <a:spcPct val="90000"/>
            </a:lnSpc>
            <a:spcBef>
              <a:spcPct val="0"/>
            </a:spcBef>
            <a:spcAft>
              <a:spcPct val="15000"/>
            </a:spcAft>
            <a:buChar char="••"/>
          </a:pPr>
          <a:r>
            <a:rPr lang="el-GR" sz="1800" b="1" kern="1200" smtClean="0"/>
            <a:t>Αίσθημα καύσου κατά την ούρηση</a:t>
          </a:r>
          <a:endParaRPr lang="el-GR" sz="1800" kern="1200"/>
        </a:p>
        <a:p>
          <a:pPr marL="171450" lvl="1" indent="-171450" algn="l" defTabSz="800100">
            <a:lnSpc>
              <a:spcPct val="90000"/>
            </a:lnSpc>
            <a:spcBef>
              <a:spcPct val="0"/>
            </a:spcBef>
            <a:spcAft>
              <a:spcPct val="15000"/>
            </a:spcAft>
            <a:buChar char="••"/>
          </a:pPr>
          <a:r>
            <a:rPr lang="el-GR" sz="1800" b="1" kern="1200" dirty="0" smtClean="0"/>
            <a:t>Ούρα θολά και δύσοσμα</a:t>
          </a:r>
          <a:endParaRPr lang="el-GR" sz="1800" kern="1200" dirty="0"/>
        </a:p>
      </dsp:txBody>
      <dsp:txXfrm>
        <a:off x="2438400" y="2128738"/>
        <a:ext cx="3657600" cy="1934765"/>
      </dsp:txXfrm>
    </dsp:sp>
    <dsp:sp modelId="{4BEDE1C8-D3C8-4F9F-AFD2-E31DECCA96F7}">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Συμπτώματα:</a:t>
          </a:r>
          <a:endParaRPr lang="el-GR" sz="2000" u="none" kern="1200" dirty="0"/>
        </a:p>
      </dsp:txBody>
      <dsp:txXfrm>
        <a:off x="0" y="2128738"/>
        <a:ext cx="2438400" cy="193476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E213CC-1648-4501-B0FC-28B6FBCC5227}">
      <dsp:nvSpPr>
        <dsp:cNvPr id="0" name=""/>
        <dsp:cNvSpPr/>
      </dsp:nvSpPr>
      <dsp:spPr>
        <a:xfrm>
          <a:off x="2438400"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t>Νεφρά </a:t>
          </a:r>
          <a:endParaRPr lang="el-GR" sz="2000" kern="1200" dirty="0"/>
        </a:p>
        <a:p>
          <a:pPr marL="228600" lvl="1" indent="-228600" algn="l" defTabSz="889000">
            <a:lnSpc>
              <a:spcPct val="90000"/>
            </a:lnSpc>
            <a:spcBef>
              <a:spcPct val="0"/>
            </a:spcBef>
            <a:spcAft>
              <a:spcPct val="15000"/>
            </a:spcAft>
            <a:buChar char="••"/>
          </a:pPr>
          <a:r>
            <a:rPr lang="el-GR" sz="2000" b="1" kern="1200" dirty="0" smtClean="0"/>
            <a:t>Ουρητήρες</a:t>
          </a:r>
          <a:endParaRPr lang="el-GR" sz="2000" kern="1200" dirty="0"/>
        </a:p>
      </dsp:txBody>
      <dsp:txXfrm>
        <a:off x="2438400" y="0"/>
        <a:ext cx="3657600" cy="1269999"/>
      </dsp:txXfrm>
    </dsp:sp>
    <dsp:sp modelId="{13A0FD0B-829F-4C88-A6D1-CD4D6767D7C2}">
      <dsp:nvSpPr>
        <dsp:cNvPr id="0" name=""/>
        <dsp:cNvSpPr/>
      </dsp:nvSpPr>
      <dsp:spPr>
        <a:xfrm>
          <a:off x="0" y="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Προσβάλλονται:</a:t>
          </a:r>
          <a:endParaRPr lang="el-GR" sz="2000" u="none" kern="1200" dirty="0"/>
        </a:p>
      </dsp:txBody>
      <dsp:txXfrm>
        <a:off x="0" y="0"/>
        <a:ext cx="2438400" cy="1269999"/>
      </dsp:txXfrm>
    </dsp:sp>
    <dsp:sp modelId="{92960A53-EE8C-4A59-9021-81EEE364F3E2}">
      <dsp:nvSpPr>
        <dsp:cNvPr id="0" name=""/>
        <dsp:cNvSpPr/>
      </dsp:nvSpPr>
      <dsp:spPr>
        <a:xfrm>
          <a:off x="2438400" y="139700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l-GR" sz="1900" b="1" kern="1200" dirty="0" smtClean="0"/>
            <a:t>Ρίγη</a:t>
          </a:r>
          <a:endParaRPr lang="el-GR" sz="1900" kern="1200" dirty="0"/>
        </a:p>
        <a:p>
          <a:pPr marL="171450" lvl="1" indent="-171450" algn="l" defTabSz="844550">
            <a:lnSpc>
              <a:spcPct val="90000"/>
            </a:lnSpc>
            <a:spcBef>
              <a:spcPct val="0"/>
            </a:spcBef>
            <a:spcAft>
              <a:spcPct val="15000"/>
            </a:spcAft>
            <a:buChar char="••"/>
          </a:pPr>
          <a:r>
            <a:rPr lang="el-GR" sz="1900" b="1" kern="1200" smtClean="0"/>
            <a:t>Πυρετός</a:t>
          </a:r>
          <a:endParaRPr lang="el-GR" sz="1900" kern="1200"/>
        </a:p>
        <a:p>
          <a:pPr marL="171450" lvl="1" indent="-171450" algn="l" defTabSz="844550">
            <a:lnSpc>
              <a:spcPct val="90000"/>
            </a:lnSpc>
            <a:spcBef>
              <a:spcPct val="0"/>
            </a:spcBef>
            <a:spcAft>
              <a:spcPct val="15000"/>
            </a:spcAft>
            <a:buChar char="••"/>
          </a:pPr>
          <a:r>
            <a:rPr lang="el-GR" sz="1900" b="1" kern="1200" dirty="0" smtClean="0"/>
            <a:t>Πόνος στην οσφυϊκή μοίρα</a:t>
          </a:r>
          <a:endParaRPr lang="el-GR" sz="1900" kern="1200" dirty="0"/>
        </a:p>
      </dsp:txBody>
      <dsp:txXfrm>
        <a:off x="2438400" y="1397000"/>
        <a:ext cx="3657600" cy="1269999"/>
      </dsp:txXfrm>
    </dsp:sp>
    <dsp:sp modelId="{421E7496-CB0E-4318-992F-5BFC05122915}">
      <dsp:nvSpPr>
        <dsp:cNvPr id="0" name=""/>
        <dsp:cNvSpPr/>
      </dsp:nvSpPr>
      <dsp:spPr>
        <a:xfrm>
          <a:off x="0" y="1397000"/>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Συμπτώματα:</a:t>
          </a:r>
          <a:endParaRPr lang="el-GR" sz="2000" u="none" kern="1200" dirty="0"/>
        </a:p>
      </dsp:txBody>
      <dsp:txXfrm>
        <a:off x="0" y="1397000"/>
        <a:ext cx="2438400" cy="1269999"/>
      </dsp:txXfrm>
    </dsp:sp>
    <dsp:sp modelId="{22CB9D74-FDD7-4895-99EC-959FF64F2563}">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l-GR" sz="1900" b="1" kern="1200" dirty="0" smtClean="0"/>
            <a:t>Οξείες πυελονεφρίτιδες</a:t>
          </a:r>
          <a:endParaRPr lang="el-GR" sz="1900" kern="1200" dirty="0"/>
        </a:p>
        <a:p>
          <a:pPr marL="171450" lvl="1" indent="-171450" algn="l" defTabSz="844550">
            <a:lnSpc>
              <a:spcPct val="90000"/>
            </a:lnSpc>
            <a:spcBef>
              <a:spcPct val="0"/>
            </a:spcBef>
            <a:spcAft>
              <a:spcPct val="15000"/>
            </a:spcAft>
            <a:buChar char="••"/>
          </a:pPr>
          <a:r>
            <a:rPr lang="el-GR" sz="1900" b="1" kern="1200" dirty="0" smtClean="0"/>
            <a:t>Χρόνιες πυελονεφρίτιδες</a:t>
          </a:r>
          <a:endParaRPr lang="el-GR" sz="1900" kern="1200" dirty="0"/>
        </a:p>
      </dsp:txBody>
      <dsp:txXfrm>
        <a:off x="2438400" y="2793999"/>
        <a:ext cx="3657600" cy="1269999"/>
      </dsp:txXfrm>
    </dsp:sp>
    <dsp:sp modelId="{CC1543A5-7533-4305-8152-D507C224C2AF}">
      <dsp:nvSpPr>
        <dsp:cNvPr id="0" name=""/>
        <dsp:cNvSpPr/>
      </dsp:nvSpPr>
      <dsp:spPr>
        <a:xfrm>
          <a:off x="0" y="2786087"/>
          <a:ext cx="2438400" cy="1269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u="none" kern="1200" dirty="0" smtClean="0"/>
            <a:t>Διάκριση:</a:t>
          </a:r>
          <a:endParaRPr lang="el-GR" sz="2000" u="none" kern="1200" dirty="0"/>
        </a:p>
      </dsp:txBody>
      <dsp:txXfrm>
        <a:off x="0" y="2786087"/>
        <a:ext cx="2438400" cy="12699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5050AA-19BA-46E9-A1E4-53E1548C0F69}">
      <dsp:nvSpPr>
        <dsp:cNvPr id="0" name=""/>
        <dsp:cNvSpPr/>
      </dsp:nvSpPr>
      <dsp:spPr>
        <a:xfrm>
          <a:off x="3872924"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9E2E5-818D-40E1-BBDE-97B1CD1D9845}">
      <dsp:nvSpPr>
        <dsp:cNvPr id="0" name=""/>
        <dsp:cNvSpPr/>
      </dsp:nvSpPr>
      <dsp:spPr>
        <a:xfrm>
          <a:off x="2960935" y="995933"/>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882D2-7D20-4A1E-AB0F-ED73CF88DDDF}">
      <dsp:nvSpPr>
        <dsp:cNvPr id="0" name=""/>
        <dsp:cNvSpPr/>
      </dsp:nvSpPr>
      <dsp:spPr>
        <a:xfrm>
          <a:off x="1957506"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D370D-B89C-4609-A8D3-2F26D54EE885}">
      <dsp:nvSpPr>
        <dsp:cNvPr id="0" name=""/>
        <dsp:cNvSpPr/>
      </dsp:nvSpPr>
      <dsp:spPr>
        <a:xfrm>
          <a:off x="2003226" y="995933"/>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E3773-1CF6-43FD-9B53-9B1F2B1C21C3}">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8FF6B-02DB-45B7-A46A-121C428D6C77}">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ΛΟΙΜΩΞΕΙΣ ΟΥΡΟΦΟΡΩΝ ΟΔΩΝ</a:t>
          </a:r>
          <a:endParaRPr lang="el-GR" sz="1100" kern="1200" dirty="0" smtClean="0"/>
        </a:p>
        <a:p>
          <a:pPr lvl="0" algn="ctr" defTabSz="488950">
            <a:lnSpc>
              <a:spcPct val="90000"/>
            </a:lnSpc>
            <a:spcBef>
              <a:spcPct val="0"/>
            </a:spcBef>
            <a:spcAft>
              <a:spcPct val="35000"/>
            </a:spcAft>
          </a:pPr>
          <a:r>
            <a:rPr lang="el-GR" sz="1100" b="1" kern="1200" dirty="0" smtClean="0"/>
            <a:t>(ΛΟΟ)</a:t>
          </a:r>
          <a:endParaRPr lang="el-GR" sz="1100" kern="1200" dirty="0"/>
        </a:p>
      </dsp:txBody>
      <dsp:txXfrm>
        <a:off x="2351484" y="166208"/>
        <a:ext cx="1567160" cy="995146"/>
      </dsp:txXfrm>
    </dsp:sp>
    <dsp:sp modelId="{FBDDC57D-D146-4035-AC2B-E23FD4C19A62}">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A0C99-6BB0-48B1-BAA6-E334A03CE4CB}">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ΑΝΙΟΥΣΕΣ</a:t>
          </a:r>
          <a:endParaRPr lang="el-GR" sz="1100" kern="1200" dirty="0"/>
        </a:p>
      </dsp:txBody>
      <dsp:txXfrm>
        <a:off x="1393775" y="1617137"/>
        <a:ext cx="1567160" cy="995146"/>
      </dsp:txXfrm>
    </dsp:sp>
    <dsp:sp modelId="{93A6B156-C178-48EE-A6EE-36C899384718}">
      <dsp:nvSpPr>
        <dsp:cNvPr id="0" name=""/>
        <dsp:cNvSpPr/>
      </dsp:nvSpPr>
      <dsp:spPr>
        <a:xfrm>
          <a:off x="1219646"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9B87D-AAE9-4E96-B8E1-982DD9789CD1}">
      <dsp:nvSpPr>
        <dsp:cNvPr id="0" name=""/>
        <dsp:cNvSpPr/>
      </dsp:nvSpPr>
      <dsp:spPr>
        <a:xfrm>
          <a:off x="1393775"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ΑΙΤΙΑ:   </a:t>
          </a:r>
        </a:p>
        <a:p>
          <a:pPr lvl="0" algn="ctr" defTabSz="488950">
            <a:lnSpc>
              <a:spcPct val="90000"/>
            </a:lnSpc>
            <a:spcBef>
              <a:spcPct val="0"/>
            </a:spcBef>
            <a:spcAft>
              <a:spcPct val="35000"/>
            </a:spcAft>
          </a:pPr>
          <a:r>
            <a:rPr lang="el-GR" sz="1100" b="1" kern="1200" dirty="0" smtClean="0"/>
            <a:t>  Χλωρίδα περιοχής</a:t>
          </a:r>
          <a:endParaRPr lang="el-GR" sz="1100" kern="1200" dirty="0"/>
        </a:p>
      </dsp:txBody>
      <dsp:txXfrm>
        <a:off x="1393775" y="3068066"/>
        <a:ext cx="1567160" cy="995146"/>
      </dsp:txXfrm>
    </dsp:sp>
    <dsp:sp modelId="{C2407867-6B80-4685-9186-7E181DD2191B}">
      <dsp:nvSpPr>
        <dsp:cNvPr id="0" name=""/>
        <dsp:cNvSpPr/>
      </dsp:nvSpPr>
      <dsp:spPr>
        <a:xfrm>
          <a:off x="3135064"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21F55-1E80-4153-85F2-93A204230685}">
      <dsp:nvSpPr>
        <dsp:cNvPr id="0" name=""/>
        <dsp:cNvSpPr/>
      </dsp:nvSpPr>
      <dsp:spPr>
        <a:xfrm>
          <a:off x="3309193"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ΚΑΤΙΟΥΣΕΣ</a:t>
          </a:r>
          <a:endParaRPr lang="el-GR" sz="1100" kern="1200" dirty="0"/>
        </a:p>
      </dsp:txBody>
      <dsp:txXfrm>
        <a:off x="3309193" y="1617137"/>
        <a:ext cx="1567160" cy="995146"/>
      </dsp:txXfrm>
    </dsp:sp>
    <dsp:sp modelId="{144CE4F0-F261-4A6C-883B-F422EA10E731}">
      <dsp:nvSpPr>
        <dsp:cNvPr id="0" name=""/>
        <dsp:cNvSpPr/>
      </dsp:nvSpPr>
      <dsp:spPr>
        <a:xfrm>
          <a:off x="3135064"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7625B-9D97-4F84-B03D-A28B40443F09}">
      <dsp:nvSpPr>
        <dsp:cNvPr id="0" name=""/>
        <dsp:cNvSpPr/>
      </dsp:nvSpPr>
      <dsp:spPr>
        <a:xfrm>
          <a:off x="3309193"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l-GR" sz="1100" b="1" kern="1200" dirty="0" smtClean="0"/>
            <a:t>ΑΙΤΙΑ:   </a:t>
          </a:r>
        </a:p>
        <a:p>
          <a:pPr lvl="0" algn="ctr" defTabSz="488950">
            <a:lnSpc>
              <a:spcPct val="90000"/>
            </a:lnSpc>
            <a:spcBef>
              <a:spcPct val="0"/>
            </a:spcBef>
            <a:spcAft>
              <a:spcPct val="35000"/>
            </a:spcAft>
          </a:pPr>
          <a:r>
            <a:rPr lang="el-GR" sz="1100" b="1" kern="1200" dirty="0" smtClean="0"/>
            <a:t>Λοιμώξεις νεφρών</a:t>
          </a:r>
          <a:endParaRPr lang="el-GR" sz="1100" kern="1200" dirty="0" smtClean="0"/>
        </a:p>
        <a:p>
          <a:pPr lvl="0" algn="ctr" defTabSz="488950">
            <a:lnSpc>
              <a:spcPct val="90000"/>
            </a:lnSpc>
            <a:spcBef>
              <a:spcPct val="0"/>
            </a:spcBef>
            <a:spcAft>
              <a:spcPct val="35000"/>
            </a:spcAft>
          </a:pPr>
          <a:r>
            <a:rPr lang="el-GR" sz="1100" b="1" kern="1200" dirty="0" smtClean="0"/>
            <a:t>Σηψαιμία</a:t>
          </a:r>
          <a:endParaRPr lang="el-GR" sz="1100" kern="1200" dirty="0" smtClean="0"/>
        </a:p>
        <a:p>
          <a:pPr lvl="0" algn="ctr" defTabSz="488950">
            <a:lnSpc>
              <a:spcPct val="90000"/>
            </a:lnSpc>
            <a:spcBef>
              <a:spcPct val="0"/>
            </a:spcBef>
            <a:spcAft>
              <a:spcPct val="35000"/>
            </a:spcAft>
          </a:pPr>
          <a:r>
            <a:rPr lang="el-GR" sz="1100" b="1" kern="1200" dirty="0" smtClean="0"/>
            <a:t>Βακτηριαιμία</a:t>
          </a:r>
          <a:endParaRPr lang="el-GR" sz="1100" kern="1200" dirty="0"/>
        </a:p>
      </dsp:txBody>
      <dsp:txXfrm>
        <a:off x="3309193" y="3068066"/>
        <a:ext cx="1567160" cy="9951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19/11/2018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19/11/2018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19/11/2018</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4.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4546" y="2500306"/>
            <a:ext cx="4786346" cy="523220"/>
          </a:xfrm>
          <a:prstGeom prst="rect">
            <a:avLst/>
          </a:prstGeom>
          <a:noFill/>
        </p:spPr>
        <p:txBody>
          <a:bodyPr wrap="square" rtlCol="0">
            <a:spAutoFit/>
          </a:bodyPr>
          <a:lstStyle/>
          <a:p>
            <a:pPr algn="ctr"/>
            <a:r>
              <a:rPr lang="el-GR" sz="2800" b="1" dirty="0" smtClean="0"/>
              <a:t>ΚΛΙΝΙΚΗ ΜΙΚΡΟΒΙΟΛΟΓΙΑ</a:t>
            </a:r>
            <a:endParaRPr lang="el-GR"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57488" y="1700808"/>
            <a:ext cx="3857652" cy="646331"/>
          </a:xfrm>
          <a:prstGeom prst="rect">
            <a:avLst/>
          </a:prstGeom>
          <a:noFill/>
          <a:ln>
            <a:solidFill>
              <a:schemeClr val="tx2"/>
            </a:solidFill>
          </a:ln>
        </p:spPr>
        <p:txBody>
          <a:bodyPr wrap="square" rtlCol="0">
            <a:spAutoFit/>
          </a:bodyPr>
          <a:lstStyle/>
          <a:p>
            <a:pPr algn="ctr"/>
            <a:r>
              <a:rPr lang="el-GR" b="1" dirty="0" smtClean="0"/>
              <a:t>Μηχανισμοί άμυνας έναντι των ουρολοιμώξεων</a:t>
            </a:r>
            <a:endParaRPr lang="el-GR" b="1" dirty="0"/>
          </a:p>
        </p:txBody>
      </p:sp>
      <p:sp>
        <p:nvSpPr>
          <p:cNvPr id="5" name="4 - TextBox"/>
          <p:cNvSpPr txBox="1"/>
          <p:nvPr/>
        </p:nvSpPr>
        <p:spPr>
          <a:xfrm>
            <a:off x="2857488" y="2512055"/>
            <a:ext cx="3857652" cy="3293209"/>
          </a:xfrm>
          <a:prstGeom prst="rect">
            <a:avLst/>
          </a:prstGeom>
          <a:noFill/>
          <a:ln>
            <a:solidFill>
              <a:schemeClr val="accent1"/>
            </a:solidFill>
          </a:ln>
        </p:spPr>
        <p:txBody>
          <a:bodyPr wrap="square" rtlCol="0">
            <a:spAutoFit/>
          </a:bodyPr>
          <a:lstStyle/>
          <a:p>
            <a:pPr>
              <a:buFont typeface="Wingdings" pitchFamily="2" charset="2"/>
              <a:buChar char="§"/>
            </a:pPr>
            <a:r>
              <a:rPr lang="el-GR" sz="1600" dirty="0" smtClean="0"/>
              <a:t>Με την ροή των ούρων κατά την ούρηση απομακρύνονται τα μικρόβια που έχουν εισχωρήσει στο ουροποιητικό σύστημα</a:t>
            </a:r>
          </a:p>
          <a:p>
            <a:pPr>
              <a:buFont typeface="Wingdings" pitchFamily="2" charset="2"/>
              <a:buChar char="§"/>
            </a:pPr>
            <a:r>
              <a:rPr lang="el-GR" sz="1600" dirty="0" smtClean="0"/>
              <a:t>Στο σημείο σύνδεσης των ουρητήρων με την ουροδόχο κύστη υπάρχουν βαλβίδες που φυσιολογικά επιτρέπουν τη ροή των ούρων από το νεφρό προς την κύστη και όχι αντίστροφα (</a:t>
            </a:r>
            <a:r>
              <a:rPr lang="el-GR" sz="1600" dirty="0" err="1" smtClean="0"/>
              <a:t>κυστεοουρητηρική</a:t>
            </a:r>
            <a:r>
              <a:rPr lang="el-GR" sz="1600" dirty="0" smtClean="0"/>
              <a:t> συμβολή)</a:t>
            </a:r>
          </a:p>
          <a:p>
            <a:pPr>
              <a:buFont typeface="Wingdings" pitchFamily="2" charset="2"/>
              <a:buChar char="§"/>
            </a:pPr>
            <a:r>
              <a:rPr lang="el-GR" sz="1600" dirty="0" smtClean="0"/>
              <a:t>Ο προστάτης στους άντρες εκκρίνει ουσίες που επιβραδύνουν την ανάπτυξη των βακτηρίων</a:t>
            </a:r>
          </a:p>
          <a:p>
            <a:pPr>
              <a:buFont typeface="Wingdings" pitchFamily="2" charset="2"/>
              <a:buChar char="§"/>
            </a:pPr>
            <a:r>
              <a:rPr lang="el-GR" sz="1600" dirty="0" smtClean="0"/>
              <a:t>Οι αμυντικοί μηχανισμοί καταστρέφουν τα μικρόβια </a:t>
            </a:r>
            <a:endParaRPr lang="el-GR" sz="1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1397000"/>
          <a:ext cx="6096000" cy="24333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l-GR" dirty="0" smtClean="0"/>
                        <a:t>Στοιχειώδη σωμάτια (ΕΒ)</a:t>
                      </a:r>
                      <a:endParaRPr lang="el-GR" dirty="0"/>
                    </a:p>
                  </a:txBody>
                  <a:tcPr/>
                </a:tc>
                <a:tc>
                  <a:txBody>
                    <a:bodyPr/>
                    <a:lstStyle/>
                    <a:p>
                      <a:pPr algn="ctr"/>
                      <a:r>
                        <a:rPr lang="el-GR" dirty="0" smtClean="0"/>
                        <a:t>Δικτυωτά σωμάτια</a:t>
                      </a:r>
                      <a:r>
                        <a:rPr lang="el-GR" baseline="0" dirty="0" smtClean="0"/>
                        <a:t> (</a:t>
                      </a:r>
                      <a:r>
                        <a:rPr lang="en-US" baseline="0" dirty="0" smtClean="0"/>
                        <a:t>RB)</a:t>
                      </a:r>
                      <a:endParaRPr lang="el-GR" dirty="0"/>
                    </a:p>
                  </a:txBody>
                  <a:tcPr/>
                </a:tc>
              </a:tr>
              <a:tr h="370840">
                <a:tc>
                  <a:txBody>
                    <a:bodyPr/>
                    <a:lstStyle/>
                    <a:p>
                      <a:r>
                        <a:rPr lang="el-GR" sz="1600" dirty="0" smtClean="0"/>
                        <a:t>Εξωκυττάρια</a:t>
                      </a:r>
                      <a:endParaRPr lang="el-GR" sz="1600" dirty="0"/>
                    </a:p>
                  </a:txBody>
                  <a:tcPr/>
                </a:tc>
                <a:tc>
                  <a:txBody>
                    <a:bodyPr/>
                    <a:lstStyle/>
                    <a:p>
                      <a:r>
                        <a:rPr lang="el-GR" sz="1600" dirty="0" smtClean="0"/>
                        <a:t>Ενδοκυττάρια</a:t>
                      </a:r>
                      <a:endParaRPr lang="el-GR" sz="1600" dirty="0"/>
                    </a:p>
                  </a:txBody>
                  <a:tcPr/>
                </a:tc>
              </a:tr>
              <a:tr h="370840">
                <a:tc>
                  <a:txBody>
                    <a:bodyPr/>
                    <a:lstStyle/>
                    <a:p>
                      <a:r>
                        <a:rPr lang="el-GR" sz="1600" dirty="0" smtClean="0"/>
                        <a:t>Μολυσματικά</a:t>
                      </a:r>
                      <a:endParaRPr lang="el-GR" sz="1600" dirty="0"/>
                    </a:p>
                  </a:txBody>
                  <a:tcPr/>
                </a:tc>
                <a:tc>
                  <a:txBody>
                    <a:bodyPr/>
                    <a:lstStyle/>
                    <a:p>
                      <a:r>
                        <a:rPr lang="el-GR" sz="1600" dirty="0" smtClean="0"/>
                        <a:t>Μη μολυσματικά</a:t>
                      </a:r>
                      <a:endParaRPr lang="el-GR" sz="1600" dirty="0"/>
                    </a:p>
                  </a:txBody>
                  <a:tcPr/>
                </a:tc>
              </a:tr>
              <a:tr h="370840">
                <a:tc>
                  <a:txBody>
                    <a:bodyPr/>
                    <a:lstStyle/>
                    <a:p>
                      <a:r>
                        <a:rPr lang="el-GR" sz="1600" baseline="0" dirty="0" smtClean="0"/>
                        <a:t>Μεταβολικά ανενεργά</a:t>
                      </a:r>
                      <a:endParaRPr lang="el-GR" sz="1600" dirty="0"/>
                    </a:p>
                  </a:txBody>
                  <a:tcPr/>
                </a:tc>
                <a:tc>
                  <a:txBody>
                    <a:bodyPr/>
                    <a:lstStyle/>
                    <a:p>
                      <a:r>
                        <a:rPr lang="el-GR" sz="1600" dirty="0" smtClean="0"/>
                        <a:t>Μεταβολικά ενεργά</a:t>
                      </a:r>
                      <a:endParaRPr lang="el-GR" sz="1600" dirty="0"/>
                    </a:p>
                  </a:txBody>
                  <a:tcPr/>
                </a:tc>
              </a:tr>
              <a:tr h="370840">
                <a:tc>
                  <a:txBody>
                    <a:bodyPr/>
                    <a:lstStyle/>
                    <a:p>
                      <a:r>
                        <a:rPr lang="el-GR" sz="1600" dirty="0" smtClean="0"/>
                        <a:t>Ανθεκτικά σε δυσμενείς συνθήκες του περιβάλλοντος</a:t>
                      </a:r>
                      <a:endParaRPr lang="el-GR" sz="1600" dirty="0"/>
                    </a:p>
                  </a:txBody>
                  <a:tcPr/>
                </a:tc>
                <a:tc>
                  <a:txBody>
                    <a:bodyPr/>
                    <a:lstStyle/>
                    <a:p>
                      <a:r>
                        <a:rPr lang="el-GR" sz="1600" dirty="0" smtClean="0"/>
                        <a:t>Ευαίσθητα στην ωσμωτική πίεση</a:t>
                      </a:r>
                      <a:endParaRPr lang="el-GR" sz="1600" dirty="0"/>
                    </a:p>
                  </a:txBody>
                  <a:tcPr/>
                </a:tc>
              </a:tr>
              <a:tr h="370840">
                <a:tc>
                  <a:txBody>
                    <a:bodyPr/>
                    <a:lstStyle/>
                    <a:p>
                      <a:r>
                        <a:rPr lang="el-GR" sz="1600" dirty="0" smtClean="0"/>
                        <a:t>Δεν αναπαράγονται</a:t>
                      </a:r>
                      <a:endParaRPr lang="el-GR" sz="1600" dirty="0"/>
                    </a:p>
                  </a:txBody>
                  <a:tcPr/>
                </a:tc>
                <a:tc>
                  <a:txBody>
                    <a:bodyPr/>
                    <a:lstStyle/>
                    <a:p>
                      <a:r>
                        <a:rPr lang="el-GR" sz="1600" dirty="0" smtClean="0"/>
                        <a:t>Αναπαράγονται</a:t>
                      </a:r>
                      <a:r>
                        <a:rPr lang="el-GR" sz="1600" baseline="0" dirty="0" smtClean="0"/>
                        <a:t> </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8514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lt1"/>
                          </a:solidFill>
                          <a:latin typeface="+mn-lt"/>
                          <a:ea typeface="+mn-ea"/>
                          <a:cs typeface="+mn-cs"/>
                        </a:rPr>
                        <a:t>Είδη χλαμυδίων </a:t>
                      </a:r>
                      <a:r>
                        <a:rPr lang="el-GR" sz="1800" b="1" u="none" kern="1200" baseline="0" dirty="0" smtClean="0">
                          <a:solidFill>
                            <a:schemeClr val="lt1"/>
                          </a:solidFill>
                          <a:latin typeface="+mn-lt"/>
                          <a:ea typeface="+mn-ea"/>
                          <a:cs typeface="+mn-cs"/>
                        </a:rPr>
                        <a:t> και λοιμώξεις που προκαλούν</a:t>
                      </a:r>
                      <a:endParaRPr lang="el-GR" sz="1800" b="1" u="none" kern="1200" dirty="0" smtClean="0">
                        <a:solidFill>
                          <a:schemeClr val="lt1"/>
                        </a:solidFill>
                        <a:latin typeface="+mn-lt"/>
                        <a:ea typeface="+mn-ea"/>
                        <a:cs typeface="+mn-cs"/>
                      </a:endParaRPr>
                    </a:p>
                    <a:p>
                      <a:pPr algn="ctr"/>
                      <a:endParaRPr lang="el-GR" dirty="0"/>
                    </a:p>
                  </a:txBody>
                  <a:tcPr/>
                </a:tc>
                <a:tc hMerge="1">
                  <a:txBody>
                    <a:bodyPr/>
                    <a:lstStyle/>
                    <a:p>
                      <a:endParaRPr lang="el-GR" dirty="0"/>
                    </a:p>
                  </a:txBody>
                  <a:tcPr/>
                </a:tc>
              </a:tr>
              <a:tr h="370840">
                <a:tc>
                  <a:txBody>
                    <a:bodyPr/>
                    <a:lstStyle/>
                    <a:p>
                      <a:r>
                        <a:rPr lang="el-GR" b="1" dirty="0" smtClean="0"/>
                        <a:t>Είδος </a:t>
                      </a:r>
                      <a:endParaRPr lang="el-GR" b="1" dirty="0"/>
                    </a:p>
                  </a:txBody>
                  <a:tcPr/>
                </a:tc>
                <a:tc>
                  <a:txBody>
                    <a:bodyPr/>
                    <a:lstStyle/>
                    <a:p>
                      <a:r>
                        <a:rPr lang="el-GR" b="1" dirty="0" smtClean="0"/>
                        <a:t>Λοίμωξη </a:t>
                      </a:r>
                      <a:endParaRPr lang="el-GR" b="1" dirty="0"/>
                    </a:p>
                  </a:txBody>
                  <a:tcPr/>
                </a:tc>
              </a:tr>
              <a:tr h="370840">
                <a:tc>
                  <a:txBody>
                    <a:bodyPr/>
                    <a:lstStyle/>
                    <a:p>
                      <a:r>
                        <a:rPr lang="en-US" sz="1800" b="1" kern="1200" dirty="0" smtClean="0">
                          <a:solidFill>
                            <a:schemeClr val="dk1"/>
                          </a:solidFill>
                          <a:latin typeface="+mn-lt"/>
                          <a:ea typeface="+mn-ea"/>
                          <a:cs typeface="+mn-cs"/>
                        </a:rPr>
                        <a:t>C</a:t>
                      </a:r>
                      <a:r>
                        <a:rPr lang="el-GR" sz="1800" b="1"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pneumoniae</a:t>
                      </a:r>
                      <a:endParaRPr lang="el-GR" sz="1800" kern="1200" dirty="0" smtClean="0">
                        <a:solidFill>
                          <a:schemeClr val="dk1"/>
                        </a:solidFill>
                        <a:latin typeface="+mn-lt"/>
                        <a:ea typeface="+mn-ea"/>
                        <a:cs typeface="+mn-cs"/>
                      </a:endParaRPr>
                    </a:p>
                    <a:p>
                      <a:endParaRPr lang="el-GR" dirty="0"/>
                    </a:p>
                  </a:txBody>
                  <a:tcPr/>
                </a:tc>
                <a:tc>
                  <a:txBody>
                    <a:bodyPr/>
                    <a:lstStyle/>
                    <a:p>
                      <a:r>
                        <a:rPr lang="el-GR" sz="1800" kern="1200" dirty="0" smtClean="0">
                          <a:solidFill>
                            <a:schemeClr val="dk1"/>
                          </a:solidFill>
                          <a:latin typeface="+mn-lt"/>
                          <a:ea typeface="+mn-ea"/>
                          <a:cs typeface="+mn-cs"/>
                        </a:rPr>
                        <a:t>Αναπνευστικές λοιμώξεις </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a:t>
                      </a:r>
                      <a:r>
                        <a:rPr lang="el-GR"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psittaki</a:t>
                      </a:r>
                      <a:endParaRPr lang="el-GR" sz="1800" kern="1200" dirty="0" smtClean="0">
                        <a:solidFill>
                          <a:schemeClr val="dk1"/>
                        </a:solidFill>
                        <a:latin typeface="+mn-lt"/>
                        <a:ea typeface="+mn-ea"/>
                        <a:cs typeface="+mn-cs"/>
                      </a:endParaRPr>
                    </a:p>
                    <a:p>
                      <a:endParaRPr lang="el-GR" dirty="0"/>
                    </a:p>
                  </a:txBody>
                  <a:tcPr/>
                </a:tc>
                <a:tc>
                  <a:txBody>
                    <a:bodyPr/>
                    <a:lstStyle/>
                    <a:p>
                      <a:r>
                        <a:rPr lang="el-GR" sz="1800" kern="1200" dirty="0" smtClean="0">
                          <a:solidFill>
                            <a:schemeClr val="dk1"/>
                          </a:solidFill>
                          <a:latin typeface="+mn-lt"/>
                          <a:ea typeface="+mn-ea"/>
                          <a:cs typeface="+mn-cs"/>
                        </a:rPr>
                        <a:t>Ψιττάκωση (συστηματική νόσος με πνευμονία).                            Μεταδίδεται από τα πτηνά </a:t>
                      </a:r>
                      <a:endParaRPr lang="el-GR" dirty="0"/>
                    </a:p>
                  </a:txBody>
                  <a:tcPr/>
                </a:tc>
              </a:tr>
              <a:tr h="370840">
                <a:tc>
                  <a:txBody>
                    <a:bodyPr/>
                    <a:lstStyle/>
                    <a:p>
                      <a:r>
                        <a:rPr lang="en-US" sz="1800" b="1" kern="1200" dirty="0" smtClean="0">
                          <a:solidFill>
                            <a:schemeClr val="dk1"/>
                          </a:solidFill>
                          <a:latin typeface="+mn-lt"/>
                          <a:ea typeface="+mn-ea"/>
                          <a:cs typeface="+mn-cs"/>
                        </a:rPr>
                        <a:t>C</a:t>
                      </a:r>
                      <a:r>
                        <a:rPr lang="el-GR" sz="1800" b="1"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trachomatis</a:t>
                      </a:r>
                      <a:endParaRPr lang="el-GR" dirty="0"/>
                    </a:p>
                  </a:txBody>
                  <a:tcPr/>
                </a:tc>
                <a:tc>
                  <a:txBody>
                    <a:bodyPr/>
                    <a:lstStyle/>
                    <a:p>
                      <a:r>
                        <a:rPr lang="el-GR" sz="1800" kern="1200" dirty="0" smtClean="0">
                          <a:solidFill>
                            <a:schemeClr val="dk1"/>
                          </a:solidFill>
                          <a:latin typeface="+mn-lt"/>
                          <a:ea typeface="+mn-ea"/>
                          <a:cs typeface="+mn-cs"/>
                        </a:rPr>
                        <a:t>Γεννητικές λοιμώξεις:</a:t>
                      </a:r>
                    </a:p>
                    <a:p>
                      <a:r>
                        <a:rPr lang="el-GR" sz="1800" kern="1200" dirty="0" smtClean="0">
                          <a:solidFill>
                            <a:schemeClr val="dk1"/>
                          </a:solidFill>
                          <a:latin typeface="+mn-lt"/>
                          <a:ea typeface="+mn-ea"/>
                          <a:cs typeface="+mn-cs"/>
                        </a:rPr>
                        <a:t>Τραχηλίτιδα,  σαλπιγγίτιδα,                            ενδομητρίτιδα</a:t>
                      </a:r>
                    </a:p>
                    <a:p>
                      <a:r>
                        <a:rPr lang="el-GR" sz="1800" b="0" kern="1200" dirty="0" smtClean="0">
                          <a:solidFill>
                            <a:schemeClr val="dk1"/>
                          </a:solidFill>
                          <a:latin typeface="+mn-lt"/>
                          <a:ea typeface="+mn-ea"/>
                          <a:cs typeface="+mn-cs"/>
                        </a:rPr>
                        <a:t>Στην εγκυμοσύνη: </a:t>
                      </a:r>
                      <a:r>
                        <a:rPr lang="el-GR" sz="1800" b="1" kern="1200" dirty="0" smtClean="0">
                          <a:solidFill>
                            <a:schemeClr val="dk1"/>
                          </a:solidFill>
                          <a:latin typeface="+mn-lt"/>
                          <a:ea typeface="+mn-ea"/>
                          <a:cs typeface="+mn-cs"/>
                        </a:rPr>
                        <a:t>                           </a:t>
                      </a:r>
                      <a:r>
                        <a:rPr lang="el-GR" sz="1800" kern="1200" dirty="0" smtClean="0">
                          <a:solidFill>
                            <a:schemeClr val="dk1"/>
                          </a:solidFill>
                          <a:latin typeface="+mn-lt"/>
                          <a:ea typeface="+mn-ea"/>
                          <a:cs typeface="+mn-cs"/>
                        </a:rPr>
                        <a:t>Πρόωρος τοκετός,</a:t>
                      </a:r>
                      <a:r>
                        <a:rPr lang="el-GR" sz="1800" b="1" kern="1200" dirty="0" smtClean="0">
                          <a:solidFill>
                            <a:schemeClr val="dk1"/>
                          </a:solidFill>
                          <a:latin typeface="+mn-lt"/>
                          <a:ea typeface="+mn-ea"/>
                          <a:cs typeface="+mn-cs"/>
                        </a:rPr>
                        <a:t>                             </a:t>
                      </a:r>
                      <a:r>
                        <a:rPr lang="el-GR" sz="1800" b="0" kern="1200" dirty="0" smtClean="0">
                          <a:solidFill>
                            <a:schemeClr val="dk1"/>
                          </a:solidFill>
                          <a:latin typeface="+mn-lt"/>
                          <a:ea typeface="+mn-ea"/>
                          <a:cs typeface="+mn-cs"/>
                        </a:rPr>
                        <a:t>ε</a:t>
                      </a:r>
                      <a:r>
                        <a:rPr lang="el-GR" sz="1800" kern="1200" dirty="0" smtClean="0">
                          <a:solidFill>
                            <a:schemeClr val="dk1"/>
                          </a:solidFill>
                          <a:latin typeface="+mn-lt"/>
                          <a:ea typeface="+mn-ea"/>
                          <a:cs typeface="+mn-cs"/>
                        </a:rPr>
                        <a:t>πιπεφυκίτιδα στο νεογνό,                               πνευμονία στο νεογνό</a:t>
                      </a:r>
                    </a:p>
                    <a:p>
                      <a:endParaRPr lang="el-GR" dirty="0"/>
                    </a:p>
                  </a:txBody>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1916832"/>
            <a:ext cx="4104456"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Χλαμύδιο του τραχώματος</a:t>
            </a:r>
          </a:p>
          <a:p>
            <a:pPr algn="ctr"/>
            <a:r>
              <a:rPr lang="el-GR" b="1" dirty="0" smtClean="0"/>
              <a:t>(</a:t>
            </a:r>
            <a:r>
              <a:rPr lang="en-US" b="1" i="1" dirty="0" smtClean="0"/>
              <a:t>Chlamydia trachomatis)</a:t>
            </a:r>
            <a:r>
              <a:rPr lang="el-GR" b="1" dirty="0" smtClean="0"/>
              <a:t> </a:t>
            </a:r>
            <a:endParaRPr lang="el-GR" b="1" dirty="0"/>
          </a:p>
        </p:txBody>
      </p:sp>
      <p:sp>
        <p:nvSpPr>
          <p:cNvPr id="3" name="2 - TextBox"/>
          <p:cNvSpPr txBox="1"/>
          <p:nvPr/>
        </p:nvSpPr>
        <p:spPr>
          <a:xfrm>
            <a:off x="2483768" y="2708920"/>
            <a:ext cx="4104456"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Προσβάλλει μόνο τον άνθρωπο</a:t>
            </a:r>
          </a:p>
          <a:p>
            <a:r>
              <a:rPr lang="el-GR" sz="1600" dirty="0" smtClean="0"/>
              <a:t>Μεταδίδεται μέσω της αναπνευστικής οδού, με σεξουαλική επαφή, μολυσμένα χέρια (τράχωμα), έντομα κ.α. Τα νεογέννητα μολύνονται από τη μητέρα κατά τον τοκετό</a:t>
            </a:r>
          </a:p>
          <a:p>
            <a:r>
              <a:rPr lang="el-GR" sz="1600" dirty="0" smtClean="0"/>
              <a:t>Διακρίνεται σε ορότυπους που προκαλούν διαφορετικές νόσους</a:t>
            </a:r>
            <a:endParaRPr lang="el-G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03648" y="1700808"/>
            <a:ext cx="36724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1403648" y="2132856"/>
            <a:ext cx="367240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Καλλιέργεια: </a:t>
            </a:r>
            <a:r>
              <a:rPr lang="el-GR" sz="1600" dirty="0" smtClean="0"/>
              <a:t>Αναπτύσσονται σε κυτταροκαλλιέργειες, όπου σχηματίζουν έγκλειστα τα οποία γίνονται ορατά με ανοσοφθορισμό ή με ειδικές χρώσεις, π.χ. </a:t>
            </a:r>
            <a:r>
              <a:rPr lang="en-US" sz="1600" dirty="0" smtClean="0"/>
              <a:t>Giemsa</a:t>
            </a:r>
            <a:r>
              <a:rPr lang="el-GR" sz="1600" dirty="0" smtClean="0"/>
              <a:t>. Η ανίχνευση μπορεί να γίνει με άμεσο ανοσοφθορισμό του δείγματος</a:t>
            </a:r>
          </a:p>
          <a:p>
            <a:r>
              <a:rPr lang="en-US" sz="1600" b="1" dirty="0" smtClean="0"/>
              <a:t>ELISA</a:t>
            </a:r>
            <a:r>
              <a:rPr lang="el-GR" sz="1600" b="1" dirty="0" smtClean="0"/>
              <a:t>:</a:t>
            </a:r>
            <a:r>
              <a:rPr lang="el-GR" sz="1600" dirty="0" smtClean="0"/>
              <a:t> ανιχνεύονται αντιγόνα των χλαμυδίων σε εκκρίματα ή ούρα</a:t>
            </a:r>
          </a:p>
          <a:p>
            <a:r>
              <a:rPr lang="en-US" sz="1600" b="1" dirty="0" smtClean="0"/>
              <a:t>PCR</a:t>
            </a:r>
            <a:r>
              <a:rPr lang="el-GR" sz="1600" b="1" dirty="0" smtClean="0"/>
              <a:t>:</a:t>
            </a:r>
            <a:r>
              <a:rPr lang="el-GR" sz="1600" dirty="0" smtClean="0"/>
              <a:t> ανίχνευση γενετικού υλικού</a:t>
            </a:r>
          </a:p>
          <a:p>
            <a:endParaRPr lang="el-GR" sz="1600" dirty="0"/>
          </a:p>
        </p:txBody>
      </p:sp>
      <p:sp>
        <p:nvSpPr>
          <p:cNvPr id="4" name="3 - TextBox"/>
          <p:cNvSpPr txBox="1"/>
          <p:nvPr/>
        </p:nvSpPr>
        <p:spPr>
          <a:xfrm>
            <a:off x="1403648" y="4797152"/>
            <a:ext cx="374441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 πρόληψη</a:t>
            </a:r>
            <a:endParaRPr lang="el-GR" b="1" dirty="0"/>
          </a:p>
        </p:txBody>
      </p:sp>
      <p:sp>
        <p:nvSpPr>
          <p:cNvPr id="5" name="4 - TextBox"/>
          <p:cNvSpPr txBox="1"/>
          <p:nvPr/>
        </p:nvSpPr>
        <p:spPr>
          <a:xfrm>
            <a:off x="1403648" y="5301208"/>
            <a:ext cx="3744416"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Χορηγούνται τετρακυκλίνες, </a:t>
            </a:r>
            <a:r>
              <a:rPr lang="el-GR" sz="1600" dirty="0" err="1" smtClean="0"/>
              <a:t>μακρολίδες</a:t>
            </a:r>
            <a:r>
              <a:rPr lang="el-GR" sz="1600" dirty="0" smtClean="0"/>
              <a:t> ή </a:t>
            </a:r>
            <a:r>
              <a:rPr lang="el-GR" sz="1600" dirty="0" err="1" smtClean="0"/>
              <a:t>σουλφισοξάζόλη</a:t>
            </a:r>
            <a:r>
              <a:rPr lang="el-GR" sz="1600" dirty="0" smtClean="0"/>
              <a:t>. Σε γυναίκες σε </a:t>
            </a:r>
            <a:r>
              <a:rPr lang="el-GR" sz="1600" dirty="0" err="1" smtClean="0"/>
              <a:t>εγκυμοσίνη</a:t>
            </a:r>
            <a:r>
              <a:rPr lang="el-GR" sz="1600" dirty="0" smtClean="0"/>
              <a:t> και νεογνά δίνεται ερυθρομυκίνη</a:t>
            </a:r>
          </a:p>
          <a:p>
            <a:r>
              <a:rPr lang="el-GR" sz="1600" dirty="0" smtClean="0"/>
              <a:t>Δεν υπάρχει εμβόλιο</a:t>
            </a:r>
            <a:endParaRPr lang="el-GR" sz="1600" dirty="0"/>
          </a:p>
        </p:txBody>
      </p:sp>
      <p:pic>
        <p:nvPicPr>
          <p:cNvPr id="1026" name="Picture 2" descr="C:\Documents and Settings\Eleni\Τα έγγραφά μου\Downloads\Tabletki_ot_hlamidioza_u_zhenshin_i_muzhchin_chto_vibrat_dlya_lecheniya.jpg"/>
          <p:cNvPicPr>
            <a:picLocks noChangeAspect="1" noChangeArrowheads="1"/>
          </p:cNvPicPr>
          <p:nvPr/>
        </p:nvPicPr>
        <p:blipFill>
          <a:blip r:embed="rId2" cstate="print"/>
          <a:srcRect/>
          <a:stretch>
            <a:fillRect/>
          </a:stretch>
        </p:blipFill>
        <p:spPr bwMode="auto">
          <a:xfrm>
            <a:off x="5508104" y="4365104"/>
            <a:ext cx="3048000" cy="2232248"/>
          </a:xfrm>
          <a:prstGeom prst="rect">
            <a:avLst/>
          </a:prstGeom>
          <a:noFill/>
        </p:spPr>
      </p:pic>
      <p:pic>
        <p:nvPicPr>
          <p:cNvPr id="1028" name="Picture 4" descr="http://www.diachel.gr/files/products/PROD_58049DET0_1.jpg"/>
          <p:cNvPicPr>
            <a:picLocks noChangeAspect="1" noChangeArrowheads="1"/>
          </p:cNvPicPr>
          <p:nvPr/>
        </p:nvPicPr>
        <p:blipFill>
          <a:blip r:embed="rId3" cstate="print"/>
          <a:srcRect/>
          <a:stretch>
            <a:fillRect/>
          </a:stretch>
        </p:blipFill>
        <p:spPr bwMode="auto">
          <a:xfrm>
            <a:off x="5508104" y="1916832"/>
            <a:ext cx="3096344" cy="2232248"/>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8662" y="1928802"/>
            <a:ext cx="3714776" cy="369332"/>
          </a:xfrm>
          <a:prstGeom prst="rect">
            <a:avLst/>
          </a:prstGeom>
          <a:solidFill>
            <a:schemeClr val="tx2">
              <a:lumMod val="20000"/>
              <a:lumOff val="80000"/>
            </a:schemeClr>
          </a:solidFill>
        </p:spPr>
        <p:txBody>
          <a:bodyPr wrap="square" rtlCol="0">
            <a:spAutoFit/>
          </a:bodyPr>
          <a:lstStyle/>
          <a:p>
            <a:pPr algn="ctr"/>
            <a:r>
              <a:rPr lang="en-US" b="1" i="1" dirty="0" smtClean="0"/>
              <a:t>Gardnerella vaginalis</a:t>
            </a:r>
            <a:endParaRPr lang="el-GR" b="1" i="1" dirty="0"/>
          </a:p>
        </p:txBody>
      </p:sp>
      <p:sp>
        <p:nvSpPr>
          <p:cNvPr id="3" name="2 - TextBox"/>
          <p:cNvSpPr txBox="1"/>
          <p:nvPr/>
        </p:nvSpPr>
        <p:spPr>
          <a:xfrm>
            <a:off x="857224" y="2571744"/>
            <a:ext cx="3857652" cy="3816429"/>
          </a:xfrm>
          <a:prstGeom prst="rect">
            <a:avLst/>
          </a:prstGeom>
          <a:solidFill>
            <a:schemeClr val="accent1">
              <a:lumMod val="20000"/>
              <a:lumOff val="80000"/>
            </a:schemeClr>
          </a:solidFill>
        </p:spPr>
        <p:txBody>
          <a:bodyPr wrap="square" rtlCol="0">
            <a:spAutoFit/>
          </a:bodyPr>
          <a:lstStyle/>
          <a:p>
            <a:r>
              <a:rPr lang="el-GR" sz="1600" dirty="0" smtClean="0"/>
              <a:t>Προηγούμενη ονομασία </a:t>
            </a:r>
            <a:r>
              <a:rPr lang="en-US" sz="1600" i="1" dirty="0" smtClean="0"/>
              <a:t>Corynebacterium vaginalis</a:t>
            </a:r>
            <a:r>
              <a:rPr lang="el-GR" sz="1600" i="1" dirty="0" smtClean="0"/>
              <a:t> </a:t>
            </a:r>
            <a:r>
              <a:rPr lang="el-GR" sz="1600" dirty="0" smtClean="0"/>
              <a:t>ή</a:t>
            </a:r>
            <a:r>
              <a:rPr lang="en-US" sz="1600" i="1" dirty="0" smtClean="0"/>
              <a:t> Haemophilus vaginalis</a:t>
            </a:r>
            <a:endParaRPr lang="el-GR" sz="1600" i="1" dirty="0" smtClean="0"/>
          </a:p>
          <a:p>
            <a:endParaRPr lang="el-GR" sz="1600" i="1" dirty="0" smtClean="0"/>
          </a:p>
          <a:p>
            <a:pPr>
              <a:buFont typeface="Wingdings" pitchFamily="2" charset="2"/>
              <a:buChar char="§"/>
            </a:pPr>
            <a:r>
              <a:rPr lang="el-GR" sz="1600" dirty="0" smtClean="0"/>
              <a:t>Κοκκοβακτηρίδιο</a:t>
            </a:r>
          </a:p>
          <a:p>
            <a:pPr>
              <a:buFont typeface="Wingdings" pitchFamily="2" charset="2"/>
              <a:buChar char="§"/>
            </a:pPr>
            <a:r>
              <a:rPr lang="el-GR" sz="1600" dirty="0" smtClean="0"/>
              <a:t>Διατάσεις 0,3-0,6 Χ 1-2μ</a:t>
            </a:r>
            <a:r>
              <a:rPr lang="en-US" sz="1600" dirty="0" smtClean="0"/>
              <a:t>m</a:t>
            </a:r>
            <a:endParaRPr lang="el-GR" sz="1600" dirty="0" smtClean="0"/>
          </a:p>
          <a:p>
            <a:pPr>
              <a:buFont typeface="Wingdings" pitchFamily="2" charset="2"/>
              <a:buChar char="§"/>
            </a:pPr>
            <a:r>
              <a:rPr lang="el-GR" sz="1600" dirty="0" smtClean="0"/>
              <a:t>Πλειομορφικό στη χρώση </a:t>
            </a:r>
            <a:r>
              <a:rPr lang="en-US" sz="1600" dirty="0" smtClean="0"/>
              <a:t>Gram (</a:t>
            </a:r>
            <a:r>
              <a:rPr lang="el-GR" sz="1600" dirty="0" smtClean="0"/>
              <a:t>βακτήρια από καλλιέργεια 8-12 ωρών </a:t>
            </a:r>
            <a:r>
              <a:rPr lang="en-US" sz="1600" dirty="0" smtClean="0"/>
              <a:t>Gram</a:t>
            </a:r>
            <a:r>
              <a:rPr lang="el-GR" sz="1600" dirty="0" smtClean="0"/>
              <a:t> (+), βακτήρια από καλλιέργεια παλαιότερη των 12 ωρών </a:t>
            </a:r>
            <a:r>
              <a:rPr lang="en-US" sz="1600" dirty="0" smtClean="0"/>
              <a:t>Gram</a:t>
            </a:r>
            <a:r>
              <a:rPr lang="el-GR" sz="1600" dirty="0" smtClean="0"/>
              <a:t> (-))</a:t>
            </a:r>
          </a:p>
          <a:p>
            <a:pPr>
              <a:buFont typeface="Wingdings" pitchFamily="2" charset="2"/>
              <a:buChar char="§"/>
            </a:pPr>
            <a:r>
              <a:rPr lang="el-GR" sz="1600" dirty="0" smtClean="0"/>
              <a:t>Ακίνητο</a:t>
            </a:r>
          </a:p>
          <a:p>
            <a:pPr>
              <a:buFont typeface="Wingdings" pitchFamily="2" charset="2"/>
              <a:buChar char="§"/>
            </a:pPr>
            <a:r>
              <a:rPr lang="el-GR" sz="1600" dirty="0" smtClean="0"/>
              <a:t>Μη σπορογόνο</a:t>
            </a:r>
          </a:p>
          <a:p>
            <a:pPr>
              <a:buFont typeface="Wingdings" pitchFamily="2" charset="2"/>
              <a:buChar char="§"/>
            </a:pPr>
            <a:r>
              <a:rPr lang="el-GR" sz="1600" dirty="0" err="1" smtClean="0"/>
              <a:t>Μικροεαρόφιλο</a:t>
            </a:r>
            <a:endParaRPr lang="el-GR" sz="1600" dirty="0" smtClean="0"/>
          </a:p>
          <a:p>
            <a:pPr>
              <a:buFont typeface="Wingdings" pitchFamily="2" charset="2"/>
              <a:buChar char="§"/>
            </a:pPr>
            <a:r>
              <a:rPr lang="el-GR" sz="1600" dirty="0" smtClean="0"/>
              <a:t>Προκαλεί αιμόλυση σε αιματούχο άγαρ</a:t>
            </a:r>
          </a:p>
          <a:p>
            <a:pPr>
              <a:buFont typeface="Wingdings" pitchFamily="2" charset="2"/>
              <a:buChar char="§"/>
            </a:pPr>
            <a:r>
              <a:rPr lang="el-GR" sz="1600" dirty="0" smtClean="0"/>
              <a:t>Οξειδάση </a:t>
            </a:r>
            <a:r>
              <a:rPr lang="el-GR" sz="1600" dirty="0" smtClean="0"/>
              <a:t>(-), καταλάση (-)</a:t>
            </a:r>
            <a:endParaRPr lang="el-GR" sz="1600" dirty="0" smtClean="0"/>
          </a:p>
          <a:p>
            <a:pPr>
              <a:buFont typeface="Wingdings" pitchFamily="2" charset="2"/>
              <a:buChar char="§"/>
            </a:pPr>
            <a:r>
              <a:rPr lang="el-GR" sz="1600" dirty="0" smtClean="0"/>
              <a:t>Β-</a:t>
            </a:r>
            <a:r>
              <a:rPr lang="el-GR" sz="1600" dirty="0" err="1" smtClean="0"/>
              <a:t>γαλακτοσιδάση</a:t>
            </a:r>
            <a:r>
              <a:rPr lang="el-GR" sz="1600" dirty="0" smtClean="0"/>
              <a:t> (</a:t>
            </a:r>
            <a:r>
              <a:rPr lang="en-US" sz="1600" dirty="0" smtClean="0"/>
              <a:t>ONPG) (+)</a:t>
            </a:r>
            <a:endParaRPr lang="el-GR" dirty="0"/>
          </a:p>
        </p:txBody>
      </p:sp>
      <p:pic>
        <p:nvPicPr>
          <p:cNvPr id="1026" name="Picture 2" descr="C:\Documents and Settings\Eleni\Τα έγγραφά μου\Downloads\CuMY1tPWEAAVP3O.jpg"/>
          <p:cNvPicPr>
            <a:picLocks noChangeAspect="1" noChangeArrowheads="1"/>
          </p:cNvPicPr>
          <p:nvPr/>
        </p:nvPicPr>
        <p:blipFill>
          <a:blip r:embed="rId2" cstate="print"/>
          <a:srcRect/>
          <a:stretch>
            <a:fillRect/>
          </a:stretch>
        </p:blipFill>
        <p:spPr bwMode="auto">
          <a:xfrm>
            <a:off x="5072066" y="2928934"/>
            <a:ext cx="3357586" cy="2786082"/>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1541680"/>
            <a:ext cx="4000528" cy="1815882"/>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lang="en-US" sz="1600" b="1" i="1" dirty="0" smtClean="0"/>
              <a:t>Gardnerella vaginalis</a:t>
            </a:r>
            <a:r>
              <a:rPr lang="el-GR" sz="1600" b="1" i="1" dirty="0" smtClean="0"/>
              <a:t>: </a:t>
            </a:r>
            <a:r>
              <a:rPr lang="el-GR" sz="1600" dirty="0" smtClean="0"/>
              <a:t>Αίτιο μη ειδικής κολπίτιδας μαζί με άλλα αναερόβια μικρόβια, όπως </a:t>
            </a:r>
            <a:r>
              <a:rPr lang="en-US" sz="1600" i="1" dirty="0" smtClean="0"/>
              <a:t>Bacteroides</a:t>
            </a:r>
            <a:r>
              <a:rPr lang="el-GR" sz="1600" i="1" dirty="0" smtClean="0"/>
              <a:t> </a:t>
            </a:r>
            <a:r>
              <a:rPr lang="el-GR" sz="1600" dirty="0" smtClean="0"/>
              <a:t>και</a:t>
            </a:r>
            <a:r>
              <a:rPr lang="en-US" sz="1600" i="1" dirty="0" smtClean="0"/>
              <a:t> Peptococcus</a:t>
            </a:r>
            <a:endParaRPr lang="el-GR" sz="1600" i="1" dirty="0" smtClean="0"/>
          </a:p>
          <a:p>
            <a:r>
              <a:rPr lang="el-GR" sz="1600" dirty="0" smtClean="0"/>
              <a:t>Έχει απομονωθεί σε κολπικό έκκριμα από γυναίκες με συμπτώματα κολπίτιδας, όπου δεν απομονώθηκε κανένα άλλο παθογόνο μικρόβιο  </a:t>
            </a:r>
            <a:endParaRPr lang="el-GR" sz="1600" dirty="0"/>
          </a:p>
        </p:txBody>
      </p:sp>
      <p:sp>
        <p:nvSpPr>
          <p:cNvPr id="3" name="2 - TextBox"/>
          <p:cNvSpPr txBox="1"/>
          <p:nvPr/>
        </p:nvSpPr>
        <p:spPr>
          <a:xfrm>
            <a:off x="4714876" y="1541680"/>
            <a:ext cx="4000528" cy="1815882"/>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lang="el-GR" sz="1600" b="1" dirty="0" smtClean="0"/>
              <a:t>Συμπτώματα:</a:t>
            </a:r>
            <a:r>
              <a:rPr lang="el-GR" sz="1600" dirty="0" smtClean="0"/>
              <a:t> πιο ήπια από αυτά που προκαλεί η </a:t>
            </a:r>
            <a:r>
              <a:rPr lang="en-US" sz="1600" i="1" dirty="0" smtClean="0"/>
              <a:t>C. albicans </a:t>
            </a:r>
            <a:r>
              <a:rPr lang="el-GR" sz="1600" dirty="0" smtClean="0"/>
              <a:t>και η τριχομονάδα</a:t>
            </a:r>
          </a:p>
          <a:p>
            <a:r>
              <a:rPr lang="el-GR" sz="1600" dirty="0" smtClean="0"/>
              <a:t>Άφθονο κολπικό έκκριμα, λευκόφαιο ή κιτρινωπό και ιδιαίτερο δύσοσμο</a:t>
            </a:r>
          </a:p>
          <a:p>
            <a:r>
              <a:rPr lang="el-GR" sz="1600" b="1" dirty="0" smtClean="0"/>
              <a:t>Χαρακτηριστικό: </a:t>
            </a:r>
            <a:r>
              <a:rPr lang="el-GR" sz="1600" dirty="0" smtClean="0"/>
              <a:t>στη μικροσκόπηση  του άμεσου παρασκευάσματος η παρουσία </a:t>
            </a:r>
            <a:r>
              <a:rPr lang="en-US" sz="1600" dirty="0" smtClean="0"/>
              <a:t>clue cells</a:t>
            </a:r>
            <a:endParaRPr lang="el-GR" sz="1600" dirty="0"/>
          </a:p>
        </p:txBody>
      </p:sp>
      <p:pic>
        <p:nvPicPr>
          <p:cNvPr id="105474" name="Picture 2" descr="Αποτέλεσμα εικόνας για clue cells"/>
          <p:cNvPicPr>
            <a:picLocks noChangeAspect="1" noChangeArrowheads="1"/>
          </p:cNvPicPr>
          <p:nvPr/>
        </p:nvPicPr>
        <p:blipFill>
          <a:blip r:embed="rId2" cstate="print"/>
          <a:srcRect l="-255" t="15451" b="7291"/>
          <a:stretch>
            <a:fillRect/>
          </a:stretch>
        </p:blipFill>
        <p:spPr bwMode="auto">
          <a:xfrm>
            <a:off x="1835696" y="3500438"/>
            <a:ext cx="6858048" cy="3214710"/>
          </a:xfrm>
          <a:prstGeom prst="rect">
            <a:avLst/>
          </a:prstGeom>
          <a:noFill/>
        </p:spPr>
      </p:pic>
      <p:sp>
        <p:nvSpPr>
          <p:cNvPr id="5" name="4 - TextBox"/>
          <p:cNvSpPr txBox="1"/>
          <p:nvPr/>
        </p:nvSpPr>
        <p:spPr>
          <a:xfrm>
            <a:off x="72008" y="4636874"/>
            <a:ext cx="1691680" cy="1600438"/>
          </a:xfrm>
          <a:prstGeom prst="rect">
            <a:avLst/>
          </a:prstGeom>
          <a:noFill/>
          <a:ln>
            <a:solidFill>
              <a:srgbClr val="C00000"/>
            </a:solidFill>
          </a:ln>
        </p:spPr>
        <p:txBody>
          <a:bodyPr wrap="square" rtlCol="0">
            <a:spAutoFit/>
          </a:bodyPr>
          <a:lstStyle/>
          <a:p>
            <a:r>
              <a:rPr lang="en-US" sz="1400" dirty="0" smtClean="0"/>
              <a:t>Clue cell</a:t>
            </a:r>
            <a:r>
              <a:rPr lang="el-GR" sz="1400" dirty="0" smtClean="0"/>
              <a:t>: επιθηλιακά κύτταρα με συσσωρευμένα βακτήρια στην επιφάνειά τους, που τους δίνουν κοκκώδη εμφάνιση</a:t>
            </a:r>
            <a:endParaRPr lang="el-GR" sz="1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1988840"/>
            <a:ext cx="5688632" cy="2800767"/>
          </a:xfrm>
          <a:prstGeom prst="rect">
            <a:avLst/>
          </a:prstGeom>
          <a:noFill/>
          <a:ln>
            <a:solidFill>
              <a:schemeClr val="tx2">
                <a:lumMod val="60000"/>
                <a:lumOff val="40000"/>
              </a:schemeClr>
            </a:solidFill>
          </a:ln>
        </p:spPr>
        <p:txBody>
          <a:bodyPr wrap="square" rtlCol="0">
            <a:spAutoFit/>
          </a:bodyPr>
          <a:lstStyle/>
          <a:p>
            <a:r>
              <a:rPr lang="el-GR" sz="1600" dirty="0" smtClean="0"/>
              <a:t>Φλεγμονή του κόλπου</a:t>
            </a:r>
          </a:p>
          <a:p>
            <a:r>
              <a:rPr lang="el-GR" sz="1600" dirty="0" smtClean="0"/>
              <a:t>Παρουσιάζεται σε όλες τις ηλικίες, αλλά πιο συχνά στην αναπαραγωγική</a:t>
            </a:r>
          </a:p>
          <a:p>
            <a:r>
              <a:rPr lang="el-GR" sz="1600" b="1" dirty="0" smtClean="0"/>
              <a:t>Αίτια: </a:t>
            </a:r>
          </a:p>
          <a:p>
            <a:r>
              <a:rPr lang="el-GR" sz="1600" dirty="0" smtClean="0"/>
              <a:t>Κυρίως διαταραχή της χλωρίδας. Στην χλωρίδα φυσιολογικά κυριαρχούν οι λακτοβάκιλλοι οι οποίοι έχουν προστατευτικό ρόλο.  Αν για κάποιο λόγο ελαττωθούν, αναπτύσσονται άλλα βακτήρια ή μύκητες, με αποτέλεσμα τη φλεγμονή</a:t>
            </a:r>
          </a:p>
          <a:p>
            <a:r>
              <a:rPr lang="el-GR" sz="1600" b="1" dirty="0" smtClean="0"/>
              <a:t>Συμπτώματα:</a:t>
            </a:r>
          </a:p>
          <a:p>
            <a:r>
              <a:rPr lang="el-GR" sz="1600" dirty="0" smtClean="0"/>
              <a:t>Κολπική υπερέκκριση, δύσοσμο έκκριμα, κνησμός, καύσος, ερυθρότητα, οίδημα, δυσουρία  </a:t>
            </a:r>
            <a:endParaRPr lang="el-GR" sz="1600" dirty="0"/>
          </a:p>
        </p:txBody>
      </p:sp>
      <p:sp>
        <p:nvSpPr>
          <p:cNvPr id="3" name="2 - TextBox"/>
          <p:cNvSpPr txBox="1"/>
          <p:nvPr/>
        </p:nvSpPr>
        <p:spPr>
          <a:xfrm>
            <a:off x="1763688" y="1484784"/>
            <a:ext cx="5688632" cy="369332"/>
          </a:xfrm>
          <a:prstGeom prst="rect">
            <a:avLst/>
          </a:prstGeom>
          <a:solidFill>
            <a:schemeClr val="accent1">
              <a:lumMod val="7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Κολπίτιδα </a:t>
            </a:r>
            <a:endParaRPr lang="el-GR" b="1" dirty="0">
              <a:solidFill>
                <a:schemeClr val="bg1"/>
              </a:solidFill>
            </a:endParaRPr>
          </a:p>
        </p:txBody>
      </p:sp>
      <p:sp>
        <p:nvSpPr>
          <p:cNvPr id="4" name="3 - TextBox"/>
          <p:cNvSpPr txBox="1"/>
          <p:nvPr/>
        </p:nvSpPr>
        <p:spPr>
          <a:xfrm>
            <a:off x="1763688" y="4941168"/>
            <a:ext cx="5688632" cy="1569660"/>
          </a:xfrm>
          <a:prstGeom prst="rect">
            <a:avLst/>
          </a:prstGeom>
          <a:noFill/>
          <a:ln>
            <a:solidFill>
              <a:schemeClr val="tx2">
                <a:lumMod val="60000"/>
                <a:lumOff val="40000"/>
              </a:schemeClr>
            </a:solidFill>
          </a:ln>
        </p:spPr>
        <p:txBody>
          <a:bodyPr wrap="square" rtlCol="0">
            <a:spAutoFit/>
          </a:bodyPr>
          <a:lstStyle/>
          <a:p>
            <a:pPr algn="ctr"/>
            <a:r>
              <a:rPr lang="el-GR" sz="1600" b="1" dirty="0" smtClean="0"/>
              <a:t>Μικρόβια που απομονώνονται σε περιπτώσεις κολπίτιδας</a:t>
            </a:r>
          </a:p>
          <a:p>
            <a:r>
              <a:rPr lang="en-US" sz="1600" i="1" dirty="0" smtClean="0"/>
              <a:t>Gardnerella vaginalis </a:t>
            </a:r>
            <a:r>
              <a:rPr lang="el-GR" sz="1600" dirty="0" smtClean="0"/>
              <a:t>(αίτιο μη ειδικής κολπίτιδας)</a:t>
            </a:r>
            <a:endParaRPr lang="en-US" sz="1600" i="1" dirty="0" smtClean="0"/>
          </a:p>
          <a:p>
            <a:r>
              <a:rPr lang="en-US" sz="1600" i="1" dirty="0" smtClean="0"/>
              <a:t>Candida </a:t>
            </a:r>
            <a:r>
              <a:rPr lang="en-US" sz="1600" dirty="0" smtClean="0"/>
              <a:t>spp</a:t>
            </a:r>
            <a:r>
              <a:rPr lang="el-GR" sz="1600" dirty="0" smtClean="0"/>
              <a:t> (το πιο συνηθισμένο μικρόβιο που προκαλεί κολπίτιδα) </a:t>
            </a:r>
            <a:endParaRPr lang="en-US" sz="1600" dirty="0" smtClean="0"/>
          </a:p>
          <a:p>
            <a:r>
              <a:rPr lang="en-US" sz="1600" i="1" dirty="0" smtClean="0"/>
              <a:t>Trichomonas vaginalis</a:t>
            </a:r>
          </a:p>
          <a:p>
            <a:r>
              <a:rPr lang="en-US" sz="1600" i="1" dirty="0" smtClean="0"/>
              <a:t>Mycoplasma spp</a:t>
            </a:r>
            <a:endParaRPr lang="el-GR" sz="1600" i="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1524000" y="20796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TextBox"/>
          <p:cNvSpPr txBox="1"/>
          <p:nvPr/>
        </p:nvSpPr>
        <p:spPr>
          <a:xfrm>
            <a:off x="1285852" y="1214422"/>
            <a:ext cx="6357982" cy="646331"/>
          </a:xfrm>
          <a:prstGeom prst="rect">
            <a:avLst/>
          </a:prstGeom>
          <a:noFill/>
        </p:spPr>
        <p:txBody>
          <a:bodyPr wrap="square" rtlCol="0">
            <a:spAutoFit/>
          </a:bodyPr>
          <a:lstStyle/>
          <a:p>
            <a:pPr algn="ctr"/>
            <a:r>
              <a:rPr lang="el-GR" b="1" dirty="0" smtClean="0">
                <a:solidFill>
                  <a:schemeClr val="bg1"/>
                </a:solidFill>
              </a:rPr>
              <a:t>ΕΡΓΑΣΤΗΡΙΑΚΕΣ ΕΞΕΤΑΣΕΙΣ ΤΡΑΧΗΛΙΚΟΥ ΚΑΙ ΚΟΛΠΙΚΟΥ ΔΕΙΓΜΑΤΟΣ</a:t>
            </a:r>
            <a:endParaRPr lang="el-GR" dirty="0">
              <a:solidFill>
                <a:schemeClr val="bg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8653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TextBox"/>
          <p:cNvSpPr txBox="1"/>
          <p:nvPr/>
        </p:nvSpPr>
        <p:spPr>
          <a:xfrm>
            <a:off x="1500166" y="1285860"/>
            <a:ext cx="6143668" cy="369332"/>
          </a:xfrm>
          <a:prstGeom prst="rect">
            <a:avLst/>
          </a:prstGeom>
          <a:noFill/>
        </p:spPr>
        <p:txBody>
          <a:bodyPr wrap="square" rtlCol="0">
            <a:spAutoFit/>
          </a:bodyPr>
          <a:lstStyle/>
          <a:p>
            <a:pPr algn="ctr"/>
            <a:r>
              <a:rPr lang="el-GR" b="1" dirty="0" smtClean="0">
                <a:solidFill>
                  <a:schemeClr val="bg1"/>
                </a:solidFill>
              </a:rPr>
              <a:t>ΣΥΛΛΟΓΗ ΤΡΑΧΗΛΙΚΟΥ ΚΑΙ ΚΟΛΠΙΚΟΥ ΔΕΙΓΜΑΤΟΣ</a:t>
            </a:r>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2969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800" b="1" u="none" kern="1200" dirty="0" smtClean="0">
                          <a:solidFill>
                            <a:schemeClr val="lt1"/>
                          </a:solidFill>
                          <a:latin typeface="+mn-lt"/>
                          <a:ea typeface="+mn-ea"/>
                          <a:cs typeface="+mn-cs"/>
                        </a:rPr>
                        <a:t>ΧΑΡΑΚΤΗΡΙΣΤΙΚΑ ΔΕΙΓΜΑΤΟΣ</a:t>
                      </a:r>
                      <a:endParaRPr lang="el-GR" sz="1800" b="1" u="none"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r>
                        <a:rPr lang="el-GR" sz="1800" kern="1200" dirty="0" smtClean="0">
                          <a:solidFill>
                            <a:schemeClr val="dk1"/>
                          </a:solidFill>
                          <a:latin typeface="+mn-lt"/>
                          <a:ea typeface="+mn-ea"/>
                          <a:cs typeface="+mn-cs"/>
                        </a:rPr>
                        <a:t>Ομοιογενές</a:t>
                      </a:r>
                    </a:p>
                    <a:p>
                      <a:r>
                        <a:rPr lang="el-GR" sz="1800" kern="1200" dirty="0" smtClean="0">
                          <a:solidFill>
                            <a:schemeClr val="dk1"/>
                          </a:solidFill>
                          <a:latin typeface="+mn-lt"/>
                          <a:ea typeface="+mn-ea"/>
                          <a:cs typeface="+mn-cs"/>
                        </a:rPr>
                        <a:t>Λεπτόρρευστο</a:t>
                      </a:r>
                    </a:p>
                    <a:p>
                      <a:r>
                        <a:rPr lang="el-GR" sz="1800" kern="1200" dirty="0" smtClean="0">
                          <a:solidFill>
                            <a:schemeClr val="dk1"/>
                          </a:solidFill>
                          <a:latin typeface="+mn-lt"/>
                          <a:ea typeface="+mn-ea"/>
                          <a:cs typeface="+mn-cs"/>
                        </a:rPr>
                        <a:t>Λευκόφαιο – κιτρινωπό Δύσοσμο (ιδίως αν αναμειχθεί με 10% ΚΟΗ)</a:t>
                      </a:r>
                    </a:p>
                    <a:p>
                      <a:r>
                        <a:rPr lang="el-GR" sz="1800" kern="1200" dirty="0" smtClean="0">
                          <a:solidFill>
                            <a:schemeClr val="dk1"/>
                          </a:solidFill>
                          <a:latin typeface="+mn-lt"/>
                          <a:ea typeface="+mn-ea"/>
                          <a:cs typeface="+mn-cs"/>
                        </a:rPr>
                        <a:t> Όξινο</a:t>
                      </a:r>
                    </a:p>
                    <a:p>
                      <a:endParaRPr lang="el-GR" dirty="0"/>
                    </a:p>
                  </a:txBody>
                  <a:tcPr/>
                </a:tc>
                <a:tc>
                  <a:txBody>
                    <a:bodyPr/>
                    <a:lstStyle/>
                    <a:p>
                      <a:endParaRPr lang="el-GR" sz="1800" kern="1200" dirty="0" smtClean="0">
                        <a:solidFill>
                          <a:schemeClr val="dk1"/>
                        </a:solidFill>
                        <a:latin typeface="+mn-lt"/>
                        <a:ea typeface="+mn-ea"/>
                        <a:cs typeface="+mn-cs"/>
                      </a:endParaRPr>
                    </a:p>
                    <a:p>
                      <a:endParaRPr lang="el-GR"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Gardnerella vaginalis</a:t>
                      </a:r>
                      <a:endParaRPr lang="el-GR" dirty="0"/>
                    </a:p>
                  </a:txBody>
                  <a:tcPr/>
                </a:tc>
              </a:tr>
              <a:tr h="370840">
                <a:tc>
                  <a:txBody>
                    <a:bodyPr/>
                    <a:lstStyle/>
                    <a:p>
                      <a:r>
                        <a:rPr lang="el-GR" sz="1800" kern="1200" dirty="0" smtClean="0">
                          <a:solidFill>
                            <a:schemeClr val="dk1"/>
                          </a:solidFill>
                          <a:latin typeface="+mn-lt"/>
                          <a:ea typeface="+mn-ea"/>
                          <a:cs typeface="+mn-cs"/>
                        </a:rPr>
                        <a:t>Παχύρευστο</a:t>
                      </a:r>
                    </a:p>
                    <a:p>
                      <a:r>
                        <a:rPr lang="el-GR" sz="1800" kern="1200" dirty="0" smtClean="0">
                          <a:solidFill>
                            <a:schemeClr val="dk1"/>
                          </a:solidFill>
                          <a:latin typeface="+mn-lt"/>
                          <a:ea typeface="+mn-ea"/>
                          <a:cs typeface="+mn-cs"/>
                        </a:rPr>
                        <a:t>«Τυρώδες»</a:t>
                      </a:r>
                    </a:p>
                    <a:p>
                      <a:r>
                        <a:rPr lang="el-GR" sz="1800" kern="1200" dirty="0" smtClean="0">
                          <a:solidFill>
                            <a:schemeClr val="dk1"/>
                          </a:solidFill>
                          <a:latin typeface="+mn-lt"/>
                          <a:ea typeface="+mn-ea"/>
                          <a:cs typeface="+mn-cs"/>
                        </a:rPr>
                        <a:t> Δύσοσμο</a:t>
                      </a:r>
                      <a:endParaRPr lang="el-GR" dirty="0"/>
                    </a:p>
                  </a:txBody>
                  <a:tcPr/>
                </a:tc>
                <a:tc>
                  <a:txBody>
                    <a:bodyPr/>
                    <a:lstStyle/>
                    <a:p>
                      <a:endParaRPr lang="el-GR"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           Μύκητες</a:t>
                      </a:r>
                      <a:endParaRPr lang="el-GR" dirty="0"/>
                    </a:p>
                  </a:txBody>
                  <a:tcPr/>
                </a:tc>
              </a:tr>
            </a:tbl>
          </a:graphicData>
        </a:graphic>
      </p:graphicFrame>
      <p:sp>
        <p:nvSpPr>
          <p:cNvPr id="5" name="4 - Δεξιό βέλος"/>
          <p:cNvSpPr/>
          <p:nvPr/>
        </p:nvSpPr>
        <p:spPr>
          <a:xfrm>
            <a:off x="4286248" y="2428868"/>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4143372" y="4071942"/>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28794" y="1000108"/>
            <a:ext cx="5357850" cy="5570756"/>
          </a:xfrm>
          <a:prstGeom prst="rect">
            <a:avLst/>
          </a:prstGeom>
          <a:noFill/>
          <a:ln>
            <a:solidFill>
              <a:schemeClr val="tx2"/>
            </a:solidFill>
          </a:ln>
        </p:spPr>
        <p:txBody>
          <a:bodyPr wrap="square" rtlCol="0">
            <a:spAutoFit/>
          </a:bodyPr>
          <a:lstStyle/>
          <a:p>
            <a:pPr algn="ctr"/>
            <a:r>
              <a:rPr lang="el-GR" b="1" dirty="0" smtClean="0">
                <a:solidFill>
                  <a:schemeClr val="bg1"/>
                </a:solidFill>
              </a:rPr>
              <a:t>Συχνότητα ουρολοιμώξεων</a:t>
            </a:r>
          </a:p>
          <a:p>
            <a:pPr algn="ctr"/>
            <a:endParaRPr lang="el-GR" b="1" dirty="0" smtClean="0"/>
          </a:p>
          <a:p>
            <a:pPr algn="just">
              <a:buFont typeface="Wingdings" pitchFamily="2" charset="2"/>
              <a:buChar char="§"/>
            </a:pPr>
            <a:r>
              <a:rPr lang="el-GR" sz="1600" dirty="0" smtClean="0"/>
              <a:t>Οι ουρολοιμώξεις είναι ο δεύτερος σε συχνότητα τύπος λοιμώξεων στον άνθρωπο μετά από τις λοιμώξεις του αναπνευστικού</a:t>
            </a:r>
          </a:p>
          <a:p>
            <a:pPr algn="just">
              <a:buFont typeface="Wingdings" pitchFamily="2" charset="2"/>
              <a:buChar char="§"/>
            </a:pPr>
            <a:r>
              <a:rPr lang="el-GR" sz="1600" dirty="0" smtClean="0"/>
              <a:t>Οι ουρολοιμώξεις είναι συχνότερες στις γυναίκες από τους άντρες για ανατομικούς λόγους (μικρότερη σε μήκος ουρήθρα σε κοντινή απόσταση από τον πρωκτό)</a:t>
            </a:r>
          </a:p>
          <a:p>
            <a:pPr algn="just">
              <a:buFont typeface="Wingdings" pitchFamily="2" charset="2"/>
              <a:buChar char="§"/>
            </a:pPr>
            <a:r>
              <a:rPr lang="el-GR" sz="1600" dirty="0" smtClean="0"/>
              <a:t>Στις γυναίκες, ο κίνδυνος ανάπτυξης ουρολοίμωξης έστω για μία φορά στη ζωή τους είναι μεγαλύτερος από 20%</a:t>
            </a:r>
          </a:p>
          <a:p>
            <a:pPr algn="just">
              <a:buFont typeface="Wingdings" pitchFamily="2" charset="2"/>
              <a:buChar char="§"/>
            </a:pPr>
            <a:r>
              <a:rPr lang="el-GR" sz="1600" dirty="0" smtClean="0"/>
              <a:t>Στους νεαρούς άντρες η συχνότητα ανάπτυξης ουρολοίμωξης είναι μικρότερη, αλλά η ασθένεια είναι συνήθως πιο σοβαρή και απαιτεί θεραπεία μεγαλύτερης διάρκειας. Συνήθως συνδέεται με λειτουργικές ή ανατομικές ανωμαλίες ή με λοίμωξη του προστάτη</a:t>
            </a:r>
          </a:p>
          <a:p>
            <a:pPr algn="just">
              <a:buFont typeface="Wingdings" pitchFamily="2" charset="2"/>
              <a:buChar char="§"/>
            </a:pPr>
            <a:r>
              <a:rPr lang="el-GR" sz="1600" dirty="0" smtClean="0"/>
              <a:t>Οι ουρολοιμώξεις είναι πιο συχνές στα αγόρια μέχρι την παιδική ηλικία (βρέφη και νήπια) από τα κορίτσια της ίδιας ηλικίας</a:t>
            </a:r>
          </a:p>
          <a:p>
            <a:pPr algn="just">
              <a:buFont typeface="Wingdings" pitchFamily="2" charset="2"/>
              <a:buChar char="§"/>
            </a:pPr>
            <a:r>
              <a:rPr lang="el-GR" sz="1600" dirty="0" smtClean="0"/>
              <a:t>Στα ηλικιωμένα άτομα η συχνότητα ουρολοίμωξης είναι ίδια για τους άντρες και τις γυναίκες, λόγω υπερτροφίας του προστάτη (στους άντρες) και ατροφίας του επιθηλίου του κόλπου (γυναίκες)</a:t>
            </a:r>
            <a:endParaRPr lang="el-GR" sz="16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140296" y="642918"/>
          <a:ext cx="6096000" cy="4211320"/>
        </p:xfrm>
        <a:graphic>
          <a:graphicData uri="http://schemas.openxmlformats.org/drawingml/2006/table">
            <a:tbl>
              <a:tblPr firstRow="1" bandRow="1">
                <a:tableStyleId>{5C22544A-7EE6-4342-B048-85BDC9FD1C3A}</a:tableStyleId>
              </a:tblPr>
              <a:tblGrid>
                <a:gridCol w="3262314"/>
                <a:gridCol w="2833686"/>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lt1"/>
                          </a:solidFill>
                          <a:latin typeface="+mn-lt"/>
                          <a:ea typeface="+mn-ea"/>
                          <a:cs typeface="+mn-cs"/>
                        </a:rPr>
                        <a:t>ΑΜΕΣΗ ΜΙΚΡΟΣΚΟΠΗΣΗ</a:t>
                      </a:r>
                      <a:endParaRPr lang="el-GR" dirty="0"/>
                    </a:p>
                  </a:txBody>
                  <a:tcPr/>
                </a:tc>
                <a:tc hMerge="1">
                  <a:txBody>
                    <a:bodyPr/>
                    <a:lstStyle/>
                    <a:p>
                      <a:endParaRPr lang="el-GR" dirty="0"/>
                    </a:p>
                  </a:txBody>
                  <a:tcPr/>
                </a:tc>
              </a:tr>
              <a:tr h="370840">
                <a:tc>
                  <a:txBody>
                    <a:bodyPr/>
                    <a:lstStyle/>
                    <a:p>
                      <a:r>
                        <a:rPr lang="el-GR" sz="1800" kern="1200" dirty="0" smtClean="0">
                          <a:solidFill>
                            <a:schemeClr val="dk1"/>
                          </a:solidFill>
                          <a:latin typeface="+mn-lt"/>
                          <a:ea typeface="+mn-ea"/>
                          <a:cs typeface="+mn-cs"/>
                        </a:rPr>
                        <a:t>Στρογγυλά ή ωοειδή κύτταρα, ακίνητα, ψευδομυκητύλια</a:t>
                      </a:r>
                    </a:p>
                    <a:p>
                      <a:endParaRPr lang="el-GR" dirty="0"/>
                    </a:p>
                  </a:txBody>
                  <a:tcPr/>
                </a:tc>
                <a:tc>
                  <a:txBody>
                    <a:bodyPr/>
                    <a:lstStyle/>
                    <a:p>
                      <a:endParaRPr lang="el-GR" sz="1800" b="0"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              Μύκητες</a:t>
                      </a:r>
                      <a:endParaRPr lang="el-GR" b="0" dirty="0"/>
                    </a:p>
                  </a:txBody>
                  <a:tcPr/>
                </a:tc>
              </a:tr>
              <a:tr h="370840">
                <a:tc>
                  <a:txBody>
                    <a:bodyPr/>
                    <a:lstStyle/>
                    <a:p>
                      <a:r>
                        <a:rPr lang="el-GR" sz="1800" kern="1200" dirty="0" smtClean="0">
                          <a:solidFill>
                            <a:schemeClr val="dk1"/>
                          </a:solidFill>
                          <a:latin typeface="+mn-lt"/>
                          <a:ea typeface="+mn-ea"/>
                          <a:cs typeface="+mn-cs"/>
                        </a:rPr>
                        <a:t>Μικρά, διαφανή, στρογγυλά ή ωοειδή πρωτόζωα,                            σπασμωδική κίνηση (10Χ), κυματοειδής κίνηση με 4 μαστίγια (40Χ) </a:t>
                      </a:r>
                    </a:p>
                    <a:p>
                      <a:endParaRPr lang="el-GR" dirty="0"/>
                    </a:p>
                  </a:txBody>
                  <a:tcPr/>
                </a:tc>
                <a:tc>
                  <a:txBody>
                    <a:bodyPr/>
                    <a:lstStyle/>
                    <a:p>
                      <a:endParaRPr lang="el-GR" sz="1800" b="0" kern="1200" dirty="0" smtClean="0">
                        <a:solidFill>
                          <a:schemeClr val="dk1"/>
                        </a:solidFill>
                        <a:latin typeface="+mn-lt"/>
                        <a:ea typeface="+mn-ea"/>
                        <a:cs typeface="+mn-cs"/>
                      </a:endParaRPr>
                    </a:p>
                    <a:p>
                      <a:endParaRPr lang="el-GR" sz="1800" b="0"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               Τριχομονάδα</a:t>
                      </a:r>
                      <a:endParaRPr lang="el-GR" b="0" dirty="0"/>
                    </a:p>
                  </a:txBody>
                  <a:tcPr/>
                </a:tc>
              </a:tr>
              <a:tr h="370840">
                <a:tc>
                  <a:txBody>
                    <a:bodyPr/>
                    <a:lstStyle/>
                    <a:p>
                      <a:r>
                        <a:rPr lang="el-GR" sz="1800" kern="1200" dirty="0" smtClean="0">
                          <a:solidFill>
                            <a:schemeClr val="dk1"/>
                          </a:solidFill>
                          <a:latin typeface="+mn-lt"/>
                          <a:ea typeface="+mn-ea"/>
                          <a:cs typeface="+mn-cs"/>
                        </a:rPr>
                        <a:t>Πλακώδη επιθηλιακά κύτταρα που περιβάλλονται</a:t>
                      </a:r>
                      <a:r>
                        <a:rPr lang="el-GR" sz="1800" kern="1200" baseline="0" dirty="0" smtClean="0">
                          <a:solidFill>
                            <a:schemeClr val="dk1"/>
                          </a:solidFill>
                          <a:latin typeface="+mn-lt"/>
                          <a:ea typeface="+mn-ea"/>
                          <a:cs typeface="+mn-cs"/>
                        </a:rPr>
                        <a:t> από βακτήρια με οδοντωτό περίγραμμα</a:t>
                      </a:r>
                      <a:r>
                        <a:rPr lang="el-GR" sz="1800"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clue cells</a:t>
                      </a:r>
                      <a:r>
                        <a:rPr lang="el-GR" sz="1800" kern="1200" dirty="0" smtClean="0">
                          <a:solidFill>
                            <a:schemeClr val="dk1"/>
                          </a:solidFill>
                          <a:latin typeface="+mn-lt"/>
                          <a:ea typeface="+mn-ea"/>
                          <a:cs typeface="+mn-cs"/>
                        </a:rPr>
                        <a:t>)</a:t>
                      </a:r>
                      <a:endParaRPr lang="el-GR" dirty="0"/>
                    </a:p>
                  </a:txBody>
                  <a:tcPr/>
                </a:tc>
                <a:tc>
                  <a:txBody>
                    <a:bodyPr/>
                    <a:lstStyle/>
                    <a:p>
                      <a:endParaRPr lang="el-GR" sz="1800" b="0"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             </a:t>
                      </a:r>
                      <a:r>
                        <a:rPr lang="en-US" sz="1800" b="0" i="1" kern="1200" dirty="0" smtClean="0">
                          <a:solidFill>
                            <a:schemeClr val="dk1"/>
                          </a:solidFill>
                          <a:latin typeface="+mn-lt"/>
                          <a:ea typeface="+mn-ea"/>
                          <a:cs typeface="+mn-cs"/>
                        </a:rPr>
                        <a:t>Gardnerella vaginalis</a:t>
                      </a:r>
                      <a:endParaRPr lang="el-GR" b="0" i="1" dirty="0"/>
                    </a:p>
                  </a:txBody>
                  <a:tcPr/>
                </a:tc>
              </a:tr>
            </a:tbl>
          </a:graphicData>
        </a:graphic>
      </p:graphicFrame>
      <p:sp>
        <p:nvSpPr>
          <p:cNvPr id="5" name="4 - Δεξιό βέλος"/>
          <p:cNvSpPr/>
          <p:nvPr/>
        </p:nvSpPr>
        <p:spPr>
          <a:xfrm>
            <a:off x="4431404" y="1428736"/>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4431404" y="2571744"/>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4431404" y="4071942"/>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2089340" y="4929198"/>
            <a:ext cx="4714908" cy="1815882"/>
          </a:xfrm>
          <a:prstGeom prst="rect">
            <a:avLst/>
          </a:prstGeom>
          <a:noFill/>
          <a:ln>
            <a:solidFill>
              <a:schemeClr val="tx2"/>
            </a:solidFill>
          </a:ln>
        </p:spPr>
        <p:txBody>
          <a:bodyPr wrap="square" rtlCol="0">
            <a:spAutoFit/>
          </a:bodyPr>
          <a:lstStyle/>
          <a:p>
            <a:r>
              <a:rPr lang="el-GR" sz="1600" dirty="0" smtClean="0"/>
              <a:t>Στην άμεση μικροσκόπηση σε περιπτώσεις λοίμωξης ανιχνεύονται και πυοσφαίρια και πιθανόν ερυθρά αιμοσφαίρια. </a:t>
            </a:r>
          </a:p>
          <a:p>
            <a:r>
              <a:rPr lang="el-GR" sz="1600" dirty="0" smtClean="0"/>
              <a:t>Αν το παθογόνο είναι ο γονόκοκκος, μπορεί να είναι και ενδοκυττάριοι</a:t>
            </a:r>
          </a:p>
          <a:p>
            <a:r>
              <a:rPr lang="el-GR" sz="1600" dirty="0" smtClean="0"/>
              <a:t>Δεν ανιχνεύονται πυοσφαίρια όταν αίτιο της λοίμωξης είναι το βακτήριο </a:t>
            </a:r>
            <a:r>
              <a:rPr lang="en-US" sz="1600" i="1" dirty="0" smtClean="0">
                <a:solidFill>
                  <a:schemeClr val="dk1"/>
                </a:solidFill>
              </a:rPr>
              <a:t>Gardnerella vaginalis</a:t>
            </a:r>
            <a:endParaRPr lang="el-GR" sz="1600" dirty="0"/>
          </a:p>
        </p:txBody>
      </p:sp>
      <p:sp>
        <p:nvSpPr>
          <p:cNvPr id="76802" name="AutoShape 2" descr="Αποτέλεσμα εικόνας για candida albica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51520" y="1124744"/>
          <a:ext cx="6336704" cy="5125720"/>
        </p:xfrm>
        <a:graphic>
          <a:graphicData uri="http://schemas.openxmlformats.org/drawingml/2006/table">
            <a:tbl>
              <a:tblPr firstRow="1" bandRow="1">
                <a:tableStyleId>{5C22544A-7EE6-4342-B048-85BDC9FD1C3A}</a:tableStyleId>
              </a:tblPr>
              <a:tblGrid>
                <a:gridCol w="3168352"/>
                <a:gridCol w="3168352"/>
              </a:tblGrid>
              <a:tr h="370840">
                <a:tc gridSpan="2">
                  <a:txBody>
                    <a:bodyPr/>
                    <a:lstStyle/>
                    <a:p>
                      <a:pPr algn="ctr"/>
                      <a:r>
                        <a:rPr lang="el-GR" sz="1800" b="1" u="none" kern="1200" dirty="0" smtClean="0">
                          <a:solidFill>
                            <a:schemeClr val="lt1"/>
                          </a:solidFill>
                          <a:latin typeface="+mn-lt"/>
                          <a:ea typeface="+mn-ea"/>
                          <a:cs typeface="+mn-cs"/>
                        </a:rPr>
                        <a:t>ΧΡΩΣΗ </a:t>
                      </a:r>
                      <a:r>
                        <a:rPr lang="en-US" sz="1800" b="1" u="none" kern="1200" dirty="0" smtClean="0">
                          <a:solidFill>
                            <a:schemeClr val="lt1"/>
                          </a:solidFill>
                          <a:latin typeface="+mn-lt"/>
                          <a:ea typeface="+mn-ea"/>
                          <a:cs typeface="+mn-cs"/>
                        </a:rPr>
                        <a:t>GRAM</a:t>
                      </a:r>
                      <a:endParaRPr lang="el-GR" sz="1800" b="1" u="none"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r>
                        <a:rPr lang="en-US" sz="1800" kern="1200" dirty="0" smtClean="0">
                          <a:solidFill>
                            <a:schemeClr val="dk1"/>
                          </a:solidFill>
                          <a:latin typeface="+mn-lt"/>
                          <a:ea typeface="+mn-ea"/>
                          <a:cs typeface="+mn-cs"/>
                        </a:rPr>
                        <a:t>Gram</a:t>
                      </a:r>
                      <a:r>
                        <a:rPr lang="el-GR" sz="1800" kern="1200" dirty="0" smtClean="0">
                          <a:solidFill>
                            <a:schemeClr val="dk1"/>
                          </a:solidFill>
                          <a:latin typeface="+mn-lt"/>
                          <a:ea typeface="+mn-ea"/>
                          <a:cs typeface="+mn-cs"/>
                        </a:rPr>
                        <a:t>(-) κόκκοι, ωοειδείς ή νεφροειδείς, σε ζεύγη,</a:t>
                      </a:r>
                    </a:p>
                    <a:p>
                      <a:r>
                        <a:rPr lang="el-GR" sz="1800" kern="1200" dirty="0" smtClean="0">
                          <a:solidFill>
                            <a:schemeClr val="dk1"/>
                          </a:solidFill>
                          <a:latin typeface="+mn-lt"/>
                          <a:ea typeface="+mn-ea"/>
                          <a:cs typeface="+mn-cs"/>
                        </a:rPr>
                        <a:t>ενδοκυττάριοι ή </a:t>
                      </a:r>
                      <a:r>
                        <a:rPr lang="el-GR" sz="1800" kern="1200" dirty="0" err="1" smtClean="0">
                          <a:solidFill>
                            <a:schemeClr val="dk1"/>
                          </a:solidFill>
                          <a:latin typeface="+mn-lt"/>
                          <a:ea typeface="+mn-ea"/>
                          <a:cs typeface="+mn-cs"/>
                        </a:rPr>
                        <a:t>εξωκυττάριοι</a:t>
                      </a:r>
                      <a:r>
                        <a:rPr lang="el-GR" sz="1800" kern="1200" dirty="0" smtClean="0">
                          <a:solidFill>
                            <a:schemeClr val="dk1"/>
                          </a:solidFill>
                          <a:latin typeface="+mn-lt"/>
                          <a:ea typeface="+mn-ea"/>
                          <a:cs typeface="+mn-cs"/>
                        </a:rPr>
                        <a:t> </a:t>
                      </a:r>
                    </a:p>
                    <a:p>
                      <a:endParaRPr lang="el-GR" dirty="0"/>
                    </a:p>
                  </a:txBody>
                  <a:tcPr/>
                </a:tc>
                <a:tc>
                  <a:txBody>
                    <a:bodyPr/>
                    <a:lstStyle/>
                    <a:p>
                      <a:r>
                        <a:rPr lang="el-GR" sz="1800" b="0" kern="1200" dirty="0" smtClean="0">
                          <a:solidFill>
                            <a:schemeClr val="dk1"/>
                          </a:solidFill>
                          <a:latin typeface="+mn-lt"/>
                          <a:ea typeface="+mn-ea"/>
                          <a:cs typeface="+mn-cs"/>
                        </a:rPr>
                        <a:t>               </a:t>
                      </a:r>
                    </a:p>
                    <a:p>
                      <a:r>
                        <a:rPr lang="el-GR" sz="1800" b="0" kern="1200" dirty="0" smtClean="0">
                          <a:solidFill>
                            <a:schemeClr val="dk1"/>
                          </a:solidFill>
                          <a:latin typeface="+mn-lt"/>
                          <a:ea typeface="+mn-ea"/>
                          <a:cs typeface="+mn-cs"/>
                        </a:rPr>
                        <a:t>                  Γονόκοκκος </a:t>
                      </a:r>
                      <a:endParaRPr lang="el-GR" b="0" dirty="0"/>
                    </a:p>
                  </a:txBody>
                  <a:tcPr/>
                </a:tc>
              </a:tr>
              <a:tr h="370840">
                <a:tc>
                  <a:txBody>
                    <a:bodyPr/>
                    <a:lstStyle/>
                    <a:p>
                      <a:endParaRPr lang="el-GR" sz="1800" kern="1200" dirty="0" smtClean="0">
                        <a:solidFill>
                          <a:schemeClr val="dk1"/>
                        </a:solidFill>
                        <a:latin typeface="+mn-lt"/>
                        <a:ea typeface="+mn-ea"/>
                        <a:cs typeface="+mn-cs"/>
                      </a:endParaRPr>
                    </a:p>
                    <a:p>
                      <a:r>
                        <a:rPr lang="el-GR" sz="1800" kern="1200" dirty="0" err="1" smtClean="0">
                          <a:solidFill>
                            <a:schemeClr val="dk1"/>
                          </a:solidFill>
                          <a:latin typeface="+mn-lt"/>
                          <a:ea typeface="+mn-ea"/>
                          <a:cs typeface="+mn-cs"/>
                        </a:rPr>
                        <a:t>Ψευδομυκητύλλιο</a:t>
                      </a:r>
                      <a:r>
                        <a:rPr lang="el-GR" sz="1800" kern="1200" dirty="0" smtClean="0">
                          <a:solidFill>
                            <a:schemeClr val="dk1"/>
                          </a:solidFill>
                          <a:latin typeface="+mn-lt"/>
                          <a:ea typeface="+mn-ea"/>
                          <a:cs typeface="+mn-cs"/>
                        </a:rPr>
                        <a:t> με βιολετί χρώμα</a:t>
                      </a:r>
                    </a:p>
                    <a:p>
                      <a:endParaRPr lang="el-GR" dirty="0"/>
                    </a:p>
                  </a:txBody>
                  <a:tcPr/>
                </a:tc>
                <a:tc>
                  <a:txBody>
                    <a:bodyPr/>
                    <a:lstStyle/>
                    <a:p>
                      <a:endParaRPr lang="el-GR" sz="1800" b="0"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                  Μύκητες </a:t>
                      </a:r>
                      <a:endParaRPr lang="el-G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latin typeface="+mn-lt"/>
                          <a:ea typeface="+mn-ea"/>
                          <a:cs typeface="+mn-cs"/>
                        </a:rPr>
                        <a:t>Πλακώδες επιθήλιο με ροζ χρώμα</a:t>
                      </a:r>
                    </a:p>
                    <a:p>
                      <a:endParaRPr lang="el-GR" dirty="0"/>
                    </a:p>
                  </a:txBody>
                  <a:tcPr/>
                </a:tc>
                <a:tc>
                  <a:txBody>
                    <a:bodyPr/>
                    <a:lstStyle/>
                    <a:p>
                      <a:endParaRPr lang="el-GR" sz="1800" b="0"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                 </a:t>
                      </a:r>
                      <a:r>
                        <a:rPr lang="en-US" sz="1800" b="0" i="1" kern="1200" dirty="0" smtClean="0">
                          <a:solidFill>
                            <a:schemeClr val="dk1"/>
                          </a:solidFill>
                          <a:latin typeface="+mn-lt"/>
                          <a:ea typeface="+mn-ea"/>
                          <a:cs typeface="+mn-cs"/>
                        </a:rPr>
                        <a:t>Gardnerella vaginalis</a:t>
                      </a:r>
                      <a:endParaRPr lang="el-GR" b="0" i="1" dirty="0"/>
                    </a:p>
                  </a:txBody>
                  <a:tcPr/>
                </a:tc>
              </a:tr>
              <a:tr h="370840">
                <a:tc>
                  <a:txBody>
                    <a:bodyPr/>
                    <a:lstStyle/>
                    <a:p>
                      <a:r>
                        <a:rPr lang="el-GR" dirty="0" smtClean="0"/>
                        <a:t>Κατεστραμμένα λευκοκύτταρα με πυρήνα χρωματισμένο με φωτεινό ροζ χρώμα και άχρωμο κυτταρόπλασμα  </a:t>
                      </a:r>
                      <a:endParaRPr lang="el-GR" dirty="0"/>
                    </a:p>
                  </a:txBody>
                  <a:tcPr/>
                </a:tc>
                <a:tc>
                  <a:txBody>
                    <a:bodyPr/>
                    <a:lstStyle/>
                    <a:p>
                      <a:endParaRPr lang="el-GR" b="0" dirty="0" smtClean="0"/>
                    </a:p>
                    <a:p>
                      <a:r>
                        <a:rPr lang="el-GR" b="0" dirty="0" smtClean="0"/>
                        <a:t>                 Πυοσφαίρια </a:t>
                      </a:r>
                      <a:endParaRPr lang="el-GR" b="0" dirty="0"/>
                    </a:p>
                  </a:txBody>
                  <a:tcPr/>
                </a:tc>
              </a:tr>
            </a:tbl>
          </a:graphicData>
        </a:graphic>
      </p:graphicFrame>
      <p:sp>
        <p:nvSpPr>
          <p:cNvPr id="5" name="4 - Δεξιό βέλος"/>
          <p:cNvSpPr/>
          <p:nvPr/>
        </p:nvSpPr>
        <p:spPr>
          <a:xfrm>
            <a:off x="3640456" y="2143116"/>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3563888" y="3357562"/>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3640456" y="4581128"/>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3635896" y="542926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5" descr="C:\Documents and Settings\Eleni\Τα έγγραφά μου\Downloads\istockphoto-628310638-1024x1024.jpg"/>
          <p:cNvPicPr>
            <a:picLocks noChangeAspect="1" noChangeArrowheads="1"/>
          </p:cNvPicPr>
          <p:nvPr/>
        </p:nvPicPr>
        <p:blipFill>
          <a:blip r:embed="rId2" cstate="print"/>
          <a:srcRect/>
          <a:stretch>
            <a:fillRect/>
          </a:stretch>
        </p:blipFill>
        <p:spPr bwMode="auto">
          <a:xfrm>
            <a:off x="6876256" y="2780928"/>
            <a:ext cx="1944216" cy="1440160"/>
          </a:xfrm>
          <a:prstGeom prst="rect">
            <a:avLst/>
          </a:prstGeom>
          <a:noFill/>
        </p:spPr>
      </p:pic>
      <p:pic>
        <p:nvPicPr>
          <p:cNvPr id="11" name="Picture 7" descr="C:\Documents and Settings\Eleni\Τα έγγραφά μου\Downloads\its-uretritis-y-cervicitis-16-638.jpg"/>
          <p:cNvPicPr>
            <a:picLocks noChangeAspect="1" noChangeArrowheads="1"/>
          </p:cNvPicPr>
          <p:nvPr/>
        </p:nvPicPr>
        <p:blipFill>
          <a:blip r:embed="rId3" cstate="print"/>
          <a:srcRect l="12082" t="7387" r="7342" b="8965"/>
          <a:stretch>
            <a:fillRect/>
          </a:stretch>
        </p:blipFill>
        <p:spPr bwMode="auto">
          <a:xfrm>
            <a:off x="6948264" y="4293096"/>
            <a:ext cx="1835696" cy="1512168"/>
          </a:xfrm>
          <a:prstGeom prst="rect">
            <a:avLst/>
          </a:prstGeom>
          <a:noFill/>
        </p:spPr>
      </p:pic>
      <p:pic>
        <p:nvPicPr>
          <p:cNvPr id="12" name="Picture 6" descr="Αποτέλεσμα εικόνας για neisseria gonorrhoeae"/>
          <p:cNvPicPr>
            <a:picLocks noChangeAspect="1" noChangeArrowheads="1"/>
          </p:cNvPicPr>
          <p:nvPr/>
        </p:nvPicPr>
        <p:blipFill>
          <a:blip r:embed="rId4" cstate="print"/>
          <a:srcRect/>
          <a:stretch>
            <a:fillRect/>
          </a:stretch>
        </p:blipFill>
        <p:spPr bwMode="auto">
          <a:xfrm>
            <a:off x="6876256" y="1052736"/>
            <a:ext cx="1944216" cy="1656184"/>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225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800" b="1" u="none" kern="1200" dirty="0" smtClean="0">
                          <a:solidFill>
                            <a:schemeClr val="lt1"/>
                          </a:solidFill>
                          <a:latin typeface="+mn-lt"/>
                          <a:ea typeface="+mn-ea"/>
                          <a:cs typeface="+mn-cs"/>
                        </a:rPr>
                        <a:t>ΚΑΛΛΙΕΡΓΕΙΑ ΔΕΙΓΜΑΤΟΣ</a:t>
                      </a:r>
                      <a:endParaRPr lang="el-GR" sz="1800" b="1" u="none"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r>
                        <a:rPr lang="el-GR" sz="1800" b="0" kern="1200" dirty="0" smtClean="0">
                          <a:solidFill>
                            <a:schemeClr val="dk1"/>
                          </a:solidFill>
                          <a:latin typeface="+mn-lt"/>
                          <a:ea typeface="+mn-ea"/>
                          <a:cs typeface="+mn-cs"/>
                        </a:rPr>
                        <a:t>Μύκητες</a:t>
                      </a:r>
                      <a:endParaRPr lang="el-GR" dirty="0"/>
                    </a:p>
                  </a:txBody>
                  <a:tcPr/>
                </a:tc>
                <a:tc>
                  <a:txBody>
                    <a:bodyPr/>
                    <a:lstStyle/>
                    <a:p>
                      <a:r>
                        <a:rPr lang="en-US" sz="1800" b="0" kern="1200" dirty="0" smtClean="0">
                          <a:solidFill>
                            <a:schemeClr val="dk1"/>
                          </a:solidFill>
                          <a:latin typeface="+mn-lt"/>
                          <a:ea typeface="+mn-ea"/>
                          <a:cs typeface="+mn-cs"/>
                        </a:rPr>
                        <a:t>Sabouraud</a:t>
                      </a:r>
                      <a:r>
                        <a:rPr lang="el-GR" sz="1800" b="0" kern="1200" dirty="0" smtClean="0">
                          <a:solidFill>
                            <a:schemeClr val="dk1"/>
                          </a:solidFill>
                          <a:latin typeface="+mn-lt"/>
                          <a:ea typeface="+mn-ea"/>
                          <a:cs typeface="+mn-cs"/>
                        </a:rPr>
                        <a:t> άγαρ </a:t>
                      </a:r>
                      <a:endParaRPr lang="el-GR" dirty="0"/>
                    </a:p>
                  </a:txBody>
                  <a:tcPr/>
                </a:tc>
              </a:tr>
              <a:tr h="370840">
                <a:tc>
                  <a:txBody>
                    <a:bodyPr/>
                    <a:lstStyle/>
                    <a:p>
                      <a:r>
                        <a:rPr lang="el-GR" sz="1800" b="0" kern="1200" dirty="0" smtClean="0">
                          <a:solidFill>
                            <a:schemeClr val="dk1"/>
                          </a:solidFill>
                          <a:latin typeface="+mn-lt"/>
                          <a:ea typeface="+mn-ea"/>
                          <a:cs typeface="+mn-cs"/>
                        </a:rPr>
                        <a:t>Αερόβια και αναερόβια</a:t>
                      </a:r>
                      <a:endParaRPr lang="el-GR" dirty="0"/>
                    </a:p>
                  </a:txBody>
                  <a:tcPr/>
                </a:tc>
                <a:tc>
                  <a:txBody>
                    <a:bodyPr/>
                    <a:lstStyle/>
                    <a:p>
                      <a:r>
                        <a:rPr lang="el-GR" sz="1800" b="0" kern="1200" dirty="0" smtClean="0">
                          <a:solidFill>
                            <a:schemeClr val="dk1"/>
                          </a:solidFill>
                          <a:latin typeface="+mn-lt"/>
                          <a:ea typeface="+mn-ea"/>
                          <a:cs typeface="+mn-cs"/>
                        </a:rPr>
                        <a:t>Αιματούχο άγαρ </a:t>
                      </a:r>
                      <a:endParaRPr lang="el-GR" dirty="0"/>
                    </a:p>
                  </a:txBody>
                  <a:tcPr/>
                </a:tc>
              </a:tr>
              <a:tr h="370840">
                <a:tc>
                  <a:txBody>
                    <a:bodyPr/>
                    <a:lstStyle/>
                    <a:p>
                      <a:r>
                        <a:rPr lang="el-GR" sz="1800" b="0" kern="1200" dirty="0" smtClean="0">
                          <a:solidFill>
                            <a:schemeClr val="dk1"/>
                          </a:solidFill>
                          <a:latin typeface="+mn-lt"/>
                          <a:ea typeface="+mn-ea"/>
                          <a:cs typeface="+mn-cs"/>
                        </a:rPr>
                        <a:t>Γονόκοκκος</a:t>
                      </a:r>
                      <a:endParaRPr lang="el-GR" dirty="0"/>
                    </a:p>
                  </a:txBody>
                  <a:tcPr/>
                </a:tc>
                <a:tc>
                  <a:txBody>
                    <a:bodyPr/>
                    <a:lstStyle/>
                    <a:p>
                      <a:r>
                        <a:rPr lang="en-US" sz="1800" b="0" kern="1200" dirty="0" err="1" smtClean="0">
                          <a:solidFill>
                            <a:schemeClr val="dk1"/>
                          </a:solidFill>
                          <a:latin typeface="+mn-lt"/>
                          <a:ea typeface="+mn-ea"/>
                          <a:cs typeface="+mn-cs"/>
                        </a:rPr>
                        <a:t>Trayer</a:t>
                      </a:r>
                      <a:r>
                        <a:rPr lang="el-GR" sz="1800" b="0" kern="1200" dirty="0" smtClean="0">
                          <a:solidFill>
                            <a:schemeClr val="dk1"/>
                          </a:solidFill>
                          <a:latin typeface="+mn-lt"/>
                          <a:ea typeface="+mn-ea"/>
                          <a:cs typeface="+mn-cs"/>
                        </a:rPr>
                        <a:t>-</a:t>
                      </a:r>
                      <a:r>
                        <a:rPr lang="en-US" sz="1800" b="0" kern="1200" dirty="0" smtClean="0">
                          <a:solidFill>
                            <a:schemeClr val="dk1"/>
                          </a:solidFill>
                          <a:latin typeface="+mn-lt"/>
                          <a:ea typeface="+mn-ea"/>
                          <a:cs typeface="+mn-cs"/>
                        </a:rPr>
                        <a:t>Martin</a:t>
                      </a:r>
                      <a:r>
                        <a:rPr lang="el-GR" sz="1800" b="0" kern="1200" dirty="0" smtClean="0">
                          <a:solidFill>
                            <a:schemeClr val="dk1"/>
                          </a:solidFill>
                          <a:latin typeface="+mn-lt"/>
                          <a:ea typeface="+mn-ea"/>
                          <a:cs typeface="+mn-cs"/>
                        </a:rPr>
                        <a:t> άγαρ</a:t>
                      </a:r>
                      <a:endParaRPr lang="el-GR" dirty="0"/>
                    </a:p>
                  </a:txBody>
                  <a:tcPr/>
                </a:tc>
              </a:tr>
              <a:tr h="370840">
                <a:tc>
                  <a:txBody>
                    <a:bodyPr/>
                    <a:lstStyle/>
                    <a:p>
                      <a:r>
                        <a:rPr lang="el-GR" sz="1800" b="0" kern="1200" dirty="0" smtClean="0">
                          <a:solidFill>
                            <a:schemeClr val="dk1"/>
                          </a:solidFill>
                          <a:latin typeface="+mn-lt"/>
                          <a:ea typeface="+mn-ea"/>
                          <a:cs typeface="+mn-cs"/>
                        </a:rPr>
                        <a:t>Γονόκοκκος </a:t>
                      </a:r>
                      <a:endParaRPr lang="el-GR" dirty="0"/>
                    </a:p>
                  </a:txBody>
                  <a:tcPr/>
                </a:tc>
                <a:tc>
                  <a:txBody>
                    <a:bodyPr/>
                    <a:lstStyle/>
                    <a:p>
                      <a:r>
                        <a:rPr lang="el-GR" sz="1800" b="0" kern="1200" dirty="0" smtClean="0">
                          <a:solidFill>
                            <a:schemeClr val="dk1"/>
                          </a:solidFill>
                          <a:latin typeface="+mn-lt"/>
                          <a:ea typeface="+mn-ea"/>
                          <a:cs typeface="+mn-cs"/>
                        </a:rPr>
                        <a:t>Σοκολατόχρωμο άγαρ </a:t>
                      </a:r>
                      <a:endParaRPr lang="el-GR" dirty="0"/>
                    </a:p>
                  </a:txBody>
                  <a:tcPr/>
                </a:tc>
              </a:tr>
              <a:tr h="370840">
                <a:tc>
                  <a:txBody>
                    <a:bodyPr/>
                    <a:lstStyle/>
                    <a:p>
                      <a:r>
                        <a:rPr lang="el-GR" sz="1800" b="0" kern="1200" dirty="0" smtClean="0">
                          <a:solidFill>
                            <a:schemeClr val="dk1"/>
                          </a:solidFill>
                          <a:latin typeface="+mn-lt"/>
                          <a:ea typeface="+mn-ea"/>
                          <a:cs typeface="+mn-cs"/>
                        </a:rPr>
                        <a:t>Μυκόπλασμα </a:t>
                      </a:r>
                    </a:p>
                  </a:txBody>
                  <a:tcPr/>
                </a:tc>
                <a:tc>
                  <a:txBody>
                    <a:bodyPr/>
                    <a:lstStyle/>
                    <a:p>
                      <a:r>
                        <a:rPr lang="en-US" sz="1800" b="0" kern="1200" dirty="0" smtClean="0">
                          <a:solidFill>
                            <a:schemeClr val="dk1"/>
                          </a:solidFill>
                          <a:latin typeface="+mn-lt"/>
                          <a:ea typeface="+mn-ea"/>
                          <a:cs typeface="+mn-cs"/>
                        </a:rPr>
                        <a:t>Mycoplasma broth</a:t>
                      </a:r>
                      <a:r>
                        <a:rPr lang="el-GR" sz="1800" b="0" kern="1200" dirty="0" smtClean="0">
                          <a:solidFill>
                            <a:schemeClr val="dk1"/>
                          </a:solidFill>
                          <a:latin typeface="+mn-lt"/>
                          <a:ea typeface="+mn-ea"/>
                          <a:cs typeface="+mn-cs"/>
                        </a:rPr>
                        <a:t> </a:t>
                      </a:r>
                      <a:endParaRPr lang="el-GR" dirty="0"/>
                    </a:p>
                  </a:txBody>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14348" y="785794"/>
          <a:ext cx="7786742" cy="5217160"/>
        </p:xfrm>
        <a:graphic>
          <a:graphicData uri="http://schemas.openxmlformats.org/drawingml/2006/table">
            <a:tbl>
              <a:tblPr firstRow="1" bandRow="1">
                <a:tableStyleId>{5C22544A-7EE6-4342-B048-85BDC9FD1C3A}</a:tableStyleId>
              </a:tblPr>
              <a:tblGrid>
                <a:gridCol w="2643206"/>
                <a:gridCol w="5143536"/>
              </a:tblGrid>
              <a:tr h="370840">
                <a:tc gridSpan="2">
                  <a:txBody>
                    <a:bodyPr/>
                    <a:lstStyle/>
                    <a:p>
                      <a:pPr algn="ctr"/>
                      <a:r>
                        <a:rPr lang="el-GR" dirty="0" smtClean="0"/>
                        <a:t>Θρεπτικά υλικά καλλιέργειας </a:t>
                      </a:r>
                      <a:endParaRPr lang="el-GR" dirty="0"/>
                    </a:p>
                  </a:txBody>
                  <a:tcPr/>
                </a:tc>
                <a:tc hMerge="1">
                  <a:txBody>
                    <a:bodyPr/>
                    <a:lstStyle/>
                    <a:p>
                      <a:endParaRPr lang="el-GR" dirty="0"/>
                    </a:p>
                  </a:txBody>
                  <a:tcPr/>
                </a:tc>
              </a:tr>
              <a:tr h="370840">
                <a:tc>
                  <a:txBody>
                    <a:bodyPr/>
                    <a:lstStyle/>
                    <a:p>
                      <a:r>
                        <a:rPr lang="en-US" sz="1600" dirty="0" smtClean="0"/>
                        <a:t>Thayer – Martin</a:t>
                      </a:r>
                      <a:endParaRPr lang="el-GR" sz="1600" dirty="0"/>
                    </a:p>
                  </a:txBody>
                  <a:tcPr/>
                </a:tc>
                <a:tc>
                  <a:txBody>
                    <a:bodyPr/>
                    <a:lstStyle/>
                    <a:p>
                      <a:r>
                        <a:rPr lang="el-GR" sz="1600" dirty="0" smtClean="0"/>
                        <a:t>Σοκολατόχρωμο άγαρ που περιέχει και αντιβιοτικά τα οποία αναστέλλουν την ανάπτυξη των μη παθογόνων Ναϊσσεριών και άλλων βακτηρίων της χλωρίδας.</a:t>
                      </a:r>
                    </a:p>
                    <a:p>
                      <a:r>
                        <a:rPr lang="el-GR" sz="1600" dirty="0" smtClean="0"/>
                        <a:t>Επώαση:</a:t>
                      </a:r>
                      <a:r>
                        <a:rPr lang="el-GR" sz="1600" baseline="0" dirty="0" smtClean="0"/>
                        <a:t> 35-37</a:t>
                      </a:r>
                      <a:r>
                        <a:rPr lang="el-GR" sz="1600" baseline="30000" dirty="0" smtClean="0"/>
                        <a:t>ο</a:t>
                      </a:r>
                      <a:r>
                        <a:rPr lang="el-GR" sz="1600" baseline="0" dirty="0" smtClean="0"/>
                        <a:t> </a:t>
                      </a:r>
                      <a:r>
                        <a:rPr lang="en-US" sz="1600" baseline="0" dirty="0" smtClean="0"/>
                        <a:t>C </a:t>
                      </a:r>
                      <a:r>
                        <a:rPr lang="el-GR" sz="1600" baseline="0" dirty="0" smtClean="0"/>
                        <a:t>με </a:t>
                      </a:r>
                      <a:r>
                        <a:rPr lang="en-US" sz="1600" baseline="0" dirty="0" smtClean="0"/>
                        <a:t>CO</a:t>
                      </a:r>
                      <a:r>
                        <a:rPr lang="en-US" sz="1600" baseline="-25000" dirty="0" smtClean="0"/>
                        <a:t>2</a:t>
                      </a:r>
                      <a:r>
                        <a:rPr lang="el-GR" sz="1600" baseline="-25000" dirty="0" smtClean="0"/>
                        <a:t> </a:t>
                      </a:r>
                      <a:r>
                        <a:rPr lang="el-GR" sz="1600" dirty="0" smtClean="0"/>
                        <a:t>3-10%, 24-48 ώρες</a:t>
                      </a:r>
                      <a:endParaRPr lang="el-GR" sz="1600" dirty="0"/>
                    </a:p>
                  </a:txBody>
                  <a:tcPr/>
                </a:tc>
              </a:tr>
              <a:tr h="370840">
                <a:tc>
                  <a:txBody>
                    <a:bodyPr/>
                    <a:lstStyle/>
                    <a:p>
                      <a:r>
                        <a:rPr lang="el-GR" sz="1600" dirty="0" smtClean="0"/>
                        <a:t>Σοκολατόχρωμο άγαρ</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Χρησιμοποιείται</a:t>
                      </a:r>
                      <a:r>
                        <a:rPr lang="el-GR" sz="1600" baseline="0" dirty="0" smtClean="0"/>
                        <a:t> για την ανάπτυξη κάποιων στελεχών του γονόκοκκου που είναι ευαίσθητα στα αντιβιοτικά του</a:t>
                      </a:r>
                      <a:r>
                        <a:rPr lang="en-US" sz="1600" baseline="0" dirty="0" smtClean="0"/>
                        <a:t> </a:t>
                      </a:r>
                      <a:r>
                        <a:rPr lang="en-US" sz="1600" dirty="0" smtClean="0"/>
                        <a:t>Thayer – Martin</a:t>
                      </a:r>
                      <a:r>
                        <a:rPr lang="el-GR" sz="16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Επώαση όπως σε </a:t>
                      </a:r>
                      <a:r>
                        <a:rPr lang="en-US" sz="1600" dirty="0" smtClean="0"/>
                        <a:t>Thayer – Martin</a:t>
                      </a:r>
                      <a:r>
                        <a:rPr lang="el-GR" sz="1600" baseline="0" dirty="0" smtClean="0"/>
                        <a:t> </a:t>
                      </a:r>
                      <a:endParaRPr lang="el-GR" sz="1600" dirty="0"/>
                    </a:p>
                  </a:txBody>
                  <a:tcPr/>
                </a:tc>
              </a:tr>
              <a:tr h="370840">
                <a:tc>
                  <a:txBody>
                    <a:bodyPr/>
                    <a:lstStyle/>
                    <a:p>
                      <a:r>
                        <a:rPr lang="en-US" sz="1600" dirty="0" smtClean="0"/>
                        <a:t>Sabouraud agar</a:t>
                      </a:r>
                      <a:endParaRPr lang="el-GR" sz="1600" dirty="0"/>
                    </a:p>
                  </a:txBody>
                  <a:tcPr/>
                </a:tc>
                <a:tc>
                  <a:txBody>
                    <a:bodyPr/>
                    <a:lstStyle/>
                    <a:p>
                      <a:r>
                        <a:rPr lang="el-GR" sz="1600" dirty="0" smtClean="0"/>
                        <a:t>Επώαση σους </a:t>
                      </a:r>
                      <a:r>
                        <a:rPr lang="el-GR" sz="1600" baseline="0" dirty="0" smtClean="0"/>
                        <a:t>35-37</a:t>
                      </a:r>
                      <a:r>
                        <a:rPr lang="el-GR" sz="1600" baseline="30000" dirty="0" smtClean="0"/>
                        <a:t>ο</a:t>
                      </a:r>
                      <a:r>
                        <a:rPr lang="el-GR" sz="1600" baseline="0" dirty="0" smtClean="0"/>
                        <a:t> </a:t>
                      </a:r>
                      <a:r>
                        <a:rPr lang="en-US" sz="1600" baseline="0" dirty="0" smtClean="0"/>
                        <a:t>C</a:t>
                      </a:r>
                      <a:r>
                        <a:rPr lang="el-GR" sz="1600" baseline="0" dirty="0" smtClean="0"/>
                        <a:t>. Αποικίες κρεμώδεις, λευκές και μεγάλες. Σε </a:t>
                      </a:r>
                      <a:r>
                        <a:rPr lang="en-US" sz="1600" baseline="0" dirty="0" smtClean="0"/>
                        <a:t>agar Candida ID </a:t>
                      </a:r>
                      <a:r>
                        <a:rPr lang="el-GR" sz="1600" baseline="0" dirty="0" smtClean="0"/>
                        <a:t>οι αποικίες της </a:t>
                      </a:r>
                      <a:r>
                        <a:rPr lang="en-US" sz="1600" i="1" baseline="0" dirty="0" smtClean="0"/>
                        <a:t>C. Albicans</a:t>
                      </a:r>
                      <a:r>
                        <a:rPr lang="el-GR" sz="1600" i="1" baseline="0" dirty="0" smtClean="0"/>
                        <a:t> </a:t>
                      </a:r>
                      <a:r>
                        <a:rPr lang="el-GR" sz="1600" i="0" baseline="0" dirty="0" smtClean="0"/>
                        <a:t>είναι μπλε</a:t>
                      </a:r>
                      <a:endParaRPr lang="el-GR" sz="1600" i="0" dirty="0"/>
                    </a:p>
                  </a:txBody>
                  <a:tcPr/>
                </a:tc>
              </a:tr>
              <a:tr h="370840">
                <a:tc>
                  <a:txBody>
                    <a:bodyPr/>
                    <a:lstStyle/>
                    <a:p>
                      <a:r>
                        <a:rPr lang="en-US" sz="1600" dirty="0" smtClean="0"/>
                        <a:t>Mycoplasma broth </a:t>
                      </a:r>
                      <a:r>
                        <a:rPr lang="el-GR" sz="1600" dirty="0" smtClean="0"/>
                        <a:t>και </a:t>
                      </a:r>
                      <a:r>
                        <a:rPr lang="en-US" sz="1600" dirty="0" smtClean="0"/>
                        <a:t>agar</a:t>
                      </a:r>
                      <a:endParaRPr lang="el-GR" sz="1600" dirty="0"/>
                    </a:p>
                  </a:txBody>
                  <a:tcPr/>
                </a:tc>
                <a:tc>
                  <a:txBody>
                    <a:bodyPr/>
                    <a:lstStyle/>
                    <a:p>
                      <a:r>
                        <a:rPr lang="el-GR" sz="1600" dirty="0" smtClean="0"/>
                        <a:t>Καλλιέργεια αερόβια ή/και αναερόβια στους</a:t>
                      </a:r>
                      <a:r>
                        <a:rPr lang="el-GR" sz="1600" baseline="0" dirty="0" smtClean="0"/>
                        <a:t>35-37</a:t>
                      </a:r>
                      <a:r>
                        <a:rPr lang="el-GR" sz="1600" baseline="30000" dirty="0" smtClean="0"/>
                        <a:t>ο</a:t>
                      </a:r>
                      <a:r>
                        <a:rPr lang="el-GR" sz="1600" baseline="0" dirty="0" smtClean="0"/>
                        <a:t> </a:t>
                      </a:r>
                      <a:r>
                        <a:rPr lang="en-US" sz="1600" baseline="0" dirty="0" smtClean="0"/>
                        <a:t>C</a:t>
                      </a:r>
                      <a:r>
                        <a:rPr lang="el-GR" sz="1600" baseline="0" dirty="0" smtClean="0"/>
                        <a:t>. Είναι απαραίτητη η καλλιέργεια και σε στερεό και σε ζωμό για την αρίθμηση. Παθολογικό είναι το δείγμα αν υπάρχουν &gt; 10</a:t>
                      </a:r>
                      <a:r>
                        <a:rPr lang="el-GR" sz="1600" baseline="30000" dirty="0" smtClean="0"/>
                        <a:t>4</a:t>
                      </a:r>
                      <a:r>
                        <a:rPr lang="el-GR" sz="1600" baseline="0" dirty="0" smtClean="0"/>
                        <a:t> </a:t>
                      </a:r>
                      <a:r>
                        <a:rPr lang="en-US" sz="1600" baseline="0" dirty="0" smtClean="0"/>
                        <a:t> </a:t>
                      </a:r>
                      <a:r>
                        <a:rPr lang="el-GR" sz="1600" baseline="0" dirty="0" smtClean="0"/>
                        <a:t>βακτήρια/</a:t>
                      </a:r>
                      <a:r>
                        <a:rPr lang="en-US" sz="1600" baseline="0" dirty="0" smtClean="0"/>
                        <a:t>ml</a:t>
                      </a:r>
                      <a:endParaRPr lang="el-GR" sz="1600" dirty="0"/>
                    </a:p>
                  </a:txBody>
                  <a:tcPr/>
                </a:tc>
              </a:tr>
              <a:tr h="370840">
                <a:tc>
                  <a:txBody>
                    <a:bodyPr/>
                    <a:lstStyle/>
                    <a:p>
                      <a:r>
                        <a:rPr lang="el-GR" sz="1600" dirty="0" smtClean="0"/>
                        <a:t>Αιματούχο </a:t>
                      </a:r>
                      <a:endParaRPr lang="el-GR" sz="1600" dirty="0"/>
                    </a:p>
                  </a:txBody>
                  <a:tcPr/>
                </a:tc>
                <a:tc>
                  <a:txBody>
                    <a:bodyPr/>
                    <a:lstStyle/>
                    <a:p>
                      <a:r>
                        <a:rPr lang="el-GR" sz="1600" dirty="0" smtClean="0"/>
                        <a:t>Καλλιέργεια αερόβια (αναπτύσσονται όλα τα μικρόβια) και αναερόβια (αναπτύσσεται</a:t>
                      </a:r>
                      <a:r>
                        <a:rPr lang="el-GR" sz="1600" baseline="0" dirty="0" smtClean="0"/>
                        <a:t> η </a:t>
                      </a:r>
                      <a:r>
                        <a:rPr lang="en-US" sz="1600" baseline="0" dirty="0" smtClean="0"/>
                        <a:t>Gardnerella, </a:t>
                      </a:r>
                      <a:r>
                        <a:rPr lang="el-GR" sz="1600" baseline="0" dirty="0" smtClean="0"/>
                        <a:t>με μικρές αιμολυτικές αποικίες)</a:t>
                      </a:r>
                      <a:endParaRPr lang="el-GR" sz="1600" dirty="0"/>
                    </a:p>
                  </a:txBody>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43174" y="1857364"/>
            <a:ext cx="4214842" cy="369332"/>
          </a:xfrm>
          <a:prstGeom prst="rect">
            <a:avLst/>
          </a:prstGeom>
          <a:noFill/>
        </p:spPr>
        <p:txBody>
          <a:bodyPr wrap="square" rtlCol="0">
            <a:spAutoFit/>
          </a:bodyPr>
          <a:lstStyle/>
          <a:p>
            <a:pPr algn="ctr"/>
            <a:r>
              <a:rPr lang="en-US" b="1" i="1" dirty="0" smtClean="0"/>
              <a:t>Trichomonas vaginalis</a:t>
            </a:r>
            <a:endParaRPr lang="el-GR" b="1" i="1" dirty="0"/>
          </a:p>
        </p:txBody>
      </p:sp>
      <p:sp>
        <p:nvSpPr>
          <p:cNvPr id="1026" name="AutoShape 2" descr="Αποτέλεσμα εικόνας για trichomonas vaginal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Eleni\Τα έγγραφά μου\Downloads\emtrichomonas-vaginalise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38" y="2000240"/>
            <a:ext cx="4214842" cy="2857520"/>
          </a:xfrm>
          <a:prstGeom prst="rect">
            <a:avLst/>
          </a:prstGeom>
          <a:noFill/>
        </p:spPr>
      </p:pic>
      <p:sp>
        <p:nvSpPr>
          <p:cNvPr id="5" name="4 - TextBox"/>
          <p:cNvSpPr txBox="1"/>
          <p:nvPr/>
        </p:nvSpPr>
        <p:spPr>
          <a:xfrm>
            <a:off x="5286380" y="2786058"/>
            <a:ext cx="3357586" cy="1477328"/>
          </a:xfrm>
          <a:prstGeom prst="rect">
            <a:avLst/>
          </a:prstGeom>
          <a:noFill/>
          <a:ln>
            <a:solidFill>
              <a:schemeClr val="tx2"/>
            </a:solidFill>
          </a:ln>
        </p:spPr>
        <p:txBody>
          <a:bodyPr wrap="square" rtlCol="0">
            <a:spAutoFit/>
          </a:bodyPr>
          <a:lstStyle/>
          <a:p>
            <a:r>
              <a:rPr lang="el-GR" dirty="0" smtClean="0"/>
              <a:t>Μαστιγοφόρο πρωτόζωο</a:t>
            </a:r>
          </a:p>
          <a:p>
            <a:r>
              <a:rPr lang="el-GR" dirty="0" smtClean="0"/>
              <a:t>Μέγεθος 15-30 μ</a:t>
            </a:r>
            <a:r>
              <a:rPr lang="en-US" dirty="0" smtClean="0"/>
              <a:t>m</a:t>
            </a:r>
            <a:endParaRPr lang="el-GR" dirty="0" smtClean="0"/>
          </a:p>
          <a:p>
            <a:r>
              <a:rPr lang="el-GR" dirty="0" smtClean="0"/>
              <a:t>Προκαλεί ουρηθρίτιδα στους άντρες και κολπίτιδα στις γυναίκες </a:t>
            </a:r>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6429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214290"/>
            <a:ext cx="5000660" cy="369332"/>
          </a:xfrm>
          <a:prstGeom prst="rect">
            <a:avLst/>
          </a:prstGeom>
          <a:noFill/>
        </p:spPr>
        <p:txBody>
          <a:bodyPr wrap="square" rtlCol="0">
            <a:spAutoFit/>
          </a:bodyPr>
          <a:lstStyle/>
          <a:p>
            <a:pPr algn="ctr"/>
            <a:r>
              <a:rPr lang="en-US" b="1" i="1" dirty="0" smtClean="0">
                <a:solidFill>
                  <a:schemeClr val="bg1"/>
                </a:solidFill>
              </a:rPr>
              <a:t>Trichomonas vaginalis</a:t>
            </a:r>
            <a:endParaRPr lang="el-GR" i="1" dirty="0">
              <a:solidFill>
                <a:schemeClr val="bg1"/>
              </a:solidFill>
            </a:endParaRPr>
          </a:p>
        </p:txBody>
      </p:sp>
      <p:graphicFrame>
        <p:nvGraphicFramePr>
          <p:cNvPr id="7" name="6 - Διάγραμμα"/>
          <p:cNvGraphicFramePr/>
          <p:nvPr/>
        </p:nvGraphicFramePr>
        <p:xfrm>
          <a:off x="1500166" y="4929198"/>
          <a:ext cx="6096000"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428596" y="1142984"/>
          <a:ext cx="609600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6786578" y="4214818"/>
            <a:ext cx="2214578"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600" dirty="0" smtClean="0"/>
              <a:t>Άμεση εξέταση γιατί σύντομα οι τριχομονάδες ακινητοποιούνται, στρογγυλοποιούνται και καταστρέφονται.</a:t>
            </a:r>
          </a:p>
          <a:p>
            <a:r>
              <a:rPr lang="el-GR" sz="1600" dirty="0" smtClean="0"/>
              <a:t>Δεν καλλιεργούνται σε κοινά θρεπτικά υλικά</a:t>
            </a:r>
            <a:endParaRPr lang="el-GR" sz="1600" dirty="0"/>
          </a:p>
        </p:txBody>
      </p:sp>
      <p:pic>
        <p:nvPicPr>
          <p:cNvPr id="6" name="Picture 2" descr="C:\Documents and Settings\Eleni\Τα έγγραφά μου\Downloads\trich-228.jpg"/>
          <p:cNvPicPr>
            <a:picLocks noChangeAspect="1" noChangeArrowheads="1"/>
          </p:cNvPicPr>
          <p:nvPr/>
        </p:nvPicPr>
        <p:blipFill>
          <a:blip r:embed="rId7" cstate="print"/>
          <a:srcRect/>
          <a:stretch>
            <a:fillRect/>
          </a:stretch>
        </p:blipFill>
        <p:spPr bwMode="auto">
          <a:xfrm>
            <a:off x="6715140" y="1643050"/>
            <a:ext cx="2171700" cy="21717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umbnail"/>
          <p:cNvPicPr>
            <a:picLocks noChangeAspect="1" noChangeArrowheads="1"/>
          </p:cNvPicPr>
          <p:nvPr/>
        </p:nvPicPr>
        <p:blipFill>
          <a:blip r:embed="rId2" cstate="print"/>
          <a:srcRect b="14285"/>
          <a:stretch>
            <a:fillRect/>
          </a:stretch>
        </p:blipFill>
        <p:spPr bwMode="auto">
          <a:xfrm>
            <a:off x="3071802" y="2071678"/>
            <a:ext cx="3286148" cy="2571768"/>
          </a:xfrm>
          <a:prstGeom prst="rect">
            <a:avLst/>
          </a:prstGeom>
          <a:noFill/>
          <a:ln w="9525">
            <a:noFill/>
            <a:miter lim="800000"/>
            <a:headEnd/>
            <a:tailEnd/>
          </a:ln>
        </p:spPr>
      </p:pic>
      <p:sp>
        <p:nvSpPr>
          <p:cNvPr id="7" name="6 - TextBox"/>
          <p:cNvSpPr txBox="1"/>
          <p:nvPr/>
        </p:nvSpPr>
        <p:spPr>
          <a:xfrm>
            <a:off x="3071802" y="4714884"/>
            <a:ext cx="3357586" cy="523220"/>
          </a:xfrm>
          <a:prstGeom prst="rect">
            <a:avLst/>
          </a:prstGeom>
          <a:noFill/>
        </p:spPr>
        <p:txBody>
          <a:bodyPr wrap="square" rtlCol="0">
            <a:spAutoFit/>
          </a:bodyPr>
          <a:lstStyle/>
          <a:p>
            <a:pPr algn="ctr"/>
            <a:r>
              <a:rPr lang="el-GR" sz="1400" dirty="0" smtClean="0"/>
              <a:t>Κύτταρα </a:t>
            </a:r>
            <a:r>
              <a:rPr lang="en-US" sz="1400" i="1" dirty="0" smtClean="0"/>
              <a:t>Trichomonas vaginalis</a:t>
            </a:r>
            <a:r>
              <a:rPr lang="el-GR" sz="1400" i="1" dirty="0" smtClean="0"/>
              <a:t> </a:t>
            </a:r>
            <a:r>
              <a:rPr lang="el-GR" sz="1400" dirty="0" smtClean="0"/>
              <a:t>στο μικροσκόπιο</a:t>
            </a:r>
            <a:endParaRPr lang="el-GR" sz="14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6429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214290"/>
            <a:ext cx="5000660" cy="646331"/>
          </a:xfrm>
          <a:prstGeom prst="rect">
            <a:avLst/>
          </a:prstGeom>
          <a:noFill/>
        </p:spPr>
        <p:txBody>
          <a:bodyPr wrap="square" rtlCol="0">
            <a:spAutoFit/>
          </a:bodyPr>
          <a:lstStyle/>
          <a:p>
            <a:pPr algn="ctr"/>
            <a:r>
              <a:rPr lang="en-US" b="1" i="1" dirty="0" smtClean="0">
                <a:solidFill>
                  <a:schemeClr val="bg1"/>
                </a:solidFill>
              </a:rPr>
              <a:t>Candida albicans</a:t>
            </a:r>
            <a:endParaRPr lang="el-GR" i="1" dirty="0" smtClean="0">
              <a:solidFill>
                <a:schemeClr val="bg1"/>
              </a:solidFill>
            </a:endParaRPr>
          </a:p>
          <a:p>
            <a:pPr algn="ctr"/>
            <a:endParaRPr lang="el-GR" dirty="0">
              <a:solidFill>
                <a:schemeClr val="bg1"/>
              </a:solidFill>
            </a:endParaRPr>
          </a:p>
        </p:txBody>
      </p:sp>
      <p:graphicFrame>
        <p:nvGraphicFramePr>
          <p:cNvPr id="7" name="6 - Διάγραμμα"/>
          <p:cNvGraphicFramePr/>
          <p:nvPr/>
        </p:nvGraphicFramePr>
        <p:xfrm>
          <a:off x="1500166" y="4714884"/>
          <a:ext cx="6096000"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8653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285852" y="857232"/>
            <a:ext cx="6500858" cy="707886"/>
          </a:xfrm>
          <a:prstGeom prst="rect">
            <a:avLst/>
          </a:prstGeom>
          <a:noFill/>
        </p:spPr>
        <p:txBody>
          <a:bodyPr wrap="square" rtlCol="0">
            <a:spAutoFit/>
          </a:bodyPr>
          <a:lstStyle/>
          <a:p>
            <a:pPr algn="ctr"/>
            <a:r>
              <a:rPr lang="el-GR" sz="2000" b="1" dirty="0" smtClean="0">
                <a:solidFill>
                  <a:schemeClr val="bg1"/>
                </a:solidFill>
              </a:rPr>
              <a:t>Ανίχνευση σε κολπικό δείγμα της </a:t>
            </a:r>
            <a:r>
              <a:rPr lang="en-US" sz="2000" b="1" i="1" dirty="0" smtClean="0">
                <a:solidFill>
                  <a:schemeClr val="bg1"/>
                </a:solidFill>
              </a:rPr>
              <a:t>Candida albicans</a:t>
            </a:r>
            <a:endParaRPr lang="el-GR" sz="2000" i="1" dirty="0" smtClean="0">
              <a:solidFill>
                <a:schemeClr val="bg1"/>
              </a:solidFill>
            </a:endParaRPr>
          </a:p>
          <a:p>
            <a:pPr algn="ctr"/>
            <a:r>
              <a:rPr lang="el-GR" sz="2000" b="1" dirty="0" smtClean="0">
                <a:solidFill>
                  <a:schemeClr val="bg1"/>
                </a:solidFill>
              </a:rPr>
              <a:t> </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142976" y="1397000"/>
          <a:ext cx="71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ullResImage" descr="2311199481"/>
          <p:cNvPicPr>
            <a:picLocks noChangeAspect="1" noChangeArrowheads="1"/>
          </p:cNvPicPr>
          <p:nvPr/>
        </p:nvPicPr>
        <p:blipFill>
          <a:blip r:embed="rId2" cstate="print"/>
          <a:srcRect/>
          <a:stretch>
            <a:fillRect/>
          </a:stretch>
        </p:blipFill>
        <p:spPr bwMode="auto">
          <a:xfrm>
            <a:off x="142844" y="714356"/>
            <a:ext cx="4114800" cy="3817938"/>
          </a:xfrm>
          <a:prstGeom prst="rect">
            <a:avLst/>
          </a:prstGeom>
          <a:noFill/>
          <a:ln w="9525">
            <a:noFill/>
            <a:miter lim="800000"/>
            <a:headEnd/>
            <a:tailEnd/>
          </a:ln>
        </p:spPr>
      </p:pic>
      <p:sp>
        <p:nvSpPr>
          <p:cNvPr id="5" name="4 - TextBox"/>
          <p:cNvSpPr txBox="1"/>
          <p:nvPr/>
        </p:nvSpPr>
        <p:spPr>
          <a:xfrm>
            <a:off x="285720" y="4621421"/>
            <a:ext cx="3929090" cy="307777"/>
          </a:xfrm>
          <a:prstGeom prst="rect">
            <a:avLst/>
          </a:prstGeom>
          <a:noFill/>
        </p:spPr>
        <p:txBody>
          <a:bodyPr wrap="square" rtlCol="0">
            <a:spAutoFit/>
          </a:bodyPr>
          <a:lstStyle/>
          <a:p>
            <a:pPr algn="ctr"/>
            <a:r>
              <a:rPr lang="el-GR" sz="1400" dirty="0" smtClean="0"/>
              <a:t>Καλλιέργεια </a:t>
            </a:r>
            <a:r>
              <a:rPr lang="en-US" sz="1400" i="1" dirty="0" smtClean="0"/>
              <a:t>Candida albicans</a:t>
            </a:r>
            <a:endParaRPr lang="el-GR" sz="1400" i="1" dirty="0"/>
          </a:p>
        </p:txBody>
      </p:sp>
      <p:pic>
        <p:nvPicPr>
          <p:cNvPr id="6" name="Picture 2" descr="candida"/>
          <p:cNvPicPr>
            <a:picLocks noChangeAspect="1" noChangeArrowheads="1"/>
          </p:cNvPicPr>
          <p:nvPr/>
        </p:nvPicPr>
        <p:blipFill>
          <a:blip r:embed="rId3" cstate="print"/>
          <a:srcRect/>
          <a:stretch>
            <a:fillRect/>
          </a:stretch>
        </p:blipFill>
        <p:spPr bwMode="auto">
          <a:xfrm>
            <a:off x="4857753" y="785794"/>
            <a:ext cx="4000528" cy="3786214"/>
          </a:xfrm>
          <a:prstGeom prst="rect">
            <a:avLst/>
          </a:prstGeom>
          <a:noFill/>
          <a:ln w="9525">
            <a:noFill/>
            <a:miter lim="800000"/>
            <a:headEnd/>
            <a:tailEnd/>
          </a:ln>
        </p:spPr>
      </p:pic>
      <p:sp>
        <p:nvSpPr>
          <p:cNvPr id="7" name="6 - TextBox"/>
          <p:cNvSpPr txBox="1"/>
          <p:nvPr/>
        </p:nvSpPr>
        <p:spPr>
          <a:xfrm>
            <a:off x="4929190" y="4621421"/>
            <a:ext cx="3571900" cy="307777"/>
          </a:xfrm>
          <a:prstGeom prst="rect">
            <a:avLst/>
          </a:prstGeom>
          <a:noFill/>
        </p:spPr>
        <p:txBody>
          <a:bodyPr wrap="square" rtlCol="0">
            <a:spAutoFit/>
          </a:bodyPr>
          <a:lstStyle/>
          <a:p>
            <a:pPr algn="ctr"/>
            <a:r>
              <a:rPr lang="el-GR" sz="1400" dirty="0" smtClean="0"/>
              <a:t>Υφές του μύκητα </a:t>
            </a:r>
            <a:r>
              <a:rPr lang="en-US" sz="1400" dirty="0" smtClean="0"/>
              <a:t>Candida</a:t>
            </a:r>
            <a:endParaRPr lang="el-G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6429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214290"/>
            <a:ext cx="5000660" cy="369332"/>
          </a:xfrm>
          <a:prstGeom prst="rect">
            <a:avLst/>
          </a:prstGeom>
          <a:noFill/>
        </p:spPr>
        <p:txBody>
          <a:bodyPr wrap="square" rtlCol="0">
            <a:spAutoFit/>
          </a:bodyPr>
          <a:lstStyle/>
          <a:p>
            <a:pPr algn="ctr"/>
            <a:r>
              <a:rPr lang="en-US" b="1" i="1" dirty="0" smtClean="0">
                <a:solidFill>
                  <a:schemeClr val="bg1"/>
                </a:solidFill>
              </a:rPr>
              <a:t>Gardnerella vaginalis</a:t>
            </a:r>
            <a:endParaRPr lang="el-GR" dirty="0">
              <a:solidFill>
                <a:schemeClr val="bg1"/>
              </a:solidFill>
            </a:endParaRPr>
          </a:p>
        </p:txBody>
      </p:sp>
      <p:graphicFrame>
        <p:nvGraphicFramePr>
          <p:cNvPr id="7" name="6 - Διάγραμμα"/>
          <p:cNvGraphicFramePr/>
          <p:nvPr/>
        </p:nvGraphicFramePr>
        <p:xfrm>
          <a:off x="1500166" y="4929198"/>
          <a:ext cx="6096000"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714348" y="1428736"/>
          <a:ext cx="764386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285852" y="857232"/>
            <a:ext cx="6500858" cy="707886"/>
          </a:xfrm>
          <a:prstGeom prst="rect">
            <a:avLst/>
          </a:prstGeom>
          <a:noFill/>
        </p:spPr>
        <p:txBody>
          <a:bodyPr wrap="square" rtlCol="0">
            <a:spAutoFit/>
          </a:bodyPr>
          <a:lstStyle/>
          <a:p>
            <a:pPr algn="ctr"/>
            <a:r>
              <a:rPr lang="el-GR" sz="2000" b="1" dirty="0" smtClean="0">
                <a:solidFill>
                  <a:schemeClr val="bg1"/>
                </a:solidFill>
              </a:rPr>
              <a:t>Ανίχνευση σε κολπικό δείγμα της </a:t>
            </a:r>
            <a:r>
              <a:rPr lang="en-US" sz="2000" b="1" i="1" dirty="0" smtClean="0">
                <a:solidFill>
                  <a:schemeClr val="bg1"/>
                </a:solidFill>
              </a:rPr>
              <a:t>Gardnerella vaginalis</a:t>
            </a:r>
            <a:endParaRPr lang="el-GR" sz="2000" i="1" dirty="0" smtClean="0">
              <a:solidFill>
                <a:schemeClr val="bg1"/>
              </a:solidFill>
            </a:endParaRPr>
          </a:p>
          <a:p>
            <a:pPr algn="ctr"/>
            <a:r>
              <a:rPr lang="el-GR" sz="2000" b="1" dirty="0" smtClean="0">
                <a:solidFill>
                  <a:schemeClr val="bg1"/>
                </a:solidFill>
              </a:rPr>
              <a:t> </a:t>
            </a:r>
            <a:endParaRPr lang="el-GR" sz="20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umbnail"/>
          <p:cNvPicPr>
            <a:picLocks noChangeAspect="1" noChangeArrowheads="1"/>
          </p:cNvPicPr>
          <p:nvPr/>
        </p:nvPicPr>
        <p:blipFill>
          <a:blip r:embed="rId2" cstate="print"/>
          <a:srcRect/>
          <a:stretch>
            <a:fillRect/>
          </a:stretch>
        </p:blipFill>
        <p:spPr bwMode="auto">
          <a:xfrm>
            <a:off x="2000232" y="1500174"/>
            <a:ext cx="2197105" cy="3143272"/>
          </a:xfrm>
          <a:prstGeom prst="rect">
            <a:avLst/>
          </a:prstGeom>
          <a:noFill/>
          <a:ln w="9525">
            <a:noFill/>
            <a:miter lim="800000"/>
            <a:headEnd/>
            <a:tailEnd/>
          </a:ln>
        </p:spPr>
      </p:pic>
      <p:pic>
        <p:nvPicPr>
          <p:cNvPr id="5123" name="Picture 3" descr="thumbnail"/>
          <p:cNvPicPr>
            <a:picLocks noChangeAspect="1" noChangeArrowheads="1"/>
          </p:cNvPicPr>
          <p:nvPr/>
        </p:nvPicPr>
        <p:blipFill>
          <a:blip r:embed="rId3" cstate="print"/>
          <a:srcRect/>
          <a:stretch>
            <a:fillRect/>
          </a:stretch>
        </p:blipFill>
        <p:spPr bwMode="auto">
          <a:xfrm>
            <a:off x="4714876" y="1533520"/>
            <a:ext cx="1785950" cy="1323976"/>
          </a:xfrm>
          <a:prstGeom prst="rect">
            <a:avLst/>
          </a:prstGeom>
          <a:noFill/>
          <a:ln w="9525">
            <a:noFill/>
            <a:miter lim="800000"/>
            <a:headEnd/>
            <a:tailEnd/>
          </a:ln>
        </p:spPr>
      </p:pic>
      <p:pic>
        <p:nvPicPr>
          <p:cNvPr id="5124" name="Picture 4" descr="thumbnail"/>
          <p:cNvPicPr>
            <a:picLocks noChangeAspect="1" noChangeArrowheads="1"/>
          </p:cNvPicPr>
          <p:nvPr/>
        </p:nvPicPr>
        <p:blipFill>
          <a:blip r:embed="rId4" cstate="print"/>
          <a:srcRect/>
          <a:stretch>
            <a:fillRect/>
          </a:stretch>
        </p:blipFill>
        <p:spPr bwMode="auto">
          <a:xfrm>
            <a:off x="4714876" y="3000372"/>
            <a:ext cx="1714512" cy="1643074"/>
          </a:xfrm>
          <a:prstGeom prst="rect">
            <a:avLst/>
          </a:prstGeom>
          <a:noFill/>
          <a:ln w="9525">
            <a:noFill/>
            <a:miter lim="800000"/>
            <a:headEnd/>
            <a:tailEnd/>
          </a:ln>
        </p:spPr>
      </p:pic>
      <p:sp>
        <p:nvSpPr>
          <p:cNvPr id="7" name="6 - TextBox"/>
          <p:cNvSpPr txBox="1"/>
          <p:nvPr/>
        </p:nvSpPr>
        <p:spPr>
          <a:xfrm>
            <a:off x="2643174" y="4835735"/>
            <a:ext cx="3714776" cy="307777"/>
          </a:xfrm>
          <a:prstGeom prst="rect">
            <a:avLst/>
          </a:prstGeom>
          <a:noFill/>
        </p:spPr>
        <p:txBody>
          <a:bodyPr wrap="square" rtlCol="0">
            <a:spAutoFit/>
          </a:bodyPr>
          <a:lstStyle/>
          <a:p>
            <a:pPr algn="ctr"/>
            <a:r>
              <a:rPr lang="en-US" sz="1400" dirty="0" smtClean="0"/>
              <a:t>Clue cells</a:t>
            </a:r>
            <a:r>
              <a:rPr lang="en-GB" sz="1400" dirty="0" smtClean="0"/>
              <a:t> (</a:t>
            </a:r>
            <a:r>
              <a:rPr lang="el-GR" sz="1400" dirty="0" smtClean="0"/>
              <a:t>λοίμωξη από </a:t>
            </a:r>
            <a:r>
              <a:rPr lang="en-US" sz="1400" i="1" dirty="0" smtClean="0"/>
              <a:t>Gardnerella vaginalis</a:t>
            </a:r>
            <a:r>
              <a:rPr lang="en-US" sz="1400" dirty="0" smtClean="0"/>
              <a:t>)</a:t>
            </a:r>
            <a:endParaRPr lang="el-GR"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500042"/>
          <a:ext cx="6096000" cy="548640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Εργαστηριακή διάγνωση κολπίτιδας- τραχηλίτιδας συνοπτικά</a:t>
                      </a:r>
                    </a:p>
                    <a:p>
                      <a:endParaRPr lang="el-GR" dirty="0"/>
                    </a:p>
                  </a:txBody>
                  <a:tcPr/>
                </a:tc>
              </a:tr>
              <a:tr h="370840">
                <a:tc>
                  <a:txBody>
                    <a:bodyPr/>
                    <a:lstStyle/>
                    <a:p>
                      <a:r>
                        <a:rPr lang="el-GR" sz="1600" dirty="0" smtClean="0"/>
                        <a:t>1. Λήψη δείγματος</a:t>
                      </a:r>
                      <a:r>
                        <a:rPr lang="el-GR" sz="1600" baseline="0" dirty="0" smtClean="0"/>
                        <a:t> με δύο στυλεούς. Ο ένας χρησιμοποιείται για άμεσα παρασκευάσματα (νωπό και </a:t>
                      </a:r>
                      <a:r>
                        <a:rPr lang="en-US" sz="1600" baseline="0" dirty="0" smtClean="0"/>
                        <a:t>Gram) </a:t>
                      </a:r>
                      <a:r>
                        <a:rPr lang="el-GR" sz="1600" baseline="0" dirty="0" smtClean="0"/>
                        <a:t>και ο άλλος για καλλιέργεια. Ένας τρίτος στυλεός χρησιμοποιείται για τη λήψη ενδοτραχηλικού επιχρίσματος για χλαμύδια (με βουρτσάκι, ειδικός για συλλογή κυττάρων)</a:t>
                      </a:r>
                      <a:endParaRPr lang="el-GR" sz="1600" dirty="0"/>
                    </a:p>
                  </a:txBody>
                  <a:tcPr/>
                </a:tc>
              </a:tr>
              <a:tr h="370840">
                <a:tc>
                  <a:txBody>
                    <a:bodyPr/>
                    <a:lstStyle/>
                    <a:p>
                      <a:r>
                        <a:rPr lang="el-GR" sz="1600" dirty="0" smtClean="0"/>
                        <a:t>2. Με τη χρώση </a:t>
                      </a:r>
                      <a:r>
                        <a:rPr lang="en-US" sz="1600" dirty="0" smtClean="0"/>
                        <a:t>Gram </a:t>
                      </a:r>
                      <a:r>
                        <a:rPr lang="el-GR" sz="1600" dirty="0" smtClean="0"/>
                        <a:t>αποκαλύπτονται</a:t>
                      </a:r>
                      <a:r>
                        <a:rPr lang="el-GR" sz="1600" baseline="0" dirty="0" smtClean="0"/>
                        <a:t> πυοσφαίρια, βλαστοσπόρια, ψευδομυκητύλια, </a:t>
                      </a:r>
                      <a:r>
                        <a:rPr lang="en-US" sz="1600" baseline="0" dirty="0" smtClean="0"/>
                        <a:t>clue cells</a:t>
                      </a:r>
                      <a:r>
                        <a:rPr lang="el-GR" sz="1600" baseline="0" dirty="0" smtClean="0"/>
                        <a:t>, </a:t>
                      </a:r>
                      <a:r>
                        <a:rPr lang="en-US" sz="1600" baseline="0" dirty="0" smtClean="0"/>
                        <a:t>Gram (+)</a:t>
                      </a:r>
                      <a:r>
                        <a:rPr lang="el-GR" sz="1600" baseline="0" dirty="0" smtClean="0"/>
                        <a:t> βακτηρίδια (</a:t>
                      </a:r>
                      <a:r>
                        <a:rPr lang="el-GR" sz="1600" baseline="0" dirty="0" err="1" smtClean="0"/>
                        <a:t>γαλακτοβάκιλλοι</a:t>
                      </a:r>
                      <a:r>
                        <a:rPr lang="el-GR" sz="1600" baseline="0" dirty="0" smtClean="0"/>
                        <a:t>), </a:t>
                      </a:r>
                      <a:r>
                        <a:rPr lang="en-US" sz="1600" baseline="0" dirty="0" smtClean="0"/>
                        <a:t>Gram (+) </a:t>
                      </a:r>
                      <a:r>
                        <a:rPr lang="el-GR" sz="1600" baseline="0" dirty="0" smtClean="0"/>
                        <a:t>και </a:t>
                      </a:r>
                      <a:r>
                        <a:rPr lang="en-US" sz="1600" baseline="0" dirty="0" smtClean="0"/>
                        <a:t>Gram (-)</a:t>
                      </a:r>
                      <a:r>
                        <a:rPr lang="el-GR" sz="1600" baseline="0" dirty="0" smtClean="0"/>
                        <a:t> κόκκοι</a:t>
                      </a:r>
                      <a:endParaRPr lang="el-GR" sz="1600" dirty="0"/>
                    </a:p>
                  </a:txBody>
                  <a:tcPr/>
                </a:tc>
              </a:tr>
              <a:tr h="370840">
                <a:tc>
                  <a:txBody>
                    <a:bodyPr/>
                    <a:lstStyle/>
                    <a:p>
                      <a:r>
                        <a:rPr lang="el-GR" sz="1600" dirty="0" smtClean="0"/>
                        <a:t>3. Η καλλιέργεια σε εκλεκτικά θρεπτικά υλικά αποκαλύπτει το γονόκοκκο, τη</a:t>
                      </a:r>
                      <a:r>
                        <a:rPr lang="el-GR" sz="1600" baseline="0" dirty="0" smtClean="0"/>
                        <a:t> </a:t>
                      </a:r>
                      <a:r>
                        <a:rPr lang="en-US" sz="1600" i="1" baseline="0" dirty="0" smtClean="0"/>
                        <a:t>Gardnerella vaginalis </a:t>
                      </a:r>
                      <a:r>
                        <a:rPr lang="el-GR" sz="1600" baseline="0" dirty="0" smtClean="0"/>
                        <a:t>και τη </a:t>
                      </a:r>
                      <a:r>
                        <a:rPr lang="en-US" sz="1600" i="1" baseline="0" dirty="0" smtClean="0"/>
                        <a:t>Candida sp</a:t>
                      </a:r>
                      <a:r>
                        <a:rPr lang="el-GR" sz="1600" baseline="0" dirty="0" smtClean="0"/>
                        <a:t>. Η καλλιέργεια σε υλικό για μυκοπλάσματα αποκαλύπτει τα</a:t>
                      </a:r>
                      <a:r>
                        <a:rPr lang="en-US" sz="1600" baseline="0" dirty="0" smtClean="0"/>
                        <a:t> </a:t>
                      </a:r>
                      <a:r>
                        <a:rPr lang="en-US" sz="1600" i="1" baseline="0" dirty="0" smtClean="0"/>
                        <a:t>M. Hominis</a:t>
                      </a:r>
                      <a:r>
                        <a:rPr lang="el-GR" sz="1600" i="1" baseline="0" dirty="0" smtClean="0"/>
                        <a:t> </a:t>
                      </a:r>
                      <a:r>
                        <a:rPr lang="el-GR" sz="1600" baseline="0" dirty="0" smtClean="0"/>
                        <a:t>και</a:t>
                      </a:r>
                      <a:r>
                        <a:rPr lang="en-US" sz="1600" baseline="0" dirty="0" smtClean="0"/>
                        <a:t> </a:t>
                      </a:r>
                      <a:r>
                        <a:rPr lang="en-US" sz="1600" i="1" baseline="0" dirty="0" smtClean="0"/>
                        <a:t>U. Urealyticum</a:t>
                      </a:r>
                      <a:r>
                        <a:rPr lang="el-GR" sz="1600" baseline="0" dirty="0" smtClean="0"/>
                        <a:t>. Το </a:t>
                      </a:r>
                      <a:r>
                        <a:rPr lang="en-US" sz="1600" i="1" baseline="0" dirty="0" smtClean="0"/>
                        <a:t>M. genitalium </a:t>
                      </a:r>
                      <a:r>
                        <a:rPr lang="el-GR" sz="1600" baseline="0" dirty="0" smtClean="0"/>
                        <a:t>καλλιεργείται αργά (μέχρι ένα μήνα) και για το λόγο αυτό ανιχνεύεται με</a:t>
                      </a:r>
                      <a:r>
                        <a:rPr lang="en-US" sz="1600" baseline="0" dirty="0" smtClean="0"/>
                        <a:t> PCR  </a:t>
                      </a:r>
                      <a:endParaRPr lang="el-GR" sz="1600" dirty="0"/>
                    </a:p>
                  </a:txBody>
                  <a:tcPr/>
                </a:tc>
              </a:tr>
              <a:tr h="370840">
                <a:tc>
                  <a:txBody>
                    <a:bodyPr/>
                    <a:lstStyle/>
                    <a:p>
                      <a:r>
                        <a:rPr lang="el-GR" sz="1600" dirty="0" smtClean="0"/>
                        <a:t>4. Παθογόνοι μικροοργανισμοί που δεν αποκαλύπτονται με τη</a:t>
                      </a:r>
                      <a:r>
                        <a:rPr lang="el-GR" sz="1600" baseline="0" dirty="0" smtClean="0"/>
                        <a:t> μικροσκόπηση ή την καλλιέργεια σε κοινά θρεπτικά υλικά είναι τα μυκοπλάσματα και τα χλαμύδια του τραχώματος</a:t>
                      </a:r>
                      <a:endParaRPr lang="el-GR" sz="1600" dirty="0"/>
                    </a:p>
                  </a:txBody>
                  <a:tcPr/>
                </a:tc>
              </a:tr>
              <a:tr h="370840">
                <a:tc>
                  <a:txBody>
                    <a:bodyPr/>
                    <a:lstStyle/>
                    <a:p>
                      <a:r>
                        <a:rPr lang="el-GR" sz="1600" dirty="0" smtClean="0"/>
                        <a:t>5. Τα χλαμύδια του τραχώματος ανιχνεύονται με ανοσοφθορισμό, </a:t>
                      </a:r>
                      <a:r>
                        <a:rPr lang="en-US" sz="1600" dirty="0" smtClean="0"/>
                        <a:t>PCR</a:t>
                      </a:r>
                      <a:r>
                        <a:rPr lang="el-GR" sz="1600" dirty="0" smtClean="0"/>
                        <a:t> ή υβριδισμό</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85984" y="1714488"/>
            <a:ext cx="4143404" cy="646331"/>
          </a:xfrm>
          <a:prstGeom prst="rect">
            <a:avLst/>
          </a:prstGeom>
          <a:noFill/>
          <a:ln>
            <a:solidFill>
              <a:schemeClr val="tx2"/>
            </a:solidFill>
          </a:ln>
        </p:spPr>
        <p:txBody>
          <a:bodyPr wrap="square" rtlCol="0">
            <a:spAutoFit/>
          </a:bodyPr>
          <a:lstStyle/>
          <a:p>
            <a:pPr algn="ctr"/>
            <a:r>
              <a:rPr lang="el-GR" b="1" dirty="0" smtClean="0"/>
              <a:t>ΕΞΕΤΑΣΕΙΣ ΕΝΔΟΤΡΑΧΗΛΙΚΟΥ ΕΠΙΧΡΙΣΜΑΤΟΣ</a:t>
            </a:r>
            <a:endParaRPr lang="el-GR" dirty="0"/>
          </a:p>
        </p:txBody>
      </p:sp>
      <p:sp>
        <p:nvSpPr>
          <p:cNvPr id="5" name="4 - TextBox"/>
          <p:cNvSpPr txBox="1"/>
          <p:nvPr/>
        </p:nvSpPr>
        <p:spPr>
          <a:xfrm>
            <a:off x="2285984" y="2500306"/>
            <a:ext cx="4143404" cy="1754326"/>
          </a:xfrm>
          <a:prstGeom prst="rect">
            <a:avLst/>
          </a:prstGeom>
          <a:noFill/>
          <a:ln>
            <a:solidFill>
              <a:schemeClr val="tx2"/>
            </a:solidFill>
          </a:ln>
        </p:spPr>
        <p:txBody>
          <a:bodyPr wrap="square" rtlCol="0">
            <a:spAutoFit/>
          </a:bodyPr>
          <a:lstStyle/>
          <a:p>
            <a:r>
              <a:rPr lang="el-GR" b="1" dirty="0" smtClean="0"/>
              <a:t>Αναζητούνται τα βακτήρια :</a:t>
            </a:r>
            <a:endParaRPr lang="el-GR" dirty="0" smtClean="0"/>
          </a:p>
          <a:p>
            <a:r>
              <a:rPr lang="el-GR" dirty="0" smtClean="0"/>
              <a:t> </a:t>
            </a:r>
          </a:p>
          <a:p>
            <a:pPr marL="342900" indent="-342900">
              <a:buFont typeface="+mj-lt"/>
              <a:buAutoNum type="arabicPeriod"/>
            </a:pPr>
            <a:r>
              <a:rPr lang="el-GR" dirty="0" smtClean="0"/>
              <a:t>Γονόκοκκος</a:t>
            </a:r>
          </a:p>
          <a:p>
            <a:pPr marL="342900" indent="-342900">
              <a:buFont typeface="+mj-lt"/>
              <a:buAutoNum type="arabicPeriod"/>
            </a:pPr>
            <a:r>
              <a:rPr lang="en-US" dirty="0" smtClean="0"/>
              <a:t>Chlamydia trachomatis</a:t>
            </a:r>
            <a:endParaRPr lang="el-GR" dirty="0" smtClean="0"/>
          </a:p>
          <a:p>
            <a:pPr marL="342900" indent="-342900">
              <a:buFont typeface="+mj-lt"/>
              <a:buAutoNum type="arabicPeriod"/>
            </a:pPr>
            <a:r>
              <a:rPr lang="el-GR" dirty="0" smtClean="0"/>
              <a:t>Μυκόπλασμα</a:t>
            </a:r>
          </a:p>
          <a:p>
            <a:endParaRPr lang="el-G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2285984" y="714356"/>
            <a:ext cx="4429156" cy="369332"/>
          </a:xfrm>
          <a:prstGeom prst="rect">
            <a:avLst/>
          </a:prstGeom>
          <a:noFill/>
        </p:spPr>
        <p:txBody>
          <a:bodyPr wrap="square" rtlCol="0">
            <a:spAutoFit/>
          </a:bodyPr>
          <a:lstStyle/>
          <a:p>
            <a:pPr algn="ctr"/>
            <a:r>
              <a:rPr lang="el-GR" b="1" dirty="0" smtClean="0">
                <a:solidFill>
                  <a:schemeClr val="bg1"/>
                </a:solidFill>
              </a:rPr>
              <a:t>ΕΡΓΑΣΤΗΡΙΑΚΗ ΔΙΑΓΝΩΣΗ  ΧΛΑΜΥΔΙΩΝ</a:t>
            </a:r>
            <a:endParaRPr lang="el-GR" dirty="0">
              <a:solidFill>
                <a:schemeClr val="bg1"/>
              </a:solidFill>
            </a:endParaRPr>
          </a:p>
        </p:txBody>
      </p:sp>
      <p:graphicFrame>
        <p:nvGraphicFramePr>
          <p:cNvPr id="7" name="6 - Διάγραμμα"/>
          <p:cNvGraphicFramePr/>
          <p:nvPr/>
        </p:nvGraphicFramePr>
        <p:xfrm>
          <a:off x="1285852" y="12144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TextBox"/>
          <p:cNvSpPr txBox="1"/>
          <p:nvPr/>
        </p:nvSpPr>
        <p:spPr>
          <a:xfrm>
            <a:off x="4857752" y="5143512"/>
            <a:ext cx="414340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600" b="1" dirty="0" smtClean="0"/>
              <a:t>Τα χλαμύδια </a:t>
            </a:r>
            <a:r>
              <a:rPr lang="el-GR" sz="1600" b="1" u="sng" dirty="0" smtClean="0"/>
              <a:t>δε φαίνονται</a:t>
            </a:r>
            <a:r>
              <a:rPr lang="el-GR" sz="1600" b="1" dirty="0" smtClean="0"/>
              <a:t> στο απλό μικροσκόπιο και</a:t>
            </a:r>
            <a:endParaRPr lang="el-GR" sz="1600" dirty="0" smtClean="0"/>
          </a:p>
          <a:p>
            <a:r>
              <a:rPr lang="el-GR" sz="1600" b="1" dirty="0" smtClean="0"/>
              <a:t> </a:t>
            </a:r>
            <a:r>
              <a:rPr lang="el-GR" sz="1600" b="1" u="sng" dirty="0" smtClean="0"/>
              <a:t>δεν καλλιεργούνται</a:t>
            </a:r>
            <a:r>
              <a:rPr lang="el-GR" sz="1600" b="1" dirty="0" smtClean="0"/>
              <a:t> σε συνήθη θρεπτικά υλικά.</a:t>
            </a:r>
            <a:endParaRPr lang="el-GR" sz="1600" dirty="0" smtClean="0"/>
          </a:p>
          <a:p>
            <a:r>
              <a:rPr lang="el-GR" sz="1600" b="1" dirty="0" smtClean="0"/>
              <a:t>Αναπτύσσονται ενδοκυττάρια και καλλιεργούνται μόνο σε κυτταροκαλλιέργειες</a:t>
            </a:r>
            <a:endParaRPr lang="el-G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9286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571604" y="1857364"/>
            <a:ext cx="6286544" cy="369332"/>
          </a:xfrm>
          <a:prstGeom prst="rect">
            <a:avLst/>
          </a:prstGeom>
          <a:noFill/>
        </p:spPr>
        <p:txBody>
          <a:bodyPr wrap="square" rtlCol="0">
            <a:spAutoFit/>
          </a:bodyPr>
          <a:lstStyle/>
          <a:p>
            <a:pPr algn="ctr"/>
            <a:r>
              <a:rPr lang="el-GR" b="1" dirty="0" smtClean="0"/>
              <a:t>Ανοσοφθορισμός</a:t>
            </a:r>
            <a:endParaRPr lang="el-GR" dirty="0"/>
          </a:p>
        </p:txBody>
      </p:sp>
      <p:sp>
        <p:nvSpPr>
          <p:cNvPr id="6" name="5 - TextBox"/>
          <p:cNvSpPr txBox="1"/>
          <p:nvPr/>
        </p:nvSpPr>
        <p:spPr>
          <a:xfrm>
            <a:off x="1500166" y="4214818"/>
            <a:ext cx="6072230" cy="1569660"/>
          </a:xfrm>
          <a:prstGeom prst="rect">
            <a:avLst/>
          </a:prstGeom>
          <a:noFill/>
          <a:ln>
            <a:solidFill>
              <a:schemeClr val="tx2"/>
            </a:solidFill>
          </a:ln>
        </p:spPr>
        <p:txBody>
          <a:bodyPr wrap="square" rtlCol="0">
            <a:spAutoFit/>
          </a:bodyPr>
          <a:lstStyle/>
          <a:p>
            <a:pPr algn="ctr"/>
            <a:r>
              <a:rPr lang="el-GR" sz="2000" b="1" dirty="0" smtClean="0"/>
              <a:t>Υβριδισμός – </a:t>
            </a:r>
            <a:r>
              <a:rPr lang="en-US" sz="2000" b="1" dirty="0" smtClean="0"/>
              <a:t>PCR</a:t>
            </a:r>
            <a:endParaRPr lang="el-GR" sz="2000" b="1" dirty="0" smtClean="0"/>
          </a:p>
          <a:p>
            <a:pPr algn="ctr"/>
            <a:endParaRPr lang="el-GR" sz="2000" b="1" dirty="0" smtClean="0">
              <a:solidFill>
                <a:schemeClr val="bg1"/>
              </a:solidFill>
            </a:endParaRPr>
          </a:p>
          <a:p>
            <a:pPr lvl="0"/>
            <a:r>
              <a:rPr lang="el-GR" b="1" dirty="0" smtClean="0"/>
              <a:t>Ανίχνευση ειδικών αλληλουχιών </a:t>
            </a:r>
            <a:r>
              <a:rPr lang="en-US" b="1" dirty="0" smtClean="0"/>
              <a:t>DNA </a:t>
            </a:r>
            <a:r>
              <a:rPr lang="el-GR" b="1" dirty="0" smtClean="0"/>
              <a:t>των χλαμυδίων με την προσθήκη ιχνηθέτη (</a:t>
            </a:r>
            <a:r>
              <a:rPr lang="en-US" b="1" dirty="0" smtClean="0"/>
              <a:t>probe</a:t>
            </a:r>
            <a:r>
              <a:rPr lang="el-GR" b="1" dirty="0" smtClean="0"/>
              <a:t>)                            </a:t>
            </a:r>
            <a:endParaRPr lang="el-GR" dirty="0" smtClean="0"/>
          </a:p>
          <a:p>
            <a:pPr algn="ctr"/>
            <a:endParaRPr lang="el-GR" sz="2000" dirty="0">
              <a:solidFill>
                <a:schemeClr val="bg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3571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14480" y="4497181"/>
            <a:ext cx="6143668" cy="646331"/>
          </a:xfrm>
          <a:prstGeom prst="rect">
            <a:avLst/>
          </a:prstGeom>
          <a:noFill/>
        </p:spPr>
        <p:txBody>
          <a:bodyPr wrap="square" rtlCol="0">
            <a:spAutoFit/>
          </a:bodyPr>
          <a:lstStyle/>
          <a:p>
            <a:pPr algn="ctr"/>
            <a:r>
              <a:rPr lang="el-GR" b="1" u="sng" dirty="0" smtClean="0"/>
              <a:t>Θεραπεία με τα αντιβιοτικά:</a:t>
            </a:r>
            <a:endParaRPr lang="el-GR" dirty="0" smtClean="0"/>
          </a:p>
          <a:p>
            <a:pPr algn="ctr"/>
            <a:r>
              <a:rPr lang="en-US" b="1" dirty="0" smtClean="0"/>
              <a:t>Tetracycline</a:t>
            </a:r>
            <a:r>
              <a:rPr lang="en-GB" b="1" dirty="0" smtClean="0"/>
              <a:t>,</a:t>
            </a:r>
            <a:r>
              <a:rPr lang="el-GR" b="1" dirty="0" smtClean="0"/>
              <a:t> </a:t>
            </a:r>
            <a:r>
              <a:rPr lang="en-US" b="1" dirty="0" err="1" smtClean="0"/>
              <a:t>Pepfloxacin</a:t>
            </a:r>
            <a:r>
              <a:rPr lang="en-GB" b="1" dirty="0" smtClean="0"/>
              <a:t>,</a:t>
            </a:r>
            <a:r>
              <a:rPr lang="el-GR" b="1" dirty="0" smtClean="0">
                <a:sym typeface="Bookshelf Symbol 7"/>
              </a:rPr>
              <a:t> </a:t>
            </a:r>
            <a:r>
              <a:rPr lang="el-GR" b="1" dirty="0" smtClean="0"/>
              <a:t> </a:t>
            </a:r>
            <a:r>
              <a:rPr lang="en-US" b="1" dirty="0" smtClean="0"/>
              <a:t>Erythromycin</a:t>
            </a:r>
            <a:endParaRPr lang="el-G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47664" y="1928802"/>
            <a:ext cx="6048672" cy="369332"/>
          </a:xfrm>
          <a:prstGeom prst="rect">
            <a:avLst/>
          </a:prstGeom>
          <a:solidFill>
            <a:schemeClr val="tx2">
              <a:lumMod val="40000"/>
              <a:lumOff val="60000"/>
            </a:schemeClr>
          </a:solidFill>
        </p:spPr>
        <p:txBody>
          <a:bodyPr wrap="square" rtlCol="0">
            <a:spAutoFit/>
          </a:bodyPr>
          <a:lstStyle/>
          <a:p>
            <a:pPr algn="ctr"/>
            <a:r>
              <a:rPr lang="el-GR" b="1" dirty="0" smtClean="0"/>
              <a:t>Έλκη και υγρά</a:t>
            </a:r>
            <a:endParaRPr lang="el-GR" dirty="0"/>
          </a:p>
        </p:txBody>
      </p:sp>
      <p:graphicFrame>
        <p:nvGraphicFramePr>
          <p:cNvPr id="5" name="4 - Πίνακας"/>
          <p:cNvGraphicFramePr>
            <a:graphicFrameLocks noGrp="1"/>
          </p:cNvGraphicFramePr>
          <p:nvPr/>
        </p:nvGraphicFramePr>
        <p:xfrm>
          <a:off x="1524000" y="2462544"/>
          <a:ext cx="6096000" cy="185420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Αίτια λοιμώξεων</a:t>
                      </a:r>
                      <a:endParaRPr lang="el-GR" dirty="0"/>
                    </a:p>
                  </a:txBody>
                  <a:tcPr/>
                </a:tc>
              </a:tr>
              <a:tr h="370840">
                <a:tc>
                  <a:txBody>
                    <a:bodyPr/>
                    <a:lstStyle/>
                    <a:p>
                      <a:pPr algn="ctr"/>
                      <a:r>
                        <a:rPr lang="el-GR" sz="1800" b="0" kern="1200" dirty="0" smtClean="0">
                          <a:solidFill>
                            <a:schemeClr val="dk1"/>
                          </a:solidFill>
                          <a:latin typeface="+mn-lt"/>
                          <a:ea typeface="+mn-ea"/>
                          <a:cs typeface="+mn-cs"/>
                        </a:rPr>
                        <a:t>Τρεπόνεμα το ωχρό (</a:t>
                      </a:r>
                      <a:r>
                        <a:rPr lang="en-US" sz="1800" b="0" i="1" kern="1200" dirty="0" smtClean="0">
                          <a:solidFill>
                            <a:schemeClr val="dk1"/>
                          </a:solidFill>
                          <a:latin typeface="+mn-lt"/>
                          <a:ea typeface="+mn-ea"/>
                          <a:cs typeface="+mn-cs"/>
                        </a:rPr>
                        <a:t>Treponema pallidum</a:t>
                      </a:r>
                      <a:r>
                        <a:rPr lang="el-GR" sz="1800" b="0" kern="1200" dirty="0" smtClean="0">
                          <a:solidFill>
                            <a:schemeClr val="dk1"/>
                          </a:solidFill>
                          <a:latin typeface="+mn-lt"/>
                          <a:ea typeface="+mn-ea"/>
                          <a:cs typeface="+mn-cs"/>
                        </a:rPr>
                        <a:t>)</a:t>
                      </a:r>
                      <a:endParaRPr lang="el-GR" b="0" dirty="0"/>
                    </a:p>
                  </a:txBody>
                  <a:tcPr/>
                </a:tc>
              </a:tr>
              <a:tr h="370840">
                <a:tc>
                  <a:txBody>
                    <a:bodyPr/>
                    <a:lstStyle/>
                    <a:p>
                      <a:pPr algn="ctr"/>
                      <a:r>
                        <a:rPr lang="en-US" sz="1800" b="0" kern="1200" dirty="0" err="1" smtClean="0">
                          <a:solidFill>
                            <a:schemeClr val="dk1"/>
                          </a:solidFill>
                          <a:latin typeface="+mn-lt"/>
                          <a:ea typeface="+mn-ea"/>
                          <a:cs typeface="+mn-cs"/>
                        </a:rPr>
                        <a:t>Haemophilus</a:t>
                      </a:r>
                      <a:r>
                        <a:rPr lang="en-US" sz="1800" b="0" kern="1200" dirty="0" smtClean="0">
                          <a:solidFill>
                            <a:schemeClr val="dk1"/>
                          </a:solidFill>
                          <a:latin typeface="+mn-lt"/>
                          <a:ea typeface="+mn-ea"/>
                          <a:cs typeface="+mn-cs"/>
                        </a:rPr>
                        <a:t> ducreyi</a:t>
                      </a:r>
                      <a:endParaRPr lang="el-GR" sz="1800" b="0" kern="1200" dirty="0" smtClean="0">
                        <a:solidFill>
                          <a:schemeClr val="dk1"/>
                        </a:solidFill>
                        <a:latin typeface="+mn-lt"/>
                        <a:ea typeface="+mn-ea"/>
                        <a:cs typeface="+mn-cs"/>
                      </a:endParaRPr>
                    </a:p>
                  </a:txBody>
                  <a:tcPr/>
                </a:tc>
              </a:tr>
              <a:tr h="370840">
                <a:tc>
                  <a:txBody>
                    <a:bodyPr/>
                    <a:lstStyle/>
                    <a:p>
                      <a:pPr algn="ctr"/>
                      <a:r>
                        <a:rPr lang="en-US" sz="1800" b="0" kern="1200" dirty="0" err="1" smtClean="0">
                          <a:solidFill>
                            <a:schemeClr val="dk1"/>
                          </a:solidFill>
                          <a:latin typeface="+mn-lt"/>
                          <a:ea typeface="+mn-ea"/>
                          <a:cs typeface="+mn-cs"/>
                        </a:rPr>
                        <a:t>Calymmatobacterium</a:t>
                      </a:r>
                      <a:r>
                        <a:rPr lang="en-US" sz="1800" b="0" kern="1200" dirty="0" smtClean="0">
                          <a:solidFill>
                            <a:schemeClr val="dk1"/>
                          </a:solidFill>
                          <a:latin typeface="+mn-lt"/>
                          <a:ea typeface="+mn-ea"/>
                          <a:cs typeface="+mn-cs"/>
                        </a:rPr>
                        <a:t> </a:t>
                      </a:r>
                      <a:r>
                        <a:rPr lang="en-US" sz="1800" b="0" kern="1200" dirty="0" err="1" smtClean="0">
                          <a:solidFill>
                            <a:schemeClr val="dk1"/>
                          </a:solidFill>
                          <a:latin typeface="+mn-lt"/>
                          <a:ea typeface="+mn-ea"/>
                          <a:cs typeface="+mn-cs"/>
                        </a:rPr>
                        <a:t>granulomatis</a:t>
                      </a:r>
                      <a:endParaRPr lang="el-GR" b="0" dirty="0"/>
                    </a:p>
                  </a:txBody>
                  <a:tcPr/>
                </a:tc>
              </a:tr>
              <a:tr h="370840">
                <a:tc>
                  <a:txBody>
                    <a:bodyPr/>
                    <a:lstStyle/>
                    <a:p>
                      <a:pPr algn="ctr"/>
                      <a:r>
                        <a:rPr lang="el-GR" sz="1800" b="0" kern="1200" dirty="0" smtClean="0">
                          <a:solidFill>
                            <a:schemeClr val="dk1"/>
                          </a:solidFill>
                          <a:latin typeface="+mn-lt"/>
                          <a:ea typeface="+mn-ea"/>
                          <a:cs typeface="+mn-cs"/>
                        </a:rPr>
                        <a:t>Έρπης του γεννητικού συστήματος</a:t>
                      </a:r>
                      <a:endParaRPr lang="el-GR" b="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28596" y="642918"/>
          <a:ext cx="8429652" cy="5125720"/>
        </p:xfrm>
        <a:graphic>
          <a:graphicData uri="http://schemas.openxmlformats.org/drawingml/2006/table">
            <a:tbl>
              <a:tblPr firstRow="1" bandRow="1">
                <a:tableStyleId>{5C22544A-7EE6-4342-B048-85BDC9FD1C3A}</a:tableStyleId>
              </a:tblPr>
              <a:tblGrid>
                <a:gridCol w="1928826"/>
                <a:gridCol w="3690942"/>
                <a:gridCol w="2809884"/>
              </a:tblGrid>
              <a:tr h="370840">
                <a:tc gridSpan="3">
                  <a:txBody>
                    <a:bodyPr/>
                    <a:lstStyle/>
                    <a:p>
                      <a:pPr algn="ctr"/>
                      <a:r>
                        <a:rPr lang="el-GR" dirty="0" smtClean="0"/>
                        <a:t>Είδη ουρολοίμωξης</a:t>
                      </a:r>
                      <a:endParaRPr lang="el-GR" dirty="0"/>
                    </a:p>
                  </a:txBody>
                  <a:tcPr/>
                </a:tc>
                <a:tc hMerge="1">
                  <a:txBody>
                    <a:bodyPr/>
                    <a:lstStyle/>
                    <a:p>
                      <a:endParaRPr lang="el-GR" dirty="0"/>
                    </a:p>
                  </a:txBody>
                  <a:tcPr/>
                </a:tc>
                <a:tc hMerge="1">
                  <a:txBody>
                    <a:bodyPr/>
                    <a:lstStyle/>
                    <a:p>
                      <a:pPr algn="ctr"/>
                      <a:endParaRPr lang="el-GR" dirty="0"/>
                    </a:p>
                  </a:txBody>
                  <a:tcPr/>
                </a:tc>
              </a:tr>
              <a:tr h="370840">
                <a:tc>
                  <a:txBody>
                    <a:bodyPr/>
                    <a:lstStyle/>
                    <a:p>
                      <a:r>
                        <a:rPr lang="el-GR" sz="1600" dirty="0" smtClean="0"/>
                        <a:t>Βακτηριουρία </a:t>
                      </a:r>
                      <a:endParaRPr lang="el-GR" sz="1600" dirty="0"/>
                    </a:p>
                  </a:txBody>
                  <a:tcPr/>
                </a:tc>
                <a:tc>
                  <a:txBody>
                    <a:bodyPr/>
                    <a:lstStyle/>
                    <a:p>
                      <a:r>
                        <a:rPr lang="el-GR" sz="1600" dirty="0" smtClean="0"/>
                        <a:t>Θετική καλλιέργεια</a:t>
                      </a:r>
                      <a:r>
                        <a:rPr lang="el-GR" sz="1600" baseline="0" dirty="0" smtClean="0"/>
                        <a:t> ούρων για κάποιο μικρόβιο, χωρίς όμως την ύπαρξη συμπτωμάτων. Θεωρείται ουρολοίμωξη αν συνυπάρχουν πυοσφαίρια στη γενική ούρων</a:t>
                      </a:r>
                      <a:endParaRPr lang="el-GR" sz="1600" dirty="0"/>
                    </a:p>
                  </a:txBody>
                  <a:tcPr/>
                </a:tc>
                <a:tc>
                  <a:txBody>
                    <a:bodyPr/>
                    <a:lstStyle/>
                    <a:p>
                      <a:r>
                        <a:rPr lang="el-GR" sz="1600" dirty="0" smtClean="0"/>
                        <a:t>Είναι πιο συχνή σε γυναίκες, ηλικιωμένους άντρες και άτομα που φέρουν ουροκαθετήρα</a:t>
                      </a:r>
                      <a:endParaRPr lang="el-GR" sz="1600" dirty="0"/>
                    </a:p>
                  </a:txBody>
                  <a:tcPr/>
                </a:tc>
              </a:tr>
              <a:tr h="370840">
                <a:tc>
                  <a:txBody>
                    <a:bodyPr/>
                    <a:lstStyle/>
                    <a:p>
                      <a:r>
                        <a:rPr lang="el-GR" sz="1600" dirty="0" smtClean="0"/>
                        <a:t>Υποτροπιάζουσα </a:t>
                      </a:r>
                      <a:endParaRPr lang="el-GR" sz="1600" dirty="0"/>
                    </a:p>
                  </a:txBody>
                  <a:tcPr/>
                </a:tc>
                <a:tc>
                  <a:txBody>
                    <a:bodyPr/>
                    <a:lstStyle/>
                    <a:p>
                      <a:r>
                        <a:rPr lang="el-GR" sz="1600" dirty="0" smtClean="0"/>
                        <a:t>Περισσότερα από δύο επεισόδια ουρολοίμωξης σε</a:t>
                      </a:r>
                      <a:r>
                        <a:rPr lang="el-GR" sz="1600" baseline="0" dirty="0" smtClean="0"/>
                        <a:t> χρονικό διάστημα δύο εβδομάδων από τον ίδιο ή από διαφορετικό μικροοργανισμό. Αν η λοίμωξη εμφανιστεί σε διάστημα μεγαλύτερο των δύο εβδομάδων, θεωρείται επαναμόλυνση</a:t>
                      </a:r>
                      <a:endParaRPr lang="el-GR" sz="1600" dirty="0"/>
                    </a:p>
                  </a:txBody>
                  <a:tcPr/>
                </a:tc>
                <a:tc>
                  <a:txBody>
                    <a:bodyPr/>
                    <a:lstStyle/>
                    <a:p>
                      <a:r>
                        <a:rPr lang="el-GR" sz="1600" dirty="0" smtClean="0"/>
                        <a:t>Συχνότερα σε γυναίκες στην εμμηνόπαυση,</a:t>
                      </a:r>
                      <a:r>
                        <a:rPr lang="el-GR" sz="1600" baseline="0" dirty="0" smtClean="0"/>
                        <a:t> σε άτομα με ανατομικές ή λειτουργικές ανωμαλίες, άντρες με υπερτροφία ή καρκίνο του προστάτη</a:t>
                      </a:r>
                      <a:endParaRPr lang="el-GR" sz="1600" dirty="0"/>
                    </a:p>
                  </a:txBody>
                  <a:tcPr/>
                </a:tc>
              </a:tr>
              <a:tr h="370840">
                <a:tc>
                  <a:txBody>
                    <a:bodyPr/>
                    <a:lstStyle/>
                    <a:p>
                      <a:r>
                        <a:rPr lang="el-GR" sz="1600" dirty="0" smtClean="0"/>
                        <a:t>Ανεπίπλεκτη </a:t>
                      </a:r>
                      <a:endParaRPr lang="el-GR" sz="1600" dirty="0"/>
                    </a:p>
                  </a:txBody>
                  <a:tcPr/>
                </a:tc>
                <a:tc>
                  <a:txBody>
                    <a:bodyPr/>
                    <a:lstStyle/>
                    <a:p>
                      <a:r>
                        <a:rPr lang="el-GR" sz="1600" dirty="0" smtClean="0"/>
                        <a:t>Λοίμωξη του ουροποιητικού σε υγιή άτομα</a:t>
                      </a:r>
                      <a:endParaRPr lang="el-GR" sz="1600" dirty="0"/>
                    </a:p>
                  </a:txBody>
                  <a:tcPr/>
                </a:tc>
                <a:tc>
                  <a:txBody>
                    <a:bodyPr/>
                    <a:lstStyle/>
                    <a:p>
                      <a:r>
                        <a:rPr lang="el-GR" sz="1600" dirty="0" smtClean="0"/>
                        <a:t>Αφορά κυρίως γυναίκες ή άντρες που είναι σεξουαλικά ενεργοί</a:t>
                      </a:r>
                      <a:endParaRPr lang="el-GR" sz="1600" dirty="0"/>
                    </a:p>
                  </a:txBody>
                  <a:tcPr/>
                </a:tc>
              </a:tr>
              <a:tr h="370840">
                <a:tc>
                  <a:txBody>
                    <a:bodyPr/>
                    <a:lstStyle/>
                    <a:p>
                      <a:r>
                        <a:rPr lang="el-GR" sz="1600" dirty="0" err="1" smtClean="0"/>
                        <a:t>Επιπλεγμένη</a:t>
                      </a:r>
                      <a:r>
                        <a:rPr lang="el-GR" sz="1600" dirty="0" smtClean="0"/>
                        <a:t> </a:t>
                      </a:r>
                      <a:endParaRPr lang="el-GR" sz="1600" dirty="0"/>
                    </a:p>
                  </a:txBody>
                  <a:tcPr/>
                </a:tc>
                <a:tc>
                  <a:txBody>
                    <a:bodyPr/>
                    <a:lstStyle/>
                    <a:p>
                      <a:r>
                        <a:rPr lang="el-GR" sz="1600" dirty="0" smtClean="0"/>
                        <a:t>Λοίμωξη του ουροποιητικού σε άτομα με ανατομικές ανωμαλίες, σακχαρώδη διαβήτη, ουροκαθετήρα κ.α.</a:t>
                      </a:r>
                      <a:endParaRPr lang="el-GR" sz="1600" dirty="0"/>
                    </a:p>
                  </a:txBody>
                  <a:tcPr/>
                </a:tc>
                <a:tc>
                  <a:txBody>
                    <a:bodyPr/>
                    <a:lstStyle/>
                    <a:p>
                      <a:r>
                        <a:rPr lang="el-GR" sz="1600" dirty="0" smtClean="0"/>
                        <a:t>Αφορά και τα δύο φύλα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1214422"/>
            <a:ext cx="4032448"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Τρεπόνημα </a:t>
            </a:r>
          </a:p>
          <a:p>
            <a:pPr algn="ctr"/>
            <a:r>
              <a:rPr lang="el-GR" b="1" dirty="0" smtClean="0"/>
              <a:t>(</a:t>
            </a:r>
            <a:r>
              <a:rPr lang="en-US" b="1" i="1" dirty="0" smtClean="0"/>
              <a:t>Treponema</a:t>
            </a:r>
            <a:r>
              <a:rPr lang="en-US" i="1" dirty="0" smtClean="0"/>
              <a:t>)</a:t>
            </a:r>
            <a:endParaRPr lang="el-GR" dirty="0"/>
          </a:p>
        </p:txBody>
      </p:sp>
      <p:pic>
        <p:nvPicPr>
          <p:cNvPr id="266242" name="Picture 2" descr="Αποτέλεσμα εικόνας για treponema pallidum"/>
          <p:cNvPicPr>
            <a:picLocks noChangeAspect="1" noChangeArrowheads="1"/>
          </p:cNvPicPr>
          <p:nvPr/>
        </p:nvPicPr>
        <p:blipFill>
          <a:blip r:embed="rId2" cstate="print"/>
          <a:srcRect/>
          <a:stretch>
            <a:fillRect/>
          </a:stretch>
        </p:blipFill>
        <p:spPr bwMode="auto">
          <a:xfrm>
            <a:off x="4572000" y="2564904"/>
            <a:ext cx="3672408" cy="3466356"/>
          </a:xfrm>
          <a:prstGeom prst="rect">
            <a:avLst/>
          </a:prstGeom>
          <a:noFill/>
        </p:spPr>
      </p:pic>
      <p:sp>
        <p:nvSpPr>
          <p:cNvPr id="4" name="3 - TextBox"/>
          <p:cNvSpPr txBox="1"/>
          <p:nvPr/>
        </p:nvSpPr>
        <p:spPr>
          <a:xfrm>
            <a:off x="179512" y="1928802"/>
            <a:ext cx="4032448"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Ανήκει στην ομάδα των </a:t>
            </a:r>
            <a:r>
              <a:rPr lang="el-GR" sz="1600" dirty="0" err="1" smtClean="0"/>
              <a:t>σπειροχαιτών</a:t>
            </a:r>
            <a:r>
              <a:rPr lang="el-GR" sz="1600" dirty="0" smtClean="0"/>
              <a:t>.</a:t>
            </a:r>
          </a:p>
          <a:p>
            <a:r>
              <a:rPr lang="el-GR" sz="1600" dirty="0" smtClean="0"/>
              <a:t>Νόσο στον άνθρωπο προκαλούν τα είδη </a:t>
            </a:r>
            <a:r>
              <a:rPr lang="en-US" sz="1600" i="1" dirty="0" smtClean="0"/>
              <a:t>Treponema pallidum</a:t>
            </a:r>
            <a:r>
              <a:rPr lang="el-GR" sz="1600" dirty="0" smtClean="0"/>
              <a:t> (Τρεπόνημα το ωχρό </a:t>
            </a:r>
            <a:r>
              <a:rPr lang="el-GR" sz="1600" i="1" dirty="0" smtClean="0"/>
              <a:t>ή</a:t>
            </a:r>
            <a:r>
              <a:rPr lang="en-US" sz="1600" i="1" dirty="0" smtClean="0"/>
              <a:t> </a:t>
            </a:r>
            <a:r>
              <a:rPr lang="el-GR" sz="1600" i="1" dirty="0" smtClean="0"/>
              <a:t>ωχρή σπειροχαίτη) </a:t>
            </a:r>
            <a:r>
              <a:rPr lang="el-GR" sz="1600" dirty="0" smtClean="0"/>
              <a:t>και το </a:t>
            </a:r>
            <a:r>
              <a:rPr lang="en-US" sz="1600" i="1" dirty="0" smtClean="0"/>
              <a:t>Treponema </a:t>
            </a:r>
            <a:r>
              <a:rPr lang="en-US" sz="1600" i="1" dirty="0" err="1" smtClean="0"/>
              <a:t>carateum</a:t>
            </a:r>
            <a:endParaRPr lang="el-GR" sz="1600" i="1" dirty="0" smtClean="0"/>
          </a:p>
          <a:p>
            <a:r>
              <a:rPr lang="el-GR" sz="1600" dirty="0" smtClean="0"/>
              <a:t>Το τρεπόνημα το ωχρό υποδιαιρείται σε τρία υποείδη με ίδια μορφολογία:</a:t>
            </a:r>
          </a:p>
          <a:p>
            <a:pPr>
              <a:buFont typeface="Wingdings" pitchFamily="2" charset="2"/>
              <a:buChar char="Ø"/>
            </a:pPr>
            <a:r>
              <a:rPr lang="el-GR" sz="1600" dirty="0" smtClean="0"/>
              <a:t>Τρεπόνημα το ωχρό υποείδος </a:t>
            </a:r>
            <a:r>
              <a:rPr lang="en-US" sz="1600" i="1" dirty="0" smtClean="0"/>
              <a:t>pallidum</a:t>
            </a:r>
            <a:r>
              <a:rPr lang="el-GR" sz="1600" i="1" dirty="0" smtClean="0"/>
              <a:t>. </a:t>
            </a:r>
            <a:r>
              <a:rPr lang="el-GR" sz="1600" dirty="0" smtClean="0"/>
              <a:t>Προκαλεί το αφροδίσιο νόσημα σύφιλη</a:t>
            </a:r>
          </a:p>
          <a:p>
            <a:pPr>
              <a:buFont typeface="Wingdings" pitchFamily="2" charset="2"/>
              <a:buChar char="Ø"/>
            </a:pPr>
            <a:r>
              <a:rPr lang="el-GR" sz="1600" i="1" dirty="0" smtClean="0"/>
              <a:t> </a:t>
            </a:r>
            <a:r>
              <a:rPr lang="el-GR" sz="1600" dirty="0" smtClean="0"/>
              <a:t>Τρεπόνημα το ωχρό υποείδος </a:t>
            </a:r>
            <a:r>
              <a:rPr lang="en-US" sz="1600" i="1" dirty="0" smtClean="0"/>
              <a:t>endemicum </a:t>
            </a:r>
            <a:r>
              <a:rPr lang="el-GR" sz="1600" dirty="0" smtClean="0"/>
              <a:t>προκαλεί ενδημική σύφιλη </a:t>
            </a:r>
            <a:r>
              <a:rPr lang="en-US" sz="1600" i="1" dirty="0" smtClean="0"/>
              <a:t>(</a:t>
            </a:r>
            <a:r>
              <a:rPr lang="en-US" sz="1600" dirty="0" err="1" smtClean="0"/>
              <a:t>bejel</a:t>
            </a:r>
            <a:r>
              <a:rPr lang="en-US" sz="1600" dirty="0" smtClean="0"/>
              <a:t>)</a:t>
            </a:r>
            <a:endParaRPr lang="el-GR" sz="1600" dirty="0" smtClean="0"/>
          </a:p>
          <a:p>
            <a:pPr>
              <a:buFont typeface="Wingdings" pitchFamily="2" charset="2"/>
              <a:buChar char="Ø"/>
            </a:pPr>
            <a:r>
              <a:rPr lang="el-GR" sz="1600" dirty="0" smtClean="0"/>
              <a:t>Τρεπόνημα το ωχρό υποείδος</a:t>
            </a:r>
            <a:r>
              <a:rPr lang="en-US" sz="1600" dirty="0" smtClean="0"/>
              <a:t> </a:t>
            </a:r>
            <a:r>
              <a:rPr lang="en-US" sz="1600" i="1" dirty="0" err="1" smtClean="0"/>
              <a:t>pentenue</a:t>
            </a:r>
            <a:r>
              <a:rPr lang="el-GR" sz="1600" i="1" dirty="0" smtClean="0"/>
              <a:t>. </a:t>
            </a:r>
            <a:r>
              <a:rPr lang="el-GR" sz="1600" dirty="0" smtClean="0"/>
              <a:t>Προκαλεί τροπική μόρωση</a:t>
            </a:r>
          </a:p>
          <a:p>
            <a:endParaRPr lang="el-GR" sz="1600" i="1" dirty="0" smtClean="0"/>
          </a:p>
          <a:p>
            <a:r>
              <a:rPr lang="el-GR" sz="1600" dirty="0" smtClean="0"/>
              <a:t>Το είδος </a:t>
            </a:r>
            <a:r>
              <a:rPr lang="en-US" sz="1600" i="1" dirty="0" smtClean="0"/>
              <a:t>Treponema </a:t>
            </a:r>
            <a:r>
              <a:rPr lang="en-US" sz="1600" i="1" dirty="0" err="1" smtClean="0"/>
              <a:t>carateum</a:t>
            </a:r>
            <a:r>
              <a:rPr lang="el-GR" sz="1600" i="1" dirty="0" smtClean="0"/>
              <a:t> </a:t>
            </a:r>
            <a:r>
              <a:rPr lang="el-GR" sz="1600" dirty="0" smtClean="0"/>
              <a:t>προκαλεί τη νόσο </a:t>
            </a:r>
            <a:r>
              <a:rPr lang="en-US" sz="1600" dirty="0" err="1" smtClean="0"/>
              <a:t>pinta</a:t>
            </a:r>
            <a:r>
              <a:rPr lang="en-US" sz="1600" dirty="0" smtClean="0"/>
              <a:t>.</a:t>
            </a:r>
          </a:p>
          <a:p>
            <a:endParaRPr lang="en-US" sz="1600" dirty="0" smtClean="0"/>
          </a:p>
          <a:p>
            <a:r>
              <a:rPr lang="el-GR" sz="1600" dirty="0" smtClean="0"/>
              <a:t>Από τις παραπάνω ασθένειες αφροδίσιο νόσημα είναι μόνο η σύφιλη</a:t>
            </a:r>
            <a:r>
              <a:rPr lang="en-US" sz="1600" dirty="0" smtClean="0"/>
              <a:t> </a:t>
            </a:r>
            <a:endParaRPr lang="el-GR" sz="16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00100" y="1628800"/>
            <a:ext cx="5184576"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a:t>
            </a:r>
            <a:r>
              <a:rPr lang="en-US" b="1" dirty="0" smtClean="0"/>
              <a:t> </a:t>
            </a:r>
            <a:r>
              <a:rPr lang="el-GR" b="1" dirty="0" smtClean="0"/>
              <a:t>του βακτηρίου </a:t>
            </a:r>
            <a:r>
              <a:rPr lang="en-US" b="1" i="1" dirty="0" smtClean="0"/>
              <a:t>Treponema pallidum</a:t>
            </a:r>
            <a:r>
              <a:rPr lang="el-GR" b="1" i="1" dirty="0" smtClean="0"/>
              <a:t> (Τρεπόνημα το ωχρό)</a:t>
            </a:r>
            <a:r>
              <a:rPr lang="el-GR" b="1" dirty="0" smtClean="0"/>
              <a:t> </a:t>
            </a:r>
            <a:endParaRPr lang="el-GR" b="1" dirty="0"/>
          </a:p>
        </p:txBody>
      </p:sp>
      <p:sp>
        <p:nvSpPr>
          <p:cNvPr id="3" name="2 - TextBox"/>
          <p:cNvSpPr txBox="1"/>
          <p:nvPr/>
        </p:nvSpPr>
        <p:spPr>
          <a:xfrm>
            <a:off x="1000100" y="2348880"/>
            <a:ext cx="5184576"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Λεπτά σπειροειδή βακτήρια με αιχμηρά ευθέα άκρα</a:t>
            </a:r>
          </a:p>
          <a:p>
            <a:pPr>
              <a:buFont typeface="Wingdings" pitchFamily="2" charset="2"/>
              <a:buChar char="§"/>
            </a:pPr>
            <a:r>
              <a:rPr lang="el-GR" sz="1600" dirty="0" smtClean="0"/>
              <a:t>Διαστάσεις 0,1-0,2 Χ 6-20μ</a:t>
            </a:r>
            <a:r>
              <a:rPr lang="en-US" sz="1600" dirty="0" smtClean="0"/>
              <a:t>m</a:t>
            </a:r>
            <a:endParaRPr lang="el-GR" sz="1600" dirty="0" smtClean="0"/>
          </a:p>
          <a:p>
            <a:pPr>
              <a:buFont typeface="Wingdings" pitchFamily="2" charset="2"/>
              <a:buChar char="§"/>
            </a:pPr>
            <a:r>
              <a:rPr lang="el-GR" sz="1600" dirty="0" smtClean="0"/>
              <a:t>Σχηματίζει 4-14 σπείρες</a:t>
            </a:r>
          </a:p>
          <a:p>
            <a:pPr>
              <a:buFont typeface="Wingdings" pitchFamily="2" charset="2"/>
              <a:buChar char="§"/>
            </a:pPr>
            <a:r>
              <a:rPr lang="el-GR" sz="1600" dirty="0" smtClean="0"/>
              <a:t>κινητό</a:t>
            </a:r>
            <a:endParaRPr lang="en-US" sz="1600" dirty="0" smtClean="0"/>
          </a:p>
          <a:p>
            <a:pPr>
              <a:buFont typeface="Wingdings" pitchFamily="2" charset="2"/>
              <a:buChar char="§"/>
            </a:pPr>
            <a:r>
              <a:rPr lang="el-GR" sz="1600" dirty="0" smtClean="0"/>
              <a:t>Σε κάθε άκρο υπάρχουν τρία ή περισσότερα </a:t>
            </a:r>
            <a:r>
              <a:rPr lang="el-GR" sz="1600" dirty="0" err="1" smtClean="0"/>
              <a:t>περιπλασματικά</a:t>
            </a:r>
            <a:r>
              <a:rPr lang="el-GR" sz="1600" dirty="0" smtClean="0"/>
              <a:t> μαστίγια</a:t>
            </a:r>
          </a:p>
          <a:p>
            <a:pPr>
              <a:buFont typeface="Wingdings" pitchFamily="2" charset="2"/>
              <a:buChar char="§"/>
            </a:pPr>
            <a:r>
              <a:rPr lang="el-GR" sz="1600" dirty="0" smtClean="0"/>
              <a:t>Δεν χρωματίζεται με τις κοινές χρωστικές ανιλίνης</a:t>
            </a:r>
          </a:p>
          <a:p>
            <a:pPr>
              <a:buFont typeface="Wingdings" pitchFamily="2" charset="2"/>
              <a:buChar char="§"/>
            </a:pPr>
            <a:r>
              <a:rPr lang="el-GR" sz="1600" dirty="0" smtClean="0"/>
              <a:t>Δεν είναι ορατό στο κοινό μικροσκόπιο με χρώση </a:t>
            </a:r>
            <a:r>
              <a:rPr lang="en-US" sz="1600" dirty="0" smtClean="0"/>
              <a:t>Gram </a:t>
            </a:r>
            <a:r>
              <a:rPr lang="el-GR" sz="1600" dirty="0" smtClean="0"/>
              <a:t>και </a:t>
            </a:r>
            <a:r>
              <a:rPr lang="en-US" sz="1600" dirty="0" smtClean="0"/>
              <a:t>Giemsa</a:t>
            </a:r>
            <a:r>
              <a:rPr lang="el-GR" sz="1600" dirty="0" smtClean="0"/>
              <a:t>.  Αποκαλύπτεται με τη χρώση </a:t>
            </a:r>
            <a:r>
              <a:rPr lang="en-US" sz="1600" dirty="0" smtClean="0"/>
              <a:t>Fontana </a:t>
            </a:r>
            <a:r>
              <a:rPr lang="el-GR" sz="1600" dirty="0" smtClean="0"/>
              <a:t>(διάλυμα νιτρικού αργύρου) με την οποία χρωματίζεται καφέ ή σε μικροσκόπιο σκοτεινού πεδίου ή με φθορίζουσες χρωστικές</a:t>
            </a:r>
          </a:p>
          <a:p>
            <a:pPr>
              <a:buFont typeface="Wingdings" pitchFamily="2" charset="2"/>
              <a:buChar char="§"/>
            </a:pPr>
            <a:r>
              <a:rPr lang="el-GR" sz="1600" dirty="0" smtClean="0"/>
              <a:t>Δεν καλλιεργείται σε θρεπτικά υλικά</a:t>
            </a:r>
          </a:p>
          <a:p>
            <a:pPr>
              <a:buFont typeface="Wingdings" pitchFamily="2" charset="2"/>
              <a:buChar char="§"/>
            </a:pPr>
            <a:r>
              <a:rPr lang="el-GR" sz="1600" dirty="0" smtClean="0"/>
              <a:t>Ο χρόνος διαίρεσης είναι 30-33 ώρες</a:t>
            </a:r>
          </a:p>
          <a:p>
            <a:pPr>
              <a:buFont typeface="Wingdings" pitchFamily="2" charset="2"/>
              <a:buChar char="§"/>
            </a:pPr>
            <a:r>
              <a:rPr lang="el-GR" sz="1600" dirty="0" smtClean="0"/>
              <a:t>Είναι ευαίσθητο στην ξηρασία και τη θερμότητα</a:t>
            </a:r>
          </a:p>
          <a:p>
            <a:r>
              <a:rPr lang="el-GR" sz="1600" dirty="0" smtClean="0"/>
              <a:t>(καταστρέφεται στους 42</a:t>
            </a:r>
            <a:r>
              <a:rPr lang="el-GR" sz="1600" baseline="30000" dirty="0" smtClean="0"/>
              <a:t>ο</a:t>
            </a:r>
            <a:r>
              <a:rPr lang="el-GR" sz="1600" dirty="0" smtClean="0"/>
              <a:t> </a:t>
            </a:r>
            <a:r>
              <a:rPr lang="en-US" sz="1600" dirty="0" smtClean="0"/>
              <a:t>C</a:t>
            </a:r>
            <a:r>
              <a:rPr lang="el-GR" sz="1600" dirty="0" smtClean="0"/>
              <a:t>)</a:t>
            </a:r>
          </a:p>
          <a:p>
            <a:pPr>
              <a:buFont typeface="Wingdings" pitchFamily="2" charset="2"/>
              <a:buChar char="§"/>
            </a:pPr>
            <a:r>
              <a:rPr lang="el-GR" sz="1600" dirty="0" smtClean="0"/>
              <a:t>Επιβιώνει στο αίμα ή τον ορό στους 4</a:t>
            </a:r>
            <a:r>
              <a:rPr lang="el-GR" sz="1600" baseline="30000" dirty="0" smtClean="0"/>
              <a:t>ο</a:t>
            </a:r>
            <a:r>
              <a:rPr lang="el-GR" sz="1600" dirty="0" smtClean="0"/>
              <a:t> </a:t>
            </a:r>
            <a:r>
              <a:rPr lang="en-US" sz="1600" dirty="0" smtClean="0"/>
              <a:t>C</a:t>
            </a:r>
            <a:r>
              <a:rPr lang="el-GR" sz="1600" dirty="0" smtClean="0"/>
              <a:t> για 24-48 ώρες </a:t>
            </a:r>
            <a:endParaRPr lang="el-GR" sz="1600" dirty="0"/>
          </a:p>
        </p:txBody>
      </p:sp>
      <p:pic>
        <p:nvPicPr>
          <p:cNvPr id="2050" name="Picture 2" descr="C:\Documents and Settings\Eleni\Τα έγγραφά μου\Downloads\images (1).jpg"/>
          <p:cNvPicPr>
            <a:picLocks noChangeAspect="1" noChangeArrowheads="1"/>
          </p:cNvPicPr>
          <p:nvPr/>
        </p:nvPicPr>
        <p:blipFill>
          <a:blip r:embed="rId2" cstate="print"/>
          <a:srcRect/>
          <a:stretch>
            <a:fillRect/>
          </a:stretch>
        </p:blipFill>
        <p:spPr bwMode="auto">
          <a:xfrm>
            <a:off x="6429388" y="2428868"/>
            <a:ext cx="2381250" cy="1619250"/>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1785926"/>
            <a:ext cx="4104456" cy="9233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Παθογόνος δράση της ωχρής σπειροχαίτης</a:t>
            </a:r>
          </a:p>
          <a:p>
            <a:pPr algn="ctr"/>
            <a:endParaRPr lang="el-GR" b="1" dirty="0"/>
          </a:p>
        </p:txBody>
      </p:sp>
      <p:sp>
        <p:nvSpPr>
          <p:cNvPr id="3" name="2 - TextBox"/>
          <p:cNvSpPr txBox="1"/>
          <p:nvPr/>
        </p:nvSpPr>
        <p:spPr>
          <a:xfrm>
            <a:off x="2699792" y="2780928"/>
            <a:ext cx="410445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καταστροφή των ιστών που δημιουργούνται στη σύφιλη είναι συνέπεια κυρίως της </a:t>
            </a:r>
            <a:r>
              <a:rPr lang="el-GR" sz="1600" dirty="0" err="1" smtClean="0"/>
              <a:t>ανοσιακής</a:t>
            </a:r>
            <a:r>
              <a:rPr lang="el-GR" sz="1600" dirty="0" smtClean="0"/>
              <a:t> απάντησης του ξενιστή.</a:t>
            </a:r>
          </a:p>
          <a:p>
            <a:endParaRPr lang="el-GR" sz="1600" dirty="0" smtClean="0"/>
          </a:p>
          <a:p>
            <a:r>
              <a:rPr lang="el-GR" sz="1600" dirty="0" smtClean="0"/>
              <a:t> Η κλινική πορεία της σύφιλης διατρέχει διαδοχικά στάδια:</a:t>
            </a:r>
          </a:p>
          <a:p>
            <a:pPr>
              <a:buFont typeface="Wingdings" pitchFamily="2" charset="2"/>
              <a:buChar char="ü"/>
            </a:pPr>
            <a:r>
              <a:rPr lang="el-GR" sz="1600" dirty="0" smtClean="0"/>
              <a:t>Πρωτογενής σύφιλη</a:t>
            </a:r>
          </a:p>
          <a:p>
            <a:pPr>
              <a:buFont typeface="Wingdings" pitchFamily="2" charset="2"/>
              <a:buChar char="ü"/>
            </a:pPr>
            <a:r>
              <a:rPr lang="el-GR" sz="1600" dirty="0" smtClean="0"/>
              <a:t> Δευτερογενής σύφιλη</a:t>
            </a:r>
          </a:p>
          <a:p>
            <a:pPr>
              <a:buFont typeface="Wingdings" pitchFamily="2" charset="2"/>
              <a:buChar char="ü"/>
            </a:pPr>
            <a:r>
              <a:rPr lang="el-GR" sz="1600" dirty="0" smtClean="0"/>
              <a:t>Λανθάνουσα ( ή τριτογενής) σύφιλη</a:t>
            </a:r>
          </a:p>
          <a:p>
            <a:pPr>
              <a:buFont typeface="Wingdings" pitchFamily="2" charset="2"/>
              <a:buChar char="ü"/>
            </a:pPr>
            <a:r>
              <a:rPr lang="el-GR" sz="1600" dirty="0" smtClean="0"/>
              <a:t>Τριτογενής (ή τεταρτογενής) σύφιλη </a:t>
            </a:r>
            <a:endParaRPr lang="el-GR" sz="16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1052736"/>
            <a:ext cx="4213702"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Πρωτογενής σύφιλη </a:t>
            </a:r>
          </a:p>
          <a:p>
            <a:pPr algn="ctr"/>
            <a:r>
              <a:rPr lang="el-GR" b="1" dirty="0" smtClean="0"/>
              <a:t>(πρωτοπαθές στάδιο)</a:t>
            </a:r>
            <a:endParaRPr lang="el-GR" b="1" dirty="0"/>
          </a:p>
        </p:txBody>
      </p:sp>
      <p:sp>
        <p:nvSpPr>
          <p:cNvPr id="3" name="2 - TextBox"/>
          <p:cNvSpPr txBox="1"/>
          <p:nvPr/>
        </p:nvSpPr>
        <p:spPr>
          <a:xfrm>
            <a:off x="214282" y="1844824"/>
            <a:ext cx="4213702"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Είσοδος του μικροβίου δια μέσου των βλεννογόνων ή αμυχών του δέρματος</a:t>
            </a:r>
          </a:p>
          <a:p>
            <a:pPr>
              <a:buFont typeface="Wingdings" pitchFamily="2" charset="2"/>
              <a:buChar char="Ø"/>
            </a:pPr>
            <a:r>
              <a:rPr lang="el-GR" sz="1600" dirty="0" smtClean="0"/>
              <a:t>Το μικρόβιο πολλαπλασιάζεται στο σημείο ενοφθαλμισμού</a:t>
            </a:r>
          </a:p>
          <a:p>
            <a:pPr>
              <a:buFont typeface="Wingdings" pitchFamily="2" charset="2"/>
              <a:buChar char="Ø"/>
            </a:pPr>
            <a:r>
              <a:rPr lang="el-GR" sz="1600" dirty="0" smtClean="0"/>
              <a:t>Μετά από 2-10 εβδομάδες (ανάλογα με μέγεθος του ενοφθαλμισμού) εμφανίζεται βλατίδα, η οποία εξελίσσεται σύντομα σε σκληρό, ανώδυνο έλκος με </a:t>
            </a:r>
            <a:r>
              <a:rPr lang="el-GR" sz="1600" dirty="0" err="1" smtClean="0"/>
              <a:t>υπεγερμένη</a:t>
            </a:r>
            <a:r>
              <a:rPr lang="el-GR" sz="1600" dirty="0" smtClean="0"/>
              <a:t> παρυφή (συφιλιδικό έλκος). Συνοδεύεται από λεμφαδενίτιδα. Τα έλκη συνήθως είναι μονήρη, αν και σε </a:t>
            </a:r>
            <a:r>
              <a:rPr lang="el-GR" sz="1600" dirty="0" err="1" smtClean="0"/>
              <a:t>ανοσοκατεσταλμένα</a:t>
            </a:r>
            <a:r>
              <a:rPr lang="el-GR" sz="1600" dirty="0" smtClean="0"/>
              <a:t> άτομα μπορεί να είναι συρρέοντα και επίμονα  </a:t>
            </a:r>
          </a:p>
          <a:p>
            <a:pPr>
              <a:buFont typeface="Wingdings" pitchFamily="2" charset="2"/>
              <a:buChar char="Ø"/>
            </a:pPr>
            <a:r>
              <a:rPr lang="el-GR" sz="1600" dirty="0" smtClean="0"/>
              <a:t>Μετά από 3-6 εβδομάδες το έλκος επουλώνεται, ενώ οι σπειροχαίτες διασπείρονται με το αίμα στους ιστούς του οργανισμού</a:t>
            </a:r>
          </a:p>
          <a:p>
            <a:endParaRPr lang="el-GR" sz="1600" dirty="0" smtClean="0"/>
          </a:p>
          <a:p>
            <a:r>
              <a:rPr lang="el-GR" sz="1600" dirty="0" smtClean="0"/>
              <a:t>Οι βλατίδες είναι πλούσιες σε σπειροχαίτες και επομένως ιδιαίτερα μολυσματικές</a:t>
            </a:r>
            <a:endParaRPr lang="el-GR" sz="1600" dirty="0"/>
          </a:p>
        </p:txBody>
      </p:sp>
      <p:pic>
        <p:nvPicPr>
          <p:cNvPr id="269314" name="Picture 2" descr="Αποτέλεσμα εικόνας για syphilis"/>
          <p:cNvPicPr>
            <a:picLocks noChangeAspect="1" noChangeArrowheads="1"/>
          </p:cNvPicPr>
          <p:nvPr/>
        </p:nvPicPr>
        <p:blipFill>
          <a:blip r:embed="rId2" cstate="print">
            <a:clrChange>
              <a:clrFrom>
                <a:srgbClr val="FFFFFF"/>
              </a:clrFrom>
              <a:clrTo>
                <a:srgbClr val="FFFFFF">
                  <a:alpha val="0"/>
                </a:srgbClr>
              </a:clrTo>
            </a:clrChange>
          </a:blip>
          <a:srcRect l="-127" b="5631"/>
          <a:stretch>
            <a:fillRect/>
          </a:stretch>
        </p:blipFill>
        <p:spPr bwMode="auto">
          <a:xfrm>
            <a:off x="5072066" y="1285860"/>
            <a:ext cx="3143470" cy="2786082"/>
          </a:xfrm>
          <a:prstGeom prst="rect">
            <a:avLst/>
          </a:prstGeom>
          <a:noFill/>
        </p:spPr>
      </p:pic>
      <p:sp>
        <p:nvSpPr>
          <p:cNvPr id="5" name="4 - TextBox"/>
          <p:cNvSpPr txBox="1"/>
          <p:nvPr/>
        </p:nvSpPr>
        <p:spPr>
          <a:xfrm>
            <a:off x="4929190" y="4214818"/>
            <a:ext cx="3929090" cy="2308324"/>
          </a:xfrm>
          <a:prstGeom prst="rect">
            <a:avLst/>
          </a:prstGeom>
          <a:noFill/>
          <a:ln>
            <a:solidFill>
              <a:schemeClr val="tx2"/>
            </a:solidFill>
          </a:ln>
        </p:spPr>
        <p:txBody>
          <a:bodyPr wrap="square" rtlCol="0">
            <a:spAutoFit/>
          </a:bodyPr>
          <a:lstStyle/>
          <a:p>
            <a:pPr>
              <a:buFont typeface="Wingdings" pitchFamily="2" charset="2"/>
              <a:buChar char="ü"/>
            </a:pPr>
            <a:r>
              <a:rPr lang="el-GR" sz="1600" dirty="0" smtClean="0"/>
              <a:t>Λιγότερα από 10 μικρόβια αρκούν για την εγκατάσταση λοίμωξης σε πειραματόζωα. Η μολυσματική δόση στον άνθρωπο δεν είναι γνωστή.</a:t>
            </a:r>
          </a:p>
          <a:p>
            <a:pPr>
              <a:buFont typeface="Wingdings" pitchFamily="2" charset="2"/>
              <a:buChar char="ü"/>
            </a:pPr>
            <a:r>
              <a:rPr lang="el-GR" sz="1600" dirty="0" smtClean="0"/>
              <a:t>Το συφιλιδικό έλκος εντοπίζεται συνήθως στα εξωτερικά γεννητικά όργανα, όμως μπορεί να εμφανιστεί επίσης στην </a:t>
            </a:r>
            <a:r>
              <a:rPr lang="el-GR" sz="1600" dirty="0" err="1" smtClean="0"/>
              <a:t>περιπρωκτική</a:t>
            </a:r>
            <a:r>
              <a:rPr lang="el-GR" sz="1600" dirty="0" smtClean="0"/>
              <a:t> περιοχή, στον τράχηλο της μήτρας, το ορθό ή το στόμα </a:t>
            </a:r>
            <a:endParaRPr lang="el-GR" sz="16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428736"/>
            <a:ext cx="486120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Δευτερογενής σύφιλη</a:t>
            </a:r>
            <a:endParaRPr lang="el-GR" b="1" dirty="0"/>
          </a:p>
        </p:txBody>
      </p:sp>
      <p:sp>
        <p:nvSpPr>
          <p:cNvPr id="3" name="2 - TextBox"/>
          <p:cNvSpPr txBox="1"/>
          <p:nvPr/>
        </p:nvSpPr>
        <p:spPr>
          <a:xfrm>
            <a:off x="142844" y="2008426"/>
            <a:ext cx="4857784"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σπειροχαίτες εισέρχονται πολύ γρήγορα στα  λεμφαγγεία, μεταφέρονται αιματογενώς και μπορούν να εγκατασταθούν σε οποιοδήποτε όργανο.  Οι κλινικές εκδηλώσεις εμφανίζονται 2-</a:t>
            </a:r>
            <a:r>
              <a:rPr lang="en-US" sz="1600" dirty="0" smtClean="0"/>
              <a:t>12 </a:t>
            </a:r>
            <a:r>
              <a:rPr lang="el-GR" sz="1600" dirty="0" smtClean="0"/>
              <a:t>εβδομάδες μετά την αυτοΐαση του συφιλιδικού έλκους και περιλαμβάνουν μικρή αύξηση της θερμοκρασίας, κακοδιαθεσία, απώλεια βάρους, μυαλγία, κεφαλαλγία , γενικευμένη λεμφαδενοπάθεια και  διάσπαρτο </a:t>
            </a:r>
            <a:r>
              <a:rPr lang="el-GR" sz="1600" dirty="0" err="1" smtClean="0"/>
              <a:t>βλεννοδερματικό</a:t>
            </a:r>
            <a:r>
              <a:rPr lang="el-GR" sz="1600" dirty="0" smtClean="0"/>
              <a:t> εξάνθημα, ιδιαίτερα στον κορμό και τα άκρα.  Το εξάνθημα υποχωρεί αργά μετά από μερικές εβδομάδες ή μήνες. Το εξάνθημα, όπως και το συφιλιδικό έλκος είναι πολύ μολυσματικό</a:t>
            </a:r>
          </a:p>
          <a:p>
            <a:endParaRPr lang="el-GR" sz="1600" dirty="0" smtClean="0"/>
          </a:p>
          <a:p>
            <a:r>
              <a:rPr lang="el-GR" sz="1600" dirty="0" smtClean="0"/>
              <a:t>Μετά τα δύο πρώτα στάδια μπορεί να συμβεί αυτόματη υποχώρηση ή η νόσος να προχωρήσει στο τρίτο στάδιο</a:t>
            </a:r>
          </a:p>
        </p:txBody>
      </p:sp>
      <p:pic>
        <p:nvPicPr>
          <p:cNvPr id="4" name="Picture 2" descr="Αποτέλεσμα εικόνας για syphilis"/>
          <p:cNvPicPr>
            <a:picLocks noChangeAspect="1" noChangeArrowheads="1"/>
          </p:cNvPicPr>
          <p:nvPr/>
        </p:nvPicPr>
        <p:blipFill>
          <a:blip r:embed="rId2" cstate="print"/>
          <a:srcRect/>
          <a:stretch>
            <a:fillRect/>
          </a:stretch>
        </p:blipFill>
        <p:spPr bwMode="auto">
          <a:xfrm>
            <a:off x="5572132" y="1643050"/>
            <a:ext cx="3071834" cy="2143140"/>
          </a:xfrm>
          <a:prstGeom prst="rect">
            <a:avLst/>
          </a:prstGeom>
          <a:noFill/>
        </p:spPr>
      </p:pic>
      <p:pic>
        <p:nvPicPr>
          <p:cNvPr id="5" name="Picture 6" descr="Αποτέλεσμα εικόνας για syphilis"/>
          <p:cNvPicPr>
            <a:picLocks noChangeAspect="1" noChangeArrowheads="1"/>
          </p:cNvPicPr>
          <p:nvPr/>
        </p:nvPicPr>
        <p:blipFill>
          <a:blip r:embed="rId3" cstate="print"/>
          <a:srcRect/>
          <a:stretch>
            <a:fillRect/>
          </a:stretch>
        </p:blipFill>
        <p:spPr bwMode="auto">
          <a:xfrm>
            <a:off x="5580112" y="4000504"/>
            <a:ext cx="3063854" cy="2071702"/>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07704" y="1556792"/>
            <a:ext cx="525658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Εξάνθημα δευτερογενούς σύφιλης</a:t>
            </a:r>
            <a:endParaRPr lang="el-GR" b="1" dirty="0"/>
          </a:p>
        </p:txBody>
      </p:sp>
      <p:sp>
        <p:nvSpPr>
          <p:cNvPr id="3" name="2 - TextBox"/>
          <p:cNvSpPr txBox="1"/>
          <p:nvPr/>
        </p:nvSpPr>
        <p:spPr>
          <a:xfrm>
            <a:off x="1907704" y="2091620"/>
            <a:ext cx="5256584"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διάσπαρτο εξάνθημα μπορεί να έχει τις παρακάτω μορφές:</a:t>
            </a:r>
          </a:p>
          <a:p>
            <a:pPr>
              <a:buFont typeface="Wingdings" pitchFamily="2" charset="2"/>
              <a:buChar char="§"/>
            </a:pPr>
            <a:r>
              <a:rPr lang="el-GR" sz="1600" dirty="0" smtClean="0"/>
              <a:t>Κηλιδώδες εξάνθημα (</a:t>
            </a:r>
            <a:r>
              <a:rPr lang="el-GR" sz="1600" dirty="0" err="1" smtClean="0"/>
              <a:t>ροδάνθη</a:t>
            </a:r>
            <a:r>
              <a:rPr lang="el-GR" sz="1600" dirty="0" smtClean="0"/>
              <a:t>):  το πρώτο γενικευμένο εξάνθημα της νόσου. Εμφανίζεται στον κορμό ,στις παλάμες και τα πέλματα</a:t>
            </a:r>
          </a:p>
          <a:p>
            <a:pPr>
              <a:buFont typeface="Wingdings" pitchFamily="2" charset="2"/>
              <a:buChar char="§"/>
            </a:pPr>
            <a:r>
              <a:rPr lang="el-GR" sz="1600" dirty="0" err="1" smtClean="0"/>
              <a:t>Βλατιδώδη</a:t>
            </a:r>
            <a:r>
              <a:rPr lang="el-GR" sz="1600" dirty="0" smtClean="0"/>
              <a:t> εξανθήματα:  εμφανίζονται μετά τη </a:t>
            </a:r>
            <a:r>
              <a:rPr lang="el-GR" sz="1600" dirty="0" err="1" smtClean="0"/>
              <a:t>ροδάνθη</a:t>
            </a:r>
            <a:r>
              <a:rPr lang="el-GR" sz="1600" dirty="0" smtClean="0"/>
              <a:t>. Πολύμορφα, εκτεταμένα, συμμετρικά εξανθήματα</a:t>
            </a:r>
          </a:p>
          <a:p>
            <a:pPr>
              <a:buFont typeface="Wingdings" pitchFamily="2" charset="2"/>
              <a:buChar char="§"/>
            </a:pPr>
            <a:r>
              <a:rPr lang="el-GR" sz="1600" dirty="0" smtClean="0"/>
              <a:t>Πλατέα κονδυλώματα: μαλακές, επίπεδες, υγρές, ερυθρές ως ωχρές βλατίδες ή οζίδια που μπορεί να συρρέουν.  Εντοπίζονται στις πτυχές του δέρματος που διαβρέχονται και στους βλεννογόνους</a:t>
            </a:r>
          </a:p>
          <a:p>
            <a:pPr>
              <a:buFont typeface="Wingdings" pitchFamily="2" charset="2"/>
              <a:buChar char="§"/>
            </a:pPr>
            <a:r>
              <a:rPr lang="el-GR" sz="1600" dirty="0" smtClean="0"/>
              <a:t>Διαταραχές της </a:t>
            </a:r>
            <a:r>
              <a:rPr lang="el-GR" sz="1600" dirty="0" err="1" smtClean="0"/>
              <a:t>μελάχρωσης</a:t>
            </a:r>
            <a:r>
              <a:rPr lang="el-GR" sz="1600" dirty="0" smtClean="0"/>
              <a:t>:  δημιουργούνται μετά την υποχώρηση των βλαβών της δευτερογενούς σύφιλης</a:t>
            </a:r>
          </a:p>
          <a:p>
            <a:pPr>
              <a:buFont typeface="Wingdings" pitchFamily="2" charset="2"/>
              <a:buChar char="§"/>
            </a:pPr>
            <a:r>
              <a:rPr lang="el-GR" sz="1600" dirty="0" smtClean="0"/>
              <a:t>Συφιλιδική αλωπεκία: διάσπαρτη, ανώμαλη, κατά τόπους πτώση των μαλλιών και πιο σπάνια των φρυδιών</a:t>
            </a:r>
            <a:endParaRPr lang="el-GR" sz="16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Αποτέλεσμα εικόνας για syphilis"/>
          <p:cNvPicPr>
            <a:picLocks noChangeAspect="1" noChangeArrowheads="1"/>
          </p:cNvPicPr>
          <p:nvPr/>
        </p:nvPicPr>
        <p:blipFill>
          <a:blip r:embed="rId2" cstate="print"/>
          <a:srcRect/>
          <a:stretch>
            <a:fillRect/>
          </a:stretch>
        </p:blipFill>
        <p:spPr bwMode="auto">
          <a:xfrm>
            <a:off x="2123728" y="2060848"/>
            <a:ext cx="5429250" cy="3552825"/>
          </a:xfrm>
          <a:prstGeom prst="rect">
            <a:avLst/>
          </a:prstGeom>
          <a:noFill/>
        </p:spPr>
      </p:pic>
      <p:sp>
        <p:nvSpPr>
          <p:cNvPr id="5" name="4 - TextBox"/>
          <p:cNvSpPr txBox="1"/>
          <p:nvPr/>
        </p:nvSpPr>
        <p:spPr>
          <a:xfrm>
            <a:off x="2051720" y="5733256"/>
            <a:ext cx="5472608" cy="338554"/>
          </a:xfrm>
          <a:prstGeom prst="rect">
            <a:avLst/>
          </a:prstGeom>
          <a:noFill/>
        </p:spPr>
        <p:txBody>
          <a:bodyPr wrap="square" rtlCol="0">
            <a:spAutoFit/>
          </a:bodyPr>
          <a:lstStyle/>
          <a:p>
            <a:pPr algn="ctr"/>
            <a:r>
              <a:rPr lang="el-GR" sz="1600" dirty="0" smtClean="0"/>
              <a:t>Διάσπαρτο εξάνθημα στη δευτερογενή σύφιλη</a:t>
            </a:r>
            <a:endParaRPr lang="el-GR" sz="16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28794" y="1916660"/>
            <a:ext cx="47149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Λανθάνουσα σύφιλη </a:t>
            </a:r>
            <a:endParaRPr lang="el-GR" b="1" dirty="0"/>
          </a:p>
        </p:txBody>
      </p:sp>
      <p:sp>
        <p:nvSpPr>
          <p:cNvPr id="3" name="2 - TextBox"/>
          <p:cNvSpPr txBox="1"/>
          <p:nvPr/>
        </p:nvSpPr>
        <p:spPr>
          <a:xfrm>
            <a:off x="1928794" y="2428868"/>
            <a:ext cx="471490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just"/>
            <a:r>
              <a:rPr lang="el-GR" sz="1600" dirty="0" smtClean="0"/>
              <a:t>Τα συμπτώματα εξαφανίζονται προοδευτικά και η νόσος μπαίνει στη λανθάνουσα φάση, όπου δεν παρουσιάζονται κλινικές εκδηλώσεις, αλλά παραμένουν θετικές οι ορολογικές εξετάσεις για τη λοίμωξη. Τα τρεπονήματα βρίσκονται σε νάρκη στο ήπαρ και τη σπλήνα.</a:t>
            </a:r>
          </a:p>
          <a:p>
            <a:pPr algn="just"/>
            <a:r>
              <a:rPr lang="el-GR" sz="1600" dirty="0" smtClean="0"/>
              <a:t>Η φάση διαρκεί 3-30 χρόνια και διακρίνεται σε </a:t>
            </a:r>
            <a:r>
              <a:rPr lang="el-GR" sz="1600" b="1" dirty="0" smtClean="0"/>
              <a:t>πρώιμη </a:t>
            </a:r>
            <a:r>
              <a:rPr lang="el-GR" sz="1600" dirty="0" smtClean="0"/>
              <a:t>και </a:t>
            </a:r>
            <a:r>
              <a:rPr lang="el-GR" sz="1600" b="1" dirty="0" smtClean="0"/>
              <a:t>όψιμη</a:t>
            </a:r>
            <a:r>
              <a:rPr lang="el-GR" sz="1600" dirty="0" smtClean="0"/>
              <a:t>.</a:t>
            </a:r>
          </a:p>
          <a:p>
            <a:pPr algn="just"/>
            <a:r>
              <a:rPr lang="el-GR" sz="1600" dirty="0" smtClean="0"/>
              <a:t>Κατά την πρώιμη λανθάνουσα φάση (τα πρώτα τέσσερα περίπου χρόνια) υπάρχει μεγάλη πιθανότητα επανεμφάνισης των συμπτωμάτων, ενώ κατά την όψιμη φάση η πιθανότητα υποτροπής είναι πολύ μικρή.  Οι ασθενείς που βρίσκονται στην όψιμη λανθάνουσα φάση δε μεταδίδουν το μικρόβιο, εκτός της περίπτωσης εγκύου γυναίκας, που μπορεί να το μεταδώσει στο έμβρυο</a:t>
            </a:r>
            <a:endParaRPr lang="el-GR" sz="16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3108" y="1571612"/>
            <a:ext cx="492922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Τριτογενής  σύφιλη </a:t>
            </a:r>
            <a:endParaRPr lang="el-GR" b="1" dirty="0"/>
          </a:p>
        </p:txBody>
      </p:sp>
      <p:sp>
        <p:nvSpPr>
          <p:cNvPr id="3" name="2 - TextBox"/>
          <p:cNvSpPr txBox="1"/>
          <p:nvPr/>
        </p:nvSpPr>
        <p:spPr>
          <a:xfrm>
            <a:off x="2143108" y="2071678"/>
            <a:ext cx="4929222"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just"/>
            <a:r>
              <a:rPr lang="el-GR" sz="1600" dirty="0" smtClean="0"/>
              <a:t>Οι εκδηλώσεις εμφανίζονται 3-7 χρόνια μετά τη μόλυνση, αλλά πιθανόν και πολύ αργότερα (10 με 25 χρόνια μετά). Είναι  χρόνια, καταστροφική, διάσπαρτη φλεγμονή που εξελίσσεται αργά.</a:t>
            </a:r>
          </a:p>
          <a:p>
            <a:pPr algn="just"/>
            <a:r>
              <a:rPr lang="el-GR" sz="1600" dirty="0" smtClean="0"/>
              <a:t>Μπορεί να προκαλέσει μεγάλες καταστροφές σχεδόν σε κάθε όργανο και ιστό, π.χ. αρτηρίτιδα, άνοια, τύφλωση. Επίσης, μπορεί να αναπτυχθούν κοκκιωματώδεις βλάβες σε οστά, δέρμα και άλλους ιστούς.</a:t>
            </a:r>
          </a:p>
          <a:p>
            <a:pPr algn="just"/>
            <a:r>
              <a:rPr lang="el-GR" sz="1600" dirty="0" smtClean="0"/>
              <a:t>Οι περισσότερο συχνές εκδηλώσεις σε αυτό το στάδιο είναι η καρδιαγγειακή σύφιλη, η νευροσύφιλη και η κοκκιωματώδης σύφιλη (προσβολή των οστών, των βλεννογόνων και του δέρματος).</a:t>
            </a:r>
          </a:p>
          <a:p>
            <a:pPr algn="just"/>
            <a:r>
              <a:rPr lang="el-GR" sz="1600" dirty="0" smtClean="0"/>
              <a:t>Το μικρόβιο δεν απομονώνεται και οι περισσότερες βλάβες της νόσου οφείλονται κυρίως σε αυτοάνοσα φαινόμενα</a:t>
            </a:r>
          </a:p>
          <a:p>
            <a:pPr algn="just"/>
            <a:endParaRPr lang="el-GR" sz="1600"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35696" y="1714488"/>
            <a:ext cx="54726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Συγγενής σύφιλη</a:t>
            </a:r>
            <a:endParaRPr lang="el-GR" b="1" dirty="0"/>
          </a:p>
        </p:txBody>
      </p:sp>
      <p:sp>
        <p:nvSpPr>
          <p:cNvPr id="3" name="2 - TextBox"/>
          <p:cNvSpPr txBox="1"/>
          <p:nvPr/>
        </p:nvSpPr>
        <p:spPr>
          <a:xfrm>
            <a:off x="1835696" y="2214554"/>
            <a:ext cx="5472608"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Μόλυνση του εμβρύου από την μητέρα, αν είναι ασθενής και βρίσκεται συνήθως στα τέσσερα πρώτα χρόνια της νόσου. Η μόλυνση γίνεται αιματογενώς, κυρίως μετά τον τρίτο ή τέταρτο μήνα της κύησης</a:t>
            </a:r>
          </a:p>
          <a:p>
            <a:r>
              <a:rPr lang="el-GR" sz="1600" dirty="0" smtClean="0"/>
              <a:t>Η μόλυνση μπορεί να προκαλέσει ενδομήτριο θάνατο του εμβρύου, αυτόματη αποβολή, ή θάνατο του νεογνού μετά τη γέννηση. Τα νεογνά που επιβιώνουν θα αναπτύξουν τα συμπτώματα της συγγενούς σύφιλης.</a:t>
            </a:r>
          </a:p>
          <a:p>
            <a:r>
              <a:rPr lang="el-GR" sz="1600" dirty="0" smtClean="0"/>
              <a:t>Τα περισσότερα έμβρυα που επιβιώνουν γεννιούνται χωρίς κλινικές ενδείξεις της νόσου. Τα πρώτα συμπτώματα εμφανίζονται πριν το 2</a:t>
            </a:r>
            <a:r>
              <a:rPr lang="el-GR" sz="1600" baseline="30000" dirty="0" smtClean="0"/>
              <a:t>ο</a:t>
            </a:r>
            <a:r>
              <a:rPr lang="el-GR" sz="1600" dirty="0" smtClean="0"/>
              <a:t> έτος της ηλικίας και περιλαμβάνουν ρινίτιδα και απολεπιστικό κηλιδοβλατώδες εξάνθημα (πρώιμη μορφή).</a:t>
            </a:r>
          </a:p>
          <a:p>
            <a:r>
              <a:rPr lang="el-GR" sz="1600" dirty="0" smtClean="0"/>
              <a:t>Αν επιβιώσουν και δεν τους χορηγηθεί θεραπεία εμφανίζουν δυσπλασίες δοντιών και οστών, τύφλωση, κώφωση και καρδιαγγειακή σύφιλη, ηπατοσπληνομεγαλία, εξάνθημα, προσβολή του ρινικού βλεννογόνου κ.α. </a:t>
            </a:r>
            <a:endParaRPr lang="el-G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85852" y="692696"/>
            <a:ext cx="6858048" cy="369332"/>
          </a:xfrm>
          <a:prstGeom prst="rect">
            <a:avLst/>
          </a:prstGeom>
          <a:solidFill>
            <a:schemeClr val="accent1">
              <a:lumMod val="75000"/>
            </a:schemeClr>
          </a:solidFill>
          <a:ln>
            <a:solidFill>
              <a:schemeClr val="accent2"/>
            </a:solidFill>
          </a:ln>
        </p:spPr>
        <p:txBody>
          <a:bodyPr wrap="square" rtlCol="0">
            <a:spAutoFit/>
          </a:bodyPr>
          <a:lstStyle/>
          <a:p>
            <a:pPr algn="ctr"/>
            <a:r>
              <a:rPr lang="el-GR" b="1" dirty="0" smtClean="0">
                <a:solidFill>
                  <a:schemeClr val="bg1"/>
                </a:solidFill>
              </a:rPr>
              <a:t>Παράγοντες που αυξάνουν τον κίνδυνο ουρολοίμωξης</a:t>
            </a:r>
            <a:endParaRPr lang="el-GR" b="1" dirty="0">
              <a:solidFill>
                <a:schemeClr val="bg1"/>
              </a:solidFill>
            </a:endParaRPr>
          </a:p>
        </p:txBody>
      </p:sp>
      <p:sp>
        <p:nvSpPr>
          <p:cNvPr id="5" name="4 - TextBox"/>
          <p:cNvSpPr txBox="1"/>
          <p:nvPr/>
        </p:nvSpPr>
        <p:spPr>
          <a:xfrm>
            <a:off x="1285852" y="1196752"/>
            <a:ext cx="6858048" cy="5509200"/>
          </a:xfrm>
          <a:prstGeom prst="rect">
            <a:avLst/>
          </a:prstGeom>
          <a:solidFill>
            <a:schemeClr val="accent1">
              <a:lumMod val="20000"/>
              <a:lumOff val="80000"/>
            </a:schemeClr>
          </a:solidFill>
          <a:ln>
            <a:solidFill>
              <a:schemeClr val="tx2"/>
            </a:solidFill>
          </a:ln>
        </p:spPr>
        <p:txBody>
          <a:bodyPr wrap="square" rtlCol="0">
            <a:spAutoFit/>
          </a:bodyPr>
          <a:lstStyle/>
          <a:p>
            <a:r>
              <a:rPr lang="el-GR" sz="1600" b="1" dirty="0" smtClean="0"/>
              <a:t>Φύλο-ηλικία. </a:t>
            </a:r>
            <a:r>
              <a:rPr lang="el-GR" sz="1600" dirty="0" smtClean="0"/>
              <a:t>Η συχνότητα ουρολοίμωξης είναι πιο συχνή στις γυναίκες, εκτός από το πρώτο τρίμηνο της ζωής που είναι περίπου τριπλάσιες στα αγόρια. </a:t>
            </a:r>
          </a:p>
          <a:p>
            <a:r>
              <a:rPr lang="el-GR" sz="1600" b="1" dirty="0" smtClean="0"/>
              <a:t>Στάση ούρων. </a:t>
            </a:r>
            <a:r>
              <a:rPr lang="el-GR" sz="1600" dirty="0" smtClean="0"/>
              <a:t>Τα ούρα που παραμένουν για μεγάλο χρονικό διάστημα στην κύστη αποτελούν μεγάλο παράγοντα κινδύνου ουρολοίμωξης. Κακές συνήθειες ή απόφραξη του ουροποιητικού συστήματος για οποιονδήποτε λόγο που εμποδίζει τη ροή των ούρων οδηγεί σε ουρολοίμωξη</a:t>
            </a:r>
          </a:p>
          <a:p>
            <a:r>
              <a:rPr lang="el-GR" sz="1600" b="1" dirty="0" smtClean="0"/>
              <a:t>Νευρογενής κύστη. </a:t>
            </a:r>
            <a:r>
              <a:rPr lang="el-GR" sz="1600" dirty="0" smtClean="0"/>
              <a:t>Αδυναμία πλήρους κένωσης της κύστης από μη φυσιολογική λειτουργία του ΑΝΣ (κακώσεις νωτιαίου μυελού, σκλήρυνση κατά πλάκας)</a:t>
            </a:r>
          </a:p>
          <a:p>
            <a:r>
              <a:rPr lang="el-GR" sz="1600" b="1" dirty="0" err="1" smtClean="0"/>
              <a:t>Κυστεουρητηρική</a:t>
            </a:r>
            <a:r>
              <a:rPr lang="el-GR" sz="1600" b="1" dirty="0" smtClean="0"/>
              <a:t> παλινδρόμηση.</a:t>
            </a:r>
            <a:r>
              <a:rPr lang="el-GR" sz="1600" dirty="0" smtClean="0"/>
              <a:t> Παλινδρόμηση των ούρων από την κύστη προς τους ουρητήρες κατά τη διάρκεια της ούρησης. Οφείλεται σε συγγενείς ανωμαλίες ή επανειλημμένες ουρολοιμώξεις. Μπορεί να οδηγηθεί σε πυελονεφρίτιδα.</a:t>
            </a:r>
            <a:endParaRPr lang="el-GR" sz="1600" b="1" dirty="0" smtClean="0"/>
          </a:p>
          <a:p>
            <a:r>
              <a:rPr lang="el-GR" sz="1600" b="1" dirty="0" smtClean="0"/>
              <a:t>Σακχαρώδης διαβήτης. </a:t>
            </a:r>
            <a:r>
              <a:rPr lang="el-GR" sz="1600" dirty="0" smtClean="0"/>
              <a:t>Τα άτομα που πάσχουν από σακχαρώδη διαβήτη παρουσιάζουν μεγαλύτερη συχνότητα ουρολοιμώξεων γιατί παρουσιάζουν πολλές φορές νευροπάθεια της κύστης και όταν δεν ρυθμίζεται το σάκχαρο, αυξημένα επίπεδα σακχάρου στα ούρα, γεγονός που ευνοεί την ανάπτυξη μικροβίων</a:t>
            </a:r>
          </a:p>
          <a:p>
            <a:r>
              <a:rPr lang="el-GR" sz="1600" b="1" dirty="0" smtClean="0"/>
              <a:t>Ουροκαθετήρας.</a:t>
            </a:r>
            <a:r>
              <a:rPr lang="el-GR" sz="1600" dirty="0" smtClean="0"/>
              <a:t> Αποτελεί ξένο σώμα στον οργανισμό και επομένως αίτιο λοιμώξεων. Η παραμονή καθετήρα για 2-4 ημέρες έχει αποτέλεσμα την εμφάνιση </a:t>
            </a:r>
            <a:r>
              <a:rPr lang="el-GR" sz="1600" dirty="0" err="1" smtClean="0"/>
              <a:t>μικροβιουρίας</a:t>
            </a:r>
            <a:r>
              <a:rPr lang="el-GR" sz="1600" dirty="0" smtClean="0"/>
              <a:t> στο 10-30% των ασθενών. Το ποσοστό φθάνει στο 100% σε άτομα που φέρουν ουροκαθετήρα για μεγάλα χρονικά διαστήματα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43174" y="1714488"/>
            <a:ext cx="407196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σύφιλης</a:t>
            </a:r>
            <a:endParaRPr lang="el-GR" b="1" dirty="0"/>
          </a:p>
        </p:txBody>
      </p:sp>
      <p:sp>
        <p:nvSpPr>
          <p:cNvPr id="3" name="2 - TextBox"/>
          <p:cNvSpPr txBox="1"/>
          <p:nvPr/>
        </p:nvSpPr>
        <p:spPr>
          <a:xfrm>
            <a:off x="2643174" y="2214554"/>
            <a:ext cx="4071966"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just"/>
            <a:r>
              <a:rPr lang="el-GR" sz="1600" dirty="0" smtClean="0"/>
              <a:t>Η διάγνωση του </a:t>
            </a:r>
            <a:r>
              <a:rPr lang="en-US" sz="1600" i="1" dirty="0" smtClean="0"/>
              <a:t>Treponema pallidum </a:t>
            </a:r>
            <a:r>
              <a:rPr lang="el-GR" sz="1600" dirty="0" smtClean="0"/>
              <a:t>δεν μπορεί να γίνει με τις κλασικές βακτηριολογικές εξετάσεις.</a:t>
            </a:r>
          </a:p>
          <a:p>
            <a:pPr algn="just"/>
            <a:r>
              <a:rPr lang="el-GR" sz="1600" dirty="0" smtClean="0"/>
              <a:t>Τα περισσότερα παθογόνα τρεπονήματα δεν αναπτύσσονται σε κοινά θρεπτικά υλικά, ενώ οι περισσότερες αλλοιώσεις που προκαλούν είναι παροδικές.</a:t>
            </a:r>
          </a:p>
          <a:p>
            <a:pPr algn="just"/>
            <a:r>
              <a:rPr lang="el-GR" sz="1600" dirty="0" smtClean="0"/>
              <a:t>Είναι δυνατή η ανίχνευση των μικροβίων με μικροσκόπηση από βλάβες της πρωτογενούς και δευτερογενούς σύφιλης, ωστόσο, η διάγνωση βασίζεται κυρίως στα κλινικά συμπτώματα και επιβεβαιώνεται με ορολογικές εξετάσεις.</a:t>
            </a:r>
            <a:endParaRPr lang="el-GR" sz="16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764704"/>
            <a:ext cx="550984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214282" y="1196752"/>
            <a:ext cx="5509846" cy="83099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διάγνωση βασίζεται στο ιστορικό, στην κλινική εικόνα, τη μικροσκοπική ανεύρεση των σπειροχαιτών και στην ορολογική ανίχνευση αντισωμάτων</a:t>
            </a:r>
          </a:p>
        </p:txBody>
      </p:sp>
      <p:sp>
        <p:nvSpPr>
          <p:cNvPr id="4" name="3 - TextBox"/>
          <p:cNvSpPr txBox="1"/>
          <p:nvPr/>
        </p:nvSpPr>
        <p:spPr>
          <a:xfrm>
            <a:off x="214282" y="2132856"/>
            <a:ext cx="5509846"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Μικροσκοπική εξέταση:</a:t>
            </a:r>
          </a:p>
          <a:p>
            <a:r>
              <a:rPr lang="el-GR" sz="1600" dirty="0" smtClean="0"/>
              <a:t>Η ωχρά σπειροχαίτη δεν καλλιεργείται </a:t>
            </a:r>
            <a:r>
              <a:rPr lang="en-US" sz="1600" dirty="0" smtClean="0"/>
              <a:t>in vitro</a:t>
            </a:r>
            <a:r>
              <a:rPr lang="el-GR" sz="1600" dirty="0" smtClean="0"/>
              <a:t> σε τεχνικά θρεπτικά υλικά, σε εμβρυοφόρα αυγά ή</a:t>
            </a:r>
            <a:r>
              <a:rPr lang="en-US" sz="1600" dirty="0" smtClean="0"/>
              <a:t> </a:t>
            </a:r>
            <a:r>
              <a:rPr lang="el-GR" sz="1600" dirty="0" smtClean="0"/>
              <a:t>καλλιέργειες κυττάρων</a:t>
            </a:r>
          </a:p>
          <a:p>
            <a:r>
              <a:rPr lang="el-GR" sz="1600" dirty="0" smtClean="0"/>
              <a:t>Δεν βάφεται με τις συνήθεις χρώσεις και παρατηρείται μόνο σε μικροσκόπιο σκοτεινού πεδίου ή αντίθετης φάσης.</a:t>
            </a:r>
          </a:p>
          <a:p>
            <a:r>
              <a:rPr lang="el-GR" sz="1600" dirty="0" smtClean="0"/>
              <a:t>Το δείγμα λαμβάνεται από εξίδρωμα δερματικών βλαβών πρωτογενούς ή δευτερογενούς σταδίου. Πρέπει να εξετάζεται αμέσως γιατί τα τρεπονήματα είναι πολύ ευαίσθητα στο περιβάλλον. Σε μη κεχρωσμένα παρασκευάσματα οι μικροοργανισμοί εμφανίζονται ως λεπτά σπειράματα με αιχμηρά άκρα, σφιχτά περιελιγμένα που κινούνται αργά. Εναλλακτικά, το άμεσο παρασκεύασμα βάφεται με σινική μελάνη ή τη χρώση </a:t>
            </a:r>
            <a:r>
              <a:rPr lang="en-US" sz="1600" dirty="0" smtClean="0"/>
              <a:t>Fontana </a:t>
            </a:r>
            <a:r>
              <a:rPr lang="el-GR" sz="1600" dirty="0" smtClean="0"/>
              <a:t>πριν τη μικροσκόπηση. Η μέθοδος έχει μικρή ευαισθησία γιατί στις βλάβες περιέχεται σχετικά μικρός αριθμός μικροβίων</a:t>
            </a:r>
          </a:p>
          <a:p>
            <a:r>
              <a:rPr lang="el-GR" sz="1600" dirty="0" smtClean="0"/>
              <a:t>Με άμεσο ανοσοφθορισμό τα μικρόβια χρωματίζονται με αντισώματα σημασμένα με φθορισεΐνη.  Χρησιμοποιείται μονιμοποιημένο παρασκεύασμα του δείγματος</a:t>
            </a:r>
            <a:endParaRPr lang="el-GR" dirty="0"/>
          </a:p>
        </p:txBody>
      </p:sp>
      <p:pic>
        <p:nvPicPr>
          <p:cNvPr id="6148" name="Picture 4" descr="Σχετική εικόνα"/>
          <p:cNvPicPr>
            <a:picLocks noChangeAspect="1" noChangeArrowheads="1"/>
          </p:cNvPicPr>
          <p:nvPr/>
        </p:nvPicPr>
        <p:blipFill>
          <a:blip r:embed="rId2" cstate="print"/>
          <a:srcRect/>
          <a:stretch>
            <a:fillRect/>
          </a:stretch>
        </p:blipFill>
        <p:spPr bwMode="auto">
          <a:xfrm>
            <a:off x="5940152" y="2636912"/>
            <a:ext cx="3003829" cy="2016224"/>
          </a:xfrm>
          <a:prstGeom prst="rect">
            <a:avLst/>
          </a:prstGeom>
          <a:noFill/>
        </p:spPr>
      </p:pic>
      <p:pic>
        <p:nvPicPr>
          <p:cNvPr id="6" name="Picture 2" descr="Αποτέλεσμα εικόνας για treponema pallidum"/>
          <p:cNvPicPr>
            <a:picLocks noChangeAspect="1" noChangeArrowheads="1"/>
          </p:cNvPicPr>
          <p:nvPr/>
        </p:nvPicPr>
        <p:blipFill>
          <a:blip r:embed="rId3" cstate="print"/>
          <a:srcRect/>
          <a:stretch>
            <a:fillRect/>
          </a:stretch>
        </p:blipFill>
        <p:spPr bwMode="auto">
          <a:xfrm>
            <a:off x="5940152" y="4797152"/>
            <a:ext cx="3018107" cy="1872208"/>
          </a:xfrm>
          <a:prstGeom prst="rect">
            <a:avLst/>
          </a:prstGeom>
          <a:noFill/>
        </p:spPr>
      </p:pic>
      <p:pic>
        <p:nvPicPr>
          <p:cNvPr id="7" name="Picture 2" descr="Αποτέλεσμα εικόνας για treponema pallidum"/>
          <p:cNvPicPr>
            <a:picLocks noChangeAspect="1" noChangeArrowheads="1"/>
          </p:cNvPicPr>
          <p:nvPr/>
        </p:nvPicPr>
        <p:blipFill>
          <a:blip r:embed="rId4" cstate="print"/>
          <a:srcRect/>
          <a:stretch>
            <a:fillRect/>
          </a:stretch>
        </p:blipFill>
        <p:spPr bwMode="auto">
          <a:xfrm>
            <a:off x="5940152" y="620688"/>
            <a:ext cx="2952328" cy="1944216"/>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Eleni\Τα έγγραφά μου\Downloads\Χρώση+για+το+Τρεπόνημα+το+ωχρό+Χρώση+με+εναμμώνιο.jpg"/>
          <p:cNvPicPr>
            <a:picLocks noChangeAspect="1" noChangeArrowheads="1"/>
          </p:cNvPicPr>
          <p:nvPr/>
        </p:nvPicPr>
        <p:blipFill>
          <a:blip r:embed="rId2" cstate="print">
            <a:clrChange>
              <a:clrFrom>
                <a:srgbClr val="FFFFFF"/>
              </a:clrFrom>
              <a:clrTo>
                <a:srgbClr val="FFFFFF">
                  <a:alpha val="0"/>
                </a:srgbClr>
              </a:clrTo>
            </a:clrChange>
          </a:blip>
          <a:srcRect l="27734" t="70313" r="34766" b="3125"/>
          <a:stretch>
            <a:fillRect/>
          </a:stretch>
        </p:blipFill>
        <p:spPr bwMode="auto">
          <a:xfrm>
            <a:off x="4572000" y="1428736"/>
            <a:ext cx="2786082" cy="1928826"/>
          </a:xfrm>
          <a:prstGeom prst="rect">
            <a:avLst/>
          </a:prstGeom>
          <a:noFill/>
        </p:spPr>
      </p:pic>
      <p:pic>
        <p:nvPicPr>
          <p:cNvPr id="3" name="Picture 2" descr="C:\Documents and Settings\Eleni\Τα έγγραφά μου\Downloads\Χρώση+για+το+Τρεπόνημα+το+ωχρό+Χρώση+με+εναμμώνιο.jpg"/>
          <p:cNvPicPr>
            <a:picLocks noChangeAspect="1" noChangeArrowheads="1"/>
          </p:cNvPicPr>
          <p:nvPr/>
        </p:nvPicPr>
        <p:blipFill>
          <a:blip r:embed="rId2" cstate="print">
            <a:clrChange>
              <a:clrFrom>
                <a:srgbClr val="FFFFFF"/>
              </a:clrFrom>
              <a:clrTo>
                <a:srgbClr val="FFFFFF">
                  <a:alpha val="0"/>
                </a:srgbClr>
              </a:clrTo>
            </a:clrChange>
          </a:blip>
          <a:srcRect l="70938" t="12500" r="937" b="56250"/>
          <a:stretch>
            <a:fillRect/>
          </a:stretch>
        </p:blipFill>
        <p:spPr bwMode="auto">
          <a:xfrm>
            <a:off x="1285852" y="1214422"/>
            <a:ext cx="2643206" cy="2286016"/>
          </a:xfrm>
          <a:prstGeom prst="rect">
            <a:avLst/>
          </a:prstGeom>
          <a:noFill/>
        </p:spPr>
      </p:pic>
      <p:sp>
        <p:nvSpPr>
          <p:cNvPr id="4" name="3 - TextBox"/>
          <p:cNvSpPr txBox="1"/>
          <p:nvPr/>
        </p:nvSpPr>
        <p:spPr>
          <a:xfrm>
            <a:off x="642910" y="3429000"/>
            <a:ext cx="2857520" cy="1815882"/>
          </a:xfrm>
          <a:prstGeom prst="rect">
            <a:avLst/>
          </a:prstGeom>
          <a:noFill/>
          <a:ln>
            <a:solidFill>
              <a:schemeClr val="tx2"/>
            </a:solidFill>
          </a:ln>
        </p:spPr>
        <p:txBody>
          <a:bodyPr wrap="square" rtlCol="0">
            <a:spAutoFit/>
          </a:bodyPr>
          <a:lstStyle/>
          <a:p>
            <a:r>
              <a:rPr lang="el-GR" sz="1600" dirty="0" smtClean="0"/>
              <a:t>Παρατήρηση του τρεπονήματος στο μικροσκόπιο μετά τη χρώση </a:t>
            </a:r>
            <a:r>
              <a:rPr lang="en-US" sz="1600" dirty="0" smtClean="0"/>
              <a:t>Fontana (</a:t>
            </a:r>
            <a:r>
              <a:rPr lang="el-GR" sz="1600" dirty="0" smtClean="0"/>
              <a:t>διάλυμα εναμμώνιου νιτρικού αργύρου)</a:t>
            </a:r>
          </a:p>
          <a:p>
            <a:r>
              <a:rPr lang="el-GR" sz="1600" dirty="0" smtClean="0"/>
              <a:t>Το τρεπόνημα βάφεται καφέ σκούρο έως μαύρο, σε καφέ υπόστρωμα</a:t>
            </a:r>
            <a:endParaRPr lang="el-GR" sz="1600" dirty="0"/>
          </a:p>
        </p:txBody>
      </p:sp>
      <p:sp>
        <p:nvSpPr>
          <p:cNvPr id="5" name="4 - TextBox"/>
          <p:cNvSpPr txBox="1"/>
          <p:nvPr/>
        </p:nvSpPr>
        <p:spPr>
          <a:xfrm>
            <a:off x="4714876" y="3571876"/>
            <a:ext cx="2643206" cy="584775"/>
          </a:xfrm>
          <a:prstGeom prst="rect">
            <a:avLst/>
          </a:prstGeom>
          <a:noFill/>
          <a:ln>
            <a:solidFill>
              <a:schemeClr val="tx2"/>
            </a:solidFill>
          </a:ln>
        </p:spPr>
        <p:txBody>
          <a:bodyPr wrap="square" rtlCol="0">
            <a:spAutoFit/>
          </a:bodyPr>
          <a:lstStyle/>
          <a:p>
            <a:r>
              <a:rPr lang="el-GR" sz="1600" dirty="0" smtClean="0"/>
              <a:t>Τρεπονήματα βαμμένα με σινική μελάνη</a:t>
            </a:r>
            <a:endParaRPr lang="el-GR" sz="16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00232" y="1643050"/>
            <a:ext cx="507209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Ορολογικές εξετάσεις</a:t>
            </a:r>
            <a:endParaRPr lang="el-GR" b="1" dirty="0"/>
          </a:p>
        </p:txBody>
      </p:sp>
      <p:sp>
        <p:nvSpPr>
          <p:cNvPr id="3" name="2 - TextBox"/>
          <p:cNvSpPr txBox="1"/>
          <p:nvPr/>
        </p:nvSpPr>
        <p:spPr>
          <a:xfrm>
            <a:off x="2000232" y="2071678"/>
            <a:ext cx="507209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ανοσοποιητικό σύστημα του ανθρώπου παράγει δύο είδη αντισωμάτων έναντι του </a:t>
            </a:r>
            <a:r>
              <a:rPr lang="en-US" sz="1600" i="1" dirty="0" smtClean="0"/>
              <a:t>Treponema pallidum</a:t>
            </a:r>
            <a:r>
              <a:rPr lang="el-GR" sz="1600" i="1" dirty="0" smtClean="0"/>
              <a:t>:</a:t>
            </a:r>
            <a:endParaRPr lang="el-GR" sz="1600" dirty="0" smtClean="0"/>
          </a:p>
          <a:p>
            <a:r>
              <a:rPr lang="el-GR" sz="1600" b="1" dirty="0" smtClean="0"/>
              <a:t>1</a:t>
            </a:r>
            <a:r>
              <a:rPr lang="el-GR" sz="1600" b="1" baseline="30000" dirty="0" smtClean="0"/>
              <a:t>ο</a:t>
            </a:r>
            <a:r>
              <a:rPr lang="el-GR" sz="1600" b="1" dirty="0" smtClean="0"/>
              <a:t> είδος: </a:t>
            </a:r>
            <a:r>
              <a:rPr lang="el-GR" sz="1600" dirty="0" smtClean="0"/>
              <a:t>αντισώματα τα οποία αναγνωρίζουν κυρίως τα πολυπεπτιδικά αντιγόνα του μικροβίου. Τα αντισώματα αυτά είναι ειδικά</a:t>
            </a:r>
          </a:p>
          <a:p>
            <a:r>
              <a:rPr lang="el-GR" sz="1600" b="1" dirty="0" smtClean="0"/>
              <a:t>2</a:t>
            </a:r>
            <a:r>
              <a:rPr lang="el-GR" sz="1600" b="1" baseline="30000" dirty="0" smtClean="0"/>
              <a:t>ο</a:t>
            </a:r>
            <a:r>
              <a:rPr lang="el-GR" sz="1600" b="1" dirty="0" smtClean="0"/>
              <a:t> είδος: </a:t>
            </a:r>
            <a:r>
              <a:rPr lang="el-GR" sz="1600" dirty="0" smtClean="0"/>
              <a:t>αντισώματα που αναγνωρίζουν την καρδιολιπίνη. Τα αντισώματα αυτά είναι μη ειδικά και καλούνται </a:t>
            </a:r>
            <a:r>
              <a:rPr lang="el-GR" sz="1600" dirty="0" err="1" smtClean="0"/>
              <a:t>αντιδρασίνες</a:t>
            </a:r>
            <a:r>
              <a:rPr lang="el-GR" sz="1600" dirty="0" smtClean="0"/>
              <a:t>.</a:t>
            </a:r>
          </a:p>
          <a:p>
            <a:endParaRPr lang="el-GR" sz="1600" dirty="0" smtClean="0"/>
          </a:p>
          <a:p>
            <a:r>
              <a:rPr lang="el-GR" sz="1600" dirty="0" smtClean="0"/>
              <a:t>Η καρδιολιπίνη είναι </a:t>
            </a:r>
            <a:r>
              <a:rPr lang="el-GR" sz="1600" dirty="0" err="1" smtClean="0"/>
              <a:t>φωσφολιπίδιο</a:t>
            </a:r>
            <a:r>
              <a:rPr lang="el-GR" sz="1600" dirty="0" smtClean="0"/>
              <a:t> καρδιακών κυττάρων </a:t>
            </a:r>
            <a:r>
              <a:rPr lang="el-GR" sz="1600" dirty="0" err="1" smtClean="0"/>
              <a:t>βοός</a:t>
            </a:r>
            <a:r>
              <a:rPr lang="el-GR" sz="1600" dirty="0" smtClean="0"/>
              <a:t>.  Ο μηχανισμός παραγωγής των μη ειδικών αντισωμάτων δεν είναι απόλυτα γνωστός. Είναι πιθανό να ελευθερώνεται μία παρόμοια ουσία από τα κύτταρα του ξενιστή που έχουν υποστεί βλάβη  από το τρεπόνημα ή μία τέτοια ουσία να περιέχεται στο κύτταρο του μικροβίου</a:t>
            </a:r>
            <a:endParaRPr lang="el-GR" sz="16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10618" y="1883340"/>
            <a:ext cx="4533084" cy="332398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Ορολογικές εξετάσεις:</a:t>
            </a:r>
          </a:p>
          <a:p>
            <a:r>
              <a:rPr lang="el-GR" sz="1600" dirty="0" smtClean="0"/>
              <a:t>Αποτελούν μέθοδο επιλογής για τη διάγνωση της σύφιλης.</a:t>
            </a:r>
          </a:p>
          <a:p>
            <a:endParaRPr lang="el-GR" sz="1600" dirty="0" smtClean="0"/>
          </a:p>
          <a:p>
            <a:r>
              <a:rPr lang="el-GR" sz="1600" dirty="0" smtClean="0"/>
              <a:t> Διακρίνονται σε μη ειδικές (μη τρεπονηματικές)</a:t>
            </a:r>
            <a:r>
              <a:rPr lang="el-GR" dirty="0" smtClean="0"/>
              <a:t> </a:t>
            </a:r>
            <a:r>
              <a:rPr lang="el-GR" sz="1600" dirty="0" smtClean="0"/>
              <a:t>και ειδικές (τρεπονηματικές).</a:t>
            </a:r>
          </a:p>
          <a:p>
            <a:endParaRPr lang="el-GR" sz="1600" dirty="0" smtClean="0"/>
          </a:p>
          <a:p>
            <a:r>
              <a:rPr lang="el-GR" sz="1600" dirty="0" smtClean="0"/>
              <a:t>Η διάκριση της νόσου γίνεται αρχικά με τις μη ειδικές ορολογικές εξετάσεις, οι οποίες είναι εύκολες, γρήγορες και έχουν μεγάλη ευαισθησία και μικρό κόστος. Ένα θετικό αποτέλεσμα των μη ειδικών δοκιμασιών πρέπει να επιβεβαιώνεται με ειδικές ορολογικές αντιδράσεις</a:t>
            </a:r>
            <a:endParaRPr lang="el-GR" sz="16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1928802"/>
            <a:ext cx="3888432" cy="40626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b="1" dirty="0" smtClean="0"/>
          </a:p>
          <a:p>
            <a:r>
              <a:rPr lang="el-GR" sz="1600" b="1" dirty="0" smtClean="0"/>
              <a:t>Μη ειδικές αντιδράσεις: </a:t>
            </a:r>
          </a:p>
          <a:p>
            <a:r>
              <a:rPr lang="el-GR" sz="1600" b="1" dirty="0" smtClean="0"/>
              <a:t>Α</a:t>
            </a:r>
            <a:r>
              <a:rPr lang="el-GR" sz="1600" dirty="0" smtClean="0"/>
              <a:t>νιχνεύουν αντισώματα </a:t>
            </a:r>
            <a:r>
              <a:rPr lang="en-US" sz="1600" dirty="0" smtClean="0"/>
              <a:t>IgG </a:t>
            </a:r>
            <a:r>
              <a:rPr lang="el-GR" sz="1600" dirty="0" smtClean="0"/>
              <a:t>και </a:t>
            </a:r>
            <a:r>
              <a:rPr lang="en-US" sz="1600" dirty="0" smtClean="0"/>
              <a:t>IgM</a:t>
            </a:r>
            <a:r>
              <a:rPr lang="el-GR" sz="1600" dirty="0" smtClean="0"/>
              <a:t> .  Παράγονται έναντι των λιπιδίων που ελευθερώνονται από τα κύτταρα τα οποία καταστρέφονται στα πρώτα στάδια της νόσου. Το αντιγόνο που χρησιμοποιείται είναι καρδιολιπίνη που λαμβάνεται από βόειο μυοκάρδιο.</a:t>
            </a:r>
          </a:p>
          <a:p>
            <a:endParaRPr lang="el-GR" sz="1600" dirty="0" smtClean="0"/>
          </a:p>
          <a:p>
            <a:r>
              <a:rPr lang="el-GR" sz="1600" dirty="0" smtClean="0"/>
              <a:t>Οι πιο συνηθισμένες δοκιμασίες είναι η </a:t>
            </a:r>
            <a:r>
              <a:rPr lang="en-US" sz="1600" b="1" dirty="0" smtClean="0"/>
              <a:t>VDRL</a:t>
            </a:r>
            <a:r>
              <a:rPr lang="en-US" sz="1600" dirty="0" smtClean="0"/>
              <a:t> (Venereal Disease Research Laboratory) </a:t>
            </a:r>
            <a:r>
              <a:rPr lang="el-GR" sz="1600" dirty="0" smtClean="0"/>
              <a:t>και </a:t>
            </a:r>
            <a:r>
              <a:rPr lang="en-US" sz="1600" b="1" dirty="0" smtClean="0"/>
              <a:t>RPR</a:t>
            </a:r>
            <a:r>
              <a:rPr lang="en-US" sz="1600" dirty="0" smtClean="0"/>
              <a:t> (Rapid Plasma </a:t>
            </a:r>
            <a:r>
              <a:rPr lang="en-US" sz="1600" dirty="0" err="1" smtClean="0"/>
              <a:t>Reagin</a:t>
            </a:r>
            <a:r>
              <a:rPr lang="en-US" sz="1600" dirty="0" smtClean="0"/>
              <a:t>)</a:t>
            </a:r>
            <a:r>
              <a:rPr lang="el-GR" sz="1600" dirty="0" smtClean="0"/>
              <a:t>.</a:t>
            </a:r>
          </a:p>
          <a:p>
            <a:r>
              <a:rPr lang="el-GR" sz="1600" dirty="0" smtClean="0"/>
              <a:t>Και οι δύο μετρούν την κροκύδωση του αντιγόνου από τον ορό του ασθενούς και είναι ποιοτικές ή ποσοτικές</a:t>
            </a:r>
            <a:r>
              <a:rPr lang="el-GR" dirty="0" smtClean="0"/>
              <a:t> </a:t>
            </a:r>
            <a:endParaRPr lang="el-GR" dirty="0"/>
          </a:p>
        </p:txBody>
      </p:sp>
      <p:sp>
        <p:nvSpPr>
          <p:cNvPr id="5" name="4 - TextBox"/>
          <p:cNvSpPr txBox="1"/>
          <p:nvPr/>
        </p:nvSpPr>
        <p:spPr>
          <a:xfrm>
            <a:off x="4643438" y="1928802"/>
            <a:ext cx="400052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ορός αναμειγνύεται με την καρδιολιπίνη και αν υπάρχουν αντισώματα, προκαλείται κροκύδωση, η οποία γίνεται ορατή με γυμνό μάτι.</a:t>
            </a:r>
          </a:p>
          <a:p>
            <a:endParaRPr lang="el-GR" sz="1600" dirty="0" smtClean="0"/>
          </a:p>
          <a:p>
            <a:r>
              <a:rPr lang="el-GR" sz="1600" dirty="0" smtClean="0"/>
              <a:t>Οι δοκιμασίες υποδεικνύουν ενεργό λοίμωξη και είναι θετικές περίπου στο 70% των ατόμων με πρωτογενή και στο 99% των ατόμων με δευτερογενή σύφιλη.</a:t>
            </a:r>
          </a:p>
          <a:p>
            <a:r>
              <a:rPr lang="el-GR" sz="1600" dirty="0" smtClean="0"/>
              <a:t>Η μη ειδικότητα του αντιγόνου έχει ως αποτέλεσμα διασταυρούμενες αντιδράσεις με ψευδώς θετικά αποτελέσματα σε ποσοστό 20-40% .</a:t>
            </a:r>
          </a:p>
          <a:p>
            <a:r>
              <a:rPr lang="el-GR" sz="1600" dirty="0" smtClean="0"/>
              <a:t> Οι μη ειδικές αντιδράσεις χρησιμοποιούνται επίσης, για την εκτίμηση της αποτελεσματικότητας της θεραπείας</a:t>
            </a:r>
            <a:endParaRPr lang="el-GR"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85918" y="777320"/>
            <a:ext cx="5643602"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Ειδικές εξετάσεις</a:t>
            </a:r>
          </a:p>
          <a:p>
            <a:r>
              <a:rPr lang="el-GR" sz="1600" dirty="0" smtClean="0"/>
              <a:t>Ανιχνεύουν ειδικά αντισώματα και χρησιμοποιούνται προς επιβεβαίωση των θετικών μη ειδικών δοκιμασιών.</a:t>
            </a:r>
          </a:p>
          <a:p>
            <a:r>
              <a:rPr lang="el-GR" sz="1600" dirty="0" smtClean="0"/>
              <a:t>Πιο συχνά χρησιμοποιούνται οι δοκιμασίες </a:t>
            </a:r>
            <a:r>
              <a:rPr lang="en-US" sz="1600" b="1" dirty="0" smtClean="0"/>
              <a:t>FTA-ABS</a:t>
            </a:r>
            <a:r>
              <a:rPr lang="en-US" sz="1600" dirty="0" smtClean="0"/>
              <a:t> (Fluorescent </a:t>
            </a:r>
            <a:r>
              <a:rPr lang="en-US" sz="1600" dirty="0" err="1" smtClean="0"/>
              <a:t>Treponemal</a:t>
            </a:r>
            <a:r>
              <a:rPr lang="en-US" sz="1600" dirty="0" smtClean="0"/>
              <a:t> Antibody – Absorption)</a:t>
            </a:r>
            <a:r>
              <a:rPr lang="el-GR" sz="1600" dirty="0" smtClean="0"/>
              <a:t> και </a:t>
            </a:r>
            <a:r>
              <a:rPr lang="en-US" sz="1600" dirty="0" smtClean="0"/>
              <a:t> </a:t>
            </a:r>
            <a:r>
              <a:rPr lang="el-GR" sz="1600" dirty="0" smtClean="0"/>
              <a:t>αντιδράσεις συγκόλλησης </a:t>
            </a:r>
            <a:r>
              <a:rPr lang="en-US" sz="1600" b="1" dirty="0" smtClean="0"/>
              <a:t>TP-PA</a:t>
            </a:r>
            <a:r>
              <a:rPr lang="el-GR" sz="1600" b="1" dirty="0" smtClean="0"/>
              <a:t> </a:t>
            </a:r>
            <a:r>
              <a:rPr lang="el-GR" sz="1600" dirty="0" smtClean="0"/>
              <a:t>(</a:t>
            </a:r>
            <a:r>
              <a:rPr lang="en-US" sz="1600" dirty="0" smtClean="0"/>
              <a:t>Treponema pallidum particle agglutination)</a:t>
            </a:r>
            <a:r>
              <a:rPr lang="el-GR" sz="1600" dirty="0" smtClean="0"/>
              <a:t> και </a:t>
            </a:r>
            <a:r>
              <a:rPr lang="en-US" sz="1600" b="1" dirty="0" smtClean="0"/>
              <a:t>TP-HA </a:t>
            </a:r>
            <a:r>
              <a:rPr lang="en-US" sz="1600" dirty="0" smtClean="0"/>
              <a:t>(Treponema pallidum  </a:t>
            </a:r>
            <a:r>
              <a:rPr lang="en-US" sz="1600" dirty="0" err="1" smtClean="0"/>
              <a:t>hemoagglutination</a:t>
            </a:r>
            <a:r>
              <a:rPr lang="en-US" sz="1600" dirty="0" smtClean="0"/>
              <a:t>)</a:t>
            </a:r>
            <a:endParaRPr lang="el-GR" sz="1600" dirty="0" smtClean="0"/>
          </a:p>
          <a:p>
            <a:endParaRPr lang="el-GR" sz="1600" b="1" dirty="0" smtClean="0"/>
          </a:p>
          <a:p>
            <a:r>
              <a:rPr lang="el-GR" sz="1600" dirty="0" smtClean="0"/>
              <a:t>Η δοκιμασία</a:t>
            </a:r>
            <a:r>
              <a:rPr lang="en-US" sz="1600" dirty="0" smtClean="0"/>
              <a:t> FTA-ABS</a:t>
            </a:r>
            <a:r>
              <a:rPr lang="el-GR" sz="1600" dirty="0" smtClean="0"/>
              <a:t> είναι μέθοδος έμμεσου ανοσοφθορισμού που διεξάγεται σε αντικειμενοφόρο πλάκα στην οποία έχει προσκολληθεί ωχρή σπειροχαίτη. Είναι θετική περίπου στο 80% των ασθενών με πρωτογενή σύφιλη, στο 100% με δευτερογενή σύφιλη και στο 95% με όψιμη σύφιλη</a:t>
            </a:r>
          </a:p>
          <a:p>
            <a:endParaRPr lang="el-GR" sz="1600" dirty="0" smtClean="0"/>
          </a:p>
          <a:p>
            <a:r>
              <a:rPr lang="el-GR" sz="1600" dirty="0" smtClean="0"/>
              <a:t>Οι δοκιμασίες </a:t>
            </a:r>
            <a:r>
              <a:rPr lang="en-US" sz="1600" dirty="0" smtClean="0"/>
              <a:t>TP-HA</a:t>
            </a:r>
            <a:r>
              <a:rPr lang="en-US" sz="1600" b="1" dirty="0" smtClean="0"/>
              <a:t> </a:t>
            </a:r>
            <a:r>
              <a:rPr lang="el-GR" sz="1600" dirty="0" smtClean="0"/>
              <a:t>και </a:t>
            </a:r>
            <a:r>
              <a:rPr lang="en-US" sz="1600" dirty="0" smtClean="0"/>
              <a:t>TP-PA</a:t>
            </a:r>
            <a:r>
              <a:rPr lang="el-GR" sz="1600" dirty="0" smtClean="0"/>
              <a:t>  παραμένουν θετικές σε όλη τη ζωή του ασθενούς, ακόμη και μετά την θεραπεία με αντιβιοτικά.</a:t>
            </a:r>
          </a:p>
          <a:p>
            <a:r>
              <a:rPr lang="el-GR" sz="1600" dirty="0" smtClean="0"/>
              <a:t>Μπορούν να χρησιμοποιηθούν για την ανίχνευση αντισωμάτων στο εγκεφαλονωτιαίο υγρό για την διάγνωση της </a:t>
            </a:r>
            <a:r>
              <a:rPr lang="el-GR" sz="1600" dirty="0" err="1" smtClean="0"/>
              <a:t>νευροσύφιλης</a:t>
            </a:r>
            <a:r>
              <a:rPr lang="el-GR" sz="1600" dirty="0" smtClean="0"/>
              <a:t>. Είναι θετικές στο 65% των ασθενών με πρωτογενή σύφιλη, ενώ έχουν παρόμοια ευαισθησία με την </a:t>
            </a:r>
            <a:r>
              <a:rPr lang="en-US" sz="1600" dirty="0" smtClean="0"/>
              <a:t>FTA-ABS</a:t>
            </a:r>
            <a:r>
              <a:rPr lang="el-GR" sz="1600" dirty="0" smtClean="0"/>
              <a:t> στη δευτερογενή και όψιμη σύφιλη.</a:t>
            </a:r>
            <a:endParaRPr lang="el-GR" sz="16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214422"/>
            <a:ext cx="4357718"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Δοκιμασία </a:t>
            </a:r>
            <a:r>
              <a:rPr lang="en-US" sz="1600" b="1" dirty="0" smtClean="0"/>
              <a:t>FTA-ABS</a:t>
            </a:r>
          </a:p>
          <a:p>
            <a:pPr>
              <a:buFont typeface="Wingdings" pitchFamily="2" charset="2"/>
              <a:buChar char="Ø"/>
            </a:pPr>
            <a:r>
              <a:rPr lang="el-GR" sz="1600" dirty="0" smtClean="0"/>
              <a:t>Σε αντικειμενοφόρο πλάκα μονιμοποιούνται τρεπονήματα με ακετόνη. </a:t>
            </a:r>
          </a:p>
          <a:p>
            <a:pPr>
              <a:buFont typeface="Wingdings" pitchFamily="2" charset="2"/>
              <a:buChar char="Ø"/>
            </a:pPr>
            <a:r>
              <a:rPr lang="el-GR" sz="1600" dirty="0" smtClean="0"/>
              <a:t>Επώαση των μονιμοποιημένων τρεπονημάτων με ορό του ασθενούς και ξέπλυμα της πλάκας. Αν στον ορό υπάρχουν ειδικά αντισώματα θα προσκολληθούν στα αντιγόνα και δεν θα απομακρυνθούν με τα ξεπλύματα.</a:t>
            </a:r>
          </a:p>
          <a:p>
            <a:pPr>
              <a:buFont typeface="Wingdings" pitchFamily="2" charset="2"/>
              <a:buChar char="Ø"/>
            </a:pPr>
            <a:r>
              <a:rPr lang="el-GR" sz="1600" dirty="0" smtClean="0"/>
              <a:t>Προσθήκη αντιανθρώπινων αντισωμάτων σημασμένων με φθοριοσεΐνη.  Αν υπάρχουν προσκολλημένα ειδικά αντισώματα θα συνδεθούν με τα σημασμένα αντισώματα και θα προκληθεί φθορισμός των κυττάρων.</a:t>
            </a:r>
          </a:p>
          <a:p>
            <a:pPr>
              <a:buFont typeface="Wingdings" pitchFamily="2" charset="2"/>
              <a:buChar char="Ø"/>
            </a:pPr>
            <a:r>
              <a:rPr lang="el-GR" sz="1600" dirty="0" smtClean="0"/>
              <a:t>Παρατήρηση της αντικειμενοφόρου πλάκας σε μικροσκόπιο φθορισμού</a:t>
            </a:r>
          </a:p>
          <a:p>
            <a:endParaRPr lang="el-GR" sz="1600" dirty="0" smtClean="0"/>
          </a:p>
          <a:p>
            <a:r>
              <a:rPr lang="el-GR" sz="1600" dirty="0" smtClean="0"/>
              <a:t>Πριν τη δοκιμασία γίνεται επεξεργασία του ορού  με εναιώρημα μη παθογόνων τρεπονημάτων για να απομακρυνθούν τα μη ειδικά αντισώματα έναντι των σπειροχαιτών της χλωρίδας</a:t>
            </a:r>
            <a:endParaRPr lang="el-GR" sz="1600" dirty="0"/>
          </a:p>
        </p:txBody>
      </p:sp>
      <p:sp>
        <p:nvSpPr>
          <p:cNvPr id="3" name="2 - TextBox"/>
          <p:cNvSpPr txBox="1"/>
          <p:nvPr/>
        </p:nvSpPr>
        <p:spPr>
          <a:xfrm>
            <a:off x="5000628" y="1373107"/>
            <a:ext cx="3929090"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Δοκιμασία </a:t>
            </a:r>
            <a:r>
              <a:rPr lang="en-US" sz="1600" b="1" dirty="0" smtClean="0"/>
              <a:t>TP-HA</a:t>
            </a:r>
          </a:p>
          <a:p>
            <a:r>
              <a:rPr lang="el-GR" sz="1600" dirty="0" smtClean="0"/>
              <a:t>Ερυθρά αιμοσφαίρια επικαλύπτονται με ορό του ασθενούς. Αν υπάρχουν ειδικά αντισώματα στον ορό θα προκαλέσουν αιμοσυγκόλληση</a:t>
            </a:r>
          </a:p>
          <a:p>
            <a:endParaRPr lang="el-GR" sz="1600" dirty="0" smtClean="0"/>
          </a:p>
          <a:p>
            <a:r>
              <a:rPr lang="el-GR" sz="1600" b="1" dirty="0" smtClean="0"/>
              <a:t>Δοκιμασία</a:t>
            </a:r>
            <a:r>
              <a:rPr lang="en-US" sz="1600" b="1" dirty="0" smtClean="0"/>
              <a:t> TP-PA</a:t>
            </a:r>
            <a:r>
              <a:rPr lang="el-GR" sz="1600" b="1" dirty="0" smtClean="0"/>
              <a:t> </a:t>
            </a:r>
          </a:p>
          <a:p>
            <a:r>
              <a:rPr lang="el-GR" sz="1600" dirty="0" smtClean="0"/>
              <a:t>Στην παραπάνω δοκιμασία τα ερυθρά αιμοσφαίρια αντικαθίστανται με  σωματίδια ζελατίνης καλυμμένα με αντιγόνα του μικροβίου. Τα σωματίδια  αναμειγνύονται με τον ορό του ασθενούς. Αν υπάρχουν αντισώματα τα σωματίδια συγκολλούνται</a:t>
            </a:r>
          </a:p>
          <a:p>
            <a:endParaRPr lang="el-GR" sz="1600" dirty="0" smtClean="0"/>
          </a:p>
          <a:p>
            <a:r>
              <a:rPr lang="el-GR" sz="1600" dirty="0" smtClean="0"/>
              <a:t>Πριν τη διαδικασία γίνεται ίδια επεξεργασία του προς εξέταση ορού με τη μέθοδο </a:t>
            </a:r>
            <a:r>
              <a:rPr lang="en-US" sz="1600" dirty="0" smtClean="0"/>
              <a:t>FTA-ABS</a:t>
            </a:r>
            <a:r>
              <a:rPr lang="el-GR" sz="1600" dirty="0" smtClean="0"/>
              <a:t> για την απομάκρυνση των μη ειδικών αντισωμάτων έναντι των σπειροχαιτών της χλωρίδας</a:t>
            </a:r>
            <a:endParaRPr lang="el-GR" sz="16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488" y="1928802"/>
            <a:ext cx="428628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Ανοσοενζυμική μέθοδος </a:t>
            </a:r>
            <a:r>
              <a:rPr lang="en-US" sz="1600" b="1" dirty="0" smtClean="0"/>
              <a:t>(ELISA)</a:t>
            </a:r>
          </a:p>
          <a:p>
            <a:endParaRPr lang="en-US" sz="1600" b="1" dirty="0" smtClean="0"/>
          </a:p>
          <a:p>
            <a:r>
              <a:rPr lang="el-GR" sz="1600" dirty="0" smtClean="0"/>
              <a:t>Ανίχνευση ειδικών αντιγόνων του τρεπονήματος με μονοκλωνικά αντισώματα σημασμένα με ένζυμο. Τα μονοκλωνικά αντισώματα είναι ειδικά για τα αντιγόνα του </a:t>
            </a:r>
            <a:r>
              <a:rPr lang="en-US" sz="1600" i="1" dirty="0" smtClean="0"/>
              <a:t>T. pallidum</a:t>
            </a:r>
            <a:r>
              <a:rPr lang="el-GR" sz="1600" i="1" dirty="0" smtClean="0"/>
              <a:t>. </a:t>
            </a:r>
          </a:p>
          <a:p>
            <a:r>
              <a:rPr lang="el-GR" sz="1600" dirty="0" smtClean="0"/>
              <a:t>Ανάλογες δοκιμασίες επιτρέπουν την ανίχνευση των  </a:t>
            </a:r>
            <a:r>
              <a:rPr lang="en-US" sz="1600" dirty="0" err="1" smtClean="0"/>
              <a:t>IgM</a:t>
            </a:r>
            <a:r>
              <a:rPr lang="en-US" sz="1600" dirty="0" smtClean="0"/>
              <a:t> </a:t>
            </a:r>
            <a:r>
              <a:rPr lang="el-GR" sz="1600" dirty="0" smtClean="0"/>
              <a:t>ή </a:t>
            </a:r>
            <a:r>
              <a:rPr lang="en-US" sz="1600" dirty="0" err="1" smtClean="0"/>
              <a:t>IgG</a:t>
            </a:r>
            <a:r>
              <a:rPr lang="el-GR" sz="1600" dirty="0" smtClean="0"/>
              <a:t> αντισωμάτων </a:t>
            </a:r>
          </a:p>
          <a:p>
            <a:endParaRPr lang="el-GR" sz="1600" i="1" dirty="0" smtClean="0"/>
          </a:p>
          <a:p>
            <a:r>
              <a:rPr lang="el-GR" sz="1600" dirty="0" smtClean="0"/>
              <a:t>Η μέθοδος χρησιμοποιείται για τη γρήγορη διαλογή μεγάλου αριθμού δειγμάτων. Μία θετική αντίδραση πρέπει να επιβεβαιώνεται με μία άλλη δοκιμασία μεγαλύτερης ειδικότητας, όπως η </a:t>
            </a:r>
            <a:r>
              <a:rPr lang="en-US" sz="1600" dirty="0" smtClean="0"/>
              <a:t>TP</a:t>
            </a:r>
            <a:r>
              <a:rPr lang="el-GR" sz="1600" dirty="0" smtClean="0"/>
              <a:t>-</a:t>
            </a:r>
            <a:r>
              <a:rPr lang="en-US" sz="1600" dirty="0" smtClean="0"/>
              <a:t>HA</a:t>
            </a:r>
            <a:endParaRPr lang="el-GR" sz="16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1916832"/>
            <a:ext cx="465886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 πρόληψη</a:t>
            </a:r>
            <a:endParaRPr lang="el-GR" b="1" dirty="0"/>
          </a:p>
        </p:txBody>
      </p:sp>
      <p:sp>
        <p:nvSpPr>
          <p:cNvPr id="3" name="2 - TextBox"/>
          <p:cNvSpPr txBox="1"/>
          <p:nvPr/>
        </p:nvSpPr>
        <p:spPr>
          <a:xfrm>
            <a:off x="2627784" y="2420888"/>
            <a:ext cx="465886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Φάρμακο επιλογής είναι η πενικιλίνη και εναλλακτικά η ερυθρομυκίνη, </a:t>
            </a:r>
            <a:r>
              <a:rPr lang="el-GR" sz="1600" dirty="0" err="1" smtClean="0"/>
              <a:t>τετρακυκλίνη</a:t>
            </a:r>
            <a:r>
              <a:rPr lang="el-GR" sz="1600" dirty="0" smtClean="0"/>
              <a:t> και η </a:t>
            </a:r>
            <a:r>
              <a:rPr lang="el-GR" sz="1600" dirty="0" err="1" smtClean="0"/>
              <a:t>χλωραμφενικόλη</a:t>
            </a:r>
            <a:endParaRPr lang="el-GR" sz="1600" dirty="0" smtClean="0"/>
          </a:p>
          <a:p>
            <a:endParaRPr lang="el-GR" sz="1600" dirty="0" smtClean="0"/>
          </a:p>
          <a:p>
            <a:r>
              <a:rPr lang="el-GR" sz="1600" dirty="0" smtClean="0"/>
              <a:t>Η θεραπεία με τα παραπάνω αντιβιοτικά μπορεί να προκαλέσει χαρακτηριστική αντίδραση εντός δύο ωρών με πυρετό, ρίγη, ταχυκαρδία, μυαλγίες, υπόταση και αγγειοδιαστολή. Η αντίδραση είναι πιθανό να είναι αποτέλεσμα της ελευθέρωσης από τις σπειροχαίτες ενός ενδογενούς πυρετογόνου παράγοντα</a:t>
            </a:r>
          </a:p>
          <a:p>
            <a:endParaRPr lang="el-GR" sz="1600" dirty="0" smtClean="0"/>
          </a:p>
          <a:p>
            <a:endParaRPr lang="el-GR" sz="1600" dirty="0" smtClean="0"/>
          </a:p>
          <a:p>
            <a:r>
              <a:rPr lang="el-GR" sz="1600" dirty="0" smtClean="0"/>
              <a:t>Δεν υπάρχει εμβόλιο και η πρόληψη γίνεται μόνο με πρακτικές ασφαλούς σεξ</a:t>
            </a:r>
            <a:endParaRPr lang="el-GR"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836712"/>
            <a:ext cx="6215106" cy="369332"/>
          </a:xfrm>
          <a:prstGeom prst="rect">
            <a:avLst/>
          </a:prstGeom>
          <a:solidFill>
            <a:schemeClr val="accent1">
              <a:lumMod val="75000"/>
            </a:schemeClr>
          </a:solidFill>
          <a:ln>
            <a:solidFill>
              <a:schemeClr val="accent2"/>
            </a:solidFill>
          </a:ln>
        </p:spPr>
        <p:txBody>
          <a:bodyPr wrap="square" rtlCol="0">
            <a:spAutoFit/>
          </a:bodyPr>
          <a:lstStyle/>
          <a:p>
            <a:pPr algn="ctr"/>
            <a:r>
              <a:rPr lang="el-GR" b="1" dirty="0" smtClean="0">
                <a:solidFill>
                  <a:schemeClr val="bg1"/>
                </a:solidFill>
              </a:rPr>
              <a:t>Παράγοντες που αυξάνουν τον κίνδυνο ουρολοίμωξης</a:t>
            </a:r>
            <a:endParaRPr lang="el-GR" b="1" dirty="0">
              <a:solidFill>
                <a:schemeClr val="bg1"/>
              </a:solidFill>
            </a:endParaRPr>
          </a:p>
        </p:txBody>
      </p:sp>
      <p:sp>
        <p:nvSpPr>
          <p:cNvPr id="5" name="4 - TextBox"/>
          <p:cNvSpPr txBox="1"/>
          <p:nvPr/>
        </p:nvSpPr>
        <p:spPr>
          <a:xfrm>
            <a:off x="500034" y="1340768"/>
            <a:ext cx="6215106" cy="5262979"/>
          </a:xfrm>
          <a:prstGeom prst="rect">
            <a:avLst/>
          </a:prstGeom>
          <a:solidFill>
            <a:schemeClr val="accent1">
              <a:lumMod val="20000"/>
              <a:lumOff val="80000"/>
            </a:schemeClr>
          </a:solidFill>
          <a:ln>
            <a:solidFill>
              <a:schemeClr val="tx2"/>
            </a:solidFill>
          </a:ln>
        </p:spPr>
        <p:txBody>
          <a:bodyPr wrap="square" rtlCol="0">
            <a:spAutoFit/>
          </a:bodyPr>
          <a:lstStyle/>
          <a:p>
            <a:r>
              <a:rPr lang="el-GR" sz="1600" b="1" dirty="0" smtClean="0"/>
              <a:t>Εγκυμοσύνη.  </a:t>
            </a:r>
            <a:r>
              <a:rPr lang="el-GR" sz="1600" dirty="0" smtClean="0"/>
              <a:t>Οι γυναίκες σε εγκυμοσύνη διατρέχουν μεγαλύτερο κίνδυνο ουρολοίμωξης λόγω της πίεσης που ασκεί το έμβρυο στο ουροποιητικό σύστημα, ιδίως στους ουρητήρες που μπορεί να οδηγήσει σε απόφραξη και στάση των ούρων </a:t>
            </a:r>
            <a:endParaRPr lang="el-GR" sz="1600" b="1" dirty="0" smtClean="0"/>
          </a:p>
          <a:p>
            <a:r>
              <a:rPr lang="el-GR" sz="1600" b="1" dirty="0" smtClean="0"/>
              <a:t>Χρήση διαφράγματος ή </a:t>
            </a:r>
            <a:r>
              <a:rPr lang="el-GR" sz="1600" b="1" dirty="0" err="1" smtClean="0"/>
              <a:t>σπερματοκτόνων</a:t>
            </a:r>
            <a:r>
              <a:rPr lang="el-GR" sz="1600" b="1" dirty="0" smtClean="0"/>
              <a:t> ουσιών για αντισύλληψη. </a:t>
            </a:r>
            <a:r>
              <a:rPr lang="el-GR" sz="1600" dirty="0" smtClean="0"/>
              <a:t>Τα παραπάνω αυξάνουν την ανάπτυξη μικροβίων</a:t>
            </a:r>
          </a:p>
          <a:p>
            <a:r>
              <a:rPr lang="el-GR" sz="1600" b="1" dirty="0" smtClean="0"/>
              <a:t>Κακή υγιεινή της περιοχής. </a:t>
            </a:r>
            <a:r>
              <a:rPr lang="el-GR" sz="1600" dirty="0" smtClean="0"/>
              <a:t>Η ελλιπής υγιεινή της περιοχής καθώς και η χρήση ακατάλληλων σκευασμάτων που καταστρέφει τη χλωρίδα και επομένως ελαττώνει την άμυνα του οργανισμού</a:t>
            </a:r>
          </a:p>
          <a:p>
            <a:r>
              <a:rPr lang="el-GR" sz="1600" b="1" dirty="0" smtClean="0"/>
              <a:t>Κακές πρακτικές ούρησης</a:t>
            </a:r>
            <a:r>
              <a:rPr lang="el-GR" sz="1600" dirty="0" smtClean="0"/>
              <a:t>. Η αναβολή της ούρησης και η λάθος στάση κατά την ούρηση είναι δυνατό να  οδηγήσουν σε ευκαιριακές λοιμώξεις</a:t>
            </a:r>
          </a:p>
          <a:p>
            <a:r>
              <a:rPr lang="el-GR" sz="1600" b="1" dirty="0" smtClean="0"/>
              <a:t>Σεξουαλική επαφή. </a:t>
            </a:r>
            <a:r>
              <a:rPr lang="el-GR" sz="1600" dirty="0" smtClean="0"/>
              <a:t>Από τις συχνότερες αιτίες ουρολοίμωξης.  Μετά τη σεξουαλική πράξη υπάρχει μεγάλος αριθμός βακτηρίων στα ούρα που κανονικά αποβάλλονται εντός 24 ωρών. Για το λόγο αυτό επιβάλλεται η ούρηση μετά τη σεξουαλική επαφή. Επίσης, ευνοείται ο πολλαπλασιασμός των βακτηρίων λόγω αύξησης της θερμοκρασίας στην περιοχή</a:t>
            </a:r>
          </a:p>
          <a:p>
            <a:endParaRPr lang="el-GR" sz="1600" dirty="0" smtClean="0"/>
          </a:p>
          <a:p>
            <a:r>
              <a:rPr lang="el-GR" sz="1600" dirty="0" smtClean="0"/>
              <a:t>Λιγότερο συχνοί προδιαθεσιακοί παράγοντες είναι συγγενείς παθήσεις του ουροποιητικού, και η ανοσοκατοστολή σε ασθενείς με </a:t>
            </a:r>
            <a:r>
              <a:rPr lang="en-US" sz="1600" dirty="0" smtClean="0"/>
              <a:t>AIDS </a:t>
            </a:r>
            <a:r>
              <a:rPr lang="el-GR" sz="1600" dirty="0" smtClean="0"/>
              <a:t> ή καρκίνο   </a:t>
            </a:r>
            <a:endParaRPr lang="el-GR" sz="1600" dirty="0"/>
          </a:p>
        </p:txBody>
      </p:sp>
      <p:sp>
        <p:nvSpPr>
          <p:cNvPr id="6" name="5 - TextBox"/>
          <p:cNvSpPr txBox="1"/>
          <p:nvPr/>
        </p:nvSpPr>
        <p:spPr>
          <a:xfrm>
            <a:off x="6929454" y="4714884"/>
            <a:ext cx="2000264" cy="1569660"/>
          </a:xfrm>
          <a:prstGeom prst="rect">
            <a:avLst/>
          </a:prstGeom>
          <a:noFill/>
          <a:ln>
            <a:solidFill>
              <a:srgbClr val="C00000"/>
            </a:solidFill>
          </a:ln>
        </p:spPr>
        <p:txBody>
          <a:bodyPr wrap="square" rtlCol="0">
            <a:spAutoFit/>
          </a:bodyPr>
          <a:lstStyle/>
          <a:p>
            <a:pPr algn="just"/>
            <a:r>
              <a:rPr lang="el-GR" sz="1600" dirty="0" smtClean="0"/>
              <a:t>Πολλές έρευνες έχουν δείξει την ύπαρξη μεταλλάξεων σε γονίδια που προδιαθέτουν σε ουρολοίμωξη  </a:t>
            </a:r>
            <a:endParaRPr lang="el-GR" sz="16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835696" y="1196752"/>
          <a:ext cx="6192688" cy="5034280"/>
        </p:xfrm>
        <a:graphic>
          <a:graphicData uri="http://schemas.openxmlformats.org/drawingml/2006/table">
            <a:tbl>
              <a:tblPr firstRow="1" bandRow="1">
                <a:tableStyleId>{5C22544A-7EE6-4342-B048-85BDC9FD1C3A}</a:tableStyleId>
              </a:tblPr>
              <a:tblGrid>
                <a:gridCol w="1838204"/>
                <a:gridCol w="4354484"/>
              </a:tblGrid>
              <a:tr h="370840">
                <a:tc gridSpan="2">
                  <a:txBody>
                    <a:bodyPr/>
                    <a:lstStyle/>
                    <a:p>
                      <a:pPr algn="ctr"/>
                      <a:r>
                        <a:rPr lang="el-GR" dirty="0" smtClean="0"/>
                        <a:t>Λοιμώξεις από άλλα τρεπονήματα</a:t>
                      </a:r>
                      <a:endParaRPr lang="el-GR" dirty="0"/>
                    </a:p>
                  </a:txBody>
                  <a:tcPr/>
                </a:tc>
                <a:tc hMerge="1">
                  <a:txBody>
                    <a:bodyPr/>
                    <a:lstStyle/>
                    <a:p>
                      <a:endParaRPr lang="el-GR" dirty="0"/>
                    </a:p>
                  </a:txBody>
                  <a:tcPr/>
                </a:tc>
              </a:tr>
              <a:tr h="370840">
                <a:tc>
                  <a:txBody>
                    <a:bodyPr/>
                    <a:lstStyle/>
                    <a:p>
                      <a:r>
                        <a:rPr lang="el-GR" sz="1600" dirty="0" smtClean="0"/>
                        <a:t>Τρεπόνημα το ωχρό υποείδος </a:t>
                      </a:r>
                      <a:r>
                        <a:rPr lang="en-US" sz="1600" dirty="0" smtClean="0"/>
                        <a:t>endemicum</a:t>
                      </a:r>
                      <a:endParaRPr lang="el-GR" sz="1600" dirty="0"/>
                    </a:p>
                  </a:txBody>
                  <a:tcPr/>
                </a:tc>
                <a:tc>
                  <a:txBody>
                    <a:bodyPr/>
                    <a:lstStyle/>
                    <a:p>
                      <a:r>
                        <a:rPr lang="el-GR" sz="1600" dirty="0" smtClean="0"/>
                        <a:t>Προκαλεί την ενδημική  σύφιλη (</a:t>
                      </a:r>
                      <a:r>
                        <a:rPr lang="en-US" sz="1600" dirty="0" err="1" smtClean="0"/>
                        <a:t>bejel</a:t>
                      </a:r>
                      <a:r>
                        <a:rPr lang="el-GR" sz="1600" dirty="0" smtClean="0"/>
                        <a:t>). Μεταδίδεται με μολυσμένα σκεύη φαγητού.  Εκδηλώνεται με αρχική βλάβη στο στόμα που</a:t>
                      </a:r>
                      <a:r>
                        <a:rPr lang="el-GR" sz="1600" baseline="0" dirty="0" smtClean="0"/>
                        <a:t> ακολουθείται από στοματικές βλατίδες, </a:t>
                      </a:r>
                      <a:r>
                        <a:rPr lang="el-GR" sz="1600" baseline="0" dirty="0" err="1" smtClean="0"/>
                        <a:t>βλεννογόνιες</a:t>
                      </a:r>
                      <a:r>
                        <a:rPr lang="el-GR" sz="1600" baseline="0" dirty="0" smtClean="0"/>
                        <a:t> κηλίδες και </a:t>
                      </a:r>
                      <a:r>
                        <a:rPr lang="el-GR" sz="1600" baseline="0" dirty="0" err="1" smtClean="0"/>
                        <a:t>κομμιώματα</a:t>
                      </a:r>
                      <a:r>
                        <a:rPr lang="el-GR" sz="1600" baseline="0" dirty="0" smtClean="0"/>
                        <a:t> στο δέρμα, τα οστά και στον ρινοφάρυγγα. Η νόσος απαντάται στην Αφρική, την Ασία και την Αυστραλία</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Τρεπόνημα το ωχρό υποείδος </a:t>
                      </a:r>
                      <a:r>
                        <a:rPr lang="en-US" sz="1600" dirty="0" smtClean="0"/>
                        <a:t>pertenue</a:t>
                      </a:r>
                      <a:endParaRPr lang="el-GR" sz="1600" dirty="0" smtClean="0"/>
                    </a:p>
                    <a:p>
                      <a:endParaRPr lang="el-GR" sz="1600" dirty="0"/>
                    </a:p>
                  </a:txBody>
                  <a:tcPr/>
                </a:tc>
                <a:tc>
                  <a:txBody>
                    <a:bodyPr/>
                    <a:lstStyle/>
                    <a:p>
                      <a:r>
                        <a:rPr lang="el-GR" sz="1600" dirty="0" smtClean="0"/>
                        <a:t>Προκαλεί την νόσο τροπική μόρωση. Στα</a:t>
                      </a:r>
                      <a:r>
                        <a:rPr lang="el-GR" sz="1600" baseline="0" dirty="0" smtClean="0"/>
                        <a:t> πρώτα στάδια παρουσιάζονται δερματικές βλάβες και στη συνέχεια καταστροφικές βλάβες στο δέρμα, τους λεμφαδένες και τα οστά. Μεταδίδεται με την επαφή με τις δερματικές βλάβες</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Τρεπόνημα το ωχρό υποείδος </a:t>
                      </a:r>
                      <a:r>
                        <a:rPr lang="en-US" sz="1600" dirty="0" err="1" smtClean="0"/>
                        <a:t>carateum</a:t>
                      </a:r>
                      <a:endParaRPr lang="el-GR" sz="1600" dirty="0" smtClean="0"/>
                    </a:p>
                    <a:p>
                      <a:endParaRPr lang="el-GR" sz="1600" dirty="0"/>
                    </a:p>
                  </a:txBody>
                  <a:tcPr/>
                </a:tc>
                <a:tc>
                  <a:txBody>
                    <a:bodyPr/>
                    <a:lstStyle/>
                    <a:p>
                      <a:r>
                        <a:rPr lang="el-GR" sz="1600" dirty="0" smtClean="0"/>
                        <a:t>Προκαλεί τη</a:t>
                      </a:r>
                      <a:r>
                        <a:rPr lang="el-GR" sz="1600" baseline="0" dirty="0" smtClean="0"/>
                        <a:t> νόσο </a:t>
                      </a:r>
                      <a:r>
                        <a:rPr lang="en-US" sz="1600" baseline="0" dirty="0" err="1" smtClean="0"/>
                        <a:t>pinta</a:t>
                      </a:r>
                      <a:r>
                        <a:rPr lang="el-GR" sz="1600" baseline="0" dirty="0" smtClean="0"/>
                        <a:t>. Μετά από 1-3 εβδομάδες επώασης εμφανίζονται στο δέρμα κνησμώδεις βλατίδες που μεγαλώνουν και διατηρούνται επί μήνες ή και χρόνια. Μεταδίδεται με άμεση επαφή με μολυσματικές βλατίδες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syphilis bejel"/>
          <p:cNvPicPr>
            <a:picLocks noChangeAspect="1" noChangeArrowheads="1"/>
          </p:cNvPicPr>
          <p:nvPr/>
        </p:nvPicPr>
        <p:blipFill>
          <a:blip r:embed="rId2" cstate="print"/>
          <a:srcRect/>
          <a:stretch>
            <a:fillRect/>
          </a:stretch>
        </p:blipFill>
        <p:spPr bwMode="auto">
          <a:xfrm>
            <a:off x="755576" y="2204864"/>
            <a:ext cx="2286000" cy="2000251"/>
          </a:xfrm>
          <a:prstGeom prst="rect">
            <a:avLst/>
          </a:prstGeom>
          <a:noFill/>
        </p:spPr>
      </p:pic>
      <p:pic>
        <p:nvPicPr>
          <p:cNvPr id="3" name="Picture 6" descr="Αποτέλεσμα εικόνας για treponema pertenue"/>
          <p:cNvPicPr>
            <a:picLocks noChangeAspect="1" noChangeArrowheads="1"/>
          </p:cNvPicPr>
          <p:nvPr/>
        </p:nvPicPr>
        <p:blipFill>
          <a:blip r:embed="rId3" cstate="print"/>
          <a:srcRect/>
          <a:stretch>
            <a:fillRect/>
          </a:stretch>
        </p:blipFill>
        <p:spPr bwMode="auto">
          <a:xfrm>
            <a:off x="4283968" y="1696591"/>
            <a:ext cx="1440160" cy="2596505"/>
          </a:xfrm>
          <a:prstGeom prst="rect">
            <a:avLst/>
          </a:prstGeom>
          <a:noFill/>
        </p:spPr>
      </p:pic>
      <p:pic>
        <p:nvPicPr>
          <p:cNvPr id="4" name="Picture 4" descr="Αποτέλεσμα εικόνας για treponema carateum"/>
          <p:cNvPicPr>
            <a:picLocks noChangeAspect="1" noChangeArrowheads="1"/>
          </p:cNvPicPr>
          <p:nvPr/>
        </p:nvPicPr>
        <p:blipFill>
          <a:blip r:embed="rId4" cstate="print"/>
          <a:srcRect/>
          <a:stretch>
            <a:fillRect/>
          </a:stretch>
        </p:blipFill>
        <p:spPr bwMode="auto">
          <a:xfrm>
            <a:off x="6660232" y="1844824"/>
            <a:ext cx="1584176" cy="2448272"/>
          </a:xfrm>
          <a:prstGeom prst="rect">
            <a:avLst/>
          </a:prstGeom>
          <a:noFill/>
        </p:spPr>
      </p:pic>
      <p:sp>
        <p:nvSpPr>
          <p:cNvPr id="5" name="4 - TextBox"/>
          <p:cNvSpPr txBox="1"/>
          <p:nvPr/>
        </p:nvSpPr>
        <p:spPr>
          <a:xfrm>
            <a:off x="611560" y="4417367"/>
            <a:ext cx="2448272" cy="307777"/>
          </a:xfrm>
          <a:prstGeom prst="rect">
            <a:avLst/>
          </a:prstGeom>
          <a:noFill/>
        </p:spPr>
        <p:txBody>
          <a:bodyPr wrap="square" rtlCol="0">
            <a:spAutoFit/>
          </a:bodyPr>
          <a:lstStyle/>
          <a:p>
            <a:r>
              <a:rPr lang="el-GR" sz="1400" dirty="0" smtClean="0"/>
              <a:t>Αρχικό στάδιο της νόσου </a:t>
            </a:r>
            <a:r>
              <a:rPr lang="en-US" sz="1400" dirty="0" err="1" smtClean="0"/>
              <a:t>bejel</a:t>
            </a:r>
            <a:endParaRPr lang="el-GR" sz="1400" dirty="0"/>
          </a:p>
        </p:txBody>
      </p:sp>
      <p:sp>
        <p:nvSpPr>
          <p:cNvPr id="6" name="5 - TextBox"/>
          <p:cNvSpPr txBox="1"/>
          <p:nvPr/>
        </p:nvSpPr>
        <p:spPr>
          <a:xfrm>
            <a:off x="4139952" y="4509120"/>
            <a:ext cx="1584176" cy="307777"/>
          </a:xfrm>
          <a:prstGeom prst="rect">
            <a:avLst/>
          </a:prstGeom>
          <a:noFill/>
        </p:spPr>
        <p:txBody>
          <a:bodyPr wrap="square" rtlCol="0">
            <a:spAutoFit/>
          </a:bodyPr>
          <a:lstStyle/>
          <a:p>
            <a:r>
              <a:rPr lang="el-GR" sz="1400" dirty="0" smtClean="0"/>
              <a:t>Τροπική μόρωση</a:t>
            </a:r>
            <a:endParaRPr lang="el-GR" sz="1400" dirty="0"/>
          </a:p>
        </p:txBody>
      </p:sp>
      <p:sp>
        <p:nvSpPr>
          <p:cNvPr id="7" name="6 - TextBox"/>
          <p:cNvSpPr txBox="1"/>
          <p:nvPr/>
        </p:nvSpPr>
        <p:spPr>
          <a:xfrm>
            <a:off x="6660232" y="4509120"/>
            <a:ext cx="1656184" cy="307777"/>
          </a:xfrm>
          <a:prstGeom prst="rect">
            <a:avLst/>
          </a:prstGeom>
          <a:noFill/>
        </p:spPr>
        <p:txBody>
          <a:bodyPr wrap="square" rtlCol="0">
            <a:spAutoFit/>
          </a:bodyPr>
          <a:lstStyle/>
          <a:p>
            <a:r>
              <a:rPr lang="el-GR" sz="1400" dirty="0" smtClean="0"/>
              <a:t>Νόσος </a:t>
            </a:r>
            <a:r>
              <a:rPr lang="en-US" sz="1400" dirty="0" err="1" smtClean="0"/>
              <a:t>pinta</a:t>
            </a:r>
            <a:endParaRPr lang="el-GR" sz="14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71472" y="1785926"/>
            <a:ext cx="3929090" cy="369332"/>
          </a:xfrm>
          <a:prstGeom prst="rect">
            <a:avLst/>
          </a:prstGeom>
          <a:solidFill>
            <a:schemeClr val="tx2">
              <a:lumMod val="20000"/>
              <a:lumOff val="80000"/>
            </a:schemeClr>
          </a:solidFill>
        </p:spPr>
        <p:txBody>
          <a:bodyPr wrap="square" rtlCol="0">
            <a:spAutoFit/>
          </a:bodyPr>
          <a:lstStyle/>
          <a:p>
            <a:pPr algn="ctr"/>
            <a:r>
              <a:rPr lang="en-US" b="1" i="1" dirty="0" smtClean="0"/>
              <a:t>Haemophilus ducreyi</a:t>
            </a:r>
            <a:endParaRPr lang="el-GR" i="1" dirty="0"/>
          </a:p>
        </p:txBody>
      </p:sp>
      <p:sp>
        <p:nvSpPr>
          <p:cNvPr id="5" name="4 - TextBox"/>
          <p:cNvSpPr txBox="1"/>
          <p:nvPr/>
        </p:nvSpPr>
        <p:spPr>
          <a:xfrm>
            <a:off x="571472" y="2285992"/>
            <a:ext cx="3929090"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600" dirty="0" smtClean="0"/>
              <a:t>Gram</a:t>
            </a:r>
            <a:r>
              <a:rPr lang="el-GR" sz="1600" dirty="0" smtClean="0"/>
              <a:t> (-) κοκκοβακτηρίδιο</a:t>
            </a:r>
          </a:p>
          <a:p>
            <a:r>
              <a:rPr lang="el-GR" sz="1600" dirty="0" smtClean="0"/>
              <a:t>Παρουσιάζει πλειομορφισμό όταν παρατηρείται στο μικροσκόπιο, ενώ οι</a:t>
            </a:r>
          </a:p>
          <a:p>
            <a:r>
              <a:rPr lang="el-GR" sz="1600" dirty="0" smtClean="0"/>
              <a:t>αποικίες του διατάσσονται σε αλυσίδες ή σωρούς </a:t>
            </a:r>
          </a:p>
          <a:p>
            <a:pPr lvl="0"/>
            <a:r>
              <a:rPr lang="el-GR" sz="1600" dirty="0" smtClean="0"/>
              <a:t>Θετικό στην οξειδάση,</a:t>
            </a:r>
          </a:p>
          <a:p>
            <a:pPr lvl="0"/>
            <a:r>
              <a:rPr lang="el-GR" sz="1600" dirty="0" smtClean="0"/>
              <a:t>Αρνητικό στην καταλάση και την ινδόλη</a:t>
            </a:r>
          </a:p>
          <a:p>
            <a:pPr lvl="0"/>
            <a:r>
              <a:rPr lang="el-GR" sz="1600" dirty="0" smtClean="0"/>
              <a:t>Δεν παράγει </a:t>
            </a:r>
            <a:r>
              <a:rPr lang="en-US" sz="1600" dirty="0" smtClean="0"/>
              <a:t>H</a:t>
            </a:r>
            <a:r>
              <a:rPr lang="el-GR" sz="1600" baseline="-25000" dirty="0" smtClean="0"/>
              <a:t>2</a:t>
            </a:r>
            <a:r>
              <a:rPr lang="en-US" sz="1600" dirty="0" smtClean="0"/>
              <a:t>S</a:t>
            </a:r>
            <a:endParaRPr lang="el-GR" sz="1600" dirty="0" smtClean="0"/>
          </a:p>
          <a:p>
            <a:endParaRPr lang="el-GR" sz="1600" dirty="0" smtClean="0"/>
          </a:p>
          <a:p>
            <a:pPr lvl="0"/>
            <a:r>
              <a:rPr lang="el-GR" sz="1600" dirty="0" smtClean="0"/>
              <a:t>Για την ανάπτυξή του απαιτεί την παρουσία του παράγοντα Χ (αιμίνη) και γενικά έχει αυξημένες διατροφικές απαιτήσεις και για το λόγο αυτό αναπτύσσεται σε ειδικά θρεπτικά υλικά. </a:t>
            </a:r>
          </a:p>
          <a:p>
            <a:r>
              <a:rPr lang="el-GR" sz="1600" dirty="0" smtClean="0"/>
              <a:t>Προκαλεί το μαλακό έλκος</a:t>
            </a:r>
          </a:p>
          <a:p>
            <a:r>
              <a:rPr lang="el-GR" sz="1600" dirty="0" smtClean="0"/>
              <a:t>Ενδημεί στην Ασία, την Αφρική και την Ινδία</a:t>
            </a:r>
            <a:endParaRPr lang="el-GR" sz="1600" dirty="0"/>
          </a:p>
        </p:txBody>
      </p:sp>
      <p:pic>
        <p:nvPicPr>
          <p:cNvPr id="1026" name="Picture 2" descr="Αποτέλεσμα εικόνας για haemophilus ducreyi"/>
          <p:cNvPicPr>
            <a:picLocks noChangeAspect="1" noChangeArrowheads="1"/>
          </p:cNvPicPr>
          <p:nvPr/>
        </p:nvPicPr>
        <p:blipFill>
          <a:blip r:embed="rId2" cstate="print"/>
          <a:srcRect/>
          <a:stretch>
            <a:fillRect/>
          </a:stretch>
        </p:blipFill>
        <p:spPr bwMode="auto">
          <a:xfrm>
            <a:off x="5214942" y="2571744"/>
            <a:ext cx="3714776" cy="3143272"/>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1538" y="1928802"/>
            <a:ext cx="378621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Παθογένεια του </a:t>
            </a:r>
            <a:r>
              <a:rPr lang="en-US" b="1" i="1" dirty="0" smtClean="0"/>
              <a:t>Haemophilus ducreyi</a:t>
            </a:r>
            <a:r>
              <a:rPr lang="el-GR" dirty="0" smtClean="0"/>
              <a:t> </a:t>
            </a:r>
            <a:endParaRPr lang="el-GR" dirty="0"/>
          </a:p>
        </p:txBody>
      </p:sp>
      <p:sp>
        <p:nvSpPr>
          <p:cNvPr id="5" name="4 - TextBox"/>
          <p:cNvSpPr txBox="1"/>
          <p:nvPr/>
        </p:nvSpPr>
        <p:spPr>
          <a:xfrm>
            <a:off x="1000100" y="2500306"/>
            <a:ext cx="3786214"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sz="1600" dirty="0" smtClean="0"/>
              <a:t>Προκαλεί επώδυνο έλκος (μαλακό έλκος) στα γεννητικά όργανα και βουβωνική λεμφαδενίτιδα.</a:t>
            </a:r>
          </a:p>
          <a:p>
            <a:r>
              <a:rPr lang="el-GR" sz="1600" dirty="0" smtClean="0"/>
              <a:t>Το έλκος ξεκινά με ερύθημα, το οποίο εξελίσσεται σε επώδυνο αιμορραγικό έλκος με νεκρωτική βάση.</a:t>
            </a:r>
          </a:p>
          <a:p>
            <a:r>
              <a:rPr lang="el-GR" sz="1600" dirty="0" smtClean="0"/>
              <a:t>Στα έλκη όπως και σε πύον από τους λεμφαδένες ανιχνεύονται τα κοκκοβακτηρίδια</a:t>
            </a:r>
          </a:p>
          <a:p>
            <a:endParaRPr lang="el-GR" sz="1600" dirty="0" smtClean="0"/>
          </a:p>
        </p:txBody>
      </p:sp>
      <p:pic>
        <p:nvPicPr>
          <p:cNvPr id="6" name="Picture 3" descr="C:\Documents and Settings\Eleni\Τα έγγραφά μου\Downloads\Chancroid.jpg"/>
          <p:cNvPicPr>
            <a:picLocks noChangeAspect="1" noChangeArrowheads="1"/>
          </p:cNvPicPr>
          <p:nvPr/>
        </p:nvPicPr>
        <p:blipFill>
          <a:blip r:embed="rId2" cstate="print"/>
          <a:srcRect/>
          <a:stretch>
            <a:fillRect/>
          </a:stretch>
        </p:blipFill>
        <p:spPr bwMode="auto">
          <a:xfrm>
            <a:off x="5357818" y="2500306"/>
            <a:ext cx="3338506" cy="2786082"/>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785926"/>
            <a:ext cx="457203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Ανίχνευση του </a:t>
            </a:r>
            <a:r>
              <a:rPr lang="en-US" b="1" i="1" dirty="0" smtClean="0"/>
              <a:t>Haemophilus ducreyi</a:t>
            </a:r>
            <a:r>
              <a:rPr lang="el-GR" dirty="0" smtClean="0"/>
              <a:t> </a:t>
            </a:r>
            <a:endParaRPr lang="el-GR" dirty="0"/>
          </a:p>
        </p:txBody>
      </p:sp>
      <p:sp>
        <p:nvSpPr>
          <p:cNvPr id="5" name="4 - TextBox"/>
          <p:cNvSpPr txBox="1"/>
          <p:nvPr/>
        </p:nvSpPr>
        <p:spPr>
          <a:xfrm>
            <a:off x="142844" y="2285992"/>
            <a:ext cx="4572032"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Λήψη δείγματος: το δείγμα λαμβάνεται από τη βάση του έλκους</a:t>
            </a:r>
          </a:p>
          <a:p>
            <a:pPr>
              <a:buFont typeface="Wingdings" pitchFamily="2" charset="2"/>
              <a:buChar char="§"/>
            </a:pPr>
            <a:r>
              <a:rPr lang="el-GR" sz="1600" dirty="0" smtClean="0"/>
              <a:t>Άμεση μικροσκόπηση: Εμφανίζει πλειομορφισμό</a:t>
            </a:r>
          </a:p>
          <a:p>
            <a:pPr>
              <a:buFont typeface="Wingdings" pitchFamily="2" charset="2"/>
              <a:buChar char="§"/>
            </a:pPr>
            <a:r>
              <a:rPr lang="el-GR" sz="1600" dirty="0" smtClean="0"/>
              <a:t>Χρώση </a:t>
            </a:r>
            <a:r>
              <a:rPr lang="en-US" sz="1600" dirty="0" smtClean="0"/>
              <a:t>Gram</a:t>
            </a:r>
            <a:r>
              <a:rPr lang="el-GR" sz="1600" dirty="0" smtClean="0"/>
              <a:t>: </a:t>
            </a:r>
            <a:r>
              <a:rPr lang="en-US" sz="1600" dirty="0" smtClean="0"/>
              <a:t>Gram (-) </a:t>
            </a:r>
            <a:r>
              <a:rPr lang="el-GR" sz="1600" dirty="0" smtClean="0"/>
              <a:t>κοκκοβακτηρίδιο</a:t>
            </a:r>
          </a:p>
          <a:p>
            <a:pPr>
              <a:buFont typeface="Wingdings" pitchFamily="2" charset="2"/>
              <a:buChar char="§"/>
            </a:pPr>
            <a:r>
              <a:rPr lang="el-GR" sz="1600" dirty="0" smtClean="0"/>
              <a:t>Καλλιέργεια: Καλλιεργείται σε εμπλουτισμένο σοκολατόχρωμο άγαρ που περιέχει </a:t>
            </a:r>
            <a:r>
              <a:rPr lang="en-US" sz="1600" dirty="0" err="1" smtClean="0"/>
              <a:t>Vancomycin</a:t>
            </a:r>
            <a:r>
              <a:rPr lang="el-GR" sz="1600" dirty="0" smtClean="0"/>
              <a:t>. Επώαση με υγρασία, σε ατμόσφαιρα </a:t>
            </a:r>
            <a:r>
              <a:rPr lang="en-US" sz="1600" dirty="0" smtClean="0"/>
              <a:t>CO</a:t>
            </a:r>
            <a:r>
              <a:rPr lang="el-GR" sz="1600" baseline="-25000" dirty="0" smtClean="0"/>
              <a:t>2  </a:t>
            </a:r>
            <a:r>
              <a:rPr lang="el-GR" sz="1600" dirty="0" smtClean="0"/>
              <a:t>5-10% στους 33</a:t>
            </a:r>
            <a:r>
              <a:rPr lang="el-GR" sz="1600" baseline="30000" dirty="0" smtClean="0"/>
              <a:t>Ο</a:t>
            </a:r>
            <a:r>
              <a:rPr lang="el-GR" sz="1600" dirty="0" smtClean="0"/>
              <a:t> </a:t>
            </a:r>
            <a:r>
              <a:rPr lang="en-US" sz="1600" dirty="0" smtClean="0"/>
              <a:t>C</a:t>
            </a:r>
            <a:r>
              <a:rPr lang="el-GR" sz="1600" dirty="0" smtClean="0"/>
              <a:t>, 48-72 ώρες</a:t>
            </a:r>
          </a:p>
          <a:p>
            <a:pPr>
              <a:buFont typeface="Wingdings" pitchFamily="2" charset="2"/>
              <a:buChar char="§"/>
            </a:pPr>
            <a:r>
              <a:rPr lang="el-GR" sz="1600" dirty="0" smtClean="0"/>
              <a:t>Βιοχημικές δοκιμασίες: οξειδάση (+), καταλάση (-), ινδόλη (-), </a:t>
            </a:r>
            <a:r>
              <a:rPr lang="en-US" sz="1600" dirty="0" smtClean="0"/>
              <a:t>H</a:t>
            </a:r>
            <a:r>
              <a:rPr lang="en-US" sz="1600" baseline="-25000" dirty="0" smtClean="0"/>
              <a:t>2</a:t>
            </a:r>
            <a:r>
              <a:rPr lang="en-US" sz="1600" dirty="0" smtClean="0"/>
              <a:t>S</a:t>
            </a:r>
            <a:r>
              <a:rPr lang="el-GR" sz="1600" dirty="0" smtClean="0"/>
              <a:t> (-)</a:t>
            </a:r>
            <a:endParaRPr lang="el-GR" sz="1600" dirty="0"/>
          </a:p>
        </p:txBody>
      </p:sp>
      <p:pic>
        <p:nvPicPr>
          <p:cNvPr id="232450" name="Picture 2" descr="C:\Documents and Settings\Eleni\Τα έγγραφά μου\Downloads\Καλλιέργεια+σε+σοκολατόχρωμο+άγαρ.jpg"/>
          <p:cNvPicPr>
            <a:picLocks noChangeAspect="1" noChangeArrowheads="1"/>
          </p:cNvPicPr>
          <p:nvPr/>
        </p:nvPicPr>
        <p:blipFill>
          <a:blip r:embed="rId2" cstate="print"/>
          <a:srcRect l="3125" t="9375" r="4297" b="3125"/>
          <a:stretch>
            <a:fillRect/>
          </a:stretch>
        </p:blipFill>
        <p:spPr bwMode="auto">
          <a:xfrm>
            <a:off x="4929190" y="2143116"/>
            <a:ext cx="3929090" cy="3500462"/>
          </a:xfrm>
          <a:prstGeom prst="rect">
            <a:avLst/>
          </a:prstGeom>
          <a:noFill/>
        </p:spPr>
      </p:pic>
      <p:sp>
        <p:nvSpPr>
          <p:cNvPr id="7" name="6 - TextBox"/>
          <p:cNvSpPr txBox="1"/>
          <p:nvPr/>
        </p:nvSpPr>
        <p:spPr>
          <a:xfrm>
            <a:off x="142844" y="5072074"/>
            <a:ext cx="450059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a:t>
            </a:r>
            <a:endParaRPr lang="el-GR" b="1" dirty="0"/>
          </a:p>
        </p:txBody>
      </p:sp>
      <p:sp>
        <p:nvSpPr>
          <p:cNvPr id="8" name="7 - TextBox"/>
          <p:cNvSpPr txBox="1"/>
          <p:nvPr/>
        </p:nvSpPr>
        <p:spPr>
          <a:xfrm>
            <a:off x="142844" y="5572140"/>
            <a:ext cx="4500594"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Χορήγηση των αντιβιοτικών </a:t>
            </a:r>
            <a:r>
              <a:rPr lang="el-GR" sz="1600" dirty="0" err="1" smtClean="0"/>
              <a:t>αζιθρομυκίνη</a:t>
            </a:r>
            <a:r>
              <a:rPr lang="el-GR" sz="1600" dirty="0" smtClean="0"/>
              <a:t>, </a:t>
            </a:r>
            <a:r>
              <a:rPr lang="el-GR" sz="1600" dirty="0" err="1" smtClean="0"/>
              <a:t>κεφτριαξόνη</a:t>
            </a:r>
            <a:r>
              <a:rPr lang="el-GR" sz="1600" dirty="0" smtClean="0"/>
              <a:t>, </a:t>
            </a:r>
            <a:r>
              <a:rPr lang="el-GR" sz="1600" dirty="0" err="1" smtClean="0"/>
              <a:t>σιπροφλοξόνη</a:t>
            </a:r>
            <a:r>
              <a:rPr lang="el-GR" sz="1600" dirty="0" smtClean="0"/>
              <a:t> ή ερυθρομυκίνη. Τα δύο πρώτα αντιβιοτικά είναι αποτελεσματικά με μία μόνο δόση</a:t>
            </a:r>
            <a:endParaRPr lang="el-GR" sz="16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2071678"/>
            <a:ext cx="414340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err="1" smtClean="0"/>
              <a:t>Calymmatobacterium</a:t>
            </a:r>
            <a:r>
              <a:rPr lang="en-US" b="1" i="1" dirty="0" smtClean="0"/>
              <a:t> </a:t>
            </a:r>
            <a:r>
              <a:rPr lang="en-US" b="1" i="1" dirty="0" err="1" smtClean="0"/>
              <a:t>granulomatis</a:t>
            </a:r>
            <a:endParaRPr lang="el-GR" dirty="0"/>
          </a:p>
        </p:txBody>
      </p:sp>
      <p:sp>
        <p:nvSpPr>
          <p:cNvPr id="8" name="7 - TextBox"/>
          <p:cNvSpPr txBox="1"/>
          <p:nvPr/>
        </p:nvSpPr>
        <p:spPr>
          <a:xfrm>
            <a:off x="500034" y="2663793"/>
            <a:ext cx="4143404" cy="19082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Χαρακτηριστικά</a:t>
            </a:r>
          </a:p>
          <a:p>
            <a:pPr marL="171450" lvl="1" indent="-171450" defTabSz="800100">
              <a:lnSpc>
                <a:spcPct val="90000"/>
              </a:lnSpc>
              <a:spcBef>
                <a:spcPct val="0"/>
              </a:spcBef>
              <a:spcAft>
                <a:spcPct val="15000"/>
              </a:spcAft>
              <a:buChar char="••"/>
            </a:pPr>
            <a:r>
              <a:rPr lang="el-GR" sz="1600" b="1" dirty="0" smtClean="0"/>
              <a:t> </a:t>
            </a:r>
            <a:r>
              <a:rPr lang="en-US" sz="1600" dirty="0" smtClean="0"/>
              <a:t>Gram</a:t>
            </a:r>
            <a:r>
              <a:rPr lang="el-GR" sz="1600" dirty="0" smtClean="0"/>
              <a:t> (-) βακτηρίδιο</a:t>
            </a:r>
          </a:p>
          <a:p>
            <a:pPr marL="171450" lvl="1" indent="-171450" defTabSz="800100">
              <a:lnSpc>
                <a:spcPct val="90000"/>
              </a:lnSpc>
              <a:spcBef>
                <a:spcPct val="0"/>
              </a:spcBef>
              <a:spcAft>
                <a:spcPct val="15000"/>
              </a:spcAft>
              <a:buChar char="••"/>
            </a:pPr>
            <a:r>
              <a:rPr lang="el-GR" sz="1600" dirty="0" smtClean="0"/>
              <a:t>Μέγεθος 1-2μ</a:t>
            </a:r>
            <a:r>
              <a:rPr lang="en-US" sz="1600" dirty="0" smtClean="0"/>
              <a:t>m</a:t>
            </a:r>
            <a:r>
              <a:rPr lang="el-GR" sz="1600" dirty="0" smtClean="0"/>
              <a:t> Χ 0,5-1,5 μ</a:t>
            </a:r>
            <a:r>
              <a:rPr lang="en-US" sz="1600" dirty="0" smtClean="0"/>
              <a:t>m</a:t>
            </a:r>
            <a:endParaRPr lang="el-GR" sz="1600" dirty="0" smtClean="0"/>
          </a:p>
          <a:p>
            <a:pPr marL="171450" lvl="1" indent="-171450" defTabSz="800100">
              <a:lnSpc>
                <a:spcPct val="90000"/>
              </a:lnSpc>
              <a:spcBef>
                <a:spcPct val="0"/>
              </a:spcBef>
              <a:spcAft>
                <a:spcPct val="15000"/>
              </a:spcAft>
              <a:buChar char="••"/>
            </a:pPr>
            <a:r>
              <a:rPr lang="el-GR" sz="1600" dirty="0" smtClean="0"/>
              <a:t> Ακίνητο</a:t>
            </a:r>
          </a:p>
          <a:p>
            <a:pPr marL="171450" lvl="1" indent="-171450" defTabSz="800100">
              <a:lnSpc>
                <a:spcPct val="90000"/>
              </a:lnSpc>
              <a:spcBef>
                <a:spcPct val="0"/>
              </a:spcBef>
              <a:spcAft>
                <a:spcPct val="15000"/>
              </a:spcAft>
              <a:buChar char="••"/>
            </a:pPr>
            <a:r>
              <a:rPr lang="el-GR" sz="1600" dirty="0" smtClean="0"/>
              <a:t> Διαθέτει έλυτρο</a:t>
            </a:r>
          </a:p>
          <a:p>
            <a:pPr marL="171450" lvl="1" indent="-171450" defTabSz="800100">
              <a:lnSpc>
                <a:spcPct val="90000"/>
              </a:lnSpc>
              <a:spcBef>
                <a:spcPct val="0"/>
              </a:spcBef>
              <a:spcAft>
                <a:spcPct val="15000"/>
              </a:spcAft>
              <a:buChar char="••"/>
            </a:pPr>
            <a:r>
              <a:rPr lang="el-GR" sz="1600" dirty="0" smtClean="0"/>
              <a:t> Κύτταρα μεμονωμένα ή σε σωρούς</a:t>
            </a:r>
          </a:p>
          <a:p>
            <a:endParaRPr lang="el-GR" b="1" dirty="0"/>
          </a:p>
        </p:txBody>
      </p:sp>
      <p:pic>
        <p:nvPicPr>
          <p:cNvPr id="233476" name="Picture 4" descr="C:\Documents and Settings\Eleni\Τα έγγραφά μου\Downloads\e2b3ec969d2252df4d789fa5c900314814805310.jpg"/>
          <p:cNvPicPr>
            <a:picLocks noChangeAspect="1" noChangeArrowheads="1"/>
          </p:cNvPicPr>
          <p:nvPr/>
        </p:nvPicPr>
        <p:blipFill>
          <a:blip r:embed="rId2" cstate="print">
            <a:clrChange>
              <a:clrFrom>
                <a:srgbClr val="FCF8F9"/>
              </a:clrFrom>
              <a:clrTo>
                <a:srgbClr val="FCF8F9">
                  <a:alpha val="0"/>
                </a:srgbClr>
              </a:clrTo>
            </a:clrChange>
          </a:blip>
          <a:srcRect/>
          <a:stretch>
            <a:fillRect/>
          </a:stretch>
        </p:blipFill>
        <p:spPr bwMode="auto">
          <a:xfrm>
            <a:off x="5429256" y="2143116"/>
            <a:ext cx="3343275" cy="278130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3108" y="857232"/>
            <a:ext cx="500066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err="1" smtClean="0"/>
              <a:t>Calymmatobacterium</a:t>
            </a:r>
            <a:r>
              <a:rPr lang="en-US" b="1" i="1" dirty="0" smtClean="0"/>
              <a:t> </a:t>
            </a:r>
            <a:r>
              <a:rPr lang="en-US" b="1" i="1" dirty="0" err="1" smtClean="0"/>
              <a:t>granulomatis</a:t>
            </a:r>
            <a:endParaRPr lang="el-GR" dirty="0"/>
          </a:p>
        </p:txBody>
      </p:sp>
      <p:graphicFrame>
        <p:nvGraphicFramePr>
          <p:cNvPr id="5" name="4 - Διάγραμμα"/>
          <p:cNvGraphicFramePr/>
          <p:nvPr/>
        </p:nvGraphicFramePr>
        <p:xfrm>
          <a:off x="928662" y="1428736"/>
          <a:ext cx="72152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Eleni\Τα έγγραφά μου\Downloads\SIGNS-AND-SYMPTOMS-Donovanosis.png"/>
          <p:cNvPicPr>
            <a:picLocks noChangeAspect="1" noChangeArrowheads="1"/>
          </p:cNvPicPr>
          <p:nvPr/>
        </p:nvPicPr>
        <p:blipFill>
          <a:blip r:embed="rId2" cstate="print"/>
          <a:srcRect/>
          <a:stretch>
            <a:fillRect/>
          </a:stretch>
        </p:blipFill>
        <p:spPr bwMode="auto">
          <a:xfrm>
            <a:off x="4929190" y="785794"/>
            <a:ext cx="3957626" cy="3286124"/>
          </a:xfrm>
          <a:prstGeom prst="rect">
            <a:avLst/>
          </a:prstGeom>
          <a:noFill/>
        </p:spPr>
      </p:pic>
      <p:pic>
        <p:nvPicPr>
          <p:cNvPr id="6" name="Picture 5" descr="C:\Documents and Settings\Eleni\Τα έγγραφά μου\Downloads\27532.jpg"/>
          <p:cNvPicPr>
            <a:picLocks noChangeAspect="1" noChangeArrowheads="1"/>
          </p:cNvPicPr>
          <p:nvPr/>
        </p:nvPicPr>
        <p:blipFill>
          <a:blip r:embed="rId3" cstate="print"/>
          <a:srcRect/>
          <a:stretch>
            <a:fillRect/>
          </a:stretch>
        </p:blipFill>
        <p:spPr bwMode="auto">
          <a:xfrm>
            <a:off x="142844" y="714356"/>
            <a:ext cx="3857652" cy="3429024"/>
          </a:xfrm>
          <a:prstGeom prst="rect">
            <a:avLst/>
          </a:prstGeom>
          <a:noFill/>
        </p:spPr>
      </p:pic>
      <p:sp>
        <p:nvSpPr>
          <p:cNvPr id="4" name="3 - TextBox"/>
          <p:cNvSpPr txBox="1"/>
          <p:nvPr/>
        </p:nvSpPr>
        <p:spPr>
          <a:xfrm>
            <a:off x="142844" y="4500570"/>
            <a:ext cx="3857652" cy="1815882"/>
          </a:xfrm>
          <a:prstGeom prst="rect">
            <a:avLst/>
          </a:prstGeom>
          <a:noFill/>
        </p:spPr>
        <p:txBody>
          <a:bodyPr wrap="square" rtlCol="0">
            <a:spAutoFit/>
          </a:bodyPr>
          <a:lstStyle/>
          <a:p>
            <a:r>
              <a:rPr lang="el-GR" sz="1400" dirty="0" smtClean="0"/>
              <a:t>Βουβωνικό κοκκίωμα: ερυθρές, ανώδυνες βλατίδες στο σημείο ενοφθαλμισμού, οι οποίες στη συνέχεια εξελκώνονται. Αιμορραγούν εύκολα ή εκκρίνουν ένα </a:t>
            </a:r>
            <a:r>
              <a:rPr lang="el-GR" sz="1400" dirty="0" err="1" smtClean="0"/>
              <a:t>λευκοκίτρινο</a:t>
            </a:r>
            <a:r>
              <a:rPr lang="el-GR" sz="1400" dirty="0" smtClean="0"/>
              <a:t>, δύσοσμο υγρό. Μετά από μεγάλο χρονικό </a:t>
            </a:r>
            <a:r>
              <a:rPr lang="el-GR" sz="1400" dirty="0" err="1" smtClean="0"/>
              <a:t>διαστημα</a:t>
            </a:r>
            <a:r>
              <a:rPr lang="el-GR" sz="1400" dirty="0" smtClean="0"/>
              <a:t>, υποχωρούν σε έκταση και σε βάθος σχηματίζοντας συρίγγια, με στένωση του πέους, του κόλπου, της ουροδόχου κύστης </a:t>
            </a:r>
            <a:r>
              <a:rPr lang="el-GR" sz="1400" dirty="0" err="1" smtClean="0"/>
              <a:t>κ.α</a:t>
            </a:r>
            <a:endParaRPr lang="el-GR" sz="1400" dirty="0"/>
          </a:p>
        </p:txBody>
      </p:sp>
      <p:sp>
        <p:nvSpPr>
          <p:cNvPr id="7" name="6 - TextBox"/>
          <p:cNvSpPr txBox="1"/>
          <p:nvPr/>
        </p:nvSpPr>
        <p:spPr>
          <a:xfrm>
            <a:off x="5072066" y="4500570"/>
            <a:ext cx="3857652" cy="1231106"/>
          </a:xfrm>
          <a:prstGeom prst="rect">
            <a:avLst/>
          </a:prstGeom>
          <a:noFill/>
        </p:spPr>
        <p:txBody>
          <a:bodyPr wrap="square" rtlCol="0">
            <a:spAutoFit/>
          </a:bodyPr>
          <a:lstStyle/>
          <a:p>
            <a:r>
              <a:rPr lang="el-GR" sz="1400" dirty="0" smtClean="0"/>
              <a:t>Αποικίες του </a:t>
            </a:r>
            <a:r>
              <a:rPr lang="en-US" sz="1400" i="1" dirty="0" smtClean="0"/>
              <a:t>C</a:t>
            </a:r>
            <a:r>
              <a:rPr lang="el-GR" sz="1400" i="1" dirty="0" smtClean="0"/>
              <a:t>. </a:t>
            </a:r>
            <a:r>
              <a:rPr lang="en-US" sz="1400" i="1" dirty="0" err="1" smtClean="0"/>
              <a:t>Granulomatis</a:t>
            </a:r>
            <a:r>
              <a:rPr lang="el-GR" sz="1400" i="1" dirty="0" smtClean="0"/>
              <a:t> </a:t>
            </a:r>
            <a:r>
              <a:rPr lang="el-GR" sz="1400" dirty="0" smtClean="0"/>
              <a:t>σε ειδικό θρεπτικό υλικό</a:t>
            </a:r>
            <a:r>
              <a:rPr lang="el-GR" sz="1400" i="1" dirty="0" smtClean="0"/>
              <a:t>: </a:t>
            </a:r>
            <a:r>
              <a:rPr lang="el-GR" sz="1400" dirty="0" smtClean="0"/>
              <a:t>χρώμα</a:t>
            </a:r>
            <a:r>
              <a:rPr lang="el-GR" sz="1400" i="1" dirty="0" smtClean="0"/>
              <a:t> </a:t>
            </a:r>
            <a:r>
              <a:rPr lang="el-GR" sz="1400" dirty="0" smtClean="0"/>
              <a:t>κίτρινο-γκρι, μέγεθος ποικίλο, επηρμένες, μη βλεννώδεις, κοκκιώδεις</a:t>
            </a:r>
          </a:p>
          <a:p>
            <a:r>
              <a:rPr lang="el-GR" sz="1400" dirty="0" smtClean="0"/>
              <a:t>Η επώαση στους 33-34</a:t>
            </a:r>
            <a:r>
              <a:rPr lang="el-GR" sz="1400" baseline="30000" dirty="0" smtClean="0"/>
              <a:t>ο</a:t>
            </a:r>
            <a:r>
              <a:rPr lang="el-GR" sz="1400" dirty="0" smtClean="0"/>
              <a:t> </a:t>
            </a:r>
            <a:r>
              <a:rPr lang="en-US" sz="1400" dirty="0" smtClean="0"/>
              <a:t>C, </a:t>
            </a:r>
            <a:r>
              <a:rPr lang="el-GR" sz="1400" dirty="0" smtClean="0"/>
              <a:t>με </a:t>
            </a:r>
            <a:r>
              <a:rPr lang="en-US" sz="1400" dirty="0" smtClean="0"/>
              <a:t>5-10% CO</a:t>
            </a:r>
            <a:r>
              <a:rPr lang="en-US" sz="1400" baseline="-25000" dirty="0" smtClean="0"/>
              <a:t>2 </a:t>
            </a:r>
            <a:r>
              <a:rPr lang="en-US" sz="1400" dirty="0" smtClean="0"/>
              <a:t> </a:t>
            </a:r>
            <a:r>
              <a:rPr lang="el-GR" sz="1400" dirty="0" smtClean="0"/>
              <a:t>και υγρασία </a:t>
            </a:r>
            <a:r>
              <a:rPr lang="el-GR" dirty="0" smtClean="0"/>
              <a:t> </a:t>
            </a:r>
            <a:endParaRPr lang="el-GR"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857364"/>
            <a:ext cx="407196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Έρπης του γεννητικού συστήματος</a:t>
            </a:r>
            <a:endParaRPr lang="el-GR" b="1" dirty="0"/>
          </a:p>
        </p:txBody>
      </p:sp>
      <p:sp>
        <p:nvSpPr>
          <p:cNvPr id="5" name="4 - TextBox"/>
          <p:cNvSpPr txBox="1"/>
          <p:nvPr/>
        </p:nvSpPr>
        <p:spPr>
          <a:xfrm>
            <a:off x="785786" y="2500306"/>
            <a:ext cx="407196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όνομα </a:t>
            </a:r>
            <a:r>
              <a:rPr lang="el-GR" sz="1600" dirty="0" err="1" smtClean="0"/>
              <a:t>έρπης</a:t>
            </a:r>
            <a:r>
              <a:rPr lang="el-GR" sz="1600" dirty="0" smtClean="0"/>
              <a:t> έχει δοθεί σε μια ομάδα όμοιων ιών οι οποίοι προκαλούν διαφορετική κλινική εικόνα</a:t>
            </a:r>
          </a:p>
          <a:p>
            <a:r>
              <a:rPr lang="el-GR" sz="1600" dirty="0" smtClean="0"/>
              <a:t>Ο έρπητας ο απλός </a:t>
            </a:r>
            <a:r>
              <a:rPr lang="en-US" sz="1600" dirty="0" smtClean="0"/>
              <a:t>(HSV-Herpes simplex Virus)</a:t>
            </a:r>
            <a:r>
              <a:rPr lang="el-GR" sz="1600" dirty="0" smtClean="0"/>
              <a:t> διακρίνεται στον τύπο 1 και τύπο 2</a:t>
            </a:r>
          </a:p>
          <a:p>
            <a:r>
              <a:rPr lang="el-GR" sz="1600" dirty="0" smtClean="0"/>
              <a:t>Ο </a:t>
            </a:r>
            <a:r>
              <a:rPr lang="en-US" sz="1600" dirty="0" smtClean="0"/>
              <a:t>HSV1</a:t>
            </a:r>
            <a:r>
              <a:rPr lang="el-GR" sz="1600" dirty="0" smtClean="0"/>
              <a:t> προκαλεί το 80% περιπτώσεων του </a:t>
            </a:r>
            <a:r>
              <a:rPr lang="el-GR" sz="1600" dirty="0" err="1" smtClean="0"/>
              <a:t>επιχείλιου</a:t>
            </a:r>
            <a:r>
              <a:rPr lang="el-GR" sz="1600" dirty="0" smtClean="0"/>
              <a:t> έρπητα </a:t>
            </a:r>
            <a:r>
              <a:rPr lang="en-US" sz="1600" dirty="0" smtClean="0"/>
              <a:t> </a:t>
            </a:r>
            <a:r>
              <a:rPr lang="el-GR" sz="1600" dirty="0" smtClean="0"/>
              <a:t>και το 20% του γεννητικού, ενώ ο </a:t>
            </a:r>
            <a:r>
              <a:rPr lang="en-US" sz="1600" dirty="0" smtClean="0"/>
              <a:t>HSV2</a:t>
            </a:r>
            <a:r>
              <a:rPr lang="el-GR" sz="1600" dirty="0" smtClean="0"/>
              <a:t> προκαλεί κυρίως λοιμώξεις του γεννητικού συστήματος</a:t>
            </a:r>
          </a:p>
          <a:p>
            <a:r>
              <a:rPr lang="el-GR" sz="1600" dirty="0" smtClean="0"/>
              <a:t>Και οι δύο τύποι του ιού μπορεί να μεταδοθούν από τη μητέρα στο έμβρυο, ιδιαίτερα κατά την διάρκεια του τοκετού </a:t>
            </a:r>
            <a:endParaRPr lang="el-GR" sz="1600" dirty="0"/>
          </a:p>
        </p:txBody>
      </p:sp>
      <p:pic>
        <p:nvPicPr>
          <p:cNvPr id="234498" name="Picture 2" descr="C:\Documents and Settings\Eleni\Τα έγγραφά μου\Downloads\hsvimg01z.jpg"/>
          <p:cNvPicPr>
            <a:picLocks noChangeAspect="1" noChangeArrowheads="1"/>
          </p:cNvPicPr>
          <p:nvPr/>
        </p:nvPicPr>
        <p:blipFill>
          <a:blip r:embed="rId2" cstate="print"/>
          <a:srcRect/>
          <a:stretch>
            <a:fillRect/>
          </a:stretch>
        </p:blipFill>
        <p:spPr bwMode="auto">
          <a:xfrm>
            <a:off x="5715008" y="2214554"/>
            <a:ext cx="2714644" cy="2500330"/>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43042" y="1142984"/>
            <a:ext cx="542928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Παθογένεια του </a:t>
            </a:r>
            <a:r>
              <a:rPr lang="en-US" b="1" dirty="0" smtClean="0"/>
              <a:t>HSV</a:t>
            </a:r>
            <a:endParaRPr lang="el-GR" b="1" dirty="0"/>
          </a:p>
        </p:txBody>
      </p:sp>
      <p:sp>
        <p:nvSpPr>
          <p:cNvPr id="5" name="4 - TextBox"/>
          <p:cNvSpPr txBox="1"/>
          <p:nvPr/>
        </p:nvSpPr>
        <p:spPr>
          <a:xfrm>
            <a:off x="1643042" y="1643050"/>
            <a:ext cx="5429288"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Πρωτολοίμωξη:</a:t>
            </a:r>
          </a:p>
          <a:p>
            <a:pPr>
              <a:buFont typeface="Wingdings" pitchFamily="2" charset="2"/>
              <a:buChar char="§"/>
            </a:pPr>
            <a:r>
              <a:rPr lang="el-GR" sz="1600" dirty="0" smtClean="0"/>
              <a:t>Μόλυνση επιθηλιακών κυττάρων</a:t>
            </a:r>
          </a:p>
          <a:p>
            <a:pPr>
              <a:buFont typeface="Wingdings" pitchFamily="2" charset="2"/>
              <a:buChar char="§"/>
            </a:pPr>
            <a:r>
              <a:rPr lang="el-GR" sz="1600" dirty="0" smtClean="0"/>
              <a:t>Πολλαπλασιασμός του ιού και καταστροφή του κυττάρου</a:t>
            </a:r>
          </a:p>
          <a:p>
            <a:pPr>
              <a:buFont typeface="Wingdings" pitchFamily="2" charset="2"/>
              <a:buChar char="§"/>
            </a:pPr>
            <a:r>
              <a:rPr lang="el-GR" sz="1600" dirty="0" smtClean="0"/>
              <a:t>Πρόκληση βλαβών που εμφανίζονται με τη δημιουργία </a:t>
            </a:r>
            <a:r>
              <a:rPr lang="el-GR" sz="1600" dirty="0" err="1" smtClean="0"/>
              <a:t>φυσσαλίδας</a:t>
            </a:r>
            <a:r>
              <a:rPr lang="el-GR" sz="1600" dirty="0" smtClean="0"/>
              <a:t>. </a:t>
            </a:r>
          </a:p>
          <a:p>
            <a:pPr>
              <a:buFont typeface="Wingdings" pitchFamily="2" charset="2"/>
              <a:buChar char="§"/>
            </a:pPr>
            <a:r>
              <a:rPr lang="el-GR" sz="1600" dirty="0" smtClean="0"/>
              <a:t>Η κορυφή της φυσαλίδας διαρρηγνύεται και σχηματίζεται εξέλκωση.</a:t>
            </a:r>
          </a:p>
          <a:p>
            <a:pPr>
              <a:buFont typeface="Wingdings" pitchFamily="2" charset="2"/>
              <a:buChar char="§"/>
            </a:pPr>
            <a:r>
              <a:rPr lang="el-GR" sz="1600" dirty="0" smtClean="0"/>
              <a:t>Σχηματισμός εσχάρας και επούλωση της πληγής</a:t>
            </a:r>
          </a:p>
          <a:p>
            <a:pPr>
              <a:buFont typeface="Wingdings" pitchFamily="2" charset="2"/>
              <a:buChar char="§"/>
            </a:pPr>
            <a:r>
              <a:rPr lang="el-GR" sz="1600" dirty="0" smtClean="0"/>
              <a:t>Αναδόμηση του κατεστραμμένου επιθηλίου </a:t>
            </a:r>
          </a:p>
          <a:p>
            <a:endParaRPr lang="el-GR" sz="1600" dirty="0" smtClean="0"/>
          </a:p>
          <a:p>
            <a:r>
              <a:rPr lang="el-GR" sz="1600" b="1" dirty="0" smtClean="0"/>
              <a:t>Λανθάνουσα λοίμωξη:</a:t>
            </a:r>
          </a:p>
          <a:p>
            <a:r>
              <a:rPr lang="el-GR" sz="1600" dirty="0" smtClean="0"/>
              <a:t>Ο ιός παραμένει στους αισθητικούς νευρώνες ή τα γάγγλια του τριδύμου και άλλα γάγγλια χωρίς να εκφράζεται. Ο </a:t>
            </a:r>
            <a:r>
              <a:rPr lang="en-US" sz="1600" dirty="0" smtClean="0"/>
              <a:t>HSV -2</a:t>
            </a:r>
            <a:r>
              <a:rPr lang="el-GR" sz="1600" dirty="0" smtClean="0"/>
              <a:t> έχει βρεθεί στα γάγγλια της ιερής μοίρας του νωτιαίου μυελού </a:t>
            </a:r>
          </a:p>
          <a:p>
            <a:endParaRPr lang="el-GR" sz="1600" dirty="0" smtClean="0"/>
          </a:p>
          <a:p>
            <a:r>
              <a:rPr lang="el-GR" sz="1600" b="1" dirty="0" err="1" smtClean="0"/>
              <a:t>Επανεργοποίηση</a:t>
            </a:r>
            <a:r>
              <a:rPr lang="el-GR" sz="1600" b="1" dirty="0" smtClean="0"/>
              <a:t> του ιού</a:t>
            </a:r>
            <a:r>
              <a:rPr lang="en-US" sz="1600" b="1" dirty="0" smtClean="0"/>
              <a:t> (</a:t>
            </a:r>
            <a:r>
              <a:rPr lang="el-GR" sz="1600" b="1" dirty="0" err="1" smtClean="0"/>
              <a:t>υποτροποιάζουσα</a:t>
            </a:r>
            <a:r>
              <a:rPr lang="el-GR" sz="1600" b="1" dirty="0" smtClean="0"/>
              <a:t> λοίμωξη):</a:t>
            </a:r>
          </a:p>
          <a:p>
            <a:r>
              <a:rPr lang="el-GR" sz="1600" dirty="0" smtClean="0"/>
              <a:t>Το </a:t>
            </a:r>
            <a:r>
              <a:rPr lang="en-US" sz="1600" dirty="0" smtClean="0"/>
              <a:t>DNA</a:t>
            </a:r>
            <a:r>
              <a:rPr lang="el-GR" sz="1600" dirty="0" smtClean="0"/>
              <a:t> του ιού πιθανόν μεταφέρεται μέσω του </a:t>
            </a:r>
            <a:r>
              <a:rPr lang="el-GR" sz="1600" dirty="0" err="1" smtClean="0"/>
              <a:t>νευράξονα</a:t>
            </a:r>
            <a:r>
              <a:rPr lang="el-GR" sz="1600" dirty="0" smtClean="0"/>
              <a:t> στο άκρο του νεύρου και από εκεί στα επιθηλιακά κύτταρα, όπου προκαλεί εκ νέου λοίμωξη</a:t>
            </a:r>
            <a:endParaRPr lang="el-G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1571612"/>
          <a:ext cx="6096000" cy="3479800"/>
        </p:xfrm>
        <a:graphic>
          <a:graphicData uri="http://schemas.openxmlformats.org/drawingml/2006/table">
            <a:tbl>
              <a:tblPr firstRow="1" bandRow="1">
                <a:tableStyleId>{5C22544A-7EE6-4342-B048-85BDC9FD1C3A}</a:tableStyleId>
              </a:tblPr>
              <a:tblGrid>
                <a:gridCol w="2262182"/>
                <a:gridCol w="3833818"/>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Συμπτώματα ουρολοίμωξης</a:t>
                      </a:r>
                    </a:p>
                    <a:p>
                      <a:pPr algn="ctr"/>
                      <a:endParaRPr lang="el-GR" dirty="0"/>
                    </a:p>
                  </a:txBody>
                  <a:tcPr/>
                </a:tc>
                <a:tc hMerge="1">
                  <a:txBody>
                    <a:bodyPr/>
                    <a:lstStyle/>
                    <a:p>
                      <a:endParaRPr lang="el-GR" dirty="0"/>
                    </a:p>
                  </a:txBody>
                  <a:tcPr/>
                </a:tc>
              </a:tr>
              <a:tr h="370840">
                <a:tc>
                  <a:txBody>
                    <a:bodyPr/>
                    <a:lstStyle/>
                    <a:p>
                      <a:r>
                        <a:rPr lang="el-GR" sz="1600" dirty="0" smtClean="0"/>
                        <a:t>Νεαρές γυναίκες</a:t>
                      </a:r>
                      <a:endParaRPr lang="el-GR" sz="1600" dirty="0"/>
                    </a:p>
                  </a:txBody>
                  <a:tcPr/>
                </a:tc>
                <a:tc>
                  <a:txBody>
                    <a:bodyPr/>
                    <a:lstStyle/>
                    <a:p>
                      <a:r>
                        <a:rPr lang="el-GR" sz="1600" dirty="0" smtClean="0"/>
                        <a:t>Συχνοουρία, καύσος, πόνος χαμηλά στην κοιλιακή χώρα ή στα έξω γεννητικά όργανα</a:t>
                      </a:r>
                      <a:r>
                        <a:rPr lang="el-GR" sz="1600" baseline="0" dirty="0" smtClean="0"/>
                        <a:t> κατά την ούρηση. Συχνά παρουσιάζεται αίμα ιδίως στο τέλος της ούρησης</a:t>
                      </a:r>
                      <a:endParaRPr lang="el-GR" sz="1600" dirty="0"/>
                    </a:p>
                  </a:txBody>
                  <a:tcPr/>
                </a:tc>
              </a:tr>
              <a:tr h="370840">
                <a:tc>
                  <a:txBody>
                    <a:bodyPr/>
                    <a:lstStyle/>
                    <a:p>
                      <a:r>
                        <a:rPr lang="el-GR" sz="1600" dirty="0" smtClean="0"/>
                        <a:t>Ηλικιωμένες γυναίκες </a:t>
                      </a:r>
                      <a:endParaRPr lang="el-GR" sz="1600" dirty="0"/>
                    </a:p>
                  </a:txBody>
                  <a:tcPr/>
                </a:tc>
                <a:tc>
                  <a:txBody>
                    <a:bodyPr/>
                    <a:lstStyle/>
                    <a:p>
                      <a:r>
                        <a:rPr lang="el-GR" sz="1600" dirty="0" smtClean="0"/>
                        <a:t>Αδυναμία, τρόμος, κοιλιακό άλγος και πιθανός πυρετός. Τα ούρα μπορεί να είναι σκούρα, θολά</a:t>
                      </a:r>
                      <a:r>
                        <a:rPr lang="el-GR" sz="1600" baseline="0" dirty="0" smtClean="0"/>
                        <a:t> ή αιματηρά και δύσοσμα</a:t>
                      </a:r>
                      <a:endParaRPr lang="el-GR" sz="1600" dirty="0"/>
                    </a:p>
                  </a:txBody>
                  <a:tcPr/>
                </a:tc>
              </a:tr>
              <a:tr h="370840">
                <a:tc>
                  <a:txBody>
                    <a:bodyPr/>
                    <a:lstStyle/>
                    <a:p>
                      <a:r>
                        <a:rPr lang="el-GR" sz="1600" dirty="0" smtClean="0"/>
                        <a:t>Άνδρες </a:t>
                      </a:r>
                      <a:endParaRPr lang="el-GR" sz="1600" dirty="0"/>
                    </a:p>
                  </a:txBody>
                  <a:tcPr/>
                </a:tc>
                <a:tc>
                  <a:txBody>
                    <a:bodyPr/>
                    <a:lstStyle/>
                    <a:p>
                      <a:r>
                        <a:rPr lang="el-GR" sz="1600" dirty="0" smtClean="0"/>
                        <a:t>Ίδια συμπτώματα με ηλικιωμένες</a:t>
                      </a:r>
                      <a:r>
                        <a:rPr lang="el-GR" sz="1600" baseline="0" dirty="0" smtClean="0"/>
                        <a:t> γυναίκες</a:t>
                      </a:r>
                      <a:endParaRPr lang="el-GR" sz="1600" dirty="0"/>
                    </a:p>
                  </a:txBody>
                  <a:tcPr/>
                </a:tc>
              </a:tr>
              <a:tr h="370840">
                <a:tc>
                  <a:txBody>
                    <a:bodyPr/>
                    <a:lstStyle/>
                    <a:p>
                      <a:r>
                        <a:rPr lang="el-GR" sz="1600" dirty="0" smtClean="0"/>
                        <a:t>Άτομα με καθετήρα</a:t>
                      </a:r>
                      <a:endParaRPr lang="el-GR" sz="1600" dirty="0"/>
                    </a:p>
                  </a:txBody>
                  <a:tcPr/>
                </a:tc>
                <a:tc>
                  <a:txBody>
                    <a:bodyPr/>
                    <a:lstStyle/>
                    <a:p>
                      <a:r>
                        <a:rPr lang="el-GR" sz="1600" dirty="0" smtClean="0"/>
                        <a:t>Απουσία συμπτωμάτων ή πυρετός με ή χωρίς ρίγος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1071546"/>
            <a:ext cx="571504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dirty="0" smtClean="0"/>
              <a:t>HSV - 2</a:t>
            </a:r>
            <a:endParaRPr lang="el-GR" b="1" dirty="0"/>
          </a:p>
        </p:txBody>
      </p:sp>
      <p:sp>
        <p:nvSpPr>
          <p:cNvPr id="5" name="4 - TextBox"/>
          <p:cNvSpPr txBox="1"/>
          <p:nvPr/>
        </p:nvSpPr>
        <p:spPr>
          <a:xfrm>
            <a:off x="214282" y="1571612"/>
            <a:ext cx="5715040"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βλάβες εμφανίζονται αρχικά ως κύστεις οι οποίες στη συνέχεια εξελκώνονται. Οι πιο συχνές περιοχές εμφάνισης των βλαβών είναι:</a:t>
            </a:r>
          </a:p>
          <a:p>
            <a:pPr>
              <a:buFont typeface="Wingdings" pitchFamily="2" charset="2"/>
              <a:buChar char="§"/>
            </a:pPr>
            <a:r>
              <a:rPr lang="el-GR" sz="1600" dirty="0" smtClean="0"/>
              <a:t>Η βάλανος και το σώμα του πέους στους άντρες</a:t>
            </a:r>
          </a:p>
          <a:p>
            <a:pPr>
              <a:buFont typeface="Wingdings" pitchFamily="2" charset="2"/>
              <a:buChar char="§"/>
            </a:pPr>
            <a:r>
              <a:rPr lang="el-GR" sz="1600" dirty="0" smtClean="0"/>
              <a:t>Τα μεγάλα χείλη του αιδοίου, ο κόλπος ή ο τράχηλος της μήτρας στις γυναίκες</a:t>
            </a:r>
          </a:p>
          <a:p>
            <a:pPr>
              <a:buFont typeface="Wingdings" pitchFamily="2" charset="2"/>
              <a:buChar char="§"/>
            </a:pPr>
            <a:r>
              <a:rPr lang="el-GR" sz="1600" dirty="0" smtClean="0"/>
              <a:t>Οι παρακείμενες γεννητικές περιοχές και στα δύο φύλα</a:t>
            </a:r>
          </a:p>
          <a:p>
            <a:r>
              <a:rPr lang="el-GR" sz="1600" dirty="0" smtClean="0"/>
              <a:t>Ο χρόνος επώασης είναι περίπου 7 ημέρες με απόκλιση 2-20 ημέρες </a:t>
            </a:r>
          </a:p>
          <a:p>
            <a:endParaRPr lang="el-GR" sz="1600" dirty="0" smtClean="0"/>
          </a:p>
          <a:p>
            <a:r>
              <a:rPr lang="el-GR" sz="1600" dirty="0" smtClean="0"/>
              <a:t>Πρωτολοίμωξη: συνήθως συνοδεύεται από πυρετό και κακουχία, τοπική λεμφαδενοπάθεια και ουρηθρίτιδα. Η διάρκεια του επεισοδίου είναι 3-4 εβδομάδες, κατά την διάρκεια των οποίων απεκκρίνεται ο ιός σε μεγάλους αριθμούς.</a:t>
            </a:r>
          </a:p>
          <a:p>
            <a:endParaRPr lang="el-GR" sz="1600" dirty="0" smtClean="0"/>
          </a:p>
          <a:p>
            <a:r>
              <a:rPr lang="el-GR" sz="1600" dirty="0" smtClean="0"/>
              <a:t>Υποτροπιάζουσα λοίμωξη: οι υποτροπές είναι πιο ήπιες και σύντομες (7-10 ημέρες περίπου) από την αρχική λοίμωξη. Η συχνότητα των υποτροπών είναι 6 ή περισσότερα επεισόδια το χρόνο. Ο ιός πολλές φορές μεταδίδεται πριν την έναρξη των αντισωμάτων</a:t>
            </a:r>
            <a:endParaRPr lang="el-GR" sz="1600" dirty="0"/>
          </a:p>
        </p:txBody>
      </p:sp>
      <p:pic>
        <p:nvPicPr>
          <p:cNvPr id="6" name="Picture 3" descr="C:\Documents and Settings\Eleni\Τα έγγραφά μου\Downloads\M8620043-Infected_herpes_simplex_lesions_on_a_woman_s_groin-SPL.jpg"/>
          <p:cNvPicPr>
            <a:picLocks noChangeAspect="1" noChangeArrowheads="1"/>
          </p:cNvPicPr>
          <p:nvPr/>
        </p:nvPicPr>
        <p:blipFill>
          <a:blip r:embed="rId2" cstate="print"/>
          <a:srcRect/>
          <a:stretch>
            <a:fillRect/>
          </a:stretch>
        </p:blipFill>
        <p:spPr bwMode="auto">
          <a:xfrm>
            <a:off x="6357950" y="2571744"/>
            <a:ext cx="2714644" cy="1785950"/>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57356" y="1928802"/>
            <a:ext cx="5072098" cy="369332"/>
          </a:xfrm>
          <a:prstGeom prst="rect">
            <a:avLst/>
          </a:prstGeom>
          <a:noFill/>
        </p:spPr>
        <p:txBody>
          <a:bodyPr wrap="square" rtlCol="0">
            <a:spAutoFit/>
          </a:bodyPr>
          <a:lstStyle/>
          <a:p>
            <a:r>
              <a:rPr lang="el-GR" b="1" dirty="0" smtClean="0"/>
              <a:t>Έρπης του γεννητικού συστήματος (</a:t>
            </a:r>
            <a:r>
              <a:rPr lang="en-US" b="1" dirty="0" smtClean="0"/>
              <a:t>HSV</a:t>
            </a:r>
            <a:r>
              <a:rPr lang="el-GR" b="1" dirty="0" smtClean="0"/>
              <a:t>-1, </a:t>
            </a:r>
            <a:r>
              <a:rPr lang="en-US" b="1" dirty="0" smtClean="0"/>
              <a:t>HSV</a:t>
            </a:r>
            <a:r>
              <a:rPr lang="el-GR" b="1" dirty="0" smtClean="0"/>
              <a:t>-2)</a:t>
            </a:r>
            <a:endParaRPr lang="el-GR" dirty="0"/>
          </a:p>
        </p:txBody>
      </p:sp>
      <p:graphicFrame>
        <p:nvGraphicFramePr>
          <p:cNvPr id="5" name="4 - Διάγραμμα"/>
          <p:cNvGraphicFramePr/>
          <p:nvPr/>
        </p:nvGraphicFramePr>
        <p:xfrm>
          <a:off x="285720" y="23574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TextBox"/>
          <p:cNvSpPr txBox="1"/>
          <p:nvPr/>
        </p:nvSpPr>
        <p:spPr>
          <a:xfrm>
            <a:off x="6429388" y="4214818"/>
            <a:ext cx="2571768" cy="1077218"/>
          </a:xfrm>
          <a:prstGeom prst="rect">
            <a:avLst/>
          </a:prstGeom>
          <a:noFill/>
          <a:ln>
            <a:solidFill>
              <a:schemeClr val="accent2"/>
            </a:solidFill>
          </a:ln>
        </p:spPr>
        <p:txBody>
          <a:bodyPr wrap="square" rtlCol="0">
            <a:spAutoFit/>
          </a:bodyPr>
          <a:lstStyle/>
          <a:p>
            <a:r>
              <a:rPr lang="el-GR" sz="1600" dirty="0" smtClean="0"/>
              <a:t>Ο ιός είναι ιδιαίτερα μολυσματικός όταν παρουσιάζονται τα έλκη και οι φυσαλίδες</a:t>
            </a:r>
            <a:endParaRPr lang="el-GR" sz="16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00232" y="1142984"/>
            <a:ext cx="578647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Νεογνικός έρπητας</a:t>
            </a:r>
            <a:endParaRPr lang="el-GR" b="1" dirty="0"/>
          </a:p>
        </p:txBody>
      </p:sp>
      <p:sp>
        <p:nvSpPr>
          <p:cNvPr id="5" name="4 - TextBox"/>
          <p:cNvSpPr txBox="1"/>
          <p:nvPr/>
        </p:nvSpPr>
        <p:spPr>
          <a:xfrm>
            <a:off x="2000232" y="1643050"/>
            <a:ext cx="5786478"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μετάδοση του ιού (συνήθως </a:t>
            </a:r>
            <a:r>
              <a:rPr lang="en-US" sz="1600" dirty="0" smtClean="0"/>
              <a:t>HSV-2) </a:t>
            </a:r>
            <a:r>
              <a:rPr lang="el-GR" sz="1600" dirty="0" smtClean="0"/>
              <a:t>στο έμβρυο γίνεται κυρίως κατά τη διάρκεια του τοκετού, αν η μητέρα έχει πρωτολοίμωξη (πιθανότητα 50%). Αν η μητέρα την ώρα του τοκετού έχει υποτροπή της λοίμωξης η πιθανότητα μόλυνσης του νεογνού είναι μικρότερη από 8%</a:t>
            </a:r>
            <a:r>
              <a:rPr lang="en-US" sz="1600" dirty="0" smtClean="0"/>
              <a:t>.</a:t>
            </a:r>
            <a:endParaRPr lang="el-GR" sz="1600" dirty="0" smtClean="0"/>
          </a:p>
          <a:p>
            <a:r>
              <a:rPr lang="el-GR" sz="1600" dirty="0" smtClean="0"/>
              <a:t>Το νεογνό εμφανίζει λοίμωξη περίπου έξι ημέρες μετά τον τοκετό. Οι δερματικές βλάβες πιθανό να είναι ελάχιστες ή και να απουσιάζουν τελείως. </a:t>
            </a:r>
          </a:p>
          <a:p>
            <a:r>
              <a:rPr lang="el-GR" sz="1600" dirty="0" smtClean="0"/>
              <a:t>Η σοβαρότητα της νόσου κυμαίνεται από λοιμώξεις που περιορίζονται στο δέρμα και τους βλεννογόνους χωρίς μετάδοση στα εσωτερικά όργανα, μέχρι διασπορά του ιού στα εσωτερικά όργανα και θάνατο.</a:t>
            </a:r>
          </a:p>
          <a:p>
            <a:r>
              <a:rPr lang="el-GR" sz="1600" dirty="0" smtClean="0"/>
              <a:t>Σοβαρή επιπλοκή της λοίμωξης είναι η διασπορά του ιού με συμπτώματα πυρετού, γενικής σήψης, πνευμονία και ίκτερο. Η πιο σοβαρή μορφή οδηγεί το νεογνό τελικά στο θάνατο 16 ημέρες περίπου μετά από προοδευτική ηπατική βλάβη και διαταραχή της πηκτικότητας του αίματος</a:t>
            </a:r>
          </a:p>
          <a:p>
            <a:endParaRPr lang="el-GR" sz="1600" dirty="0" smtClean="0"/>
          </a:p>
          <a:p>
            <a:r>
              <a:rPr lang="el-GR" sz="1600" dirty="0" smtClean="0"/>
              <a:t>Η θεραπεία περιλαμβάνει την έγκαιρη χορήγηση υψηλών δόσεων </a:t>
            </a:r>
            <a:r>
              <a:rPr lang="el-GR" sz="1600" dirty="0" err="1" smtClean="0"/>
              <a:t>αντιικών</a:t>
            </a:r>
            <a:r>
              <a:rPr lang="el-GR" sz="1600" dirty="0" smtClean="0"/>
              <a:t> φαρμάκων</a:t>
            </a:r>
            <a:endParaRPr lang="el-GR" sz="16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428596" y="1397000"/>
          <a:ext cx="7643866" cy="438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714348" y="1397000"/>
          <a:ext cx="75724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83768" y="1785926"/>
            <a:ext cx="4680520" cy="369332"/>
          </a:xfrm>
          <a:prstGeom prst="rect">
            <a:avLst/>
          </a:prstGeom>
          <a:noFill/>
          <a:ln>
            <a:solidFill>
              <a:schemeClr val="tx2"/>
            </a:solidFill>
          </a:ln>
        </p:spPr>
        <p:txBody>
          <a:bodyPr wrap="square" rtlCol="0">
            <a:spAutoFit/>
          </a:bodyPr>
          <a:lstStyle/>
          <a:p>
            <a:pPr algn="ctr"/>
            <a:r>
              <a:rPr lang="el-GR" b="1" dirty="0" smtClean="0"/>
              <a:t>Συγγενείς λοιμώξεις</a:t>
            </a:r>
            <a:endParaRPr lang="el-GR" b="1" dirty="0"/>
          </a:p>
        </p:txBody>
      </p:sp>
      <p:sp>
        <p:nvSpPr>
          <p:cNvPr id="3" name="2 - TextBox"/>
          <p:cNvSpPr txBox="1"/>
          <p:nvPr/>
        </p:nvSpPr>
        <p:spPr>
          <a:xfrm>
            <a:off x="2500298" y="2348880"/>
            <a:ext cx="4643470" cy="2062103"/>
          </a:xfrm>
          <a:prstGeom prst="rect">
            <a:avLst/>
          </a:prstGeom>
          <a:noFill/>
          <a:ln>
            <a:solidFill>
              <a:schemeClr val="tx2"/>
            </a:solidFill>
          </a:ln>
        </p:spPr>
        <p:txBody>
          <a:bodyPr wrap="square" rtlCol="0">
            <a:spAutoFit/>
          </a:bodyPr>
          <a:lstStyle/>
          <a:p>
            <a:pPr>
              <a:buFont typeface="Wingdings" pitchFamily="2" charset="2"/>
              <a:buChar char="§"/>
            </a:pPr>
            <a:r>
              <a:rPr lang="el-GR" sz="1600" dirty="0" smtClean="0"/>
              <a:t>Σύφιλη</a:t>
            </a:r>
          </a:p>
          <a:p>
            <a:pPr>
              <a:buFont typeface="Wingdings" pitchFamily="2" charset="2"/>
              <a:buChar char="§"/>
            </a:pPr>
            <a:r>
              <a:rPr lang="el-GR" sz="1600" dirty="0" smtClean="0"/>
              <a:t>Έρπητας ο απλός τύπος 2</a:t>
            </a:r>
          </a:p>
          <a:p>
            <a:pPr>
              <a:buFont typeface="Wingdings" pitchFamily="2" charset="2"/>
              <a:buChar char="§"/>
            </a:pPr>
            <a:r>
              <a:rPr lang="el-GR" sz="1600" dirty="0" smtClean="0"/>
              <a:t>Ερυθρά</a:t>
            </a:r>
          </a:p>
          <a:p>
            <a:pPr>
              <a:buFont typeface="Wingdings" pitchFamily="2" charset="2"/>
              <a:buChar char="§"/>
            </a:pPr>
            <a:r>
              <a:rPr lang="el-GR" sz="1600" dirty="0" smtClean="0"/>
              <a:t>Ιός της ηπατίτιδας Β</a:t>
            </a:r>
          </a:p>
          <a:p>
            <a:pPr>
              <a:buFont typeface="Wingdings" pitchFamily="2" charset="2"/>
              <a:buChar char="§"/>
            </a:pPr>
            <a:r>
              <a:rPr lang="en-US" sz="1600" dirty="0" smtClean="0"/>
              <a:t>HIV</a:t>
            </a:r>
            <a:endParaRPr lang="el-GR" sz="1600" dirty="0" smtClean="0"/>
          </a:p>
          <a:p>
            <a:pPr>
              <a:buFont typeface="Wingdings" pitchFamily="2" charset="2"/>
              <a:buChar char="§"/>
            </a:pPr>
            <a:r>
              <a:rPr lang="el-GR" sz="1600" dirty="0" smtClean="0"/>
              <a:t>Στρεπτόκοκκοι της ομάδας </a:t>
            </a:r>
            <a:r>
              <a:rPr lang="en-US" sz="1600" dirty="0" smtClean="0"/>
              <a:t>B</a:t>
            </a:r>
            <a:r>
              <a:rPr lang="el-GR" sz="1600" dirty="0" smtClean="0"/>
              <a:t> (</a:t>
            </a:r>
            <a:r>
              <a:rPr lang="en-US" sz="1600" dirty="0" smtClean="0"/>
              <a:t>streptococcus agalactiae)</a:t>
            </a:r>
          </a:p>
          <a:p>
            <a:pPr>
              <a:buFont typeface="Wingdings" pitchFamily="2" charset="2"/>
              <a:buChar char="§"/>
            </a:pPr>
            <a:r>
              <a:rPr lang="el-GR" sz="1600" dirty="0" smtClean="0"/>
              <a:t>Λιστέρια η </a:t>
            </a:r>
            <a:r>
              <a:rPr lang="el-GR" sz="1600" dirty="0" err="1" smtClean="0"/>
              <a:t>μονοκυτταρογόνος</a:t>
            </a:r>
            <a:endParaRPr lang="el-GR" sz="16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57158" y="1785926"/>
            <a:ext cx="357190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Ερυθρά (</a:t>
            </a:r>
            <a:r>
              <a:rPr lang="en-US" b="1" dirty="0" smtClean="0"/>
              <a:t>Rubella virus)</a:t>
            </a:r>
            <a:endParaRPr lang="el-GR" b="1" dirty="0"/>
          </a:p>
        </p:txBody>
      </p:sp>
      <p:sp>
        <p:nvSpPr>
          <p:cNvPr id="5" name="4 - TextBox"/>
          <p:cNvSpPr txBox="1"/>
          <p:nvPr/>
        </p:nvSpPr>
        <p:spPr>
          <a:xfrm>
            <a:off x="357158" y="2357430"/>
            <a:ext cx="357190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600" dirty="0" smtClean="0"/>
              <a:t>O </a:t>
            </a:r>
            <a:r>
              <a:rPr lang="el-GR" sz="1600" dirty="0" smtClean="0"/>
              <a:t>ιός της ερυθράς ανήκει στους ιούς με μονόκλωνο</a:t>
            </a:r>
            <a:r>
              <a:rPr lang="en-US" sz="1600" dirty="0" smtClean="0"/>
              <a:t> RNA</a:t>
            </a:r>
            <a:r>
              <a:rPr lang="el-GR" sz="1600" dirty="0" smtClean="0"/>
              <a:t> που περιβάλλεται από πρωτεϊνικό καψίδιο και λιποπρωτεϊνικό φάκελο.</a:t>
            </a:r>
          </a:p>
          <a:p>
            <a:r>
              <a:rPr lang="el-GR" sz="1600" dirty="0" smtClean="0"/>
              <a:t>Ο χρόνος επώασης του ιού είναι 12-21 ημέρες.  Αποβάλλεται με τις εκκρίσεις του φάρυγγα κατά τη διάρκεια των συμπτωμάτων καθώς επίσης και μία εβδομάδα πριν και μία εβδομάδα μετά και μεταδίδεται σε άλλα άτομα </a:t>
            </a:r>
            <a:endParaRPr lang="el-GR" sz="1600" dirty="0"/>
          </a:p>
        </p:txBody>
      </p:sp>
      <p:pic>
        <p:nvPicPr>
          <p:cNvPr id="1026" name="Picture 2" descr="C:\Documents and Settings\Eleni\Τα έγγραφά μου\Downloads\F4.large.jpg"/>
          <p:cNvPicPr>
            <a:picLocks noChangeAspect="1" noChangeArrowheads="1"/>
          </p:cNvPicPr>
          <p:nvPr/>
        </p:nvPicPr>
        <p:blipFill>
          <a:blip r:embed="rId2" cstate="print"/>
          <a:srcRect/>
          <a:stretch>
            <a:fillRect/>
          </a:stretch>
        </p:blipFill>
        <p:spPr bwMode="auto">
          <a:xfrm>
            <a:off x="4286248" y="2000240"/>
            <a:ext cx="3857652" cy="3033708"/>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1538" y="2059536"/>
            <a:ext cx="350046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Συμπτώματα </a:t>
            </a:r>
            <a:endParaRPr lang="el-GR" b="1" dirty="0"/>
          </a:p>
        </p:txBody>
      </p:sp>
      <p:sp>
        <p:nvSpPr>
          <p:cNvPr id="5" name="4 - TextBox"/>
          <p:cNvSpPr txBox="1"/>
          <p:nvPr/>
        </p:nvSpPr>
        <p:spPr>
          <a:xfrm>
            <a:off x="1071538" y="2643182"/>
            <a:ext cx="3429024"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Κηλιδώδες εξάνθημα, αρχικά στο πρόσωπο και στη συνέχεια στον κορμό και τα άκρα</a:t>
            </a:r>
          </a:p>
          <a:p>
            <a:pPr>
              <a:buFont typeface="Wingdings" pitchFamily="2" charset="2"/>
              <a:buChar char="ü"/>
            </a:pPr>
            <a:r>
              <a:rPr lang="el-GR" sz="1600" dirty="0" smtClean="0"/>
              <a:t>Γενικά συμπτώματα, όπως αδιαθεσία και χαμηλός πυρετός</a:t>
            </a:r>
          </a:p>
          <a:p>
            <a:pPr>
              <a:buFont typeface="Wingdings" pitchFamily="2" charset="2"/>
              <a:buChar char="ü"/>
            </a:pPr>
            <a:r>
              <a:rPr lang="el-GR" sz="1600" dirty="0" smtClean="0"/>
              <a:t>Αρθραλγίες κυρίως στους ενήλικες</a:t>
            </a:r>
          </a:p>
          <a:p>
            <a:pPr>
              <a:buFont typeface="Wingdings" pitchFamily="2" charset="2"/>
              <a:buChar char="ü"/>
            </a:pPr>
            <a:r>
              <a:rPr lang="el-GR" sz="1600" dirty="0" smtClean="0"/>
              <a:t>Σπάνια επιπλοκή είναι η εγκεφαλίτιδα και η </a:t>
            </a:r>
            <a:r>
              <a:rPr lang="el-GR" sz="1600" dirty="0" err="1" smtClean="0"/>
              <a:t>θρομβοκυτταροπενία</a:t>
            </a:r>
            <a:endParaRPr lang="el-GR" sz="1600" dirty="0" smtClean="0"/>
          </a:p>
          <a:p>
            <a:pPr>
              <a:buFont typeface="Wingdings" pitchFamily="2" charset="2"/>
              <a:buChar char="ü"/>
            </a:pPr>
            <a:r>
              <a:rPr lang="el-GR" sz="1600" dirty="0" smtClean="0"/>
              <a:t>Η ανάρρωση είναι συνήθως πλήρης</a:t>
            </a:r>
            <a:endParaRPr lang="el-GR" sz="1600" dirty="0"/>
          </a:p>
        </p:txBody>
      </p:sp>
      <p:pic>
        <p:nvPicPr>
          <p:cNvPr id="2050" name="Picture 2" descr="C:\Documents and Settings\Eleni\Τα έγγραφά μου\Downloads\rubella1.jpg"/>
          <p:cNvPicPr>
            <a:picLocks noChangeAspect="1" noChangeArrowheads="1"/>
          </p:cNvPicPr>
          <p:nvPr/>
        </p:nvPicPr>
        <p:blipFill>
          <a:blip r:embed="rId2" cstate="print"/>
          <a:srcRect/>
          <a:stretch>
            <a:fillRect/>
          </a:stretch>
        </p:blipFill>
        <p:spPr bwMode="auto">
          <a:xfrm>
            <a:off x="5143504" y="2433650"/>
            <a:ext cx="3019425" cy="2781300"/>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71736" y="1702346"/>
            <a:ext cx="3786214" cy="369332"/>
          </a:xfrm>
          <a:prstGeom prst="rect">
            <a:avLst/>
          </a:prstGeom>
          <a:noFill/>
          <a:ln>
            <a:solidFill>
              <a:schemeClr val="accent2"/>
            </a:solidFill>
          </a:ln>
        </p:spPr>
        <p:txBody>
          <a:bodyPr wrap="square" rtlCol="0">
            <a:spAutoFit/>
          </a:bodyPr>
          <a:lstStyle/>
          <a:p>
            <a:pPr algn="ctr"/>
            <a:r>
              <a:rPr lang="el-GR" b="1" dirty="0" smtClean="0"/>
              <a:t>Συγγενής ερυθρά</a:t>
            </a:r>
            <a:endParaRPr lang="el-GR" b="1" dirty="0"/>
          </a:p>
        </p:txBody>
      </p:sp>
      <p:sp>
        <p:nvSpPr>
          <p:cNvPr id="5" name="4 - TextBox"/>
          <p:cNvSpPr txBox="1"/>
          <p:nvPr/>
        </p:nvSpPr>
        <p:spPr>
          <a:xfrm>
            <a:off x="428596" y="2214554"/>
            <a:ext cx="3786214" cy="4524315"/>
          </a:xfrm>
          <a:prstGeom prst="rect">
            <a:avLst/>
          </a:prstGeom>
          <a:noFill/>
          <a:ln>
            <a:solidFill>
              <a:schemeClr val="tx2"/>
            </a:solidFill>
          </a:ln>
        </p:spPr>
        <p:txBody>
          <a:bodyPr wrap="square" rtlCol="0">
            <a:spAutoFit/>
          </a:bodyPr>
          <a:lstStyle/>
          <a:p>
            <a:endParaRPr lang="el-GR" sz="1600" dirty="0" smtClean="0"/>
          </a:p>
          <a:p>
            <a:r>
              <a:rPr lang="el-GR" sz="1600" dirty="0" smtClean="0"/>
              <a:t>Αν η μητέρα έχει πρωτογενή λοίμωξη από τον ιό κατά την εγκυμοσύνη, είναι πολύ πιθανό ο ιός να μολύνει το έμβρυο διαμέσου του πλακούντα, προκαλώντας σε αυτό εκτεταμένες διαταραχές, οι οποίες περιλαμβάνουν:</a:t>
            </a:r>
          </a:p>
          <a:p>
            <a:endParaRPr lang="el-GR" sz="1600" dirty="0" smtClean="0"/>
          </a:p>
          <a:p>
            <a:pPr>
              <a:buFont typeface="Wingdings" pitchFamily="2" charset="2"/>
              <a:buChar char="§"/>
            </a:pPr>
            <a:r>
              <a:rPr lang="el-GR" sz="1600" dirty="0" smtClean="0"/>
              <a:t>Διαταραχές στους οφθαλμούς, όπως καταρράκτη, γλαύκωμα, τύφλωση</a:t>
            </a:r>
          </a:p>
          <a:p>
            <a:pPr>
              <a:buFont typeface="Wingdings" pitchFamily="2" charset="2"/>
              <a:buChar char="§"/>
            </a:pPr>
            <a:r>
              <a:rPr lang="el-GR" sz="1600" dirty="0" smtClean="0"/>
              <a:t>Κώφωση</a:t>
            </a:r>
          </a:p>
          <a:p>
            <a:pPr>
              <a:buFont typeface="Wingdings" pitchFamily="2" charset="2"/>
              <a:buChar char="§"/>
            </a:pPr>
            <a:r>
              <a:rPr lang="el-GR" sz="1600" dirty="0" smtClean="0"/>
              <a:t>Διαταραχές στην καρδιά</a:t>
            </a:r>
          </a:p>
          <a:p>
            <a:pPr>
              <a:buFont typeface="Wingdings" pitchFamily="2" charset="2"/>
              <a:buChar char="§"/>
            </a:pPr>
            <a:r>
              <a:rPr lang="el-GR" sz="1600" dirty="0" smtClean="0"/>
              <a:t>Διαταραχές στο ΚΝΣ</a:t>
            </a:r>
            <a:r>
              <a:rPr lang="en-US" sz="1600" dirty="0" smtClean="0"/>
              <a:t>,</a:t>
            </a:r>
            <a:r>
              <a:rPr lang="el-GR" sz="1600" dirty="0" smtClean="0"/>
              <a:t> όπως μικροκεφαλία, ψυχοκινητικές διαταραχές, διαταραχές συμπεριφοράς, διανοητική καθυστέρηση</a:t>
            </a:r>
          </a:p>
          <a:p>
            <a:pPr>
              <a:buFont typeface="Wingdings" pitchFamily="2" charset="2"/>
              <a:buChar char="§"/>
            </a:pPr>
            <a:r>
              <a:rPr lang="el-GR" sz="1600" dirty="0" smtClean="0"/>
              <a:t>Ενδομήτριος θάνατος και αυτόματη αποβολή του εμβρύου</a:t>
            </a:r>
          </a:p>
          <a:p>
            <a:r>
              <a:rPr lang="el-GR" sz="1600" dirty="0" smtClean="0"/>
              <a:t> </a:t>
            </a:r>
            <a:endParaRPr lang="el-GR" sz="1600" dirty="0"/>
          </a:p>
        </p:txBody>
      </p:sp>
      <p:sp>
        <p:nvSpPr>
          <p:cNvPr id="6" name="5 - TextBox"/>
          <p:cNvSpPr txBox="1"/>
          <p:nvPr/>
        </p:nvSpPr>
        <p:spPr>
          <a:xfrm>
            <a:off x="4857752" y="2214554"/>
            <a:ext cx="3857652" cy="4524315"/>
          </a:xfrm>
          <a:prstGeom prst="rect">
            <a:avLst/>
          </a:prstGeom>
          <a:noFill/>
          <a:ln>
            <a:solidFill>
              <a:schemeClr val="accent1"/>
            </a:solidFill>
          </a:ln>
        </p:spPr>
        <p:txBody>
          <a:bodyPr wrap="square" rtlCol="0">
            <a:spAutoFit/>
          </a:bodyPr>
          <a:lstStyle/>
          <a:p>
            <a:r>
              <a:rPr lang="el-GR" sz="1600" dirty="0" smtClean="0"/>
              <a:t>Η σοβαρότητα των συμπτωμάτων εξαρτάται από την περίοδο της κύησης όπου έγινε η προσβολή του εμβρύου από τον ιό:</a:t>
            </a:r>
          </a:p>
          <a:p>
            <a:endParaRPr lang="el-GR" sz="1600" dirty="0" smtClean="0"/>
          </a:p>
          <a:p>
            <a:r>
              <a:rPr lang="el-GR" sz="1600" u="sng" dirty="0" smtClean="0"/>
              <a:t>Πρώτο τρίμηνο της κύησης: </a:t>
            </a:r>
            <a:r>
              <a:rPr lang="el-GR" sz="1600" dirty="0" smtClean="0"/>
              <a:t>περισσότερο από το 70% των εμβρύων μολύνονται και εμφανίζουν πολλές από τις προηγούμενες διαταραχές</a:t>
            </a:r>
          </a:p>
          <a:p>
            <a:endParaRPr lang="el-GR" sz="1600" dirty="0" smtClean="0"/>
          </a:p>
          <a:p>
            <a:r>
              <a:rPr lang="el-GR" sz="1600" u="sng" dirty="0" smtClean="0"/>
              <a:t>Τέταρτος μήνας της κύησης:</a:t>
            </a:r>
            <a:r>
              <a:rPr lang="el-GR" sz="1600" dirty="0" smtClean="0"/>
              <a:t> μολύνεται το 20% των εμβρύων και η επιπλοκή που εμφανίζουν είναι η κώφωση</a:t>
            </a:r>
          </a:p>
          <a:p>
            <a:endParaRPr lang="el-GR" sz="1600" dirty="0" smtClean="0"/>
          </a:p>
          <a:p>
            <a:r>
              <a:rPr lang="el-GR" sz="1600" u="sng" dirty="0" smtClean="0"/>
              <a:t>Μετά την 16</a:t>
            </a:r>
            <a:r>
              <a:rPr lang="el-GR" sz="1600" u="sng" baseline="30000" dirty="0" smtClean="0"/>
              <a:t>η</a:t>
            </a:r>
            <a:r>
              <a:rPr lang="el-GR" sz="1600" u="sng" dirty="0" smtClean="0"/>
              <a:t> εβδομάδα της κύησης:</a:t>
            </a:r>
          </a:p>
          <a:p>
            <a:r>
              <a:rPr lang="el-GR" sz="1600" dirty="0" smtClean="0"/>
              <a:t>Ακόμα και σε περίπτωση μόλυνσης του εμβρύου οι συγγενείς ανωμαλίες είναι σπάνιες</a:t>
            </a:r>
            <a:endParaRPr lang="el-GR" sz="1600" u="sng"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57158" y="1785926"/>
            <a:ext cx="4143404" cy="646331"/>
          </a:xfrm>
          <a:prstGeom prst="rect">
            <a:avLst/>
          </a:prstGeom>
          <a:noFill/>
          <a:ln>
            <a:solidFill>
              <a:schemeClr val="tx2"/>
            </a:solidFill>
          </a:ln>
        </p:spPr>
        <p:txBody>
          <a:bodyPr wrap="square" rtlCol="0">
            <a:spAutoFit/>
          </a:bodyPr>
          <a:lstStyle/>
          <a:p>
            <a:pPr algn="ctr"/>
            <a:r>
              <a:rPr lang="el-GR" b="1" dirty="0" smtClean="0"/>
              <a:t>Ιός της ηπατίτιδας Β</a:t>
            </a:r>
          </a:p>
          <a:p>
            <a:pPr algn="ctr"/>
            <a:r>
              <a:rPr lang="el-GR" b="1" dirty="0" smtClean="0"/>
              <a:t> (</a:t>
            </a:r>
            <a:r>
              <a:rPr lang="en-US" b="1" dirty="0" smtClean="0"/>
              <a:t>HBV-Hepatitis B virus)</a:t>
            </a:r>
            <a:endParaRPr lang="el-GR" b="1" dirty="0"/>
          </a:p>
        </p:txBody>
      </p:sp>
      <p:sp>
        <p:nvSpPr>
          <p:cNvPr id="6" name="5 - TextBox"/>
          <p:cNvSpPr txBox="1"/>
          <p:nvPr/>
        </p:nvSpPr>
        <p:spPr>
          <a:xfrm>
            <a:off x="357158" y="2500306"/>
            <a:ext cx="4143404" cy="3539430"/>
          </a:xfrm>
          <a:prstGeom prst="rect">
            <a:avLst/>
          </a:prstGeom>
          <a:noFill/>
          <a:ln>
            <a:solidFill>
              <a:schemeClr val="tx2"/>
            </a:solidFill>
          </a:ln>
        </p:spPr>
        <p:txBody>
          <a:bodyPr wrap="square" rtlCol="0">
            <a:spAutoFit/>
          </a:bodyPr>
          <a:lstStyle/>
          <a:p>
            <a:pPr>
              <a:buFont typeface="Arial" pitchFamily="34" charset="0"/>
              <a:buChar char="•"/>
            </a:pPr>
            <a:r>
              <a:rPr lang="en-US" sz="1600" dirty="0" smtClean="0"/>
              <a:t>DNA</a:t>
            </a:r>
            <a:r>
              <a:rPr lang="el-GR" sz="1600" dirty="0" smtClean="0"/>
              <a:t> ιός</a:t>
            </a:r>
          </a:p>
          <a:p>
            <a:pPr>
              <a:buFont typeface="Arial" pitchFamily="34" charset="0"/>
              <a:buChar char="•"/>
            </a:pPr>
            <a:r>
              <a:rPr lang="el-GR" sz="1600" dirty="0" smtClean="0"/>
              <a:t>Περιβάλλεται από πρωτεϊνικό καψίδιο και λιποπρωτεϊνικό φάκελο</a:t>
            </a:r>
          </a:p>
          <a:p>
            <a:pPr>
              <a:buFont typeface="Arial" pitchFamily="34" charset="0"/>
              <a:buChar char="•"/>
            </a:pPr>
            <a:r>
              <a:rPr lang="el-GR" sz="1600" dirty="0" smtClean="0"/>
              <a:t>Προσβάλλει τα ηπατικά κύτταρα και μπορεί να μεταπέσει σε χρόνια μορφή</a:t>
            </a:r>
          </a:p>
          <a:p>
            <a:pPr>
              <a:buFont typeface="Arial" pitchFamily="34" charset="0"/>
              <a:buChar char="•"/>
            </a:pPr>
            <a:r>
              <a:rPr lang="el-GR" sz="1600" dirty="0" smtClean="0"/>
              <a:t>Η μετάδοση στο έμβρυο είναι σπάνια, ενώ είναι πιο συχνή η περιγεννητική μετάδοση και προσβολή του νεογνού.</a:t>
            </a:r>
          </a:p>
          <a:p>
            <a:pPr>
              <a:buFont typeface="Arial" pitchFamily="34" charset="0"/>
              <a:buChar char="•"/>
            </a:pPr>
            <a:r>
              <a:rPr lang="el-GR" sz="1600" dirty="0" smtClean="0"/>
              <a:t>Ο ιός μεταδίδεται σε ποσοστό 90-100% όταν η μητέρα έχει ενεργό νόσο (φορέας υψηλού κινδύνου) και σε ποσοστό 5-10% από μητέρες χαμηλού κινδύνου</a:t>
            </a:r>
          </a:p>
          <a:p>
            <a:pPr>
              <a:buFont typeface="Arial" pitchFamily="34" charset="0"/>
              <a:buChar char="•"/>
            </a:pPr>
            <a:r>
              <a:rPr lang="el-GR" sz="1600" dirty="0" smtClean="0"/>
              <a:t>Ο μητρικός θηλασμός δεν φαίνεται να έχει υψηλό κίνδυνο μετάδοσης</a:t>
            </a:r>
            <a:endParaRPr lang="el-GR" sz="1600" dirty="0"/>
          </a:p>
        </p:txBody>
      </p:sp>
      <p:pic>
        <p:nvPicPr>
          <p:cNvPr id="3074" name="Picture 2" descr="C:\Documents and Settings\Eleni\Τα έγγραφά μου\Downloads\fig0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48269" y="2428868"/>
            <a:ext cx="4052887" cy="23764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57422" y="1785926"/>
            <a:ext cx="4500594" cy="369332"/>
          </a:xfrm>
          <a:prstGeom prst="rect">
            <a:avLst/>
          </a:prstGeom>
          <a:noFill/>
          <a:ln>
            <a:solidFill>
              <a:schemeClr val="tx2"/>
            </a:solidFill>
          </a:ln>
        </p:spPr>
        <p:txBody>
          <a:bodyPr wrap="square" rtlCol="0">
            <a:spAutoFit/>
          </a:bodyPr>
          <a:lstStyle/>
          <a:p>
            <a:pPr algn="ctr"/>
            <a:r>
              <a:rPr lang="el-GR" b="1" dirty="0" smtClean="0"/>
              <a:t>Υποτροπιάζουσες ουρολοιμώξεις</a:t>
            </a:r>
            <a:endParaRPr lang="el-GR" b="1" dirty="0"/>
          </a:p>
        </p:txBody>
      </p:sp>
      <p:sp>
        <p:nvSpPr>
          <p:cNvPr id="5" name="4 - TextBox"/>
          <p:cNvSpPr txBox="1"/>
          <p:nvPr/>
        </p:nvSpPr>
        <p:spPr>
          <a:xfrm>
            <a:off x="2357422" y="2285992"/>
            <a:ext cx="4500594" cy="3293209"/>
          </a:xfrm>
          <a:prstGeom prst="rect">
            <a:avLst/>
          </a:prstGeom>
          <a:noFill/>
          <a:ln>
            <a:solidFill>
              <a:schemeClr val="tx2"/>
            </a:solidFill>
          </a:ln>
        </p:spPr>
        <p:txBody>
          <a:bodyPr wrap="square" rtlCol="0">
            <a:spAutoFit/>
          </a:bodyPr>
          <a:lstStyle/>
          <a:p>
            <a:pPr algn="just">
              <a:buFont typeface="Wingdings" pitchFamily="2" charset="2"/>
              <a:buChar char="ü"/>
            </a:pPr>
            <a:r>
              <a:rPr lang="el-GR" sz="1600" dirty="0" smtClean="0"/>
              <a:t>Στις νεαρές γυναίκες μετά την πρώτη ουρολοίμωξη,  η λοίμωξη υποτροπιάζει σε ποσοστό 20%.</a:t>
            </a:r>
          </a:p>
          <a:p>
            <a:pPr algn="just">
              <a:buFont typeface="Wingdings" pitchFamily="2" charset="2"/>
              <a:buChar char="ü"/>
            </a:pPr>
            <a:r>
              <a:rPr lang="el-GR" sz="1600" dirty="0" smtClean="0"/>
              <a:t>Κάθε νέο επεισόδιο αυξάνει τον κίνδυνο υποτροπής.  Σε ορισμένες περιπτώσεις εμφανίζονται τρείς ή περισσότερες υποτροπές  κάθε χρόνο. Αν οι λοιμώξεις αντιμετωπιστούν σωστά, τα επεισόδια σταματούν συνήθως μετά από 1-2 χρόνια</a:t>
            </a:r>
          </a:p>
          <a:p>
            <a:pPr algn="just">
              <a:buFont typeface="Wingdings" pitchFamily="2" charset="2"/>
              <a:buChar char="ü"/>
            </a:pPr>
            <a:r>
              <a:rPr lang="el-GR" sz="1600" dirty="0" smtClean="0"/>
              <a:t>Στους άντρες υποτροπές συμβαίνουν όταν συνυπάρχουν παθήσεις όπως σακχαρώδης διαβήτης, υπερτροφία του προστάτη, χρόνια βακτηριακή προστατίτιδα και νευρογενής κύστη</a:t>
            </a:r>
            <a:endParaRPr lang="el-GR" sz="16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2000240"/>
            <a:ext cx="4357718" cy="369332"/>
          </a:xfrm>
          <a:prstGeom prst="rect">
            <a:avLst/>
          </a:prstGeom>
          <a:noFill/>
          <a:ln>
            <a:solidFill>
              <a:schemeClr val="tx2"/>
            </a:solidFill>
          </a:ln>
        </p:spPr>
        <p:txBody>
          <a:bodyPr wrap="square" rtlCol="0">
            <a:spAutoFit/>
          </a:bodyPr>
          <a:lstStyle/>
          <a:p>
            <a:pPr algn="ctr"/>
            <a:r>
              <a:rPr lang="en-US" b="1" dirty="0" smtClean="0"/>
              <a:t>HIV – Human immunodeficiency virus</a:t>
            </a:r>
            <a:endParaRPr lang="el-GR" b="1" dirty="0"/>
          </a:p>
        </p:txBody>
      </p:sp>
      <p:sp>
        <p:nvSpPr>
          <p:cNvPr id="5" name="4 - TextBox"/>
          <p:cNvSpPr txBox="1"/>
          <p:nvPr/>
        </p:nvSpPr>
        <p:spPr>
          <a:xfrm>
            <a:off x="214282" y="2500306"/>
            <a:ext cx="4357718" cy="3785652"/>
          </a:xfrm>
          <a:prstGeom prst="rect">
            <a:avLst/>
          </a:prstGeom>
          <a:noFill/>
          <a:ln>
            <a:solidFill>
              <a:schemeClr val="tx2"/>
            </a:solidFill>
          </a:ln>
        </p:spPr>
        <p:txBody>
          <a:bodyPr wrap="square" rtlCol="0">
            <a:spAutoFit/>
          </a:bodyPr>
          <a:lstStyle/>
          <a:p>
            <a:pPr>
              <a:buFont typeface="Arial" pitchFamily="34" charset="0"/>
              <a:buChar char="•"/>
            </a:pPr>
            <a:r>
              <a:rPr lang="el-GR" sz="1600" dirty="0" smtClean="0"/>
              <a:t>Ρετροϊός</a:t>
            </a:r>
          </a:p>
          <a:p>
            <a:pPr>
              <a:buFont typeface="Arial" pitchFamily="34" charset="0"/>
              <a:buChar char="•"/>
            </a:pPr>
            <a:r>
              <a:rPr lang="el-GR" sz="1600" dirty="0" smtClean="0"/>
              <a:t> Από το </a:t>
            </a:r>
            <a:r>
              <a:rPr lang="en-US" sz="1600" dirty="0" smtClean="0"/>
              <a:t>RNA </a:t>
            </a:r>
            <a:r>
              <a:rPr lang="el-GR" sz="1600" dirty="0" smtClean="0"/>
              <a:t>του ιού γίνεται σύνθεση </a:t>
            </a:r>
            <a:r>
              <a:rPr lang="en-US" sz="1600" dirty="0" smtClean="0"/>
              <a:t>DNA</a:t>
            </a:r>
            <a:r>
              <a:rPr lang="el-GR" sz="1600" dirty="0" smtClean="0"/>
              <a:t> με τη βοήθεια του ενζύμου αντίστροφη μεταγραφάση, το οποίο στη συνέχεια μεταγράφεται στο </a:t>
            </a:r>
            <a:r>
              <a:rPr lang="en-US" sz="1600" dirty="0" smtClean="0"/>
              <a:t>RNA</a:t>
            </a:r>
            <a:r>
              <a:rPr lang="el-GR" sz="1600" dirty="0" smtClean="0"/>
              <a:t> του ιού.</a:t>
            </a:r>
          </a:p>
          <a:p>
            <a:pPr>
              <a:buFont typeface="Arial" pitchFamily="34" charset="0"/>
              <a:buChar char="•"/>
            </a:pPr>
            <a:r>
              <a:rPr lang="el-GR" sz="1600" dirty="0" smtClean="0"/>
              <a:t>Η λοίμωξη από τον ιό είναι χρόνια και το ιικό φορτίο στο αίμα είναι υψηλό στα πρώτα και τα τελευταία στάδια της νόσου</a:t>
            </a:r>
          </a:p>
          <a:p>
            <a:pPr>
              <a:buFont typeface="Arial" pitchFamily="34" charset="0"/>
              <a:buChar char="•"/>
            </a:pPr>
            <a:r>
              <a:rPr lang="el-GR" sz="1600" dirty="0" smtClean="0"/>
              <a:t>Ο ιός μεταδίδεται από την μητέρα φορέα του ιού στο έμβρυο κατά τη διάρκεια της κύησης με πιθανότητα 1 προς τρία, κατά τη διάρκεια του τοκετού σε ποσοστό μικρότερο του 20% και κατά την περιγεννητική περίοδο σε ποσοστό 80%</a:t>
            </a:r>
          </a:p>
          <a:p>
            <a:pPr>
              <a:buFont typeface="Arial" pitchFamily="34" charset="0"/>
              <a:buChar char="•"/>
            </a:pPr>
            <a:r>
              <a:rPr lang="el-GR" sz="1600" dirty="0" smtClean="0"/>
              <a:t>Η πιθανότητα μετάδοσης του ιού με τον θηλασμό είναι μεγάλη</a:t>
            </a:r>
            <a:endParaRPr lang="el-GR" sz="1600" dirty="0"/>
          </a:p>
        </p:txBody>
      </p:sp>
      <p:pic>
        <p:nvPicPr>
          <p:cNvPr id="4098" name="Picture 2" descr="C:\Documents and Settings\Eleni\Τα έγγραφά μου\Downloads\hiv.gif"/>
          <p:cNvPicPr>
            <a:picLocks noChangeAspect="1" noChangeArrowheads="1"/>
          </p:cNvPicPr>
          <p:nvPr/>
        </p:nvPicPr>
        <p:blipFill>
          <a:blip r:embed="rId2" cstate="print"/>
          <a:srcRect/>
          <a:stretch>
            <a:fillRect/>
          </a:stretch>
        </p:blipFill>
        <p:spPr bwMode="auto">
          <a:xfrm>
            <a:off x="5072066" y="2928934"/>
            <a:ext cx="3686175" cy="285752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71736" y="1928802"/>
            <a:ext cx="4286280" cy="646331"/>
          </a:xfrm>
          <a:prstGeom prst="rect">
            <a:avLst/>
          </a:prstGeom>
          <a:noFill/>
          <a:ln>
            <a:solidFill>
              <a:schemeClr val="tx2"/>
            </a:solidFill>
          </a:ln>
        </p:spPr>
        <p:txBody>
          <a:bodyPr wrap="square" rtlCol="0">
            <a:spAutoFit/>
          </a:bodyPr>
          <a:lstStyle/>
          <a:p>
            <a:pPr algn="ctr"/>
            <a:r>
              <a:rPr lang="el-GR" b="1" dirty="0" smtClean="0"/>
              <a:t>Στρεπτόκοκκος της αγαλαξίας (</a:t>
            </a:r>
            <a:r>
              <a:rPr lang="en-US" b="1" i="1" dirty="0" smtClean="0"/>
              <a:t>Streptococcus agalactiae)</a:t>
            </a:r>
            <a:endParaRPr lang="el-GR" b="1" dirty="0"/>
          </a:p>
        </p:txBody>
      </p:sp>
      <p:sp>
        <p:nvSpPr>
          <p:cNvPr id="5" name="4 - TextBox"/>
          <p:cNvSpPr txBox="1"/>
          <p:nvPr/>
        </p:nvSpPr>
        <p:spPr>
          <a:xfrm>
            <a:off x="2571736" y="2786058"/>
            <a:ext cx="4286280" cy="2800767"/>
          </a:xfrm>
          <a:prstGeom prst="rect">
            <a:avLst/>
          </a:prstGeom>
          <a:noFill/>
          <a:ln>
            <a:solidFill>
              <a:schemeClr val="tx2"/>
            </a:solidFill>
          </a:ln>
        </p:spPr>
        <p:txBody>
          <a:bodyPr wrap="square" rtlCol="0">
            <a:spAutoFit/>
          </a:bodyPr>
          <a:lstStyle/>
          <a:p>
            <a:pPr>
              <a:buFont typeface="Wingdings" pitchFamily="2" charset="2"/>
              <a:buChar char="ü"/>
            </a:pPr>
            <a:r>
              <a:rPr lang="el-GR" sz="1600" dirty="0" smtClean="0"/>
              <a:t>Στρεπτόκοκκος της ομάδας Β</a:t>
            </a:r>
            <a:r>
              <a:rPr lang="en-US" sz="1600" dirty="0" smtClean="0"/>
              <a:t> </a:t>
            </a:r>
            <a:r>
              <a:rPr lang="el-GR" sz="1600" dirty="0" smtClean="0"/>
              <a:t>κατά </a:t>
            </a:r>
            <a:r>
              <a:rPr lang="en-US" sz="1600" dirty="0" smtClean="0"/>
              <a:t>Lancefield</a:t>
            </a:r>
            <a:endParaRPr lang="el-GR" sz="1600" dirty="0" smtClean="0"/>
          </a:p>
          <a:p>
            <a:pPr>
              <a:buFont typeface="Wingdings" pitchFamily="2" charset="2"/>
              <a:buChar char="ü"/>
            </a:pPr>
            <a:r>
              <a:rPr lang="el-GR" sz="1600" dirty="0" smtClean="0"/>
              <a:t>Αποτελεί μέλος της φυσιολογικής χλωρίδας στο παχύ έντερο, το φάρυγγα και τον  κόλπο</a:t>
            </a:r>
            <a:r>
              <a:rPr lang="en-US" sz="1600" dirty="0" smtClean="0"/>
              <a:t> </a:t>
            </a:r>
            <a:r>
              <a:rPr lang="el-GR" sz="1600" dirty="0" smtClean="0"/>
              <a:t>στο 10-40% των γυναικών</a:t>
            </a:r>
          </a:p>
          <a:p>
            <a:pPr>
              <a:buFont typeface="Wingdings" pitchFamily="2" charset="2"/>
              <a:buChar char="ü"/>
            </a:pPr>
            <a:r>
              <a:rPr lang="el-GR" sz="1600" dirty="0" smtClean="0"/>
              <a:t>Είναι σημαντικός παράγοντας λοίμωξης των νεογνών, καθώς επίσης των εγκύων γυναικών και των γυναικών μετά τον τοκετό ή την έκτρωση καθώς και ασθενών με ανοσοανεπάρκεια ή άλλες υποκείμενες ασθένειες</a:t>
            </a:r>
          </a:p>
          <a:p>
            <a:pPr>
              <a:buFont typeface="Wingdings" pitchFamily="2" charset="2"/>
              <a:buChar char="ü"/>
            </a:pPr>
            <a:r>
              <a:rPr lang="el-GR" sz="1600" dirty="0" smtClean="0"/>
              <a:t>Η συχνότητα των λοιμώξεων από το μικρόβιο μειώνεται κατά πολύ μετά τη νεογνική περίοδο</a:t>
            </a:r>
            <a:endParaRPr lang="el-GR" sz="16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71670" y="1285860"/>
            <a:ext cx="471490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Παθογένεια του </a:t>
            </a:r>
            <a:r>
              <a:rPr lang="en-US" b="1" i="1" dirty="0" smtClean="0"/>
              <a:t>S. agalactiae </a:t>
            </a:r>
            <a:endParaRPr lang="el-GR" b="1" dirty="0"/>
          </a:p>
        </p:txBody>
      </p:sp>
      <p:sp>
        <p:nvSpPr>
          <p:cNvPr id="5" name="4 - TextBox"/>
          <p:cNvSpPr txBox="1"/>
          <p:nvPr/>
        </p:nvSpPr>
        <p:spPr>
          <a:xfrm>
            <a:off x="2071670" y="1785926"/>
            <a:ext cx="471490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Λοιμώξεις των νεογνών</a:t>
            </a:r>
          </a:p>
          <a:p>
            <a:r>
              <a:rPr lang="el-GR" sz="1600" dirty="0" smtClean="0"/>
              <a:t>Διακρίνονται σε πρώιμες και όψιμες λοιμώξεις</a:t>
            </a:r>
          </a:p>
          <a:p>
            <a:endParaRPr lang="el-GR" sz="1600" dirty="0" smtClean="0"/>
          </a:p>
          <a:p>
            <a:r>
              <a:rPr lang="el-GR" sz="1600" b="1" dirty="0" smtClean="0"/>
              <a:t>Πρώιμη λοίμωξη των νεογνών</a:t>
            </a:r>
          </a:p>
          <a:p>
            <a:r>
              <a:rPr lang="el-GR" sz="1600" dirty="0" smtClean="0"/>
              <a:t>Μετάδοση του </a:t>
            </a:r>
            <a:r>
              <a:rPr lang="en-US" sz="1600" i="1" dirty="0" smtClean="0"/>
              <a:t>S. agalactiae</a:t>
            </a:r>
            <a:r>
              <a:rPr lang="el-GR" sz="1600" i="1" dirty="0" smtClean="0"/>
              <a:t>  </a:t>
            </a:r>
            <a:r>
              <a:rPr lang="el-GR" sz="1600" dirty="0" smtClean="0"/>
              <a:t>από  τον κόλπο στο αμνιακό υγρό και από εκεί στο έμβρυο. Είσοδος στην κυκλοφορία του αίματος με αποτέλεσμα σηψαιμία ή μηνιγγίτιδα. Η μετάδοση του μικροβίου μπορεί να γίνει την ώρα του τοκετού, κατά τη δίοδο του νεογνού από τον κόλπο. </a:t>
            </a:r>
          </a:p>
          <a:p>
            <a:r>
              <a:rPr lang="el-GR" sz="1600" dirty="0" smtClean="0"/>
              <a:t>Πριν τον τοκετό η λοίμωξη μπορεί να προκαλέσει πρόωρο τοκετό, ρήξη των αμνιακών μεμβρανών και </a:t>
            </a:r>
            <a:r>
              <a:rPr lang="el-GR" sz="1600" dirty="0" err="1" smtClean="0"/>
              <a:t>χοριοαμνιονίτιδα</a:t>
            </a:r>
            <a:endParaRPr lang="el-GR" sz="1600" dirty="0" smtClean="0"/>
          </a:p>
          <a:p>
            <a:r>
              <a:rPr lang="el-GR" sz="1600" dirty="0" smtClean="0"/>
              <a:t>Τα νεογνά μπορεί να γεννηθούν πάσχοντα ή να αναπτύξουν οξεία νόσο λίγες ώρες έως πέντε ημέρες μετά τη γέννηση</a:t>
            </a:r>
          </a:p>
          <a:p>
            <a:r>
              <a:rPr lang="el-GR" sz="1600" b="1" dirty="0" smtClean="0"/>
              <a:t>Συμπτώματα: </a:t>
            </a:r>
            <a:r>
              <a:rPr lang="el-GR" sz="1600" dirty="0" smtClean="0"/>
              <a:t>λήθαργος, άπνοια και κυάνωση. Αν δεν χορηγηθεί θεραπεία ακολουθεί σηψαιμία και θάνατος </a:t>
            </a:r>
            <a:endParaRPr lang="el-GR" sz="16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43174" y="1857364"/>
            <a:ext cx="428628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Όψιμη λοίμωξη:</a:t>
            </a:r>
          </a:p>
          <a:p>
            <a:endParaRPr lang="el-GR" sz="1600" b="1" dirty="0" smtClean="0"/>
          </a:p>
          <a:p>
            <a:r>
              <a:rPr lang="el-GR" sz="1600" dirty="0" smtClean="0"/>
              <a:t>Η μόλυνση γίνεται μετά τον τοκετό</a:t>
            </a:r>
          </a:p>
          <a:p>
            <a:r>
              <a:rPr lang="el-GR" sz="1600" dirty="0" smtClean="0"/>
              <a:t>Εμφανίζεται μία εβδομάδα ως 3 μήνες μετά τη γέννηση συνήθως ως σηψαιμία ή μηνιγγίτιδα. </a:t>
            </a:r>
          </a:p>
          <a:p>
            <a:r>
              <a:rPr lang="el-GR" sz="1600" dirty="0" smtClean="0"/>
              <a:t>Ο μικροοργανισμός δεν είναι απαραίτητο να υπάρχει στον κόλπο της μητέρας και η λοίμωξη δεν φαίνεται να σχετίζεται με επιπλοκές κατά τον τοκετό</a:t>
            </a:r>
          </a:p>
          <a:p>
            <a:r>
              <a:rPr lang="el-GR" sz="1600" dirty="0" smtClean="0"/>
              <a:t>Η μετάδοση του μικροβίου πιθανόν να γίνεται από τα χέρια του νοσηλευτικού προσωπικού</a:t>
            </a:r>
          </a:p>
          <a:p>
            <a:r>
              <a:rPr lang="el-GR" sz="1600" dirty="0" smtClean="0"/>
              <a:t>Το ποσοστό θνησιμότητας είναι πολύ μικρότερο από την πρώιμη λοίμωξη </a:t>
            </a:r>
          </a:p>
          <a:p>
            <a:endParaRPr lang="el-GR" sz="1600" b="1"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1928802"/>
            <a:ext cx="421484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Λοιμώξεις ενηλίκων</a:t>
            </a:r>
            <a:endParaRPr lang="el-GR" b="1" dirty="0"/>
          </a:p>
        </p:txBody>
      </p:sp>
      <p:sp>
        <p:nvSpPr>
          <p:cNvPr id="5" name="4 - TextBox"/>
          <p:cNvSpPr txBox="1"/>
          <p:nvPr/>
        </p:nvSpPr>
        <p:spPr>
          <a:xfrm>
            <a:off x="2428860" y="2500306"/>
            <a:ext cx="421484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Υγιείς προηγουμένως γυναίκες, οι οποίες νοσούν κατά την εγκυμοσύνη ή μετά τον τοκετό ή την έκτρωση</a:t>
            </a:r>
          </a:p>
          <a:p>
            <a:r>
              <a:rPr lang="el-GR" sz="1600" dirty="0" smtClean="0"/>
              <a:t>Εμφανίζουν ενδομητρίτιδα και χειρουργικές λοιμώξεις</a:t>
            </a:r>
          </a:p>
          <a:p>
            <a:endParaRPr lang="el-GR" sz="1600" dirty="0" smtClean="0"/>
          </a:p>
          <a:p>
            <a:pPr>
              <a:buFont typeface="Wingdings" pitchFamily="2" charset="2"/>
              <a:buChar char="ü"/>
            </a:pPr>
            <a:r>
              <a:rPr lang="el-GR" sz="1600" dirty="0" smtClean="0"/>
              <a:t>Άτομα με ανοσοανεπάρκεια ή υποκείμενη νόσο, όπως νεφρική ανεπάρκεια, σακχαρώδη διαβήτη, καρκίνο, κίρρωση του ήπατος ή εγκεφαλικό επεισόδιο</a:t>
            </a:r>
          </a:p>
          <a:p>
            <a:endParaRPr lang="el-GR" sz="1600" dirty="0" smtClean="0"/>
          </a:p>
          <a:p>
            <a:r>
              <a:rPr lang="el-GR" sz="1600" dirty="0" smtClean="0"/>
              <a:t>Οι κλινικές εκδηλώσεις της νόσου είναι πνευμονία, σήψη, ουρολοιμώξεις κ.α.  </a:t>
            </a:r>
            <a:endParaRPr lang="el-GR" sz="16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71736" y="2916792"/>
            <a:ext cx="392909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του </a:t>
            </a:r>
            <a:r>
              <a:rPr lang="en-US" b="1" i="1" dirty="0" smtClean="0"/>
              <a:t>S. agalactiae </a:t>
            </a:r>
            <a:endParaRPr lang="el-GR" b="1" dirty="0"/>
          </a:p>
        </p:txBody>
      </p:sp>
      <p:sp>
        <p:nvSpPr>
          <p:cNvPr id="5" name="4 - TextBox"/>
          <p:cNvSpPr txBox="1"/>
          <p:nvPr/>
        </p:nvSpPr>
        <p:spPr>
          <a:xfrm>
            <a:off x="2571736" y="3571876"/>
            <a:ext cx="3929090" cy="923330"/>
          </a:xfrm>
          <a:prstGeom prst="rect">
            <a:avLst/>
          </a:prstGeom>
          <a:noFill/>
          <a:ln>
            <a:solidFill>
              <a:schemeClr val="tx2"/>
            </a:solidFill>
          </a:ln>
        </p:spPr>
        <p:txBody>
          <a:bodyPr wrap="square" rtlCol="0">
            <a:spAutoFit/>
          </a:bodyPr>
          <a:lstStyle/>
          <a:p>
            <a:pPr>
              <a:buFont typeface="Wingdings" pitchFamily="2" charset="2"/>
              <a:buChar char="ü"/>
            </a:pPr>
            <a:r>
              <a:rPr lang="el-GR" dirty="0" smtClean="0"/>
              <a:t>Καλλιέργεια δείγματος</a:t>
            </a:r>
          </a:p>
          <a:p>
            <a:pPr>
              <a:buFont typeface="Wingdings" pitchFamily="2" charset="2"/>
              <a:buChar char="ü"/>
            </a:pPr>
            <a:r>
              <a:rPr lang="el-GR" dirty="0" smtClean="0"/>
              <a:t>Χρώση </a:t>
            </a:r>
            <a:r>
              <a:rPr lang="en-US" dirty="0" smtClean="0"/>
              <a:t>Gram</a:t>
            </a:r>
            <a:endParaRPr lang="el-GR" dirty="0" smtClean="0"/>
          </a:p>
          <a:p>
            <a:pPr>
              <a:buFont typeface="Wingdings" pitchFamily="2" charset="2"/>
              <a:buChar char="ü"/>
            </a:pPr>
            <a:r>
              <a:rPr lang="el-GR" dirty="0" smtClean="0"/>
              <a:t>Βιοχημικές εξετάσεις</a:t>
            </a:r>
            <a:endParaRPr lang="el-G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428992" y="1787902"/>
            <a:ext cx="2428892" cy="1569660"/>
          </a:xfrm>
          <a:prstGeom prst="rect">
            <a:avLst/>
          </a:prstGeom>
          <a:noFill/>
          <a:ln>
            <a:solidFill>
              <a:schemeClr val="tx2"/>
            </a:solidFill>
          </a:ln>
        </p:spPr>
        <p:txBody>
          <a:bodyPr wrap="square" rtlCol="0">
            <a:spAutoFit/>
          </a:bodyPr>
          <a:lstStyle/>
          <a:p>
            <a:r>
              <a:rPr lang="el-GR" sz="1600" b="1" dirty="0" smtClean="0"/>
              <a:t>Καλλιέργεια δείγματος:</a:t>
            </a:r>
          </a:p>
          <a:p>
            <a:r>
              <a:rPr lang="el-GR" sz="1600" dirty="0" smtClean="0"/>
              <a:t>Ανάπτυξη σε αιματούχο άγαρ</a:t>
            </a:r>
          </a:p>
          <a:p>
            <a:r>
              <a:rPr lang="el-GR" sz="1600" dirty="0" smtClean="0"/>
              <a:t>Αποικίες: μεγάλες, γρι-άσπρες, βλεννώδεις με μικρή ζώνη β-αιμόλυσης </a:t>
            </a:r>
            <a:endParaRPr lang="el-GR" sz="1600" dirty="0"/>
          </a:p>
        </p:txBody>
      </p:sp>
      <p:pic>
        <p:nvPicPr>
          <p:cNvPr id="1026" name="Picture 2" descr="C:\Documents and Settings\Eleni\Τα έγγραφά μου\Downloads\streptococcus-spp-28-638.jpg"/>
          <p:cNvPicPr>
            <a:picLocks noChangeAspect="1" noChangeArrowheads="1"/>
          </p:cNvPicPr>
          <p:nvPr/>
        </p:nvPicPr>
        <p:blipFill>
          <a:blip r:embed="rId2" cstate="print"/>
          <a:srcRect l="59405" t="31211" r="8855" b="35908"/>
          <a:stretch>
            <a:fillRect/>
          </a:stretch>
        </p:blipFill>
        <p:spPr bwMode="auto">
          <a:xfrm>
            <a:off x="3428992" y="3429000"/>
            <a:ext cx="2500330" cy="2071702"/>
          </a:xfrm>
          <a:prstGeom prst="rect">
            <a:avLst/>
          </a:prstGeom>
          <a:noFill/>
        </p:spPr>
      </p:pic>
      <p:sp>
        <p:nvSpPr>
          <p:cNvPr id="8" name="7 - TextBox"/>
          <p:cNvSpPr txBox="1"/>
          <p:nvPr/>
        </p:nvSpPr>
        <p:spPr>
          <a:xfrm>
            <a:off x="214282" y="1785926"/>
            <a:ext cx="2571768" cy="1323439"/>
          </a:xfrm>
          <a:prstGeom prst="rect">
            <a:avLst/>
          </a:prstGeom>
          <a:noFill/>
          <a:ln>
            <a:solidFill>
              <a:schemeClr val="tx2"/>
            </a:solidFill>
          </a:ln>
        </p:spPr>
        <p:txBody>
          <a:bodyPr wrap="square" rtlCol="0">
            <a:spAutoFit/>
          </a:bodyPr>
          <a:lstStyle/>
          <a:p>
            <a:endParaRPr lang="el-GR" sz="1600" b="1" dirty="0" smtClean="0"/>
          </a:p>
          <a:p>
            <a:r>
              <a:rPr lang="el-GR" sz="1600" b="1" dirty="0" smtClean="0"/>
              <a:t>Χρώση </a:t>
            </a:r>
            <a:r>
              <a:rPr lang="en-US" sz="1600" b="1" dirty="0" smtClean="0"/>
              <a:t>Gram</a:t>
            </a:r>
            <a:r>
              <a:rPr lang="el-GR" sz="1600" b="1" dirty="0" smtClean="0"/>
              <a:t>:</a:t>
            </a:r>
          </a:p>
          <a:p>
            <a:r>
              <a:rPr lang="en-US" sz="1600" dirty="0" smtClean="0"/>
              <a:t>Gram (+)</a:t>
            </a:r>
            <a:r>
              <a:rPr lang="el-GR" sz="1600" dirty="0" smtClean="0"/>
              <a:t> κόκκος</a:t>
            </a:r>
          </a:p>
          <a:p>
            <a:r>
              <a:rPr lang="el-GR" sz="1600" dirty="0" smtClean="0"/>
              <a:t>Διατάσσεται σε μακριές αλυσίδες ή σε ζεύγη</a:t>
            </a:r>
            <a:endParaRPr lang="el-GR" sz="1600" dirty="0"/>
          </a:p>
        </p:txBody>
      </p:sp>
      <p:pic>
        <p:nvPicPr>
          <p:cNvPr id="1027" name="Picture 3" descr="C:\Documents and Settings\Eleni\Τα έγγραφά μου\Downloads\streptococcus agalactiae 014.jpg"/>
          <p:cNvPicPr>
            <a:picLocks noChangeAspect="1" noChangeArrowheads="1"/>
          </p:cNvPicPr>
          <p:nvPr/>
        </p:nvPicPr>
        <p:blipFill>
          <a:blip r:embed="rId3" cstate="print"/>
          <a:srcRect l="4134" t="8893" r="4134" b="11058"/>
          <a:stretch>
            <a:fillRect/>
          </a:stretch>
        </p:blipFill>
        <p:spPr bwMode="auto">
          <a:xfrm>
            <a:off x="214282" y="3357562"/>
            <a:ext cx="2571768" cy="2143140"/>
          </a:xfrm>
          <a:prstGeom prst="rect">
            <a:avLst/>
          </a:prstGeom>
          <a:noFill/>
        </p:spPr>
      </p:pic>
      <p:sp>
        <p:nvSpPr>
          <p:cNvPr id="9" name="8 - TextBox"/>
          <p:cNvSpPr txBox="1"/>
          <p:nvPr/>
        </p:nvSpPr>
        <p:spPr>
          <a:xfrm>
            <a:off x="6286512" y="1785926"/>
            <a:ext cx="2714644" cy="1569660"/>
          </a:xfrm>
          <a:prstGeom prst="rect">
            <a:avLst/>
          </a:prstGeom>
          <a:noFill/>
          <a:ln>
            <a:solidFill>
              <a:schemeClr val="tx2"/>
            </a:solidFill>
          </a:ln>
        </p:spPr>
        <p:txBody>
          <a:bodyPr wrap="square" rtlCol="0">
            <a:spAutoFit/>
          </a:bodyPr>
          <a:lstStyle/>
          <a:p>
            <a:r>
              <a:rPr lang="el-GR" sz="1600" b="1" dirty="0" smtClean="0"/>
              <a:t>Βιοχημικές εξετάσεις:</a:t>
            </a:r>
          </a:p>
          <a:p>
            <a:pPr>
              <a:buFont typeface="Wingdings" pitchFamily="2" charset="2"/>
              <a:buChar char="§"/>
            </a:pPr>
            <a:r>
              <a:rPr lang="el-GR" sz="1600" dirty="0" smtClean="0"/>
              <a:t>Δοκιμασία καταλάσης αρνητική</a:t>
            </a:r>
          </a:p>
          <a:p>
            <a:pPr>
              <a:buFont typeface="Wingdings" pitchFamily="2" charset="2"/>
              <a:buChar char="§"/>
            </a:pPr>
            <a:r>
              <a:rPr lang="el-GR" sz="1600" dirty="0" smtClean="0"/>
              <a:t>Δοκιμασία υδρόλυσης του ιππουρικού οξέος θετική</a:t>
            </a:r>
          </a:p>
          <a:p>
            <a:pPr>
              <a:buFont typeface="Wingdings" pitchFamily="2" charset="2"/>
              <a:buChar char="§"/>
            </a:pPr>
            <a:r>
              <a:rPr lang="el-GR" sz="1600" dirty="0" smtClean="0"/>
              <a:t>Δοκιμασία </a:t>
            </a:r>
            <a:r>
              <a:rPr lang="en-US" sz="1600" dirty="0" smtClean="0"/>
              <a:t>CAMP</a:t>
            </a:r>
            <a:r>
              <a:rPr lang="el-GR" sz="1600" dirty="0" smtClean="0"/>
              <a:t> θετική </a:t>
            </a:r>
            <a:endParaRPr lang="el-GR" sz="16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86050" y="1928802"/>
            <a:ext cx="3571900" cy="646331"/>
          </a:xfrm>
          <a:prstGeom prst="rect">
            <a:avLst/>
          </a:prstGeom>
          <a:noFill/>
          <a:ln>
            <a:solidFill>
              <a:schemeClr val="tx2"/>
            </a:solidFill>
          </a:ln>
        </p:spPr>
        <p:txBody>
          <a:bodyPr wrap="square" rtlCol="0">
            <a:spAutoFit/>
          </a:bodyPr>
          <a:lstStyle/>
          <a:p>
            <a:pPr algn="ctr"/>
            <a:r>
              <a:rPr lang="el-GR" b="1" dirty="0" smtClean="0"/>
              <a:t>Λιστέρια η </a:t>
            </a:r>
            <a:r>
              <a:rPr lang="el-GR" b="1" dirty="0" err="1" smtClean="0"/>
              <a:t>μονοκυτταρογόνος</a:t>
            </a:r>
            <a:r>
              <a:rPr lang="el-GR" b="1" dirty="0" smtClean="0"/>
              <a:t> (</a:t>
            </a:r>
            <a:r>
              <a:rPr lang="en-US" b="1" i="1" dirty="0" smtClean="0"/>
              <a:t>Listeria monocytogenes)</a:t>
            </a:r>
            <a:endParaRPr lang="el-GR" b="1" dirty="0"/>
          </a:p>
        </p:txBody>
      </p:sp>
      <p:sp>
        <p:nvSpPr>
          <p:cNvPr id="5" name="4 - TextBox"/>
          <p:cNvSpPr txBox="1"/>
          <p:nvPr/>
        </p:nvSpPr>
        <p:spPr>
          <a:xfrm>
            <a:off x="500034" y="3000372"/>
            <a:ext cx="3571900" cy="2308324"/>
          </a:xfrm>
          <a:prstGeom prst="rect">
            <a:avLst/>
          </a:prstGeom>
          <a:noFill/>
          <a:ln>
            <a:solidFill>
              <a:schemeClr val="tx2"/>
            </a:solidFill>
          </a:ln>
        </p:spPr>
        <p:txBody>
          <a:bodyPr wrap="square" rtlCol="0">
            <a:spAutoFit/>
          </a:bodyPr>
          <a:lstStyle/>
          <a:p>
            <a:r>
              <a:rPr lang="el-GR" sz="1600" b="1" dirty="0" smtClean="0"/>
              <a:t>Χαρακτηριστικά</a:t>
            </a:r>
          </a:p>
          <a:p>
            <a:endParaRPr lang="el-GR" sz="1600" b="1" dirty="0" smtClean="0"/>
          </a:p>
          <a:p>
            <a:pPr>
              <a:buFont typeface="Wingdings" pitchFamily="2" charset="2"/>
              <a:buChar char="§"/>
            </a:pPr>
            <a:r>
              <a:rPr lang="en-US" sz="1600" dirty="0" smtClean="0"/>
              <a:t>Gram (+)</a:t>
            </a:r>
            <a:r>
              <a:rPr lang="el-GR" sz="1600" dirty="0" smtClean="0"/>
              <a:t> βακτήριο</a:t>
            </a:r>
          </a:p>
          <a:p>
            <a:pPr>
              <a:buFont typeface="Wingdings" pitchFamily="2" charset="2"/>
              <a:buChar char="§"/>
            </a:pPr>
            <a:r>
              <a:rPr lang="el-GR" sz="1600" dirty="0" smtClean="0"/>
              <a:t>Κινητό</a:t>
            </a:r>
          </a:p>
          <a:p>
            <a:pPr>
              <a:buFont typeface="Wingdings" pitchFamily="2" charset="2"/>
              <a:buChar char="§"/>
            </a:pPr>
            <a:r>
              <a:rPr lang="el-GR" sz="1600" dirty="0" smtClean="0"/>
              <a:t>Βρίσκεται σε προϊόντα γάλακτος μη παστεριωμένα και σε άλλα τρόφιμα</a:t>
            </a:r>
          </a:p>
          <a:p>
            <a:pPr>
              <a:buFont typeface="Wingdings" pitchFamily="2" charset="2"/>
              <a:buChar char="§"/>
            </a:pPr>
            <a:r>
              <a:rPr lang="el-GR" sz="1600" dirty="0" smtClean="0"/>
              <a:t>Αποβάλλεται με τα κόπρανα στο 1% του πληθυσμού με ασυμπτωματική φορεία</a:t>
            </a:r>
            <a:endParaRPr lang="el-GR" sz="1600" dirty="0"/>
          </a:p>
        </p:txBody>
      </p:sp>
      <p:sp>
        <p:nvSpPr>
          <p:cNvPr id="6" name="5 - TextBox"/>
          <p:cNvSpPr txBox="1"/>
          <p:nvPr/>
        </p:nvSpPr>
        <p:spPr>
          <a:xfrm>
            <a:off x="4929190" y="3000372"/>
            <a:ext cx="3643338" cy="2308324"/>
          </a:xfrm>
          <a:prstGeom prst="rect">
            <a:avLst/>
          </a:prstGeom>
          <a:noFill/>
          <a:ln>
            <a:solidFill>
              <a:schemeClr val="tx2"/>
            </a:solidFill>
          </a:ln>
        </p:spPr>
        <p:txBody>
          <a:bodyPr wrap="square" rtlCol="0">
            <a:spAutoFit/>
          </a:bodyPr>
          <a:lstStyle/>
          <a:p>
            <a:r>
              <a:rPr lang="el-GR" sz="1600" b="1" dirty="0" smtClean="0"/>
              <a:t>Παθογένεια</a:t>
            </a:r>
          </a:p>
          <a:p>
            <a:r>
              <a:rPr lang="el-GR" sz="1600" dirty="0" smtClean="0"/>
              <a:t>Μπορεί να περάσει από το έντερο στο αίμα της μητέρας και να προκαλέσει παροδική βακτηριαιμία</a:t>
            </a:r>
          </a:p>
          <a:p>
            <a:r>
              <a:rPr lang="el-GR" sz="1600" dirty="0" smtClean="0"/>
              <a:t>Από εκεί είναι δυνατό να μεταδοθεί στο έμβρυο μέσω του πλακούντα συνήθως κατά το τρίτο τρίμηνο της εγκυμοσύνης</a:t>
            </a:r>
          </a:p>
          <a:p>
            <a:r>
              <a:rPr lang="el-GR" sz="1600" dirty="0" smtClean="0"/>
              <a:t>Προκαλεί βαριά λοίμωξη στο έμβρυο με μηνιγγίτιδα ή σηψαιμία</a:t>
            </a:r>
            <a:endParaRPr lang="el-GR" sz="16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42844" y="1857364"/>
            <a:ext cx="3929090" cy="4524315"/>
          </a:xfrm>
          <a:prstGeom prst="rect">
            <a:avLst/>
          </a:prstGeom>
          <a:noFill/>
          <a:ln>
            <a:solidFill>
              <a:schemeClr val="tx2"/>
            </a:solidFill>
          </a:ln>
        </p:spPr>
        <p:txBody>
          <a:bodyPr wrap="square" rtlCol="0">
            <a:spAutoFit/>
          </a:bodyPr>
          <a:lstStyle/>
          <a:p>
            <a:pPr algn="ctr"/>
            <a:r>
              <a:rPr lang="el-GR" sz="1600" b="1" dirty="0" smtClean="0"/>
              <a:t>Λοιμώξεις κατά και μετά τον τοκετό</a:t>
            </a:r>
          </a:p>
          <a:p>
            <a:pPr algn="ctr"/>
            <a:r>
              <a:rPr lang="el-GR" sz="1600" b="1" dirty="0" smtClean="0"/>
              <a:t>Σηπτική αποβολή και γυναικολογικές λοιμώξεις</a:t>
            </a:r>
          </a:p>
          <a:p>
            <a:r>
              <a:rPr lang="el-GR" sz="1600" b="1" dirty="0" smtClean="0"/>
              <a:t>Αίτια λοίμωξης:</a:t>
            </a:r>
          </a:p>
          <a:p>
            <a:r>
              <a:rPr lang="el-GR" sz="1600" dirty="0" smtClean="0"/>
              <a:t>Μικροοργανισμοί του εντέρου και του κόλπου, κυρίως ο β-αιμολυτικός στρεπτόκοκκος της ομάδας Α και τα αναερόβια κλωστηρίδια του εντέρου</a:t>
            </a:r>
          </a:p>
          <a:p>
            <a:endParaRPr lang="el-GR" sz="1600" dirty="0" smtClean="0"/>
          </a:p>
          <a:p>
            <a:r>
              <a:rPr lang="el-GR" sz="1600" b="1" dirty="0" smtClean="0"/>
              <a:t>Προϋποθέσεις λοίμωξης:</a:t>
            </a:r>
          </a:p>
          <a:p>
            <a:r>
              <a:rPr lang="el-GR" sz="1600" dirty="0" smtClean="0"/>
              <a:t>Καταστροφή του μυομητρίου, υπολείμματα αποξέσεως, διάτρηση της μήτρας σε σηπτική αποβολή, καισαρική τομή. Τα παραπάνω επιτρέπουν τη δημιουργία εστίας λοίμωξης από τα μικρόβια</a:t>
            </a:r>
          </a:p>
          <a:p>
            <a:endParaRPr lang="el-GR" sz="1600" dirty="0" smtClean="0"/>
          </a:p>
          <a:p>
            <a:r>
              <a:rPr lang="el-GR" sz="1600" b="1" dirty="0" smtClean="0"/>
              <a:t>Προδιαθεσιακοί παράγοντες:</a:t>
            </a:r>
          </a:p>
          <a:p>
            <a:r>
              <a:rPr lang="el-GR" sz="1600" dirty="0" smtClean="0"/>
              <a:t>Η παχυσαρκία και ο σακχαρώδης διαβήτης </a:t>
            </a:r>
            <a:endParaRPr lang="el-GR" sz="1600" dirty="0"/>
          </a:p>
        </p:txBody>
      </p:sp>
      <p:sp>
        <p:nvSpPr>
          <p:cNvPr id="7" name="6 - TextBox"/>
          <p:cNvSpPr txBox="1"/>
          <p:nvPr/>
        </p:nvSpPr>
        <p:spPr>
          <a:xfrm>
            <a:off x="4429124" y="1833643"/>
            <a:ext cx="4572032" cy="4524315"/>
          </a:xfrm>
          <a:prstGeom prst="rect">
            <a:avLst/>
          </a:prstGeom>
          <a:noFill/>
          <a:ln>
            <a:solidFill>
              <a:schemeClr val="tx2"/>
            </a:solidFill>
          </a:ln>
        </p:spPr>
        <p:txBody>
          <a:bodyPr wrap="square" rtlCol="0">
            <a:spAutoFit/>
          </a:bodyPr>
          <a:lstStyle/>
          <a:p>
            <a:pPr algn="ctr"/>
            <a:r>
              <a:rPr lang="el-GR" sz="1600" b="1" dirty="0" smtClean="0"/>
              <a:t>Φλεγμονώδης νόσος της πυέλου (</a:t>
            </a:r>
            <a:r>
              <a:rPr lang="en-US" sz="1600" b="1" dirty="0" smtClean="0"/>
              <a:t>PID-pelvic inflammatory disease)</a:t>
            </a:r>
            <a:endParaRPr lang="el-GR" sz="1600" b="1" dirty="0" smtClean="0"/>
          </a:p>
          <a:p>
            <a:endParaRPr lang="en-US" sz="1600" dirty="0" smtClean="0"/>
          </a:p>
          <a:p>
            <a:r>
              <a:rPr lang="el-GR" sz="1600" dirty="0" smtClean="0"/>
              <a:t>Προκαλείται από την διείσδυση και εγκατάσταση γονόκοκκου, χλαμυδίων  ή άλλων μικροβίων μέσω της μήτρας στις ωοθήκες και/ή στον </a:t>
            </a:r>
            <a:r>
              <a:rPr lang="el-GR" sz="1600" dirty="0" err="1" smtClean="0"/>
              <a:t>φαλλοπιανό</a:t>
            </a:r>
            <a:r>
              <a:rPr lang="el-GR" sz="1600" dirty="0" smtClean="0"/>
              <a:t> πόρο, με αποτέλεσμα </a:t>
            </a:r>
            <a:r>
              <a:rPr lang="el-GR" sz="1600" dirty="0" err="1" smtClean="0"/>
              <a:t>υποκλινικής</a:t>
            </a:r>
            <a:r>
              <a:rPr lang="el-GR" sz="1600" dirty="0" smtClean="0"/>
              <a:t> χρόνιας ή οξείας λοίμωξης.</a:t>
            </a:r>
          </a:p>
          <a:p>
            <a:r>
              <a:rPr lang="el-GR" sz="1600" dirty="0" smtClean="0"/>
              <a:t>Η λοίμωξη προκαλεί φλεγμονή και δημιουργία συνδετικού ιστού. Πιθανή </a:t>
            </a:r>
            <a:r>
              <a:rPr lang="el-GR" sz="1600" dirty="0" err="1" smtClean="0"/>
              <a:t>πιπλοκή</a:t>
            </a:r>
            <a:r>
              <a:rPr lang="el-GR" sz="1600" dirty="0" smtClean="0"/>
              <a:t> της φλεγμονής είναι η δημιουργία αποστήματος.</a:t>
            </a:r>
          </a:p>
          <a:p>
            <a:r>
              <a:rPr lang="el-GR" sz="1600" dirty="0" smtClean="0"/>
              <a:t>Τα τοιχώματα του </a:t>
            </a:r>
            <a:r>
              <a:rPr lang="el-GR" sz="1600" dirty="0" err="1" smtClean="0"/>
              <a:t>φαλλοπιανού</a:t>
            </a:r>
            <a:r>
              <a:rPr lang="el-GR" sz="1600" dirty="0" smtClean="0"/>
              <a:t> πόρου καταστρέφονται και δεν επιτρέπουν τη μεταφορά των ωαρίων στη μήτρα.</a:t>
            </a:r>
          </a:p>
          <a:p>
            <a:r>
              <a:rPr lang="el-GR" sz="1600" dirty="0" smtClean="0"/>
              <a:t>Εάν το ωάριο είναι γονιμοποιημένο εγκαθίσταται στον πόρο και προκαλείται έκτοπος κύηση. </a:t>
            </a:r>
          </a:p>
          <a:p>
            <a:r>
              <a:rPr lang="el-GR" sz="1600" dirty="0" smtClean="0"/>
              <a:t>Αν και οι δύο πόροι είναι φραγμένοι  προκαλείται στειρότητα</a:t>
            </a:r>
            <a:endParaRPr lang="el-G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071670" y="1142984"/>
            <a:ext cx="4572032" cy="1815882"/>
          </a:xfrm>
          <a:prstGeom prst="rect">
            <a:avLst/>
          </a:prstGeom>
          <a:noFill/>
          <a:ln>
            <a:solidFill>
              <a:schemeClr val="tx2"/>
            </a:solidFill>
          </a:ln>
        </p:spPr>
        <p:txBody>
          <a:bodyPr wrap="square" rtlCol="0">
            <a:spAutoFit/>
          </a:bodyPr>
          <a:lstStyle/>
          <a:p>
            <a:r>
              <a:rPr lang="el-GR" sz="1600" b="1" dirty="0" smtClean="0">
                <a:solidFill>
                  <a:schemeClr val="bg1"/>
                </a:solidFill>
              </a:rPr>
              <a:t>Προληπτικά μέτρα αποφυγής της ουρολοίμωξης</a:t>
            </a:r>
          </a:p>
          <a:p>
            <a:endParaRPr lang="el-GR" sz="1600" b="1" dirty="0" smtClean="0">
              <a:solidFill>
                <a:schemeClr val="bg1"/>
              </a:solidFill>
            </a:endParaRPr>
          </a:p>
          <a:p>
            <a:pPr>
              <a:buFont typeface="Wingdings" pitchFamily="2" charset="2"/>
              <a:buChar char="§"/>
            </a:pPr>
            <a:r>
              <a:rPr lang="el-GR" sz="1600" dirty="0" smtClean="0"/>
              <a:t>Λήψη άφθονων υγρών</a:t>
            </a:r>
          </a:p>
          <a:p>
            <a:pPr>
              <a:buFont typeface="Wingdings" pitchFamily="2" charset="2"/>
              <a:buChar char="§"/>
            </a:pPr>
            <a:r>
              <a:rPr lang="el-GR" sz="1600" dirty="0" smtClean="0"/>
              <a:t>Συχνή ούρηση (με την πρώτη επιθυμία) και σε καθιστή θέση για τις γυναίκες</a:t>
            </a:r>
          </a:p>
          <a:p>
            <a:pPr>
              <a:buFont typeface="Wingdings" pitchFamily="2" charset="2"/>
              <a:buChar char="§"/>
            </a:pPr>
            <a:r>
              <a:rPr lang="el-GR" sz="1600" dirty="0" smtClean="0"/>
              <a:t>Ούρηση αμέσως μετά τη σεξουαλική επαφή</a:t>
            </a:r>
          </a:p>
          <a:p>
            <a:pPr>
              <a:buFont typeface="Wingdings" pitchFamily="2" charset="2"/>
              <a:buChar char="§"/>
            </a:pPr>
            <a:r>
              <a:rPr lang="el-GR" sz="1600" dirty="0" smtClean="0"/>
              <a:t>Σωστή υγιεινή της περιοχής</a:t>
            </a:r>
            <a:endParaRPr lang="el-GR" dirty="0"/>
          </a:p>
        </p:txBody>
      </p:sp>
      <p:sp>
        <p:nvSpPr>
          <p:cNvPr id="6" name="5 - TextBox"/>
          <p:cNvSpPr txBox="1"/>
          <p:nvPr/>
        </p:nvSpPr>
        <p:spPr>
          <a:xfrm>
            <a:off x="2071670" y="3214686"/>
            <a:ext cx="4572032" cy="3323987"/>
          </a:xfrm>
          <a:prstGeom prst="rect">
            <a:avLst/>
          </a:prstGeom>
          <a:noFill/>
          <a:ln>
            <a:solidFill>
              <a:schemeClr val="accent1"/>
            </a:solidFill>
          </a:ln>
        </p:spPr>
        <p:txBody>
          <a:bodyPr wrap="square" rtlCol="0">
            <a:spAutoFit/>
          </a:bodyPr>
          <a:lstStyle/>
          <a:p>
            <a:pPr algn="ctr"/>
            <a:r>
              <a:rPr lang="el-GR" sz="1600" b="1" dirty="0" smtClean="0"/>
              <a:t>Θεραπεία ουρολοίμωξης</a:t>
            </a:r>
          </a:p>
          <a:p>
            <a:pPr algn="ctr"/>
            <a:endParaRPr lang="el-GR" b="1" dirty="0" smtClean="0"/>
          </a:p>
          <a:p>
            <a:pPr>
              <a:buFont typeface="Wingdings" pitchFamily="2" charset="2"/>
              <a:buChar char="§"/>
            </a:pPr>
            <a:r>
              <a:rPr lang="el-GR" sz="1600" dirty="0" smtClean="0"/>
              <a:t>Αντιμετώπιση με κατάλληλο αντιβιοτικό, ανάλογα με το υπεύθυνο μικρόβιο και το ιστορικό του ασθενή</a:t>
            </a:r>
          </a:p>
          <a:p>
            <a:pPr>
              <a:buFont typeface="Wingdings" pitchFamily="2" charset="2"/>
              <a:buChar char="§"/>
            </a:pPr>
            <a:r>
              <a:rPr lang="el-GR" sz="1600" dirty="0" smtClean="0"/>
              <a:t>Αντιμετώπιση ασθενειών που συνυπάρχουν με την λοίμωξη (λίθοι, υπερτροφία του προστάτη, κλπ)</a:t>
            </a:r>
          </a:p>
          <a:p>
            <a:pPr>
              <a:buFont typeface="Wingdings" pitchFamily="2" charset="2"/>
              <a:buChar char="§"/>
            </a:pPr>
            <a:r>
              <a:rPr lang="el-GR" sz="1600" dirty="0" smtClean="0"/>
              <a:t>Ειδική αντιμετώπιση στις περιπτώσεις πυελονεφρίτιδας</a:t>
            </a:r>
          </a:p>
          <a:p>
            <a:pPr>
              <a:buFont typeface="Wingdings" pitchFamily="2" charset="2"/>
              <a:buChar char="§"/>
            </a:pPr>
            <a:r>
              <a:rPr lang="el-GR" sz="1600" dirty="0" smtClean="0"/>
              <a:t>Σε υποτροπιάζουσες ουρολοιμώξεις χορήγηση χαμηλών δόσεων αντιβίωσης, καθημερινά τουλάχιστον για 6 μήνες και μία δόση αντιβιοτικού πριν ή αμέσως μετά από σεξουαλική επαφή</a:t>
            </a:r>
            <a:endParaRPr lang="el-G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2598003"/>
            <a:ext cx="4500594" cy="830997"/>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t>ΛΟΙΜΩΞΕΙΣ ΟΥΡΟΠΟΙΗΤΙΚΟΥ ΣΥΣΤΗΜΑΤΟΣ</a:t>
            </a:r>
            <a:endParaRPr lang="el-G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00166" y="24368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1578106"/>
            <a:ext cx="5143536" cy="707886"/>
          </a:xfrm>
          <a:prstGeom prst="rect">
            <a:avLst/>
          </a:prstGeom>
          <a:noFill/>
        </p:spPr>
        <p:txBody>
          <a:bodyPr wrap="square" rtlCol="0">
            <a:spAutoFit/>
          </a:bodyPr>
          <a:lstStyle/>
          <a:p>
            <a:pPr algn="ctr"/>
            <a:r>
              <a:rPr lang="el-GR" sz="2000" b="1" dirty="0" smtClean="0"/>
              <a:t>ΛΟΙΜΩΞΕΙΣ ΚΑΤΩΤΕΡΟΥ ΟΥΡΟΠΟΙΗΤΙΚΟΥ ΣΥΣΤΗΜΑΤΟΣ</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00166"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1357298"/>
            <a:ext cx="5143536" cy="707886"/>
          </a:xfrm>
          <a:prstGeom prst="rect">
            <a:avLst/>
          </a:prstGeom>
          <a:noFill/>
        </p:spPr>
        <p:txBody>
          <a:bodyPr wrap="square" rtlCol="0">
            <a:spAutoFit/>
          </a:bodyPr>
          <a:lstStyle/>
          <a:p>
            <a:pPr algn="ctr"/>
            <a:r>
              <a:rPr lang="el-GR" sz="2000" b="1" dirty="0" smtClean="0"/>
              <a:t>ΛΟΙΜΩΞΕΙΣ ΑΝΩΤΕΡΟΥ ΟΥΡΟΠΟΙΗΤΙΚΟΥ ΣΥΣΤΗΜΑΤΟΣ</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νεφρα"/>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715008" y="2143116"/>
            <a:ext cx="3143272" cy="2786082"/>
          </a:xfrm>
          <a:prstGeom prst="rect">
            <a:avLst/>
          </a:prstGeom>
          <a:noFill/>
        </p:spPr>
      </p:pic>
      <p:sp>
        <p:nvSpPr>
          <p:cNvPr id="5" name="4 - TextBox"/>
          <p:cNvSpPr txBox="1"/>
          <p:nvPr/>
        </p:nvSpPr>
        <p:spPr>
          <a:xfrm>
            <a:off x="714348" y="1294889"/>
            <a:ext cx="4500594" cy="2062103"/>
          </a:xfrm>
          <a:prstGeom prst="rect">
            <a:avLst/>
          </a:prstGeom>
          <a:solidFill>
            <a:schemeClr val="accent1">
              <a:lumMod val="20000"/>
              <a:lumOff val="80000"/>
            </a:schemeClr>
          </a:solidFill>
          <a:ln>
            <a:solidFill>
              <a:schemeClr val="tx2"/>
            </a:solidFill>
          </a:ln>
          <a:effectLst>
            <a:outerShdw blurRad="50800" dist="38100" dir="5400000" algn="t" rotWithShape="0">
              <a:prstClr val="black">
                <a:alpha val="40000"/>
              </a:prstClr>
            </a:outerShdw>
          </a:effectLst>
        </p:spPr>
        <p:txBody>
          <a:bodyPr wrap="square" rtlCol="0">
            <a:spAutoFit/>
          </a:bodyPr>
          <a:lstStyle/>
          <a:p>
            <a:r>
              <a:rPr lang="el-GR" sz="1600" dirty="0" smtClean="0"/>
              <a:t>Η</a:t>
            </a:r>
            <a:r>
              <a:rPr lang="el-GR" sz="1600" b="1" dirty="0" smtClean="0"/>
              <a:t> οξεία πυελονεφρίτιδα  </a:t>
            </a:r>
            <a:r>
              <a:rPr lang="el-GR" sz="1600" dirty="0" smtClean="0"/>
              <a:t>αρχίζει από τη μυελώδη μοίρα και επεκτείνεται από τα σωληνάρια προς τον φλοιό με τη δημιουργία </a:t>
            </a:r>
            <a:r>
              <a:rPr lang="el-GR" sz="1600" dirty="0" err="1" smtClean="0"/>
              <a:t>μικροαποστημάτων</a:t>
            </a:r>
            <a:r>
              <a:rPr lang="el-GR" sz="1600" dirty="0" smtClean="0"/>
              <a:t>. Οι βλάβες είναι εστιακές και δεν επηρεάζεται πάρα πολύ η νεφρική λειτουργία. Η λοίμωξη σχετίζεται με τη δημιουργία λίθων που μπορεί να οδηγήσουν σε απόφραξη του ουροποιητικού και σηψαιμία. Οι σταφυλόκοκκοι είναι συχνό αίτιο της λοίμωξης. </a:t>
            </a:r>
            <a:endParaRPr lang="el-GR" sz="1600" dirty="0"/>
          </a:p>
        </p:txBody>
      </p:sp>
      <p:sp>
        <p:nvSpPr>
          <p:cNvPr id="6" name="5 - TextBox"/>
          <p:cNvSpPr txBox="1"/>
          <p:nvPr/>
        </p:nvSpPr>
        <p:spPr>
          <a:xfrm>
            <a:off x="714348" y="3573016"/>
            <a:ext cx="4500594" cy="2062103"/>
          </a:xfrm>
          <a:prstGeom prst="rect">
            <a:avLst/>
          </a:prstGeom>
          <a:solidFill>
            <a:schemeClr val="accent1">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t>Αίτια ευαισθησίας στις βακτηριακές λοιμώξεις του  μυελού των νεφρών:</a:t>
            </a:r>
          </a:p>
          <a:p>
            <a:pPr algn="ctr"/>
            <a:endParaRPr lang="el-GR" sz="1600" b="1" dirty="0" smtClean="0"/>
          </a:p>
          <a:p>
            <a:pPr>
              <a:buFont typeface="Wingdings" pitchFamily="2" charset="2"/>
              <a:buChar char="§"/>
            </a:pPr>
            <a:r>
              <a:rPr lang="el-GR" sz="1600" dirty="0" smtClean="0"/>
              <a:t>Υψηλή πυκνότητα της αμμωνίας (αναστέλλει τη δράση του συμπληρώματος)</a:t>
            </a:r>
          </a:p>
          <a:p>
            <a:pPr>
              <a:buFont typeface="Wingdings" pitchFamily="2" charset="2"/>
              <a:buChar char="§"/>
            </a:pPr>
            <a:r>
              <a:rPr lang="el-GR" sz="1600" dirty="0" smtClean="0"/>
              <a:t>Υψηλή </a:t>
            </a:r>
            <a:r>
              <a:rPr lang="el-GR" sz="1600" dirty="0" err="1" smtClean="0"/>
              <a:t>ωσμωτικότητα</a:t>
            </a:r>
            <a:r>
              <a:rPr lang="el-GR" sz="1600" dirty="0" smtClean="0"/>
              <a:t> (επιδρά ανασταλτικά στη φαγοκυττάρωση)</a:t>
            </a:r>
          </a:p>
          <a:p>
            <a:pPr>
              <a:buFont typeface="Wingdings" pitchFamily="2" charset="2"/>
              <a:buChar char="§"/>
            </a:pPr>
            <a:r>
              <a:rPr lang="el-GR" sz="1600" dirty="0" smtClean="0"/>
              <a:t>Μειωμένη αιμάτωση σε σύγκριση με τον φλοιό</a:t>
            </a:r>
            <a:endParaRPr lang="el-G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928794" y="1643050"/>
            <a:ext cx="5357850" cy="2800767"/>
          </a:xfrm>
          <a:prstGeom prst="rect">
            <a:avLst/>
          </a:prstGeom>
          <a:solidFill>
            <a:schemeClr val="accent1">
              <a:lumMod val="20000"/>
              <a:lumOff val="80000"/>
            </a:schemeClr>
          </a:solidFill>
          <a:ln>
            <a:solidFill>
              <a:schemeClr val="tx2">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t>Χρόνια πυελονεφρίτιδα</a:t>
            </a:r>
          </a:p>
          <a:p>
            <a:pPr algn="ctr"/>
            <a:endParaRPr lang="el-GR" sz="1600" b="1" dirty="0" smtClean="0"/>
          </a:p>
          <a:p>
            <a:r>
              <a:rPr lang="el-GR" sz="1600" dirty="0" smtClean="0"/>
              <a:t>Είναι αποτέλεσμα επίμονης και υποτροπιάζουσας βακτηριακής λοίμωξης του νεφρικού παρεγχύματος. Συνήθως συνυπάρχει με σακχαρώδη διαβήτη, απόφραξη λόγω λιθίασης και </a:t>
            </a:r>
            <a:r>
              <a:rPr lang="el-GR" sz="1600" dirty="0" err="1" smtClean="0"/>
              <a:t>κυστεοουρική</a:t>
            </a:r>
            <a:r>
              <a:rPr lang="el-GR" sz="1600" dirty="0" smtClean="0"/>
              <a:t> παλινδρόμηση (σε παιδιά)</a:t>
            </a:r>
          </a:p>
          <a:p>
            <a:r>
              <a:rPr lang="el-GR" sz="1600" dirty="0" smtClean="0"/>
              <a:t>Έχει ως αποτέλεσμα την προοδευτική βλάβη των νεφρών με τη δημιουργία ουλώδους συνδετικού ιστού με χρόνια φλεγμονή και τελικά την νεφρική ανεπάρκεια. Η θεραπεία της είναι σύνθετη και απαιτεί τη μακρόχρονη χορήγηση αντιβιοτικών (3-12 μήνες). </a:t>
            </a:r>
            <a:endParaRPr lang="el-GR" sz="1600" dirty="0"/>
          </a:p>
        </p:txBody>
      </p:sp>
      <p:sp>
        <p:nvSpPr>
          <p:cNvPr id="5" name="4 - TextBox"/>
          <p:cNvSpPr txBox="1"/>
          <p:nvPr/>
        </p:nvSpPr>
        <p:spPr>
          <a:xfrm>
            <a:off x="1928794" y="4573984"/>
            <a:ext cx="5357850" cy="1815882"/>
          </a:xfrm>
          <a:prstGeom prst="rect">
            <a:avLst/>
          </a:prstGeom>
          <a:solidFill>
            <a:schemeClr val="accent1">
              <a:lumMod val="20000"/>
              <a:lumOff val="80000"/>
            </a:schemeClr>
          </a:solidFill>
          <a:ln>
            <a:solidFill>
              <a:schemeClr val="tx2">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t>Οξύ ουρηθρικό σύνδρομο</a:t>
            </a:r>
          </a:p>
          <a:p>
            <a:pPr algn="ctr"/>
            <a:endParaRPr lang="el-GR" sz="1600" b="1" dirty="0" smtClean="0"/>
          </a:p>
          <a:p>
            <a:r>
              <a:rPr lang="el-GR" sz="1600" dirty="0" smtClean="0"/>
              <a:t>Χαρακτηρίζεται από συχνουρία και δυσουρία διάρκειας περίπου 10 ημερών και 10</a:t>
            </a:r>
            <a:r>
              <a:rPr lang="el-GR" sz="1600" baseline="30000" dirty="0" smtClean="0"/>
              <a:t>2</a:t>
            </a:r>
            <a:r>
              <a:rPr lang="el-GR" sz="1600" dirty="0" smtClean="0"/>
              <a:t> – 10</a:t>
            </a:r>
            <a:r>
              <a:rPr lang="el-GR" sz="1600" baseline="30000" dirty="0" smtClean="0"/>
              <a:t>4</a:t>
            </a:r>
            <a:r>
              <a:rPr lang="el-GR" sz="1600" dirty="0" smtClean="0"/>
              <a:t> βακτήρια</a:t>
            </a:r>
            <a:r>
              <a:rPr lang="en-US" sz="1600" dirty="0" smtClean="0"/>
              <a:t>/ml</a:t>
            </a:r>
            <a:r>
              <a:rPr lang="el-GR" sz="1600" dirty="0" smtClean="0"/>
              <a:t> ούρων.  Εντοπίζεται στην κύστη και πιθανόν και στην ουρήθρα. Όμοια εικόνα μπορεί να παρουσιαστεί απουσία βακτηρίων λόγω σπασμού των λείων μυϊκών ινών της ουρήθρας </a:t>
            </a:r>
            <a:endParaRPr lang="el-G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714356"/>
          <a:ext cx="609600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2143116"/>
          <a:ext cx="6096000" cy="25044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Ειδικές βακτηριολογικές εξετάσεις </a:t>
                      </a:r>
                      <a:endParaRPr lang="el-GR"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dirty="0" smtClean="0"/>
                        <a:t>Μυκοβακτηρίδια </a:t>
                      </a:r>
                      <a:endParaRPr lang="el-GR" sz="1600" b="0" dirty="0"/>
                    </a:p>
                  </a:txBody>
                  <a:tcPr/>
                </a:tc>
                <a:tc>
                  <a:txBody>
                    <a:bodyPr/>
                    <a:lstStyle/>
                    <a:p>
                      <a:r>
                        <a:rPr lang="el-GR" sz="1600" dirty="0" smtClean="0"/>
                        <a:t>Καλύτερα τα πρωινά ούρα, μέσου ρεύματος ούρησης</a:t>
                      </a:r>
                      <a:r>
                        <a:rPr lang="el-GR" sz="1600" baseline="0" dirty="0" smtClean="0"/>
                        <a:t> ή ούρα που λαμβάνονται από καθετήρα με αποστειρωμένη σύριγγα. Τα δείγματα καλλιεργούνται αμέσως ή φυλάσσονται στο ψυγείο</a:t>
                      </a:r>
                      <a:endParaRPr lang="el-GR" sz="1600" dirty="0"/>
                    </a:p>
                  </a:txBody>
                  <a:tcPr/>
                </a:tc>
              </a:tr>
              <a:tr h="370840">
                <a:tc>
                  <a:txBody>
                    <a:bodyPr/>
                    <a:lstStyle/>
                    <a:p>
                      <a:r>
                        <a:rPr lang="el-GR" sz="1600" dirty="0" err="1" smtClean="0"/>
                        <a:t>Λεπτόσπειρες</a:t>
                      </a:r>
                      <a:r>
                        <a:rPr lang="el-GR" sz="1600" dirty="0" smtClean="0"/>
                        <a:t> </a:t>
                      </a:r>
                      <a:endParaRPr lang="el-GR" sz="1600" dirty="0"/>
                    </a:p>
                  </a:txBody>
                  <a:tcPr/>
                </a:tc>
                <a:tc>
                  <a:txBody>
                    <a:bodyPr/>
                    <a:lstStyle/>
                    <a:p>
                      <a:r>
                        <a:rPr lang="el-GR" sz="1600" dirty="0" smtClean="0"/>
                        <a:t>Πρόσφατα ούρα, με μικροσκόπηση αντίθετης</a:t>
                      </a:r>
                      <a:r>
                        <a:rPr lang="el-GR" sz="1600" baseline="0" dirty="0" smtClean="0"/>
                        <a:t> φάσης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85984" y="1500174"/>
            <a:ext cx="5143536" cy="861774"/>
          </a:xfrm>
          <a:prstGeom prst="rect">
            <a:avLst/>
          </a:prstGeom>
          <a:solidFill>
            <a:schemeClr val="accent1">
              <a:lumMod val="20000"/>
              <a:lumOff val="80000"/>
            </a:schemeClr>
          </a:solidFill>
        </p:spPr>
        <p:txBody>
          <a:bodyPr wrap="square" rtlCol="0">
            <a:spAutoFit/>
          </a:bodyPr>
          <a:lstStyle/>
          <a:p>
            <a:pPr algn="ctr"/>
            <a:r>
              <a:rPr lang="el-GR" b="1" dirty="0" smtClean="0"/>
              <a:t>Προστατίτιδα</a:t>
            </a:r>
          </a:p>
          <a:p>
            <a:pPr algn="ctr"/>
            <a:r>
              <a:rPr lang="el-GR" sz="1600" dirty="0" smtClean="0"/>
              <a:t>Λοίμωξη του προστάτη. Διακρίνεται σε οξεία και χρόνια προστατίτιδα </a:t>
            </a:r>
            <a:endParaRPr lang="el-GR" sz="1600" dirty="0"/>
          </a:p>
        </p:txBody>
      </p:sp>
      <p:sp>
        <p:nvSpPr>
          <p:cNvPr id="5" name="4 - TextBox"/>
          <p:cNvSpPr txBox="1"/>
          <p:nvPr/>
        </p:nvSpPr>
        <p:spPr>
          <a:xfrm>
            <a:off x="1571604" y="2643182"/>
            <a:ext cx="3071834" cy="2800767"/>
          </a:xfrm>
          <a:prstGeom prst="rect">
            <a:avLst/>
          </a:prstGeom>
          <a:noFill/>
          <a:ln>
            <a:solidFill>
              <a:schemeClr val="tx2"/>
            </a:solidFill>
          </a:ln>
        </p:spPr>
        <p:txBody>
          <a:bodyPr wrap="square" rtlCol="0">
            <a:spAutoFit/>
          </a:bodyPr>
          <a:lstStyle/>
          <a:p>
            <a:pPr algn="ctr"/>
            <a:endParaRPr lang="el-GR" sz="1600" b="1" dirty="0" smtClean="0"/>
          </a:p>
          <a:p>
            <a:pPr algn="ctr"/>
            <a:r>
              <a:rPr lang="el-GR" sz="1600" b="1" dirty="0" smtClean="0"/>
              <a:t>Οξεία προστατίτιδα</a:t>
            </a:r>
          </a:p>
          <a:p>
            <a:r>
              <a:rPr lang="el-GR" sz="1600" dirty="0" smtClean="0"/>
              <a:t>Συμπτώματα:</a:t>
            </a:r>
          </a:p>
          <a:p>
            <a:pPr>
              <a:buFont typeface="Wingdings" pitchFamily="2" charset="2"/>
              <a:buChar char="§"/>
            </a:pPr>
            <a:r>
              <a:rPr lang="el-GR" sz="1600" dirty="0" smtClean="0"/>
              <a:t>Συχνοουρία, ακράτεια, δυσουρία</a:t>
            </a:r>
          </a:p>
          <a:p>
            <a:pPr>
              <a:buFont typeface="Wingdings" pitchFamily="2" charset="2"/>
              <a:buChar char="§"/>
            </a:pPr>
            <a:r>
              <a:rPr lang="el-GR" sz="1600" dirty="0" smtClean="0"/>
              <a:t>Πόνοι στην πλάτη και περινεϊκή ευαισθησία</a:t>
            </a:r>
          </a:p>
          <a:p>
            <a:pPr>
              <a:buFont typeface="Wingdings" pitchFamily="2" charset="2"/>
              <a:buChar char="§"/>
            </a:pPr>
            <a:r>
              <a:rPr lang="el-GR" sz="1600" dirty="0" smtClean="0"/>
              <a:t>Υπερευαισθησία κατά την εξέταση του ορθού</a:t>
            </a:r>
          </a:p>
          <a:p>
            <a:pPr>
              <a:buFont typeface="Wingdings" pitchFamily="2" charset="2"/>
              <a:buChar char="§"/>
            </a:pPr>
            <a:r>
              <a:rPr lang="el-GR" sz="1600" dirty="0" smtClean="0"/>
              <a:t>Ρίγος </a:t>
            </a:r>
          </a:p>
          <a:p>
            <a:pPr>
              <a:buFont typeface="Wingdings" pitchFamily="2" charset="2"/>
              <a:buChar char="§"/>
            </a:pPr>
            <a:r>
              <a:rPr lang="el-GR" sz="1600" dirty="0" smtClean="0"/>
              <a:t>Υψηλός πυρετός</a:t>
            </a:r>
          </a:p>
          <a:p>
            <a:endParaRPr lang="el-GR" sz="1600" dirty="0"/>
          </a:p>
        </p:txBody>
      </p:sp>
      <p:sp>
        <p:nvSpPr>
          <p:cNvPr id="6" name="5 - TextBox"/>
          <p:cNvSpPr txBox="1"/>
          <p:nvPr/>
        </p:nvSpPr>
        <p:spPr>
          <a:xfrm>
            <a:off x="5357818" y="2643182"/>
            <a:ext cx="3071834" cy="2800767"/>
          </a:xfrm>
          <a:prstGeom prst="rect">
            <a:avLst/>
          </a:prstGeom>
          <a:noFill/>
          <a:ln>
            <a:solidFill>
              <a:schemeClr val="tx2"/>
            </a:solidFill>
          </a:ln>
        </p:spPr>
        <p:txBody>
          <a:bodyPr wrap="square" rtlCol="0">
            <a:spAutoFit/>
          </a:bodyPr>
          <a:lstStyle/>
          <a:p>
            <a:pPr algn="ctr"/>
            <a:r>
              <a:rPr lang="el-GR" sz="1600" b="1" dirty="0" smtClean="0"/>
              <a:t>Χρόνια προστατίτιδα</a:t>
            </a:r>
          </a:p>
          <a:p>
            <a:r>
              <a:rPr lang="el-GR" sz="1600" dirty="0" smtClean="0"/>
              <a:t>Συμπτώματα:</a:t>
            </a:r>
          </a:p>
          <a:p>
            <a:pPr>
              <a:buFont typeface="Wingdings" pitchFamily="2" charset="2"/>
              <a:buChar char="§"/>
            </a:pPr>
            <a:r>
              <a:rPr lang="el-GR" sz="1600" dirty="0" smtClean="0"/>
              <a:t>Επίσχεση ούρων</a:t>
            </a:r>
          </a:p>
          <a:p>
            <a:pPr>
              <a:buFont typeface="Wingdings" pitchFamily="2" charset="2"/>
              <a:buChar char="§"/>
            </a:pPr>
            <a:r>
              <a:rPr lang="el-GR" sz="1600" dirty="0" smtClean="0"/>
              <a:t>Απόφραξη</a:t>
            </a:r>
          </a:p>
          <a:p>
            <a:pPr>
              <a:buFont typeface="Wingdings" pitchFamily="2" charset="2"/>
              <a:buChar char="§"/>
            </a:pPr>
            <a:r>
              <a:rPr lang="el-GR" sz="1600" dirty="0" smtClean="0"/>
              <a:t>Πόνοι στην οσφύ και περινεϊκή ευαισθησία</a:t>
            </a:r>
          </a:p>
          <a:p>
            <a:pPr>
              <a:buFont typeface="Wingdings" pitchFamily="2" charset="2"/>
              <a:buChar char="§"/>
            </a:pPr>
            <a:r>
              <a:rPr lang="el-GR" sz="1600" dirty="0" smtClean="0"/>
              <a:t>Δυσουρία</a:t>
            </a:r>
          </a:p>
          <a:p>
            <a:pPr>
              <a:buFont typeface="Wingdings" pitchFamily="2" charset="2"/>
              <a:buChar char="§"/>
            </a:pPr>
            <a:r>
              <a:rPr lang="el-GR" sz="1600" dirty="0" err="1" smtClean="0"/>
              <a:t>νυκτουρία</a:t>
            </a:r>
            <a:endParaRPr lang="el-GR" sz="1600" dirty="0" smtClean="0"/>
          </a:p>
          <a:p>
            <a:endParaRPr lang="el-GR" sz="1600" dirty="0" smtClean="0"/>
          </a:p>
          <a:p>
            <a:r>
              <a:rPr lang="el-GR" sz="1600" dirty="0" smtClean="0"/>
              <a:t>Τα συμπτώματα είναι επίμονα, ενώ συνυπάρχει χαμηλός πυρετός</a:t>
            </a:r>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43174" y="1785926"/>
            <a:ext cx="4214842" cy="3816429"/>
          </a:xfrm>
          <a:prstGeom prst="rect">
            <a:avLst/>
          </a:prstGeom>
          <a:noFill/>
          <a:ln>
            <a:solidFill>
              <a:schemeClr val="tx2"/>
            </a:solidFill>
          </a:ln>
        </p:spPr>
        <p:txBody>
          <a:bodyPr wrap="square" rtlCol="0">
            <a:spAutoFit/>
          </a:bodyPr>
          <a:lstStyle/>
          <a:p>
            <a:pPr algn="ctr"/>
            <a:r>
              <a:rPr lang="el-GR" b="1" dirty="0" smtClean="0"/>
              <a:t>Διάγνωση προστατίτιδας</a:t>
            </a:r>
          </a:p>
          <a:p>
            <a:endParaRPr lang="el-GR" sz="1600" dirty="0" smtClean="0"/>
          </a:p>
          <a:p>
            <a:r>
              <a:rPr lang="el-GR" sz="1600" dirty="0" smtClean="0"/>
              <a:t>Συλλογή τριών δειγμάτων:</a:t>
            </a:r>
          </a:p>
          <a:p>
            <a:r>
              <a:rPr lang="el-GR" sz="1600" b="1" dirty="0" smtClean="0"/>
              <a:t>1</a:t>
            </a:r>
            <a:r>
              <a:rPr lang="el-GR" sz="1600" b="1" baseline="30000" dirty="0" smtClean="0"/>
              <a:t>ο</a:t>
            </a:r>
            <a:r>
              <a:rPr lang="el-GR" sz="1600" b="1" dirty="0" smtClean="0"/>
              <a:t> δείγμα: </a:t>
            </a:r>
            <a:r>
              <a:rPr lang="el-GR" sz="1600" dirty="0" smtClean="0"/>
              <a:t>λίγα </a:t>
            </a:r>
            <a:r>
              <a:rPr lang="en-US" sz="1600" dirty="0" smtClean="0"/>
              <a:t>ml </a:t>
            </a:r>
            <a:r>
              <a:rPr lang="el-GR" sz="1600" dirty="0" smtClean="0"/>
              <a:t>ούρων από την αρχή της ούρησης</a:t>
            </a:r>
          </a:p>
          <a:p>
            <a:r>
              <a:rPr lang="el-GR" sz="1600" b="1" dirty="0" smtClean="0"/>
              <a:t>2</a:t>
            </a:r>
            <a:r>
              <a:rPr lang="el-GR" sz="1600" b="1" baseline="30000" dirty="0" smtClean="0"/>
              <a:t>ο</a:t>
            </a:r>
            <a:r>
              <a:rPr lang="el-GR" sz="1600" b="1" dirty="0" smtClean="0"/>
              <a:t> δείγμα: </a:t>
            </a:r>
            <a:r>
              <a:rPr lang="el-GR" sz="1600" dirty="0" smtClean="0"/>
              <a:t>συλλογή από το μέσο ρεύμα ούρησης</a:t>
            </a:r>
          </a:p>
          <a:p>
            <a:r>
              <a:rPr lang="el-GR" sz="1600" b="1" dirty="0" smtClean="0"/>
              <a:t>3</a:t>
            </a:r>
            <a:r>
              <a:rPr lang="el-GR" sz="1600" b="1" baseline="30000" dirty="0" smtClean="0"/>
              <a:t>ο</a:t>
            </a:r>
            <a:r>
              <a:rPr lang="el-GR" sz="1600" b="1" dirty="0" smtClean="0"/>
              <a:t> δείγμα: </a:t>
            </a:r>
            <a:r>
              <a:rPr lang="el-GR" sz="1600" dirty="0" smtClean="0"/>
              <a:t>συλλογή ούρων μετά από μάλαξη του προστάτη</a:t>
            </a:r>
          </a:p>
          <a:p>
            <a:endParaRPr lang="el-GR" sz="1600" dirty="0" smtClean="0"/>
          </a:p>
          <a:p>
            <a:r>
              <a:rPr lang="el-GR" sz="1600" dirty="0" smtClean="0"/>
              <a:t>Αν υπάρχει προστατίτιδα θα βρεθούν περισσότερα βακτήρια στο 3</a:t>
            </a:r>
            <a:r>
              <a:rPr lang="el-GR" sz="1600" baseline="30000" dirty="0" smtClean="0"/>
              <a:t>ο</a:t>
            </a:r>
            <a:r>
              <a:rPr lang="el-GR" sz="1600" dirty="0" smtClean="0"/>
              <a:t> δείγμα από ότι στο 1</a:t>
            </a:r>
            <a:r>
              <a:rPr lang="el-GR" sz="1600" baseline="30000" dirty="0" smtClean="0"/>
              <a:t>ο</a:t>
            </a:r>
            <a:r>
              <a:rPr lang="el-GR" sz="1600" dirty="0" smtClean="0"/>
              <a:t> και το 2</a:t>
            </a:r>
            <a:r>
              <a:rPr lang="el-GR" sz="1600" baseline="30000" dirty="0" smtClean="0"/>
              <a:t>ο </a:t>
            </a:r>
            <a:r>
              <a:rPr lang="el-GR" sz="1600" dirty="0" smtClean="0"/>
              <a:t> . Στο τρίτο δείγμα θα περιέχεται προστατικό υγρό και στοιχεία από την κύστη και το νεφρό.</a:t>
            </a:r>
            <a:endParaRPr lang="el-G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1196752"/>
            <a:ext cx="5544616"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Φυσιολογική βακτηριακή χλωρίδα</a:t>
            </a:r>
          </a:p>
          <a:p>
            <a:endParaRPr lang="el-GR" dirty="0" smtClean="0"/>
          </a:p>
          <a:p>
            <a:r>
              <a:rPr lang="el-GR" dirty="0" smtClean="0"/>
              <a:t>Η χλωρίδα της περιοχής αποτελείται κυρίως από τα βακτήρια </a:t>
            </a:r>
            <a:r>
              <a:rPr lang="en-US" i="1" dirty="0" smtClean="0"/>
              <a:t>Staphylococcus epidermidis, Lactobacillus, Corynebacterium, Bacteroides </a:t>
            </a:r>
            <a:r>
              <a:rPr lang="en-US" dirty="0" smtClean="0"/>
              <a:t>sp </a:t>
            </a:r>
            <a:r>
              <a:rPr lang="el-GR" dirty="0" smtClean="0"/>
              <a:t>και πρασινίζοντες στρεπτόκοκκοι. Τα είδη αυτά δεν αναπτύσσονται καλά στα ούρα και δεν αποτελούν κοινούς αιτιολογικούς παράγοντες.  </a:t>
            </a:r>
            <a:endParaRPr lang="el-GR" dirty="0"/>
          </a:p>
        </p:txBody>
      </p:sp>
      <p:sp>
        <p:nvSpPr>
          <p:cNvPr id="5" name="4 - TextBox"/>
          <p:cNvSpPr txBox="1"/>
          <p:nvPr/>
        </p:nvSpPr>
        <p:spPr>
          <a:xfrm>
            <a:off x="1907704" y="3712964"/>
            <a:ext cx="547260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Συχνότερα αίτια ουρολοίμωξης</a:t>
            </a:r>
          </a:p>
          <a:p>
            <a:endParaRPr lang="el-GR" dirty="0" smtClean="0"/>
          </a:p>
          <a:p>
            <a:r>
              <a:rPr lang="el-GR" dirty="0" smtClean="0"/>
              <a:t>Τα εντεροβακτηριακά και η ψευδομονάδα είναι υπεύθυνα για το 85% των ουρολοιμώξεων.</a:t>
            </a:r>
          </a:p>
          <a:p>
            <a:r>
              <a:rPr lang="el-GR" dirty="0" smtClean="0"/>
              <a:t>Από τα </a:t>
            </a:r>
            <a:r>
              <a:rPr lang="en-US" dirty="0" smtClean="0"/>
              <a:t>Gram</a:t>
            </a:r>
            <a:r>
              <a:rPr lang="el-GR" dirty="0" smtClean="0"/>
              <a:t> θετικά συχνά αίτια ουρολοίμωξης είναι οι εντερόκοκκοι και ο σαπροφυτικός σταφυλόκοκκος.</a:t>
            </a:r>
          </a:p>
          <a:p>
            <a:r>
              <a:rPr lang="el-GR" dirty="0" smtClean="0"/>
              <a:t>Από τους μύκητες συχνό αίτιο ουρολοίμωξης είναι η </a:t>
            </a:r>
            <a:r>
              <a:rPr lang="en-US" i="1" dirty="0" smtClean="0"/>
              <a:t>Candida albicans</a:t>
            </a:r>
            <a:r>
              <a:rPr lang="el-GR" i="1" dirty="0" smtClean="0"/>
              <a:t>.</a:t>
            </a:r>
            <a:r>
              <a:rPr lang="en-US" i="1" dirty="0" smtClean="0"/>
              <a:t> </a:t>
            </a:r>
            <a:endParaRPr lang="el-GR"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0px-Illu_urinary_system_e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642918"/>
            <a:ext cx="2986086" cy="2643206"/>
          </a:xfrm>
          <a:prstGeom prst="rect">
            <a:avLst/>
          </a:prstGeom>
          <a:noFill/>
          <a:ln w="9525">
            <a:noFill/>
            <a:miter lim="800000"/>
            <a:headEnd/>
            <a:tailEnd/>
          </a:ln>
        </p:spPr>
      </p:pic>
      <p:pic>
        <p:nvPicPr>
          <p:cNvPr id="1027" name="Picture 3" descr="urinary-tr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3429000"/>
            <a:ext cx="4838700" cy="3192463"/>
          </a:xfrm>
          <a:prstGeom prst="rect">
            <a:avLst/>
          </a:prstGeom>
          <a:noFill/>
          <a:ln w="9525">
            <a:noFill/>
            <a:miter lim="800000"/>
            <a:headEnd/>
            <a:tailEnd/>
          </a:ln>
        </p:spPr>
      </p:pic>
      <p:sp>
        <p:nvSpPr>
          <p:cNvPr id="4" name="3 - TextBox"/>
          <p:cNvSpPr txBox="1"/>
          <p:nvPr/>
        </p:nvSpPr>
        <p:spPr>
          <a:xfrm>
            <a:off x="5308610" y="1916832"/>
            <a:ext cx="358387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Ουροποιητικό σύστημα</a:t>
            </a:r>
            <a:endParaRPr lang="el-GR" b="1" dirty="0"/>
          </a:p>
        </p:txBody>
      </p:sp>
      <p:sp>
        <p:nvSpPr>
          <p:cNvPr id="5" name="4 - TextBox"/>
          <p:cNvSpPr txBox="1"/>
          <p:nvPr/>
        </p:nvSpPr>
        <p:spPr>
          <a:xfrm>
            <a:off x="5292080" y="2492896"/>
            <a:ext cx="3672408" cy="2554545"/>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ουροποιητικό σύστημα είναι μία από τις πιο συχνές θέσεις βακτηριακών λοιμώξεων, ιδίως στις γυναίκες. Η πλειοψηφία των λοιμώξεων είναι οξείες και μικρής διάρκειας, ωστόσο αποτελούν σημαντικό παράγοντα νοσηρότητας.</a:t>
            </a:r>
          </a:p>
          <a:p>
            <a:r>
              <a:rPr lang="el-GR" sz="1600" dirty="0" smtClean="0"/>
              <a:t>Οι πιο σοβαρές λοιμώξεις μπορεί να οδηγήσουν σε απώλεια της νεφρικής λειτουργία και σε σοβαρές μακροπρόθεσμες συνέπειες. </a:t>
            </a:r>
            <a:endParaRPr lang="el-G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7" y="428604"/>
          <a:ext cx="7143801" cy="5318760"/>
        </p:xfrm>
        <a:graphic>
          <a:graphicData uri="http://schemas.openxmlformats.org/drawingml/2006/table">
            <a:tbl>
              <a:tblPr firstRow="1" bandRow="1">
                <a:tableStyleId>{5C22544A-7EE6-4342-B048-85BDC9FD1C3A}</a:tableStyleId>
              </a:tblPr>
              <a:tblGrid>
                <a:gridCol w="2381267"/>
                <a:gridCol w="2381267"/>
                <a:gridCol w="2381267"/>
              </a:tblGrid>
              <a:tr h="370840">
                <a:tc gridSpan="3">
                  <a:txBody>
                    <a:bodyPr/>
                    <a:lstStyle/>
                    <a:p>
                      <a:pPr algn="ctr"/>
                      <a:r>
                        <a:rPr lang="el-GR" dirty="0" smtClean="0"/>
                        <a:t>Μικροβιακά</a:t>
                      </a:r>
                      <a:r>
                        <a:rPr lang="el-GR" baseline="0" dirty="0" smtClean="0"/>
                        <a:t> α</a:t>
                      </a:r>
                      <a:r>
                        <a:rPr lang="el-GR" dirty="0" smtClean="0"/>
                        <a:t>ίτια ουρολοιμώξεων</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r>
                        <a:rPr lang="el-GR" sz="1600" b="1" dirty="0" smtClean="0"/>
                        <a:t>Μικρόβια που απομονώνονται με τη μεγαλύτερη συχνότητα</a:t>
                      </a:r>
                      <a:endParaRPr lang="el-GR" sz="1600" b="1" dirty="0"/>
                    </a:p>
                  </a:txBody>
                  <a:tcPr/>
                </a:tc>
                <a:tc>
                  <a:txBody>
                    <a:bodyPr/>
                    <a:lstStyle/>
                    <a:p>
                      <a:pPr algn="ctr"/>
                      <a:r>
                        <a:rPr lang="el-GR" sz="1600" b="1" dirty="0" smtClean="0"/>
                        <a:t>Μικρόβια που απομονώνονται με μικρή συχνότητα</a:t>
                      </a:r>
                      <a:endParaRPr lang="el-GR" sz="1600" b="1" dirty="0"/>
                    </a:p>
                  </a:txBody>
                  <a:tcPr/>
                </a:tc>
                <a:tc>
                  <a:txBody>
                    <a:bodyPr/>
                    <a:lstStyle/>
                    <a:p>
                      <a:pPr algn="ctr"/>
                      <a:r>
                        <a:rPr lang="el-GR" sz="1600" b="1" dirty="0" smtClean="0"/>
                        <a:t>Μικρόβια που σχετίζονται με ασθένειες πολλών συστημάτων</a:t>
                      </a:r>
                      <a:endParaRPr lang="el-GR" sz="1600" b="1" dirty="0"/>
                    </a:p>
                  </a:txBody>
                  <a:tcPr/>
                </a:tc>
              </a:tr>
              <a:tr h="370840">
                <a:tc>
                  <a:txBody>
                    <a:bodyPr/>
                    <a:lstStyle/>
                    <a:p>
                      <a:r>
                        <a:rPr lang="el-GR" sz="1600" i="1" dirty="0" smtClean="0"/>
                        <a:t>Ε. </a:t>
                      </a:r>
                      <a:r>
                        <a:rPr lang="en-US" sz="1600" i="1" dirty="0" smtClean="0"/>
                        <a:t>Coli</a:t>
                      </a:r>
                      <a:endParaRPr lang="el-GR" sz="1600" i="1" dirty="0"/>
                    </a:p>
                  </a:txBody>
                  <a:tcPr/>
                </a:tc>
                <a:tc>
                  <a:txBody>
                    <a:bodyPr/>
                    <a:lstStyle/>
                    <a:p>
                      <a:r>
                        <a:rPr lang="en-US" sz="1600" i="1" dirty="0" smtClean="0"/>
                        <a:t>Gardnerella vaginallis</a:t>
                      </a:r>
                      <a:endParaRPr lang="el-GR" sz="1600" i="1" dirty="0"/>
                    </a:p>
                  </a:txBody>
                  <a:tcPr/>
                </a:tc>
                <a:tc>
                  <a:txBody>
                    <a:bodyPr/>
                    <a:lstStyle/>
                    <a:p>
                      <a:r>
                        <a:rPr lang="en-US" sz="1600" i="1" dirty="0" smtClean="0"/>
                        <a:t>Salmonella</a:t>
                      </a:r>
                      <a:r>
                        <a:rPr lang="en-US" sz="1600" i="1" baseline="0" dirty="0" smtClean="0"/>
                        <a:t> spp</a:t>
                      </a:r>
                      <a:endParaRPr lang="el-GR" sz="1600" i="1" dirty="0"/>
                    </a:p>
                  </a:txBody>
                  <a:tcPr/>
                </a:tc>
              </a:tr>
              <a:tr h="370840">
                <a:tc>
                  <a:txBody>
                    <a:bodyPr/>
                    <a:lstStyle/>
                    <a:p>
                      <a:r>
                        <a:rPr lang="el-GR" sz="1600" i="0" dirty="0" smtClean="0"/>
                        <a:t>Εντερόκοκκοι</a:t>
                      </a:r>
                      <a:endParaRPr lang="el-GR" sz="1600" i="0" dirty="0"/>
                    </a:p>
                  </a:txBody>
                  <a:tcPr/>
                </a:tc>
                <a:tc>
                  <a:txBody>
                    <a:bodyPr/>
                    <a:lstStyle/>
                    <a:p>
                      <a:r>
                        <a:rPr lang="en-US" sz="1600" i="1" dirty="0" smtClean="0"/>
                        <a:t>Ureaplasma urealyticum</a:t>
                      </a:r>
                      <a:endParaRPr lang="el-GR" sz="1600" i="1" dirty="0"/>
                    </a:p>
                  </a:txBody>
                  <a:tcPr/>
                </a:tc>
                <a:tc>
                  <a:txBody>
                    <a:bodyPr/>
                    <a:lstStyle/>
                    <a:p>
                      <a:r>
                        <a:rPr lang="en-US" sz="1600" i="1" dirty="0" err="1" smtClean="0"/>
                        <a:t>Schistosoma</a:t>
                      </a:r>
                      <a:r>
                        <a:rPr lang="en-US" sz="1600" i="1" dirty="0" smtClean="0"/>
                        <a:t> </a:t>
                      </a:r>
                      <a:r>
                        <a:rPr lang="en-US" sz="1600" i="1" dirty="0" err="1" smtClean="0"/>
                        <a:t>haemotobium</a:t>
                      </a:r>
                      <a:r>
                        <a:rPr lang="en-US" sz="1600" i="1" dirty="0" smtClean="0"/>
                        <a:t> sp</a:t>
                      </a:r>
                      <a:endParaRPr lang="el-GR" sz="1600" i="1" dirty="0"/>
                    </a:p>
                  </a:txBody>
                  <a:tcPr/>
                </a:tc>
              </a:tr>
              <a:tr h="370840">
                <a:tc>
                  <a:txBody>
                    <a:bodyPr/>
                    <a:lstStyle/>
                    <a:p>
                      <a:r>
                        <a:rPr lang="en-US" sz="1600" i="1" dirty="0" smtClean="0"/>
                        <a:t>Proteus spp</a:t>
                      </a:r>
                      <a:endParaRPr lang="el-GR" sz="1600" i="1" dirty="0"/>
                    </a:p>
                  </a:txBody>
                  <a:tcPr/>
                </a:tc>
                <a:tc>
                  <a:txBody>
                    <a:bodyPr/>
                    <a:lstStyle/>
                    <a:p>
                      <a:r>
                        <a:rPr lang="en-US" sz="1600" i="1" dirty="0" smtClean="0"/>
                        <a:t>Mycoplasma hominis</a:t>
                      </a:r>
                      <a:endParaRPr lang="el-GR" sz="1600" i="1" dirty="0"/>
                    </a:p>
                  </a:txBody>
                  <a:tcPr/>
                </a:tc>
                <a:tc>
                  <a:txBody>
                    <a:bodyPr/>
                    <a:lstStyle/>
                    <a:p>
                      <a:r>
                        <a:rPr lang="en-US" sz="1600" i="1" dirty="0" smtClean="0"/>
                        <a:t>Cryptococcus </a:t>
                      </a:r>
                      <a:r>
                        <a:rPr lang="en-US" sz="1600" i="1" dirty="0" err="1" smtClean="0"/>
                        <a:t>neoformans</a:t>
                      </a:r>
                      <a:endParaRPr lang="el-GR" sz="1600" i="1" dirty="0"/>
                    </a:p>
                  </a:txBody>
                  <a:tcPr/>
                </a:tc>
              </a:tr>
              <a:tr h="370840">
                <a:tc>
                  <a:txBody>
                    <a:bodyPr/>
                    <a:lstStyle/>
                    <a:p>
                      <a:r>
                        <a:rPr lang="en-US" sz="1600" i="1" dirty="0" smtClean="0"/>
                        <a:t>Klebsiella spp</a:t>
                      </a:r>
                      <a:endParaRPr lang="el-GR" sz="1600" i="1" dirty="0"/>
                    </a:p>
                  </a:txBody>
                  <a:tcPr/>
                </a:tc>
                <a:tc>
                  <a:txBody>
                    <a:bodyPr/>
                    <a:lstStyle/>
                    <a:p>
                      <a:r>
                        <a:rPr lang="en-US" sz="1600" i="1" dirty="0" err="1" smtClean="0"/>
                        <a:t>mobiluncus</a:t>
                      </a:r>
                      <a:endParaRPr lang="el-GR" sz="1600" i="1" dirty="0"/>
                    </a:p>
                  </a:txBody>
                  <a:tcPr/>
                </a:tc>
                <a:tc>
                  <a:txBody>
                    <a:bodyPr/>
                    <a:lstStyle/>
                    <a:p>
                      <a:r>
                        <a:rPr lang="en-US" sz="1600" i="1" dirty="0" err="1" smtClean="0"/>
                        <a:t>Trichosporon</a:t>
                      </a:r>
                      <a:r>
                        <a:rPr lang="en-US" sz="1600" i="1" dirty="0" smtClean="0"/>
                        <a:t> </a:t>
                      </a:r>
                      <a:r>
                        <a:rPr lang="en-US" sz="1600" i="1" dirty="0" err="1" smtClean="0"/>
                        <a:t>beigelli</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Pseudomonas spp</a:t>
                      </a:r>
                      <a:endParaRPr lang="el-GR" sz="1600" i="1" dirty="0" smtClean="0"/>
                    </a:p>
                  </a:txBody>
                  <a:tcPr/>
                </a:tc>
                <a:tc>
                  <a:txBody>
                    <a:bodyPr/>
                    <a:lstStyle/>
                    <a:p>
                      <a:r>
                        <a:rPr lang="en-US" sz="1600" i="1" dirty="0" err="1" smtClean="0"/>
                        <a:t>Leptospira</a:t>
                      </a:r>
                      <a:r>
                        <a:rPr lang="en-US" sz="1600" i="1" dirty="0" smtClean="0"/>
                        <a:t> </a:t>
                      </a:r>
                      <a:endParaRPr lang="el-GR" sz="1600" i="1" dirty="0"/>
                    </a:p>
                  </a:txBody>
                  <a:tcPr/>
                </a:tc>
                <a:tc>
                  <a:txBody>
                    <a:bodyPr/>
                    <a:lstStyle/>
                    <a:p>
                      <a:r>
                        <a:rPr lang="en-US" sz="1600" i="1" dirty="0" smtClean="0"/>
                        <a:t>Trichomonas vaginalis</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Staphylococcus saprophyticus</a:t>
                      </a:r>
                      <a:endParaRPr lang="el-GR" sz="16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Chlamydia trachomatis </a:t>
                      </a:r>
                      <a:r>
                        <a:rPr lang="el-GR" sz="1600" i="0" dirty="0" smtClean="0"/>
                        <a:t>(άνδρες)</a:t>
                      </a:r>
                      <a:r>
                        <a:rPr lang="en-US" sz="1600" i="0" dirty="0" smtClean="0"/>
                        <a:t> </a:t>
                      </a:r>
                      <a:endParaRPr lang="el-GR" sz="1600" i="0" dirty="0"/>
                    </a:p>
                  </a:txBody>
                  <a:tcPr/>
                </a:tc>
                <a:tc>
                  <a:txBody>
                    <a:bodyPr/>
                    <a:lstStyle/>
                    <a:p>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Staphylococcus aureus</a:t>
                      </a:r>
                      <a:endParaRPr lang="el-GR" sz="1600" i="1" dirty="0"/>
                    </a:p>
                  </a:txBody>
                  <a:tcPr/>
                </a:tc>
                <a:tc>
                  <a:txBody>
                    <a:bodyPr/>
                    <a:lstStyle/>
                    <a:p>
                      <a:r>
                        <a:rPr lang="en-US" sz="1600" i="1" dirty="0" smtClean="0"/>
                        <a:t>Mycobacterium</a:t>
                      </a:r>
                      <a:r>
                        <a:rPr lang="en-US" sz="1600" i="1" baseline="0" dirty="0" smtClean="0"/>
                        <a:t> spp</a:t>
                      </a:r>
                      <a:endParaRPr lang="el-GR" sz="1600" i="1" dirty="0"/>
                    </a:p>
                  </a:txBody>
                  <a:tcPr/>
                </a:tc>
                <a:tc>
                  <a:txBody>
                    <a:bodyPr/>
                    <a:lstStyle/>
                    <a:p>
                      <a:r>
                        <a:rPr lang="en-US" sz="1600" i="1" dirty="0" err="1" smtClean="0"/>
                        <a:t>Aspergillus</a:t>
                      </a:r>
                      <a:r>
                        <a:rPr lang="en-US" sz="1600" i="1" dirty="0" smtClean="0"/>
                        <a:t> sp</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Streptococcus agalactiae</a:t>
                      </a:r>
                      <a:endParaRPr lang="el-GR" sz="1600" i="1" dirty="0" smtClean="0"/>
                    </a:p>
                  </a:txBody>
                  <a:tcPr/>
                </a:tc>
                <a:tc>
                  <a:txBody>
                    <a:bodyPr/>
                    <a:lstStyle/>
                    <a:p>
                      <a:endParaRPr lang="el-GR" sz="1600" i="1" dirty="0"/>
                    </a:p>
                  </a:txBody>
                  <a:tcPr/>
                </a:tc>
                <a:tc>
                  <a:txBody>
                    <a:bodyPr/>
                    <a:lstStyle/>
                    <a:p>
                      <a:r>
                        <a:rPr lang="en-US" sz="1600" i="1" dirty="0" err="1" smtClean="0"/>
                        <a:t>Penicillium</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Streptococcus pyogenes</a:t>
                      </a:r>
                      <a:endParaRPr lang="el-GR" sz="1600" i="1" dirty="0"/>
                    </a:p>
                  </a:txBody>
                  <a:tcPr/>
                </a:tc>
                <a:tc>
                  <a:txBody>
                    <a:bodyPr/>
                    <a:lstStyle/>
                    <a:p>
                      <a:endParaRPr lang="el-GR" sz="1600" i="1"/>
                    </a:p>
                  </a:txBody>
                  <a:tcPr/>
                </a:tc>
                <a:tc>
                  <a:txBody>
                    <a:bodyPr/>
                    <a:lstStyle/>
                    <a:p>
                      <a:r>
                        <a:rPr lang="en-US" sz="1600" i="1" dirty="0" smtClean="0"/>
                        <a:t>Adenovirus</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Candida spp</a:t>
                      </a:r>
                      <a:endParaRPr lang="el-GR" sz="1600" i="1" dirty="0"/>
                    </a:p>
                  </a:txBody>
                  <a:tcPr/>
                </a:tc>
                <a:tc>
                  <a:txBody>
                    <a:bodyPr/>
                    <a:lstStyle/>
                    <a:p>
                      <a:endParaRPr lang="el-GR" sz="1600" i="1"/>
                    </a:p>
                  </a:txBody>
                  <a:tcPr/>
                </a:tc>
                <a:tc>
                  <a:txBody>
                    <a:bodyPr/>
                    <a:lstStyle/>
                    <a:p>
                      <a:r>
                        <a:rPr lang="en-US" sz="1600" i="1" dirty="0" smtClean="0"/>
                        <a:t>Herpes simplex virus</a:t>
                      </a:r>
                      <a:endParaRPr lang="el-GR" sz="1600" i="1"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86050" y="2000240"/>
            <a:ext cx="3929090" cy="369332"/>
          </a:xfrm>
          <a:prstGeom prst="rect">
            <a:avLst/>
          </a:prstGeom>
          <a:noFill/>
          <a:ln>
            <a:solidFill>
              <a:schemeClr val="tx2"/>
            </a:solidFill>
          </a:ln>
        </p:spPr>
        <p:txBody>
          <a:bodyPr wrap="square" rtlCol="0">
            <a:spAutoFit/>
          </a:bodyPr>
          <a:lstStyle/>
          <a:p>
            <a:pPr algn="ctr"/>
            <a:r>
              <a:rPr lang="el-GR" b="1" dirty="0" smtClean="0"/>
              <a:t>Διάγνωση ουρολοίμωξης</a:t>
            </a:r>
            <a:endParaRPr lang="el-GR" b="1" dirty="0"/>
          </a:p>
        </p:txBody>
      </p:sp>
      <p:sp>
        <p:nvSpPr>
          <p:cNvPr id="5" name="4 - TextBox"/>
          <p:cNvSpPr txBox="1"/>
          <p:nvPr/>
        </p:nvSpPr>
        <p:spPr>
          <a:xfrm>
            <a:off x="2786050" y="2571744"/>
            <a:ext cx="3929090" cy="2800767"/>
          </a:xfrm>
          <a:prstGeom prst="rect">
            <a:avLst/>
          </a:prstGeom>
          <a:noFill/>
          <a:ln>
            <a:solidFill>
              <a:schemeClr val="tx2">
                <a:lumMod val="60000"/>
                <a:lumOff val="40000"/>
              </a:schemeClr>
            </a:solidFill>
          </a:ln>
        </p:spPr>
        <p:txBody>
          <a:bodyPr wrap="square" rtlCol="0">
            <a:spAutoFit/>
          </a:bodyPr>
          <a:lstStyle/>
          <a:p>
            <a:pPr algn="just">
              <a:buFont typeface="Wingdings" pitchFamily="2" charset="2"/>
              <a:buChar char="§"/>
            </a:pPr>
            <a:r>
              <a:rPr lang="el-GR" sz="1600" dirty="0" smtClean="0"/>
              <a:t>Ιστορικό ασθενούς (προηγούμενες ουρολοιμώξεις, οικογενειακό ιστορικό, συνήθειες ούρησης </a:t>
            </a:r>
            <a:r>
              <a:rPr lang="el-GR" sz="1600" dirty="0" err="1" smtClean="0"/>
              <a:t>κ.λ.π</a:t>
            </a:r>
            <a:r>
              <a:rPr lang="el-GR" sz="1600" dirty="0" smtClean="0"/>
              <a:t>)</a:t>
            </a:r>
          </a:p>
          <a:p>
            <a:pPr algn="just">
              <a:buFont typeface="Wingdings" pitchFamily="2" charset="2"/>
              <a:buChar char="§"/>
            </a:pPr>
            <a:r>
              <a:rPr lang="el-GR" sz="1600" dirty="0" smtClean="0"/>
              <a:t>Κλινική εξέταση (ψηλάφηση κοιλιάς και νεφρών, κυστεοκήλη κλπ)</a:t>
            </a:r>
          </a:p>
          <a:p>
            <a:pPr algn="just">
              <a:buFont typeface="Wingdings" pitchFamily="2" charset="2"/>
              <a:buChar char="§"/>
            </a:pPr>
            <a:r>
              <a:rPr lang="el-GR" sz="1600" dirty="0" smtClean="0"/>
              <a:t>Εργαστηριακός έλεγχος (γενική ούρων – φυσιολογικά τα ούρα περιέχουν  λιγότερα από 10 κύτταρα/</a:t>
            </a:r>
            <a:r>
              <a:rPr lang="en-US" sz="1600" dirty="0" smtClean="0"/>
              <a:t>ml</a:t>
            </a:r>
            <a:r>
              <a:rPr lang="el-GR" sz="1600" dirty="0" smtClean="0"/>
              <a:t>. Περισσότερα κύτταρα παραπέμπουν σε παθολογικές καταστάσεις</a:t>
            </a:r>
          </a:p>
          <a:p>
            <a:pPr algn="just">
              <a:buFont typeface="Wingdings" pitchFamily="2" charset="2"/>
              <a:buChar char="§"/>
            </a:pPr>
            <a:r>
              <a:rPr lang="el-GR" sz="1600" dirty="0" smtClean="0"/>
              <a:t>Απεικονιστικός έλεγχος (ακτινογραφία, υπερηχογράφημα νεφρών και κύστης)</a:t>
            </a:r>
            <a:endParaRPr lang="el-G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142976" y="714356"/>
          <a:ext cx="7000924"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857356" y="285728"/>
            <a:ext cx="5500726" cy="369332"/>
          </a:xfrm>
          <a:prstGeom prst="rect">
            <a:avLst/>
          </a:prstGeom>
          <a:noFill/>
        </p:spPr>
        <p:txBody>
          <a:bodyPr wrap="square" rtlCol="0">
            <a:spAutoFit/>
          </a:bodyPr>
          <a:lstStyle/>
          <a:p>
            <a:pPr algn="ctr"/>
            <a:r>
              <a:rPr lang="el-GR" b="1" u="sng" dirty="0" smtClean="0">
                <a:solidFill>
                  <a:schemeClr val="bg1"/>
                </a:solidFill>
              </a:rPr>
              <a:t>ΕΡΓΑΣΤΗΡΙΑΚΗ ΕΞΕΤΑΣΗ ΟΥΡΩΝ</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642910" y="714356"/>
          <a:ext cx="785818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24368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428728" y="1714488"/>
            <a:ext cx="6215106" cy="400110"/>
          </a:xfrm>
          <a:prstGeom prst="rect">
            <a:avLst/>
          </a:prstGeom>
          <a:noFill/>
        </p:spPr>
        <p:txBody>
          <a:bodyPr wrap="square" rtlCol="0">
            <a:spAutoFit/>
          </a:bodyPr>
          <a:lstStyle/>
          <a:p>
            <a:pPr algn="ctr"/>
            <a:r>
              <a:rPr lang="el-GR" sz="2000" dirty="0" smtClean="0"/>
              <a:t>ΕΡΓΑΣΤΗΡΙΑΚΗ ΕΞΕΤΑΣΗ ΟΥΡΩΝ</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20082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619672" y="1428736"/>
            <a:ext cx="5881286" cy="400110"/>
          </a:xfrm>
          <a:prstGeom prst="rect">
            <a:avLst/>
          </a:prstGeom>
          <a:solidFill>
            <a:schemeClr val="accent1">
              <a:lumMod val="75000"/>
            </a:schemeClr>
          </a:solidFill>
        </p:spPr>
        <p:txBody>
          <a:bodyPr wrap="square" rtlCol="0">
            <a:spAutoFit/>
          </a:bodyPr>
          <a:lstStyle/>
          <a:p>
            <a:pPr lvl="0" algn="ctr"/>
            <a:r>
              <a:rPr lang="el-GR" sz="2000" b="1" dirty="0" smtClean="0">
                <a:solidFill>
                  <a:schemeClr val="bg1"/>
                </a:solidFill>
              </a:rPr>
              <a:t>1. Μέτρηση </a:t>
            </a:r>
            <a:r>
              <a:rPr lang="en-US" sz="2000" b="1" dirty="0" smtClean="0">
                <a:solidFill>
                  <a:schemeClr val="bg1"/>
                </a:solidFill>
              </a:rPr>
              <a:t>pH</a:t>
            </a:r>
            <a:endParaRPr lang="el-GR"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428328" y="1928802"/>
          <a:ext cx="63840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403648" y="1214422"/>
            <a:ext cx="6336704" cy="400110"/>
          </a:xfrm>
          <a:prstGeom prst="rect">
            <a:avLst/>
          </a:prstGeom>
          <a:solidFill>
            <a:schemeClr val="accent1">
              <a:lumMod val="75000"/>
            </a:schemeClr>
          </a:solidFill>
        </p:spPr>
        <p:txBody>
          <a:bodyPr wrap="square" rtlCol="0">
            <a:spAutoFit/>
          </a:bodyPr>
          <a:lstStyle/>
          <a:p>
            <a:pPr marL="457200" indent="-457200" algn="ctr">
              <a:buAutoNum type="arabicPeriod" startAt="2"/>
            </a:pPr>
            <a:r>
              <a:rPr lang="el-GR" sz="2000" b="1" dirty="0" smtClean="0">
                <a:solidFill>
                  <a:schemeClr val="bg1"/>
                </a:solidFill>
              </a:rPr>
              <a:t>Μικροσκόπηση ούρων</a:t>
            </a:r>
            <a:endParaRPr lang="el-GR"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462226" y="450264"/>
          <a:ext cx="8358246"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1435998"/>
            <a:ext cx="5688632" cy="480131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dirty="0" smtClean="0"/>
              <a:t>Τα βακτήρια μπορεί να φανούν στη μικροσκόπηση των ούρων αν υπάρχουν σε μεγάλο αριθμό. Όμως, είναι πιθανόν η παρουσία τους να οφείλεται στη μη σωστή λήψη δείγματος ή ότι το δείγμα έχει παραμείνει σε θερμοκρασία δωματίου για αρκετό χρόνο.</a:t>
            </a:r>
          </a:p>
          <a:p>
            <a:pPr>
              <a:buFont typeface="Wingdings" pitchFamily="2" charset="2"/>
              <a:buChar char="ü"/>
            </a:pPr>
            <a:r>
              <a:rPr lang="el-GR" dirty="0" smtClean="0"/>
              <a:t>Η παρουσία αιμοσφαιρίων στα ούρα δεν είναι φυσιολογική, ωστόσο είναι πιθανό να οφείλεται σε πολλά αίτια όπως:</a:t>
            </a:r>
          </a:p>
          <a:p>
            <a:pPr>
              <a:buFont typeface="Wingdings" pitchFamily="2" charset="2"/>
              <a:buChar char="§"/>
            </a:pPr>
            <a:r>
              <a:rPr lang="el-GR" dirty="0" smtClean="0"/>
              <a:t>Λοίμωξη του ουροποιητικού ή άλλου συστήματος</a:t>
            </a:r>
          </a:p>
          <a:p>
            <a:pPr>
              <a:buFont typeface="Wingdings" pitchFamily="2" charset="2"/>
              <a:buChar char="§"/>
            </a:pPr>
            <a:r>
              <a:rPr lang="el-GR" dirty="0" smtClean="0"/>
              <a:t>Τραυματισμό του νεφρού</a:t>
            </a:r>
          </a:p>
          <a:p>
            <a:pPr>
              <a:buFont typeface="Wingdings" pitchFamily="2" charset="2"/>
              <a:buChar char="§"/>
            </a:pPr>
            <a:r>
              <a:rPr lang="el-GR" dirty="0" smtClean="0"/>
              <a:t>Λιθίαση</a:t>
            </a:r>
          </a:p>
          <a:p>
            <a:pPr>
              <a:buFont typeface="Wingdings" pitchFamily="2" charset="2"/>
              <a:buChar char="§"/>
            </a:pPr>
            <a:r>
              <a:rPr lang="el-GR" dirty="0" smtClean="0"/>
              <a:t>Καρκίνο του ουροποιητικού</a:t>
            </a:r>
          </a:p>
          <a:p>
            <a:pPr>
              <a:buFont typeface="Wingdings" pitchFamily="2" charset="2"/>
              <a:buChar char="§"/>
            </a:pPr>
            <a:r>
              <a:rPr lang="el-GR" dirty="0" smtClean="0"/>
              <a:t>Διαταραχές της πήξης</a:t>
            </a:r>
          </a:p>
          <a:p>
            <a:pPr>
              <a:buFont typeface="Wingdings" pitchFamily="2" charset="2"/>
              <a:buChar char="§"/>
            </a:pPr>
            <a:r>
              <a:rPr lang="el-GR" dirty="0" err="1" smtClean="0"/>
              <a:t>Θρομβοκυτταροπενία</a:t>
            </a:r>
            <a:endParaRPr lang="el-GR" dirty="0" smtClean="0"/>
          </a:p>
          <a:p>
            <a:pPr>
              <a:buFont typeface="Wingdings" pitchFamily="2" charset="2"/>
              <a:buChar char="ü"/>
            </a:pPr>
            <a:r>
              <a:rPr lang="el-GR" dirty="0" smtClean="0"/>
              <a:t>Τα λευκά αιμοσφαίρια εμφανίζονται στα ούρα υγιών ατόμων σε μικρούς αριθμούς (&lt;10/</a:t>
            </a:r>
            <a:r>
              <a:rPr lang="en-US" dirty="0" smtClean="0"/>
              <a:t>ml</a:t>
            </a:r>
            <a:r>
              <a:rPr lang="el-GR" dirty="0" smtClean="0"/>
              <a:t>). Μεγαλύτερος αριθμός είναι παθολογικός.</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20796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85918" y="1428736"/>
            <a:ext cx="5214974" cy="461665"/>
          </a:xfrm>
          <a:prstGeom prst="rect">
            <a:avLst/>
          </a:prstGeom>
          <a:noFill/>
        </p:spPr>
        <p:txBody>
          <a:bodyPr wrap="square" rtlCol="0">
            <a:spAutoFit/>
          </a:bodyPr>
          <a:lstStyle/>
          <a:p>
            <a:pPr lvl="0" algn="ctr"/>
            <a:r>
              <a:rPr lang="el-GR" sz="2400" b="1" dirty="0" smtClean="0"/>
              <a:t>Καλλιέργεια ούρων</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85918" y="785794"/>
            <a:ext cx="5572164" cy="861774"/>
          </a:xfrm>
          <a:prstGeom prst="rect">
            <a:avLst/>
          </a:prstGeom>
          <a:noFill/>
          <a:ln>
            <a:solidFill>
              <a:schemeClr val="accent2"/>
            </a:solidFill>
          </a:ln>
        </p:spPr>
        <p:txBody>
          <a:bodyPr wrap="square" rtlCol="0">
            <a:spAutoFit/>
          </a:bodyPr>
          <a:lstStyle/>
          <a:p>
            <a:pPr algn="ctr"/>
            <a:r>
              <a:rPr lang="el-GR" b="1" dirty="0" smtClean="0">
                <a:solidFill>
                  <a:schemeClr val="bg1"/>
                </a:solidFill>
              </a:rPr>
              <a:t>Ουρολοίμωξη</a:t>
            </a:r>
            <a:endParaRPr lang="el-GR" dirty="0" smtClean="0">
              <a:solidFill>
                <a:schemeClr val="bg1"/>
              </a:solidFill>
            </a:endParaRPr>
          </a:p>
          <a:p>
            <a:pPr algn="ctr"/>
            <a:r>
              <a:rPr lang="el-GR" sz="1600" dirty="0" smtClean="0">
                <a:solidFill>
                  <a:schemeClr val="bg1"/>
                </a:solidFill>
              </a:rPr>
              <a:t>Μόλυνση του ουροποιητικού συστήματος από μικροοργανισμούς, με πιο συχνό αίτιο τα βακτήρια </a:t>
            </a:r>
            <a:endParaRPr lang="el-GR" sz="1600" dirty="0">
              <a:solidFill>
                <a:schemeClr val="bg1"/>
              </a:solidFill>
            </a:endParaRPr>
          </a:p>
        </p:txBody>
      </p:sp>
      <p:graphicFrame>
        <p:nvGraphicFramePr>
          <p:cNvPr id="5" name="4 - Διάγραμμα"/>
          <p:cNvGraphicFramePr/>
          <p:nvPr/>
        </p:nvGraphicFramePr>
        <p:xfrm>
          <a:off x="1524000"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63688" y="692696"/>
            <a:ext cx="6624736" cy="590931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Ποσοτική καλλιέργεια ούρων</a:t>
            </a:r>
          </a:p>
          <a:p>
            <a:r>
              <a:rPr lang="el-GR" dirty="0" smtClean="0"/>
              <a:t>Φυσιολογικά το ουροποιητικό σύστημα είναι στείρο μικροβίων και μόνο το κάτω άκρο της ουρήθρας αποικίζεται από μικροοργανισμούς, οι οποίοι μπορεί να επιμολύνουν το δείγμα των ούρων.</a:t>
            </a:r>
          </a:p>
          <a:p>
            <a:r>
              <a:rPr lang="el-GR" dirty="0" smtClean="0"/>
              <a:t>Είναι σημαντικό κατά την εργαστηριακή διάγνωση να διαχωρίζεται η λοίμωξη από την επιμόλυνση, η οποία γίνεται με ποσοτική καλλιέργεια των ούρων.</a:t>
            </a:r>
          </a:p>
          <a:p>
            <a:r>
              <a:rPr lang="el-GR" dirty="0" smtClean="0"/>
              <a:t>Γενικά:</a:t>
            </a:r>
          </a:p>
          <a:p>
            <a:pPr>
              <a:buFont typeface="Wingdings" pitchFamily="2" charset="2"/>
              <a:buChar char="§"/>
            </a:pPr>
            <a:r>
              <a:rPr lang="el-GR" dirty="0" smtClean="0"/>
              <a:t>Τα ούρα σε μία λοίμωξη περιέχουν  ένα είδος μικροβίων.</a:t>
            </a:r>
          </a:p>
          <a:p>
            <a:pPr>
              <a:buFont typeface="Wingdings" pitchFamily="2" charset="2"/>
              <a:buChar char="§"/>
            </a:pPr>
            <a:r>
              <a:rPr lang="el-GR" dirty="0" smtClean="0"/>
              <a:t>Το μικρόβιο είναι υπεύθυνο για την λοίμωξη όταν το πλήθος του είναι &gt;10</a:t>
            </a:r>
            <a:r>
              <a:rPr lang="el-GR" baseline="30000" dirty="0" smtClean="0"/>
              <a:t>5</a:t>
            </a:r>
            <a:r>
              <a:rPr lang="el-GR" dirty="0" smtClean="0"/>
              <a:t> μικρόβια/</a:t>
            </a:r>
            <a:r>
              <a:rPr lang="en-US" dirty="0" smtClean="0"/>
              <a:t>ml </a:t>
            </a:r>
            <a:r>
              <a:rPr lang="el-GR" dirty="0" smtClean="0"/>
              <a:t>ούρων</a:t>
            </a:r>
          </a:p>
          <a:p>
            <a:pPr>
              <a:buFont typeface="Wingdings" pitchFamily="2" charset="2"/>
              <a:buChar char="§"/>
            </a:pPr>
            <a:r>
              <a:rPr lang="el-GR" dirty="0" smtClean="0"/>
              <a:t>Όταν το πλήθος είναι &lt; 10</a:t>
            </a:r>
            <a:r>
              <a:rPr lang="el-GR" baseline="30000" dirty="0" smtClean="0"/>
              <a:t>4</a:t>
            </a:r>
            <a:r>
              <a:rPr lang="el-GR" dirty="0" smtClean="0"/>
              <a:t> μικρόβια/</a:t>
            </a:r>
            <a:r>
              <a:rPr lang="en-US" dirty="0" smtClean="0"/>
              <a:t>ml </a:t>
            </a:r>
            <a:r>
              <a:rPr lang="el-GR" dirty="0" smtClean="0"/>
              <a:t>ούρων  είναι επιμόλυνση</a:t>
            </a:r>
          </a:p>
          <a:p>
            <a:pPr>
              <a:buFont typeface="Wingdings" pitchFamily="2" charset="2"/>
              <a:buChar char="§"/>
            </a:pPr>
            <a:r>
              <a:rPr lang="el-GR" dirty="0" smtClean="0"/>
              <a:t>Όταν το πλήθος κυμαίνεται ανάμεσα 10</a:t>
            </a:r>
            <a:r>
              <a:rPr lang="el-GR" baseline="30000" dirty="0" smtClean="0"/>
              <a:t>4 </a:t>
            </a:r>
            <a:r>
              <a:rPr lang="el-GR" dirty="0" smtClean="0"/>
              <a:t>– 10</a:t>
            </a:r>
            <a:r>
              <a:rPr lang="el-GR" baseline="30000" dirty="0" smtClean="0"/>
              <a:t>5</a:t>
            </a:r>
            <a:r>
              <a:rPr lang="el-GR" dirty="0" smtClean="0"/>
              <a:t> ο διαχωρισμός είναι δύσκολος και αποτελεί τη γκρίζα ζώνη.</a:t>
            </a:r>
          </a:p>
          <a:p>
            <a:pPr>
              <a:buFont typeface="Wingdings" pitchFamily="2" charset="2"/>
              <a:buChar char="§"/>
            </a:pPr>
            <a:r>
              <a:rPr lang="el-GR" dirty="0" smtClean="0"/>
              <a:t>Αν η συλλογή των ούρων έχει γίνει με </a:t>
            </a:r>
            <a:r>
              <a:rPr lang="el-GR" dirty="0" err="1" smtClean="0"/>
              <a:t>υπερηβική</a:t>
            </a:r>
            <a:r>
              <a:rPr lang="el-GR" dirty="0" smtClean="0"/>
              <a:t> παρακέντηση ή από καθετήρα οποιοσδήποτε αριθμός μικροβίων είναι ενδεικτικός λοίμωξης, γιατί δεν υπάρχει περίπτωση επιμόλυνσης</a:t>
            </a:r>
          </a:p>
          <a:p>
            <a:pPr>
              <a:buFont typeface="Wingdings" pitchFamily="2" charset="2"/>
              <a:buChar char="§"/>
            </a:pPr>
            <a:r>
              <a:rPr lang="el-GR" dirty="0" smtClean="0"/>
              <a:t>Αν η λοίμωξη αφορά άλλα μέρη του ουροποιητικού συστήματος εκτός της κύστης, ο αριθμός των μικροβίων μπορεί να είναι πολύ μικρός. </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74522" y="2000240"/>
            <a:ext cx="4357718" cy="3416320"/>
          </a:xfrm>
          <a:prstGeom prst="rect">
            <a:avLst/>
          </a:prstGeom>
          <a:noFill/>
          <a:ln>
            <a:solidFill>
              <a:schemeClr val="tx2">
                <a:lumMod val="60000"/>
                <a:lumOff val="40000"/>
              </a:schemeClr>
            </a:solidFill>
          </a:ln>
        </p:spPr>
        <p:txBody>
          <a:bodyPr wrap="square" rtlCol="0">
            <a:spAutoFit/>
          </a:bodyPr>
          <a:lstStyle/>
          <a:p>
            <a:pPr algn="ctr"/>
            <a:r>
              <a:rPr lang="el-GR" b="1" dirty="0" smtClean="0"/>
              <a:t>ΠΟΣΟΤΙΚΗ ΚΑΛΛΙΕΡΓΕΙΑ ΟΥΡΩΝ</a:t>
            </a:r>
            <a:endParaRPr lang="el-GR" dirty="0" smtClean="0"/>
          </a:p>
          <a:p>
            <a:r>
              <a:rPr lang="el-GR" b="1" dirty="0" smtClean="0"/>
              <a:t> </a:t>
            </a:r>
            <a:endParaRPr lang="el-GR" dirty="0" smtClean="0"/>
          </a:p>
          <a:p>
            <a:r>
              <a:rPr lang="el-GR" b="1" u="sng" dirty="0" smtClean="0"/>
              <a:t>1</a:t>
            </a:r>
            <a:r>
              <a:rPr lang="el-GR" b="1" u="sng" baseline="30000" dirty="0" smtClean="0"/>
              <a:t>ος</a:t>
            </a:r>
            <a:r>
              <a:rPr lang="el-GR" b="1" u="sng" dirty="0" smtClean="0"/>
              <a:t>  τρόπος:</a:t>
            </a:r>
            <a:r>
              <a:rPr lang="el-GR" b="1" dirty="0" smtClean="0"/>
              <a:t> Διαδοχικές αραιώσεις και καλλιέργεια των αραιώσεων</a:t>
            </a:r>
            <a:endParaRPr lang="en-US" b="1" dirty="0" smtClean="0"/>
          </a:p>
          <a:p>
            <a:endParaRPr lang="el-GR" dirty="0" smtClean="0"/>
          </a:p>
          <a:p>
            <a:r>
              <a:rPr lang="el-GR" dirty="0" smtClean="0"/>
              <a:t>Ο υπολογισμός των αποικιών γίνεται με μέτρηση των αποικιών εκείνης της αραίωσης που είναι δυνατή η μέτρηση</a:t>
            </a:r>
            <a:endParaRPr lang="en-US" dirty="0" smtClean="0"/>
          </a:p>
          <a:p>
            <a:endParaRPr lang="el-GR" dirty="0" smtClean="0"/>
          </a:p>
          <a:p>
            <a:r>
              <a:rPr lang="el-GR" dirty="0" smtClean="0"/>
              <a:t>Ο αριθμός των αποικιών ανάγεται σε αριθμό βακτηρίων/</a:t>
            </a:r>
            <a:r>
              <a:rPr lang="en-US" dirty="0" smtClean="0"/>
              <a:t>ml</a:t>
            </a:r>
            <a:r>
              <a:rPr lang="el-GR" dirty="0" smtClean="0"/>
              <a:t> (</a:t>
            </a:r>
            <a:r>
              <a:rPr lang="en-US" dirty="0" err="1" smtClean="0"/>
              <a:t>cfu</a:t>
            </a:r>
            <a:r>
              <a:rPr lang="el-GR" dirty="0" smtClean="0"/>
              <a:t>/</a:t>
            </a:r>
            <a:r>
              <a:rPr lang="en-US" dirty="0" smtClean="0"/>
              <a:t>ml</a:t>
            </a:r>
            <a:r>
              <a:rPr lang="el-GR" dirty="0" smtClean="0"/>
              <a:t>)</a:t>
            </a:r>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28596" y="714356"/>
            <a:ext cx="8001056" cy="5632311"/>
          </a:xfrm>
          <a:prstGeom prst="rect">
            <a:avLst/>
          </a:prstGeom>
          <a:noFill/>
        </p:spPr>
        <p:txBody>
          <a:bodyPr wrap="square" rtlCol="0">
            <a:spAutoFit/>
          </a:bodyPr>
          <a:lstStyle/>
          <a:p>
            <a:pPr algn="ctr"/>
            <a:r>
              <a:rPr lang="el-GR" b="1" dirty="0" smtClean="0">
                <a:solidFill>
                  <a:schemeClr val="bg1"/>
                </a:solidFill>
              </a:rPr>
              <a:t>ΠΟΣΟΤΙΚΗ ΚΑΛΛΙΕΡΓΕΙΑ ΟΥΡΩΝ</a:t>
            </a:r>
          </a:p>
          <a:p>
            <a:pPr algn="ctr"/>
            <a:endParaRPr lang="el-GR" dirty="0" smtClean="0">
              <a:solidFill>
                <a:schemeClr val="bg1"/>
              </a:solidFill>
            </a:endParaRPr>
          </a:p>
          <a:p>
            <a:r>
              <a:rPr lang="el-GR" b="1" u="sng" dirty="0" smtClean="0">
                <a:solidFill>
                  <a:schemeClr val="bg1"/>
                </a:solidFill>
              </a:rPr>
              <a:t>2</a:t>
            </a:r>
            <a:r>
              <a:rPr lang="el-GR" b="1" u="sng" baseline="30000" dirty="0" smtClean="0">
                <a:solidFill>
                  <a:schemeClr val="bg1"/>
                </a:solidFill>
              </a:rPr>
              <a:t>ος</a:t>
            </a:r>
            <a:r>
              <a:rPr lang="el-GR" b="1" u="sng" dirty="0" smtClean="0">
                <a:solidFill>
                  <a:schemeClr val="bg1"/>
                </a:solidFill>
              </a:rPr>
              <a:t> τρόπος: </a:t>
            </a:r>
            <a:r>
              <a:rPr lang="el-GR" b="1" dirty="0" smtClean="0">
                <a:solidFill>
                  <a:schemeClr val="bg1"/>
                </a:solidFill>
              </a:rPr>
              <a:t> με κρικοφόρο στυλεό μιας χρήσης των 10μ</a:t>
            </a:r>
            <a:r>
              <a:rPr lang="en-US" b="1" dirty="0" smtClean="0">
                <a:solidFill>
                  <a:schemeClr val="bg1"/>
                </a:solidFill>
              </a:rPr>
              <a:t>l</a:t>
            </a:r>
            <a:r>
              <a:rPr lang="el-GR" b="1" dirty="0" smtClean="0">
                <a:solidFill>
                  <a:schemeClr val="bg1"/>
                </a:solidFill>
              </a:rPr>
              <a:t> (0,01</a:t>
            </a:r>
            <a:r>
              <a:rPr lang="en-US" b="1" dirty="0" smtClean="0">
                <a:solidFill>
                  <a:schemeClr val="bg1"/>
                </a:solidFill>
              </a:rPr>
              <a:t>ml</a:t>
            </a:r>
            <a:r>
              <a:rPr lang="el-GR" b="1" dirty="0" smtClean="0">
                <a:solidFill>
                  <a:schemeClr val="bg1"/>
                </a:solidFill>
              </a:rPr>
              <a:t>) ή 1μ</a:t>
            </a:r>
            <a:r>
              <a:rPr lang="en-US" b="1" dirty="0" smtClean="0">
                <a:solidFill>
                  <a:schemeClr val="bg1"/>
                </a:solidFill>
              </a:rPr>
              <a:t>l</a:t>
            </a:r>
            <a:r>
              <a:rPr lang="el-GR" b="1" dirty="0" smtClean="0">
                <a:solidFill>
                  <a:schemeClr val="bg1"/>
                </a:solidFill>
              </a:rPr>
              <a:t> (0,001</a:t>
            </a:r>
            <a:r>
              <a:rPr lang="en-US" b="1" dirty="0" smtClean="0">
                <a:solidFill>
                  <a:schemeClr val="bg1"/>
                </a:solidFill>
              </a:rPr>
              <a:t>ml</a:t>
            </a:r>
            <a:r>
              <a:rPr lang="el-GR" b="1" dirty="0" smtClean="0">
                <a:solidFill>
                  <a:schemeClr val="bg1"/>
                </a:solidFill>
              </a:rPr>
              <a:t>) </a:t>
            </a:r>
            <a:endParaRPr lang="el-GR" dirty="0" smtClean="0">
              <a:solidFill>
                <a:schemeClr val="bg1"/>
              </a:solidFill>
            </a:endParaRPr>
          </a:p>
          <a:p>
            <a:r>
              <a:rPr lang="el-GR" dirty="0" smtClean="0"/>
              <a:t>► Ο κρίκος εμποτίζεται στα ούρα</a:t>
            </a:r>
          </a:p>
          <a:p>
            <a:r>
              <a:rPr lang="el-GR" dirty="0" smtClean="0"/>
              <a:t>► Ομοιόμορφη επίστρωση σε θρεπτικό υλικό:</a:t>
            </a:r>
          </a:p>
          <a:p>
            <a:r>
              <a:rPr lang="el-GR" dirty="0" smtClean="0"/>
              <a:t>► Επώαση στους 37</a:t>
            </a:r>
            <a:r>
              <a:rPr lang="el-GR" baseline="30000" dirty="0" smtClean="0"/>
              <a:t>ο</a:t>
            </a:r>
            <a:r>
              <a:rPr lang="el-GR" dirty="0" smtClean="0"/>
              <a:t> </a:t>
            </a:r>
            <a:r>
              <a:rPr lang="en-US" dirty="0" smtClean="0"/>
              <a:t>C</a:t>
            </a:r>
            <a:r>
              <a:rPr lang="el-GR" dirty="0" smtClean="0"/>
              <a:t>, 24 για ώρες</a:t>
            </a:r>
          </a:p>
          <a:p>
            <a:r>
              <a:rPr lang="el-GR" dirty="0" smtClean="0"/>
              <a:t>► Μέτρηση των αποικιών</a:t>
            </a:r>
          </a:p>
          <a:p>
            <a:r>
              <a:rPr lang="el-GR" dirty="0" smtClean="0"/>
              <a:t> </a:t>
            </a:r>
          </a:p>
          <a:p>
            <a:r>
              <a:rPr lang="el-GR" dirty="0" smtClean="0"/>
              <a:t>Αναγωγή σε </a:t>
            </a:r>
            <a:r>
              <a:rPr lang="en-US" dirty="0" err="1" smtClean="0"/>
              <a:t>cfu</a:t>
            </a:r>
            <a:r>
              <a:rPr lang="el-GR" dirty="0" smtClean="0"/>
              <a:t>/</a:t>
            </a:r>
            <a:r>
              <a:rPr lang="en-US" dirty="0" smtClean="0"/>
              <a:t>ml</a:t>
            </a:r>
            <a:endParaRPr lang="el-GR" dirty="0" smtClean="0"/>
          </a:p>
          <a:p>
            <a:r>
              <a:rPr lang="el-GR" dirty="0" smtClean="0"/>
              <a:t>Π.χ.  μετρώνται 30 αποικίες</a:t>
            </a:r>
          </a:p>
          <a:p>
            <a:r>
              <a:rPr lang="el-GR" dirty="0" smtClean="0"/>
              <a:t>Αν έχει χρησιμοποιηθεί κρίκος των 10μ</a:t>
            </a:r>
            <a:r>
              <a:rPr lang="en-US" dirty="0" smtClean="0"/>
              <a:t>l</a:t>
            </a:r>
            <a:r>
              <a:rPr lang="el-GR" dirty="0" smtClean="0"/>
              <a:t>:</a:t>
            </a:r>
          </a:p>
          <a:p>
            <a:r>
              <a:rPr lang="el-GR" dirty="0" smtClean="0"/>
              <a:t>30 αποικίες σε 0,01</a:t>
            </a:r>
            <a:r>
              <a:rPr lang="en-US" dirty="0" smtClean="0"/>
              <a:t>ml</a:t>
            </a:r>
            <a:endParaRPr lang="el-GR" dirty="0" smtClean="0"/>
          </a:p>
          <a:p>
            <a:r>
              <a:rPr lang="el-GR" dirty="0" smtClean="0"/>
              <a:t>30</a:t>
            </a:r>
            <a:r>
              <a:rPr lang="en-US" dirty="0" smtClean="0"/>
              <a:t>X</a:t>
            </a:r>
            <a:r>
              <a:rPr lang="el-GR" dirty="0" smtClean="0"/>
              <a:t>100 = 3000 αποικίες/</a:t>
            </a:r>
            <a:r>
              <a:rPr lang="en-US" dirty="0" smtClean="0"/>
              <a:t>ml</a:t>
            </a:r>
            <a:r>
              <a:rPr lang="el-GR" dirty="0" smtClean="0"/>
              <a:t> (</a:t>
            </a:r>
            <a:r>
              <a:rPr lang="en-US" dirty="0" err="1" smtClean="0"/>
              <a:t>cfu</a:t>
            </a:r>
            <a:r>
              <a:rPr lang="el-GR" dirty="0" smtClean="0"/>
              <a:t>/</a:t>
            </a:r>
            <a:r>
              <a:rPr lang="en-US" dirty="0" smtClean="0"/>
              <a:t>ml</a:t>
            </a:r>
            <a:r>
              <a:rPr lang="el-GR" dirty="0" smtClean="0"/>
              <a:t>)</a:t>
            </a:r>
          </a:p>
          <a:p>
            <a:r>
              <a:rPr lang="el-GR" dirty="0" smtClean="0"/>
              <a:t> </a:t>
            </a:r>
          </a:p>
          <a:p>
            <a:r>
              <a:rPr lang="el-GR" dirty="0" smtClean="0"/>
              <a:t>Αν έχει χρησιμοποιηθεί κρίκος του1μ</a:t>
            </a:r>
            <a:r>
              <a:rPr lang="en-US" dirty="0" smtClean="0"/>
              <a:t>l</a:t>
            </a:r>
            <a:r>
              <a:rPr lang="el-GR" dirty="0" smtClean="0"/>
              <a:t>:</a:t>
            </a:r>
          </a:p>
          <a:p>
            <a:r>
              <a:rPr lang="el-GR" dirty="0" smtClean="0"/>
              <a:t>30 αποικίες σε 0,001 </a:t>
            </a:r>
            <a:r>
              <a:rPr lang="en-US" dirty="0" smtClean="0"/>
              <a:t>ml</a:t>
            </a:r>
            <a:endParaRPr lang="el-GR" dirty="0" smtClean="0"/>
          </a:p>
          <a:p>
            <a:r>
              <a:rPr lang="el-GR" dirty="0" smtClean="0"/>
              <a:t>30Χ1000 =30000 αποικίες/ </a:t>
            </a:r>
            <a:r>
              <a:rPr lang="en-US" dirty="0" smtClean="0"/>
              <a:t>ml</a:t>
            </a:r>
            <a:r>
              <a:rPr lang="el-GR" dirty="0" smtClean="0"/>
              <a:t> (</a:t>
            </a:r>
            <a:r>
              <a:rPr lang="en-US" dirty="0" err="1" smtClean="0"/>
              <a:t>cfu</a:t>
            </a:r>
            <a:r>
              <a:rPr lang="el-GR" dirty="0" smtClean="0"/>
              <a:t>/</a:t>
            </a:r>
            <a:r>
              <a:rPr lang="en-US" dirty="0" smtClean="0"/>
              <a:t>ml</a:t>
            </a:r>
            <a:r>
              <a:rPr lang="el-GR" dirty="0" smtClean="0"/>
              <a:t>)</a:t>
            </a:r>
          </a:p>
          <a:p>
            <a:r>
              <a:rPr lang="el-GR" b="1" dirty="0" smtClean="0"/>
              <a:t>Αν αναπτυχθούν δύο είδη αποικιών θα μετρηθούν χωριστά το κάθε είδος</a:t>
            </a:r>
            <a:endParaRPr lang="el-GR" dirty="0" smtClean="0"/>
          </a:p>
          <a:p>
            <a:r>
              <a:rPr lang="el-GR" b="1" dirty="0" smtClean="0"/>
              <a:t>Αν αναπτυχθούν τρία ή παραπάνω είδη αποικιών, το δείγμα θεωρείται ακατάλληλο και γίνεται επανάληψη της λήψης δείγματος</a:t>
            </a:r>
            <a:endParaRPr lang="el-GR" dirty="0"/>
          </a:p>
        </p:txBody>
      </p:sp>
      <p:sp>
        <p:nvSpPr>
          <p:cNvPr id="1026" name="Oval 2"/>
          <p:cNvSpPr>
            <a:spLocks noChangeArrowheads="1"/>
          </p:cNvSpPr>
          <p:nvPr/>
        </p:nvSpPr>
        <p:spPr bwMode="auto">
          <a:xfrm>
            <a:off x="5572132" y="2928934"/>
            <a:ext cx="1828800" cy="1828800"/>
          </a:xfrm>
          <a:prstGeom prst="ellipse">
            <a:avLst/>
          </a:prstGeom>
          <a:solidFill>
            <a:srgbClr val="FFFFFF"/>
          </a:solidFill>
          <a:ln w="9525">
            <a:solidFill>
              <a:srgbClr val="8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cxnSp>
        <p:nvCxnSpPr>
          <p:cNvPr id="7" name="6 - Ευθεία γραμμή σύνδεσης"/>
          <p:cNvCxnSpPr>
            <a:stCxn id="1026" idx="0"/>
            <a:endCxn id="1026" idx="4"/>
          </p:cNvCxnSpPr>
          <p:nvPr/>
        </p:nvCxnSpPr>
        <p:spPr>
          <a:xfrm rot="16200000" flipH="1">
            <a:off x="5572132" y="3843334"/>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a:endCxn id="1026" idx="7"/>
          </p:cNvCxnSpPr>
          <p:nvPr/>
        </p:nvCxnSpPr>
        <p:spPr>
          <a:xfrm>
            <a:off x="6215074" y="3000372"/>
            <a:ext cx="918036" cy="196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a:stCxn id="1026" idx="7"/>
            <a:endCxn id="1026" idx="1"/>
          </p:cNvCxnSpPr>
          <p:nvPr/>
        </p:nvCxnSpPr>
        <p:spPr>
          <a:xfrm rot="16200000" flipV="1">
            <a:off x="6486532" y="2550177"/>
            <a:ext cx="1588" cy="1293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a:stCxn id="1026" idx="1"/>
          </p:cNvCxnSpPr>
          <p:nvPr/>
        </p:nvCxnSpPr>
        <p:spPr>
          <a:xfrm rot="16200000" flipH="1">
            <a:off x="6447176" y="2589532"/>
            <a:ext cx="160807" cy="137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rot="10800000" flipV="1">
            <a:off x="5643570" y="3357562"/>
            <a:ext cx="157163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5643570" y="3429000"/>
            <a:ext cx="1714512"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rot="10800000">
            <a:off x="5643570" y="3571876"/>
            <a:ext cx="1721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5572132" y="3586170"/>
            <a:ext cx="1785950" cy="128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rot="10800000">
            <a:off x="5643570" y="3714752"/>
            <a:ext cx="1721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a:off x="5572132" y="3714752"/>
            <a:ext cx="1785950" cy="128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rot="10800000">
            <a:off x="5643570" y="3857628"/>
            <a:ext cx="1721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a:off x="5572132" y="3857628"/>
            <a:ext cx="1785950" cy="128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rot="10800000">
            <a:off x="5643570" y="4000504"/>
            <a:ext cx="1721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a:off x="5572132" y="4000504"/>
            <a:ext cx="1785950" cy="128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rot="10800000">
            <a:off x="5572132" y="4143380"/>
            <a:ext cx="1721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5715009" y="4143380"/>
            <a:ext cx="1500199" cy="142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10800000" flipV="1">
            <a:off x="5715008" y="4286256"/>
            <a:ext cx="157163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rot="16200000" flipH="1">
            <a:off x="6393669" y="3750472"/>
            <a:ext cx="160807" cy="137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16200000" flipV="1">
            <a:off x="6432230" y="3854786"/>
            <a:ext cx="1588" cy="1293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5857884" y="4500570"/>
            <a:ext cx="918036" cy="19638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1428736"/>
            <a:ext cx="4929222" cy="4801314"/>
          </a:xfrm>
          <a:prstGeom prst="rect">
            <a:avLst/>
          </a:prstGeom>
          <a:noFill/>
          <a:ln>
            <a:solidFill>
              <a:schemeClr val="accent2">
                <a:lumMod val="75000"/>
              </a:schemeClr>
            </a:solidFill>
          </a:ln>
        </p:spPr>
        <p:txBody>
          <a:bodyPr wrap="square" rtlCol="0">
            <a:spAutoFit/>
          </a:bodyPr>
          <a:lstStyle/>
          <a:p>
            <a:pPr algn="ctr"/>
            <a:r>
              <a:rPr lang="el-GR" b="1" dirty="0" smtClean="0">
                <a:solidFill>
                  <a:schemeClr val="bg1"/>
                </a:solidFill>
              </a:rPr>
              <a:t>ΠΟΣΟΤΙΚΗ ΚΑΛΛΙΕΡΓΕΙΑ ΟΥΡΩΝ</a:t>
            </a:r>
          </a:p>
          <a:p>
            <a:pPr algn="ctr"/>
            <a:endParaRPr lang="el-GR" b="1" dirty="0" smtClean="0">
              <a:solidFill>
                <a:schemeClr val="bg1"/>
              </a:solidFill>
            </a:endParaRPr>
          </a:p>
          <a:p>
            <a:r>
              <a:rPr lang="el-GR" b="1" dirty="0" smtClean="0"/>
              <a:t> </a:t>
            </a:r>
            <a:r>
              <a:rPr lang="el-GR" b="1" u="sng" dirty="0" smtClean="0"/>
              <a:t>3</a:t>
            </a:r>
            <a:r>
              <a:rPr lang="el-GR" b="1" u="sng" baseline="30000" dirty="0" smtClean="0"/>
              <a:t>ος</a:t>
            </a:r>
            <a:r>
              <a:rPr lang="el-GR" b="1" u="sng" dirty="0" smtClean="0"/>
              <a:t> τρόπος:  </a:t>
            </a:r>
            <a:r>
              <a:rPr lang="el-GR" b="1" dirty="0" smtClean="0"/>
              <a:t>Αδρή μέτρηση με </a:t>
            </a:r>
            <a:r>
              <a:rPr lang="en-US" b="1" dirty="0" smtClean="0"/>
              <a:t>slides</a:t>
            </a:r>
            <a:r>
              <a:rPr lang="el-GR" b="1" dirty="0" smtClean="0"/>
              <a:t> (</a:t>
            </a:r>
            <a:r>
              <a:rPr lang="en-US" b="1" dirty="0" err="1" smtClean="0"/>
              <a:t>Uricult</a:t>
            </a:r>
            <a:r>
              <a:rPr lang="el-GR" b="1" dirty="0" smtClean="0"/>
              <a:t>) </a:t>
            </a:r>
            <a:endParaRPr lang="el-GR" dirty="0" smtClean="0"/>
          </a:p>
          <a:p>
            <a:r>
              <a:rPr lang="el-GR" dirty="0" smtClean="0"/>
              <a:t>► Τα </a:t>
            </a:r>
            <a:r>
              <a:rPr lang="en-US" dirty="0" smtClean="0"/>
              <a:t>slides </a:t>
            </a:r>
            <a:r>
              <a:rPr lang="el-GR" dirty="0" smtClean="0"/>
              <a:t>καλύπτονται με 3 θρεπτικά υλικά:</a:t>
            </a:r>
          </a:p>
          <a:p>
            <a:r>
              <a:rPr lang="el-GR" dirty="0" smtClean="0"/>
              <a:t>● Η μία πλευρά με υλικό </a:t>
            </a:r>
            <a:r>
              <a:rPr lang="en-US" dirty="0" err="1" smtClean="0"/>
              <a:t>cled</a:t>
            </a:r>
            <a:r>
              <a:rPr lang="el-GR" dirty="0" smtClean="0"/>
              <a:t> (μέτρηση ολικού μικροβιακού φορτίου)</a:t>
            </a:r>
          </a:p>
          <a:p>
            <a:r>
              <a:rPr lang="el-GR" dirty="0" smtClean="0"/>
              <a:t>● Η άλλη πλευρά με καστανοκόκκινο </a:t>
            </a:r>
            <a:r>
              <a:rPr lang="en-US" dirty="0" smtClean="0"/>
              <a:t>MacConkey </a:t>
            </a:r>
            <a:r>
              <a:rPr lang="el-GR" dirty="0" smtClean="0"/>
              <a:t>(μέτρηση </a:t>
            </a:r>
            <a:r>
              <a:rPr lang="en-US" dirty="0" smtClean="0"/>
              <a:t>Gram</a:t>
            </a:r>
            <a:r>
              <a:rPr lang="el-GR" dirty="0" smtClean="0"/>
              <a:t> (-) βακτηρίων) και άχρωμο εκλεκτικό υλικό ανάπτυξης της </a:t>
            </a:r>
            <a:r>
              <a:rPr lang="en-US" dirty="0" smtClean="0"/>
              <a:t>E</a:t>
            </a:r>
            <a:r>
              <a:rPr lang="el-GR" dirty="0" smtClean="0"/>
              <a:t>. </a:t>
            </a:r>
            <a:r>
              <a:rPr lang="en-US" dirty="0" smtClean="0"/>
              <a:t>coli</a:t>
            </a:r>
            <a:endParaRPr lang="el-GR" dirty="0" smtClean="0"/>
          </a:p>
          <a:p>
            <a:r>
              <a:rPr lang="el-GR" dirty="0" smtClean="0"/>
              <a:t> </a:t>
            </a:r>
          </a:p>
          <a:p>
            <a:r>
              <a:rPr lang="el-GR" dirty="0" smtClean="0"/>
              <a:t>► Τα ούρα πρέπει να εμβολιάζονται αμέσως.  Αν είναι απαραίτητο να αποθηκευθούν, φυλάσσονται στους 2-8</a:t>
            </a:r>
            <a:r>
              <a:rPr lang="en-US" baseline="30000" dirty="0" smtClean="0"/>
              <a:t>o </a:t>
            </a:r>
            <a:r>
              <a:rPr lang="en-US" dirty="0" smtClean="0"/>
              <a:t>C</a:t>
            </a:r>
            <a:r>
              <a:rPr lang="el-GR" dirty="0" smtClean="0"/>
              <a:t> και όχι περισσότερο από 24 ώρες.</a:t>
            </a:r>
          </a:p>
          <a:p>
            <a:r>
              <a:rPr lang="el-GR" dirty="0" smtClean="0"/>
              <a:t> </a:t>
            </a:r>
          </a:p>
          <a:p>
            <a:r>
              <a:rPr lang="el-GR" dirty="0" smtClean="0"/>
              <a:t>► Αν το άτομο λαμβάνει φάρμακα, τα ούρα πρέπει να εξετάζονται 48 τουλάχιστον ώρες από τη λήψη της τελευταίας δόσης φαρμάκου</a:t>
            </a:r>
            <a:r>
              <a:rPr lang="el-GR" b="1" dirty="0" smtClean="0"/>
              <a:t>.</a:t>
            </a:r>
            <a:endParaRPr lang="el-GR" dirty="0"/>
          </a:p>
        </p:txBody>
      </p:sp>
      <p:pic>
        <p:nvPicPr>
          <p:cNvPr id="2050" name="Picture 2" descr="ANd9GcTGkAz7cBHuWCaYCuD_40zyuFTgbeEivLPVs444Qm0TAh70b2755XY6aYq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00760" y="2571744"/>
            <a:ext cx="2400300"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5720" y="1714488"/>
            <a:ext cx="4857784" cy="4585871"/>
          </a:xfrm>
          <a:prstGeom prst="rect">
            <a:avLst/>
          </a:prstGeom>
          <a:noFill/>
          <a:ln>
            <a:solidFill>
              <a:schemeClr val="tx2">
                <a:lumMod val="60000"/>
                <a:lumOff val="40000"/>
              </a:schemeClr>
            </a:solidFill>
          </a:ln>
        </p:spPr>
        <p:txBody>
          <a:bodyPr wrap="square" rtlCol="0">
            <a:spAutoFit/>
          </a:bodyPr>
          <a:lstStyle/>
          <a:p>
            <a:pPr lvl="0" algn="ctr"/>
            <a:r>
              <a:rPr lang="el-GR" b="1" dirty="0" smtClean="0"/>
              <a:t>Μέθοδος</a:t>
            </a:r>
          </a:p>
          <a:p>
            <a:pPr lvl="0" algn="ctr"/>
            <a:endParaRPr lang="el-GR" b="1" dirty="0" smtClean="0"/>
          </a:p>
          <a:p>
            <a:pPr lvl="0">
              <a:buFont typeface="Wingdings" pitchFamily="2" charset="2"/>
              <a:buChar char="§"/>
            </a:pPr>
            <a:r>
              <a:rPr lang="el-GR" sz="1600" dirty="0" smtClean="0"/>
              <a:t>Ξεβιδώνουμε το </a:t>
            </a:r>
            <a:r>
              <a:rPr lang="en-US" sz="1600" dirty="0" smtClean="0"/>
              <a:t>slide</a:t>
            </a:r>
            <a:r>
              <a:rPr lang="el-GR" sz="1600" dirty="0" smtClean="0"/>
              <a:t> από το σωληνάριο χωρίς να αγγίξουμε τις επιφάνειες των υλικών</a:t>
            </a:r>
          </a:p>
          <a:p>
            <a:pPr lvl="0">
              <a:buFont typeface="Wingdings" pitchFamily="2" charset="2"/>
              <a:buChar char="§"/>
            </a:pPr>
            <a:r>
              <a:rPr lang="el-GR" sz="1600" dirty="0" smtClean="0"/>
              <a:t>Κρατώντας το </a:t>
            </a:r>
            <a:r>
              <a:rPr lang="en-US" sz="1600" dirty="0" smtClean="0"/>
              <a:t>slide</a:t>
            </a:r>
            <a:r>
              <a:rPr lang="el-GR" sz="1600" dirty="0" smtClean="0"/>
              <a:t> από το καπάκι το βυθίζουμε στα ούρα ώστε οι επιφάνειες των υλικών να εμβαπτιστούν ολόκληρες</a:t>
            </a:r>
          </a:p>
          <a:p>
            <a:pPr lvl="0">
              <a:buFont typeface="Wingdings" pitchFamily="2" charset="2"/>
              <a:buChar char="§"/>
            </a:pPr>
            <a:r>
              <a:rPr lang="el-GR" sz="1600" dirty="0" smtClean="0"/>
              <a:t>Στραγγίζουμε την περίσσια των ούρων από το </a:t>
            </a:r>
            <a:r>
              <a:rPr lang="en-US" sz="1600" dirty="0" smtClean="0"/>
              <a:t>slide</a:t>
            </a:r>
            <a:r>
              <a:rPr lang="el-GR" sz="1600" dirty="0" smtClean="0"/>
              <a:t> και τις τελευταίες σταγόνες σε απορροφητικό χαρτί</a:t>
            </a:r>
          </a:p>
          <a:p>
            <a:pPr lvl="0">
              <a:buFont typeface="Wingdings" pitchFamily="2" charset="2"/>
              <a:buChar char="§"/>
            </a:pPr>
            <a:r>
              <a:rPr lang="el-GR" sz="1600" dirty="0" smtClean="0"/>
              <a:t>Βιδώνουμε πολύ καλά το </a:t>
            </a:r>
            <a:r>
              <a:rPr lang="en-US" sz="1600" dirty="0" smtClean="0"/>
              <a:t>slide</a:t>
            </a:r>
            <a:r>
              <a:rPr lang="el-GR" sz="1600" dirty="0" smtClean="0"/>
              <a:t> στο σωληνάριο</a:t>
            </a:r>
          </a:p>
          <a:p>
            <a:pPr lvl="0">
              <a:buFont typeface="Wingdings" pitchFamily="2" charset="2"/>
              <a:buChar char="§"/>
            </a:pPr>
            <a:r>
              <a:rPr lang="el-GR" sz="1600" dirty="0" smtClean="0"/>
              <a:t>Επωάζουμε το σωληνάριο σε όρθια θέση στους 36 </a:t>
            </a:r>
            <a:r>
              <a:rPr lang="el-GR" sz="1600" u="sng" dirty="0" smtClean="0"/>
              <a:t>+ </a:t>
            </a:r>
            <a:r>
              <a:rPr lang="el-GR" sz="1600" dirty="0" smtClean="0"/>
              <a:t>2</a:t>
            </a:r>
            <a:r>
              <a:rPr lang="el-GR" sz="1600" baseline="30000" dirty="0" smtClean="0"/>
              <a:t>ο</a:t>
            </a:r>
            <a:r>
              <a:rPr lang="el-GR" sz="1600" dirty="0" smtClean="0"/>
              <a:t> </a:t>
            </a:r>
            <a:r>
              <a:rPr lang="en-US" sz="1600" dirty="0" smtClean="0"/>
              <a:t>C</a:t>
            </a:r>
            <a:r>
              <a:rPr lang="el-GR" sz="1600" dirty="0" smtClean="0"/>
              <a:t> για 16-24 ώρες</a:t>
            </a:r>
          </a:p>
          <a:p>
            <a:endParaRPr lang="el-GR" sz="1600" dirty="0" smtClean="0"/>
          </a:p>
          <a:p>
            <a:pPr algn="ctr"/>
            <a:r>
              <a:rPr lang="el-GR" sz="1600" b="1" dirty="0" smtClean="0"/>
              <a:t>Αποτελέσματα</a:t>
            </a:r>
          </a:p>
          <a:p>
            <a:pPr algn="ctr"/>
            <a:endParaRPr lang="el-GR" sz="1600" b="1" dirty="0" smtClean="0"/>
          </a:p>
          <a:p>
            <a:r>
              <a:rPr lang="el-GR" sz="1600" dirty="0" smtClean="0"/>
              <a:t> Ξεβιδώνουμε το </a:t>
            </a:r>
            <a:r>
              <a:rPr lang="en-US" sz="1600" dirty="0" smtClean="0"/>
              <a:t>slide</a:t>
            </a:r>
            <a:r>
              <a:rPr lang="el-GR" sz="1600" dirty="0" smtClean="0"/>
              <a:t> από το σωληνάριο και συγκρίνουμε την πυκνότητα των αποικιών με τα μοντέλα του πίνακα</a:t>
            </a:r>
            <a:endParaRPr lang="el-GR" sz="1600" dirty="0"/>
          </a:p>
        </p:txBody>
      </p:sp>
      <p:pic>
        <p:nvPicPr>
          <p:cNvPr id="3074" name="il_fi" descr="uricult6"/>
          <p:cNvPicPr>
            <a:picLocks noChangeAspect="1" noChangeArrowheads="1"/>
          </p:cNvPicPr>
          <p:nvPr/>
        </p:nvPicPr>
        <p:blipFill>
          <a:blip r:embed="rId2" cstate="print"/>
          <a:srcRect/>
          <a:stretch>
            <a:fillRect/>
          </a:stretch>
        </p:blipFill>
        <p:spPr bwMode="auto">
          <a:xfrm>
            <a:off x="5653114" y="2786058"/>
            <a:ext cx="27051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14612" y="1857364"/>
            <a:ext cx="4000528" cy="369332"/>
          </a:xfrm>
          <a:prstGeom prst="rect">
            <a:avLst/>
          </a:prstGeom>
          <a:noFill/>
          <a:ln>
            <a:solidFill>
              <a:schemeClr val="tx2"/>
            </a:solidFill>
          </a:ln>
        </p:spPr>
        <p:txBody>
          <a:bodyPr wrap="square" rtlCol="0">
            <a:spAutoFit/>
          </a:bodyPr>
          <a:lstStyle/>
          <a:p>
            <a:pPr algn="ctr"/>
            <a:r>
              <a:rPr lang="el-GR" b="1" dirty="0" smtClean="0"/>
              <a:t>Αξιολόγηση αποτελεσμάτων</a:t>
            </a:r>
            <a:endParaRPr lang="el-GR" b="1" dirty="0"/>
          </a:p>
        </p:txBody>
      </p:sp>
      <p:sp>
        <p:nvSpPr>
          <p:cNvPr id="5" name="4 - TextBox"/>
          <p:cNvSpPr txBox="1"/>
          <p:nvPr/>
        </p:nvSpPr>
        <p:spPr>
          <a:xfrm>
            <a:off x="2714612" y="2428868"/>
            <a:ext cx="4000528" cy="2092881"/>
          </a:xfrm>
          <a:prstGeom prst="rect">
            <a:avLst/>
          </a:prstGeom>
          <a:noFill/>
          <a:ln>
            <a:solidFill>
              <a:schemeClr val="tx2">
                <a:lumMod val="60000"/>
                <a:lumOff val="40000"/>
              </a:schemeClr>
            </a:solidFill>
          </a:ln>
        </p:spPr>
        <p:txBody>
          <a:bodyPr wrap="square" rtlCol="0">
            <a:spAutoFit/>
          </a:bodyPr>
          <a:lstStyle/>
          <a:p>
            <a:r>
              <a:rPr lang="el-GR" b="1" dirty="0" smtClean="0"/>
              <a:t>Λαμβάνεται υπόψη:</a:t>
            </a:r>
          </a:p>
          <a:p>
            <a:pPr>
              <a:buFont typeface="Wingdings" pitchFamily="2" charset="2"/>
              <a:buChar char="ü"/>
            </a:pPr>
            <a:r>
              <a:rPr lang="el-GR" sz="1600" dirty="0" smtClean="0"/>
              <a:t>Ο αριθμός των βακτηρίων / </a:t>
            </a:r>
            <a:r>
              <a:rPr lang="en-US" sz="1600" dirty="0" smtClean="0"/>
              <a:t>ml </a:t>
            </a:r>
            <a:r>
              <a:rPr lang="el-GR" sz="1600" dirty="0" smtClean="0"/>
              <a:t>ούρων</a:t>
            </a:r>
          </a:p>
          <a:p>
            <a:pPr>
              <a:buFont typeface="Wingdings" pitchFamily="2" charset="2"/>
              <a:buChar char="ü"/>
            </a:pPr>
            <a:r>
              <a:rPr lang="el-GR" sz="1600" dirty="0" smtClean="0"/>
              <a:t>Η πυουρία</a:t>
            </a:r>
          </a:p>
          <a:p>
            <a:pPr>
              <a:buFont typeface="Wingdings" pitchFamily="2" charset="2"/>
              <a:buChar char="ü"/>
            </a:pPr>
            <a:r>
              <a:rPr lang="el-GR" sz="1600" dirty="0" smtClean="0"/>
              <a:t>Η κλινική εικόνα</a:t>
            </a:r>
          </a:p>
          <a:p>
            <a:pPr>
              <a:buFont typeface="Wingdings" pitchFamily="2" charset="2"/>
              <a:buChar char="ü"/>
            </a:pPr>
            <a:r>
              <a:rPr lang="el-GR" sz="1600" dirty="0" smtClean="0"/>
              <a:t>Προηγούμενες εξετάσεις, αν έχουν γίνει</a:t>
            </a:r>
          </a:p>
          <a:p>
            <a:pPr>
              <a:buFont typeface="Wingdings" pitchFamily="2" charset="2"/>
              <a:buChar char="ü"/>
            </a:pPr>
            <a:r>
              <a:rPr lang="el-GR" sz="1600" dirty="0" smtClean="0"/>
              <a:t>Η χρήση φαρμάκων</a:t>
            </a:r>
          </a:p>
          <a:p>
            <a:pPr>
              <a:buFont typeface="Wingdings" pitchFamily="2" charset="2"/>
              <a:buChar char="ü"/>
            </a:pPr>
            <a:r>
              <a:rPr lang="el-GR" sz="1600" dirty="0" smtClean="0"/>
              <a:t>Ο τρόπος λήψης και αποστολής των ούρων στο εργαστήριο</a:t>
            </a:r>
            <a:endParaRPr lang="el-G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571472" y="1897066"/>
          <a:ext cx="8215370"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071538" y="857232"/>
            <a:ext cx="6643734" cy="707886"/>
          </a:xfrm>
          <a:prstGeom prst="rect">
            <a:avLst/>
          </a:prstGeom>
          <a:noFill/>
        </p:spPr>
        <p:txBody>
          <a:bodyPr wrap="square" rtlCol="0">
            <a:spAutoFit/>
          </a:bodyPr>
          <a:lstStyle/>
          <a:p>
            <a:pPr algn="ctr"/>
            <a:r>
              <a:rPr lang="el-GR" sz="2000" b="1" dirty="0" smtClean="0">
                <a:solidFill>
                  <a:schemeClr val="bg1"/>
                </a:solidFill>
              </a:rPr>
              <a:t>ΑΞΙΟΛΟΓΗΣΗ ΑΠΟΤΕΛΕΣΜΑΤΩΝ</a:t>
            </a:r>
          </a:p>
          <a:p>
            <a:pPr algn="ctr"/>
            <a:r>
              <a:rPr lang="el-GR" sz="2000" b="1" dirty="0" smtClean="0">
                <a:solidFill>
                  <a:schemeClr val="bg1"/>
                </a:solidFill>
              </a:rPr>
              <a:t>Αριθμός βακτηρίων/</a:t>
            </a:r>
            <a:r>
              <a:rPr lang="en-US" sz="2000" b="1" dirty="0" smtClean="0">
                <a:solidFill>
                  <a:schemeClr val="bg1"/>
                </a:solidFill>
              </a:rPr>
              <a:t>ml </a:t>
            </a:r>
            <a:r>
              <a:rPr lang="el-GR" sz="2000" b="1" dirty="0" smtClean="0">
                <a:solidFill>
                  <a:schemeClr val="bg1"/>
                </a:solidFill>
              </a:rPr>
              <a:t>ούρων (κριτήρια </a:t>
            </a:r>
            <a:r>
              <a:rPr lang="en-US" sz="2000" b="1" dirty="0" err="1" smtClean="0">
                <a:solidFill>
                  <a:schemeClr val="bg1"/>
                </a:solidFill>
              </a:rPr>
              <a:t>Kass</a:t>
            </a:r>
            <a:r>
              <a:rPr lang="en-US" sz="2000" b="1" dirty="0" smtClean="0">
                <a:solidFill>
                  <a:schemeClr val="bg1"/>
                </a:solidFill>
              </a:rPr>
              <a:t>)</a:t>
            </a:r>
            <a:r>
              <a:rPr lang="el-GR" sz="2000" b="1" dirty="0" smtClean="0">
                <a:solidFill>
                  <a:schemeClr val="bg1"/>
                </a:solidFill>
              </a:rPr>
              <a:t> </a:t>
            </a:r>
            <a:endParaRPr lang="el-G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857356" y="2114030"/>
            <a:ext cx="5286412" cy="3600986"/>
          </a:xfrm>
          <a:prstGeom prst="rect">
            <a:avLst/>
          </a:prstGeom>
          <a:noFill/>
          <a:ln>
            <a:solidFill>
              <a:schemeClr val="tx2">
                <a:lumMod val="60000"/>
                <a:lumOff val="40000"/>
              </a:schemeClr>
            </a:solidFill>
          </a:ln>
        </p:spPr>
        <p:txBody>
          <a:bodyPr wrap="square" rtlCol="0">
            <a:spAutoFit/>
          </a:bodyPr>
          <a:lstStyle/>
          <a:p>
            <a:pPr lvl="0"/>
            <a:r>
              <a:rPr lang="el-GR" b="1" dirty="0" smtClean="0"/>
              <a:t>Ζώνη αβεβαιότητας: </a:t>
            </a:r>
          </a:p>
          <a:p>
            <a:pPr lvl="0"/>
            <a:r>
              <a:rPr lang="el-GR" sz="1600" dirty="0" smtClean="0"/>
              <a:t>Αριθμός βακτηρίων</a:t>
            </a:r>
            <a:r>
              <a:rPr lang="el-GR" sz="1600" b="1" dirty="0" smtClean="0"/>
              <a:t> </a:t>
            </a:r>
            <a:r>
              <a:rPr lang="el-GR" sz="1600" dirty="0" smtClean="0"/>
              <a:t>10</a:t>
            </a:r>
            <a:r>
              <a:rPr lang="el-GR" sz="1600" baseline="30000" dirty="0" smtClean="0"/>
              <a:t>4</a:t>
            </a:r>
            <a:r>
              <a:rPr lang="el-GR" sz="1600" dirty="0" smtClean="0"/>
              <a:t> – 10</a:t>
            </a:r>
            <a:r>
              <a:rPr lang="el-GR" sz="1600" baseline="30000" dirty="0" smtClean="0"/>
              <a:t>5</a:t>
            </a:r>
            <a:r>
              <a:rPr lang="el-GR" sz="1600" dirty="0" smtClean="0"/>
              <a:t> </a:t>
            </a:r>
            <a:r>
              <a:rPr lang="en-US" sz="1600" dirty="0" smtClean="0"/>
              <a:t>CFU</a:t>
            </a:r>
            <a:r>
              <a:rPr lang="el-GR" sz="1600" dirty="0" smtClean="0"/>
              <a:t>/</a:t>
            </a:r>
            <a:r>
              <a:rPr lang="en-US" sz="1600" dirty="0" smtClean="0"/>
              <a:t>ml</a:t>
            </a:r>
            <a:endParaRPr lang="el-GR" sz="1600" dirty="0" smtClean="0"/>
          </a:p>
          <a:p>
            <a:pPr lvl="0"/>
            <a:r>
              <a:rPr lang="el-GR" sz="1600" dirty="0" smtClean="0"/>
              <a:t>Η παραπάνω τιμή σε περιπτώσεις ουρολοίμωξης μπορεί να οφείλεται σε:</a:t>
            </a:r>
          </a:p>
          <a:p>
            <a:pPr lvl="0">
              <a:buFont typeface="Wingdings" pitchFamily="2" charset="2"/>
              <a:buChar char="§"/>
            </a:pPr>
            <a:r>
              <a:rPr lang="el-GR" sz="1600" dirty="0" smtClean="0"/>
              <a:t>Λήψη ούρων σε λιγότερο από 4 ώρες από την προηγούμενη ούρηση</a:t>
            </a:r>
          </a:p>
          <a:p>
            <a:pPr lvl="0">
              <a:buFont typeface="Wingdings" pitchFamily="2" charset="2"/>
              <a:buChar char="§"/>
            </a:pPr>
            <a:r>
              <a:rPr lang="el-GR" sz="1600" dirty="0" smtClean="0"/>
              <a:t>Παρουσία μόνιμου καθετήρα και επομένως συνεχή ροή ούρων</a:t>
            </a:r>
          </a:p>
          <a:p>
            <a:pPr lvl="0">
              <a:buFont typeface="Wingdings" pitchFamily="2" charset="2"/>
              <a:buChar char="§"/>
            </a:pPr>
            <a:r>
              <a:rPr lang="el-GR" sz="1600" dirty="0" smtClean="0"/>
              <a:t>Άφθονη διούρηση</a:t>
            </a:r>
          </a:p>
          <a:p>
            <a:pPr lvl="0"/>
            <a:endParaRPr lang="el-GR" sz="1600" dirty="0" smtClean="0"/>
          </a:p>
          <a:p>
            <a:r>
              <a:rPr lang="el-GR" sz="1600" dirty="0" smtClean="0"/>
              <a:t>Όταν ανιχνεύεται ένα είδος μικροβίου αν υπάρχει ουρολοίμωξη συνοδεύεται συνήθως από πυουρία</a:t>
            </a:r>
          </a:p>
          <a:p>
            <a:r>
              <a:rPr lang="el-GR" sz="1600" dirty="0" smtClean="0"/>
              <a:t>Πυουρία δεν εμφανίζεται σε </a:t>
            </a:r>
            <a:r>
              <a:rPr lang="el-GR" sz="1600" dirty="0" err="1" smtClean="0"/>
              <a:t>απλαστικούς</a:t>
            </a:r>
            <a:r>
              <a:rPr lang="el-GR" sz="1600" dirty="0" smtClean="0"/>
              <a:t> ασθενείς και σε αρχόμενη ουρολοίμωξη</a:t>
            </a:r>
            <a:r>
              <a:rPr lang="el-GR" dirty="0" smtClean="0"/>
              <a:t> </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71604" y="1928802"/>
            <a:ext cx="5286412" cy="4524315"/>
          </a:xfrm>
          <a:prstGeom prst="rect">
            <a:avLst/>
          </a:prstGeom>
          <a:noFill/>
          <a:ln>
            <a:solidFill>
              <a:schemeClr val="tx2"/>
            </a:solidFill>
          </a:ln>
        </p:spPr>
        <p:txBody>
          <a:bodyPr wrap="square" rtlCol="0">
            <a:spAutoFit/>
          </a:bodyPr>
          <a:lstStyle/>
          <a:p>
            <a:pPr>
              <a:buFont typeface="Wingdings" pitchFamily="2" charset="2"/>
              <a:buChar char="ü"/>
            </a:pPr>
            <a:r>
              <a:rPr lang="el-GR" sz="1600" dirty="0" smtClean="0"/>
              <a:t>Σε  λοιμώξεις των ουροφόρων οδών (Λ.Ο.Ο.) μπορεί να συνυπάρχουν δύο διαφορετικά είδη μικροβίων, ενώ η ύπαρξη τριών είναι εξαιρετικά σπάνια</a:t>
            </a:r>
          </a:p>
          <a:p>
            <a:pPr>
              <a:buFont typeface="Wingdings" pitchFamily="2" charset="2"/>
              <a:buChar char="ü"/>
            </a:pPr>
            <a:r>
              <a:rPr lang="el-GR" sz="1600" dirty="0" smtClean="0"/>
              <a:t>Πολυμικροβιακές είναι συνήθως ουρολοιμώξεις ατόμων με χρόνιο καθετηριασμό</a:t>
            </a:r>
          </a:p>
          <a:p>
            <a:pPr>
              <a:buFont typeface="Wingdings" pitchFamily="2" charset="2"/>
              <a:buChar char="ü"/>
            </a:pPr>
            <a:r>
              <a:rPr lang="el-GR" sz="1600" dirty="0" smtClean="0"/>
              <a:t>Υπάρχουν ασθενείς που εμφανίζουν μόνο πυουρία χωρίς βακτηριουρία και αντιστρόφως. Η πρώτη περίπτωση συμβαίνει σε λοιμώξεις από </a:t>
            </a:r>
            <a:r>
              <a:rPr lang="en-US" sz="1600" i="1" dirty="0" smtClean="0"/>
              <a:t>M. tuberculosis, Chlamydiae trachomatis, Neisseria gonorrhoeae</a:t>
            </a:r>
            <a:r>
              <a:rPr lang="el-GR" sz="1600" i="1" dirty="0" smtClean="0"/>
              <a:t>, </a:t>
            </a:r>
            <a:r>
              <a:rPr lang="el-GR" sz="1600" dirty="0" smtClean="0"/>
              <a:t>όταν ο ασθενής παίρνει αντιβιοτικά, άλλες ασθένειες όπως νεοπλάσματα ή παρουσία λίθων. </a:t>
            </a:r>
          </a:p>
          <a:p>
            <a:pPr>
              <a:buFont typeface="Wingdings" pitchFamily="2" charset="2"/>
              <a:buChar char="ü"/>
            </a:pPr>
            <a:r>
              <a:rPr lang="el-GR" sz="1600" dirty="0" smtClean="0"/>
              <a:t>Η μικροβιουρία χωρίς την παρουσία πυοσφαιρίων θεωρείται ουρολοίμωξη όταν ο αριθμός των βακτηρίων είναι μεγαλύτερος από 10</a:t>
            </a:r>
            <a:r>
              <a:rPr lang="el-GR" sz="1600" baseline="30000" dirty="0" smtClean="0"/>
              <a:t>7</a:t>
            </a:r>
            <a:r>
              <a:rPr lang="el-GR" sz="1600" dirty="0" smtClean="0"/>
              <a:t> βακτήρια/</a:t>
            </a:r>
            <a:r>
              <a:rPr lang="en-US" sz="1600" dirty="0" smtClean="0"/>
              <a:t>ml</a:t>
            </a:r>
            <a:r>
              <a:rPr lang="el-GR" sz="1600" dirty="0" smtClean="0"/>
              <a:t>. Σε άλλες περιπτώσεις θεωρείται επιμόλυνση. Στις γυναίκες συμβαίνει επιμόλυνση από μικροοργανισμούς του κόλπου. Ενδεικτική είναι η παρουσία επιθηλιακών κυττάρων και μικροβίων της φυσιολογικής χλωρίδας</a:t>
            </a:r>
            <a:endParaRPr lang="el-GR"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2000232" y="714356"/>
            <a:ext cx="5143536" cy="369332"/>
          </a:xfrm>
          <a:prstGeom prst="rect">
            <a:avLst/>
          </a:prstGeom>
          <a:noFill/>
        </p:spPr>
        <p:txBody>
          <a:bodyPr wrap="square" rtlCol="0">
            <a:spAutoFit/>
          </a:bodyPr>
          <a:lstStyle/>
          <a:p>
            <a:pPr algn="ctr"/>
            <a:r>
              <a:rPr lang="el-GR" b="1" dirty="0" smtClean="0">
                <a:solidFill>
                  <a:schemeClr val="bg1"/>
                </a:solidFill>
              </a:rPr>
              <a:t>Ποιοτική καλλιέργεια ούρων</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1835532"/>
            <a:ext cx="4286280" cy="369332"/>
          </a:xfrm>
          <a:prstGeom prst="rect">
            <a:avLst/>
          </a:prstGeom>
          <a:noFill/>
          <a:ln>
            <a:solidFill>
              <a:schemeClr val="tx2">
                <a:lumMod val="60000"/>
                <a:lumOff val="40000"/>
              </a:schemeClr>
            </a:solidFill>
          </a:ln>
        </p:spPr>
        <p:txBody>
          <a:bodyPr wrap="square" rtlCol="0">
            <a:spAutoFit/>
          </a:bodyPr>
          <a:lstStyle/>
          <a:p>
            <a:pPr algn="ctr"/>
            <a:r>
              <a:rPr lang="el-GR" b="1" dirty="0" smtClean="0"/>
              <a:t>Αίτια ουρολοιμώξεων</a:t>
            </a:r>
            <a:endParaRPr lang="el-GR" b="1" dirty="0"/>
          </a:p>
        </p:txBody>
      </p:sp>
      <p:sp>
        <p:nvSpPr>
          <p:cNvPr id="5" name="4 - TextBox"/>
          <p:cNvSpPr txBox="1"/>
          <p:nvPr/>
        </p:nvSpPr>
        <p:spPr>
          <a:xfrm>
            <a:off x="2411760" y="2375009"/>
            <a:ext cx="4320480" cy="2062103"/>
          </a:xfrm>
          <a:prstGeom prst="rect">
            <a:avLst/>
          </a:prstGeom>
          <a:noFill/>
          <a:ln>
            <a:solidFill>
              <a:schemeClr val="tx2">
                <a:lumMod val="60000"/>
                <a:lumOff val="40000"/>
              </a:schemeClr>
            </a:solidFill>
          </a:ln>
        </p:spPr>
        <p:txBody>
          <a:bodyPr wrap="square" rtlCol="0">
            <a:spAutoFit/>
          </a:bodyPr>
          <a:lstStyle/>
          <a:p>
            <a:pPr>
              <a:buFont typeface="Wingdings" pitchFamily="2" charset="2"/>
              <a:buChar char="ü"/>
            </a:pPr>
            <a:r>
              <a:rPr lang="el-GR" sz="1600" dirty="0" smtClean="0"/>
              <a:t>Οι ουρολοιμώξεις προκαλούνται από βακτήρια, μύκητες, παράσιτα και ιούς.</a:t>
            </a:r>
          </a:p>
          <a:p>
            <a:pPr>
              <a:buFont typeface="Wingdings" pitchFamily="2" charset="2"/>
              <a:buChar char="ü"/>
            </a:pPr>
            <a:r>
              <a:rPr lang="el-GR" sz="1600" dirty="0" smtClean="0"/>
              <a:t>Πιο συχνά αίτια τα βακτήρια</a:t>
            </a:r>
          </a:p>
          <a:p>
            <a:pPr>
              <a:buFont typeface="Wingdings" pitchFamily="2" charset="2"/>
              <a:buChar char="ü"/>
            </a:pPr>
            <a:r>
              <a:rPr lang="el-GR" sz="1600" dirty="0" smtClean="0"/>
              <a:t>Το βακτήριο </a:t>
            </a:r>
            <a:r>
              <a:rPr lang="en-US" sz="1600" i="1" dirty="0" smtClean="0"/>
              <a:t>E. coli </a:t>
            </a:r>
            <a:r>
              <a:rPr lang="el-GR" sz="1600" dirty="0" smtClean="0"/>
              <a:t>προκαλεί την πλειοψηφία των ουρολοιμώξεων</a:t>
            </a:r>
          </a:p>
          <a:p>
            <a:pPr>
              <a:buFont typeface="Wingdings" pitchFamily="2" charset="2"/>
              <a:buChar char="ü"/>
            </a:pPr>
            <a:r>
              <a:rPr lang="el-GR" sz="1600" dirty="0" smtClean="0"/>
              <a:t>Τα χλαμύδια και τα μυκοπλάσματα είναι τα πιο συχνά αίτια των λοιμώξεων της ουρήθρας και του προστάτη και πιο σπάνια της κύστης</a:t>
            </a:r>
            <a:endParaRPr lang="el-GR"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71670" y="1762205"/>
            <a:ext cx="5786478" cy="4801314"/>
          </a:xfrm>
          <a:prstGeom prst="rect">
            <a:avLst/>
          </a:prstGeom>
          <a:noFill/>
        </p:spPr>
        <p:txBody>
          <a:bodyPr wrap="square" rtlCol="0">
            <a:spAutoFit/>
          </a:bodyPr>
          <a:lstStyle/>
          <a:p>
            <a:pPr algn="ctr"/>
            <a:r>
              <a:rPr lang="el-GR" b="1" u="sng" dirty="0" smtClean="0"/>
              <a:t>Ανάπτυξη σε </a:t>
            </a:r>
            <a:r>
              <a:rPr lang="en-US" b="1" u="sng" dirty="0" smtClean="0"/>
              <a:t>MacConkey</a:t>
            </a:r>
            <a:r>
              <a:rPr lang="el-GR" b="1" u="sng" dirty="0" smtClean="0"/>
              <a:t> </a:t>
            </a:r>
            <a:r>
              <a:rPr lang="el-GR" b="1" u="sng" dirty="0" err="1" smtClean="0"/>
              <a:t>Νο</a:t>
            </a:r>
            <a:r>
              <a:rPr lang="el-GR" b="1" u="sng" dirty="0" smtClean="0"/>
              <a:t> 2</a:t>
            </a:r>
            <a:endParaRPr lang="el-GR" dirty="0" smtClean="0"/>
          </a:p>
          <a:p>
            <a:r>
              <a:rPr lang="el-GR" b="1" dirty="0" smtClean="0"/>
              <a:t> </a:t>
            </a:r>
            <a:endParaRPr lang="el-GR" dirty="0" smtClean="0"/>
          </a:p>
          <a:p>
            <a:r>
              <a:rPr lang="el-GR" b="1" dirty="0" smtClean="0"/>
              <a:t> </a:t>
            </a:r>
            <a:r>
              <a:rPr lang="el-GR" dirty="0" smtClean="0"/>
              <a:t>                           χρώση </a:t>
            </a:r>
            <a:r>
              <a:rPr lang="en-US" dirty="0" smtClean="0"/>
              <a:t>Gram</a:t>
            </a:r>
            <a:endParaRPr lang="el-GR" dirty="0" smtClean="0"/>
          </a:p>
          <a:p>
            <a:r>
              <a:rPr lang="el-GR" dirty="0" smtClean="0"/>
              <a:t> </a:t>
            </a:r>
          </a:p>
          <a:p>
            <a:r>
              <a:rPr lang="el-GR" dirty="0" smtClean="0"/>
              <a:t> </a:t>
            </a:r>
          </a:p>
          <a:p>
            <a:r>
              <a:rPr lang="en-US" dirty="0" smtClean="0"/>
              <a:t>                             </a:t>
            </a:r>
            <a:r>
              <a:rPr lang="el-GR" dirty="0" smtClean="0"/>
              <a:t> </a:t>
            </a:r>
            <a:r>
              <a:rPr lang="en-US" dirty="0" smtClean="0"/>
              <a:t>Gram</a:t>
            </a:r>
            <a:r>
              <a:rPr lang="el-GR" dirty="0" smtClean="0"/>
              <a:t> (-)</a:t>
            </a:r>
            <a:r>
              <a:rPr lang="en-US" dirty="0" smtClean="0"/>
              <a:t>   </a:t>
            </a:r>
            <a:r>
              <a:rPr lang="el-GR" dirty="0" smtClean="0"/>
              <a:t>         </a:t>
            </a:r>
            <a:r>
              <a:rPr lang="en-US" dirty="0" smtClean="0"/>
              <a:t>  </a:t>
            </a:r>
            <a:r>
              <a:rPr lang="el-GR" dirty="0" smtClean="0"/>
              <a:t> </a:t>
            </a:r>
            <a:r>
              <a:rPr lang="en-US" dirty="0" smtClean="0"/>
              <a:t>  Gram</a:t>
            </a:r>
            <a:r>
              <a:rPr lang="el-GR" dirty="0" smtClean="0"/>
              <a:t> (+)</a:t>
            </a:r>
          </a:p>
          <a:p>
            <a:r>
              <a:rPr lang="el-GR" dirty="0" smtClean="0"/>
              <a:t>  </a:t>
            </a:r>
            <a:r>
              <a:rPr lang="en-US" dirty="0" smtClean="0"/>
              <a:t>                                                 </a:t>
            </a:r>
            <a:r>
              <a:rPr lang="el-GR" dirty="0" smtClean="0"/>
              <a:t>   </a:t>
            </a:r>
            <a:r>
              <a:rPr lang="en-US" dirty="0" smtClean="0"/>
              <a:t>   </a:t>
            </a:r>
            <a:r>
              <a:rPr lang="el-GR" dirty="0" smtClean="0"/>
              <a:t>Εντερόκοκκος</a:t>
            </a:r>
          </a:p>
          <a:p>
            <a:r>
              <a:rPr lang="el-GR" dirty="0" smtClean="0"/>
              <a:t> Εξέταση οξειδάσης</a:t>
            </a:r>
          </a:p>
          <a:p>
            <a:r>
              <a:rPr lang="el-GR" dirty="0" smtClean="0"/>
              <a:t> </a:t>
            </a:r>
          </a:p>
          <a:p>
            <a:r>
              <a:rPr lang="el-GR" dirty="0" smtClean="0"/>
              <a:t>      </a:t>
            </a:r>
            <a:r>
              <a:rPr lang="en-US" dirty="0" smtClean="0"/>
              <a:t>           </a:t>
            </a:r>
            <a:endParaRPr lang="el-GR" dirty="0" smtClean="0"/>
          </a:p>
          <a:p>
            <a:r>
              <a:rPr lang="el-GR" dirty="0" smtClean="0"/>
              <a:t>          Θετική                   Αρνητική</a:t>
            </a:r>
          </a:p>
          <a:p>
            <a:r>
              <a:rPr lang="en-US" dirty="0" smtClean="0"/>
              <a:t>     </a:t>
            </a:r>
            <a:r>
              <a:rPr lang="el-GR" dirty="0" smtClean="0"/>
              <a:t>Ψευδομονάδα      </a:t>
            </a:r>
            <a:r>
              <a:rPr lang="el-GR" dirty="0" err="1" smtClean="0"/>
              <a:t>Εντεροβακτηρίδια</a:t>
            </a:r>
            <a:r>
              <a:rPr lang="el-GR" dirty="0" smtClean="0"/>
              <a:t>      </a:t>
            </a:r>
          </a:p>
          <a:p>
            <a:r>
              <a:rPr lang="el-GR" dirty="0" smtClean="0"/>
              <a:t>                                                 </a:t>
            </a:r>
          </a:p>
          <a:p>
            <a:r>
              <a:rPr lang="el-GR" dirty="0" smtClean="0"/>
              <a:t>                                                     </a:t>
            </a:r>
          </a:p>
          <a:p>
            <a:r>
              <a:rPr lang="el-GR" dirty="0" smtClean="0"/>
              <a:t>                                   Βιοχημικές εξετάσεις</a:t>
            </a:r>
          </a:p>
          <a:p>
            <a:r>
              <a:rPr lang="el-GR" dirty="0" smtClean="0"/>
              <a:t>                                          Εξέταση </a:t>
            </a:r>
            <a:r>
              <a:rPr lang="en-US" dirty="0" smtClean="0"/>
              <a:t>API</a:t>
            </a:r>
            <a:r>
              <a:rPr lang="el-GR" dirty="0" smtClean="0"/>
              <a:t> </a:t>
            </a:r>
          </a:p>
          <a:p>
            <a:endParaRPr lang="el-GR" dirty="0"/>
          </a:p>
        </p:txBody>
      </p:sp>
      <p:sp>
        <p:nvSpPr>
          <p:cNvPr id="3" name="2 - Βέλος προς τα κάτω"/>
          <p:cNvSpPr/>
          <p:nvPr/>
        </p:nvSpPr>
        <p:spPr>
          <a:xfrm>
            <a:off x="4929190" y="2143116"/>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Αριστερό βέλος"/>
          <p:cNvSpPr/>
          <p:nvPr/>
        </p:nvSpPr>
        <p:spPr>
          <a:xfrm rot="13046177" flipV="1">
            <a:off x="5152624" y="2867163"/>
            <a:ext cx="481825" cy="144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Βέλος προς τα κάτω"/>
          <p:cNvSpPr/>
          <p:nvPr/>
        </p:nvSpPr>
        <p:spPr>
          <a:xfrm>
            <a:off x="4143372" y="3500438"/>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Αριστερό βέλος"/>
          <p:cNvSpPr/>
          <p:nvPr/>
        </p:nvSpPr>
        <p:spPr>
          <a:xfrm rot="19615498" flipV="1">
            <a:off x="3523161" y="4158492"/>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Βέλος προς τα κάτω"/>
          <p:cNvSpPr/>
          <p:nvPr/>
        </p:nvSpPr>
        <p:spPr>
          <a:xfrm>
            <a:off x="4714876" y="5143512"/>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Αριστερό βέλος"/>
          <p:cNvSpPr/>
          <p:nvPr/>
        </p:nvSpPr>
        <p:spPr>
          <a:xfrm rot="19192331" flipV="1">
            <a:off x="4423090" y="2860467"/>
            <a:ext cx="481825" cy="144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Αριστερό βέλος"/>
          <p:cNvSpPr/>
          <p:nvPr/>
        </p:nvSpPr>
        <p:spPr>
          <a:xfrm rot="13067004" flipV="1">
            <a:off x="4336007" y="4213773"/>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928662" y="1397000"/>
          <a:ext cx="7143800" cy="5064760"/>
        </p:xfrm>
        <a:graphic>
          <a:graphicData uri="http://schemas.openxmlformats.org/drawingml/2006/table">
            <a:tbl>
              <a:tblPr firstRow="1" bandRow="1">
                <a:tableStyleId>{5C22544A-7EE6-4342-B048-85BDC9FD1C3A}</a:tableStyleId>
              </a:tblPr>
              <a:tblGrid>
                <a:gridCol w="3571900"/>
                <a:gridCol w="35719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Εντεροβακτηριακά</a:t>
                      </a:r>
                      <a:endParaRPr lang="el-GR" dirty="0"/>
                    </a:p>
                  </a:txBody>
                  <a:tcPr/>
                </a:tc>
                <a:tc hMerge="1">
                  <a:txBody>
                    <a:bodyPr/>
                    <a:lstStyle/>
                    <a:p>
                      <a:endParaRPr lang="el-GR" dirty="0"/>
                    </a:p>
                  </a:txBody>
                  <a:tcPr/>
                </a:tc>
              </a:tr>
              <a:tr h="370840">
                <a:tc>
                  <a:txBody>
                    <a:bodyPr/>
                    <a:lstStyle/>
                    <a:p>
                      <a:r>
                        <a:rPr lang="el-GR" sz="1600" dirty="0" smtClean="0"/>
                        <a:t>Δοκιμασία οξειδάσης</a:t>
                      </a:r>
                      <a:endParaRPr lang="el-GR" sz="1600" dirty="0"/>
                    </a:p>
                  </a:txBody>
                  <a:tcPr/>
                </a:tc>
                <a:tc>
                  <a:txBody>
                    <a:bodyPr/>
                    <a:lstStyle/>
                    <a:p>
                      <a:r>
                        <a:rPr lang="el-GR" sz="1600" dirty="0" smtClean="0"/>
                        <a:t>Διαχωρισμός από ψευδομονάδα.</a:t>
                      </a:r>
                      <a:r>
                        <a:rPr lang="el-GR" sz="1600" baseline="0" dirty="0" smtClean="0"/>
                        <a:t> Τ</a:t>
                      </a:r>
                      <a:r>
                        <a:rPr lang="el-GR" sz="1600" dirty="0" smtClean="0"/>
                        <a:t>α εντεροβακτηριακά είναι οξειδάση αρνητικά, ενώ η ψευδομονάδα θετική</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Διάσπαση λακτόζης</a:t>
                      </a:r>
                    </a:p>
                    <a:p>
                      <a:endParaRPr lang="el-GR" sz="1600" dirty="0"/>
                    </a:p>
                  </a:txBody>
                  <a:tcPr/>
                </a:tc>
                <a:tc>
                  <a:txBody>
                    <a:bodyPr/>
                    <a:lstStyle/>
                    <a:p>
                      <a:r>
                        <a:rPr lang="el-GR" sz="1600" dirty="0" smtClean="0"/>
                        <a:t>Τα λακτόζη (+) δίνουν στο </a:t>
                      </a:r>
                      <a:r>
                        <a:rPr lang="en-US" sz="1600" dirty="0" smtClean="0"/>
                        <a:t>MacConkey</a:t>
                      </a:r>
                      <a:r>
                        <a:rPr lang="el-GR" sz="1600" dirty="0" smtClean="0"/>
                        <a:t> άγαρ ροδόχροες αποικίες, ενώ τα λακτόζη (-) άχρωμες</a:t>
                      </a:r>
                      <a:endParaRPr lang="el-GR" sz="1600" dirty="0"/>
                    </a:p>
                  </a:txBody>
                  <a:tcPr/>
                </a:tc>
              </a:tr>
              <a:tr h="370840">
                <a:tc>
                  <a:txBody>
                    <a:bodyPr/>
                    <a:lstStyle/>
                    <a:p>
                      <a:r>
                        <a:rPr lang="el-GR" sz="1600" dirty="0" smtClean="0"/>
                        <a:t>Εξέταση ινδόλης</a:t>
                      </a:r>
                      <a:endParaRPr lang="el-GR" sz="1600" dirty="0"/>
                    </a:p>
                  </a:txBody>
                  <a:tcPr/>
                </a:tc>
                <a:tc>
                  <a:txBody>
                    <a:bodyPr/>
                    <a:lstStyle/>
                    <a:p>
                      <a:r>
                        <a:rPr lang="el-GR" sz="1600" dirty="0" smtClean="0"/>
                        <a:t>Θετική στην εξέταση ινδόλης από τα λακτόζη (+) είναι μόνο η </a:t>
                      </a:r>
                      <a:r>
                        <a:rPr lang="en-US" sz="1600" i="1" dirty="0" smtClean="0"/>
                        <a:t>E.</a:t>
                      </a:r>
                      <a:r>
                        <a:rPr lang="en-US" sz="1600" i="1" baseline="0" dirty="0" smtClean="0"/>
                        <a:t> coli </a:t>
                      </a:r>
                      <a:r>
                        <a:rPr lang="el-GR" sz="1600" dirty="0" smtClean="0"/>
                        <a:t> </a:t>
                      </a:r>
                      <a:endParaRPr lang="el-GR" sz="1600" dirty="0"/>
                    </a:p>
                  </a:txBody>
                  <a:tcPr/>
                </a:tc>
              </a:tr>
              <a:tr h="370840">
                <a:tc>
                  <a:txBody>
                    <a:bodyPr/>
                    <a:lstStyle/>
                    <a:p>
                      <a:r>
                        <a:rPr lang="el-GR" sz="1600" dirty="0" smtClean="0"/>
                        <a:t>Κινητικότητα </a:t>
                      </a:r>
                      <a:endParaRPr lang="el-GR" sz="1600" dirty="0"/>
                    </a:p>
                  </a:txBody>
                  <a:tcPr/>
                </a:tc>
                <a:tc>
                  <a:txBody>
                    <a:bodyPr/>
                    <a:lstStyle/>
                    <a:p>
                      <a:r>
                        <a:rPr lang="el-GR" sz="1600" dirty="0" smtClean="0"/>
                        <a:t>Διαχωρισμός της</a:t>
                      </a:r>
                      <a:r>
                        <a:rPr lang="el-GR" sz="1600" baseline="0" dirty="0" smtClean="0"/>
                        <a:t> </a:t>
                      </a:r>
                      <a:r>
                        <a:rPr lang="en-US" sz="1600" i="1" baseline="0" dirty="0" smtClean="0"/>
                        <a:t>Klebsiella</a:t>
                      </a:r>
                      <a:r>
                        <a:rPr lang="el-GR" sz="1600" i="1" baseline="0" dirty="0" smtClean="0"/>
                        <a:t> (κινητό μικρόβιο) </a:t>
                      </a:r>
                      <a:r>
                        <a:rPr lang="el-GR" sz="1600" i="0" baseline="0" dirty="0" smtClean="0"/>
                        <a:t>από</a:t>
                      </a:r>
                      <a:r>
                        <a:rPr lang="en-US" sz="1600" i="1" baseline="0" dirty="0" smtClean="0"/>
                        <a:t> </a:t>
                      </a:r>
                      <a:r>
                        <a:rPr lang="el-GR" sz="1600" i="1" baseline="0" dirty="0" smtClean="0"/>
                        <a:t>το </a:t>
                      </a:r>
                      <a:r>
                        <a:rPr lang="en-US" sz="1600" i="1" baseline="0" dirty="0" smtClean="0"/>
                        <a:t>Enterobacter</a:t>
                      </a:r>
                      <a:r>
                        <a:rPr lang="el-GR" sz="1600" i="1" baseline="0" dirty="0" smtClean="0"/>
                        <a:t> </a:t>
                      </a:r>
                      <a:r>
                        <a:rPr lang="el-GR" sz="1600" i="0" baseline="0" dirty="0" smtClean="0"/>
                        <a:t>(ακίνητο)</a:t>
                      </a:r>
                      <a:r>
                        <a:rPr lang="en-US" sz="1600" i="0" baseline="0" dirty="0" smtClean="0"/>
                        <a:t> </a:t>
                      </a:r>
                      <a:endParaRPr lang="el-GR" sz="1600" i="0" dirty="0"/>
                    </a:p>
                  </a:txBody>
                  <a:tcPr/>
                </a:tc>
              </a:tr>
              <a:tr h="370840">
                <a:tc>
                  <a:txBody>
                    <a:bodyPr/>
                    <a:lstStyle/>
                    <a:p>
                      <a:r>
                        <a:rPr lang="el-GR" sz="1600" dirty="0" smtClean="0"/>
                        <a:t>Εξέταση </a:t>
                      </a:r>
                      <a:r>
                        <a:rPr lang="el-GR" sz="1600" dirty="0" err="1" smtClean="0"/>
                        <a:t>ουρεάσης</a:t>
                      </a:r>
                      <a:endParaRPr lang="el-GR" sz="1600" dirty="0"/>
                    </a:p>
                  </a:txBody>
                  <a:tcPr/>
                </a:tc>
                <a:tc>
                  <a:txBody>
                    <a:bodyPr/>
                    <a:lstStyle/>
                    <a:p>
                      <a:r>
                        <a:rPr lang="el-GR" sz="1600" dirty="0" smtClean="0"/>
                        <a:t>Διαχωρισμός των λακτόζη (-) </a:t>
                      </a:r>
                      <a:r>
                        <a:rPr lang="en-US" sz="1600" i="1" dirty="0" smtClean="0"/>
                        <a:t>Proteus </a:t>
                      </a:r>
                      <a:r>
                        <a:rPr lang="el-GR" sz="1600" i="0" dirty="0" smtClean="0"/>
                        <a:t>και</a:t>
                      </a:r>
                      <a:r>
                        <a:rPr lang="el-GR" sz="1600" i="1" dirty="0" smtClean="0"/>
                        <a:t> </a:t>
                      </a:r>
                      <a:r>
                        <a:rPr lang="en-US" sz="1600" i="1" dirty="0" smtClean="0"/>
                        <a:t>Yersinia </a:t>
                      </a:r>
                      <a:r>
                        <a:rPr lang="el-GR" sz="1600" i="0" dirty="0" smtClean="0"/>
                        <a:t>(θετικά</a:t>
                      </a:r>
                      <a:r>
                        <a:rPr lang="el-GR" sz="1600" i="0" baseline="0" dirty="0" smtClean="0"/>
                        <a:t> στην ουρεάση)</a:t>
                      </a:r>
                      <a:r>
                        <a:rPr lang="el-GR" sz="1600" i="1" baseline="0" dirty="0" smtClean="0"/>
                        <a:t> </a:t>
                      </a:r>
                      <a:r>
                        <a:rPr lang="el-GR" sz="1600" i="0" baseline="0" dirty="0" smtClean="0"/>
                        <a:t>από τα </a:t>
                      </a:r>
                      <a:r>
                        <a:rPr lang="en-US" sz="1600" i="1" dirty="0" smtClean="0"/>
                        <a:t>Salmonella </a:t>
                      </a:r>
                      <a:r>
                        <a:rPr lang="el-GR" sz="1600" i="0" dirty="0" smtClean="0"/>
                        <a:t>και</a:t>
                      </a:r>
                      <a:r>
                        <a:rPr lang="el-GR" sz="1600" i="1" dirty="0" smtClean="0"/>
                        <a:t> </a:t>
                      </a:r>
                      <a:r>
                        <a:rPr lang="en-US" sz="1600" i="1" dirty="0" smtClean="0"/>
                        <a:t>Shigella</a:t>
                      </a:r>
                      <a:r>
                        <a:rPr lang="el-GR" sz="1600" i="1" dirty="0" smtClean="0"/>
                        <a:t> </a:t>
                      </a:r>
                      <a:r>
                        <a:rPr lang="el-GR" sz="1600" i="0" dirty="0" smtClean="0"/>
                        <a:t>(αρνητικά</a:t>
                      </a:r>
                      <a:r>
                        <a:rPr lang="el-GR" sz="1600" i="0" baseline="0" dirty="0" smtClean="0"/>
                        <a:t> στην ουρεάση)</a:t>
                      </a:r>
                      <a:r>
                        <a:rPr lang="el-GR" sz="1600" i="1" baseline="0" dirty="0" smtClean="0"/>
                        <a:t> </a:t>
                      </a:r>
                      <a:endParaRPr lang="el-GR" sz="1600" i="1" dirty="0"/>
                    </a:p>
                  </a:txBody>
                  <a:tcPr/>
                </a:tc>
              </a:tr>
              <a:tr h="370840">
                <a:tc>
                  <a:txBody>
                    <a:bodyPr/>
                    <a:lstStyle/>
                    <a:p>
                      <a:r>
                        <a:rPr lang="el-GR" sz="1600" dirty="0" smtClean="0"/>
                        <a:t>Κινητικότητα </a:t>
                      </a:r>
                      <a:endParaRPr lang="el-GR" sz="1600" dirty="0"/>
                    </a:p>
                  </a:txBody>
                  <a:tcPr/>
                </a:tc>
                <a:tc>
                  <a:txBody>
                    <a:bodyPr/>
                    <a:lstStyle/>
                    <a:p>
                      <a:r>
                        <a:rPr lang="el-GR" sz="1600" dirty="0" smtClean="0"/>
                        <a:t>Διαχωρισμός </a:t>
                      </a:r>
                      <a:r>
                        <a:rPr lang="en-US" sz="1600" i="1" dirty="0" smtClean="0"/>
                        <a:t>Salmonella </a:t>
                      </a:r>
                      <a:r>
                        <a:rPr lang="el-GR" sz="1600" i="0" dirty="0" smtClean="0"/>
                        <a:t>(κινητό</a:t>
                      </a:r>
                      <a:r>
                        <a:rPr lang="el-GR" sz="1600" i="0" baseline="0" dirty="0" smtClean="0"/>
                        <a:t> μικρόβιο) από την </a:t>
                      </a:r>
                      <a:r>
                        <a:rPr lang="en-US" sz="1600" i="1" dirty="0" smtClean="0"/>
                        <a:t>Shigella</a:t>
                      </a:r>
                      <a:r>
                        <a:rPr lang="el-GR" sz="1600" i="1" dirty="0" smtClean="0"/>
                        <a:t> </a:t>
                      </a:r>
                      <a:r>
                        <a:rPr lang="el-GR" sz="1600" i="0" dirty="0" smtClean="0"/>
                        <a:t>(ακίνητο</a:t>
                      </a:r>
                      <a:r>
                        <a:rPr lang="el-GR" sz="1600" i="0" baseline="0" dirty="0" smtClean="0"/>
                        <a:t> μικρόβιο) </a:t>
                      </a:r>
                      <a:r>
                        <a:rPr lang="el-GR" sz="1600" i="1" dirty="0" smtClean="0"/>
                        <a:t> </a:t>
                      </a:r>
                      <a:endParaRPr lang="el-GR" sz="1600" dirty="0"/>
                    </a:p>
                  </a:txBody>
                  <a:tcPr/>
                </a:tc>
              </a:tr>
            </a:tbl>
          </a:graphicData>
        </a:graphic>
      </p:graphicFrame>
      <p:sp>
        <p:nvSpPr>
          <p:cNvPr id="5" name="4 - TextBox"/>
          <p:cNvSpPr txBox="1"/>
          <p:nvPr/>
        </p:nvSpPr>
        <p:spPr>
          <a:xfrm>
            <a:off x="2214546" y="428604"/>
            <a:ext cx="5000660" cy="646331"/>
          </a:xfrm>
          <a:prstGeom prst="rect">
            <a:avLst/>
          </a:prstGeom>
          <a:noFill/>
        </p:spPr>
        <p:txBody>
          <a:bodyPr wrap="square" rtlCol="0">
            <a:spAutoFit/>
          </a:bodyPr>
          <a:lstStyle/>
          <a:p>
            <a:pPr algn="ctr"/>
            <a:r>
              <a:rPr lang="el-GR" b="1" dirty="0" smtClean="0">
                <a:solidFill>
                  <a:schemeClr val="bg1"/>
                </a:solidFill>
              </a:rPr>
              <a:t>Ταυτοποίηση </a:t>
            </a:r>
            <a:r>
              <a:rPr lang="en-US" b="1" dirty="0" smtClean="0">
                <a:solidFill>
                  <a:schemeClr val="bg1"/>
                </a:solidFill>
              </a:rPr>
              <a:t>Gram(-)</a:t>
            </a:r>
            <a:r>
              <a:rPr lang="el-GR" b="1" dirty="0" smtClean="0">
                <a:solidFill>
                  <a:schemeClr val="bg1"/>
                </a:solidFill>
              </a:rPr>
              <a:t> βακτηρίων  μετά την απομόνωσή τους από καλλιέργεια ούρων</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928926" y="1500174"/>
            <a:ext cx="3929090" cy="923330"/>
          </a:xfrm>
          <a:prstGeom prst="rect">
            <a:avLst/>
          </a:prstGeom>
          <a:noFill/>
        </p:spPr>
        <p:txBody>
          <a:bodyPr wrap="square" rtlCol="0">
            <a:spAutoFit/>
          </a:bodyPr>
          <a:lstStyle/>
          <a:p>
            <a:pPr algn="ctr"/>
            <a:r>
              <a:rPr lang="el-GR" b="1" dirty="0" smtClean="0">
                <a:solidFill>
                  <a:schemeClr val="bg1"/>
                </a:solidFill>
              </a:rPr>
              <a:t>Εντερόκοκκος </a:t>
            </a:r>
          </a:p>
          <a:p>
            <a:r>
              <a:rPr lang="el-GR" dirty="0" smtClean="0"/>
              <a:t>Κύριος εκπρόσωπος:  </a:t>
            </a:r>
            <a:r>
              <a:rPr lang="en-US" i="1" dirty="0" smtClean="0"/>
              <a:t>Enterococcus </a:t>
            </a:r>
            <a:r>
              <a:rPr lang="en-US" i="1" dirty="0" err="1" smtClean="0"/>
              <a:t>faecalis</a:t>
            </a:r>
            <a:endParaRPr lang="el-GR" i="1" dirty="0"/>
          </a:p>
        </p:txBody>
      </p:sp>
      <p:graphicFrame>
        <p:nvGraphicFramePr>
          <p:cNvPr id="5" name="4 - Διάγραμμα"/>
          <p:cNvGraphicFramePr/>
          <p:nvPr/>
        </p:nvGraphicFramePr>
        <p:xfrm>
          <a:off x="1524000" y="2508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71670" y="1039071"/>
            <a:ext cx="5786478" cy="5632311"/>
          </a:xfrm>
          <a:prstGeom prst="rect">
            <a:avLst/>
          </a:prstGeom>
          <a:noFill/>
        </p:spPr>
        <p:txBody>
          <a:bodyPr wrap="square" rtlCol="0">
            <a:spAutoFit/>
          </a:bodyPr>
          <a:lstStyle/>
          <a:p>
            <a:pPr algn="ctr"/>
            <a:r>
              <a:rPr lang="el-GR" b="1" u="sng" dirty="0" smtClean="0">
                <a:solidFill>
                  <a:schemeClr val="bg1"/>
                </a:solidFill>
              </a:rPr>
              <a:t>Ανάπτυξη σε αιματούχο άγαρ</a:t>
            </a:r>
            <a:endParaRPr lang="el-GR" dirty="0" smtClean="0">
              <a:solidFill>
                <a:schemeClr val="bg1"/>
              </a:solidFill>
            </a:endParaRPr>
          </a:p>
          <a:p>
            <a:r>
              <a:rPr lang="el-GR" b="1" dirty="0" smtClean="0"/>
              <a:t> </a:t>
            </a:r>
            <a:endParaRPr lang="el-GR" dirty="0" smtClean="0"/>
          </a:p>
          <a:p>
            <a:r>
              <a:rPr lang="el-GR" b="1" dirty="0" smtClean="0"/>
              <a:t>  </a:t>
            </a:r>
            <a:r>
              <a:rPr lang="el-GR" dirty="0" smtClean="0"/>
              <a:t>              Εξέταση καταλάσης</a:t>
            </a:r>
          </a:p>
          <a:p>
            <a:r>
              <a:rPr lang="el-GR" dirty="0" smtClean="0"/>
              <a:t> </a:t>
            </a:r>
          </a:p>
          <a:p>
            <a:r>
              <a:rPr lang="el-GR" dirty="0" smtClean="0"/>
              <a:t>      </a:t>
            </a:r>
            <a:r>
              <a:rPr lang="en-US" dirty="0" smtClean="0"/>
              <a:t>           </a:t>
            </a:r>
            <a:endParaRPr lang="el-GR" dirty="0" smtClean="0"/>
          </a:p>
          <a:p>
            <a:r>
              <a:rPr lang="el-GR" dirty="0" smtClean="0"/>
              <a:t>                                Θετική                   Αρνητική</a:t>
            </a:r>
          </a:p>
          <a:p>
            <a:r>
              <a:rPr lang="en-US" dirty="0" smtClean="0"/>
              <a:t>     </a:t>
            </a:r>
            <a:r>
              <a:rPr lang="el-GR" dirty="0" smtClean="0"/>
              <a:t>                 Σταφυλόκοκκοι          Στρεπτόκοκκοι     </a:t>
            </a:r>
          </a:p>
          <a:p>
            <a:r>
              <a:rPr lang="el-GR" dirty="0" smtClean="0"/>
              <a:t> Εξετάσεις:</a:t>
            </a:r>
          </a:p>
          <a:p>
            <a:r>
              <a:rPr lang="el-GR" dirty="0" smtClean="0"/>
              <a:t>Κοαγκουλάσης,</a:t>
            </a:r>
          </a:p>
          <a:p>
            <a:r>
              <a:rPr lang="en-US" dirty="0" err="1" smtClean="0"/>
              <a:t>DNAse</a:t>
            </a:r>
            <a:endParaRPr lang="el-GR" dirty="0" smtClean="0"/>
          </a:p>
          <a:p>
            <a:r>
              <a:rPr lang="el-GR" dirty="0" err="1" smtClean="0"/>
              <a:t>Φωσφατάσης</a:t>
            </a:r>
            <a:endParaRPr lang="el-GR" dirty="0" smtClean="0"/>
          </a:p>
          <a:p>
            <a:r>
              <a:rPr lang="el-GR" dirty="0" smtClean="0"/>
              <a:t>              </a:t>
            </a:r>
          </a:p>
          <a:p>
            <a:r>
              <a:rPr lang="el-GR" dirty="0" smtClean="0"/>
              <a:t>                                                </a:t>
            </a:r>
          </a:p>
          <a:p>
            <a:r>
              <a:rPr lang="el-GR" dirty="0" smtClean="0"/>
              <a:t>        Θετική                      Αρνητική </a:t>
            </a:r>
          </a:p>
          <a:p>
            <a:r>
              <a:rPr lang="el-GR" dirty="0" smtClean="0"/>
              <a:t>Στ.  χρυσίζων       Στ. επιδερμικός, Στ. σαπροφυτικός</a:t>
            </a:r>
          </a:p>
          <a:p>
            <a:r>
              <a:rPr lang="el-GR" dirty="0" smtClean="0"/>
              <a:t>                                                                   Εξέταση ευαισθησίας</a:t>
            </a:r>
          </a:p>
          <a:p>
            <a:r>
              <a:rPr lang="el-GR" dirty="0" smtClean="0"/>
              <a:t>                                                                    στη Νοβομπιοσίνη </a:t>
            </a:r>
          </a:p>
          <a:p>
            <a:r>
              <a:rPr lang="el-GR" dirty="0" smtClean="0"/>
              <a:t>                                  </a:t>
            </a:r>
          </a:p>
          <a:p>
            <a:r>
              <a:rPr lang="el-GR" dirty="0" smtClean="0"/>
              <a:t>                                      Ευαίσθητο             Ανθεκτικό</a:t>
            </a:r>
          </a:p>
          <a:p>
            <a:r>
              <a:rPr lang="el-GR" dirty="0" smtClean="0"/>
              <a:t>                                 Στ. επιδερμικός       Στ. σαπροφυτικός </a:t>
            </a:r>
            <a:endParaRPr lang="el-GR" dirty="0"/>
          </a:p>
        </p:txBody>
      </p:sp>
      <p:sp>
        <p:nvSpPr>
          <p:cNvPr id="7" name="6 - Βέλος προς τα κάτω"/>
          <p:cNvSpPr/>
          <p:nvPr/>
        </p:nvSpPr>
        <p:spPr>
          <a:xfrm>
            <a:off x="4929190" y="1428736"/>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Αριστερό βέλος"/>
          <p:cNvSpPr/>
          <p:nvPr/>
        </p:nvSpPr>
        <p:spPr>
          <a:xfrm rot="19615498" flipV="1">
            <a:off x="4273999" y="2217511"/>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Βέλος προς τα κάτω"/>
          <p:cNvSpPr/>
          <p:nvPr/>
        </p:nvSpPr>
        <p:spPr>
          <a:xfrm>
            <a:off x="3857620" y="3071810"/>
            <a:ext cx="214314"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Αριστερό βέλος"/>
          <p:cNvSpPr/>
          <p:nvPr/>
        </p:nvSpPr>
        <p:spPr>
          <a:xfrm rot="13067004" flipV="1">
            <a:off x="5193263" y="2233668"/>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Αριστερό βέλος"/>
          <p:cNvSpPr/>
          <p:nvPr/>
        </p:nvSpPr>
        <p:spPr>
          <a:xfrm rot="19615498" flipV="1">
            <a:off x="3202430" y="4289214"/>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Αριστερό βέλος"/>
          <p:cNvSpPr/>
          <p:nvPr/>
        </p:nvSpPr>
        <p:spPr>
          <a:xfrm rot="13067004" flipV="1">
            <a:off x="3978816" y="4305369"/>
            <a:ext cx="571504" cy="1248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Βέλος προς τα κάτω"/>
          <p:cNvSpPr/>
          <p:nvPr/>
        </p:nvSpPr>
        <p:spPr>
          <a:xfrm>
            <a:off x="5214942" y="5214950"/>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Αριστερό βέλος"/>
          <p:cNvSpPr/>
          <p:nvPr/>
        </p:nvSpPr>
        <p:spPr>
          <a:xfrm rot="19615498" flipV="1">
            <a:off x="4801215" y="5881803"/>
            <a:ext cx="377653" cy="95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Αριστερό βέλος"/>
          <p:cNvSpPr/>
          <p:nvPr/>
        </p:nvSpPr>
        <p:spPr>
          <a:xfrm rot="13067004" flipV="1">
            <a:off x="5359827" y="5879220"/>
            <a:ext cx="353171" cy="127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3942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Σταφυλόκοκκοι </a:t>
                      </a:r>
                      <a:endParaRPr lang="el-GR" dirty="0"/>
                    </a:p>
                  </a:txBody>
                  <a:tcPr/>
                </a:tc>
                <a:tc hMerge="1">
                  <a:txBody>
                    <a:bodyPr/>
                    <a:lstStyle/>
                    <a:p>
                      <a:endParaRPr lang="el-GR" dirty="0"/>
                    </a:p>
                  </a:txBody>
                  <a:tcPr/>
                </a:tc>
              </a:tr>
              <a:tr h="370840">
                <a:tc>
                  <a:txBody>
                    <a:bodyPr/>
                    <a:lstStyle/>
                    <a:p>
                      <a:r>
                        <a:rPr lang="el-GR" sz="1600" dirty="0" smtClean="0"/>
                        <a:t>Εξέταση καταλάσης</a:t>
                      </a:r>
                      <a:endParaRPr lang="el-GR" sz="1600" dirty="0"/>
                    </a:p>
                  </a:txBody>
                  <a:tcPr/>
                </a:tc>
                <a:tc>
                  <a:txBody>
                    <a:bodyPr/>
                    <a:lstStyle/>
                    <a:p>
                      <a:r>
                        <a:rPr lang="el-GR" sz="1600" dirty="0" smtClean="0"/>
                        <a:t>Διαχωρισμός των σταφυλόκοκκων (καταλάση</a:t>
                      </a:r>
                      <a:r>
                        <a:rPr lang="el-GR" sz="1600" baseline="0" dirty="0" smtClean="0"/>
                        <a:t> θετικοί) από τους στρεπτόκοκκους</a:t>
                      </a:r>
                      <a:r>
                        <a:rPr lang="el-GR" sz="1600" dirty="0" smtClean="0"/>
                        <a:t> (καταλάση</a:t>
                      </a:r>
                      <a:r>
                        <a:rPr lang="el-GR" sz="1600" baseline="0" dirty="0" smtClean="0"/>
                        <a:t> αρνητικοί) </a:t>
                      </a:r>
                      <a:endParaRPr lang="el-GR" sz="1600" dirty="0"/>
                    </a:p>
                  </a:txBody>
                  <a:tcPr/>
                </a:tc>
              </a:tr>
              <a:tr h="370840">
                <a:tc>
                  <a:txBody>
                    <a:bodyPr/>
                    <a:lstStyle/>
                    <a:p>
                      <a:r>
                        <a:rPr lang="el-GR" sz="1600" dirty="0" smtClean="0"/>
                        <a:t>Εξέταση κοαγκουλάσης</a:t>
                      </a:r>
                      <a:endParaRPr lang="el-GR" sz="1600" dirty="0"/>
                    </a:p>
                  </a:txBody>
                  <a:tcPr/>
                </a:tc>
                <a:tc>
                  <a:txBody>
                    <a:bodyPr/>
                    <a:lstStyle/>
                    <a:p>
                      <a:r>
                        <a:rPr lang="el-GR" sz="1600" dirty="0" smtClean="0"/>
                        <a:t>Διαχωρισμός του </a:t>
                      </a:r>
                      <a:r>
                        <a:rPr lang="en-US" sz="1600" i="1" dirty="0" smtClean="0"/>
                        <a:t>S. aureus </a:t>
                      </a:r>
                      <a:r>
                        <a:rPr lang="el-GR" sz="1600" i="0" dirty="0" smtClean="0"/>
                        <a:t>(κοαγκουλάση θετικός) από τους </a:t>
                      </a:r>
                      <a:r>
                        <a:rPr lang="en-US" sz="1600" i="1" dirty="0" smtClean="0"/>
                        <a:t>S. epidermidis </a:t>
                      </a:r>
                      <a:r>
                        <a:rPr lang="el-GR" sz="1600" i="0" dirty="0" smtClean="0"/>
                        <a:t>και </a:t>
                      </a:r>
                      <a:r>
                        <a:rPr lang="en-US" sz="1600" i="1" dirty="0" smtClean="0"/>
                        <a:t>S. Saprophyticus</a:t>
                      </a:r>
                      <a:r>
                        <a:rPr lang="el-GR" sz="1600" i="1" dirty="0" smtClean="0"/>
                        <a:t> </a:t>
                      </a:r>
                      <a:r>
                        <a:rPr lang="el-GR" sz="1600" i="0" dirty="0" smtClean="0"/>
                        <a:t>(κοαγκουλάση αρνητικοί) </a:t>
                      </a:r>
                      <a:endParaRPr lang="el-GR" sz="1600" dirty="0"/>
                    </a:p>
                  </a:txBody>
                  <a:tcPr/>
                </a:tc>
              </a:tr>
              <a:tr h="370840">
                <a:tc>
                  <a:txBody>
                    <a:bodyPr/>
                    <a:lstStyle/>
                    <a:p>
                      <a:r>
                        <a:rPr lang="el-GR" sz="1600" dirty="0" smtClean="0"/>
                        <a:t>Ανίχνευση θερμοανθεκτικής </a:t>
                      </a:r>
                      <a:r>
                        <a:rPr lang="en-US" sz="1600" dirty="0" err="1" smtClean="0"/>
                        <a:t>DNAase</a:t>
                      </a:r>
                      <a:r>
                        <a:rPr lang="en-US" sz="1600" dirty="0" smtClean="0"/>
                        <a:t> (DTA agar)</a:t>
                      </a:r>
                      <a:r>
                        <a:rPr lang="el-GR" sz="1600" dirty="0" smtClean="0"/>
                        <a:t> ή </a:t>
                      </a:r>
                      <a:r>
                        <a:rPr lang="el-GR" sz="1600" dirty="0" err="1" smtClean="0"/>
                        <a:t>φωσφατάσης</a:t>
                      </a:r>
                      <a:endParaRPr lang="el-GR" sz="1600" dirty="0"/>
                    </a:p>
                  </a:txBody>
                  <a:tcPr/>
                </a:tc>
                <a:tc>
                  <a:txBody>
                    <a:bodyPr/>
                    <a:lstStyle/>
                    <a:p>
                      <a:r>
                        <a:rPr lang="el-GR" sz="1600" dirty="0" smtClean="0"/>
                        <a:t>Θετική</a:t>
                      </a:r>
                      <a:r>
                        <a:rPr lang="el-GR" sz="1600" baseline="0" dirty="0" smtClean="0"/>
                        <a:t> αντίδραση δίνει μόνο ο </a:t>
                      </a:r>
                      <a:r>
                        <a:rPr lang="en-US" sz="1600" i="1" dirty="0" smtClean="0"/>
                        <a:t>S. aureus </a:t>
                      </a:r>
                      <a:endParaRPr lang="el-GR" sz="1600" dirty="0"/>
                    </a:p>
                  </a:txBody>
                  <a:tcPr/>
                </a:tc>
              </a:tr>
              <a:tr h="370840">
                <a:tc>
                  <a:txBody>
                    <a:bodyPr/>
                    <a:lstStyle/>
                    <a:p>
                      <a:r>
                        <a:rPr lang="el-GR" sz="1600" dirty="0" smtClean="0"/>
                        <a:t>Ευαισθησία</a:t>
                      </a:r>
                      <a:r>
                        <a:rPr lang="el-GR" sz="1600" baseline="0" dirty="0" smtClean="0"/>
                        <a:t> στην νοβομπιοσίνη</a:t>
                      </a:r>
                      <a:endParaRPr lang="el-GR" sz="1600" dirty="0"/>
                    </a:p>
                  </a:txBody>
                  <a:tcPr/>
                </a:tc>
                <a:tc>
                  <a:txBody>
                    <a:bodyPr/>
                    <a:lstStyle/>
                    <a:p>
                      <a:r>
                        <a:rPr lang="el-GR" sz="1600" dirty="0" smtClean="0"/>
                        <a:t>Διαχωρισμός του </a:t>
                      </a:r>
                      <a:r>
                        <a:rPr lang="en-US" sz="1600" i="1" dirty="0" smtClean="0"/>
                        <a:t>S. Saprophyticus</a:t>
                      </a:r>
                      <a:r>
                        <a:rPr lang="el-GR" sz="1600" i="1" dirty="0" smtClean="0"/>
                        <a:t> </a:t>
                      </a:r>
                      <a:r>
                        <a:rPr lang="el-GR" sz="1600" i="0" dirty="0" smtClean="0"/>
                        <a:t>(ανθεκτικός) από τους άλλους κοαγκουλάση αρνητικούς σταφυλόκοκκους</a:t>
                      </a:r>
                      <a:endParaRPr lang="el-GR" sz="1600" i="0"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71736" y="2357430"/>
            <a:ext cx="4286280" cy="2585323"/>
          </a:xfrm>
          <a:prstGeom prst="rect">
            <a:avLst/>
          </a:prstGeom>
          <a:noFill/>
        </p:spPr>
        <p:txBody>
          <a:bodyPr wrap="square" rtlCol="0">
            <a:spAutoFit/>
          </a:bodyPr>
          <a:lstStyle/>
          <a:p>
            <a:pPr algn="ctr"/>
            <a:r>
              <a:rPr lang="el-GR" b="1" u="sng" dirty="0" smtClean="0"/>
              <a:t>Ανάπτυξη σε </a:t>
            </a:r>
            <a:r>
              <a:rPr lang="en-US" b="1" u="sng" dirty="0" smtClean="0"/>
              <a:t>Sabouraud </a:t>
            </a:r>
            <a:r>
              <a:rPr lang="el-GR" b="1" u="sng" dirty="0" smtClean="0"/>
              <a:t>άγαρ </a:t>
            </a:r>
            <a:endParaRPr lang="el-GR" dirty="0" smtClean="0"/>
          </a:p>
          <a:p>
            <a:pPr algn="ctr"/>
            <a:r>
              <a:rPr lang="el-GR" b="1" dirty="0" smtClean="0"/>
              <a:t> </a:t>
            </a:r>
            <a:endParaRPr lang="el-GR" dirty="0" smtClean="0"/>
          </a:p>
          <a:p>
            <a:pPr algn="ctr"/>
            <a:r>
              <a:rPr lang="el-GR" b="1" dirty="0" smtClean="0"/>
              <a:t> </a:t>
            </a:r>
            <a:endParaRPr lang="el-GR" dirty="0" smtClean="0"/>
          </a:p>
          <a:p>
            <a:pPr algn="ctr"/>
            <a:r>
              <a:rPr lang="el-GR" dirty="0" smtClean="0"/>
              <a:t>Μύκητες</a:t>
            </a:r>
          </a:p>
          <a:p>
            <a:pPr algn="ctr"/>
            <a:r>
              <a:rPr lang="el-GR" dirty="0" smtClean="0"/>
              <a:t>(</a:t>
            </a:r>
            <a:r>
              <a:rPr lang="en-US" i="1" dirty="0" smtClean="0"/>
              <a:t>Candida albicans</a:t>
            </a:r>
            <a:r>
              <a:rPr lang="en-US" dirty="0" smtClean="0"/>
              <a:t>)</a:t>
            </a:r>
            <a:endParaRPr lang="el-GR" dirty="0" smtClean="0"/>
          </a:p>
          <a:p>
            <a:pPr algn="ctr"/>
            <a:r>
              <a:rPr lang="el-GR" dirty="0" smtClean="0"/>
              <a:t> </a:t>
            </a:r>
          </a:p>
          <a:p>
            <a:pPr algn="ctr"/>
            <a:r>
              <a:rPr lang="el-GR" dirty="0" smtClean="0"/>
              <a:t> </a:t>
            </a:r>
          </a:p>
          <a:p>
            <a:pPr algn="ctr"/>
            <a:r>
              <a:rPr lang="el-GR" dirty="0" smtClean="0"/>
              <a:t>Ταυτοποίηση</a:t>
            </a:r>
          </a:p>
          <a:p>
            <a:endParaRPr lang="el-GR" dirty="0"/>
          </a:p>
        </p:txBody>
      </p:sp>
      <p:sp>
        <p:nvSpPr>
          <p:cNvPr id="5" name="4 - Βέλος προς τα κάτω"/>
          <p:cNvSpPr/>
          <p:nvPr/>
        </p:nvSpPr>
        <p:spPr>
          <a:xfrm>
            <a:off x="4572000" y="2786058"/>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4572000" y="3929066"/>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43174" y="2071678"/>
            <a:ext cx="4286280" cy="95410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800" b="1" dirty="0" smtClean="0"/>
              <a:t>ΛΟΙΜΩΞΕΙΣ ΓΕΝΝΗΤΙΚΟΥ ΣΥΣΤΗΜΑΤΟΣ</a:t>
            </a:r>
            <a:endParaRPr lang="el-GR" sz="28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Documents and Settings\Eleni\Τα έγγραφά μου\Downloads\kolpos2-353x28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7" y="1535038"/>
            <a:ext cx="4104456" cy="3334122"/>
          </a:xfrm>
          <a:prstGeom prst="rect">
            <a:avLst/>
          </a:prstGeom>
          <a:noFill/>
        </p:spPr>
      </p:pic>
      <p:sp>
        <p:nvSpPr>
          <p:cNvPr id="4" name="3 - TextBox"/>
          <p:cNvSpPr txBox="1"/>
          <p:nvPr/>
        </p:nvSpPr>
        <p:spPr>
          <a:xfrm>
            <a:off x="3159200" y="836712"/>
            <a:ext cx="3429024" cy="338554"/>
          </a:xfrm>
          <a:prstGeom prst="rect">
            <a:avLst/>
          </a:prstGeom>
          <a:solidFill>
            <a:schemeClr val="accent1">
              <a:lumMod val="20000"/>
              <a:lumOff val="80000"/>
            </a:schemeClr>
          </a:solidFill>
        </p:spPr>
        <p:txBody>
          <a:bodyPr wrap="square" rtlCol="0">
            <a:spAutoFit/>
          </a:bodyPr>
          <a:lstStyle/>
          <a:p>
            <a:pPr algn="ctr"/>
            <a:r>
              <a:rPr lang="el-GR" sz="1600" b="1" dirty="0" smtClean="0"/>
              <a:t>Γεννητικό σύστημα γυναίκας</a:t>
            </a:r>
            <a:endParaRPr lang="el-GR" sz="1600" b="1" dirty="0"/>
          </a:p>
        </p:txBody>
      </p:sp>
      <p:sp>
        <p:nvSpPr>
          <p:cNvPr id="5" name="4 - TextBox"/>
          <p:cNvSpPr txBox="1"/>
          <p:nvPr/>
        </p:nvSpPr>
        <p:spPr>
          <a:xfrm>
            <a:off x="2699792" y="4929198"/>
            <a:ext cx="4464496" cy="584775"/>
          </a:xfrm>
          <a:prstGeom prst="rect">
            <a:avLst/>
          </a:prstGeom>
          <a:noFill/>
          <a:ln>
            <a:solidFill>
              <a:srgbClr val="C00000"/>
            </a:solidFill>
          </a:ln>
        </p:spPr>
        <p:txBody>
          <a:bodyPr wrap="square" rtlCol="0">
            <a:spAutoFit/>
          </a:bodyPr>
          <a:lstStyle/>
          <a:p>
            <a:pPr lvl="0"/>
            <a:r>
              <a:rPr lang="el-GR" sz="1600" dirty="0" smtClean="0"/>
              <a:t>Έξω γεννητικά όργανα: αιδοίο, κόλπος, τράχηλος</a:t>
            </a:r>
          </a:p>
          <a:p>
            <a:pPr lvl="0"/>
            <a:r>
              <a:rPr lang="el-GR" sz="1600" dirty="0" smtClean="0"/>
              <a:t>Έσω γεννητικά όργανα: μήτρα, σάλπιγγες, ωοθήκες</a:t>
            </a:r>
            <a:endParaRPr lang="el-GR"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676400" y="14532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4" y="764704"/>
            <a:ext cx="4608512" cy="480131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Βακτήρια </a:t>
            </a:r>
          </a:p>
          <a:p>
            <a:pPr>
              <a:buFont typeface="Wingdings" pitchFamily="2" charset="2"/>
              <a:buChar char="ü"/>
            </a:pPr>
            <a:r>
              <a:rPr lang="el-GR" sz="1600" dirty="0" smtClean="0"/>
              <a:t>Ο </a:t>
            </a:r>
            <a:r>
              <a:rPr lang="en-US" sz="1600" i="1" dirty="0" smtClean="0"/>
              <a:t>Proteus mirabilis</a:t>
            </a:r>
            <a:r>
              <a:rPr lang="el-GR" sz="1600" i="1" dirty="0" smtClean="0"/>
              <a:t> </a:t>
            </a:r>
            <a:r>
              <a:rPr lang="el-GR" sz="1600" dirty="0" smtClean="0"/>
              <a:t>παράγει μία ισχυρή ουρεάση που επιδρά στην ουρία και παράγει αμμωνία, καθιστώντας τα ούρα αλκαλικά. Το παραπάνω σχετίζεται με λιθίαση του ουροποιητικού.</a:t>
            </a:r>
          </a:p>
          <a:p>
            <a:pPr>
              <a:buFont typeface="Wingdings" pitchFamily="2" charset="2"/>
              <a:buChar char="ü"/>
            </a:pPr>
            <a:r>
              <a:rPr lang="el-GR" sz="1600" dirty="0" smtClean="0"/>
              <a:t>Η </a:t>
            </a:r>
            <a:r>
              <a:rPr lang="el-GR" sz="1600" dirty="0" err="1" smtClean="0"/>
              <a:t>κλεμπσιέλλα</a:t>
            </a:r>
            <a:r>
              <a:rPr lang="el-GR" sz="1600" dirty="0" smtClean="0"/>
              <a:t>, η </a:t>
            </a:r>
            <a:r>
              <a:rPr lang="el-GR" sz="1600" dirty="0" err="1" smtClean="0"/>
              <a:t>σερράτια</a:t>
            </a:r>
            <a:r>
              <a:rPr lang="el-GR" sz="1600" dirty="0" smtClean="0"/>
              <a:t>, το </a:t>
            </a:r>
            <a:r>
              <a:rPr lang="el-GR" sz="1600" dirty="0" err="1" smtClean="0"/>
              <a:t>εντεροβακτηρίδιο</a:t>
            </a:r>
            <a:r>
              <a:rPr lang="el-GR" sz="1600" dirty="0" smtClean="0"/>
              <a:t> και η </a:t>
            </a:r>
            <a:r>
              <a:rPr lang="el-GR" sz="1600" dirty="0" err="1" smtClean="0"/>
              <a:t>αεριογόνος</a:t>
            </a:r>
            <a:r>
              <a:rPr lang="el-GR" sz="1600" dirty="0" smtClean="0"/>
              <a:t> ψευδομονάδα βρίσκονται συχνότερα σε </a:t>
            </a:r>
            <a:r>
              <a:rPr lang="el-GR" sz="1600" dirty="0" err="1" smtClean="0"/>
              <a:t>ενδονοσοκομειακές</a:t>
            </a:r>
            <a:r>
              <a:rPr lang="el-GR" sz="1600" dirty="0" smtClean="0"/>
              <a:t> λοιμώξεις, λόγω της ανθεκτικότητάς τους στα αντιβιοτικά.</a:t>
            </a:r>
          </a:p>
          <a:p>
            <a:pPr>
              <a:buFont typeface="Wingdings" pitchFamily="2" charset="2"/>
              <a:buChar char="ü"/>
            </a:pPr>
            <a:r>
              <a:rPr lang="el-GR" sz="1600" dirty="0" smtClean="0"/>
              <a:t>Ο σταφυλόκοκκος ο σαπροφυτικός προκαλεί λοιμώξεις κυρίως σε νεαρές γυναίκες που είναι σεξουαλικά ενεργές.</a:t>
            </a:r>
          </a:p>
          <a:p>
            <a:pPr>
              <a:buFont typeface="Wingdings" pitchFamily="2" charset="2"/>
              <a:buChar char="ü"/>
            </a:pPr>
            <a:r>
              <a:rPr lang="el-GR" sz="1600" dirty="0" smtClean="0"/>
              <a:t>Ο σταφυλόκοκκος ο επιδερμικός και ο εντερόκοκκος σχετίζονται με </a:t>
            </a:r>
            <a:r>
              <a:rPr lang="el-GR" sz="1600" dirty="0" err="1" smtClean="0"/>
              <a:t>ενδονοσοκομειακές</a:t>
            </a:r>
            <a:r>
              <a:rPr lang="el-GR" sz="1600" dirty="0" smtClean="0"/>
              <a:t> λοιμώξεις.</a:t>
            </a:r>
          </a:p>
          <a:p>
            <a:pPr>
              <a:buFont typeface="Wingdings" pitchFamily="2" charset="2"/>
              <a:buChar char="ü"/>
            </a:pPr>
            <a:r>
              <a:rPr lang="el-GR" sz="1600" dirty="0" smtClean="0"/>
              <a:t>Η σαλμονέλα του τύφου, ο χρυσίζων σταφυλόκοκκος και το </a:t>
            </a:r>
            <a:r>
              <a:rPr lang="en-US" sz="1600" i="1" dirty="0" smtClean="0"/>
              <a:t>Mycobacterium tuberculosis </a:t>
            </a:r>
            <a:r>
              <a:rPr lang="el-GR" sz="1600" dirty="0" smtClean="0"/>
              <a:t>μπορεί να βρεθούν στο ουροποιητικό με </a:t>
            </a:r>
            <a:r>
              <a:rPr lang="el-GR" sz="1600" dirty="0" err="1" smtClean="0"/>
              <a:t>αιματογενή</a:t>
            </a:r>
            <a:r>
              <a:rPr lang="el-GR" sz="1600" dirty="0" smtClean="0"/>
              <a:t> διασπορά.</a:t>
            </a:r>
            <a:endParaRPr lang="el-GR" sz="1600" dirty="0"/>
          </a:p>
        </p:txBody>
      </p:sp>
      <p:sp>
        <p:nvSpPr>
          <p:cNvPr id="5" name="4 - TextBox"/>
          <p:cNvSpPr txBox="1"/>
          <p:nvPr/>
        </p:nvSpPr>
        <p:spPr>
          <a:xfrm>
            <a:off x="4860032" y="627653"/>
            <a:ext cx="4104456" cy="258532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Ιοί</a:t>
            </a:r>
          </a:p>
          <a:p>
            <a:pPr>
              <a:buFont typeface="Wingdings" pitchFamily="2" charset="2"/>
              <a:buChar char="ü"/>
            </a:pPr>
            <a:r>
              <a:rPr lang="el-GR" sz="1600" dirty="0" smtClean="0"/>
              <a:t>Ορισμένοι τύποι αδενοϊών σχετίζονται με αιμορραγική κυστίτιδα.</a:t>
            </a:r>
          </a:p>
          <a:p>
            <a:pPr>
              <a:buFont typeface="Wingdings" pitchFamily="2" charset="2"/>
              <a:buChar char="ü"/>
            </a:pPr>
            <a:r>
              <a:rPr lang="el-GR" sz="1600" dirty="0" smtClean="0"/>
              <a:t> Ο ιός </a:t>
            </a:r>
            <a:r>
              <a:rPr lang="en-US" sz="1600" dirty="0" smtClean="0"/>
              <a:t>Hanta</a:t>
            </a:r>
            <a:r>
              <a:rPr lang="el-GR" sz="1600" dirty="0" smtClean="0"/>
              <a:t> προσβάλει τα τριχοειδή αγγεία του νεφρού και προκαλεί νεφρικό σύνδρομο με </a:t>
            </a:r>
            <a:r>
              <a:rPr lang="el-GR" sz="1600" dirty="0" err="1" smtClean="0"/>
              <a:t>πρωτεϊνουρία</a:t>
            </a:r>
            <a:r>
              <a:rPr lang="el-GR" sz="1600" dirty="0" smtClean="0"/>
              <a:t>.</a:t>
            </a:r>
          </a:p>
          <a:p>
            <a:pPr>
              <a:buFont typeface="Wingdings" pitchFamily="2" charset="2"/>
              <a:buChar char="ü"/>
            </a:pPr>
            <a:r>
              <a:rPr lang="el-GR" sz="1600" dirty="0" smtClean="0"/>
              <a:t>Ορισμένοι τύποι των ιών του ανθρώπινου </a:t>
            </a:r>
            <a:r>
              <a:rPr lang="el-GR" sz="1600" dirty="0" err="1" smtClean="0"/>
              <a:t>πολυώματος</a:t>
            </a:r>
            <a:r>
              <a:rPr lang="el-GR" sz="1600" dirty="0" smtClean="0"/>
              <a:t> και ο </a:t>
            </a:r>
            <a:r>
              <a:rPr lang="el-GR" sz="1600" dirty="0" err="1" smtClean="0"/>
              <a:t>κυτταρομεγαλοϊός</a:t>
            </a:r>
            <a:r>
              <a:rPr lang="el-GR" sz="1600" dirty="0" smtClean="0"/>
              <a:t> μπορεί να βρεθούν στα ούρα χωρίς να προκαλούν συμπτώματα (</a:t>
            </a:r>
            <a:r>
              <a:rPr lang="el-GR" sz="1600" dirty="0" err="1" smtClean="0"/>
              <a:t>ασυμπτωματικός</a:t>
            </a:r>
            <a:r>
              <a:rPr lang="el-GR" sz="1600" dirty="0" smtClean="0"/>
              <a:t> αποικισμός).</a:t>
            </a:r>
            <a:endParaRPr lang="el-GR" sz="1600" dirty="0"/>
          </a:p>
        </p:txBody>
      </p:sp>
      <p:sp>
        <p:nvSpPr>
          <p:cNvPr id="6" name="5 - TextBox"/>
          <p:cNvSpPr txBox="1"/>
          <p:nvPr/>
        </p:nvSpPr>
        <p:spPr>
          <a:xfrm>
            <a:off x="4932040" y="3356992"/>
            <a:ext cx="4032448" cy="28931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Μύκητες και παράσιτα</a:t>
            </a:r>
          </a:p>
          <a:p>
            <a:pPr>
              <a:buFont typeface="Wingdings" pitchFamily="2" charset="2"/>
              <a:buChar char="ü"/>
            </a:pPr>
            <a:r>
              <a:rPr lang="el-GR" sz="1600" dirty="0" smtClean="0"/>
              <a:t>Ο μύκητας </a:t>
            </a:r>
            <a:r>
              <a:rPr lang="en-US" sz="1600" i="1" dirty="0" smtClean="0"/>
              <a:t>Candida</a:t>
            </a:r>
            <a:r>
              <a:rPr lang="en-US" sz="1600" dirty="0" smtClean="0"/>
              <a:t> spp.</a:t>
            </a:r>
            <a:r>
              <a:rPr lang="el-GR" sz="1600" dirty="0" smtClean="0"/>
              <a:t> είναι συχνό αίτιο ουρολοιμώξεων.</a:t>
            </a:r>
          </a:p>
          <a:p>
            <a:pPr>
              <a:buFont typeface="Wingdings" pitchFamily="2" charset="2"/>
              <a:buChar char="ü"/>
            </a:pPr>
            <a:r>
              <a:rPr lang="el-GR" sz="1600" dirty="0" smtClean="0"/>
              <a:t>Με ουρολοιμώξεις έχει σχετιστεί και ο μύκητας </a:t>
            </a:r>
            <a:r>
              <a:rPr lang="en-US" sz="1600" i="1" dirty="0" err="1" smtClean="0"/>
              <a:t>Histoplasma</a:t>
            </a:r>
            <a:r>
              <a:rPr lang="en-US" sz="1600" i="1" dirty="0" smtClean="0"/>
              <a:t> </a:t>
            </a:r>
            <a:r>
              <a:rPr lang="en-US" sz="1600" i="1" dirty="0" err="1" smtClean="0"/>
              <a:t>capsulatum</a:t>
            </a:r>
            <a:r>
              <a:rPr lang="en-US" sz="1600" i="1" dirty="0" smtClean="0"/>
              <a:t>.</a:t>
            </a:r>
          </a:p>
          <a:p>
            <a:pPr>
              <a:buFont typeface="Wingdings" pitchFamily="2" charset="2"/>
              <a:buChar char="ü"/>
            </a:pPr>
            <a:r>
              <a:rPr lang="en-US" sz="1600" i="1" dirty="0" smtClean="0"/>
              <a:t>To </a:t>
            </a:r>
            <a:r>
              <a:rPr lang="el-GR" sz="1600" i="1" dirty="0" smtClean="0"/>
              <a:t>πρωτόζωο </a:t>
            </a:r>
            <a:r>
              <a:rPr lang="en-US" sz="1600" i="1" dirty="0" smtClean="0"/>
              <a:t>Trichomonas vaginalis</a:t>
            </a:r>
            <a:r>
              <a:rPr lang="el-GR" sz="1600" i="1" dirty="0" smtClean="0"/>
              <a:t> </a:t>
            </a:r>
            <a:r>
              <a:rPr lang="el-GR" sz="1600" dirty="0" smtClean="0"/>
              <a:t>θεωρείται αίτιο κολπίτιδας και πιθανό αίτιο ουρηθρίτιδας.</a:t>
            </a:r>
          </a:p>
          <a:p>
            <a:pPr>
              <a:buFont typeface="Wingdings" pitchFamily="2" charset="2"/>
              <a:buChar char="ü"/>
            </a:pPr>
            <a:r>
              <a:rPr lang="el-GR" sz="1600" dirty="0" smtClean="0"/>
              <a:t>Το </a:t>
            </a:r>
            <a:r>
              <a:rPr lang="en-US" sz="1600" i="1" dirty="0" err="1" smtClean="0"/>
              <a:t>Schistosoma</a:t>
            </a:r>
            <a:r>
              <a:rPr lang="en-US" sz="1600" i="1" dirty="0" smtClean="0"/>
              <a:t> </a:t>
            </a:r>
            <a:r>
              <a:rPr lang="en-US" sz="1600" i="1" dirty="0" err="1" smtClean="0"/>
              <a:t>haematobium</a:t>
            </a:r>
            <a:r>
              <a:rPr lang="en-US" sz="1600" i="1" dirty="0" smtClean="0"/>
              <a:t> </a:t>
            </a:r>
            <a:r>
              <a:rPr lang="el-GR" sz="1600" i="1" dirty="0" smtClean="0"/>
              <a:t> μπορεί να προκαλέσει φλεγμονή της κύστης </a:t>
            </a:r>
            <a:r>
              <a:rPr lang="el-GR" i="1" dirty="0" smtClean="0"/>
              <a:t>με αιματουρία</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γεννητικό σύστημα στους ανδρες"/>
          <p:cNvPicPr>
            <a:picLocks noChangeAspect="1" noChangeArrowheads="1"/>
          </p:cNvPicPr>
          <p:nvPr/>
        </p:nvPicPr>
        <p:blipFill>
          <a:blip r:embed="rId2" cstate="print"/>
          <a:srcRect/>
          <a:stretch>
            <a:fillRect/>
          </a:stretch>
        </p:blipFill>
        <p:spPr bwMode="auto">
          <a:xfrm>
            <a:off x="2627784" y="620688"/>
            <a:ext cx="4392488" cy="3951320"/>
          </a:xfrm>
          <a:prstGeom prst="rect">
            <a:avLst/>
          </a:prstGeom>
          <a:noFill/>
        </p:spPr>
      </p:pic>
      <p:sp>
        <p:nvSpPr>
          <p:cNvPr id="5" name="4 - TextBox"/>
          <p:cNvSpPr txBox="1"/>
          <p:nvPr/>
        </p:nvSpPr>
        <p:spPr>
          <a:xfrm>
            <a:off x="2627784" y="4714884"/>
            <a:ext cx="4392488" cy="830997"/>
          </a:xfrm>
          <a:prstGeom prst="rect">
            <a:avLst/>
          </a:prstGeom>
          <a:noFill/>
          <a:ln>
            <a:solidFill>
              <a:srgbClr val="C00000"/>
            </a:solidFill>
          </a:ln>
        </p:spPr>
        <p:txBody>
          <a:bodyPr wrap="square" rtlCol="0">
            <a:spAutoFit/>
          </a:bodyPr>
          <a:lstStyle/>
          <a:p>
            <a:r>
              <a:rPr lang="el-GR" sz="1600" dirty="0" smtClean="0"/>
              <a:t>Έξω γεννητικά όργανα: πέος, όσχεο</a:t>
            </a:r>
          </a:p>
          <a:p>
            <a:r>
              <a:rPr lang="el-GR" sz="1600" dirty="0" smtClean="0"/>
              <a:t>Έσω γεννητικά όργανα: όρχεις, προστάτης, επιδιδυμίδα</a:t>
            </a:r>
            <a:endParaRPr lang="el-GR"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755576" y="620688"/>
          <a:ext cx="8208912" cy="510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642918"/>
          <a:ext cx="6096000" cy="5679440"/>
        </p:xfrm>
        <a:graphic>
          <a:graphicData uri="http://schemas.openxmlformats.org/drawingml/2006/table">
            <a:tbl>
              <a:tblPr firstRow="1" bandRow="1">
                <a:tableStyleId>{5C22544A-7EE6-4342-B048-85BDC9FD1C3A}</a:tableStyleId>
              </a:tblPr>
              <a:tblGrid>
                <a:gridCol w="1904992"/>
                <a:gridCol w="4191008"/>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ΠΑΘΟΓΟΝΑ ΓΕΝΝΗΤΙΚΟΥ ΣΥΣΤΗΜΑΤΟΣ</a:t>
                      </a:r>
                      <a:endParaRPr lang="el-GR" dirty="0"/>
                    </a:p>
                  </a:txBody>
                  <a:tcPr/>
                </a:tc>
                <a:tc hMerge="1">
                  <a:txBody>
                    <a:bodyPr/>
                    <a:lstStyle/>
                    <a:p>
                      <a:endParaRPr lang="el-GR" dirty="0"/>
                    </a:p>
                  </a:txBody>
                  <a:tcPr/>
                </a:tc>
              </a:tr>
              <a:tr h="370840">
                <a:tc>
                  <a:txBody>
                    <a:bodyPr/>
                    <a:lstStyle/>
                    <a:p>
                      <a:r>
                        <a:rPr lang="el-GR" sz="1800" kern="1200" dirty="0" smtClean="0">
                          <a:solidFill>
                            <a:schemeClr val="dk1"/>
                          </a:solidFill>
                          <a:latin typeface="+mn-lt"/>
                          <a:ea typeface="+mn-ea"/>
                          <a:cs typeface="+mn-cs"/>
                        </a:rPr>
                        <a:t>ΒΑΚΤΗΡΙΑ</a:t>
                      </a:r>
                      <a:endParaRPr lang="el-GR" dirty="0"/>
                    </a:p>
                  </a:txBody>
                  <a:tcPr/>
                </a:tc>
                <a:tc>
                  <a:txBody>
                    <a:bodyPr/>
                    <a:lstStyle/>
                    <a:p>
                      <a:r>
                        <a:rPr lang="en-US" sz="1800" i="1" kern="1200" dirty="0" smtClean="0">
                          <a:solidFill>
                            <a:schemeClr val="dk1"/>
                          </a:solidFill>
                          <a:latin typeface="+mn-lt"/>
                          <a:ea typeface="+mn-ea"/>
                          <a:cs typeface="+mn-cs"/>
                        </a:rPr>
                        <a:t>Neisseria gonorrhoeae</a:t>
                      </a:r>
                      <a:r>
                        <a:rPr lang="el-GR" sz="1800" i="1" kern="1200" dirty="0" smtClean="0">
                          <a:solidFill>
                            <a:schemeClr val="dk1"/>
                          </a:solidFill>
                          <a:latin typeface="+mn-lt"/>
                          <a:ea typeface="+mn-ea"/>
                          <a:cs typeface="+mn-cs"/>
                        </a:rPr>
                        <a:t> </a:t>
                      </a:r>
                      <a:r>
                        <a:rPr lang="el-GR" sz="1800" kern="1200" dirty="0" smtClean="0">
                          <a:solidFill>
                            <a:schemeClr val="dk1"/>
                          </a:solidFill>
                          <a:latin typeface="+mn-lt"/>
                          <a:ea typeface="+mn-ea"/>
                          <a:cs typeface="+mn-cs"/>
                        </a:rPr>
                        <a:t>(Γονόκοκκος)                            </a:t>
                      </a:r>
                      <a:r>
                        <a:rPr lang="en-US" sz="1800" i="1" kern="1200" dirty="0" smtClean="0">
                          <a:solidFill>
                            <a:schemeClr val="dk1"/>
                          </a:solidFill>
                          <a:latin typeface="+mn-lt"/>
                          <a:ea typeface="+mn-ea"/>
                          <a:cs typeface="+mn-cs"/>
                        </a:rPr>
                        <a:t>Chlamydia trachomatis</a:t>
                      </a:r>
                      <a:endParaRPr lang="el-GR" sz="1800" i="1" kern="1200" dirty="0" smtClean="0">
                        <a:solidFill>
                          <a:schemeClr val="dk1"/>
                        </a:solidFill>
                        <a:latin typeface="+mn-lt"/>
                        <a:ea typeface="+mn-ea"/>
                        <a:cs typeface="+mn-cs"/>
                      </a:endParaRPr>
                    </a:p>
                    <a:p>
                      <a:r>
                        <a:rPr lang="en-US" sz="1800" i="1" kern="1200" dirty="0" smtClean="0">
                          <a:solidFill>
                            <a:schemeClr val="dk1"/>
                          </a:solidFill>
                          <a:latin typeface="+mn-lt"/>
                          <a:ea typeface="+mn-ea"/>
                          <a:cs typeface="+mn-cs"/>
                        </a:rPr>
                        <a:t>Treponema pallidum</a:t>
                      </a:r>
                      <a:endParaRPr lang="el-GR" sz="1800" i="1" kern="1200" dirty="0" smtClean="0">
                        <a:solidFill>
                          <a:schemeClr val="dk1"/>
                        </a:solidFill>
                        <a:latin typeface="+mn-lt"/>
                        <a:ea typeface="+mn-ea"/>
                        <a:cs typeface="+mn-cs"/>
                      </a:endParaRPr>
                    </a:p>
                    <a:p>
                      <a:r>
                        <a:rPr lang="en-US" sz="1800" i="1" kern="1200" dirty="0" smtClean="0">
                          <a:solidFill>
                            <a:schemeClr val="dk1"/>
                          </a:solidFill>
                          <a:latin typeface="+mn-lt"/>
                          <a:ea typeface="+mn-ea"/>
                          <a:cs typeface="+mn-cs"/>
                        </a:rPr>
                        <a:t>Haemophilus ducreyi</a:t>
                      </a:r>
                      <a:endParaRPr lang="el-GR" sz="1800" i="1" kern="1200" dirty="0" smtClean="0">
                        <a:solidFill>
                          <a:schemeClr val="dk1"/>
                        </a:solidFill>
                        <a:latin typeface="+mn-lt"/>
                        <a:ea typeface="+mn-ea"/>
                        <a:cs typeface="+mn-cs"/>
                      </a:endParaRPr>
                    </a:p>
                    <a:p>
                      <a:r>
                        <a:rPr lang="en-GB" sz="1800" i="1"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Gardnerella vaginallis</a:t>
                      </a:r>
                      <a:endParaRPr lang="el-GR" sz="1800" i="1" kern="1200" dirty="0" smtClean="0">
                        <a:solidFill>
                          <a:schemeClr val="dk1"/>
                        </a:solidFill>
                        <a:latin typeface="+mn-lt"/>
                        <a:ea typeface="+mn-ea"/>
                        <a:cs typeface="+mn-cs"/>
                      </a:endParaRPr>
                    </a:p>
                    <a:p>
                      <a:r>
                        <a:rPr lang="en-US" sz="1800" i="1" kern="1200" dirty="0" smtClean="0">
                          <a:solidFill>
                            <a:schemeClr val="dk1"/>
                          </a:solidFill>
                          <a:latin typeface="+mn-lt"/>
                          <a:ea typeface="+mn-ea"/>
                          <a:cs typeface="+mn-cs"/>
                        </a:rPr>
                        <a:t>Streptococcus</a:t>
                      </a:r>
                      <a:r>
                        <a:rPr lang="en-US" sz="1800" i="1" kern="1200" baseline="0" dirty="0" smtClean="0">
                          <a:solidFill>
                            <a:schemeClr val="dk1"/>
                          </a:solidFill>
                          <a:latin typeface="+mn-lt"/>
                          <a:ea typeface="+mn-ea"/>
                          <a:cs typeface="+mn-cs"/>
                        </a:rPr>
                        <a:t> </a:t>
                      </a:r>
                      <a:r>
                        <a:rPr lang="en-US" sz="1800" i="0" kern="1200" baseline="0" dirty="0" smtClean="0">
                          <a:solidFill>
                            <a:schemeClr val="dk1"/>
                          </a:solidFill>
                          <a:latin typeface="+mn-lt"/>
                          <a:ea typeface="+mn-ea"/>
                          <a:cs typeface="+mn-cs"/>
                        </a:rPr>
                        <a:t>(</a:t>
                      </a:r>
                      <a:r>
                        <a:rPr lang="el-GR" sz="1800" i="0" kern="1200" baseline="0" dirty="0" smtClean="0">
                          <a:solidFill>
                            <a:schemeClr val="dk1"/>
                          </a:solidFill>
                          <a:latin typeface="+mn-lt"/>
                          <a:ea typeface="+mn-ea"/>
                          <a:cs typeface="+mn-cs"/>
                        </a:rPr>
                        <a:t>ομάδας Β)</a:t>
                      </a:r>
                    </a:p>
                    <a:p>
                      <a:r>
                        <a:rPr lang="en-US" sz="1800" i="1" kern="1200" baseline="0" dirty="0" smtClean="0">
                          <a:solidFill>
                            <a:schemeClr val="dk1"/>
                          </a:solidFill>
                          <a:latin typeface="+mn-lt"/>
                          <a:ea typeface="+mn-ea"/>
                          <a:cs typeface="+mn-cs"/>
                        </a:rPr>
                        <a:t>Listeria monocytogenes</a:t>
                      </a:r>
                      <a:endParaRPr lang="el-GR" sz="1800" i="1" kern="1200" dirty="0" smtClean="0">
                        <a:solidFill>
                          <a:schemeClr val="dk1"/>
                        </a:solidFill>
                        <a:latin typeface="+mn-lt"/>
                        <a:ea typeface="+mn-ea"/>
                        <a:cs typeface="+mn-cs"/>
                      </a:endParaRPr>
                    </a:p>
                    <a:p>
                      <a:endParaRPr lang="el-GR" dirty="0"/>
                    </a:p>
                  </a:txBody>
                  <a:tcPr/>
                </a:tc>
              </a:tr>
              <a:tr h="370840">
                <a:tc>
                  <a:txBody>
                    <a:bodyPr/>
                    <a:lstStyle/>
                    <a:p>
                      <a:r>
                        <a:rPr lang="el-GR" sz="1800" kern="1200" dirty="0" smtClean="0">
                          <a:solidFill>
                            <a:schemeClr val="dk1"/>
                          </a:solidFill>
                          <a:latin typeface="+mn-lt"/>
                          <a:ea typeface="+mn-ea"/>
                          <a:cs typeface="+mn-cs"/>
                        </a:rPr>
                        <a:t>ΙΟΙ</a:t>
                      </a:r>
                      <a:endParaRPr lang="el-GR" dirty="0"/>
                    </a:p>
                  </a:txBody>
                  <a:tcPr/>
                </a:tc>
                <a:tc>
                  <a:txBody>
                    <a:bodyPr/>
                    <a:lstStyle/>
                    <a:p>
                      <a:r>
                        <a:rPr lang="en-US" sz="1800" kern="1200" dirty="0" smtClean="0">
                          <a:solidFill>
                            <a:schemeClr val="dk1"/>
                          </a:solidFill>
                          <a:latin typeface="+mn-lt"/>
                          <a:ea typeface="+mn-ea"/>
                          <a:cs typeface="+mn-cs"/>
                        </a:rPr>
                        <a:t>HSV-2 (Herpes Simplex Virus)</a:t>
                      </a:r>
                      <a:endParaRPr lang="el-GR"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HIV (Human Immunodeficiency Virus)</a:t>
                      </a:r>
                      <a:endParaRPr lang="el-GR"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Rubella virus</a:t>
                      </a:r>
                      <a:endParaRPr lang="el-GR"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HBV (Hepatitis B Virus)</a:t>
                      </a:r>
                      <a:endParaRPr lang="el-GR"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HPV (Human</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Papilloma</a:t>
                      </a:r>
                      <a:r>
                        <a:rPr lang="en-US" sz="1800" kern="1200" baseline="0" dirty="0" smtClean="0">
                          <a:solidFill>
                            <a:schemeClr val="dk1"/>
                          </a:solidFill>
                          <a:latin typeface="+mn-lt"/>
                          <a:ea typeface="+mn-ea"/>
                          <a:cs typeface="+mn-cs"/>
                        </a:rPr>
                        <a:t> Virus)</a:t>
                      </a:r>
                      <a:endParaRPr lang="el-GR"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t>
                      </a:r>
                      <a:endParaRPr lang="el-GR" sz="1800" kern="1200" dirty="0" smtClean="0">
                        <a:solidFill>
                          <a:schemeClr val="dk1"/>
                        </a:solidFill>
                        <a:latin typeface="+mn-lt"/>
                        <a:ea typeface="+mn-ea"/>
                        <a:cs typeface="+mn-cs"/>
                      </a:endParaRPr>
                    </a:p>
                    <a:p>
                      <a:endParaRPr lang="el-GR" dirty="0"/>
                    </a:p>
                  </a:txBody>
                  <a:tcPr/>
                </a:tc>
              </a:tr>
              <a:tr h="370840">
                <a:tc>
                  <a:txBody>
                    <a:bodyPr/>
                    <a:lstStyle/>
                    <a:p>
                      <a:r>
                        <a:rPr lang="el-GR" sz="1800" kern="1200" dirty="0" smtClean="0">
                          <a:solidFill>
                            <a:schemeClr val="dk1"/>
                          </a:solidFill>
                          <a:latin typeface="+mn-lt"/>
                          <a:ea typeface="+mn-ea"/>
                          <a:cs typeface="+mn-cs"/>
                        </a:rPr>
                        <a:t>ΜΥΚΗΤΕΣ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Candida albicans</a:t>
                      </a:r>
                      <a:endParaRPr lang="el-GR" sz="1800" i="1" kern="1200" dirty="0" smtClean="0">
                        <a:solidFill>
                          <a:schemeClr val="dk1"/>
                        </a:solidFill>
                        <a:latin typeface="+mn-lt"/>
                        <a:ea typeface="+mn-ea"/>
                        <a:cs typeface="+mn-cs"/>
                      </a:endParaRPr>
                    </a:p>
                    <a:p>
                      <a:endParaRPr lang="el-GR" i="1" dirty="0"/>
                    </a:p>
                  </a:txBody>
                  <a:tcPr/>
                </a:tc>
              </a:tr>
              <a:tr h="370840">
                <a:tc>
                  <a:txBody>
                    <a:bodyPr/>
                    <a:lstStyle/>
                    <a:p>
                      <a:r>
                        <a:rPr lang="el-GR" sz="1800" kern="1200" dirty="0" smtClean="0">
                          <a:solidFill>
                            <a:schemeClr val="dk1"/>
                          </a:solidFill>
                          <a:latin typeface="+mn-lt"/>
                          <a:ea typeface="+mn-ea"/>
                          <a:cs typeface="+mn-cs"/>
                        </a:rPr>
                        <a:t>ΠΡΩΤΟΖΩΑ</a:t>
                      </a:r>
                      <a:endParaRPr lang="el-GR" dirty="0"/>
                    </a:p>
                  </a:txBody>
                  <a:tcPr/>
                </a:tc>
                <a:tc>
                  <a:txBody>
                    <a:bodyPr/>
                    <a:lstStyle/>
                    <a:p>
                      <a:r>
                        <a:rPr lang="en-US" sz="1800" i="1" kern="1200" dirty="0" smtClean="0">
                          <a:solidFill>
                            <a:schemeClr val="dk1"/>
                          </a:solidFill>
                          <a:latin typeface="+mn-lt"/>
                          <a:ea typeface="+mn-ea"/>
                          <a:cs typeface="+mn-cs"/>
                        </a:rPr>
                        <a:t>Trichomonas vaginalis</a:t>
                      </a:r>
                      <a:endParaRPr lang="el-GR" i="1"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3027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l-GR" dirty="0" smtClean="0"/>
                        <a:t>Λοίμωξη </a:t>
                      </a:r>
                      <a:endParaRPr lang="el-GR" dirty="0"/>
                    </a:p>
                  </a:txBody>
                  <a:tcPr/>
                </a:tc>
                <a:tc>
                  <a:txBody>
                    <a:bodyPr/>
                    <a:lstStyle/>
                    <a:p>
                      <a:pPr algn="ctr"/>
                      <a:r>
                        <a:rPr lang="el-GR" dirty="0" smtClean="0"/>
                        <a:t>Υπεύθυνα μικρόβια</a:t>
                      </a:r>
                      <a:endParaRPr lang="el-GR" dirty="0"/>
                    </a:p>
                  </a:txBody>
                  <a:tcPr/>
                </a:tc>
              </a:tr>
              <a:tr h="370840">
                <a:tc>
                  <a:txBody>
                    <a:bodyPr/>
                    <a:lstStyle/>
                    <a:p>
                      <a:r>
                        <a:rPr lang="el-GR" sz="1800" kern="1200" dirty="0" smtClean="0">
                          <a:solidFill>
                            <a:schemeClr val="dk1"/>
                          </a:solidFill>
                          <a:latin typeface="+mn-lt"/>
                          <a:ea typeface="+mn-ea"/>
                          <a:cs typeface="+mn-cs"/>
                        </a:rPr>
                        <a:t>Λοιμώξεις του ανώτερου                                             γεννητικού συστήματος</a:t>
                      </a:r>
                    </a:p>
                    <a:p>
                      <a:endParaRPr lang="el-GR" dirty="0"/>
                    </a:p>
                  </a:txBody>
                  <a:tcPr/>
                </a:tc>
                <a:tc>
                  <a:txBody>
                    <a:bodyPr/>
                    <a:lstStyle/>
                    <a:p>
                      <a:r>
                        <a:rPr lang="el-GR" sz="1800" kern="1200" dirty="0" smtClean="0">
                          <a:solidFill>
                            <a:schemeClr val="dk1"/>
                          </a:solidFill>
                          <a:latin typeface="+mn-lt"/>
                          <a:ea typeface="+mn-ea"/>
                          <a:cs typeface="+mn-cs"/>
                        </a:rPr>
                        <a:t>Μυκοπλάσματα                                                                                  </a:t>
                      </a:r>
                    </a:p>
                    <a:p>
                      <a:r>
                        <a:rPr lang="el-GR" sz="1800" kern="1200" dirty="0" smtClean="0">
                          <a:solidFill>
                            <a:schemeClr val="dk1"/>
                          </a:solidFill>
                          <a:latin typeface="+mn-lt"/>
                          <a:ea typeface="+mn-ea"/>
                          <a:cs typeface="+mn-cs"/>
                        </a:rPr>
                        <a:t>Χλαμύδια</a:t>
                      </a:r>
                    </a:p>
                    <a:p>
                      <a:endParaRPr lang="el-GR" dirty="0"/>
                    </a:p>
                  </a:txBody>
                  <a:tcPr/>
                </a:tc>
              </a:tr>
              <a:tr h="370840">
                <a:tc>
                  <a:txBody>
                    <a:bodyPr/>
                    <a:lstStyle/>
                    <a:p>
                      <a:r>
                        <a:rPr lang="el-GR" sz="1800" kern="1200" dirty="0" smtClean="0">
                          <a:solidFill>
                            <a:schemeClr val="dk1"/>
                          </a:solidFill>
                          <a:latin typeface="+mn-lt"/>
                          <a:ea typeface="+mn-ea"/>
                          <a:cs typeface="+mn-cs"/>
                        </a:rPr>
                        <a:t> Λοιμώξεις του κατώτερου                                                   γεννητικού συστήματος</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Gardnerella vaginalis</a:t>
                      </a:r>
                      <a:r>
                        <a:rPr lang="el-GR" sz="1800" i="1" kern="1200" dirty="0" smtClean="0">
                          <a:solidFill>
                            <a:schemeClr val="dk1"/>
                          </a:solidFill>
                          <a:latin typeface="+mn-lt"/>
                          <a:ea typeface="+mn-ea"/>
                          <a:cs typeface="+mn-cs"/>
                        </a:rPr>
                        <a:t> </a:t>
                      </a:r>
                    </a:p>
                    <a:p>
                      <a:r>
                        <a:rPr lang="el-GR" sz="1800" kern="1200" dirty="0" smtClean="0">
                          <a:solidFill>
                            <a:schemeClr val="dk1"/>
                          </a:solidFill>
                          <a:latin typeface="+mn-lt"/>
                          <a:ea typeface="+mn-ea"/>
                          <a:cs typeface="+mn-cs"/>
                        </a:rPr>
                        <a:t>Αναερόβια</a:t>
                      </a:r>
                      <a:endParaRPr lang="en-US"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Βλαστομύκητες </a:t>
                      </a:r>
                      <a:endParaRPr lang="el-GR" dirty="0"/>
                    </a:p>
                  </a:txBody>
                  <a:tcPr/>
                </a:tc>
              </a:tr>
              <a:tr h="370840">
                <a:tc>
                  <a:txBody>
                    <a:bodyPr/>
                    <a:lstStyle/>
                    <a:p>
                      <a:r>
                        <a:rPr lang="el-GR" sz="1800" kern="1200" dirty="0" smtClean="0">
                          <a:solidFill>
                            <a:schemeClr val="dk1"/>
                          </a:solidFill>
                          <a:latin typeface="+mn-lt"/>
                          <a:ea typeface="+mn-ea"/>
                          <a:cs typeface="+mn-cs"/>
                        </a:rPr>
                        <a:t>Μαιευτικές λοιμώξεις,                                                          Λοιμώξεις νεογέννητων                                                          (σηψαιμία, μηνιγγίτιδα)</a:t>
                      </a:r>
                    </a:p>
                    <a:p>
                      <a:endParaRPr lang="el-GR" dirty="0"/>
                    </a:p>
                  </a:txBody>
                  <a:tcPr/>
                </a:tc>
                <a:tc>
                  <a:txBody>
                    <a:bodyPr/>
                    <a:lstStyle/>
                    <a:p>
                      <a:r>
                        <a:rPr lang="el-GR" sz="1800" kern="1200" dirty="0" smtClean="0">
                          <a:solidFill>
                            <a:schemeClr val="dk1"/>
                          </a:solidFill>
                          <a:latin typeface="+mn-lt"/>
                          <a:ea typeface="+mn-ea"/>
                          <a:cs typeface="+mn-cs"/>
                        </a:rPr>
                        <a:t>Στρεπτόκοκκοι ομάδας Β </a:t>
                      </a:r>
                      <a:endParaRPr lang="el-GR" dirty="0"/>
                    </a:p>
                  </a:txBody>
                  <a:tcPr/>
                </a:tc>
              </a:tr>
              <a:tr h="370840">
                <a:tc>
                  <a:txBody>
                    <a:bodyPr/>
                    <a:lstStyle/>
                    <a:p>
                      <a:r>
                        <a:rPr lang="el-GR" sz="1800" kern="1200" dirty="0" smtClean="0">
                          <a:solidFill>
                            <a:schemeClr val="dk1"/>
                          </a:solidFill>
                          <a:latin typeface="+mn-lt"/>
                          <a:ea typeface="+mn-ea"/>
                          <a:cs typeface="+mn-cs"/>
                        </a:rPr>
                        <a:t>Απλή αποίκιση</a:t>
                      </a:r>
                    </a:p>
                    <a:p>
                      <a:r>
                        <a:rPr lang="el-GR" sz="1800" kern="1200" dirty="0" smtClean="0">
                          <a:solidFill>
                            <a:schemeClr val="dk1"/>
                          </a:solidFill>
                          <a:latin typeface="+mn-lt"/>
                          <a:ea typeface="+mn-ea"/>
                          <a:cs typeface="+mn-cs"/>
                        </a:rPr>
                        <a:t> </a:t>
                      </a:r>
                      <a:endParaRPr lang="el-GR" dirty="0"/>
                    </a:p>
                  </a:txBody>
                  <a:tcPr/>
                </a:tc>
                <a:tc>
                  <a:txBody>
                    <a:bodyPr/>
                    <a:lstStyle/>
                    <a:p>
                      <a:r>
                        <a:rPr lang="el-GR" sz="1800" kern="1200" dirty="0" err="1" smtClean="0">
                          <a:solidFill>
                            <a:schemeClr val="dk1"/>
                          </a:solidFill>
                          <a:latin typeface="+mn-lt"/>
                          <a:ea typeface="+mn-ea"/>
                          <a:cs typeface="+mn-cs"/>
                        </a:rPr>
                        <a:t>Εντεροβακτηριοειδή</a:t>
                      </a:r>
                      <a:endParaRPr lang="en-US"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Εντερόκοκκοι </a:t>
                      </a:r>
                      <a:endParaRPr lang="en-US"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Σταφυλόκοκκοι</a:t>
                      </a:r>
                      <a:endParaRPr lang="el-GR"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28596" y="1000108"/>
          <a:ext cx="5143536" cy="5369560"/>
        </p:xfrm>
        <a:graphic>
          <a:graphicData uri="http://schemas.openxmlformats.org/drawingml/2006/table">
            <a:tbl>
              <a:tblPr firstRow="1" bandRow="1">
                <a:tableStyleId>{5C22544A-7EE6-4342-B048-85BDC9FD1C3A}</a:tableStyleId>
              </a:tblPr>
              <a:tblGrid>
                <a:gridCol w="2457355"/>
                <a:gridCol w="2686181"/>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Χλωρίδα κόλπου ανάλογα με την ηλικία</a:t>
                      </a:r>
                      <a:endParaRPr lang="el-GR"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u="none" kern="1200" dirty="0" smtClean="0">
                          <a:solidFill>
                            <a:schemeClr val="dk1"/>
                          </a:solidFill>
                          <a:latin typeface="+mn-lt"/>
                          <a:ea typeface="+mn-ea"/>
                          <a:cs typeface="+mn-cs"/>
                        </a:rPr>
                        <a:t>Ηλικία 0-4 ετών</a:t>
                      </a:r>
                    </a:p>
                    <a:p>
                      <a:endParaRPr lang="el-GR" sz="1600" dirty="0"/>
                    </a:p>
                  </a:txBody>
                  <a:tcPr/>
                </a:tc>
                <a:tc>
                  <a:txBody>
                    <a:bodyPr/>
                    <a:lstStyle/>
                    <a:p>
                      <a:r>
                        <a:rPr lang="el-GR" sz="1600" kern="1200" dirty="0" smtClean="0">
                          <a:solidFill>
                            <a:schemeClr val="dk1"/>
                          </a:solidFill>
                          <a:latin typeface="+mn-lt"/>
                          <a:ea typeface="+mn-ea"/>
                          <a:cs typeface="+mn-cs"/>
                        </a:rPr>
                        <a:t>Λακτοβάκιλλοι, σταφυλόκοκκοι κοαγκουλάση (-), Διφθεροειδή,</a:t>
                      </a:r>
                    </a:p>
                    <a:p>
                      <a:r>
                        <a:rPr lang="el-GR" sz="1600" kern="1200" dirty="0" smtClean="0">
                          <a:solidFill>
                            <a:schemeClr val="dk1"/>
                          </a:solidFill>
                          <a:latin typeface="+mn-lt"/>
                          <a:ea typeface="+mn-ea"/>
                          <a:cs typeface="+mn-cs"/>
                        </a:rPr>
                        <a:t>αερόβια και αναερόβια βακτήρια</a:t>
                      </a:r>
                    </a:p>
                    <a:p>
                      <a:endParaRPr lang="el-GR" sz="1600" dirty="0"/>
                    </a:p>
                  </a:txBody>
                  <a:tcPr/>
                </a:tc>
              </a:tr>
              <a:tr h="370840">
                <a:tc>
                  <a:txBody>
                    <a:bodyPr/>
                    <a:lstStyle/>
                    <a:p>
                      <a:r>
                        <a:rPr lang="el-GR" sz="1600" dirty="0" err="1" smtClean="0"/>
                        <a:t>Προεφηβεία</a:t>
                      </a:r>
                      <a:r>
                        <a:rPr lang="el-GR" sz="1600" dirty="0" smtClean="0"/>
                        <a:t> </a:t>
                      </a:r>
                      <a:endParaRPr lang="el-GR" sz="1600" dirty="0"/>
                    </a:p>
                  </a:txBody>
                  <a:tcPr/>
                </a:tc>
                <a:tc>
                  <a:txBody>
                    <a:bodyPr/>
                    <a:lstStyle/>
                    <a:p>
                      <a:r>
                        <a:rPr lang="el-GR" sz="1600" dirty="0" smtClean="0"/>
                        <a:t>Σταφυλόκοκκοι, στρεπτόκοκκοι, </a:t>
                      </a:r>
                      <a:r>
                        <a:rPr lang="el-GR" sz="1600" dirty="0" err="1" smtClean="0"/>
                        <a:t>κορυνοβακτηρίδια</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u="none" kern="1200" dirty="0" smtClean="0">
                          <a:solidFill>
                            <a:schemeClr val="dk1"/>
                          </a:solidFill>
                          <a:latin typeface="+mn-lt"/>
                          <a:ea typeface="+mn-ea"/>
                          <a:cs typeface="+mn-cs"/>
                        </a:rPr>
                        <a:t>Αναπαραγωγική ηλικία  και εγκυμοσύνη</a:t>
                      </a:r>
                    </a:p>
                    <a:p>
                      <a:endParaRPr lang="el-GR" sz="1600" u="none" dirty="0"/>
                    </a:p>
                  </a:txBody>
                  <a:tcPr/>
                </a:tc>
                <a:tc>
                  <a:txBody>
                    <a:bodyPr/>
                    <a:lstStyle/>
                    <a:p>
                      <a:r>
                        <a:rPr lang="el-GR" sz="1600" kern="1200" dirty="0" smtClean="0">
                          <a:solidFill>
                            <a:schemeClr val="dk1"/>
                          </a:solidFill>
                          <a:latin typeface="+mn-lt"/>
                          <a:ea typeface="+mn-ea"/>
                          <a:cs typeface="+mn-cs"/>
                        </a:rPr>
                        <a:t>Αερόβιοι και αναερόβιοι λακτοβάκιλλοι</a:t>
                      </a:r>
                      <a:endParaRPr lang="el-GR" sz="1600" dirty="0"/>
                    </a:p>
                  </a:txBody>
                  <a:tcPr/>
                </a:tc>
              </a:tr>
              <a:tr h="370840">
                <a:tc>
                  <a:txBody>
                    <a:bodyPr/>
                    <a:lstStyle/>
                    <a:p>
                      <a:r>
                        <a:rPr lang="el-GR" sz="1600" b="0" u="none" kern="1200" dirty="0" smtClean="0">
                          <a:solidFill>
                            <a:schemeClr val="dk1"/>
                          </a:solidFill>
                          <a:latin typeface="+mn-lt"/>
                          <a:ea typeface="+mn-ea"/>
                          <a:cs typeface="+mn-cs"/>
                        </a:rPr>
                        <a:t>Εμμηνόπαυση</a:t>
                      </a:r>
                      <a:endParaRPr lang="el-GR" sz="1600" b="0" u="none" dirty="0"/>
                    </a:p>
                  </a:txBody>
                  <a:tcPr/>
                </a:tc>
                <a:tc>
                  <a:txBody>
                    <a:bodyPr/>
                    <a:lstStyle/>
                    <a:p>
                      <a:r>
                        <a:rPr lang="el-GR" sz="1600" kern="1200" dirty="0" smtClean="0">
                          <a:solidFill>
                            <a:schemeClr val="dk1"/>
                          </a:solidFill>
                          <a:latin typeface="+mn-lt"/>
                          <a:ea typeface="+mn-ea"/>
                          <a:cs typeface="+mn-cs"/>
                        </a:rPr>
                        <a:t>Σταφυλόκοκκοι </a:t>
                      </a:r>
                      <a:r>
                        <a:rPr lang="el-GR" sz="1600" kern="1200" dirty="0" err="1" smtClean="0">
                          <a:solidFill>
                            <a:schemeClr val="dk1"/>
                          </a:solidFill>
                          <a:latin typeface="+mn-lt"/>
                          <a:ea typeface="+mn-ea"/>
                          <a:cs typeface="+mn-cs"/>
                        </a:rPr>
                        <a:t>κοαγκουλάση</a:t>
                      </a:r>
                      <a:r>
                        <a:rPr lang="el-GR" sz="1600" kern="1200" dirty="0" smtClean="0">
                          <a:solidFill>
                            <a:schemeClr val="dk1"/>
                          </a:solidFill>
                          <a:latin typeface="+mn-lt"/>
                          <a:ea typeface="+mn-ea"/>
                          <a:cs typeface="+mn-cs"/>
                        </a:rPr>
                        <a:t> (-)</a:t>
                      </a:r>
                    </a:p>
                    <a:p>
                      <a:r>
                        <a:rPr lang="el-GR" sz="1600" kern="1200" dirty="0" smtClean="0">
                          <a:solidFill>
                            <a:schemeClr val="dk1"/>
                          </a:solidFill>
                          <a:latin typeface="+mn-lt"/>
                          <a:ea typeface="+mn-ea"/>
                          <a:cs typeface="+mn-cs"/>
                        </a:rPr>
                        <a:t>Διφθεροειδή</a:t>
                      </a:r>
                    </a:p>
                    <a:p>
                      <a:r>
                        <a:rPr lang="el-GR" sz="1600" kern="1200" dirty="0" smtClean="0">
                          <a:solidFill>
                            <a:schemeClr val="dk1"/>
                          </a:solidFill>
                          <a:latin typeface="+mn-lt"/>
                          <a:ea typeface="+mn-ea"/>
                          <a:cs typeface="+mn-cs"/>
                        </a:rPr>
                        <a:t>Αερόβια και αναερόβια βακτήρια</a:t>
                      </a:r>
                    </a:p>
                    <a:p>
                      <a:r>
                        <a:rPr lang="el-GR" sz="1600" kern="1200" dirty="0" smtClean="0">
                          <a:solidFill>
                            <a:schemeClr val="dk1"/>
                          </a:solidFill>
                          <a:latin typeface="+mn-lt"/>
                          <a:ea typeface="+mn-ea"/>
                          <a:cs typeface="+mn-cs"/>
                        </a:rPr>
                        <a:t> </a:t>
                      </a:r>
                    </a:p>
                    <a:p>
                      <a:endParaRPr lang="el-GR" sz="1600" dirty="0"/>
                    </a:p>
                  </a:txBody>
                  <a:tcPr/>
                </a:tc>
              </a:tr>
            </a:tbl>
          </a:graphicData>
        </a:graphic>
      </p:graphicFrame>
      <p:pic>
        <p:nvPicPr>
          <p:cNvPr id="3" name="il_fi" descr="graphic-1"/>
          <p:cNvPicPr>
            <a:picLocks noChangeAspect="1" noChangeArrowheads="1"/>
          </p:cNvPicPr>
          <p:nvPr/>
        </p:nvPicPr>
        <p:blipFill>
          <a:blip r:embed="rId2" cstate="print"/>
          <a:srcRect/>
          <a:stretch>
            <a:fillRect/>
          </a:stretch>
        </p:blipFill>
        <p:spPr bwMode="auto">
          <a:xfrm>
            <a:off x="6000760" y="2643182"/>
            <a:ext cx="2643206" cy="2714644"/>
          </a:xfrm>
          <a:prstGeom prst="rect">
            <a:avLst/>
          </a:prstGeom>
          <a:noFill/>
          <a:ln w="9525">
            <a:noFill/>
            <a:miter lim="800000"/>
            <a:headEnd/>
            <a:tailEnd/>
          </a:ln>
        </p:spPr>
      </p:pic>
      <p:sp>
        <p:nvSpPr>
          <p:cNvPr id="5" name="4 - TextBox"/>
          <p:cNvSpPr txBox="1"/>
          <p:nvPr/>
        </p:nvSpPr>
        <p:spPr>
          <a:xfrm>
            <a:off x="6000760" y="5357826"/>
            <a:ext cx="2643206" cy="338554"/>
          </a:xfrm>
          <a:prstGeom prst="rect">
            <a:avLst/>
          </a:prstGeom>
          <a:noFill/>
        </p:spPr>
        <p:txBody>
          <a:bodyPr wrap="square" rtlCol="0">
            <a:spAutoFit/>
          </a:bodyPr>
          <a:lstStyle/>
          <a:p>
            <a:pPr algn="ctr"/>
            <a:r>
              <a:rPr lang="el-GR" sz="1600" dirty="0" smtClean="0"/>
              <a:t>Λακτοβάκιλλοι </a:t>
            </a:r>
            <a:endParaRPr lang="el-GR"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5" y="2751794"/>
          <a:ext cx="7072365" cy="3749040"/>
        </p:xfrm>
        <a:graphic>
          <a:graphicData uri="http://schemas.openxmlformats.org/drawingml/2006/table">
            <a:tbl>
              <a:tblPr firstRow="1" bandRow="1">
                <a:tableStyleId>{5C22544A-7EE6-4342-B048-85BDC9FD1C3A}</a:tableStyleId>
              </a:tblPr>
              <a:tblGrid>
                <a:gridCol w="1414473"/>
                <a:gridCol w="1414473"/>
                <a:gridCol w="1414473"/>
                <a:gridCol w="1414473"/>
                <a:gridCol w="1414473"/>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Συχνότητα απομόνωσης </a:t>
                      </a:r>
                      <a:r>
                        <a:rPr lang="en-US" sz="1800" dirty="0" smtClean="0"/>
                        <a:t>Gram (+) </a:t>
                      </a:r>
                      <a:r>
                        <a:rPr lang="el-GR" sz="1800" dirty="0" smtClean="0"/>
                        <a:t>κόκκων</a:t>
                      </a:r>
                    </a:p>
                    <a:p>
                      <a:pPr algn="ctr"/>
                      <a:r>
                        <a:rPr lang="el-GR" dirty="0" smtClean="0"/>
                        <a:t>από τη χλωρίδα του κόλπου γυναίκας ανάλογα με την ηλικία</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400" b="1" dirty="0" smtClean="0"/>
                        <a:t>Μικρόβιο </a:t>
                      </a:r>
                      <a:endParaRPr lang="el-GR" sz="1400" b="1" dirty="0"/>
                    </a:p>
                  </a:txBody>
                  <a:tcPr/>
                </a:tc>
                <a:tc>
                  <a:txBody>
                    <a:bodyPr/>
                    <a:lstStyle/>
                    <a:p>
                      <a:r>
                        <a:rPr lang="el-GR" sz="1400" b="1" dirty="0" smtClean="0"/>
                        <a:t>Παιδική ηλικία</a:t>
                      </a:r>
                      <a:endParaRPr lang="el-GR" sz="1400" b="1" dirty="0"/>
                    </a:p>
                  </a:txBody>
                  <a:tcPr/>
                </a:tc>
                <a:tc>
                  <a:txBody>
                    <a:bodyPr/>
                    <a:lstStyle/>
                    <a:p>
                      <a:r>
                        <a:rPr lang="el-GR" sz="1400" b="1" dirty="0" smtClean="0"/>
                        <a:t>Αναπαραγωγική ηλικία</a:t>
                      </a:r>
                      <a:endParaRPr lang="el-GR" sz="1400" b="1" dirty="0"/>
                    </a:p>
                  </a:txBody>
                  <a:tcPr/>
                </a:tc>
                <a:tc>
                  <a:txBody>
                    <a:bodyPr/>
                    <a:lstStyle/>
                    <a:p>
                      <a:r>
                        <a:rPr lang="el-GR" sz="1400" b="1" dirty="0" smtClean="0"/>
                        <a:t>εγκυμοσύνη</a:t>
                      </a:r>
                      <a:endParaRPr lang="el-GR" sz="1400" b="1" dirty="0"/>
                    </a:p>
                  </a:txBody>
                  <a:tcPr/>
                </a:tc>
                <a:tc>
                  <a:txBody>
                    <a:bodyPr/>
                    <a:lstStyle/>
                    <a:p>
                      <a:r>
                        <a:rPr lang="el-GR" sz="1400" b="1" dirty="0" smtClean="0"/>
                        <a:t>Μετά την εμμηνόπαυση</a:t>
                      </a:r>
                      <a:endParaRPr lang="el-GR" sz="1400" b="1" dirty="0"/>
                    </a:p>
                  </a:txBody>
                  <a:tcPr/>
                </a:tc>
              </a:tr>
              <a:tr h="370840">
                <a:tc>
                  <a:txBody>
                    <a:bodyPr/>
                    <a:lstStyle/>
                    <a:p>
                      <a:r>
                        <a:rPr lang="el-GR" sz="1400" dirty="0" smtClean="0"/>
                        <a:t>Σταφυλόκοκκοι</a:t>
                      </a:r>
                      <a:r>
                        <a:rPr lang="el-GR" sz="1400" baseline="0" dirty="0" smtClean="0"/>
                        <a:t> κοαγκουλάση (-)</a:t>
                      </a:r>
                      <a:endParaRPr lang="el-GR" sz="1400" dirty="0"/>
                    </a:p>
                  </a:txBody>
                  <a:tcPr/>
                </a:tc>
                <a:tc>
                  <a:txBody>
                    <a:bodyPr/>
                    <a:lstStyle/>
                    <a:p>
                      <a:pPr algn="ctr"/>
                      <a:r>
                        <a:rPr lang="el-GR" sz="1400" dirty="0" smtClean="0"/>
                        <a:t>84</a:t>
                      </a:r>
                      <a:endParaRPr lang="el-GR" sz="1400" dirty="0"/>
                    </a:p>
                  </a:txBody>
                  <a:tcPr/>
                </a:tc>
                <a:tc>
                  <a:txBody>
                    <a:bodyPr/>
                    <a:lstStyle/>
                    <a:p>
                      <a:pPr algn="ctr"/>
                      <a:r>
                        <a:rPr lang="el-GR" sz="1400" dirty="0" smtClean="0"/>
                        <a:t>41-46</a:t>
                      </a:r>
                      <a:endParaRPr lang="el-GR" sz="1400" dirty="0"/>
                    </a:p>
                  </a:txBody>
                  <a:tcPr/>
                </a:tc>
                <a:tc>
                  <a:txBody>
                    <a:bodyPr/>
                    <a:lstStyle/>
                    <a:p>
                      <a:pPr algn="ctr"/>
                      <a:r>
                        <a:rPr lang="el-GR" sz="1400" dirty="0" smtClean="0"/>
                        <a:t>40</a:t>
                      </a:r>
                      <a:endParaRPr lang="el-GR" sz="1400" dirty="0"/>
                    </a:p>
                  </a:txBody>
                  <a:tcPr/>
                </a:tc>
                <a:tc>
                  <a:txBody>
                    <a:bodyPr/>
                    <a:lstStyle/>
                    <a:p>
                      <a:pPr algn="ctr"/>
                      <a:r>
                        <a:rPr lang="el-GR" sz="1400" dirty="0" smtClean="0"/>
                        <a:t>36</a:t>
                      </a:r>
                      <a:endParaRPr lang="el-GR" sz="1400" dirty="0"/>
                    </a:p>
                  </a:txBody>
                  <a:tcPr/>
                </a:tc>
              </a:tr>
              <a:tr h="370840">
                <a:tc>
                  <a:txBody>
                    <a:bodyPr/>
                    <a:lstStyle/>
                    <a:p>
                      <a:r>
                        <a:rPr lang="el-GR" sz="1400" dirty="0" smtClean="0"/>
                        <a:t>Σταφυλόκοκκος χρυσίζων</a:t>
                      </a:r>
                      <a:endParaRPr lang="el-GR" sz="1400" dirty="0"/>
                    </a:p>
                  </a:txBody>
                  <a:tcPr/>
                </a:tc>
                <a:tc>
                  <a:txBody>
                    <a:bodyPr/>
                    <a:lstStyle/>
                    <a:p>
                      <a:pPr algn="ctr"/>
                      <a:r>
                        <a:rPr lang="el-GR" sz="1400" dirty="0" smtClean="0"/>
                        <a:t>4</a:t>
                      </a:r>
                      <a:endParaRPr lang="el-GR" sz="1400" dirty="0"/>
                    </a:p>
                  </a:txBody>
                  <a:tcPr/>
                </a:tc>
                <a:tc>
                  <a:txBody>
                    <a:bodyPr/>
                    <a:lstStyle/>
                    <a:p>
                      <a:pPr algn="ctr"/>
                      <a:r>
                        <a:rPr lang="el-GR" sz="1400" dirty="0" smtClean="0"/>
                        <a:t>1-5</a:t>
                      </a:r>
                      <a:endParaRPr lang="el-GR" sz="1400" dirty="0"/>
                    </a:p>
                  </a:txBody>
                  <a:tcPr/>
                </a:tc>
                <a:tc>
                  <a:txBody>
                    <a:bodyPr/>
                    <a:lstStyle/>
                    <a:p>
                      <a:pPr algn="ctr"/>
                      <a:r>
                        <a:rPr lang="el-GR" sz="1400" dirty="0" smtClean="0"/>
                        <a:t>3</a:t>
                      </a:r>
                      <a:endParaRPr lang="el-GR" sz="1400" dirty="0"/>
                    </a:p>
                  </a:txBody>
                  <a:tcPr/>
                </a:tc>
                <a:tc>
                  <a:txBody>
                    <a:bodyPr/>
                    <a:lstStyle/>
                    <a:p>
                      <a:pPr algn="ctr"/>
                      <a:r>
                        <a:rPr lang="el-GR" sz="1400" dirty="0" smtClean="0"/>
                        <a:t>6</a:t>
                      </a:r>
                      <a:endParaRPr lang="el-GR" sz="1400" dirty="0"/>
                    </a:p>
                  </a:txBody>
                  <a:tcPr/>
                </a:tc>
              </a:tr>
              <a:tr h="370840">
                <a:tc>
                  <a:txBody>
                    <a:bodyPr/>
                    <a:lstStyle/>
                    <a:p>
                      <a:r>
                        <a:rPr lang="el-GR" sz="1400" dirty="0" smtClean="0"/>
                        <a:t>Στρεπτόκοκκοι της ομάδας </a:t>
                      </a:r>
                      <a:r>
                        <a:rPr lang="en-US" sz="1400" dirty="0" smtClean="0"/>
                        <a:t>D</a:t>
                      </a:r>
                      <a:endParaRPr lang="el-GR" sz="1400" dirty="0"/>
                    </a:p>
                  </a:txBody>
                  <a:tcPr/>
                </a:tc>
                <a:tc>
                  <a:txBody>
                    <a:bodyPr/>
                    <a:lstStyle/>
                    <a:p>
                      <a:pPr algn="ctr"/>
                      <a:r>
                        <a:rPr lang="el-GR" sz="1400" dirty="0" smtClean="0"/>
                        <a:t>8</a:t>
                      </a:r>
                      <a:endParaRPr lang="el-GR" sz="1400" dirty="0"/>
                    </a:p>
                  </a:txBody>
                  <a:tcPr/>
                </a:tc>
                <a:tc>
                  <a:txBody>
                    <a:bodyPr/>
                    <a:lstStyle/>
                    <a:p>
                      <a:pPr algn="ctr"/>
                      <a:r>
                        <a:rPr lang="el-GR" sz="1400" dirty="0" smtClean="0"/>
                        <a:t>15-27</a:t>
                      </a:r>
                      <a:endParaRPr lang="el-GR" sz="1400" dirty="0"/>
                    </a:p>
                  </a:txBody>
                  <a:tcPr/>
                </a:tc>
                <a:tc>
                  <a:txBody>
                    <a:bodyPr/>
                    <a:lstStyle/>
                    <a:p>
                      <a:pPr algn="ctr"/>
                      <a:r>
                        <a:rPr lang="el-GR" sz="1400" dirty="0" smtClean="0"/>
                        <a:t>24</a:t>
                      </a:r>
                      <a:endParaRPr lang="el-GR" sz="1400" dirty="0"/>
                    </a:p>
                  </a:txBody>
                  <a:tcPr/>
                </a:tc>
                <a:tc>
                  <a:txBody>
                    <a:bodyPr/>
                    <a:lstStyle/>
                    <a:p>
                      <a:pPr algn="ctr"/>
                      <a:endParaRPr lang="el-GR" sz="1400" dirty="0"/>
                    </a:p>
                  </a:txBody>
                  <a:tcPr/>
                </a:tc>
              </a:tr>
              <a:tr h="370840">
                <a:tc>
                  <a:txBody>
                    <a:bodyPr/>
                    <a:lstStyle/>
                    <a:p>
                      <a:r>
                        <a:rPr lang="el-GR" sz="1400" dirty="0" smtClean="0"/>
                        <a:t>Στρεπτόκοκκοι της ομάδας Β</a:t>
                      </a:r>
                      <a:endParaRPr lang="el-GR" sz="1400" dirty="0"/>
                    </a:p>
                  </a:txBody>
                  <a:tcPr/>
                </a:tc>
                <a:tc>
                  <a:txBody>
                    <a:bodyPr/>
                    <a:lstStyle/>
                    <a:p>
                      <a:pPr algn="ctr"/>
                      <a:r>
                        <a:rPr lang="el-GR" sz="1400" dirty="0" smtClean="0"/>
                        <a:t>12</a:t>
                      </a:r>
                      <a:endParaRPr lang="el-GR" sz="1400" dirty="0"/>
                    </a:p>
                  </a:txBody>
                  <a:tcPr/>
                </a:tc>
                <a:tc>
                  <a:txBody>
                    <a:bodyPr/>
                    <a:lstStyle/>
                    <a:p>
                      <a:pPr algn="ctr"/>
                      <a:r>
                        <a:rPr lang="el-GR" sz="1400" dirty="0" smtClean="0"/>
                        <a:t>5-20</a:t>
                      </a:r>
                      <a:endParaRPr lang="el-GR" sz="1400" dirty="0"/>
                    </a:p>
                  </a:txBody>
                  <a:tcPr/>
                </a:tc>
                <a:tc>
                  <a:txBody>
                    <a:bodyPr/>
                    <a:lstStyle/>
                    <a:p>
                      <a:pPr algn="ctr"/>
                      <a:r>
                        <a:rPr lang="el-GR" sz="1400" dirty="0" smtClean="0"/>
                        <a:t>13</a:t>
                      </a:r>
                      <a:endParaRPr lang="el-GR" sz="1400" dirty="0"/>
                    </a:p>
                  </a:txBody>
                  <a:tcPr/>
                </a:tc>
                <a:tc>
                  <a:txBody>
                    <a:bodyPr/>
                    <a:lstStyle/>
                    <a:p>
                      <a:pPr algn="ctr"/>
                      <a:r>
                        <a:rPr lang="el-GR" sz="1400" dirty="0" smtClean="0"/>
                        <a:t>44</a:t>
                      </a:r>
                      <a:endParaRPr lang="el-GR" sz="1400" dirty="0"/>
                    </a:p>
                  </a:txBody>
                  <a:tcPr/>
                </a:tc>
              </a:tr>
              <a:tr h="370840">
                <a:tc>
                  <a:txBody>
                    <a:bodyPr/>
                    <a:lstStyle/>
                    <a:p>
                      <a:r>
                        <a:rPr lang="el-GR" sz="1400" dirty="0" smtClean="0"/>
                        <a:t>Στρεπτόκοκκοι άλλων ομάδων</a:t>
                      </a:r>
                      <a:endParaRPr lang="el-GR" sz="1400" dirty="0"/>
                    </a:p>
                  </a:txBody>
                  <a:tcPr/>
                </a:tc>
                <a:tc>
                  <a:txBody>
                    <a:bodyPr/>
                    <a:lstStyle/>
                    <a:p>
                      <a:pPr algn="ctr"/>
                      <a:r>
                        <a:rPr lang="el-GR" sz="1400" dirty="0" smtClean="0"/>
                        <a:t>40</a:t>
                      </a:r>
                      <a:endParaRPr lang="el-GR" sz="1400" dirty="0"/>
                    </a:p>
                  </a:txBody>
                  <a:tcPr/>
                </a:tc>
                <a:tc>
                  <a:txBody>
                    <a:bodyPr/>
                    <a:lstStyle/>
                    <a:p>
                      <a:pPr algn="ctr"/>
                      <a:r>
                        <a:rPr lang="el-GR" sz="1400" dirty="0" smtClean="0"/>
                        <a:t>25-54</a:t>
                      </a:r>
                      <a:endParaRPr lang="el-GR" sz="1400" dirty="0"/>
                    </a:p>
                  </a:txBody>
                  <a:tcPr/>
                </a:tc>
                <a:tc>
                  <a:txBody>
                    <a:bodyPr/>
                    <a:lstStyle/>
                    <a:p>
                      <a:pPr algn="ctr"/>
                      <a:r>
                        <a:rPr lang="el-GR" sz="1400" dirty="0" smtClean="0"/>
                        <a:t>3-37</a:t>
                      </a:r>
                      <a:endParaRPr lang="el-GR" sz="1400" dirty="0"/>
                    </a:p>
                  </a:txBody>
                  <a:tcPr/>
                </a:tc>
                <a:tc>
                  <a:txBody>
                    <a:bodyPr/>
                    <a:lstStyle/>
                    <a:p>
                      <a:pPr algn="ctr"/>
                      <a:endParaRPr lang="el-GR" sz="1400" dirty="0"/>
                    </a:p>
                  </a:txBody>
                  <a:tcPr/>
                </a:tc>
              </a:tr>
            </a:tbl>
          </a:graphicData>
        </a:graphic>
      </p:graphicFrame>
      <p:graphicFrame>
        <p:nvGraphicFramePr>
          <p:cNvPr id="5" name="4 - Πίνακας"/>
          <p:cNvGraphicFramePr>
            <a:graphicFrameLocks noGrp="1"/>
          </p:cNvGraphicFramePr>
          <p:nvPr/>
        </p:nvGraphicFramePr>
        <p:xfrm>
          <a:off x="1071538" y="285728"/>
          <a:ext cx="7072362" cy="2306320"/>
        </p:xfrm>
        <a:graphic>
          <a:graphicData uri="http://schemas.openxmlformats.org/drawingml/2006/table">
            <a:tbl>
              <a:tblPr firstRow="1" bandRow="1">
                <a:tableStyleId>{5C22544A-7EE6-4342-B048-85BDC9FD1C3A}</a:tableStyleId>
              </a:tblPr>
              <a:tblGrid>
                <a:gridCol w="2381510"/>
                <a:gridCol w="4690852"/>
              </a:tblGrid>
              <a:tr h="370840">
                <a:tc gridSpan="2">
                  <a:txBody>
                    <a:bodyPr/>
                    <a:lstStyle/>
                    <a:p>
                      <a:pPr algn="ctr"/>
                      <a:r>
                        <a:rPr lang="el-GR" dirty="0" smtClean="0"/>
                        <a:t>Αλλαγές στην φυσιολογία του κόλπου ανάλογα με την ηλικία</a:t>
                      </a:r>
                      <a:endParaRPr lang="el-GR" dirty="0"/>
                    </a:p>
                  </a:txBody>
                  <a:tcPr/>
                </a:tc>
                <a:tc hMerge="1">
                  <a:txBody>
                    <a:bodyPr/>
                    <a:lstStyle/>
                    <a:p>
                      <a:endParaRPr lang="el-GR" dirty="0"/>
                    </a:p>
                  </a:txBody>
                  <a:tcPr/>
                </a:tc>
              </a:tr>
              <a:tr h="370840">
                <a:tc>
                  <a:txBody>
                    <a:bodyPr/>
                    <a:lstStyle/>
                    <a:p>
                      <a:r>
                        <a:rPr lang="el-GR" sz="1600" dirty="0" smtClean="0"/>
                        <a:t>Νεογνά </a:t>
                      </a:r>
                      <a:endParaRPr lang="el-GR" sz="1600" dirty="0"/>
                    </a:p>
                  </a:txBody>
                  <a:tcPr/>
                </a:tc>
                <a:tc>
                  <a:txBody>
                    <a:bodyPr/>
                    <a:lstStyle/>
                    <a:p>
                      <a:r>
                        <a:rPr lang="el-GR" sz="1600" dirty="0" smtClean="0"/>
                        <a:t>Επιθήλιο πλούσιο σε γλυκογόνο</a:t>
                      </a:r>
                      <a:r>
                        <a:rPr lang="el-GR" sz="1600" baseline="0" dirty="0" smtClean="0"/>
                        <a:t> λόγω των οιστρογόνων της μητέρας, χλωρίδα ίδια με της μητέρας</a:t>
                      </a:r>
                      <a:endParaRPr lang="el-GR" sz="1600" dirty="0"/>
                    </a:p>
                  </a:txBody>
                  <a:tcPr/>
                </a:tc>
              </a:tr>
              <a:tr h="370840">
                <a:tc>
                  <a:txBody>
                    <a:bodyPr/>
                    <a:lstStyle/>
                    <a:p>
                      <a:r>
                        <a:rPr lang="el-GR" sz="1600" dirty="0" smtClean="0"/>
                        <a:t>Παιδική ηλικία</a:t>
                      </a:r>
                      <a:endParaRPr lang="el-GR" sz="1600" dirty="0"/>
                    </a:p>
                  </a:txBody>
                  <a:tcPr/>
                </a:tc>
                <a:tc>
                  <a:txBody>
                    <a:bodyPr/>
                    <a:lstStyle/>
                    <a:p>
                      <a:r>
                        <a:rPr lang="el-GR" sz="1600" dirty="0" smtClean="0"/>
                        <a:t>Δεν παράγεται γλυκογόνο, αλκαλικό </a:t>
                      </a:r>
                      <a:r>
                        <a:rPr lang="en-US" sz="1600" dirty="0" smtClean="0"/>
                        <a:t>pH</a:t>
                      </a:r>
                      <a:endParaRPr lang="el-GR" sz="1600" dirty="0"/>
                    </a:p>
                  </a:txBody>
                  <a:tcPr/>
                </a:tc>
              </a:tr>
              <a:tr h="370840">
                <a:tc>
                  <a:txBody>
                    <a:bodyPr/>
                    <a:lstStyle/>
                    <a:p>
                      <a:r>
                        <a:rPr lang="el-GR" sz="1600" dirty="0" smtClean="0"/>
                        <a:t>15-45 ετών</a:t>
                      </a:r>
                      <a:endParaRPr lang="el-GR" sz="1600" dirty="0"/>
                    </a:p>
                  </a:txBody>
                  <a:tcPr/>
                </a:tc>
                <a:tc>
                  <a:txBody>
                    <a:bodyPr/>
                    <a:lstStyle/>
                    <a:p>
                      <a:r>
                        <a:rPr lang="el-GR" sz="1600" dirty="0" smtClean="0"/>
                        <a:t>Επιθήλιο πλούσιο σε γλυκογόνο, όξινο </a:t>
                      </a:r>
                      <a:r>
                        <a:rPr lang="en-US" sz="1600" dirty="0" smtClean="0"/>
                        <a:t>pH</a:t>
                      </a:r>
                      <a:endParaRPr lang="el-GR" sz="1600" dirty="0"/>
                    </a:p>
                  </a:txBody>
                  <a:tcPr/>
                </a:tc>
              </a:tr>
              <a:tr h="370840">
                <a:tc>
                  <a:txBody>
                    <a:bodyPr/>
                    <a:lstStyle/>
                    <a:p>
                      <a:r>
                        <a:rPr lang="el-GR" sz="1600" dirty="0" smtClean="0"/>
                        <a:t>Μετά την εμμηνόπαυση</a:t>
                      </a:r>
                      <a:endParaRPr lang="el-GR" sz="1600" dirty="0"/>
                    </a:p>
                  </a:txBody>
                  <a:tcPr/>
                </a:tc>
                <a:tc>
                  <a:txBody>
                    <a:bodyPr/>
                    <a:lstStyle/>
                    <a:p>
                      <a:r>
                        <a:rPr lang="el-GR" sz="1600" dirty="0" smtClean="0"/>
                        <a:t>Όπως στην</a:t>
                      </a:r>
                      <a:r>
                        <a:rPr lang="el-GR" sz="1600" baseline="0" dirty="0" smtClean="0"/>
                        <a:t> παιδική ηλικία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85786" y="642918"/>
          <a:ext cx="7929620" cy="2418080"/>
        </p:xfrm>
        <a:graphic>
          <a:graphicData uri="http://schemas.openxmlformats.org/drawingml/2006/table">
            <a:tbl>
              <a:tblPr firstRow="1" bandRow="1">
                <a:tableStyleId>{5C22544A-7EE6-4342-B048-85BDC9FD1C3A}</a:tableStyleId>
              </a:tblPr>
              <a:tblGrid>
                <a:gridCol w="1585924"/>
                <a:gridCol w="1585924"/>
                <a:gridCol w="1585924"/>
                <a:gridCol w="1585924"/>
                <a:gridCol w="1585924"/>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Συχνότητα απομόνωσης </a:t>
                      </a:r>
                      <a:r>
                        <a:rPr lang="en-US" sz="1800" dirty="0" smtClean="0"/>
                        <a:t>Gram (</a:t>
                      </a:r>
                      <a:r>
                        <a:rPr lang="el-GR" sz="1800" dirty="0" smtClean="0"/>
                        <a:t>+</a:t>
                      </a:r>
                      <a:r>
                        <a:rPr lang="en-US" sz="1800" dirty="0" smtClean="0"/>
                        <a:t>) </a:t>
                      </a:r>
                      <a:r>
                        <a:rPr lang="el-GR" sz="1800" dirty="0" smtClean="0"/>
                        <a:t>βακτηριδίων</a:t>
                      </a:r>
                    </a:p>
                    <a:p>
                      <a:pPr algn="ctr"/>
                      <a:r>
                        <a:rPr lang="el-GR" dirty="0" smtClean="0"/>
                        <a:t>από τη χλωρίδα του κόλπου γυναίκας ανάλογα με την ηλικία</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400" b="1" dirty="0" smtClean="0"/>
                        <a:t>Μικρόβιο </a:t>
                      </a:r>
                      <a:endParaRPr lang="el-GR" sz="1400" b="1" dirty="0"/>
                    </a:p>
                  </a:txBody>
                  <a:tcPr/>
                </a:tc>
                <a:tc>
                  <a:txBody>
                    <a:bodyPr/>
                    <a:lstStyle/>
                    <a:p>
                      <a:r>
                        <a:rPr lang="el-GR" sz="1400" b="1" dirty="0" smtClean="0"/>
                        <a:t>Παιδική ηλικία</a:t>
                      </a:r>
                      <a:endParaRPr lang="el-GR" sz="1400" b="1" dirty="0"/>
                    </a:p>
                  </a:txBody>
                  <a:tcPr/>
                </a:tc>
                <a:tc>
                  <a:txBody>
                    <a:bodyPr/>
                    <a:lstStyle/>
                    <a:p>
                      <a:pPr algn="ctr"/>
                      <a:r>
                        <a:rPr lang="el-GR" sz="1400" b="1" dirty="0" smtClean="0"/>
                        <a:t>Αναπαραγωγική ηλικία</a:t>
                      </a:r>
                      <a:endParaRPr lang="el-GR" sz="1400" b="1" dirty="0"/>
                    </a:p>
                  </a:txBody>
                  <a:tcPr/>
                </a:tc>
                <a:tc>
                  <a:txBody>
                    <a:bodyPr/>
                    <a:lstStyle/>
                    <a:p>
                      <a:r>
                        <a:rPr lang="el-GR" sz="1400" b="1" dirty="0" smtClean="0"/>
                        <a:t>εγκυμοσύνη</a:t>
                      </a:r>
                      <a:endParaRPr lang="el-GR" sz="1400" b="1" dirty="0"/>
                    </a:p>
                  </a:txBody>
                  <a:tcPr/>
                </a:tc>
                <a:tc>
                  <a:txBody>
                    <a:bodyPr/>
                    <a:lstStyle/>
                    <a:p>
                      <a:pPr algn="ctr"/>
                      <a:r>
                        <a:rPr lang="el-GR" sz="1400" b="1" dirty="0" smtClean="0"/>
                        <a:t>Μετά την εμμηνόπαυση</a:t>
                      </a:r>
                      <a:endParaRPr lang="el-GR" sz="1400" b="1" dirty="0"/>
                    </a:p>
                  </a:txBody>
                  <a:tcPr/>
                </a:tc>
              </a:tr>
              <a:tr h="370840">
                <a:tc>
                  <a:txBody>
                    <a:bodyPr/>
                    <a:lstStyle/>
                    <a:p>
                      <a:r>
                        <a:rPr lang="el-GR" sz="1400" dirty="0" smtClean="0"/>
                        <a:t>Λακτοβάκιλλοι </a:t>
                      </a:r>
                      <a:endParaRPr lang="el-GR" sz="1400" dirty="0"/>
                    </a:p>
                  </a:txBody>
                  <a:tcPr/>
                </a:tc>
                <a:tc>
                  <a:txBody>
                    <a:bodyPr/>
                    <a:lstStyle/>
                    <a:p>
                      <a:pPr algn="ctr"/>
                      <a:r>
                        <a:rPr lang="el-GR" sz="1400" dirty="0" smtClean="0"/>
                        <a:t>40</a:t>
                      </a:r>
                      <a:endParaRPr lang="el-GR" sz="1400" dirty="0"/>
                    </a:p>
                  </a:txBody>
                  <a:tcPr/>
                </a:tc>
                <a:tc>
                  <a:txBody>
                    <a:bodyPr/>
                    <a:lstStyle/>
                    <a:p>
                      <a:pPr algn="ctr"/>
                      <a:r>
                        <a:rPr lang="el-GR" sz="1400" dirty="0" smtClean="0"/>
                        <a:t>45-90</a:t>
                      </a:r>
                      <a:endParaRPr lang="el-GR" sz="1400" dirty="0"/>
                    </a:p>
                  </a:txBody>
                  <a:tcPr/>
                </a:tc>
                <a:tc>
                  <a:txBody>
                    <a:bodyPr/>
                    <a:lstStyle/>
                    <a:p>
                      <a:pPr algn="ctr"/>
                      <a:r>
                        <a:rPr lang="el-GR" sz="1400" dirty="0" smtClean="0"/>
                        <a:t>97</a:t>
                      </a:r>
                      <a:endParaRPr lang="el-GR" sz="1400" dirty="0"/>
                    </a:p>
                  </a:txBody>
                  <a:tcPr/>
                </a:tc>
                <a:tc>
                  <a:txBody>
                    <a:bodyPr/>
                    <a:lstStyle/>
                    <a:p>
                      <a:pPr algn="ctr"/>
                      <a:r>
                        <a:rPr lang="el-GR" sz="1400" dirty="0" smtClean="0"/>
                        <a:t>52</a:t>
                      </a:r>
                      <a:endParaRPr lang="el-GR" sz="1400" dirty="0"/>
                    </a:p>
                  </a:txBody>
                  <a:tcPr/>
                </a:tc>
              </a:tr>
              <a:tr h="370840">
                <a:tc>
                  <a:txBody>
                    <a:bodyPr/>
                    <a:lstStyle/>
                    <a:p>
                      <a:r>
                        <a:rPr lang="el-GR" sz="1400" dirty="0" err="1" smtClean="0"/>
                        <a:t>Κορυνοβακτηρίδια</a:t>
                      </a:r>
                      <a:r>
                        <a:rPr lang="el-GR" sz="1400" dirty="0" smtClean="0"/>
                        <a:t> </a:t>
                      </a:r>
                      <a:endParaRPr lang="el-GR" sz="1400" dirty="0"/>
                    </a:p>
                  </a:txBody>
                  <a:tcPr/>
                </a:tc>
                <a:tc>
                  <a:txBody>
                    <a:bodyPr/>
                    <a:lstStyle/>
                    <a:p>
                      <a:pPr algn="ctr"/>
                      <a:r>
                        <a:rPr lang="el-GR" sz="1400" dirty="0" smtClean="0"/>
                        <a:t>80</a:t>
                      </a:r>
                      <a:endParaRPr lang="el-GR" sz="1400" dirty="0"/>
                    </a:p>
                  </a:txBody>
                  <a:tcPr/>
                </a:tc>
                <a:tc>
                  <a:txBody>
                    <a:bodyPr/>
                    <a:lstStyle/>
                    <a:p>
                      <a:pPr algn="ctr"/>
                      <a:r>
                        <a:rPr lang="el-GR" sz="1400" dirty="0" smtClean="0"/>
                        <a:t>31-60</a:t>
                      </a:r>
                      <a:endParaRPr lang="el-GR" sz="1400" dirty="0"/>
                    </a:p>
                  </a:txBody>
                  <a:tcPr/>
                </a:tc>
                <a:tc>
                  <a:txBody>
                    <a:bodyPr/>
                    <a:lstStyle/>
                    <a:p>
                      <a:pPr algn="ctr"/>
                      <a:r>
                        <a:rPr lang="el-GR" sz="1400" dirty="0" smtClean="0"/>
                        <a:t>26</a:t>
                      </a:r>
                      <a:endParaRPr lang="el-GR" sz="1400" dirty="0"/>
                    </a:p>
                  </a:txBody>
                  <a:tcPr/>
                </a:tc>
                <a:tc>
                  <a:txBody>
                    <a:bodyPr/>
                    <a:lstStyle/>
                    <a:p>
                      <a:pPr algn="ctr"/>
                      <a:r>
                        <a:rPr lang="el-GR" sz="1400" dirty="0" smtClean="0"/>
                        <a:t>12</a:t>
                      </a:r>
                      <a:endParaRPr lang="el-GR" sz="1400" dirty="0"/>
                    </a:p>
                  </a:txBody>
                  <a:tcPr/>
                </a:tc>
              </a:tr>
              <a:tr h="370840">
                <a:tc>
                  <a:txBody>
                    <a:bodyPr/>
                    <a:lstStyle/>
                    <a:p>
                      <a:r>
                        <a:rPr lang="en-US" sz="1400" i="1" dirty="0" smtClean="0"/>
                        <a:t>Gardnerella</a:t>
                      </a:r>
                      <a:r>
                        <a:rPr lang="en-US" sz="1400" i="1" baseline="0" dirty="0" smtClean="0"/>
                        <a:t> vaginallis</a:t>
                      </a:r>
                      <a:endParaRPr lang="el-GR" sz="1400" dirty="0"/>
                    </a:p>
                  </a:txBody>
                  <a:tcPr/>
                </a:tc>
                <a:tc>
                  <a:txBody>
                    <a:bodyPr/>
                    <a:lstStyle/>
                    <a:p>
                      <a:pPr algn="ctr"/>
                      <a:r>
                        <a:rPr lang="en-US" sz="1400" dirty="0" smtClean="0"/>
                        <a:t>12</a:t>
                      </a:r>
                      <a:endParaRPr lang="el-GR" sz="1400" dirty="0"/>
                    </a:p>
                  </a:txBody>
                  <a:tcPr/>
                </a:tc>
                <a:tc>
                  <a:txBody>
                    <a:bodyPr/>
                    <a:lstStyle/>
                    <a:p>
                      <a:pPr algn="ctr"/>
                      <a:r>
                        <a:rPr lang="en-US" sz="1400" dirty="0" smtClean="0"/>
                        <a:t>20-58</a:t>
                      </a:r>
                      <a:endParaRPr lang="el-GR" sz="1400" dirty="0"/>
                    </a:p>
                  </a:txBody>
                  <a:tcPr/>
                </a:tc>
                <a:tc>
                  <a:txBody>
                    <a:bodyPr/>
                    <a:lstStyle/>
                    <a:p>
                      <a:pPr algn="ctr"/>
                      <a:endParaRPr lang="el-GR" sz="1400" dirty="0"/>
                    </a:p>
                  </a:txBody>
                  <a:tcPr/>
                </a:tc>
                <a:tc>
                  <a:txBody>
                    <a:bodyPr/>
                    <a:lstStyle/>
                    <a:p>
                      <a:pPr algn="ctr"/>
                      <a:r>
                        <a:rPr lang="en-US" sz="1400" dirty="0" smtClean="0"/>
                        <a:t>4</a:t>
                      </a:r>
                      <a:endParaRPr lang="el-GR" sz="1400" dirty="0"/>
                    </a:p>
                  </a:txBody>
                  <a:tcPr/>
                </a:tc>
              </a:tr>
            </a:tbl>
          </a:graphicData>
        </a:graphic>
      </p:graphicFrame>
      <p:graphicFrame>
        <p:nvGraphicFramePr>
          <p:cNvPr id="5" name="4 - Πίνακας"/>
          <p:cNvGraphicFramePr>
            <a:graphicFrameLocks noGrp="1"/>
          </p:cNvGraphicFramePr>
          <p:nvPr/>
        </p:nvGraphicFramePr>
        <p:xfrm>
          <a:off x="785788" y="3500438"/>
          <a:ext cx="7929615" cy="2641600"/>
        </p:xfrm>
        <a:graphic>
          <a:graphicData uri="http://schemas.openxmlformats.org/drawingml/2006/table">
            <a:tbl>
              <a:tblPr firstRow="1" bandRow="1">
                <a:tableStyleId>{5C22544A-7EE6-4342-B048-85BDC9FD1C3A}</a:tableStyleId>
              </a:tblPr>
              <a:tblGrid>
                <a:gridCol w="1585923"/>
                <a:gridCol w="1585923"/>
                <a:gridCol w="1585923"/>
                <a:gridCol w="1585923"/>
                <a:gridCol w="1585923"/>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Συχνότητα απομόνωσης </a:t>
                      </a:r>
                      <a:r>
                        <a:rPr lang="en-US" sz="1800" dirty="0" smtClean="0"/>
                        <a:t>Gram (-) </a:t>
                      </a:r>
                      <a:r>
                        <a:rPr lang="el-GR" sz="1800" dirty="0" smtClean="0"/>
                        <a:t>βακτηριδίων</a:t>
                      </a:r>
                      <a:r>
                        <a:rPr lang="en-US" sz="1800" dirty="0" smtClean="0"/>
                        <a:t> </a:t>
                      </a:r>
                      <a:r>
                        <a:rPr lang="el-GR" sz="1800" dirty="0" smtClean="0"/>
                        <a:t>και</a:t>
                      </a:r>
                      <a:r>
                        <a:rPr lang="el-GR" sz="1800" baseline="0" dirty="0" smtClean="0"/>
                        <a:t> μυκήτων</a:t>
                      </a:r>
                      <a:endParaRPr lang="el-GR" sz="1800" dirty="0" smtClean="0"/>
                    </a:p>
                    <a:p>
                      <a:pPr algn="ctr"/>
                      <a:r>
                        <a:rPr lang="el-GR" dirty="0" smtClean="0"/>
                        <a:t>από τη χλωρίδα του κόλπου γυναίκας ανάλογα με την ηλικία</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400" b="1" dirty="0" smtClean="0"/>
                        <a:t>Μικρόβιο </a:t>
                      </a:r>
                      <a:endParaRPr lang="el-GR" sz="1400" b="1" dirty="0"/>
                    </a:p>
                  </a:txBody>
                  <a:tcPr/>
                </a:tc>
                <a:tc>
                  <a:txBody>
                    <a:bodyPr/>
                    <a:lstStyle/>
                    <a:p>
                      <a:r>
                        <a:rPr lang="el-GR" sz="1400" b="1" dirty="0" smtClean="0"/>
                        <a:t>Παιδική ηλικία</a:t>
                      </a:r>
                      <a:endParaRPr lang="el-GR" sz="1400" b="1" dirty="0"/>
                    </a:p>
                  </a:txBody>
                  <a:tcPr/>
                </a:tc>
                <a:tc>
                  <a:txBody>
                    <a:bodyPr/>
                    <a:lstStyle/>
                    <a:p>
                      <a:r>
                        <a:rPr lang="el-GR" sz="1400" b="1" dirty="0" smtClean="0"/>
                        <a:t>Αναπαραγωγική ηλικία</a:t>
                      </a:r>
                      <a:endParaRPr lang="el-GR" sz="1400" b="1" dirty="0"/>
                    </a:p>
                  </a:txBody>
                  <a:tcPr/>
                </a:tc>
                <a:tc>
                  <a:txBody>
                    <a:bodyPr/>
                    <a:lstStyle/>
                    <a:p>
                      <a:r>
                        <a:rPr lang="el-GR" sz="1400" b="1" dirty="0" smtClean="0"/>
                        <a:t>εγκυμοσύνη</a:t>
                      </a:r>
                      <a:endParaRPr lang="el-GR" sz="1400" b="1" dirty="0"/>
                    </a:p>
                  </a:txBody>
                  <a:tcPr/>
                </a:tc>
                <a:tc>
                  <a:txBody>
                    <a:bodyPr/>
                    <a:lstStyle/>
                    <a:p>
                      <a:r>
                        <a:rPr lang="el-GR" sz="1400" b="1" dirty="0" smtClean="0"/>
                        <a:t>Μετά την εμμηνόπαυση</a:t>
                      </a:r>
                      <a:endParaRPr lang="el-GR" sz="1400" b="1" dirty="0"/>
                    </a:p>
                  </a:txBody>
                  <a:tcPr/>
                </a:tc>
              </a:tr>
              <a:tr h="370840">
                <a:tc>
                  <a:txBody>
                    <a:bodyPr/>
                    <a:lstStyle/>
                    <a:p>
                      <a:r>
                        <a:rPr lang="en-US" sz="1400" i="1" dirty="0" smtClean="0"/>
                        <a:t>Escherichia coli</a:t>
                      </a:r>
                      <a:r>
                        <a:rPr lang="el-GR" sz="1400" dirty="0" smtClean="0"/>
                        <a:t> </a:t>
                      </a:r>
                      <a:endParaRPr lang="el-GR" sz="1400" dirty="0"/>
                    </a:p>
                  </a:txBody>
                  <a:tcPr/>
                </a:tc>
                <a:tc>
                  <a:txBody>
                    <a:bodyPr/>
                    <a:lstStyle/>
                    <a:p>
                      <a:pPr algn="ctr"/>
                      <a:r>
                        <a:rPr lang="en-US" sz="1400" dirty="0" smtClean="0"/>
                        <a:t>16</a:t>
                      </a:r>
                      <a:endParaRPr lang="el-GR" sz="1400" dirty="0"/>
                    </a:p>
                  </a:txBody>
                  <a:tcPr/>
                </a:tc>
                <a:tc>
                  <a:txBody>
                    <a:bodyPr/>
                    <a:lstStyle/>
                    <a:p>
                      <a:pPr algn="ctr"/>
                      <a:r>
                        <a:rPr lang="en-US" sz="1400" dirty="0" smtClean="0"/>
                        <a:t>9-24</a:t>
                      </a:r>
                      <a:endParaRPr lang="el-GR" sz="1400" dirty="0"/>
                    </a:p>
                  </a:txBody>
                  <a:tcPr/>
                </a:tc>
                <a:tc>
                  <a:txBody>
                    <a:bodyPr/>
                    <a:lstStyle/>
                    <a:p>
                      <a:pPr algn="ctr"/>
                      <a:r>
                        <a:rPr lang="en-US" sz="1400" dirty="0" smtClean="0"/>
                        <a:t>3</a:t>
                      </a:r>
                      <a:endParaRPr lang="el-GR" sz="1400" dirty="0"/>
                    </a:p>
                  </a:txBody>
                  <a:tcPr/>
                </a:tc>
                <a:tc>
                  <a:txBody>
                    <a:bodyPr/>
                    <a:lstStyle/>
                    <a:p>
                      <a:pPr algn="ctr"/>
                      <a:r>
                        <a:rPr lang="en-US" sz="1400" dirty="0" smtClean="0"/>
                        <a:t>28</a:t>
                      </a:r>
                      <a:endParaRPr lang="el-GR" sz="1400" dirty="0"/>
                    </a:p>
                  </a:txBody>
                  <a:tcPr/>
                </a:tc>
              </a:tr>
              <a:tr h="370840">
                <a:tc>
                  <a:txBody>
                    <a:bodyPr/>
                    <a:lstStyle/>
                    <a:p>
                      <a:r>
                        <a:rPr lang="en-US" sz="1400" i="1" dirty="0" smtClean="0"/>
                        <a:t>Klebsiella</a:t>
                      </a:r>
                      <a:r>
                        <a:rPr lang="en-US" sz="1400" dirty="0" smtClean="0"/>
                        <a:t> spp</a:t>
                      </a:r>
                      <a:r>
                        <a:rPr lang="el-GR" sz="1400" dirty="0" smtClean="0"/>
                        <a:t> </a:t>
                      </a:r>
                      <a:endParaRPr lang="el-GR" sz="1400" dirty="0"/>
                    </a:p>
                  </a:txBody>
                  <a:tcPr/>
                </a:tc>
                <a:tc>
                  <a:txBody>
                    <a:bodyPr/>
                    <a:lstStyle/>
                    <a:p>
                      <a:pPr algn="ctr"/>
                      <a:r>
                        <a:rPr lang="en-US" sz="1400" dirty="0" smtClean="0"/>
                        <a:t>8</a:t>
                      </a:r>
                      <a:endParaRPr lang="el-GR" sz="1400" dirty="0"/>
                    </a:p>
                  </a:txBody>
                  <a:tcPr/>
                </a:tc>
                <a:tc>
                  <a:txBody>
                    <a:bodyPr/>
                    <a:lstStyle/>
                    <a:p>
                      <a:pPr algn="ctr"/>
                      <a:endParaRPr lang="el-GR" sz="1400" dirty="0"/>
                    </a:p>
                  </a:txBody>
                  <a:tcPr/>
                </a:tc>
                <a:tc>
                  <a:txBody>
                    <a:bodyPr/>
                    <a:lstStyle/>
                    <a:p>
                      <a:pPr algn="ctr"/>
                      <a:r>
                        <a:rPr lang="en-US" sz="1400" dirty="0" smtClean="0"/>
                        <a:t>3</a:t>
                      </a:r>
                      <a:endParaRPr lang="el-GR" sz="1400" dirty="0"/>
                    </a:p>
                  </a:txBody>
                  <a:tcPr/>
                </a:tc>
                <a:tc>
                  <a:txBody>
                    <a:bodyPr/>
                    <a:lstStyle/>
                    <a:p>
                      <a:pPr algn="ctr"/>
                      <a:r>
                        <a:rPr lang="en-US" sz="1400" dirty="0" smtClean="0"/>
                        <a:t>2</a:t>
                      </a:r>
                      <a:endParaRPr lang="el-GR" sz="1400" dirty="0"/>
                    </a:p>
                  </a:txBody>
                  <a:tcPr/>
                </a:tc>
              </a:tr>
              <a:tr h="370840">
                <a:tc>
                  <a:txBody>
                    <a:bodyPr/>
                    <a:lstStyle/>
                    <a:p>
                      <a:r>
                        <a:rPr lang="en-US" sz="1400" i="1" dirty="0" smtClean="0"/>
                        <a:t>Pseudomonas </a:t>
                      </a:r>
                      <a:r>
                        <a:rPr lang="en-US" sz="1400" i="0" dirty="0" smtClean="0"/>
                        <a:t>spp</a:t>
                      </a:r>
                      <a:endParaRPr lang="el-GR" sz="1400" dirty="0"/>
                    </a:p>
                  </a:txBody>
                  <a:tcPr/>
                </a:tc>
                <a:tc>
                  <a:txBody>
                    <a:bodyPr/>
                    <a:lstStyle/>
                    <a:p>
                      <a:pPr algn="ctr"/>
                      <a:r>
                        <a:rPr lang="en-US" sz="1400" dirty="0" smtClean="0"/>
                        <a:t>8</a:t>
                      </a:r>
                      <a:endParaRPr lang="el-GR" sz="1400" dirty="0"/>
                    </a:p>
                  </a:txBody>
                  <a:tcPr/>
                </a:tc>
                <a:tc>
                  <a:txBody>
                    <a:bodyPr/>
                    <a:lstStyle/>
                    <a:p>
                      <a:pPr algn="ctr"/>
                      <a:endParaRPr lang="el-GR" sz="1400" dirty="0"/>
                    </a:p>
                  </a:txBody>
                  <a:tcPr/>
                </a:tc>
                <a:tc>
                  <a:txBody>
                    <a:bodyPr/>
                    <a:lstStyle/>
                    <a:p>
                      <a:pPr algn="ctr"/>
                      <a:endParaRPr lang="el-GR" sz="1400" dirty="0"/>
                    </a:p>
                  </a:txBody>
                  <a:tcPr/>
                </a:tc>
                <a:tc>
                  <a:txBody>
                    <a:bodyPr/>
                    <a:lstStyle/>
                    <a:p>
                      <a:pPr algn="ctr"/>
                      <a:endParaRPr lang="el-GR" sz="1400" dirty="0"/>
                    </a:p>
                  </a:txBody>
                  <a:tcPr/>
                </a:tc>
              </a:tr>
              <a:tr h="370840">
                <a:tc>
                  <a:txBody>
                    <a:bodyPr/>
                    <a:lstStyle/>
                    <a:p>
                      <a:r>
                        <a:rPr lang="el-GR" sz="1400" dirty="0" smtClean="0"/>
                        <a:t>Μύκητες</a:t>
                      </a:r>
                      <a:r>
                        <a:rPr lang="el-GR" sz="1400" baseline="0" dirty="0" smtClean="0"/>
                        <a:t> </a:t>
                      </a:r>
                      <a:endParaRPr lang="el-GR" sz="1400" dirty="0"/>
                    </a:p>
                  </a:txBody>
                  <a:tcPr/>
                </a:tc>
                <a:tc>
                  <a:txBody>
                    <a:bodyPr/>
                    <a:lstStyle/>
                    <a:p>
                      <a:pPr algn="ctr"/>
                      <a:r>
                        <a:rPr lang="el-GR" sz="1400" dirty="0" smtClean="0"/>
                        <a:t>28</a:t>
                      </a:r>
                      <a:endParaRPr lang="el-GR" sz="1400" dirty="0"/>
                    </a:p>
                  </a:txBody>
                  <a:tcPr/>
                </a:tc>
                <a:tc>
                  <a:txBody>
                    <a:bodyPr/>
                    <a:lstStyle/>
                    <a:p>
                      <a:pPr algn="ctr"/>
                      <a:r>
                        <a:rPr lang="el-GR" sz="1400" dirty="0" smtClean="0"/>
                        <a:t>12</a:t>
                      </a:r>
                      <a:endParaRPr lang="el-GR" sz="1400" dirty="0"/>
                    </a:p>
                  </a:txBody>
                  <a:tcPr/>
                </a:tc>
                <a:tc>
                  <a:txBody>
                    <a:bodyPr/>
                    <a:lstStyle/>
                    <a:p>
                      <a:pPr algn="ctr"/>
                      <a:r>
                        <a:rPr lang="el-GR" sz="1400" dirty="0" smtClean="0"/>
                        <a:t>16</a:t>
                      </a:r>
                      <a:endParaRPr lang="el-GR" sz="1400" dirty="0"/>
                    </a:p>
                  </a:txBody>
                  <a:tcPr/>
                </a:tc>
                <a:tc>
                  <a:txBody>
                    <a:bodyPr/>
                    <a:lstStyle/>
                    <a:p>
                      <a:pPr algn="ctr"/>
                      <a:r>
                        <a:rPr lang="el-GR" sz="1400" dirty="0" smtClean="0"/>
                        <a:t>8</a:t>
                      </a:r>
                      <a:endParaRPr lang="el-GR" sz="1400" dirty="0"/>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8" y="1285860"/>
          <a:ext cx="7072362" cy="3190240"/>
        </p:xfrm>
        <a:graphic>
          <a:graphicData uri="http://schemas.openxmlformats.org/drawingml/2006/table">
            <a:tbl>
              <a:tblPr firstRow="1" bandRow="1">
                <a:tableStyleId>{5C22544A-7EE6-4342-B048-85BDC9FD1C3A}</a:tableStyleId>
              </a:tblPr>
              <a:tblGrid>
                <a:gridCol w="3536181"/>
                <a:gridCol w="3536181"/>
              </a:tblGrid>
              <a:tr h="370840">
                <a:tc gridSpan="2">
                  <a:txBody>
                    <a:bodyPr/>
                    <a:lstStyle/>
                    <a:p>
                      <a:pPr algn="ctr"/>
                      <a:r>
                        <a:rPr lang="el-GR" dirty="0" smtClean="0"/>
                        <a:t>Αλλαγές στη χλωρίδα του κόλπου ανάλογα με τη φάση του μηνιαίου κύκλου</a:t>
                      </a:r>
                      <a:endParaRPr lang="el-GR" dirty="0"/>
                    </a:p>
                  </a:txBody>
                  <a:tcPr/>
                </a:tc>
                <a:tc hMerge="1">
                  <a:txBody>
                    <a:bodyPr/>
                    <a:lstStyle/>
                    <a:p>
                      <a:endParaRPr lang="el-GR" dirty="0"/>
                    </a:p>
                  </a:txBody>
                  <a:tcPr/>
                </a:tc>
              </a:tr>
              <a:tr h="370840">
                <a:tc>
                  <a:txBody>
                    <a:bodyPr/>
                    <a:lstStyle/>
                    <a:p>
                      <a:pPr algn="ctr"/>
                      <a:r>
                        <a:rPr lang="el-GR" sz="1600" b="1" dirty="0" smtClean="0"/>
                        <a:t>Εκκριτική φάση</a:t>
                      </a:r>
                    </a:p>
                    <a:p>
                      <a:pPr algn="ctr"/>
                      <a:r>
                        <a:rPr lang="el-GR" sz="1600" b="1" dirty="0" smtClean="0"/>
                        <a:t>(ωρίμανση ωοθυλακίου</a:t>
                      </a:r>
                      <a:r>
                        <a:rPr lang="en-US" sz="1600" b="1" dirty="0" smtClean="0"/>
                        <a:t>, </a:t>
                      </a:r>
                      <a:r>
                        <a:rPr lang="el-GR" sz="1600" b="1" dirty="0" smtClean="0"/>
                        <a:t>έκκριση</a:t>
                      </a:r>
                      <a:r>
                        <a:rPr lang="el-GR" sz="1600" b="1" baseline="0" dirty="0" smtClean="0"/>
                        <a:t> </a:t>
                      </a:r>
                      <a:r>
                        <a:rPr lang="el-GR" sz="1600" b="1" baseline="0" dirty="0" err="1" smtClean="0"/>
                        <a:t>ωοθυλακιοτρόπου</a:t>
                      </a:r>
                      <a:r>
                        <a:rPr lang="el-GR" sz="1600" b="1" baseline="0" dirty="0" smtClean="0"/>
                        <a:t> ορμόνης - </a:t>
                      </a:r>
                      <a:r>
                        <a:rPr lang="en-US" sz="1600" b="1" dirty="0" smtClean="0"/>
                        <a:t>FSH</a:t>
                      </a:r>
                      <a:r>
                        <a:rPr lang="el-GR" sz="1600" b="1" dirty="0" smtClean="0"/>
                        <a:t>)</a:t>
                      </a:r>
                      <a:endParaRPr lang="el-GR" sz="1600" b="1" dirty="0"/>
                    </a:p>
                  </a:txBody>
                  <a:tcPr/>
                </a:tc>
                <a:tc>
                  <a:txBody>
                    <a:bodyPr/>
                    <a:lstStyle/>
                    <a:p>
                      <a:pPr algn="ctr"/>
                      <a:r>
                        <a:rPr lang="el-GR" sz="1600" b="1" dirty="0" smtClean="0"/>
                        <a:t>Παραγωγική φάση</a:t>
                      </a:r>
                    </a:p>
                    <a:p>
                      <a:pPr algn="ctr"/>
                      <a:r>
                        <a:rPr lang="el-GR" sz="1600" b="1" dirty="0" smtClean="0"/>
                        <a:t>(αύξηση </a:t>
                      </a:r>
                      <a:r>
                        <a:rPr lang="el-GR" sz="1600" b="1" dirty="0" err="1" smtClean="0"/>
                        <a:t>ωχρινοτρόπου</a:t>
                      </a:r>
                      <a:r>
                        <a:rPr lang="el-GR" sz="1600" b="1" dirty="0" smtClean="0"/>
                        <a:t> ορμόνης – </a:t>
                      </a:r>
                      <a:r>
                        <a:rPr lang="en-US" sz="1600" b="1" dirty="0" smtClean="0"/>
                        <a:t>LH</a:t>
                      </a:r>
                      <a:r>
                        <a:rPr lang="el-GR" sz="1600" b="1" dirty="0" smtClean="0"/>
                        <a:t>, σχηματισμός ωχρού σωματίου, προγεστερόνης και οιστρογόνων)</a:t>
                      </a:r>
                      <a:endParaRPr lang="el-GR" sz="1600" b="1" dirty="0"/>
                    </a:p>
                  </a:txBody>
                  <a:tcPr/>
                </a:tc>
              </a:tr>
              <a:tr h="370840">
                <a:tc>
                  <a:txBody>
                    <a:bodyPr/>
                    <a:lstStyle/>
                    <a:p>
                      <a:pPr algn="ctr"/>
                      <a:r>
                        <a:rPr lang="en-US" sz="1600" i="1" dirty="0" smtClean="0"/>
                        <a:t>Bacteroides </a:t>
                      </a:r>
                      <a:r>
                        <a:rPr lang="en-US" sz="1600" i="0" dirty="0" smtClean="0"/>
                        <a:t>spp</a:t>
                      </a:r>
                      <a:endParaRPr lang="el-GR" sz="1600" i="1" dirty="0"/>
                    </a:p>
                  </a:txBody>
                  <a:tcPr/>
                </a:tc>
                <a:tc>
                  <a:txBody>
                    <a:bodyPr/>
                    <a:lstStyle/>
                    <a:p>
                      <a:pPr algn="ctr"/>
                      <a:r>
                        <a:rPr lang="en-US" sz="1600" i="1" dirty="0" smtClean="0"/>
                        <a:t>Lactobacillus </a:t>
                      </a:r>
                      <a:r>
                        <a:rPr lang="en-US" sz="1600" i="0" dirty="0" smtClean="0"/>
                        <a:t>spp</a:t>
                      </a:r>
                      <a:endParaRPr lang="el-GR" sz="1600" i="1" dirty="0"/>
                    </a:p>
                  </a:txBody>
                  <a:tcPr/>
                </a:tc>
              </a:tr>
              <a:tr h="370840">
                <a:tc>
                  <a:txBody>
                    <a:bodyPr/>
                    <a:lstStyle/>
                    <a:p>
                      <a:pPr algn="ctr"/>
                      <a:r>
                        <a:rPr lang="en-US" sz="1600" i="1" dirty="0" smtClean="0"/>
                        <a:t>E.</a:t>
                      </a:r>
                      <a:r>
                        <a:rPr lang="en-US" sz="1600" i="1" baseline="0" dirty="0" smtClean="0"/>
                        <a:t> coli </a:t>
                      </a:r>
                      <a:endParaRPr lang="el-GR" sz="1600" i="1" dirty="0"/>
                    </a:p>
                  </a:txBody>
                  <a:tcPr/>
                </a:tc>
                <a:tc>
                  <a:txBody>
                    <a:bodyPr/>
                    <a:lstStyle/>
                    <a:p>
                      <a:pPr algn="ctr"/>
                      <a:endParaRPr lang="el-GR" sz="1600" dirty="0"/>
                    </a:p>
                  </a:txBody>
                  <a:tcPr/>
                </a:tc>
              </a:tr>
              <a:tr h="370840">
                <a:tc>
                  <a:txBody>
                    <a:bodyPr/>
                    <a:lstStyle/>
                    <a:p>
                      <a:pPr algn="ctr"/>
                      <a:r>
                        <a:rPr lang="en-US" sz="1600" i="1" dirty="0" smtClean="0"/>
                        <a:t>Streptococcus B</a:t>
                      </a:r>
                      <a:endParaRPr lang="el-GR" sz="1600" i="1" dirty="0"/>
                    </a:p>
                  </a:txBody>
                  <a:tcPr/>
                </a:tc>
                <a:tc>
                  <a:txBody>
                    <a:bodyPr/>
                    <a:lstStyle/>
                    <a:p>
                      <a:pPr algn="ctr"/>
                      <a:endParaRPr lang="el-GR" sz="1600" dirty="0"/>
                    </a:p>
                  </a:txBody>
                  <a:tcPr/>
                </a:tc>
              </a:tr>
              <a:tr h="370840">
                <a:tc>
                  <a:txBody>
                    <a:bodyPr/>
                    <a:lstStyle/>
                    <a:p>
                      <a:pPr algn="ctr"/>
                      <a:r>
                        <a:rPr lang="en-US" sz="1600" i="1" dirty="0" smtClean="0"/>
                        <a:t>Lactobacillus</a:t>
                      </a:r>
                      <a:r>
                        <a:rPr lang="en-US" sz="1600" baseline="0" dirty="0" smtClean="0"/>
                        <a:t> spp</a:t>
                      </a:r>
                      <a:endParaRPr lang="el-GR" sz="1600" dirty="0"/>
                    </a:p>
                  </a:txBody>
                  <a:tcPr/>
                </a:tc>
                <a:tc>
                  <a:txBody>
                    <a:bodyPr/>
                    <a:lstStyle/>
                    <a:p>
                      <a:pPr algn="ctr"/>
                      <a:endParaRPr lang="el-GR" sz="1600"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809752" y="2022802"/>
          <a:ext cx="4976826" cy="2763520"/>
        </p:xfrm>
        <a:graphic>
          <a:graphicData uri="http://schemas.openxmlformats.org/drawingml/2006/table">
            <a:tbl>
              <a:tblPr firstRow="1" bandRow="1">
                <a:tableStyleId>{5C22544A-7EE6-4342-B048-85BDC9FD1C3A}</a:tableStyleId>
              </a:tblPr>
              <a:tblGrid>
                <a:gridCol w="2488413"/>
                <a:gridCol w="2488413"/>
              </a:tblGrid>
              <a:tr h="370840">
                <a:tc gridSpan="2">
                  <a:txBody>
                    <a:bodyPr/>
                    <a:lstStyle/>
                    <a:p>
                      <a:pPr algn="ctr"/>
                      <a:r>
                        <a:rPr lang="el-GR" sz="1800" b="1" kern="1200" dirty="0" smtClean="0">
                          <a:solidFill>
                            <a:schemeClr val="lt1"/>
                          </a:solidFill>
                          <a:latin typeface="+mn-lt"/>
                          <a:ea typeface="+mn-ea"/>
                          <a:cs typeface="+mn-cs"/>
                        </a:rPr>
                        <a:t>Σημαντικότερα μικρόβια που μεταδίδονται από τη μητέρα στο έμβρυο</a:t>
                      </a:r>
                      <a:endParaRPr lang="el-GR" dirty="0"/>
                    </a:p>
                  </a:txBody>
                  <a:tcPr/>
                </a:tc>
                <a:tc hMerge="1">
                  <a:txBody>
                    <a:bodyPr/>
                    <a:lstStyle/>
                    <a:p>
                      <a:endParaRPr lang="el-GR" dirty="0"/>
                    </a:p>
                  </a:txBody>
                  <a:tcPr/>
                </a:tc>
              </a:tr>
              <a:tr h="370840">
                <a:tc>
                  <a:txBody>
                    <a:bodyPr/>
                    <a:lstStyle/>
                    <a:p>
                      <a:r>
                        <a:rPr lang="en-US" sz="1800" i="1" kern="1200" dirty="0" err="1" smtClean="0">
                          <a:solidFill>
                            <a:schemeClr val="dk1"/>
                          </a:solidFill>
                          <a:latin typeface="+mn-lt"/>
                          <a:ea typeface="+mn-ea"/>
                          <a:cs typeface="+mn-cs"/>
                        </a:rPr>
                        <a:t>Toxoplasma</a:t>
                      </a:r>
                      <a:r>
                        <a:rPr lang="en-US" sz="1800" i="1" kern="1200" dirty="0" smtClean="0">
                          <a:solidFill>
                            <a:schemeClr val="dk1"/>
                          </a:solidFill>
                          <a:latin typeface="+mn-lt"/>
                          <a:ea typeface="+mn-ea"/>
                          <a:cs typeface="+mn-cs"/>
                        </a:rPr>
                        <a:t> </a:t>
                      </a:r>
                      <a:r>
                        <a:rPr lang="en-US" sz="1800" i="1" kern="1200" dirty="0" err="1" smtClean="0">
                          <a:solidFill>
                            <a:schemeClr val="dk1"/>
                          </a:solidFill>
                          <a:latin typeface="+mn-lt"/>
                          <a:ea typeface="+mn-ea"/>
                          <a:cs typeface="+mn-cs"/>
                        </a:rPr>
                        <a:t>gondii</a:t>
                      </a:r>
                      <a:endParaRPr lang="el-GR" i="1" dirty="0"/>
                    </a:p>
                  </a:txBody>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a:t>
                      </a:r>
                      <a:r>
                        <a:rPr lang="el-GR" sz="18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TORCHES</a:t>
                      </a:r>
                      <a:endParaRPr lang="el-GR" sz="1800" kern="1200" dirty="0" smtClean="0">
                        <a:solidFill>
                          <a:schemeClr val="dk1"/>
                        </a:solidFill>
                        <a:latin typeface="+mn-lt"/>
                        <a:ea typeface="+mn-ea"/>
                        <a:cs typeface="+mn-cs"/>
                      </a:endParaRPr>
                    </a:p>
                    <a:p>
                      <a:endParaRPr lang="el-GR" dirty="0"/>
                    </a:p>
                  </a:txBody>
                  <a:tcPr/>
                </a:tc>
              </a:tr>
              <a:tr h="370840">
                <a:tc>
                  <a:txBody>
                    <a:bodyPr/>
                    <a:lstStyle/>
                    <a:p>
                      <a:r>
                        <a:rPr lang="en-US" sz="1800" kern="1200" dirty="0" smtClean="0">
                          <a:solidFill>
                            <a:schemeClr val="dk1"/>
                          </a:solidFill>
                          <a:latin typeface="+mn-lt"/>
                          <a:ea typeface="+mn-ea"/>
                          <a:cs typeface="+mn-cs"/>
                        </a:rPr>
                        <a:t>Rubella virus</a:t>
                      </a:r>
                      <a:endParaRPr lang="el-GR" dirty="0"/>
                    </a:p>
                  </a:txBody>
                  <a:tcPr/>
                </a:tc>
                <a:tc vMerge="1">
                  <a:txBody>
                    <a:bodyPr/>
                    <a:lstStyle/>
                    <a:p>
                      <a:endParaRPr lang="el-GR" dirty="0"/>
                    </a:p>
                  </a:txBody>
                  <a:tcPr/>
                </a:tc>
              </a:tr>
              <a:tr h="370840">
                <a:tc>
                  <a:txBody>
                    <a:bodyPr/>
                    <a:lstStyle/>
                    <a:p>
                      <a:r>
                        <a:rPr lang="en-US" sz="1800" kern="1200" dirty="0" smtClean="0">
                          <a:solidFill>
                            <a:schemeClr val="dk1"/>
                          </a:solidFill>
                          <a:latin typeface="+mn-lt"/>
                          <a:ea typeface="+mn-ea"/>
                          <a:cs typeface="+mn-cs"/>
                        </a:rPr>
                        <a:t>CMV (cytomegalovirus) </a:t>
                      </a:r>
                      <a:endParaRPr lang="el-GR" dirty="0"/>
                    </a:p>
                  </a:txBody>
                  <a:tcPr/>
                </a:tc>
                <a:tc vMerge="1">
                  <a:txBody>
                    <a:bodyPr/>
                    <a:lstStyle/>
                    <a:p>
                      <a:endParaRPr lang="el-GR" dirty="0"/>
                    </a:p>
                  </a:txBody>
                  <a:tcPr/>
                </a:tc>
              </a:tr>
              <a:tr h="370840">
                <a:tc>
                  <a:txBody>
                    <a:bodyPr/>
                    <a:lstStyle/>
                    <a:p>
                      <a:r>
                        <a:rPr lang="en-US" sz="1800" kern="1200" dirty="0" smtClean="0">
                          <a:solidFill>
                            <a:schemeClr val="dk1"/>
                          </a:solidFill>
                          <a:latin typeface="+mn-lt"/>
                          <a:ea typeface="+mn-ea"/>
                          <a:cs typeface="+mn-cs"/>
                        </a:rPr>
                        <a:t>HSV (Herpes simplex virus)</a:t>
                      </a:r>
                      <a:endParaRPr lang="el-GR" dirty="0"/>
                    </a:p>
                  </a:txBody>
                  <a:tcPr/>
                </a:tc>
                <a:tc vMerge="1">
                  <a:txBody>
                    <a:bodyPr/>
                    <a:lstStyle/>
                    <a:p>
                      <a:endParaRPr lang="el-GR" dirty="0"/>
                    </a:p>
                  </a:txBody>
                  <a:tcPr/>
                </a:tc>
              </a:tr>
              <a:tr h="370840">
                <a:tc>
                  <a:txBody>
                    <a:bodyPr/>
                    <a:lstStyle/>
                    <a:p>
                      <a:r>
                        <a:rPr lang="en-US" i="0" dirty="0" smtClean="0"/>
                        <a:t>syphilis </a:t>
                      </a:r>
                      <a:r>
                        <a:rPr lang="en-US" i="1" dirty="0" smtClean="0"/>
                        <a:t>(Treponema)</a:t>
                      </a:r>
                      <a:r>
                        <a:rPr lang="en-US" i="1" baseline="0" dirty="0" smtClean="0"/>
                        <a:t> </a:t>
                      </a:r>
                      <a:endParaRPr lang="el-GR" i="1" dirty="0"/>
                    </a:p>
                  </a:txBody>
                  <a:tcPr/>
                </a:tc>
                <a:tc vMerge="1">
                  <a:txBody>
                    <a:bodyPr/>
                    <a:lstStyle/>
                    <a:p>
                      <a:endParaRPr lang="el-GR" dirty="0"/>
                    </a:p>
                  </a:txBody>
                  <a:tcPr/>
                </a:tc>
              </a:tr>
            </a:tbl>
          </a:graphicData>
        </a:graphic>
      </p:graphicFrame>
      <p:sp>
        <p:nvSpPr>
          <p:cNvPr id="5" name="4 - Δεξιό άγκιστρο"/>
          <p:cNvSpPr/>
          <p:nvPr/>
        </p:nvSpPr>
        <p:spPr>
          <a:xfrm>
            <a:off x="4357686" y="2714620"/>
            <a:ext cx="214314" cy="200026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39752" y="1340768"/>
            <a:ext cx="511256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Σεξουαλικώς μεταδιδόμενα νοσήματα (ΣΜΝ)</a:t>
            </a:r>
            <a:endParaRPr lang="el-GR" b="1" dirty="0">
              <a:solidFill>
                <a:schemeClr val="bg1"/>
              </a:solidFill>
            </a:endParaRPr>
          </a:p>
        </p:txBody>
      </p:sp>
      <p:sp>
        <p:nvSpPr>
          <p:cNvPr id="5" name="4 - TextBox"/>
          <p:cNvSpPr txBox="1"/>
          <p:nvPr/>
        </p:nvSpPr>
        <p:spPr>
          <a:xfrm>
            <a:off x="2339752" y="1988840"/>
            <a:ext cx="511256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Η επίπτωση των ΣΜΝ στον ανθρώπινο πληθυσμό αυξάνεται συνεχώς λόγω της αυξημένης πυκνότητας και κινητικότητας των ατόμων, τη δυσκολία αλλαγών στη σεξουαλική συμπεριφορά των ανθρώπων και την απουσία εμβολίων για όλες σχεδόν τις σεξουαλικά μεταδιδόμενες λοιμώξεις.</a:t>
            </a:r>
          </a:p>
          <a:p>
            <a:pPr>
              <a:buFont typeface="Wingdings" pitchFamily="2" charset="2"/>
              <a:buChar char="§"/>
            </a:pPr>
            <a:r>
              <a:rPr lang="el-GR" sz="1600" dirty="0" smtClean="0"/>
              <a:t>Ο τύπος της σεξουαλικής δραστηριότητας και η ύπαρξη βλαβών ή ελκών αυξάνει τον κίνδυνο μετάδοσης</a:t>
            </a:r>
          </a:p>
          <a:p>
            <a:pPr>
              <a:buFont typeface="Wingdings" pitchFamily="2" charset="2"/>
              <a:buChar char="§"/>
            </a:pPr>
            <a:r>
              <a:rPr lang="el-GR" sz="1600" dirty="0" smtClean="0"/>
              <a:t>Οι άνδρες που δεν έχουν υποστεί περιτομή εμφανίζουν μεγαλύτερο κίνδυνο λοίμωξης</a:t>
            </a:r>
          </a:p>
          <a:p>
            <a:pPr>
              <a:buFont typeface="Wingdings" pitchFamily="2" charset="2"/>
              <a:buChar char="§"/>
            </a:pPr>
            <a:r>
              <a:rPr lang="el-GR" sz="1600" dirty="0" smtClean="0"/>
              <a:t>Τα  ΣΜΝ δεν </a:t>
            </a:r>
            <a:r>
              <a:rPr lang="el-GR" sz="1600" dirty="0" smtClean="0"/>
              <a:t>εμφανίζονται συνήθως </a:t>
            </a:r>
            <a:r>
              <a:rPr lang="el-GR" sz="1600" dirty="0" smtClean="0"/>
              <a:t>μεμονωμένα, αλλά υπάρχει μεγάλη πιθανότητα πολλαπλών λοιμώξεων. Π.χ. η σύφιλη μπορεί να συνυπάρχει με βλεννόρροια. </a:t>
            </a:r>
          </a:p>
          <a:p>
            <a:pPr>
              <a:buFont typeface="Wingdings" pitchFamily="2" charset="2"/>
              <a:buChar char="§"/>
            </a:pPr>
            <a:r>
              <a:rPr lang="el-GR" sz="1600" dirty="0" smtClean="0"/>
              <a:t>Η μετάδοση μπορεί να γίνει εκτός από τη σεξουαλική επαφή και μέσω της στοματικής ή πρωκτικής συνουσίας με αποτέλεσμα φαρυγγίτιδα και πρωκτίτιδα.</a:t>
            </a: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323528" y="928670"/>
          <a:ext cx="864096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4196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Σεξουαλικώς</a:t>
                      </a:r>
                      <a:r>
                        <a:rPr lang="el-GR" baseline="0" dirty="0" smtClean="0"/>
                        <a:t> μεταδιδόμενα νοσήματα</a:t>
                      </a:r>
                      <a:endParaRPr lang="el-GR" dirty="0"/>
                    </a:p>
                  </a:txBody>
                  <a:tcPr/>
                </a:tc>
                <a:tc hMerge="1">
                  <a:txBody>
                    <a:bodyPr/>
                    <a:lstStyle/>
                    <a:p>
                      <a:endParaRPr lang="el-GR" dirty="0"/>
                    </a:p>
                  </a:txBody>
                  <a:tcPr/>
                </a:tc>
              </a:tr>
              <a:tr h="370840">
                <a:tc>
                  <a:txBody>
                    <a:bodyPr/>
                    <a:lstStyle/>
                    <a:p>
                      <a:pPr algn="ctr"/>
                      <a:r>
                        <a:rPr lang="el-GR" b="1" dirty="0" smtClean="0"/>
                        <a:t>Μικροοργανισμός </a:t>
                      </a:r>
                      <a:endParaRPr lang="el-GR" b="1" dirty="0"/>
                    </a:p>
                  </a:txBody>
                  <a:tcPr/>
                </a:tc>
                <a:tc>
                  <a:txBody>
                    <a:bodyPr/>
                    <a:lstStyle/>
                    <a:p>
                      <a:pPr algn="ctr"/>
                      <a:r>
                        <a:rPr lang="el-GR" b="1" dirty="0" smtClean="0"/>
                        <a:t>Νόσος</a:t>
                      </a:r>
                      <a:r>
                        <a:rPr lang="el-GR" b="1" baseline="0" dirty="0" smtClean="0"/>
                        <a:t> </a:t>
                      </a:r>
                      <a:endParaRPr lang="el-GR" b="1" dirty="0"/>
                    </a:p>
                  </a:txBody>
                  <a:tcPr/>
                </a:tc>
              </a:tr>
              <a:tr h="370840">
                <a:tc>
                  <a:txBody>
                    <a:bodyPr/>
                    <a:lstStyle/>
                    <a:p>
                      <a:r>
                        <a:rPr lang="en-US" i="1" dirty="0" smtClean="0"/>
                        <a:t>Neisseria gonorrhoeae</a:t>
                      </a:r>
                      <a:endParaRPr lang="el-GR" i="1" dirty="0"/>
                    </a:p>
                  </a:txBody>
                  <a:tcPr/>
                </a:tc>
                <a:tc>
                  <a:txBody>
                    <a:bodyPr/>
                    <a:lstStyle/>
                    <a:p>
                      <a:r>
                        <a:rPr lang="el-GR" dirty="0" smtClean="0"/>
                        <a:t>Γονόρροια, ουρηθρίτιδα, τραχηλίτιδα, προστατίτιδα, φαρυγγίτιδα</a:t>
                      </a:r>
                      <a:endParaRPr lang="el-GR" dirty="0"/>
                    </a:p>
                  </a:txBody>
                  <a:tcPr/>
                </a:tc>
              </a:tr>
              <a:tr h="370840">
                <a:tc>
                  <a:txBody>
                    <a:bodyPr/>
                    <a:lstStyle/>
                    <a:p>
                      <a:r>
                        <a:rPr lang="en-US" i="1" dirty="0" smtClean="0"/>
                        <a:t>Chlamydia trachomatis</a:t>
                      </a:r>
                      <a:endParaRPr lang="el-GR" i="1" dirty="0"/>
                    </a:p>
                  </a:txBody>
                  <a:tcPr/>
                </a:tc>
                <a:tc>
                  <a:txBody>
                    <a:bodyPr/>
                    <a:lstStyle/>
                    <a:p>
                      <a:r>
                        <a:rPr lang="el-GR" dirty="0" smtClean="0"/>
                        <a:t>Ουρηθρίτιδα, τραχηλίτιδα, προστατίτιδα</a:t>
                      </a:r>
                      <a:endParaRPr lang="el-GR" dirty="0"/>
                    </a:p>
                  </a:txBody>
                  <a:tcPr/>
                </a:tc>
              </a:tr>
              <a:tr h="370840">
                <a:tc>
                  <a:txBody>
                    <a:bodyPr/>
                    <a:lstStyle/>
                    <a:p>
                      <a:r>
                        <a:rPr lang="en-US" dirty="0" smtClean="0"/>
                        <a:t>HSV (HSV</a:t>
                      </a:r>
                      <a:r>
                        <a:rPr lang="en-US" baseline="0" dirty="0" smtClean="0"/>
                        <a:t> – 2)</a:t>
                      </a:r>
                      <a:endParaRPr lang="el-GR" dirty="0"/>
                    </a:p>
                  </a:txBody>
                  <a:tcPr/>
                </a:tc>
                <a:tc>
                  <a:txBody>
                    <a:bodyPr/>
                    <a:lstStyle/>
                    <a:p>
                      <a:r>
                        <a:rPr lang="el-GR" dirty="0" smtClean="0"/>
                        <a:t>Γεννητικό και στοματικό έλκος</a:t>
                      </a:r>
                      <a:endParaRPr lang="el-GR" dirty="0"/>
                    </a:p>
                  </a:txBody>
                  <a:tcPr/>
                </a:tc>
              </a:tr>
              <a:tr h="370840">
                <a:tc>
                  <a:txBody>
                    <a:bodyPr/>
                    <a:lstStyle/>
                    <a:p>
                      <a:r>
                        <a:rPr lang="en-US" i="1" dirty="0" smtClean="0"/>
                        <a:t>Treponema </a:t>
                      </a:r>
                      <a:r>
                        <a:rPr lang="en-US" i="1" dirty="0" err="1" smtClean="0"/>
                        <a:t>palidum</a:t>
                      </a:r>
                      <a:endParaRPr lang="el-GR" i="1" dirty="0"/>
                    </a:p>
                  </a:txBody>
                  <a:tcPr/>
                </a:tc>
                <a:tc>
                  <a:txBody>
                    <a:bodyPr/>
                    <a:lstStyle/>
                    <a:p>
                      <a:r>
                        <a:rPr lang="el-GR" dirty="0" smtClean="0"/>
                        <a:t>Πρωτοπαθής, δευτεροπαθής και λανθάνουσα σύφιλη</a:t>
                      </a:r>
                      <a:endParaRPr lang="el-GR" dirty="0"/>
                    </a:p>
                  </a:txBody>
                  <a:tcPr/>
                </a:tc>
              </a:tr>
              <a:tr h="370840">
                <a:tc>
                  <a:txBody>
                    <a:bodyPr/>
                    <a:lstStyle/>
                    <a:p>
                      <a:r>
                        <a:rPr lang="en-US" i="1" dirty="0" smtClean="0"/>
                        <a:t>Haemophilus </a:t>
                      </a:r>
                      <a:r>
                        <a:rPr lang="en-US" i="1" dirty="0" err="1" smtClean="0"/>
                        <a:t>durceyi</a:t>
                      </a:r>
                      <a:endParaRPr lang="el-GR" i="1" dirty="0"/>
                    </a:p>
                  </a:txBody>
                  <a:tcPr/>
                </a:tc>
                <a:tc>
                  <a:txBody>
                    <a:bodyPr/>
                    <a:lstStyle/>
                    <a:p>
                      <a:r>
                        <a:rPr lang="el-GR" dirty="0" smtClean="0"/>
                        <a:t>Μαλακό έλκος</a:t>
                      </a:r>
                      <a:endParaRPr lang="el-GR" dirty="0"/>
                    </a:p>
                  </a:txBody>
                  <a:tcPr/>
                </a:tc>
              </a:tr>
              <a:tr h="370840">
                <a:tc>
                  <a:txBody>
                    <a:bodyPr/>
                    <a:lstStyle/>
                    <a:p>
                      <a:r>
                        <a:rPr lang="en-US" i="1" dirty="0" smtClean="0"/>
                        <a:t>Gardnerella vaginalis</a:t>
                      </a:r>
                      <a:endParaRPr lang="el-GR" i="1" dirty="0"/>
                    </a:p>
                  </a:txBody>
                  <a:tcPr/>
                </a:tc>
                <a:tc>
                  <a:txBody>
                    <a:bodyPr/>
                    <a:lstStyle/>
                    <a:p>
                      <a:r>
                        <a:rPr lang="el-GR" dirty="0" smtClean="0"/>
                        <a:t>Μη ειδική κολπίτιδα</a:t>
                      </a:r>
                      <a:endParaRPr lang="el-GR" dirty="0"/>
                    </a:p>
                  </a:txBody>
                  <a:tcPr/>
                </a:tc>
              </a:tr>
              <a:tr h="370840">
                <a:tc>
                  <a:txBody>
                    <a:bodyPr/>
                    <a:lstStyle/>
                    <a:p>
                      <a:r>
                        <a:rPr lang="en-US" dirty="0" smtClean="0"/>
                        <a:t>HIV</a:t>
                      </a:r>
                      <a:endParaRPr lang="el-GR" dirty="0"/>
                    </a:p>
                  </a:txBody>
                  <a:tcPr/>
                </a:tc>
                <a:tc>
                  <a:txBody>
                    <a:bodyPr/>
                    <a:lstStyle/>
                    <a:p>
                      <a:r>
                        <a:rPr lang="en-US" dirty="0" smtClean="0"/>
                        <a:t>AIDS</a:t>
                      </a:r>
                      <a:endParaRPr lang="el-GR" dirty="0"/>
                    </a:p>
                  </a:txBody>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642910" y="571480"/>
          <a:ext cx="7929618"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85918" y="714356"/>
            <a:ext cx="5357850" cy="584775"/>
          </a:xfrm>
          <a:prstGeom prst="rect">
            <a:avLst/>
          </a:prstGeom>
          <a:solidFill>
            <a:schemeClr val="tx2">
              <a:lumMod val="20000"/>
              <a:lumOff val="80000"/>
            </a:schemeClr>
          </a:solidFill>
        </p:spPr>
        <p:txBody>
          <a:bodyPr wrap="square" rtlCol="0">
            <a:spAutoFit/>
          </a:bodyPr>
          <a:lstStyle/>
          <a:p>
            <a:pPr algn="ctr"/>
            <a:r>
              <a:rPr lang="el-GR" sz="1600" b="1" dirty="0" smtClean="0"/>
              <a:t>Μικρόβια που προσβάλουν και απομονώνονται από διάφορα όργανα του γεννητικού συστήματος</a:t>
            </a:r>
            <a:endParaRPr lang="el-GR" sz="1600" b="1" dirty="0"/>
          </a:p>
        </p:txBody>
      </p:sp>
      <p:graphicFrame>
        <p:nvGraphicFramePr>
          <p:cNvPr id="5" name="4 - Πίνακας"/>
          <p:cNvGraphicFramePr>
            <a:graphicFrameLocks noGrp="1"/>
          </p:cNvGraphicFramePr>
          <p:nvPr/>
        </p:nvGraphicFramePr>
        <p:xfrm>
          <a:off x="357158" y="1500174"/>
          <a:ext cx="3429024" cy="2225040"/>
        </p:xfrm>
        <a:graphic>
          <a:graphicData uri="http://schemas.openxmlformats.org/drawingml/2006/table">
            <a:tbl>
              <a:tblPr firstRow="1" bandRow="1">
                <a:tableStyleId>{5C22544A-7EE6-4342-B048-85BDC9FD1C3A}</a:tableStyleId>
              </a:tblPr>
              <a:tblGrid>
                <a:gridCol w="3429024"/>
              </a:tblGrid>
              <a:tr h="370840">
                <a:tc>
                  <a:txBody>
                    <a:bodyPr/>
                    <a:lstStyle/>
                    <a:p>
                      <a:pPr algn="ctr"/>
                      <a:r>
                        <a:rPr lang="el-GR" dirty="0" smtClean="0"/>
                        <a:t>Ουρηθρικό έκκριμα</a:t>
                      </a:r>
                      <a:endParaRPr lang="el-GR" dirty="0"/>
                    </a:p>
                  </a:txBody>
                  <a:tcPr/>
                </a:tc>
              </a:tr>
              <a:tr h="370840">
                <a:tc>
                  <a:txBody>
                    <a:bodyPr/>
                    <a:lstStyle/>
                    <a:p>
                      <a:r>
                        <a:rPr lang="en-US" sz="1600" i="1" dirty="0" smtClean="0"/>
                        <a:t>N. gonorrhoeae</a:t>
                      </a:r>
                      <a:endParaRPr lang="el-GR" sz="1600" i="1" dirty="0"/>
                    </a:p>
                  </a:txBody>
                  <a:tcPr/>
                </a:tc>
              </a:tr>
              <a:tr h="370840">
                <a:tc>
                  <a:txBody>
                    <a:bodyPr/>
                    <a:lstStyle/>
                    <a:p>
                      <a:r>
                        <a:rPr lang="en-US" sz="1600" i="1" dirty="0" smtClean="0"/>
                        <a:t>S. pyogenes</a:t>
                      </a:r>
                      <a:endParaRPr lang="el-GR" sz="1600" i="1" dirty="0"/>
                    </a:p>
                  </a:txBody>
                  <a:tcPr/>
                </a:tc>
              </a:tr>
              <a:tr h="370840">
                <a:tc>
                  <a:txBody>
                    <a:bodyPr/>
                    <a:lstStyle/>
                    <a:p>
                      <a:r>
                        <a:rPr lang="en-US" sz="1600" i="1" dirty="0" smtClean="0"/>
                        <a:t>Chlamydia trachomatis</a:t>
                      </a:r>
                      <a:endParaRPr lang="el-GR" sz="1600" i="1" dirty="0"/>
                    </a:p>
                  </a:txBody>
                  <a:tcPr/>
                </a:tc>
              </a:tr>
              <a:tr h="370840">
                <a:tc>
                  <a:txBody>
                    <a:bodyPr/>
                    <a:lstStyle/>
                    <a:p>
                      <a:r>
                        <a:rPr lang="en-US" sz="1600" i="1" dirty="0" smtClean="0"/>
                        <a:t>Ureaplasma urealyticum</a:t>
                      </a:r>
                      <a:endParaRPr lang="el-GR" sz="1600" i="1" dirty="0"/>
                    </a:p>
                  </a:txBody>
                  <a:tcPr/>
                </a:tc>
              </a:tr>
              <a:tr h="370840">
                <a:tc>
                  <a:txBody>
                    <a:bodyPr/>
                    <a:lstStyle/>
                    <a:p>
                      <a:r>
                        <a:rPr lang="en-US" sz="1600" i="1" dirty="0" smtClean="0"/>
                        <a:t>Trichomonas vaginalis</a:t>
                      </a:r>
                      <a:r>
                        <a:rPr lang="el-GR" sz="1600" i="1" dirty="0" smtClean="0"/>
                        <a:t> </a:t>
                      </a:r>
                      <a:r>
                        <a:rPr lang="el-GR" sz="1600" i="0" dirty="0" smtClean="0"/>
                        <a:t>(ευκαιριακά)</a:t>
                      </a:r>
                      <a:endParaRPr lang="el-GR" sz="1600" i="1" dirty="0"/>
                    </a:p>
                  </a:txBody>
                  <a:tcPr/>
                </a:tc>
              </a:tr>
            </a:tbl>
          </a:graphicData>
        </a:graphic>
      </p:graphicFrame>
      <p:graphicFrame>
        <p:nvGraphicFramePr>
          <p:cNvPr id="6" name="5 - Πίνακας"/>
          <p:cNvGraphicFramePr>
            <a:graphicFrameLocks noGrp="1"/>
          </p:cNvGraphicFramePr>
          <p:nvPr/>
        </p:nvGraphicFramePr>
        <p:xfrm>
          <a:off x="4595834" y="1500174"/>
          <a:ext cx="3690942" cy="2433320"/>
        </p:xfrm>
        <a:graphic>
          <a:graphicData uri="http://schemas.openxmlformats.org/drawingml/2006/table">
            <a:tbl>
              <a:tblPr firstRow="1" bandRow="1">
                <a:tableStyleId>{5C22544A-7EE6-4342-B048-85BDC9FD1C3A}</a:tableStyleId>
              </a:tblPr>
              <a:tblGrid>
                <a:gridCol w="3690942"/>
              </a:tblGrid>
              <a:tr h="370840">
                <a:tc>
                  <a:txBody>
                    <a:bodyPr/>
                    <a:lstStyle/>
                    <a:p>
                      <a:pPr algn="ctr"/>
                      <a:r>
                        <a:rPr lang="el-GR" dirty="0" smtClean="0"/>
                        <a:t>Τραχηλικό</a:t>
                      </a:r>
                      <a:r>
                        <a:rPr lang="el-GR" baseline="0" dirty="0" smtClean="0"/>
                        <a:t> έκκριμα</a:t>
                      </a:r>
                      <a:endParaRPr lang="el-GR" dirty="0"/>
                    </a:p>
                  </a:txBody>
                  <a:tcPr/>
                </a:tc>
              </a:tr>
              <a:tr h="370840">
                <a:tc>
                  <a:txBody>
                    <a:bodyPr/>
                    <a:lstStyle/>
                    <a:p>
                      <a:r>
                        <a:rPr lang="el-GR" sz="1600" i="1" dirty="0" smtClean="0"/>
                        <a:t>Ν. </a:t>
                      </a:r>
                      <a:r>
                        <a:rPr lang="en-US" sz="1600" i="1" dirty="0" err="1" smtClean="0"/>
                        <a:t>Gonorrheae</a:t>
                      </a:r>
                      <a:endParaRPr lang="el-GR" sz="1600" i="1" dirty="0"/>
                    </a:p>
                  </a:txBody>
                  <a:tcPr/>
                </a:tc>
              </a:tr>
              <a:tr h="370840">
                <a:tc>
                  <a:txBody>
                    <a:bodyPr/>
                    <a:lstStyle/>
                    <a:p>
                      <a:r>
                        <a:rPr lang="en-US" sz="1600" i="1" dirty="0" smtClean="0"/>
                        <a:t>S. Pyogenes</a:t>
                      </a:r>
                      <a:endParaRPr lang="el-GR" sz="1600" i="1" dirty="0"/>
                    </a:p>
                  </a:txBody>
                  <a:tcPr/>
                </a:tc>
              </a:tr>
              <a:tr h="370840">
                <a:tc>
                  <a:txBody>
                    <a:bodyPr/>
                    <a:lstStyle/>
                    <a:p>
                      <a:r>
                        <a:rPr lang="en-US" sz="1600" i="1" dirty="0" smtClean="0"/>
                        <a:t>Chlamydia trachomatis</a:t>
                      </a:r>
                      <a:endParaRPr lang="el-GR" sz="1600" i="1" dirty="0"/>
                    </a:p>
                  </a:txBody>
                  <a:tcPr/>
                </a:tc>
              </a:tr>
              <a:tr h="370840">
                <a:tc>
                  <a:txBody>
                    <a:bodyPr/>
                    <a:lstStyle/>
                    <a:p>
                      <a:r>
                        <a:rPr lang="en-US" sz="1600" i="1" dirty="0" smtClean="0"/>
                        <a:t>M. hominis, U. Urealyticum</a:t>
                      </a:r>
                      <a:r>
                        <a:rPr lang="el-GR" sz="1600" i="1" dirty="0" smtClean="0"/>
                        <a:t> (ευκαιριακά)</a:t>
                      </a:r>
                      <a:r>
                        <a:rPr lang="en-US" sz="1600" i="1" dirty="0" smtClean="0"/>
                        <a:t>, U. Genitalium</a:t>
                      </a:r>
                      <a:endParaRPr lang="el-GR" sz="1600" i="1" dirty="0"/>
                    </a:p>
                  </a:txBody>
                  <a:tcPr/>
                </a:tc>
              </a:tr>
              <a:tr h="370840">
                <a:tc>
                  <a:txBody>
                    <a:bodyPr/>
                    <a:lstStyle/>
                    <a:p>
                      <a:r>
                        <a:rPr lang="el-GR" sz="1600" i="0" dirty="0" smtClean="0"/>
                        <a:t>β-</a:t>
                      </a:r>
                      <a:r>
                        <a:rPr lang="el-GR" sz="1600" i="0" baseline="0" dirty="0" smtClean="0"/>
                        <a:t> αιμολυτικοί και άλλοι στρεπτόκοκκοι</a:t>
                      </a:r>
                      <a:endParaRPr lang="el-GR" sz="1600" i="0" dirty="0"/>
                    </a:p>
                  </a:txBody>
                  <a:tcPr/>
                </a:tc>
              </a:tr>
            </a:tbl>
          </a:graphicData>
        </a:graphic>
      </p:graphicFrame>
      <p:graphicFrame>
        <p:nvGraphicFramePr>
          <p:cNvPr id="7" name="6 - Πίνακας"/>
          <p:cNvGraphicFramePr>
            <a:graphicFrameLocks noGrp="1"/>
          </p:cNvGraphicFramePr>
          <p:nvPr/>
        </p:nvGraphicFramePr>
        <p:xfrm>
          <a:off x="357158" y="4000504"/>
          <a:ext cx="3286148" cy="2595880"/>
        </p:xfrm>
        <a:graphic>
          <a:graphicData uri="http://schemas.openxmlformats.org/drawingml/2006/table">
            <a:tbl>
              <a:tblPr firstRow="1" bandRow="1">
                <a:tableStyleId>{5C22544A-7EE6-4342-B048-85BDC9FD1C3A}</a:tableStyleId>
              </a:tblPr>
              <a:tblGrid>
                <a:gridCol w="3286148"/>
              </a:tblGrid>
              <a:tr h="370840">
                <a:tc>
                  <a:txBody>
                    <a:bodyPr/>
                    <a:lstStyle/>
                    <a:p>
                      <a:pPr algn="ctr"/>
                      <a:r>
                        <a:rPr lang="el-GR" dirty="0" smtClean="0"/>
                        <a:t>Κολπικό έκκριμα</a:t>
                      </a:r>
                      <a:endParaRPr lang="el-GR" dirty="0"/>
                    </a:p>
                  </a:txBody>
                  <a:tcPr/>
                </a:tc>
              </a:tr>
              <a:tr h="370840">
                <a:tc>
                  <a:txBody>
                    <a:bodyPr/>
                    <a:lstStyle/>
                    <a:p>
                      <a:r>
                        <a:rPr lang="en-US" sz="1600" i="1" dirty="0" smtClean="0"/>
                        <a:t>Candida </a:t>
                      </a:r>
                      <a:r>
                        <a:rPr lang="en-US" sz="1600" i="0" dirty="0" smtClean="0"/>
                        <a:t>sp</a:t>
                      </a:r>
                      <a:endParaRPr lang="el-GR" sz="1600" i="1" dirty="0"/>
                    </a:p>
                  </a:txBody>
                  <a:tcPr/>
                </a:tc>
              </a:tr>
              <a:tr h="370840">
                <a:tc>
                  <a:txBody>
                    <a:bodyPr/>
                    <a:lstStyle/>
                    <a:p>
                      <a:r>
                        <a:rPr lang="en-US" sz="1600" i="1" dirty="0" smtClean="0"/>
                        <a:t>Trichomonas vaginalis</a:t>
                      </a:r>
                      <a:r>
                        <a:rPr lang="el-GR" sz="1600" i="1" dirty="0" smtClean="0"/>
                        <a:t> </a:t>
                      </a:r>
                      <a:endParaRPr lang="el-GR" sz="1600" i="1" dirty="0"/>
                    </a:p>
                  </a:txBody>
                  <a:tcPr/>
                </a:tc>
              </a:tr>
              <a:tr h="370840">
                <a:tc>
                  <a:txBody>
                    <a:bodyPr/>
                    <a:lstStyle/>
                    <a:p>
                      <a:r>
                        <a:rPr lang="el-GR" sz="1600" i="0" dirty="0" smtClean="0"/>
                        <a:t>Αναερόβια </a:t>
                      </a:r>
                      <a:endParaRPr lang="el-GR" sz="1600" i="0" dirty="0"/>
                    </a:p>
                  </a:txBody>
                  <a:tcPr/>
                </a:tc>
              </a:tr>
              <a:tr h="370840">
                <a:tc>
                  <a:txBody>
                    <a:bodyPr/>
                    <a:lstStyle/>
                    <a:p>
                      <a:r>
                        <a:rPr lang="en-US" sz="1600" i="1" dirty="0" smtClean="0"/>
                        <a:t>Gardnerella vaginalis</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N. Gonorrhoeae</a:t>
                      </a:r>
                      <a:r>
                        <a:rPr lang="el-GR" sz="1600" i="1" dirty="0" smtClean="0"/>
                        <a:t> </a:t>
                      </a:r>
                      <a:r>
                        <a:rPr lang="el-GR" sz="1600" i="0" dirty="0" smtClean="0"/>
                        <a:t>(ευκαιριακά)</a:t>
                      </a:r>
                      <a:endParaRPr lang="el-GR" sz="1600" i="1" dirty="0"/>
                    </a:p>
                  </a:txBody>
                  <a:tcPr/>
                </a:tc>
              </a:tr>
              <a:tr h="370840">
                <a:tc>
                  <a:txBody>
                    <a:bodyPr/>
                    <a:lstStyle/>
                    <a:p>
                      <a:r>
                        <a:rPr lang="en-US" sz="1600" i="1" dirty="0" smtClean="0"/>
                        <a:t>M. hominis, U. Urealyticum</a:t>
                      </a:r>
                      <a:r>
                        <a:rPr lang="el-GR" sz="1600" i="1" dirty="0" smtClean="0"/>
                        <a:t> </a:t>
                      </a:r>
                      <a:endParaRPr lang="el-GR" sz="1600" i="1" dirty="0"/>
                    </a:p>
                  </a:txBody>
                  <a:tcPr/>
                </a:tc>
              </a:tr>
            </a:tbl>
          </a:graphicData>
        </a:graphic>
      </p:graphicFrame>
      <p:graphicFrame>
        <p:nvGraphicFramePr>
          <p:cNvPr id="8" name="7 - Πίνακας"/>
          <p:cNvGraphicFramePr>
            <a:graphicFrameLocks noGrp="1"/>
          </p:cNvGraphicFramePr>
          <p:nvPr/>
        </p:nvGraphicFramePr>
        <p:xfrm>
          <a:off x="4548230" y="4143380"/>
          <a:ext cx="3738546" cy="2331720"/>
        </p:xfrm>
        <a:graphic>
          <a:graphicData uri="http://schemas.openxmlformats.org/drawingml/2006/table">
            <a:tbl>
              <a:tblPr firstRow="1" bandRow="1">
                <a:tableStyleId>{5C22544A-7EE6-4342-B048-85BDC9FD1C3A}</a:tableStyleId>
              </a:tblPr>
              <a:tblGrid>
                <a:gridCol w="3738546"/>
              </a:tblGrid>
              <a:tr h="370840">
                <a:tc>
                  <a:txBody>
                    <a:bodyPr/>
                    <a:lstStyle/>
                    <a:p>
                      <a:pPr algn="ctr"/>
                      <a:r>
                        <a:rPr lang="el-GR" dirty="0" smtClean="0"/>
                        <a:t>Υγρά και πύο</a:t>
                      </a:r>
                      <a:r>
                        <a:rPr lang="el-GR" baseline="0" dirty="0" smtClean="0"/>
                        <a:t> από έλκη</a:t>
                      </a:r>
                      <a:r>
                        <a:rPr lang="en-US" baseline="0" dirty="0" smtClean="0"/>
                        <a:t> </a:t>
                      </a:r>
                      <a:r>
                        <a:rPr lang="el-GR" baseline="0" dirty="0" smtClean="0"/>
                        <a:t>γεννητικών οργάνων</a:t>
                      </a:r>
                      <a:endParaRPr lang="el-GR" dirty="0"/>
                    </a:p>
                  </a:txBody>
                  <a:tcPr/>
                </a:tc>
              </a:tr>
              <a:tr h="370840">
                <a:tc>
                  <a:txBody>
                    <a:bodyPr/>
                    <a:lstStyle/>
                    <a:p>
                      <a:r>
                        <a:rPr lang="en-US" sz="1600" i="1" dirty="0" smtClean="0"/>
                        <a:t>Treponema</a:t>
                      </a:r>
                      <a:r>
                        <a:rPr lang="en-US" sz="1600" i="1" baseline="0" dirty="0" smtClean="0"/>
                        <a:t> pallidum</a:t>
                      </a:r>
                      <a:endParaRPr lang="el-GR" sz="16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Chlamydia trachomatis</a:t>
                      </a:r>
                      <a:endParaRPr lang="el-GR" sz="1600" i="1" dirty="0"/>
                    </a:p>
                  </a:txBody>
                  <a:tcPr/>
                </a:tc>
              </a:tr>
              <a:tr h="370840">
                <a:tc>
                  <a:txBody>
                    <a:bodyPr/>
                    <a:lstStyle/>
                    <a:p>
                      <a:r>
                        <a:rPr lang="en-US" sz="1600" i="1" dirty="0" smtClean="0"/>
                        <a:t>Haemophilus ducreyi</a:t>
                      </a:r>
                      <a:endParaRPr lang="el-GR" sz="1600" i="1" dirty="0"/>
                    </a:p>
                  </a:txBody>
                  <a:tcPr/>
                </a:tc>
              </a:tr>
              <a:tr h="370840">
                <a:tc>
                  <a:txBody>
                    <a:bodyPr/>
                    <a:lstStyle/>
                    <a:p>
                      <a:r>
                        <a:rPr lang="en-US" sz="1600" i="1" dirty="0" err="1" smtClean="0"/>
                        <a:t>Calymmatobacterium</a:t>
                      </a:r>
                      <a:r>
                        <a:rPr lang="en-US" sz="1600" i="1" baseline="0" dirty="0" smtClean="0"/>
                        <a:t> </a:t>
                      </a:r>
                      <a:r>
                        <a:rPr lang="en-US" sz="1600" i="1" baseline="0" dirty="0" err="1" smtClean="0"/>
                        <a:t>granulomatis</a:t>
                      </a:r>
                      <a:endParaRPr lang="el-GR" sz="1600" i="1" baseline="0" dirty="0" smtClean="0"/>
                    </a:p>
                    <a:p>
                      <a:endParaRPr lang="el-GR" sz="1600" i="1"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8651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sz="1800" b="1" kern="1200" dirty="0" smtClean="0">
                          <a:solidFill>
                            <a:schemeClr val="lt1"/>
                          </a:solidFill>
                          <a:latin typeface="+mn-lt"/>
                          <a:ea typeface="+mn-ea"/>
                          <a:cs typeface="+mn-cs"/>
                        </a:rPr>
                        <a:t>Περιοχές ουρογεννητικής οδού της γυναίκας</a:t>
                      </a:r>
                    </a:p>
                    <a:p>
                      <a:pPr algn="ctr"/>
                      <a:r>
                        <a:rPr lang="el-GR" sz="1800" b="1" kern="1200" dirty="0" smtClean="0">
                          <a:solidFill>
                            <a:schemeClr val="lt1"/>
                          </a:solidFill>
                          <a:latin typeface="+mn-lt"/>
                          <a:ea typeface="+mn-ea"/>
                          <a:cs typeface="+mn-cs"/>
                        </a:rPr>
                        <a:t>που γίνονται μικροβιολογικές εξετάσεις</a:t>
                      </a:r>
                      <a:endParaRPr lang="el-GR" dirty="0"/>
                    </a:p>
                  </a:txBody>
                  <a:tcPr/>
                </a:tc>
              </a:tr>
              <a:tr h="370840">
                <a:tc>
                  <a:txBody>
                    <a:bodyPr/>
                    <a:lstStyle/>
                    <a:p>
                      <a:pPr algn="ctr"/>
                      <a:r>
                        <a:rPr lang="el-GR" sz="1800" kern="1200" dirty="0" smtClean="0">
                          <a:solidFill>
                            <a:schemeClr val="dk1"/>
                          </a:solidFill>
                          <a:latin typeface="+mn-lt"/>
                          <a:ea typeface="+mn-ea"/>
                          <a:cs typeface="+mn-cs"/>
                        </a:rPr>
                        <a:t>Κόλπος</a:t>
                      </a:r>
                    </a:p>
                  </a:txBody>
                  <a:tcPr/>
                </a:tc>
              </a:tr>
              <a:tr h="370840">
                <a:tc>
                  <a:txBody>
                    <a:bodyPr/>
                    <a:lstStyle/>
                    <a:p>
                      <a:pPr algn="ctr"/>
                      <a:r>
                        <a:rPr lang="el-GR" sz="1800" kern="1200" dirty="0" smtClean="0">
                          <a:solidFill>
                            <a:schemeClr val="dk1"/>
                          </a:solidFill>
                          <a:latin typeface="+mn-lt"/>
                          <a:ea typeface="+mn-ea"/>
                          <a:cs typeface="+mn-cs"/>
                        </a:rPr>
                        <a:t>Τράχηλος</a:t>
                      </a:r>
                      <a:endParaRPr lang="el-G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latin typeface="+mn-lt"/>
                          <a:ea typeface="+mn-ea"/>
                          <a:cs typeface="+mn-cs"/>
                        </a:rPr>
                        <a:t>Ουρήθρα</a:t>
                      </a:r>
                      <a:endParaRPr lang="el-GR" dirty="0"/>
                    </a:p>
                  </a:txBody>
                  <a:tcPr/>
                </a:tc>
              </a:tr>
              <a:tr h="370840">
                <a:tc>
                  <a:txBody>
                    <a:bodyPr/>
                    <a:lstStyle/>
                    <a:p>
                      <a:pPr algn="ctr"/>
                      <a:r>
                        <a:rPr lang="el-GR" sz="1800" kern="1200" dirty="0" smtClean="0">
                          <a:solidFill>
                            <a:schemeClr val="dk1"/>
                          </a:solidFill>
                          <a:latin typeface="+mn-lt"/>
                          <a:ea typeface="+mn-ea"/>
                          <a:cs typeface="+mn-cs"/>
                        </a:rPr>
                        <a:t>Αιδοίο</a:t>
                      </a:r>
                    </a:p>
                  </a:txBody>
                  <a:tcPr/>
                </a:tc>
              </a:tr>
              <a:tr h="370840">
                <a:tc>
                  <a:txBody>
                    <a:bodyPr/>
                    <a:lstStyle/>
                    <a:p>
                      <a:pPr algn="ctr"/>
                      <a:r>
                        <a:rPr lang="el-GR" sz="1800" kern="1200" dirty="0" smtClean="0">
                          <a:solidFill>
                            <a:schemeClr val="dk1"/>
                          </a:solidFill>
                          <a:latin typeface="+mn-lt"/>
                          <a:ea typeface="+mn-ea"/>
                          <a:cs typeface="+mn-cs"/>
                        </a:rPr>
                        <a:t>Ενδομήτριο</a:t>
                      </a:r>
                      <a:endParaRPr lang="el-GR" dirty="0"/>
                    </a:p>
                  </a:txBody>
                  <a:tcPr/>
                </a:tc>
              </a:tr>
              <a:tr h="370840">
                <a:tc>
                  <a:txBody>
                    <a:bodyPr/>
                    <a:lstStyle/>
                    <a:p>
                      <a:pPr algn="ctr"/>
                      <a:r>
                        <a:rPr lang="el-GR" sz="1800" kern="1200" dirty="0" smtClean="0">
                          <a:solidFill>
                            <a:schemeClr val="dk1"/>
                          </a:solidFill>
                          <a:latin typeface="+mn-lt"/>
                          <a:ea typeface="+mn-ea"/>
                          <a:cs typeface="+mn-cs"/>
                        </a:rPr>
                        <a:t>Σάλπιγγες</a:t>
                      </a:r>
                      <a:endParaRPr lang="el-GR" dirty="0" smtClean="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85918" y="571480"/>
            <a:ext cx="5357850" cy="369332"/>
          </a:xfrm>
          <a:prstGeom prst="rect">
            <a:avLst/>
          </a:prstGeom>
          <a:solidFill>
            <a:schemeClr val="tx2">
              <a:lumMod val="20000"/>
              <a:lumOff val="80000"/>
            </a:schemeClr>
          </a:solidFill>
        </p:spPr>
        <p:txBody>
          <a:bodyPr wrap="square" rtlCol="0">
            <a:spAutoFit/>
          </a:bodyPr>
          <a:lstStyle/>
          <a:p>
            <a:pPr algn="ctr"/>
            <a:r>
              <a:rPr lang="el-GR" b="1" dirty="0" smtClean="0"/>
              <a:t>ΟΥΡΗΘΡΙΤΙΔΑ</a:t>
            </a:r>
            <a:endParaRPr lang="el-GR" dirty="0"/>
          </a:p>
        </p:txBody>
      </p:sp>
      <p:sp>
        <p:nvSpPr>
          <p:cNvPr id="5" name="4 - TextBox"/>
          <p:cNvSpPr txBox="1"/>
          <p:nvPr/>
        </p:nvSpPr>
        <p:spPr>
          <a:xfrm>
            <a:off x="1785918" y="980728"/>
            <a:ext cx="5357850"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Φλεγμονή της ουρήθρας συνήθως από λοιμογόνο παράγοντα</a:t>
            </a:r>
          </a:p>
          <a:p>
            <a:pPr>
              <a:buFont typeface="Wingdings" pitchFamily="2" charset="2"/>
              <a:buChar char="ü"/>
            </a:pPr>
            <a:r>
              <a:rPr lang="el-GR" sz="1600" dirty="0" smtClean="0"/>
              <a:t>Οφείλεται σε σεξουαλικά μεταδιδόμενο νόσημα</a:t>
            </a:r>
          </a:p>
          <a:p>
            <a:pPr>
              <a:buFont typeface="Wingdings" pitchFamily="2" charset="2"/>
              <a:buChar char="ü"/>
            </a:pPr>
            <a:r>
              <a:rPr lang="el-GR" sz="1600" dirty="0" smtClean="0"/>
              <a:t>Ταξινομείται σε γονοκοκκική και μη γονοκοκκική ουρηθρίτιδα</a:t>
            </a:r>
          </a:p>
          <a:p>
            <a:pPr>
              <a:buFont typeface="Wingdings" pitchFamily="2" charset="2"/>
              <a:buChar char="ü"/>
            </a:pPr>
            <a:r>
              <a:rPr lang="el-GR" sz="1600" dirty="0" smtClean="0"/>
              <a:t>Τα πιο συνηθισμένα μικρόβια που προκαλούν ουρηθρίτιδα είναι: </a:t>
            </a:r>
            <a:r>
              <a:rPr lang="en-US" sz="1600" i="1" dirty="0" smtClean="0"/>
              <a:t>Neisseria gonorrhoeae</a:t>
            </a:r>
            <a:r>
              <a:rPr lang="el-GR" sz="1600" i="1" dirty="0" smtClean="0"/>
              <a:t> </a:t>
            </a:r>
            <a:r>
              <a:rPr lang="el-GR" sz="1600" dirty="0" smtClean="0"/>
              <a:t>(το 50% των περιπτώσεων)</a:t>
            </a:r>
            <a:r>
              <a:rPr lang="en-US" sz="1600" i="1" dirty="0" smtClean="0"/>
              <a:t>, Chlamydia trachomatis, Mycoplasma genitalium </a:t>
            </a:r>
            <a:r>
              <a:rPr lang="el-GR" sz="1600" i="1" dirty="0" smtClean="0"/>
              <a:t> </a:t>
            </a:r>
            <a:r>
              <a:rPr lang="el-GR" sz="1600" dirty="0" smtClean="0"/>
              <a:t>και </a:t>
            </a:r>
            <a:r>
              <a:rPr lang="en-US" sz="1600" i="1" dirty="0" smtClean="0"/>
              <a:t>Trichomonas vaginalis</a:t>
            </a:r>
            <a:endParaRPr lang="el-GR" dirty="0"/>
          </a:p>
        </p:txBody>
      </p:sp>
      <p:sp>
        <p:nvSpPr>
          <p:cNvPr id="6" name="5 - TextBox"/>
          <p:cNvSpPr txBox="1"/>
          <p:nvPr/>
        </p:nvSpPr>
        <p:spPr>
          <a:xfrm>
            <a:off x="1785918" y="3390091"/>
            <a:ext cx="5357850" cy="83099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Λιγότερο συχνά αίτια ουρηθρίτιδας: τα μυκοβακτηρίδια, η σύφιλη, ο έρπης των γεννητικών οργάνων, οι αδενοϊοί και ο </a:t>
            </a:r>
            <a:r>
              <a:rPr lang="el-GR" sz="1600" dirty="0" err="1" smtClean="0"/>
              <a:t>κυτταρομεγαλοϊός</a:t>
            </a:r>
            <a:endParaRPr lang="el-GR" sz="1600" dirty="0"/>
          </a:p>
        </p:txBody>
      </p:sp>
      <p:sp>
        <p:nvSpPr>
          <p:cNvPr id="7" name="6 - TextBox"/>
          <p:cNvSpPr txBox="1"/>
          <p:nvPr/>
        </p:nvSpPr>
        <p:spPr>
          <a:xfrm>
            <a:off x="1785918" y="4319225"/>
            <a:ext cx="5357850"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Ουρηθρίτιδα μπορεί να προκληθεί επίσης από καθετηριασμό, διουρητικές επεμβάσεις ή είσοδο ξένου σώματος στην ουρήθρα.</a:t>
            </a:r>
          </a:p>
          <a:p>
            <a:r>
              <a:rPr lang="en-US" sz="1600" dirty="0" smtClean="0"/>
              <a:t>H </a:t>
            </a:r>
            <a:r>
              <a:rPr lang="el-GR" sz="1600" dirty="0" smtClean="0"/>
              <a:t>ουρηθρίτιδα που εμφανίζεται σε παιδιά 5-15 ετών</a:t>
            </a:r>
            <a:r>
              <a:rPr lang="en-US" sz="1600" dirty="0" smtClean="0"/>
              <a:t> </a:t>
            </a:r>
            <a:r>
              <a:rPr lang="el-GR" sz="1600" dirty="0" smtClean="0"/>
              <a:t>είναι άγνωστης αιτιολογίας (ιδιοπαθής ουρηθρίτιδα). Πιθανόν σχετίζεται με δυσλειτουργία του ουροποιητικού συστήματος. Εκδηλώνεται με δυσουρία, αιμορραγικό ουρηθρικό έκκριμα και αιμορραγία στο μεσοδιάστημα της ούρησης   </a:t>
            </a:r>
            <a:endParaRPr lang="el-GR" sz="1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14282" y="2285992"/>
            <a:ext cx="3714776" cy="2308324"/>
          </a:xfrm>
          <a:prstGeom prst="rect">
            <a:avLst/>
          </a:prstGeom>
          <a:noFill/>
          <a:ln>
            <a:solidFill>
              <a:schemeClr val="tx2">
                <a:lumMod val="75000"/>
              </a:schemeClr>
            </a:solidFill>
          </a:ln>
        </p:spPr>
        <p:txBody>
          <a:bodyPr wrap="square" rtlCol="0">
            <a:spAutoFit/>
          </a:bodyPr>
          <a:lstStyle/>
          <a:p>
            <a:pPr algn="ctr"/>
            <a:r>
              <a:rPr lang="el-GR" sz="1600" b="1" dirty="0" smtClean="0"/>
              <a:t>Παθολογοανατομική αιτιολογία</a:t>
            </a:r>
          </a:p>
          <a:p>
            <a:endParaRPr lang="el-GR" sz="1600" b="1" dirty="0" smtClean="0"/>
          </a:p>
          <a:p>
            <a:pPr>
              <a:buFont typeface="Wingdings" pitchFamily="2" charset="2"/>
              <a:buChar char="Ø"/>
            </a:pPr>
            <a:r>
              <a:rPr lang="el-GR" sz="1600" dirty="0" smtClean="0"/>
              <a:t>Είσοδος και εγκατάσταση μικροβίου</a:t>
            </a:r>
          </a:p>
          <a:p>
            <a:pPr>
              <a:buFont typeface="Wingdings" pitchFamily="2" charset="2"/>
              <a:buChar char="Ø"/>
            </a:pPr>
            <a:r>
              <a:rPr lang="el-GR" sz="1600" dirty="0" smtClean="0"/>
              <a:t>Τοπική καταστροφή των κυττάρων του βλεννογόνου της ουρήθρας</a:t>
            </a:r>
          </a:p>
          <a:p>
            <a:pPr>
              <a:buFont typeface="Wingdings" pitchFamily="2" charset="2"/>
              <a:buChar char="Ø"/>
            </a:pPr>
            <a:r>
              <a:rPr lang="el-GR" sz="1600" dirty="0" smtClean="0"/>
              <a:t>Φλεγμονώδης αντίδραση (μεταφορά λευκοκυττάρων, έκκριση κυτταροκινών)</a:t>
            </a:r>
          </a:p>
          <a:p>
            <a:pPr>
              <a:buFont typeface="Wingdings" pitchFamily="2" charset="2"/>
              <a:buChar char="Ø"/>
            </a:pPr>
            <a:r>
              <a:rPr lang="el-GR" sz="1600" dirty="0" smtClean="0"/>
              <a:t>Πρόκληση οιδήματος, πόνου και ουρηθρικού εκκρίματος</a:t>
            </a:r>
            <a:endParaRPr lang="el-GR" sz="1600" dirty="0"/>
          </a:p>
        </p:txBody>
      </p:sp>
      <p:sp>
        <p:nvSpPr>
          <p:cNvPr id="6" name="5 - TextBox"/>
          <p:cNvSpPr txBox="1"/>
          <p:nvPr/>
        </p:nvSpPr>
        <p:spPr>
          <a:xfrm>
            <a:off x="4500562" y="1785926"/>
            <a:ext cx="4357718" cy="3785652"/>
          </a:xfrm>
          <a:prstGeom prst="rect">
            <a:avLst/>
          </a:prstGeom>
          <a:noFill/>
          <a:ln>
            <a:solidFill>
              <a:schemeClr val="accent1">
                <a:lumMod val="60000"/>
                <a:lumOff val="40000"/>
              </a:schemeClr>
            </a:solidFill>
          </a:ln>
        </p:spPr>
        <p:txBody>
          <a:bodyPr wrap="square" rtlCol="0">
            <a:spAutoFit/>
          </a:bodyPr>
          <a:lstStyle/>
          <a:p>
            <a:pPr algn="ctr"/>
            <a:r>
              <a:rPr lang="el-GR" sz="1600" b="1" dirty="0" smtClean="0"/>
              <a:t>Συμπτώματα:</a:t>
            </a:r>
          </a:p>
          <a:p>
            <a:r>
              <a:rPr lang="el-GR" sz="1600" dirty="0" smtClean="0"/>
              <a:t>Τα συμπτώματα εξαρτώνται από τον αιτιολογικό παράγοντα. Εμφανίζονται συνήθως 4 ως 14 ημέρες μετά την μόλυνση. Στις γυναίκες συχνά δεν εμφανίζονται καθόλου συμπτώματα. </a:t>
            </a:r>
          </a:p>
          <a:p>
            <a:r>
              <a:rPr lang="el-GR" sz="1600" dirty="0" smtClean="0"/>
              <a:t>Τα πιο συνηθισμένα συμπτώματα είναι:</a:t>
            </a:r>
          </a:p>
          <a:p>
            <a:pPr>
              <a:buFont typeface="Arial" pitchFamily="34" charset="0"/>
              <a:buChar char="•"/>
            </a:pPr>
            <a:r>
              <a:rPr lang="el-GR" sz="1600" dirty="0" smtClean="0"/>
              <a:t> </a:t>
            </a:r>
            <a:r>
              <a:rPr lang="el-GR" sz="1600" dirty="0" err="1" smtClean="0"/>
              <a:t>Βλεννοπυώδες</a:t>
            </a:r>
            <a:r>
              <a:rPr lang="el-GR" sz="1600" dirty="0" smtClean="0"/>
              <a:t> ή πυώδες έκκριμα από την ουρήθρα</a:t>
            </a:r>
          </a:p>
          <a:p>
            <a:pPr>
              <a:buFont typeface="Arial" pitchFamily="34" charset="0"/>
              <a:buChar char="•"/>
            </a:pPr>
            <a:r>
              <a:rPr lang="el-GR" sz="1600" dirty="0" smtClean="0"/>
              <a:t>Άλγος και αίσθηση καύσου κατά την ούρηση</a:t>
            </a:r>
          </a:p>
          <a:p>
            <a:pPr>
              <a:buFont typeface="Arial" pitchFamily="34" charset="0"/>
              <a:buChar char="•"/>
            </a:pPr>
            <a:r>
              <a:rPr lang="el-GR" sz="1600" dirty="0" smtClean="0"/>
              <a:t>Δυσουρία ή συχνοουρία</a:t>
            </a:r>
          </a:p>
          <a:p>
            <a:pPr>
              <a:buFont typeface="Arial" pitchFamily="34" charset="0"/>
              <a:buChar char="•"/>
            </a:pPr>
            <a:r>
              <a:rPr lang="el-GR" sz="1600" dirty="0" smtClean="0"/>
              <a:t>Κνησμός</a:t>
            </a:r>
          </a:p>
          <a:p>
            <a:pPr>
              <a:buFont typeface="Arial" pitchFamily="34" charset="0"/>
              <a:buChar char="•"/>
            </a:pPr>
            <a:r>
              <a:rPr lang="el-GR" sz="1600" dirty="0" smtClean="0"/>
              <a:t>Αιματουρία ή </a:t>
            </a:r>
            <a:r>
              <a:rPr lang="el-GR" sz="1600" dirty="0" err="1" smtClean="0"/>
              <a:t>αιματοσπερμία</a:t>
            </a:r>
            <a:endParaRPr lang="el-GR" sz="1600" dirty="0" smtClean="0"/>
          </a:p>
          <a:p>
            <a:pPr>
              <a:buFont typeface="Arial" pitchFamily="34" charset="0"/>
              <a:buChar char="•"/>
            </a:pPr>
            <a:r>
              <a:rPr lang="el-GR" sz="1600" dirty="0" smtClean="0"/>
              <a:t>Επώδυνη συνουσία και εκσπερμάτωση</a:t>
            </a:r>
          </a:p>
          <a:p>
            <a:r>
              <a:rPr lang="el-GR" sz="1600" dirty="0" smtClean="0"/>
              <a:t>Στις γυναίκες τα συμπτώματα επιδεινώνονται κατά την έμμηνο ρήση </a:t>
            </a:r>
            <a:endParaRPr lang="el-GR" sz="1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63688" y="1547500"/>
            <a:ext cx="5256584"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solidFill>
                  <a:schemeClr val="bg1"/>
                </a:solidFill>
              </a:rPr>
              <a:t>Neisseria gonorrhoeae </a:t>
            </a:r>
            <a:r>
              <a:rPr lang="en-US" b="1" dirty="0" smtClean="0">
                <a:solidFill>
                  <a:schemeClr val="bg1"/>
                </a:solidFill>
              </a:rPr>
              <a:t>(</a:t>
            </a:r>
            <a:r>
              <a:rPr lang="el-GR" b="1" dirty="0" smtClean="0">
                <a:solidFill>
                  <a:schemeClr val="bg1"/>
                </a:solidFill>
              </a:rPr>
              <a:t>γονόκοκκος)</a:t>
            </a:r>
            <a:endParaRPr lang="el-GR" b="1" i="1" dirty="0">
              <a:solidFill>
                <a:schemeClr val="bg1"/>
              </a:solidFill>
            </a:endParaRPr>
          </a:p>
        </p:txBody>
      </p:sp>
      <p:pic>
        <p:nvPicPr>
          <p:cNvPr id="264194" name="Picture 2" descr="Αποτέλεσμα εικόνας για neisseria"/>
          <p:cNvPicPr>
            <a:picLocks noChangeAspect="1" noChangeArrowheads="1"/>
          </p:cNvPicPr>
          <p:nvPr/>
        </p:nvPicPr>
        <p:blipFill>
          <a:blip r:embed="rId2" cstate="print"/>
          <a:srcRect/>
          <a:stretch>
            <a:fillRect/>
          </a:stretch>
        </p:blipFill>
        <p:spPr bwMode="auto">
          <a:xfrm>
            <a:off x="1835696" y="2348880"/>
            <a:ext cx="5184576" cy="324036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971600" y="836712"/>
          <a:ext cx="7128792" cy="5178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195736" y="2200796"/>
            <a:ext cx="4752528"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Το έλυτρο προστατεύει το βακτήριο από τη φαγοκυττάρωση</a:t>
            </a:r>
          </a:p>
          <a:p>
            <a:pPr>
              <a:buFont typeface="Wingdings" pitchFamily="2" charset="2"/>
              <a:buChar char="ü"/>
            </a:pPr>
            <a:r>
              <a:rPr lang="el-GR" sz="1600" dirty="0" smtClean="0"/>
              <a:t>Τα βακτήρια επιβιώνουν από την ενδοκυττάρια φαγοκυττάρωση</a:t>
            </a:r>
          </a:p>
          <a:p>
            <a:pPr>
              <a:buFont typeface="Wingdings" pitchFamily="2" charset="2"/>
              <a:buChar char="ü"/>
            </a:pPr>
            <a:r>
              <a:rPr lang="el-GR" sz="1600" dirty="0" smtClean="0"/>
              <a:t>Ειδικοί υποδοχείς των ινιδίων του βακτηρίου επιτρέπουν τον αποικισμό του ρινοφάρυγγα</a:t>
            </a:r>
          </a:p>
          <a:p>
            <a:pPr>
              <a:buFont typeface="Wingdings" pitchFamily="2" charset="2"/>
              <a:buChar char="ü"/>
            </a:pPr>
            <a:r>
              <a:rPr lang="el-GR" sz="1600" dirty="0" smtClean="0"/>
              <a:t> Η ενδοτοξίνη που διαθέτουν  παίρνει μέρος στις περισσότερες κλινικές εκδηλώσεις</a:t>
            </a:r>
            <a:endParaRPr lang="el-GR" sz="1600" dirty="0"/>
          </a:p>
        </p:txBody>
      </p:sp>
      <p:sp>
        <p:nvSpPr>
          <p:cNvPr id="4" name="3 - TextBox"/>
          <p:cNvSpPr txBox="1"/>
          <p:nvPr/>
        </p:nvSpPr>
        <p:spPr>
          <a:xfrm>
            <a:off x="2195736" y="1700808"/>
            <a:ext cx="4752528" cy="369332"/>
          </a:xfrm>
          <a:prstGeom prst="rect">
            <a:avLst/>
          </a:prstGeom>
          <a:solidFill>
            <a:schemeClr val="tx2">
              <a:lumMod val="20000"/>
              <a:lumOff val="80000"/>
            </a:schemeClr>
          </a:solidFill>
        </p:spPr>
        <p:txBody>
          <a:bodyPr wrap="square" rtlCol="0">
            <a:spAutoFit/>
          </a:bodyPr>
          <a:lstStyle/>
          <a:p>
            <a:pPr algn="ctr"/>
            <a:r>
              <a:rPr lang="el-GR" b="1" dirty="0" smtClean="0"/>
              <a:t>Αίτια </a:t>
            </a:r>
            <a:r>
              <a:rPr lang="el-GR" b="1" dirty="0" err="1" smtClean="0"/>
              <a:t>λοιμοτοξικότητας</a:t>
            </a:r>
            <a:r>
              <a:rPr lang="el-GR" b="1" dirty="0" smtClean="0"/>
              <a:t> της Ναϊσσέριας</a:t>
            </a:r>
            <a:endParaRPr lang="el-GR"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dirty="0" smtClean="0"/>
              <a:t>Δρ Ελένη Γιαννουλάκη</a:t>
            </a:r>
            <a:endParaRPr lang="el-GR" dirty="0"/>
          </a:p>
        </p:txBody>
      </p:sp>
      <p:sp>
        <p:nvSpPr>
          <p:cNvPr id="3" name="2 - TextBox"/>
          <p:cNvSpPr txBox="1"/>
          <p:nvPr/>
        </p:nvSpPr>
        <p:spPr>
          <a:xfrm>
            <a:off x="1979712" y="980728"/>
            <a:ext cx="5112568" cy="283154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Γονοκοκκική ουρηθρίτιδα στους άντρες</a:t>
            </a:r>
          </a:p>
          <a:p>
            <a:pPr>
              <a:buFont typeface="Wingdings" pitchFamily="2" charset="2"/>
              <a:buChar char="ü"/>
            </a:pPr>
            <a:r>
              <a:rPr lang="el-GR" sz="1600" dirty="0" smtClean="0"/>
              <a:t>Η λοίμωξη περιορίζεται συνήθως στην ουρήθρα</a:t>
            </a:r>
          </a:p>
          <a:p>
            <a:pPr>
              <a:buFont typeface="Wingdings" pitchFamily="2" charset="2"/>
              <a:buChar char="ü"/>
            </a:pPr>
            <a:r>
              <a:rPr lang="el-GR" sz="1600" dirty="0" smtClean="0"/>
              <a:t>Το 95% περίπου των ανδρών εμφανίζουν οξεία συμπτώματα</a:t>
            </a:r>
          </a:p>
          <a:p>
            <a:pPr>
              <a:buFont typeface="Wingdings" pitchFamily="2" charset="2"/>
              <a:buChar char="ü"/>
            </a:pPr>
            <a:r>
              <a:rPr lang="el-GR" sz="1600" dirty="0" smtClean="0"/>
              <a:t>Χρόνος επώασης 2-5 ημέρες</a:t>
            </a:r>
          </a:p>
          <a:p>
            <a:pPr>
              <a:buFont typeface="Wingdings" pitchFamily="2" charset="2"/>
              <a:buChar char="ü"/>
            </a:pPr>
            <a:r>
              <a:rPr lang="el-GR" sz="1600" dirty="0" smtClean="0"/>
              <a:t>Συμπτώματα: Άφθονο πυώδες έκκριμα από την ουρήθρα και δυσουρία</a:t>
            </a:r>
          </a:p>
          <a:p>
            <a:pPr>
              <a:buFont typeface="Wingdings" pitchFamily="2" charset="2"/>
              <a:buChar char="ü"/>
            </a:pPr>
            <a:r>
              <a:rPr lang="el-GR" sz="1600" dirty="0" smtClean="0"/>
              <a:t>Επιπλοκές: προστατίτιδα, επιδιδυμίτιδα, περιουρηθρικά αποστήματα (σπάνια)</a:t>
            </a:r>
          </a:p>
          <a:p>
            <a:pPr>
              <a:buFont typeface="Wingdings" pitchFamily="2" charset="2"/>
              <a:buChar char="ü"/>
            </a:pPr>
            <a:r>
              <a:rPr lang="el-GR" sz="1600" dirty="0" smtClean="0"/>
              <a:t>Σε ομοφυλόφιλα άτομα προκαλεί ορθοπρωκτική γονόρροια</a:t>
            </a:r>
            <a:endParaRPr lang="el-GR" dirty="0"/>
          </a:p>
        </p:txBody>
      </p:sp>
      <p:pic>
        <p:nvPicPr>
          <p:cNvPr id="6" name="Picture 8" descr="Αποτέλεσμα εικόνας για gonorrhoeae"/>
          <p:cNvPicPr>
            <a:picLocks noChangeAspect="1" noChangeArrowheads="1"/>
          </p:cNvPicPr>
          <p:nvPr/>
        </p:nvPicPr>
        <p:blipFill>
          <a:blip r:embed="rId2" cstate="print"/>
          <a:srcRect/>
          <a:stretch>
            <a:fillRect/>
          </a:stretch>
        </p:blipFill>
        <p:spPr bwMode="auto">
          <a:xfrm>
            <a:off x="1979712" y="4100090"/>
            <a:ext cx="5112568" cy="235324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251520" y="548680"/>
          <a:ext cx="864096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259632" y="836712"/>
            <a:ext cx="6624736" cy="581697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Γονοκοκκική ουρηθρίτιδα στις γυναίκες</a:t>
            </a:r>
          </a:p>
          <a:p>
            <a:endParaRPr lang="el-GR" sz="1600" dirty="0" smtClean="0"/>
          </a:p>
          <a:p>
            <a:r>
              <a:rPr lang="el-GR" sz="1600" dirty="0" smtClean="0"/>
              <a:t>Αρχική θέση της λοίμωξης ο τράχηλος.</a:t>
            </a:r>
          </a:p>
          <a:p>
            <a:endParaRPr lang="el-GR" sz="1600" dirty="0" smtClean="0"/>
          </a:p>
          <a:p>
            <a:r>
              <a:rPr lang="el-GR" sz="1600" dirty="0" smtClean="0"/>
              <a:t>Ο χρόνος επώασης μπορεί να φθάσει και τις 10 ημέρες</a:t>
            </a:r>
          </a:p>
          <a:p>
            <a:endParaRPr lang="el-GR" sz="1600" dirty="0" smtClean="0"/>
          </a:p>
          <a:p>
            <a:r>
              <a:rPr lang="el-GR" sz="1600" dirty="0" smtClean="0"/>
              <a:t>Σε ποσοστό μεγαλύτερο του 50%</a:t>
            </a:r>
            <a:r>
              <a:rPr lang="en-US" sz="1600" dirty="0" smtClean="0"/>
              <a:t> </a:t>
            </a:r>
            <a:r>
              <a:rPr lang="el-GR" sz="1600" dirty="0" smtClean="0"/>
              <a:t>οι γυναίκες είναι ασυμπτωματικές ή έχουν ήπια συμπτώματα</a:t>
            </a:r>
          </a:p>
          <a:p>
            <a:endParaRPr lang="el-GR" sz="1600" dirty="0" smtClean="0"/>
          </a:p>
          <a:p>
            <a:r>
              <a:rPr lang="el-GR" sz="1600" dirty="0" smtClean="0"/>
              <a:t> Στις ενήλικες γυναίκες προσβάλλεται το επιθήλιο του τραχήλου της μήτρας και όχι του κόλπου. Στα κορίτσια μπορεί να προκαλέσει </a:t>
            </a:r>
            <a:r>
              <a:rPr lang="el-GR" sz="1600" dirty="0" err="1" smtClean="0"/>
              <a:t>αιδοιοκολπίτιδα</a:t>
            </a:r>
            <a:r>
              <a:rPr lang="el-GR" sz="1600" dirty="0" smtClean="0"/>
              <a:t> </a:t>
            </a:r>
          </a:p>
          <a:p>
            <a:endParaRPr lang="el-GR" sz="1600" dirty="0" smtClean="0"/>
          </a:p>
          <a:p>
            <a:r>
              <a:rPr lang="el-GR" sz="1600" b="1" dirty="0" smtClean="0"/>
              <a:t>Συμπτώματα: </a:t>
            </a:r>
            <a:r>
              <a:rPr lang="el-GR" sz="1600" dirty="0" smtClean="0"/>
              <a:t>Δυσουρία, πυώδες έκκριμα από την ουρήθρα και τον κόλπο, άλγος στην κοιλιακή χώρα, πόνος κατά τη συνουσία (δυσπαρευνία)</a:t>
            </a:r>
          </a:p>
          <a:p>
            <a:endParaRPr lang="el-GR" sz="1600" dirty="0" smtClean="0"/>
          </a:p>
          <a:p>
            <a:r>
              <a:rPr lang="el-GR" sz="1600" dirty="0" smtClean="0"/>
              <a:t>Η νόσος μπορεί να επεκταθεί και να προκαλέσει σαλπιγγίτιδα, ωοθηκίτιδα, ενδομητρίτιδα, πυελική φλεγμονώδη νόσο.</a:t>
            </a:r>
          </a:p>
          <a:p>
            <a:endParaRPr lang="el-GR" sz="1600" dirty="0" smtClean="0"/>
          </a:p>
          <a:p>
            <a:r>
              <a:rPr lang="el-GR" sz="1600" dirty="0" smtClean="0"/>
              <a:t>Επιπλοκές των τελευταίων είναι η στείρωση, έκτοπος κύηση, αποστήματα στις σάλπιγγες, τις ωοθήκες ή το περιτόναιο , περιτονίτιδα και </a:t>
            </a:r>
            <a:r>
              <a:rPr lang="el-GR" sz="1600" dirty="0" err="1" smtClean="0"/>
              <a:t>περιηπατίτιδα</a:t>
            </a:r>
            <a:r>
              <a:rPr lang="el-GR" sz="1600" dirty="0" smtClean="0"/>
              <a:t> (σύνδρομο</a:t>
            </a:r>
            <a:r>
              <a:rPr lang="en-US" sz="1600" dirty="0" smtClean="0"/>
              <a:t> Fitz-Hugh-Curtis)</a:t>
            </a:r>
            <a:r>
              <a:rPr lang="el-GR" sz="1600" dirty="0" smtClean="0"/>
              <a:t> που είναι μόλυνση της κάψας του ήπατος από το γονόκοκκο  </a:t>
            </a:r>
          </a:p>
          <a:p>
            <a:endParaRPr lang="el-GR"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gonorrhoeae"/>
          <p:cNvPicPr>
            <a:picLocks noChangeAspect="1" noChangeArrowheads="1"/>
          </p:cNvPicPr>
          <p:nvPr/>
        </p:nvPicPr>
        <p:blipFill>
          <a:blip r:embed="rId2" cstate="print"/>
          <a:srcRect/>
          <a:stretch>
            <a:fillRect/>
          </a:stretch>
        </p:blipFill>
        <p:spPr bwMode="auto">
          <a:xfrm>
            <a:off x="4572000" y="1340768"/>
            <a:ext cx="3025899" cy="2492872"/>
          </a:xfrm>
          <a:prstGeom prst="rect">
            <a:avLst/>
          </a:prstGeom>
          <a:noFill/>
        </p:spPr>
      </p:pic>
      <p:sp>
        <p:nvSpPr>
          <p:cNvPr id="3" name="2 - TextBox"/>
          <p:cNvSpPr txBox="1"/>
          <p:nvPr/>
        </p:nvSpPr>
        <p:spPr>
          <a:xfrm>
            <a:off x="1000100" y="3081734"/>
            <a:ext cx="3211860" cy="923330"/>
          </a:xfrm>
          <a:prstGeom prst="rect">
            <a:avLst/>
          </a:prstGeom>
          <a:noFill/>
          <a:ln>
            <a:solidFill>
              <a:schemeClr val="tx2">
                <a:lumMod val="60000"/>
                <a:lumOff val="40000"/>
              </a:schemeClr>
            </a:solidFill>
          </a:ln>
        </p:spPr>
        <p:txBody>
          <a:bodyPr wrap="square" rtlCol="0">
            <a:spAutoFit/>
          </a:bodyPr>
          <a:lstStyle/>
          <a:p>
            <a:pPr algn="ctr"/>
            <a:r>
              <a:rPr lang="el-GR" dirty="0" smtClean="0"/>
              <a:t>Άλλες νόσοι είναι η πυώδης επιπεφυκίτιδα, ιδιαίτερα σε νεογνά και η φαρυγγίτιδα</a:t>
            </a:r>
            <a:endParaRPr lang="el-GR" dirty="0"/>
          </a:p>
        </p:txBody>
      </p:sp>
      <p:pic>
        <p:nvPicPr>
          <p:cNvPr id="4" name="Picture 6" descr="Σχετική εικόνα"/>
          <p:cNvPicPr>
            <a:picLocks noChangeAspect="1" noChangeArrowheads="1"/>
          </p:cNvPicPr>
          <p:nvPr/>
        </p:nvPicPr>
        <p:blipFill>
          <a:blip r:embed="rId3" cstate="print"/>
          <a:srcRect/>
          <a:stretch>
            <a:fillRect/>
          </a:stretch>
        </p:blipFill>
        <p:spPr bwMode="auto">
          <a:xfrm>
            <a:off x="4572000" y="4077072"/>
            <a:ext cx="3038872" cy="249289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1988840"/>
            <a:ext cx="3456384"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err="1" smtClean="0"/>
              <a:t>Γονοκοκκαιμία</a:t>
            </a:r>
            <a:r>
              <a:rPr lang="el-GR" sz="1600" b="1" dirty="0" smtClean="0"/>
              <a:t> </a:t>
            </a:r>
          </a:p>
          <a:p>
            <a:endParaRPr lang="el-GR" sz="1600" dirty="0" smtClean="0"/>
          </a:p>
          <a:p>
            <a:r>
              <a:rPr lang="el-GR" sz="1600" dirty="0" smtClean="0"/>
              <a:t>Διασπορά της λοίμωξης αιματογενώς στο δέρμα ή τις αρθρώσεις (ποσοστό 1-3% στις γυναίκες και μικρότερο στους άντρες).</a:t>
            </a:r>
          </a:p>
          <a:p>
            <a:r>
              <a:rPr lang="el-GR" sz="1600" dirty="0" smtClean="0"/>
              <a:t> </a:t>
            </a:r>
          </a:p>
          <a:p>
            <a:r>
              <a:rPr lang="el-GR" sz="1600" b="1" dirty="0" smtClean="0"/>
              <a:t>Συμπτώματα: </a:t>
            </a:r>
            <a:r>
              <a:rPr lang="el-GR" sz="1600" dirty="0" smtClean="0"/>
              <a:t>πυρετός, αρθραλγίες, πυώδης αρθρίτιδα των καρπών, των γονάτων και των αστραγάλων και φλυκταινώδες εξάνθημα σε ερυθηματώδη βάση στα άκρα</a:t>
            </a:r>
            <a:endParaRPr lang="el-GR" sz="1600" dirty="0"/>
          </a:p>
        </p:txBody>
      </p:sp>
      <p:pic>
        <p:nvPicPr>
          <p:cNvPr id="3" name="Picture 2" descr="Αποτέλεσμα εικόνας για γονοκοκκική ουρηθρίτιδα"/>
          <p:cNvPicPr>
            <a:picLocks noChangeAspect="1" noChangeArrowheads="1"/>
          </p:cNvPicPr>
          <p:nvPr/>
        </p:nvPicPr>
        <p:blipFill>
          <a:blip r:embed="rId2" cstate="print"/>
          <a:srcRect/>
          <a:stretch>
            <a:fillRect/>
          </a:stretch>
        </p:blipFill>
        <p:spPr bwMode="auto">
          <a:xfrm>
            <a:off x="4572000" y="2492896"/>
            <a:ext cx="3600400" cy="2109614"/>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772816"/>
            <a:ext cx="439248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Μετάδοση γονόρροιας</a:t>
            </a:r>
            <a:endParaRPr lang="el-GR" b="1" dirty="0"/>
          </a:p>
        </p:txBody>
      </p:sp>
      <p:sp>
        <p:nvSpPr>
          <p:cNvPr id="3" name="2 - TextBox"/>
          <p:cNvSpPr txBox="1"/>
          <p:nvPr/>
        </p:nvSpPr>
        <p:spPr>
          <a:xfrm>
            <a:off x="2411760" y="2344812"/>
            <a:ext cx="4392488"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Μετάδοση κυρίως με σεξουαλική επαφή. 50% πιθανότητα λοίμωξης σε γυναίκες και 20% σε άντρες με μία σεξουαλική επαφή.</a:t>
            </a:r>
          </a:p>
          <a:p>
            <a:pPr>
              <a:buFont typeface="Wingdings" pitchFamily="2" charset="2"/>
              <a:buChar char="ü"/>
            </a:pPr>
            <a:r>
              <a:rPr lang="el-GR" sz="1600" dirty="0" smtClean="0"/>
              <a:t>Κύριο υποδόχο οι ασυμπτωματικοί φορείς (συχνότερα οι γυναίκες).</a:t>
            </a:r>
          </a:p>
          <a:p>
            <a:pPr>
              <a:buFont typeface="Wingdings" pitchFamily="2" charset="2"/>
              <a:buChar char="ü"/>
            </a:pPr>
            <a:r>
              <a:rPr lang="el-GR" sz="1600" dirty="0" smtClean="0"/>
              <a:t>Οι ορθικές και φαρυγγικές λοιμώξεις είναι συχνότερα ασυμπτωματικές από τις γεννητικές.</a:t>
            </a:r>
            <a:endParaRPr lang="el-GR" sz="16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9512" y="683404"/>
            <a:ext cx="547260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γονοκοκκικών νόσων</a:t>
            </a:r>
            <a:endParaRPr lang="el-GR" b="1" dirty="0">
              <a:solidFill>
                <a:schemeClr val="bg1"/>
              </a:solidFill>
            </a:endParaRPr>
          </a:p>
        </p:txBody>
      </p:sp>
      <p:sp>
        <p:nvSpPr>
          <p:cNvPr id="4" name="3 - TextBox"/>
          <p:cNvSpPr txBox="1"/>
          <p:nvPr/>
        </p:nvSpPr>
        <p:spPr>
          <a:xfrm>
            <a:off x="179512" y="1313473"/>
            <a:ext cx="5472608"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Καλλιέργεια δείγματος</a:t>
            </a:r>
          </a:p>
          <a:p>
            <a:pPr>
              <a:buFont typeface="Wingdings" pitchFamily="2" charset="2"/>
              <a:buChar char="§"/>
            </a:pPr>
            <a:r>
              <a:rPr lang="el-GR" sz="1600" dirty="0" smtClean="0"/>
              <a:t>Χρώση </a:t>
            </a:r>
            <a:r>
              <a:rPr lang="en-US" sz="1600" dirty="0" smtClean="0"/>
              <a:t>Gram</a:t>
            </a:r>
            <a:endParaRPr lang="el-GR" sz="1600" dirty="0" smtClean="0"/>
          </a:p>
          <a:p>
            <a:pPr>
              <a:buFont typeface="Wingdings" pitchFamily="2" charset="2"/>
              <a:buChar char="§"/>
            </a:pPr>
            <a:r>
              <a:rPr lang="el-GR" sz="1600" dirty="0" smtClean="0"/>
              <a:t>Μικροσκοπική εξέταση άμεσου παρασκευάσματος</a:t>
            </a:r>
          </a:p>
          <a:p>
            <a:pPr>
              <a:buFont typeface="Wingdings" pitchFamily="2" charset="2"/>
              <a:buChar char="§"/>
            </a:pPr>
            <a:r>
              <a:rPr lang="el-GR" sz="1600" dirty="0" smtClean="0"/>
              <a:t>Δοκιμασία </a:t>
            </a:r>
            <a:r>
              <a:rPr lang="en-US" sz="1600" dirty="0" smtClean="0"/>
              <a:t>ELISA</a:t>
            </a:r>
            <a:r>
              <a:rPr lang="el-GR" sz="1600" dirty="0" smtClean="0"/>
              <a:t> (ανίχνευση αντιγόνων του γονόκοκκου)</a:t>
            </a:r>
          </a:p>
          <a:p>
            <a:pPr>
              <a:buFont typeface="Wingdings" pitchFamily="2" charset="2"/>
              <a:buChar char="§"/>
            </a:pPr>
            <a:r>
              <a:rPr lang="el-GR" sz="1600" dirty="0" smtClean="0"/>
              <a:t>Δοκιμασία </a:t>
            </a:r>
            <a:r>
              <a:rPr lang="en-US" sz="1600" dirty="0" smtClean="0"/>
              <a:t>PCR</a:t>
            </a:r>
            <a:r>
              <a:rPr lang="el-GR" sz="1600" dirty="0" smtClean="0"/>
              <a:t> (επιδεικνύει μεγάλη ευαισθησία)</a:t>
            </a:r>
            <a:endParaRPr lang="el-GR" sz="1600" dirty="0"/>
          </a:p>
        </p:txBody>
      </p:sp>
      <p:sp>
        <p:nvSpPr>
          <p:cNvPr id="5" name="4 - TextBox"/>
          <p:cNvSpPr txBox="1"/>
          <p:nvPr/>
        </p:nvSpPr>
        <p:spPr>
          <a:xfrm>
            <a:off x="179512" y="2852936"/>
            <a:ext cx="5472608"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Μικροσκοπική εξέταση άμεσου παρασκευάσματος</a:t>
            </a:r>
          </a:p>
          <a:p>
            <a:pPr>
              <a:buFont typeface="Wingdings" pitchFamily="2" charset="2"/>
              <a:buChar char="Ø"/>
            </a:pPr>
            <a:r>
              <a:rPr lang="el-GR" sz="1600" dirty="0" smtClean="0"/>
              <a:t>Λήψη δείγματος από την ουρήθρα στους άντρες και από την ουρήθρα και τον τράχηλο της μήτρας στις γυναίκες.</a:t>
            </a:r>
          </a:p>
          <a:p>
            <a:pPr>
              <a:buFont typeface="Wingdings" pitchFamily="2" charset="2"/>
              <a:buChar char="Ø"/>
            </a:pPr>
            <a:r>
              <a:rPr lang="el-GR" sz="1600" dirty="0" smtClean="0"/>
              <a:t>Χρώση </a:t>
            </a:r>
            <a:r>
              <a:rPr lang="en-US" sz="1600" dirty="0" smtClean="0"/>
              <a:t>Gram</a:t>
            </a:r>
          </a:p>
          <a:p>
            <a:pPr>
              <a:buFont typeface="Wingdings" pitchFamily="2" charset="2"/>
              <a:buChar char="Ø"/>
            </a:pPr>
            <a:r>
              <a:rPr lang="el-GR" sz="1600" dirty="0" smtClean="0"/>
              <a:t>Παρατήρηση στο μικροσκόπιο (χαρακτηριστική είναι η παρατήρηση ενδοκυττάριων γονόκοκκων στα πολυμορφοπύρηνα)</a:t>
            </a:r>
          </a:p>
          <a:p>
            <a:endParaRPr lang="el-GR" sz="1600" dirty="0" smtClean="0"/>
          </a:p>
          <a:p>
            <a:r>
              <a:rPr lang="el-GR" sz="1600" dirty="0" smtClean="0"/>
              <a:t>Η χρώση </a:t>
            </a:r>
            <a:r>
              <a:rPr lang="en-US" sz="1600" dirty="0" smtClean="0"/>
              <a:t>Gram </a:t>
            </a:r>
            <a:r>
              <a:rPr lang="el-GR" sz="1600" dirty="0" smtClean="0"/>
              <a:t> είναι πολύ ευαίσθητη και ειδική σε άνδρες με πυώδη ουρηθρίτιδα και λιγότερο σε ασυμπτωματικούς ασθενείς.  Σε γυναίκες (συμπτωματικές και ασυμπτωματικές) είναι σχετικά μη ευαίσθητη και ένα αρνητικό αποτέλεσμα πρέπει να επιβεβαιώνεται με καλλιέργεια</a:t>
            </a:r>
            <a:endParaRPr lang="el-GR" sz="1600" dirty="0"/>
          </a:p>
        </p:txBody>
      </p:sp>
      <p:sp>
        <p:nvSpPr>
          <p:cNvPr id="1026" name="AutoShape 2" descr="Αποτέλεσμα εικόνας για neisseria gonorrhoe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neisseria gonorrhoeae"/>
          <p:cNvPicPr>
            <a:picLocks noChangeAspect="1" noChangeArrowheads="1"/>
          </p:cNvPicPr>
          <p:nvPr/>
        </p:nvPicPr>
        <p:blipFill>
          <a:blip r:embed="rId2" cstate="print"/>
          <a:srcRect/>
          <a:stretch>
            <a:fillRect/>
          </a:stretch>
        </p:blipFill>
        <p:spPr bwMode="auto">
          <a:xfrm>
            <a:off x="6012160" y="3645024"/>
            <a:ext cx="2952327" cy="2448272"/>
          </a:xfrm>
          <a:prstGeom prst="rect">
            <a:avLst/>
          </a:prstGeom>
          <a:noFill/>
        </p:spPr>
      </p:pic>
      <p:pic>
        <p:nvPicPr>
          <p:cNvPr id="1030" name="Picture 6" descr="Αποτέλεσμα εικόνας για neisseria gonorrhoeae"/>
          <p:cNvPicPr>
            <a:picLocks noChangeAspect="1" noChangeArrowheads="1"/>
          </p:cNvPicPr>
          <p:nvPr/>
        </p:nvPicPr>
        <p:blipFill>
          <a:blip r:embed="rId3" cstate="print"/>
          <a:srcRect/>
          <a:stretch>
            <a:fillRect/>
          </a:stretch>
        </p:blipFill>
        <p:spPr bwMode="auto">
          <a:xfrm>
            <a:off x="6012160" y="1196752"/>
            <a:ext cx="2952328" cy="223224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357158" y="1500174"/>
          <a:ext cx="8501122" cy="4714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643042" y="928670"/>
            <a:ext cx="6215106" cy="369332"/>
          </a:xfrm>
          <a:prstGeom prst="rect">
            <a:avLst/>
          </a:prstGeom>
          <a:noFill/>
        </p:spPr>
        <p:txBody>
          <a:bodyPr wrap="square" rtlCol="0">
            <a:spAutoFit/>
          </a:bodyPr>
          <a:lstStyle/>
          <a:p>
            <a:pPr algn="ctr"/>
            <a:r>
              <a:rPr lang="el-GR" b="1" dirty="0" smtClean="0">
                <a:solidFill>
                  <a:schemeClr val="bg1"/>
                </a:solidFill>
              </a:rPr>
              <a:t>Διάγνωση γονόκοκκου σε ουρηθρίτιδα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l_fi" descr="97218a"/>
          <p:cNvPicPr>
            <a:picLocks noChangeAspect="1" noChangeArrowheads="1"/>
          </p:cNvPicPr>
          <p:nvPr/>
        </p:nvPicPr>
        <p:blipFill>
          <a:blip r:embed="rId2" cstate="print"/>
          <a:srcRect b="17499"/>
          <a:stretch>
            <a:fillRect/>
          </a:stretch>
        </p:blipFill>
        <p:spPr bwMode="auto">
          <a:xfrm>
            <a:off x="4929190" y="1214422"/>
            <a:ext cx="3786214" cy="2928958"/>
          </a:xfrm>
          <a:prstGeom prst="rect">
            <a:avLst/>
          </a:prstGeom>
          <a:noFill/>
          <a:ln w="9525">
            <a:noFill/>
            <a:miter lim="800000"/>
            <a:headEnd/>
            <a:tailEnd/>
          </a:ln>
        </p:spPr>
      </p:pic>
      <p:sp>
        <p:nvSpPr>
          <p:cNvPr id="7" name="6 - TextBox"/>
          <p:cNvSpPr txBox="1"/>
          <p:nvPr/>
        </p:nvSpPr>
        <p:spPr>
          <a:xfrm>
            <a:off x="4500562" y="4549983"/>
            <a:ext cx="4357718" cy="307777"/>
          </a:xfrm>
          <a:prstGeom prst="rect">
            <a:avLst/>
          </a:prstGeom>
          <a:noFill/>
        </p:spPr>
        <p:txBody>
          <a:bodyPr wrap="square" rtlCol="0">
            <a:spAutoFit/>
          </a:bodyPr>
          <a:lstStyle/>
          <a:p>
            <a:pPr algn="ctr"/>
            <a:r>
              <a:rPr lang="el-GR" sz="1400" dirty="0" err="1" smtClean="0"/>
              <a:t>Διπλόκοκκοι</a:t>
            </a:r>
            <a:r>
              <a:rPr lang="el-GR" sz="1400" dirty="0" smtClean="0"/>
              <a:t> γονόκοκκου</a:t>
            </a:r>
            <a:endParaRPr lang="el-GR" sz="1400" dirty="0"/>
          </a:p>
        </p:txBody>
      </p:sp>
      <p:pic>
        <p:nvPicPr>
          <p:cNvPr id="6" name="il_fi" descr="Neisseria-gonorrhoeae"/>
          <p:cNvPicPr>
            <a:picLocks noChangeAspect="1" noChangeArrowheads="1"/>
          </p:cNvPicPr>
          <p:nvPr/>
        </p:nvPicPr>
        <p:blipFill>
          <a:blip r:embed="rId3" cstate="print"/>
          <a:srcRect/>
          <a:stretch>
            <a:fillRect/>
          </a:stretch>
        </p:blipFill>
        <p:spPr bwMode="auto">
          <a:xfrm>
            <a:off x="642910" y="1214422"/>
            <a:ext cx="3527425" cy="3000396"/>
          </a:xfrm>
          <a:prstGeom prst="rect">
            <a:avLst/>
          </a:prstGeom>
          <a:noFill/>
          <a:ln w="9525">
            <a:noFill/>
            <a:miter lim="800000"/>
            <a:headEnd/>
            <a:tailEnd/>
          </a:ln>
        </p:spPr>
      </p:pic>
      <p:sp>
        <p:nvSpPr>
          <p:cNvPr id="8" name="7 - TextBox"/>
          <p:cNvSpPr txBox="1"/>
          <p:nvPr/>
        </p:nvSpPr>
        <p:spPr>
          <a:xfrm>
            <a:off x="857224" y="4572008"/>
            <a:ext cx="3286148" cy="523220"/>
          </a:xfrm>
          <a:prstGeom prst="rect">
            <a:avLst/>
          </a:prstGeom>
          <a:noFill/>
        </p:spPr>
        <p:txBody>
          <a:bodyPr wrap="square" rtlCol="0">
            <a:spAutoFit/>
          </a:bodyPr>
          <a:lstStyle/>
          <a:p>
            <a:r>
              <a:rPr lang="el-GR" sz="1400" dirty="0" smtClean="0"/>
              <a:t>Ενδοκυττάριοι και </a:t>
            </a:r>
            <a:r>
              <a:rPr lang="el-GR" sz="1400" dirty="0" err="1" smtClean="0"/>
              <a:t>εξωκυττάριοι</a:t>
            </a:r>
            <a:r>
              <a:rPr lang="el-GR" sz="1400" dirty="0" smtClean="0"/>
              <a:t> </a:t>
            </a:r>
            <a:r>
              <a:rPr lang="el-GR" sz="1400" dirty="0" err="1" smtClean="0"/>
              <a:t>διπλόκοκκοι</a:t>
            </a:r>
            <a:r>
              <a:rPr lang="el-GR" sz="1400" dirty="0" smtClean="0"/>
              <a:t> γονόκοκκου</a:t>
            </a:r>
            <a:endParaRPr lang="el-GR" sz="1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539552" y="908720"/>
            <a:ext cx="4104456"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Καλλιέργεια δείγματος</a:t>
            </a:r>
            <a:endParaRPr lang="el-GR" b="1" dirty="0">
              <a:solidFill>
                <a:schemeClr val="bg1"/>
              </a:solidFill>
            </a:endParaRPr>
          </a:p>
        </p:txBody>
      </p:sp>
      <p:sp>
        <p:nvSpPr>
          <p:cNvPr id="4" name="3 - TextBox"/>
          <p:cNvSpPr txBox="1"/>
          <p:nvPr/>
        </p:nvSpPr>
        <p:spPr>
          <a:xfrm>
            <a:off x="539552" y="1556792"/>
            <a:ext cx="4104456" cy="378565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sz="1600" dirty="0" smtClean="0"/>
              <a:t>Καλλιέργεια σε σοκολατόχρωμο άγαρ (δείγματα χωρίς φυσιολογική χλωρίδα) ή σε </a:t>
            </a:r>
            <a:r>
              <a:rPr lang="en-US" sz="1600" dirty="0" smtClean="0"/>
              <a:t>Thayer-Martin</a:t>
            </a:r>
            <a:r>
              <a:rPr lang="el-GR" sz="1600" dirty="0" smtClean="0"/>
              <a:t>  που είναι σοκολατόχρωμο άγαρ με αντιβιοτικά (δείγματα με φυσιολογική χλωρίδα)</a:t>
            </a:r>
          </a:p>
          <a:p>
            <a:r>
              <a:rPr lang="el-GR" sz="1600" dirty="0" smtClean="0"/>
              <a:t>Επώαση στους 37</a:t>
            </a:r>
            <a:r>
              <a:rPr lang="el-GR" sz="1600" baseline="30000" dirty="0" smtClean="0"/>
              <a:t>ο</a:t>
            </a:r>
            <a:r>
              <a:rPr lang="el-GR" sz="1600" dirty="0" smtClean="0"/>
              <a:t> </a:t>
            </a:r>
            <a:r>
              <a:rPr lang="en-US" sz="1600" dirty="0" smtClean="0"/>
              <a:t> C </a:t>
            </a:r>
            <a:r>
              <a:rPr lang="el-GR" sz="1600" dirty="0" smtClean="0"/>
              <a:t>παρουσία 5-7% </a:t>
            </a:r>
            <a:r>
              <a:rPr lang="en-US" sz="1600" dirty="0" smtClean="0"/>
              <a:t>CO</a:t>
            </a:r>
            <a:r>
              <a:rPr lang="en-US" sz="1600" baseline="-25000" dirty="0" smtClean="0"/>
              <a:t>2</a:t>
            </a:r>
            <a:r>
              <a:rPr lang="el-GR" sz="1600" baseline="-25000" dirty="0" smtClean="0"/>
              <a:t> </a:t>
            </a:r>
            <a:r>
              <a:rPr lang="el-GR" sz="1600" dirty="0" smtClean="0"/>
              <a:t>για</a:t>
            </a:r>
            <a:r>
              <a:rPr lang="en-US" sz="1600" dirty="0" smtClean="0"/>
              <a:t> </a:t>
            </a:r>
            <a:r>
              <a:rPr lang="el-GR" sz="1600" dirty="0" smtClean="0"/>
              <a:t>48 ώρες</a:t>
            </a:r>
          </a:p>
          <a:p>
            <a:endParaRPr lang="el-GR" sz="1600" dirty="0" smtClean="0"/>
          </a:p>
          <a:p>
            <a:r>
              <a:rPr lang="el-GR" sz="1600" dirty="0" smtClean="0"/>
              <a:t>Τα δείγματα πρέπει να εμβολιάζονται αμέσως και τα θρεπτικά υλικά να προθερμαίνονται και να διατηρούν σχετική υγρασία γιατί ο γονόκοκκος είναι ευαίσθητος στην ξηρασία και την χαμηλή θερμοκρασία</a:t>
            </a:r>
          </a:p>
          <a:p>
            <a:endParaRPr lang="el-GR" sz="1600" dirty="0"/>
          </a:p>
        </p:txBody>
      </p:sp>
      <p:pic>
        <p:nvPicPr>
          <p:cNvPr id="271362" name="Picture 2" descr="Αποτέλεσμα εικόνας για neisseria gonorrhoeae"/>
          <p:cNvPicPr>
            <a:picLocks noChangeAspect="1" noChangeArrowheads="1"/>
          </p:cNvPicPr>
          <p:nvPr/>
        </p:nvPicPr>
        <p:blipFill>
          <a:blip r:embed="rId2" cstate="print"/>
          <a:srcRect/>
          <a:stretch>
            <a:fillRect/>
          </a:stretch>
        </p:blipFill>
        <p:spPr bwMode="auto">
          <a:xfrm>
            <a:off x="5508104" y="836712"/>
            <a:ext cx="2967336" cy="2520280"/>
          </a:xfrm>
          <a:prstGeom prst="rect">
            <a:avLst/>
          </a:prstGeom>
          <a:noFill/>
        </p:spPr>
      </p:pic>
      <p:sp>
        <p:nvSpPr>
          <p:cNvPr id="271364" name="AutoShape 4" descr="Αποτέλεσμα εικόνας για neisseria gonorrhoea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1365" name="Picture 5" descr="C:\Documents and Settings\user\Επιφάνεια εργασίας\gonokokos.jpg"/>
          <p:cNvPicPr>
            <a:picLocks noChangeAspect="1" noChangeArrowheads="1"/>
          </p:cNvPicPr>
          <p:nvPr/>
        </p:nvPicPr>
        <p:blipFill>
          <a:blip r:embed="rId3" cstate="print"/>
          <a:srcRect/>
          <a:stretch>
            <a:fillRect/>
          </a:stretch>
        </p:blipFill>
        <p:spPr bwMode="auto">
          <a:xfrm>
            <a:off x="5580112" y="3933056"/>
            <a:ext cx="3024336" cy="2077864"/>
          </a:xfrm>
          <a:prstGeom prst="rect">
            <a:avLst/>
          </a:prstGeom>
          <a:noFill/>
        </p:spPr>
      </p:pic>
      <p:sp>
        <p:nvSpPr>
          <p:cNvPr id="8" name="7 - TextBox"/>
          <p:cNvSpPr txBox="1"/>
          <p:nvPr/>
        </p:nvSpPr>
        <p:spPr>
          <a:xfrm>
            <a:off x="5436096" y="3429000"/>
            <a:ext cx="3707904" cy="523220"/>
          </a:xfrm>
          <a:prstGeom prst="rect">
            <a:avLst/>
          </a:prstGeom>
          <a:noFill/>
        </p:spPr>
        <p:txBody>
          <a:bodyPr wrap="square" rtlCol="0">
            <a:spAutoFit/>
          </a:bodyPr>
          <a:lstStyle/>
          <a:p>
            <a:r>
              <a:rPr lang="el-GR" sz="1400" dirty="0" smtClean="0"/>
              <a:t>Αποικίες γονόκοκκου σε σοκολατόχρωμο άγαρ</a:t>
            </a:r>
            <a:endParaRPr lang="el-GR" sz="1400" dirty="0"/>
          </a:p>
        </p:txBody>
      </p:sp>
      <p:sp>
        <p:nvSpPr>
          <p:cNvPr id="9" name="8 - TextBox"/>
          <p:cNvSpPr txBox="1"/>
          <p:nvPr/>
        </p:nvSpPr>
        <p:spPr>
          <a:xfrm>
            <a:off x="5580112" y="6073551"/>
            <a:ext cx="3384376" cy="307777"/>
          </a:xfrm>
          <a:prstGeom prst="rect">
            <a:avLst/>
          </a:prstGeom>
          <a:noFill/>
        </p:spPr>
        <p:txBody>
          <a:bodyPr wrap="square" rtlCol="0">
            <a:spAutoFit/>
          </a:bodyPr>
          <a:lstStyle/>
          <a:p>
            <a:r>
              <a:rPr lang="el-GR" sz="1400" dirty="0" smtClean="0"/>
              <a:t>Αποικίες γονόκοκκου σε αιματούχο άγαρ</a:t>
            </a:r>
            <a:endParaRPr lang="el-GR"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4" name="3 - TextBox"/>
          <p:cNvSpPr txBox="1"/>
          <p:nvPr/>
        </p:nvSpPr>
        <p:spPr>
          <a:xfrm>
            <a:off x="2483768" y="1684546"/>
            <a:ext cx="4176464" cy="1600438"/>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Θεραπεία γονοκοκκικών ασθενειών</a:t>
            </a:r>
          </a:p>
          <a:p>
            <a:r>
              <a:rPr lang="el-GR" sz="1600" dirty="0" smtClean="0"/>
              <a:t>Φάρμακο επιλογής </a:t>
            </a:r>
            <a:r>
              <a:rPr lang="el-GR" sz="1600" dirty="0" err="1" smtClean="0"/>
              <a:t>κεφτριαξόνη</a:t>
            </a:r>
            <a:r>
              <a:rPr lang="el-GR" sz="1600" dirty="0" smtClean="0"/>
              <a:t> ή εναλλακτικά σε περίπτωση αλλεργίας  στρεπτοκινάση ή </a:t>
            </a:r>
            <a:r>
              <a:rPr lang="el-GR" sz="1600" dirty="0" err="1" smtClean="0"/>
              <a:t>σιπροφλοξάνη</a:t>
            </a:r>
            <a:r>
              <a:rPr lang="el-GR" sz="1600" dirty="0" smtClean="0"/>
              <a:t> (το μικρόβιο έχει αποκτήσει ανθεκτικότητα στην πενικιλίνη</a:t>
            </a:r>
            <a:r>
              <a:rPr lang="en-US" sz="1600" dirty="0" smtClean="0"/>
              <a:t>)</a:t>
            </a:r>
            <a:endParaRPr lang="el-GR" sz="1600" dirty="0"/>
          </a:p>
        </p:txBody>
      </p:sp>
      <p:sp>
        <p:nvSpPr>
          <p:cNvPr id="5" name="4 - TextBox"/>
          <p:cNvSpPr txBox="1"/>
          <p:nvPr/>
        </p:nvSpPr>
        <p:spPr>
          <a:xfrm>
            <a:off x="2483768" y="3485326"/>
            <a:ext cx="4176464" cy="181588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Πρόληψη </a:t>
            </a:r>
          </a:p>
          <a:p>
            <a:r>
              <a:rPr lang="el-GR" sz="1600" dirty="0" smtClean="0"/>
              <a:t>Δεν υπάρχει εμβόλιο</a:t>
            </a:r>
          </a:p>
          <a:p>
            <a:r>
              <a:rPr lang="el-GR" sz="1600" dirty="0" smtClean="0"/>
              <a:t>Βασικό μέτρο πρόληψης η χρήση προφυλακτικού κατά τη σεξουαλική επαφή</a:t>
            </a:r>
          </a:p>
          <a:p>
            <a:r>
              <a:rPr lang="el-GR" sz="1600" dirty="0" smtClean="0"/>
              <a:t>Στα νεογέννητα χορηγείται προληπτικά οφθαλμική αλοιφή </a:t>
            </a:r>
            <a:r>
              <a:rPr lang="el-GR" sz="1600" dirty="0" err="1" smtClean="0"/>
              <a:t>ερυθρομυκίνης</a:t>
            </a:r>
            <a:r>
              <a:rPr lang="el-GR" sz="1600" dirty="0" smtClean="0"/>
              <a:t> ή πιο σπάνια νιτρικού αργύρου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786050" y="2500306"/>
            <a:ext cx="3857652" cy="3139321"/>
          </a:xfrm>
          <a:prstGeom prst="rect">
            <a:avLst/>
          </a:prstGeom>
          <a:noFill/>
          <a:ln>
            <a:solidFill>
              <a:schemeClr val="tx2"/>
            </a:solidFill>
          </a:ln>
        </p:spPr>
        <p:txBody>
          <a:bodyPr wrap="square" rtlCol="0">
            <a:spAutoFit/>
          </a:bodyPr>
          <a:lstStyle/>
          <a:p>
            <a:pPr algn="ctr"/>
            <a:r>
              <a:rPr lang="el-GR" b="1" dirty="0" smtClean="0"/>
              <a:t>Μη γονοκοκκική ουρηθρίτιδα ή μη ειδική ουρηθρίτιδα:</a:t>
            </a:r>
          </a:p>
          <a:p>
            <a:pPr algn="ctr"/>
            <a:endParaRPr lang="el-GR" b="1" dirty="0" smtClean="0"/>
          </a:p>
          <a:p>
            <a:r>
              <a:rPr lang="el-GR" sz="1600" dirty="0" smtClean="0"/>
              <a:t>Όλες οι περιπτώσεις ουρηθρίτιδας που δεν απομονώνεται γονόκοκκος</a:t>
            </a:r>
          </a:p>
          <a:p>
            <a:endParaRPr lang="el-GR" sz="1600" dirty="0" smtClean="0"/>
          </a:p>
          <a:p>
            <a:r>
              <a:rPr lang="el-GR" sz="1600" b="1" dirty="0" smtClean="0"/>
              <a:t>Οφείλεται στα μικρόβια:</a:t>
            </a:r>
          </a:p>
          <a:p>
            <a:r>
              <a:rPr lang="en-US" sz="1600" i="1" dirty="0" smtClean="0"/>
              <a:t>Ureaplasma urealyticum</a:t>
            </a:r>
          </a:p>
          <a:p>
            <a:r>
              <a:rPr lang="en-US" sz="1600" i="1" dirty="0" smtClean="0"/>
              <a:t>Mycoplasma hominis</a:t>
            </a:r>
          </a:p>
          <a:p>
            <a:r>
              <a:rPr lang="en-US" sz="1600" i="1" dirty="0" smtClean="0"/>
              <a:t>Mycoplasma genitalium</a:t>
            </a:r>
          </a:p>
          <a:p>
            <a:r>
              <a:rPr lang="en-US" sz="1600" i="1" dirty="0" smtClean="0"/>
              <a:t>Chlamydia trachomatis </a:t>
            </a:r>
            <a:r>
              <a:rPr lang="en-US" sz="1600" dirty="0" smtClean="0"/>
              <a:t>(D-K </a:t>
            </a:r>
            <a:r>
              <a:rPr lang="el-GR" sz="1600" dirty="0" smtClean="0"/>
              <a:t>ορότυποι)</a:t>
            </a:r>
            <a:endParaRPr lang="en-US" sz="1600" dirty="0" smtClean="0"/>
          </a:p>
          <a:p>
            <a:r>
              <a:rPr lang="en-US" sz="1600" i="1" dirty="0" smtClean="0"/>
              <a:t>Trichomonas vaginalis</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51520" y="1397000"/>
          <a:ext cx="8712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2132856"/>
            <a:ext cx="367240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Μυκοπλάσματα - Ουρεαπλάσματα</a:t>
            </a:r>
            <a:endParaRPr lang="el-GR" b="1" dirty="0">
              <a:solidFill>
                <a:schemeClr val="bg1"/>
              </a:solidFill>
            </a:endParaRPr>
          </a:p>
        </p:txBody>
      </p:sp>
      <p:sp>
        <p:nvSpPr>
          <p:cNvPr id="1028" name="AutoShape 4" descr="Αποτέλεσμα εικόνας για ureaplas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Αποτέλεσμα εικόνας για ureaplas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1" name="Picture 7" descr="C:\Documents and Settings\user\Τα έγγραφά μου\Downloads\αρχείο λήψης (1).jpg"/>
          <p:cNvPicPr>
            <a:picLocks noChangeAspect="1" noChangeArrowheads="1"/>
          </p:cNvPicPr>
          <p:nvPr/>
        </p:nvPicPr>
        <p:blipFill>
          <a:blip r:embed="rId2" cstate="print"/>
          <a:srcRect/>
          <a:stretch>
            <a:fillRect/>
          </a:stretch>
        </p:blipFill>
        <p:spPr bwMode="auto">
          <a:xfrm>
            <a:off x="4716016" y="2997200"/>
            <a:ext cx="3168352" cy="2808064"/>
          </a:xfrm>
          <a:prstGeom prst="rect">
            <a:avLst/>
          </a:prstGeom>
          <a:noFill/>
        </p:spPr>
      </p:pic>
      <p:pic>
        <p:nvPicPr>
          <p:cNvPr id="7" name="Picture 4" descr="Αποτέλεσμα εικόνας για mycoplasma pneumoniae"/>
          <p:cNvPicPr>
            <a:picLocks noChangeAspect="1" noChangeArrowheads="1"/>
          </p:cNvPicPr>
          <p:nvPr/>
        </p:nvPicPr>
        <p:blipFill>
          <a:blip r:embed="rId3" cstate="print"/>
          <a:srcRect/>
          <a:stretch>
            <a:fillRect/>
          </a:stretch>
        </p:blipFill>
        <p:spPr bwMode="auto">
          <a:xfrm>
            <a:off x="1138436" y="2996952"/>
            <a:ext cx="3217540" cy="288032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71800" y="2348880"/>
            <a:ext cx="3672408"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Μυκοπλάσματα και τα Ουρεαπλάσματα είναι τα μικρότερα βακτήρια στη φύση. Περιλαμβάνουν περίπου 200 είδη, από τα οποία 16 προκαλούν νόσο στον άνθρωπο. Από τις ασθένειες που προκαλούν πιο συχνές είναι αναπνευστικές λοιμώξεις και οι λοιμώξεις της ουρογεννητικής οδού </a:t>
            </a:r>
            <a:endParaRPr lang="el-GR" sz="1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1412776"/>
            <a:ext cx="4680520"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 Μυκοπλασμάτων και ουρεαπλασμάτων</a:t>
            </a:r>
            <a:endParaRPr lang="el-GR" b="1" dirty="0"/>
          </a:p>
        </p:txBody>
      </p:sp>
      <p:sp>
        <p:nvSpPr>
          <p:cNvPr id="3" name="2 - TextBox"/>
          <p:cNvSpPr txBox="1"/>
          <p:nvPr/>
        </p:nvSpPr>
        <p:spPr>
          <a:xfrm>
            <a:off x="2195736" y="2204864"/>
            <a:ext cx="468052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600" dirty="0" smtClean="0"/>
              <a:t>Τα πιο μικρά βακτήρια στη φύση (έχουν μέγεθος περίπου όσο ένας μεγάλος ιός) με διάμετρο 0,1-0,3μ</a:t>
            </a:r>
            <a:r>
              <a:rPr lang="en-US" sz="1600" dirty="0" smtClean="0"/>
              <a:t>m</a:t>
            </a:r>
            <a:endParaRPr lang="el-GR" sz="1600" dirty="0" smtClean="0"/>
          </a:p>
          <a:p>
            <a:pPr>
              <a:buFont typeface="Wingdings" pitchFamily="2" charset="2"/>
              <a:buChar char="ü"/>
            </a:pPr>
            <a:r>
              <a:rPr lang="el-GR" sz="1600" dirty="0" smtClean="0"/>
              <a:t>περιέχουν γονιδίωμα μήκους 580-1380</a:t>
            </a:r>
            <a:r>
              <a:rPr lang="en-US" sz="1600" dirty="0" smtClean="0"/>
              <a:t>Kb</a:t>
            </a:r>
            <a:r>
              <a:rPr lang="el-GR" sz="1600" dirty="0" smtClean="0"/>
              <a:t> (το μήκος του γονιδιώματος των βακτηρίων είναι 4000-6000</a:t>
            </a:r>
            <a:r>
              <a:rPr lang="en-US" sz="1600" dirty="0" smtClean="0"/>
              <a:t>Kb)</a:t>
            </a:r>
            <a:r>
              <a:rPr lang="el-GR" sz="1600" dirty="0" smtClean="0"/>
              <a:t> </a:t>
            </a:r>
          </a:p>
          <a:p>
            <a:pPr>
              <a:buFont typeface="Wingdings" pitchFamily="2" charset="2"/>
              <a:buChar char="ü"/>
            </a:pPr>
            <a:r>
              <a:rPr lang="el-GR" sz="1600" dirty="0" smtClean="0"/>
              <a:t>Δεν περιβάλλονται από κυτταρικό τοίχωμα</a:t>
            </a:r>
          </a:p>
          <a:p>
            <a:pPr>
              <a:buFont typeface="Wingdings" pitchFamily="2" charset="2"/>
              <a:buChar char="ü"/>
            </a:pPr>
            <a:r>
              <a:rPr lang="el-GR" sz="1600" dirty="0" smtClean="0"/>
              <a:t>Στην κυτταρική τους μεμβράνη περιέχονται στερόλες</a:t>
            </a:r>
          </a:p>
          <a:p>
            <a:pPr>
              <a:buFont typeface="Wingdings" pitchFamily="2" charset="2"/>
              <a:buChar char="ü"/>
            </a:pPr>
            <a:r>
              <a:rPr lang="el-GR" sz="1600" dirty="0" smtClean="0"/>
              <a:t>Εμφανίζουν πολυμορφισμό και δεν μπορούν να καταταχθούν ως κόκκοι ή βακτηρίδια </a:t>
            </a:r>
          </a:p>
          <a:p>
            <a:pPr>
              <a:buFont typeface="Wingdings" pitchFamily="2" charset="2"/>
              <a:buChar char="ü"/>
            </a:pPr>
            <a:r>
              <a:rPr lang="el-GR" sz="1600" dirty="0" smtClean="0"/>
              <a:t>Δεν χρωματίζονται με τη χρώση </a:t>
            </a:r>
            <a:r>
              <a:rPr lang="en-US" sz="1600" dirty="0" smtClean="0"/>
              <a:t>Gram</a:t>
            </a:r>
            <a:endParaRPr lang="el-GR" sz="1600" dirty="0" smtClean="0"/>
          </a:p>
          <a:p>
            <a:pPr>
              <a:buFont typeface="Wingdings" pitchFamily="2" charset="2"/>
              <a:buChar char="ü"/>
            </a:pPr>
            <a:r>
              <a:rPr lang="el-GR" sz="1600" dirty="0" smtClean="0"/>
              <a:t>Είναι ανθεκτικά στις </a:t>
            </a:r>
            <a:r>
              <a:rPr lang="el-GR" sz="1600" dirty="0" err="1" smtClean="0"/>
              <a:t>πενικιλλίνες</a:t>
            </a:r>
            <a:r>
              <a:rPr lang="el-GR" sz="1600" dirty="0" smtClean="0"/>
              <a:t>, κεφαλοσπορίνες και στη </a:t>
            </a:r>
            <a:r>
              <a:rPr lang="el-GR" sz="1600" dirty="0" err="1" smtClean="0"/>
              <a:t>βανκομυκίνη</a:t>
            </a:r>
            <a:r>
              <a:rPr lang="el-GR" sz="1600" dirty="0" smtClean="0"/>
              <a:t>, αλλά ευαίσθητα στις κεφαλοσπορίνες και την ερυθρομυκίνη  </a:t>
            </a:r>
            <a:endParaRPr lang="el-GR" sz="16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115616" y="1397000"/>
          <a:ext cx="6984776" cy="4663440"/>
        </p:xfrm>
        <a:graphic>
          <a:graphicData uri="http://schemas.openxmlformats.org/drawingml/2006/table">
            <a:tbl>
              <a:tblPr firstRow="1" bandRow="1">
                <a:tableStyleId>{5C22544A-7EE6-4342-B048-85BDC9FD1C3A}</a:tableStyleId>
              </a:tblPr>
              <a:tblGrid>
                <a:gridCol w="3492388"/>
                <a:gridCol w="3492388"/>
              </a:tblGrid>
              <a:tr h="370840">
                <a:tc>
                  <a:txBody>
                    <a:bodyPr/>
                    <a:lstStyle/>
                    <a:p>
                      <a:pPr algn="ctr"/>
                      <a:r>
                        <a:rPr lang="en-US" i="1" dirty="0" smtClean="0"/>
                        <a:t>Mycoplasma hominis</a:t>
                      </a:r>
                      <a:endParaRPr lang="el-GR" i="1" dirty="0" smtClean="0"/>
                    </a:p>
                    <a:p>
                      <a:pPr algn="ctr"/>
                      <a:r>
                        <a:rPr lang="el-GR" i="1" dirty="0" smtClean="0"/>
                        <a:t>(</a:t>
                      </a:r>
                      <a:r>
                        <a:rPr lang="el-GR" i="0" dirty="0" smtClean="0"/>
                        <a:t>Μυκόπλασμα</a:t>
                      </a:r>
                      <a:r>
                        <a:rPr lang="el-GR" i="0" baseline="0" dirty="0" smtClean="0"/>
                        <a:t> του ανθρώπου)</a:t>
                      </a:r>
                      <a:endParaRPr lang="el-GR" i="1" dirty="0"/>
                    </a:p>
                  </a:txBody>
                  <a:tcPr/>
                </a:tc>
                <a:tc>
                  <a:txBody>
                    <a:bodyPr/>
                    <a:lstStyle/>
                    <a:p>
                      <a:pPr algn="ctr"/>
                      <a:r>
                        <a:rPr lang="en-US" dirty="0" smtClean="0"/>
                        <a:t>Mycoplasma genitalium</a:t>
                      </a:r>
                      <a:endParaRPr lang="el-GR" dirty="0" smtClean="0"/>
                    </a:p>
                    <a:p>
                      <a:pPr algn="ctr"/>
                      <a:r>
                        <a:rPr lang="el-GR" dirty="0" smtClean="0"/>
                        <a:t>(Μυκόπλασμα</a:t>
                      </a:r>
                      <a:r>
                        <a:rPr lang="el-GR" baseline="0" dirty="0" smtClean="0"/>
                        <a:t> των γεννητικών οργάνων)</a:t>
                      </a:r>
                      <a:endParaRPr lang="el-GR" dirty="0"/>
                    </a:p>
                  </a:txBody>
                  <a:tcPr/>
                </a:tc>
              </a:tr>
              <a:tr h="370840">
                <a:tc>
                  <a:txBody>
                    <a:bodyPr/>
                    <a:lstStyle/>
                    <a:p>
                      <a:r>
                        <a:rPr lang="el-GR" sz="1600" dirty="0" smtClean="0"/>
                        <a:t>Προαιρετικά</a:t>
                      </a:r>
                      <a:r>
                        <a:rPr lang="el-GR" sz="1600" baseline="0" dirty="0" smtClean="0"/>
                        <a:t> αναερόβιο. Αναπτύσσεται εντός 1-4 ημερών και μεταβολίζει αργινίνη αντί για γλυκόζη.  </a:t>
                      </a:r>
                      <a:r>
                        <a:rPr lang="el-GR" sz="1600" dirty="0" smtClean="0"/>
                        <a:t>Αποικίζει τον κόλπο των γυναικών και ευθύνεται για την πυελική φλεγμονώδη νόσο και την εμφάνιση πυρετού μετά από τοκετό ή διακοπή της κύησης. Έχει απομονωθεί από το</a:t>
                      </a:r>
                      <a:r>
                        <a:rPr lang="el-GR" sz="1600" baseline="0" dirty="0" smtClean="0"/>
                        <a:t> αμνιακό υγρό στο 30% των γυναικών με </a:t>
                      </a:r>
                      <a:r>
                        <a:rPr lang="el-GR" sz="1600" baseline="0" dirty="0" err="1" smtClean="0"/>
                        <a:t>ενδοαμνιακές</a:t>
                      </a:r>
                      <a:r>
                        <a:rPr lang="el-GR" sz="1600" baseline="0" dirty="0" smtClean="0"/>
                        <a:t> λοιμώξεις και σχετίζεται με πρόωρες γεννήσεις νεογνών (μικρότερες των 33 εβδομάδων). Είναι πιθανό αίτιο μη ειδικής βακτηριακής κολπίτιδας </a:t>
                      </a:r>
                      <a:endParaRPr lang="el-GR" sz="1600" dirty="0"/>
                    </a:p>
                  </a:txBody>
                  <a:tcPr/>
                </a:tc>
                <a:tc>
                  <a:txBody>
                    <a:bodyPr/>
                    <a:lstStyle/>
                    <a:p>
                      <a:r>
                        <a:rPr lang="el-GR" sz="1600" dirty="0" smtClean="0"/>
                        <a:t>Έχει το μικρότερο γονιδίωμα όλων των βακτηρίων. Είναι σεξουαλικώς</a:t>
                      </a:r>
                      <a:r>
                        <a:rPr lang="el-GR" sz="1600" baseline="0" dirty="0" smtClean="0"/>
                        <a:t> μεταδιδόμενο και προκαλεί ουρηθρίτιδα στους άντρες και </a:t>
                      </a:r>
                      <a:r>
                        <a:rPr lang="el-GR" sz="1600" baseline="0" dirty="0" err="1" smtClean="0"/>
                        <a:t>βλεννοπυώδη</a:t>
                      </a:r>
                      <a:r>
                        <a:rPr lang="el-GR" sz="1600" baseline="0" dirty="0" smtClean="0"/>
                        <a:t> τραχηλίτιδα στις γυναίκες. Μπορεί να προκαλέσει ασυμπτωματική ενδομητρίτιδα και πιθανή λοίμωξη των σαλπίγγων με αποτέλεσμα έκτοπο κύηση ή στείρωση λόγω σαλπιγγίτιδας. Ευθύνεται για πυελική φλεγμονώδη νόσο στις γυναίκες. </a:t>
                      </a:r>
                      <a:r>
                        <a:rPr lang="el-GR" sz="1600" dirty="0" smtClean="0"/>
                        <a:t>Έχει απομονωθεί μαζί με το μυκόπλασμα της πνευμονίας από τις εκκρίσεις του αναπνευστικού συστήματος.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916832"/>
            <a:ext cx="439248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t>Ureaplasma </a:t>
            </a:r>
            <a:r>
              <a:rPr lang="el-GR" b="1" dirty="0" smtClean="0"/>
              <a:t> </a:t>
            </a:r>
            <a:endParaRPr lang="el-GR" b="1" dirty="0"/>
          </a:p>
        </p:txBody>
      </p:sp>
      <p:sp>
        <p:nvSpPr>
          <p:cNvPr id="4" name="3 - TextBox"/>
          <p:cNvSpPr txBox="1"/>
          <p:nvPr/>
        </p:nvSpPr>
        <p:spPr>
          <a:xfrm>
            <a:off x="2339752" y="2492896"/>
            <a:ext cx="4392488" cy="3785652"/>
          </a:xfrm>
          <a:prstGeom prst="rect">
            <a:avLst/>
          </a:prstGeom>
          <a:solidFill>
            <a:schemeClr val="accent1">
              <a:lumMod val="20000"/>
              <a:lumOff val="80000"/>
            </a:schemeClr>
          </a:solidFill>
        </p:spPr>
        <p:txBody>
          <a:bodyPr wrap="square" rtlCol="0">
            <a:spAutoFit/>
          </a:bodyPr>
          <a:lstStyle/>
          <a:p>
            <a:r>
              <a:rPr lang="el-GR" sz="1600" dirty="0" smtClean="0"/>
              <a:t>Από κλινικά δείγματα έχουν απομονωθεί τα είδη </a:t>
            </a:r>
            <a:r>
              <a:rPr lang="en-US" sz="1600" i="1" dirty="0" smtClean="0"/>
              <a:t>Ureaplasma urealyticum </a:t>
            </a:r>
            <a:r>
              <a:rPr lang="el-GR" sz="1600" dirty="0" smtClean="0"/>
              <a:t>και </a:t>
            </a:r>
            <a:r>
              <a:rPr lang="en-US" sz="1600" i="1" dirty="0" smtClean="0"/>
              <a:t>Ureaplasma </a:t>
            </a:r>
            <a:r>
              <a:rPr lang="en-US" sz="1600" i="1" dirty="0" err="1" smtClean="0"/>
              <a:t>parvum</a:t>
            </a:r>
            <a:r>
              <a:rPr lang="el-GR" sz="1600" i="1" dirty="0" smtClean="0"/>
              <a:t>. </a:t>
            </a:r>
          </a:p>
          <a:p>
            <a:r>
              <a:rPr lang="el-GR" sz="1600" dirty="0" smtClean="0"/>
              <a:t>Συμβιωτικοί οργανισμοί της ουρογεννητικής οδού των σεξουαλικώς δραστήριων γυναικών (ποσοστό 40-80%)</a:t>
            </a:r>
          </a:p>
          <a:p>
            <a:r>
              <a:rPr lang="el-GR" sz="1600" dirty="0" smtClean="0"/>
              <a:t>Η παρουσία τους στο αμνιακό υγρό σχετίζεται με πρόωρο τοκετό</a:t>
            </a:r>
          </a:p>
          <a:p>
            <a:r>
              <a:rPr lang="el-GR" sz="1600" dirty="0" smtClean="0"/>
              <a:t>Μεταδίδονται από τη μητέρα στο νεογνό ενδομητρίως ή κατά τον τοκετό</a:t>
            </a:r>
          </a:p>
          <a:p>
            <a:r>
              <a:rPr lang="el-GR" sz="1600" dirty="0" smtClean="0"/>
              <a:t>Ο αποικισμός της αναπνευστικής οδού ορισμένων νεογέννητων ή πρόωρων νεογνών συνδέεται με πνευμονία, πνευμονική υπέρταση, χρόνιες λοιμώξεις του κεντρικού νευρικού συστήματος και </a:t>
            </a:r>
            <a:r>
              <a:rPr lang="el-GR" sz="1600" dirty="0" err="1" smtClean="0"/>
              <a:t>βρογχοπνευμονική</a:t>
            </a:r>
            <a:r>
              <a:rPr lang="el-GR" sz="1600" dirty="0" smtClean="0"/>
              <a:t> δυσπλασία. Στους άντρες μπορεί να προκαλέσουν ουρηθρίτιδα</a:t>
            </a:r>
            <a:endParaRPr lang="el-GR" sz="1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1124744"/>
            <a:ext cx="4248472"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a:t>
            </a:r>
            <a:endParaRPr lang="el-GR" b="1" dirty="0">
              <a:solidFill>
                <a:schemeClr val="bg1"/>
              </a:solidFill>
            </a:endParaRPr>
          </a:p>
        </p:txBody>
      </p:sp>
      <p:sp>
        <p:nvSpPr>
          <p:cNvPr id="3" name="2 - TextBox"/>
          <p:cNvSpPr txBox="1"/>
          <p:nvPr/>
        </p:nvSpPr>
        <p:spPr>
          <a:xfrm>
            <a:off x="179512" y="1628800"/>
            <a:ext cx="4248472" cy="3293209"/>
          </a:xfrm>
          <a:prstGeom prst="rect">
            <a:avLst/>
          </a:prstGeom>
          <a:noFill/>
          <a:ln>
            <a:solidFill>
              <a:schemeClr val="tx2">
                <a:lumMod val="60000"/>
                <a:lumOff val="40000"/>
              </a:schemeClr>
            </a:solidFill>
          </a:ln>
        </p:spPr>
        <p:txBody>
          <a:bodyPr wrap="square" rtlCol="0">
            <a:spAutoFit/>
          </a:bodyPr>
          <a:lstStyle/>
          <a:p>
            <a:r>
              <a:rPr lang="el-GR" sz="1600" dirty="0" smtClean="0"/>
              <a:t>Η καλλιέργεια των </a:t>
            </a:r>
            <a:r>
              <a:rPr lang="el-GR" sz="1600" dirty="0" smtClean="0"/>
              <a:t>μυκοπλασμάτων και των ουρεαπλασμάτων </a:t>
            </a:r>
            <a:r>
              <a:rPr lang="el-GR" sz="1600" dirty="0" smtClean="0"/>
              <a:t>γίνεται σε ειδικά θρεπτικά υλικά,  γιατί </a:t>
            </a:r>
            <a:r>
              <a:rPr lang="el-GR" sz="1600" dirty="0" smtClean="0"/>
              <a:t>χρειάζονται </a:t>
            </a:r>
            <a:r>
              <a:rPr lang="el-GR" sz="1600" dirty="0" smtClean="0"/>
              <a:t>ειδικές θρεπτικές </a:t>
            </a:r>
            <a:r>
              <a:rPr lang="el-GR" sz="1600" dirty="0" smtClean="0"/>
              <a:t>και ρυθμιστικές ουσίες ρύθμισης του </a:t>
            </a:r>
            <a:r>
              <a:rPr lang="en-US" sz="1600" dirty="0" smtClean="0"/>
              <a:t>pH</a:t>
            </a:r>
            <a:r>
              <a:rPr lang="el-GR" sz="1600" dirty="0" smtClean="0"/>
              <a:t>. </a:t>
            </a:r>
            <a:r>
              <a:rPr lang="el-GR" sz="1600" dirty="0" smtClean="0"/>
              <a:t> Το θρεπτικό υλικό Α8 περιέχει ότι και το Α7 με επιπλέον ουρία ή αργινίνη και δείκτη του </a:t>
            </a:r>
            <a:r>
              <a:rPr lang="en-US" sz="1600" dirty="0" smtClean="0"/>
              <a:t>pH</a:t>
            </a:r>
            <a:r>
              <a:rPr lang="el-GR" sz="1600" dirty="0" smtClean="0"/>
              <a:t> για την διάκρισή τους.</a:t>
            </a:r>
            <a:r>
              <a:rPr lang="el-GR" sz="1600" dirty="0" smtClean="0"/>
              <a:t> Δεν διατηρούνται </a:t>
            </a:r>
            <a:r>
              <a:rPr lang="el-GR" sz="1600" dirty="0" smtClean="0"/>
              <a:t>στις καλλιέργειες.</a:t>
            </a:r>
          </a:p>
          <a:p>
            <a:r>
              <a:rPr lang="el-GR" sz="1600" dirty="0" smtClean="0"/>
              <a:t>Επώαση σε </a:t>
            </a:r>
            <a:r>
              <a:rPr lang="el-GR" sz="1600" dirty="0" err="1" smtClean="0"/>
              <a:t>μικροαερόφιλες</a:t>
            </a:r>
            <a:r>
              <a:rPr lang="el-GR" sz="1600" dirty="0" smtClean="0"/>
              <a:t> συνθήκες στους 37</a:t>
            </a:r>
            <a:r>
              <a:rPr lang="el-GR" sz="1600" baseline="30000" dirty="0" smtClean="0"/>
              <a:t>ο</a:t>
            </a:r>
            <a:r>
              <a:rPr lang="en-US" sz="1600" dirty="0" smtClean="0"/>
              <a:t> C</a:t>
            </a:r>
            <a:r>
              <a:rPr lang="el-GR" sz="1600" dirty="0" smtClean="0"/>
              <a:t>.</a:t>
            </a:r>
          </a:p>
          <a:p>
            <a:r>
              <a:rPr lang="el-GR" sz="1600" dirty="0" smtClean="0"/>
              <a:t>Οι αποικίες τους είναι μικρές σκούρες, μεγέθους 10-15μ</a:t>
            </a:r>
            <a:r>
              <a:rPr lang="en-US" sz="1600" dirty="0" smtClean="0"/>
              <a:t>m</a:t>
            </a:r>
            <a:r>
              <a:rPr lang="el-GR" sz="1600" dirty="0" smtClean="0"/>
              <a:t>. Οι αποικίες δεν είναι ορατές με γυμνό μάτι και παρατηρούνται στο μικροσκόπιο</a:t>
            </a:r>
            <a:endParaRPr lang="el-GR" sz="1600" dirty="0"/>
          </a:p>
        </p:txBody>
      </p:sp>
      <p:sp>
        <p:nvSpPr>
          <p:cNvPr id="4" name="3 - TextBox"/>
          <p:cNvSpPr txBox="1"/>
          <p:nvPr/>
        </p:nvSpPr>
        <p:spPr>
          <a:xfrm>
            <a:off x="179512" y="5085184"/>
            <a:ext cx="4248472"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Θεραπεία </a:t>
            </a:r>
            <a:endParaRPr lang="el-GR" b="1" dirty="0">
              <a:solidFill>
                <a:schemeClr val="bg1"/>
              </a:solidFill>
            </a:endParaRPr>
          </a:p>
        </p:txBody>
      </p:sp>
      <p:sp>
        <p:nvSpPr>
          <p:cNvPr id="5" name="4 - TextBox"/>
          <p:cNvSpPr txBox="1"/>
          <p:nvPr/>
        </p:nvSpPr>
        <p:spPr>
          <a:xfrm>
            <a:off x="179512" y="5589240"/>
            <a:ext cx="4248472" cy="830997"/>
          </a:xfrm>
          <a:prstGeom prst="rect">
            <a:avLst/>
          </a:prstGeom>
          <a:noFill/>
          <a:ln>
            <a:solidFill>
              <a:schemeClr val="tx2">
                <a:lumMod val="60000"/>
                <a:lumOff val="40000"/>
              </a:schemeClr>
            </a:solidFill>
          </a:ln>
        </p:spPr>
        <p:txBody>
          <a:bodyPr wrap="square" rtlCol="0">
            <a:spAutoFit/>
          </a:bodyPr>
          <a:lstStyle/>
          <a:p>
            <a:r>
              <a:rPr lang="el-GR" sz="1600" dirty="0" smtClean="0"/>
              <a:t>Χορήγηση αντιβιοτικών που αναστέλλουν τη σύνθεση πρωτεϊνών ή </a:t>
            </a:r>
            <a:r>
              <a:rPr lang="en-US" sz="1600" dirty="0" smtClean="0"/>
              <a:t>DNA</a:t>
            </a:r>
            <a:r>
              <a:rPr lang="el-GR" sz="1600" dirty="0" smtClean="0"/>
              <a:t>, όπως ερυθρομυκίνη και τετρακυκλίνη</a:t>
            </a:r>
            <a:endParaRPr lang="el-GR" sz="1600" dirty="0"/>
          </a:p>
        </p:txBody>
      </p:sp>
      <p:pic>
        <p:nvPicPr>
          <p:cNvPr id="1028" name="Picture 4" descr="Αποτέλεσμα εικόνας για ureaplasma urealyticum"/>
          <p:cNvPicPr>
            <a:picLocks noChangeAspect="1" noChangeArrowheads="1"/>
          </p:cNvPicPr>
          <p:nvPr/>
        </p:nvPicPr>
        <p:blipFill>
          <a:blip r:embed="rId2" cstate="print"/>
          <a:srcRect/>
          <a:stretch>
            <a:fillRect/>
          </a:stretch>
        </p:blipFill>
        <p:spPr bwMode="auto">
          <a:xfrm>
            <a:off x="4788024" y="2289397"/>
            <a:ext cx="3629025" cy="3371851"/>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857223" y="1000108"/>
          <a:ext cx="7786743" cy="5435600"/>
        </p:xfrm>
        <a:graphic>
          <a:graphicData uri="http://schemas.openxmlformats.org/drawingml/2006/table">
            <a:tbl>
              <a:tblPr firstRow="1" bandRow="1">
                <a:tableStyleId>{5C22544A-7EE6-4342-B048-85BDC9FD1C3A}</a:tableStyleId>
              </a:tblPr>
              <a:tblGrid>
                <a:gridCol w="2595581"/>
                <a:gridCol w="2595581"/>
                <a:gridCol w="2595581"/>
              </a:tblGrid>
              <a:tr h="370840">
                <a:tc>
                  <a:txBody>
                    <a:bodyPr/>
                    <a:lstStyle/>
                    <a:p>
                      <a:endParaRPr lang="el-GR" dirty="0"/>
                    </a:p>
                  </a:txBody>
                  <a:tcPr/>
                </a:tc>
                <a:tc>
                  <a:txBody>
                    <a:bodyPr/>
                    <a:lstStyle/>
                    <a:p>
                      <a:r>
                        <a:rPr lang="en-US" sz="1800" b="1" i="1" kern="1200" dirty="0" smtClean="0">
                          <a:solidFill>
                            <a:schemeClr val="lt1"/>
                          </a:solidFill>
                          <a:latin typeface="+mn-lt"/>
                          <a:ea typeface="+mn-ea"/>
                          <a:cs typeface="+mn-cs"/>
                        </a:rPr>
                        <a:t>Mycoplasma hominis</a:t>
                      </a:r>
                      <a:endParaRPr lang="el-GR" i="1" dirty="0"/>
                    </a:p>
                  </a:txBody>
                  <a:tcPr/>
                </a:tc>
                <a:tc>
                  <a:txBody>
                    <a:bodyPr/>
                    <a:lstStyle/>
                    <a:p>
                      <a:r>
                        <a:rPr lang="en-US" sz="1800" b="1" i="1" kern="1200" dirty="0" smtClean="0">
                          <a:solidFill>
                            <a:schemeClr val="lt1"/>
                          </a:solidFill>
                          <a:latin typeface="+mn-lt"/>
                          <a:ea typeface="+mn-ea"/>
                          <a:cs typeface="+mn-cs"/>
                        </a:rPr>
                        <a:t>Ureaplasma urealyticum</a:t>
                      </a:r>
                      <a:endParaRPr lang="el-GR" dirty="0"/>
                    </a:p>
                  </a:txBody>
                  <a:tcPr/>
                </a:tc>
              </a:tr>
              <a:tr h="370840">
                <a:tc>
                  <a:txBody>
                    <a:bodyPr/>
                    <a:lstStyle/>
                    <a:p>
                      <a:r>
                        <a:rPr lang="el-GR" sz="1600" b="0" kern="1200" dirty="0" smtClean="0">
                          <a:solidFill>
                            <a:schemeClr val="dk1"/>
                          </a:solidFill>
                          <a:latin typeface="+mn-lt"/>
                          <a:ea typeface="+mn-ea"/>
                          <a:cs typeface="+mn-cs"/>
                        </a:rPr>
                        <a:t>Μολύνουν συνήθως:                        </a:t>
                      </a:r>
                    </a:p>
                    <a:p>
                      <a:r>
                        <a:rPr lang="el-GR" sz="1600" b="0" kern="1200" dirty="0" smtClean="0">
                          <a:solidFill>
                            <a:schemeClr val="dk1"/>
                          </a:solidFill>
                          <a:latin typeface="+mn-lt"/>
                          <a:ea typeface="+mn-ea"/>
                          <a:cs typeface="+mn-cs"/>
                        </a:rPr>
                        <a:t>                        </a:t>
                      </a:r>
                    </a:p>
                    <a:p>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Κόλπος και τράχηλος</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Κόλπος και ουρήθρα</a:t>
                      </a:r>
                      <a:endParaRPr lang="el-GR" sz="1600" b="0" dirty="0"/>
                    </a:p>
                  </a:txBody>
                  <a:tcPr/>
                </a:tc>
              </a:tr>
              <a:tr h="370840">
                <a:tc>
                  <a:txBody>
                    <a:bodyPr/>
                    <a:lstStyle/>
                    <a:p>
                      <a:r>
                        <a:rPr lang="el-GR" sz="1600" b="0" kern="1200" dirty="0" smtClean="0">
                          <a:solidFill>
                            <a:schemeClr val="dk1"/>
                          </a:solidFill>
                          <a:latin typeface="+mn-lt"/>
                          <a:ea typeface="+mn-ea"/>
                          <a:cs typeface="+mn-cs"/>
                        </a:rPr>
                        <a:t>Προκαλούν:         </a:t>
                      </a:r>
                    </a:p>
                    <a:p>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Λοιμώξεις γεννητικού συστήματος</a:t>
                      </a:r>
                      <a:endParaRPr lang="el-GR" sz="1600" b="0" dirty="0"/>
                    </a:p>
                  </a:txBody>
                  <a:tcPr/>
                </a:tc>
                <a:tc>
                  <a:txBody>
                    <a:bodyPr/>
                    <a:lstStyle/>
                    <a:p>
                      <a:r>
                        <a:rPr lang="el-GR" sz="1600" b="0" kern="1200" dirty="0" smtClean="0">
                          <a:solidFill>
                            <a:schemeClr val="dk1"/>
                          </a:solidFill>
                          <a:latin typeface="+mn-lt"/>
                          <a:ea typeface="+mn-ea"/>
                          <a:cs typeface="+mn-cs"/>
                        </a:rPr>
                        <a:t>Ουρηθρίτιδες</a:t>
                      </a:r>
                      <a:endParaRPr lang="el-GR" sz="1600" b="0" dirty="0"/>
                    </a:p>
                  </a:txBody>
                  <a:tcPr/>
                </a:tc>
              </a:tr>
              <a:tr h="370840">
                <a:tc>
                  <a:txBody>
                    <a:bodyPr/>
                    <a:lstStyle/>
                    <a:p>
                      <a:r>
                        <a:rPr lang="el-GR" sz="1600" b="0" kern="1200" dirty="0" smtClean="0">
                          <a:solidFill>
                            <a:schemeClr val="dk1"/>
                          </a:solidFill>
                          <a:latin typeface="+mn-lt"/>
                          <a:ea typeface="+mn-ea"/>
                          <a:cs typeface="+mn-cs"/>
                        </a:rPr>
                        <a:t>Καλλιέργεια:                             </a:t>
                      </a:r>
                    </a:p>
                    <a:p>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Άγαρ Α7</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Άγαρ Α7</a:t>
                      </a:r>
                      <a:endParaRPr lang="el-GR" sz="1600" b="0" dirty="0" smtClean="0"/>
                    </a:p>
                    <a:p>
                      <a:endParaRPr lang="el-GR" sz="1600" b="0" dirty="0"/>
                    </a:p>
                  </a:txBody>
                  <a:tcPr/>
                </a:tc>
              </a:tr>
              <a:tr h="370840">
                <a:tc>
                  <a:txBody>
                    <a:bodyPr/>
                    <a:lstStyle/>
                    <a:p>
                      <a:r>
                        <a:rPr lang="el-GR" sz="1600" b="0" kern="1200" dirty="0" smtClean="0">
                          <a:solidFill>
                            <a:schemeClr val="dk1"/>
                          </a:solidFill>
                          <a:latin typeface="+mn-lt"/>
                          <a:ea typeface="+mn-ea"/>
                          <a:cs typeface="+mn-cs"/>
                        </a:rPr>
                        <a:t>Αποικίες:</a:t>
                      </a:r>
                    </a:p>
                  </a:txBody>
                  <a:tcPr/>
                </a:tc>
                <a:tc>
                  <a:txBody>
                    <a:bodyPr/>
                    <a:lstStyle/>
                    <a:p>
                      <a:r>
                        <a:rPr lang="el-GR" sz="1600" b="0" kern="1200" dirty="0" smtClean="0">
                          <a:solidFill>
                            <a:schemeClr val="dk1"/>
                          </a:solidFill>
                          <a:latin typeface="+mn-lt"/>
                          <a:ea typeface="+mn-ea"/>
                          <a:cs typeface="+mn-cs"/>
                        </a:rPr>
                        <a:t>Ορατές με φακό 10-40Χ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Μορφή:  όψη «τηγανητού αυγού»</a:t>
                      </a:r>
                      <a:endParaRPr lang="el-GR" sz="1600" b="0" dirty="0" smtClean="0"/>
                    </a:p>
                    <a:p>
                      <a:endParaRPr lang="el-GR" sz="1600" b="0" dirty="0"/>
                    </a:p>
                  </a:txBody>
                  <a:tcPr/>
                </a:tc>
                <a:tc>
                  <a:txBody>
                    <a:bodyPr/>
                    <a:lstStyle/>
                    <a:p>
                      <a:r>
                        <a:rPr lang="el-GR" sz="1600" b="0" kern="1200" baseline="0" dirty="0" smtClean="0">
                          <a:solidFill>
                            <a:schemeClr val="dk1"/>
                          </a:solidFill>
                          <a:latin typeface="+mn-lt"/>
                          <a:ea typeface="+mn-ea"/>
                          <a:cs typeface="+mn-cs"/>
                        </a:rPr>
                        <a:t> </a:t>
                      </a:r>
                      <a:r>
                        <a:rPr lang="el-GR" sz="1600" b="0" kern="1200" dirty="0" smtClean="0">
                          <a:solidFill>
                            <a:schemeClr val="dk1"/>
                          </a:solidFill>
                          <a:latin typeface="+mn-lt"/>
                          <a:ea typeface="+mn-ea"/>
                          <a:cs typeface="+mn-cs"/>
                        </a:rPr>
                        <a:t>Λεπτές,</a:t>
                      </a:r>
                      <a:r>
                        <a:rPr lang="el-GR" sz="1600" b="0" kern="1200" baseline="0" dirty="0" smtClean="0">
                          <a:solidFill>
                            <a:schemeClr val="dk1"/>
                          </a:solidFill>
                          <a:latin typeface="+mn-lt"/>
                          <a:ea typeface="+mn-ea"/>
                          <a:cs typeface="+mn-cs"/>
                        </a:rPr>
                        <a:t> μικροσκοπικές αποικίες </a:t>
                      </a:r>
                      <a:r>
                        <a:rPr lang="el-GR" sz="1600" b="0" kern="1200" dirty="0" smtClean="0">
                          <a:solidFill>
                            <a:schemeClr val="dk1"/>
                          </a:solidFill>
                          <a:latin typeface="+mn-lt"/>
                          <a:ea typeface="+mn-ea"/>
                          <a:cs typeface="+mn-cs"/>
                        </a:rPr>
                        <a:t>12-25μ</a:t>
                      </a:r>
                      <a:r>
                        <a:rPr lang="en-US" sz="1600" b="0" kern="1200" dirty="0" smtClean="0">
                          <a:solidFill>
                            <a:schemeClr val="dk1"/>
                          </a:solidFill>
                          <a:latin typeface="+mn-lt"/>
                          <a:ea typeface="+mn-ea"/>
                          <a:cs typeface="+mn-cs"/>
                        </a:rPr>
                        <a:t>m</a:t>
                      </a:r>
                      <a:r>
                        <a:rPr lang="el-GR" sz="1600" b="0" kern="1200" dirty="0" smtClean="0">
                          <a:solidFill>
                            <a:schemeClr val="dk1"/>
                          </a:solidFill>
                          <a:latin typeface="+mn-lt"/>
                          <a:ea typeface="+mn-ea"/>
                          <a:cs typeface="+mn-cs"/>
                        </a:rPr>
                        <a:t>, ορατές με φακό</a:t>
                      </a:r>
                      <a:r>
                        <a:rPr lang="en-US" sz="1600" b="0" kern="1200" dirty="0" smtClean="0">
                          <a:solidFill>
                            <a:schemeClr val="dk1"/>
                          </a:solidFill>
                          <a:latin typeface="+mn-lt"/>
                          <a:ea typeface="+mn-ea"/>
                          <a:cs typeface="+mn-cs"/>
                        </a:rPr>
                        <a:t> </a:t>
                      </a:r>
                      <a:r>
                        <a:rPr lang="el-GR" sz="1600" b="0" kern="1200" dirty="0" smtClean="0">
                          <a:solidFill>
                            <a:schemeClr val="dk1"/>
                          </a:solidFill>
                          <a:latin typeface="+mn-lt"/>
                          <a:ea typeface="+mn-ea"/>
                          <a:cs typeface="+mn-cs"/>
                        </a:rPr>
                        <a:t>10-40Χ. Καλούνται «Τ» (</a:t>
                      </a:r>
                      <a:r>
                        <a:rPr lang="en-US" sz="1600" b="0" kern="1200" dirty="0" smtClean="0">
                          <a:solidFill>
                            <a:schemeClr val="dk1"/>
                          </a:solidFill>
                          <a:latin typeface="+mn-lt"/>
                          <a:ea typeface="+mn-ea"/>
                          <a:cs typeface="+mn-cs"/>
                        </a:rPr>
                        <a:t>tiny)</a:t>
                      </a:r>
                      <a:endParaRPr lang="el-GR" sz="1600" b="0" dirty="0"/>
                    </a:p>
                  </a:txBody>
                  <a:tcPr/>
                </a:tc>
              </a:tr>
              <a:tr h="370840">
                <a:tc>
                  <a:txBody>
                    <a:bodyPr/>
                    <a:lstStyle/>
                    <a:p>
                      <a:r>
                        <a:rPr lang="el-GR" sz="1600" b="0" kern="1200" dirty="0" err="1" smtClean="0">
                          <a:solidFill>
                            <a:schemeClr val="dk1"/>
                          </a:solidFill>
                          <a:latin typeface="+mn-lt"/>
                          <a:ea typeface="+mn-ea"/>
                          <a:cs typeface="+mn-cs"/>
                        </a:rPr>
                        <a:t>Υδρολύουν</a:t>
                      </a:r>
                      <a:r>
                        <a:rPr lang="el-GR" sz="1600" b="0" kern="1200" dirty="0" smtClean="0">
                          <a:solidFill>
                            <a:schemeClr val="dk1"/>
                          </a:solidFill>
                          <a:latin typeface="+mn-lt"/>
                          <a:ea typeface="+mn-ea"/>
                          <a:cs typeface="+mn-cs"/>
                        </a:rPr>
                        <a:t>:</a:t>
                      </a:r>
                    </a:p>
                  </a:txBody>
                  <a:tcPr/>
                </a:tc>
                <a:tc>
                  <a:txBody>
                    <a:bodyPr/>
                    <a:lstStyle/>
                    <a:p>
                      <a:r>
                        <a:rPr lang="el-GR" sz="1600" b="0" kern="1200" dirty="0" smtClean="0">
                          <a:solidFill>
                            <a:schemeClr val="dk1"/>
                          </a:solidFill>
                          <a:latin typeface="+mn-lt"/>
                          <a:ea typeface="+mn-ea"/>
                          <a:cs typeface="+mn-cs"/>
                        </a:rPr>
                        <a:t>Την αργινίνη</a:t>
                      </a:r>
                      <a:r>
                        <a:rPr lang="en-US" sz="1600" b="0" kern="1200" dirty="0" smtClean="0">
                          <a:solidFill>
                            <a:schemeClr val="dk1"/>
                          </a:solidFill>
                          <a:latin typeface="+mn-lt"/>
                          <a:ea typeface="+mn-ea"/>
                          <a:cs typeface="+mn-cs"/>
                        </a:rPr>
                        <a:t>. H </a:t>
                      </a:r>
                      <a:r>
                        <a:rPr lang="el-GR" sz="1600" b="0" kern="1200" dirty="0" smtClean="0">
                          <a:solidFill>
                            <a:schemeClr val="dk1"/>
                          </a:solidFill>
                          <a:latin typeface="+mn-lt"/>
                          <a:ea typeface="+mn-ea"/>
                          <a:cs typeface="+mn-cs"/>
                        </a:rPr>
                        <a:t>διάσπαση φαίνεται από αλλαγή</a:t>
                      </a:r>
                      <a:r>
                        <a:rPr lang="el-GR" sz="1600" b="0" kern="1200" baseline="0" dirty="0" smtClean="0">
                          <a:solidFill>
                            <a:schemeClr val="dk1"/>
                          </a:solidFill>
                          <a:latin typeface="+mn-lt"/>
                          <a:ea typeface="+mn-ea"/>
                          <a:cs typeface="+mn-cs"/>
                        </a:rPr>
                        <a:t> του χρώματος δείκτη του </a:t>
                      </a:r>
                      <a:r>
                        <a:rPr lang="en-US" sz="1600" b="0" kern="1200" baseline="0" dirty="0" smtClean="0">
                          <a:solidFill>
                            <a:schemeClr val="dk1"/>
                          </a:solidFill>
                          <a:latin typeface="+mn-lt"/>
                          <a:ea typeface="+mn-ea"/>
                          <a:cs typeface="+mn-cs"/>
                        </a:rPr>
                        <a:t>pH </a:t>
                      </a:r>
                      <a:r>
                        <a:rPr lang="el-GR" sz="1600" b="0" kern="1200" baseline="0" dirty="0" smtClean="0">
                          <a:solidFill>
                            <a:schemeClr val="dk1"/>
                          </a:solidFill>
                          <a:latin typeface="+mn-lt"/>
                          <a:ea typeface="+mn-ea"/>
                          <a:cs typeface="+mn-cs"/>
                        </a:rPr>
                        <a:t>από κίτρινο σε κεραμιδί</a:t>
                      </a:r>
                      <a:r>
                        <a:rPr lang="en-US"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Την ουρία. </a:t>
                      </a:r>
                      <a:r>
                        <a:rPr lang="en-US" sz="1600" b="0" kern="1200" dirty="0" smtClean="0">
                          <a:solidFill>
                            <a:schemeClr val="dk1"/>
                          </a:solidFill>
                          <a:latin typeface="+mn-lt"/>
                          <a:ea typeface="+mn-ea"/>
                          <a:cs typeface="+mn-cs"/>
                        </a:rPr>
                        <a:t>H </a:t>
                      </a:r>
                      <a:r>
                        <a:rPr lang="el-GR" sz="1600" b="0" kern="1200" dirty="0" smtClean="0">
                          <a:solidFill>
                            <a:schemeClr val="dk1"/>
                          </a:solidFill>
                          <a:latin typeface="+mn-lt"/>
                          <a:ea typeface="+mn-ea"/>
                          <a:cs typeface="+mn-cs"/>
                        </a:rPr>
                        <a:t>διάσπαση φαίνεται από αλλαγή</a:t>
                      </a:r>
                      <a:r>
                        <a:rPr lang="el-GR" sz="1600" b="0" kern="1200" baseline="0" dirty="0" smtClean="0">
                          <a:solidFill>
                            <a:schemeClr val="dk1"/>
                          </a:solidFill>
                          <a:latin typeface="+mn-lt"/>
                          <a:ea typeface="+mn-ea"/>
                          <a:cs typeface="+mn-cs"/>
                        </a:rPr>
                        <a:t> του χρώματος δείκτη του </a:t>
                      </a:r>
                      <a:r>
                        <a:rPr lang="en-US" sz="1600" b="0" kern="1200" baseline="0" dirty="0" smtClean="0">
                          <a:solidFill>
                            <a:schemeClr val="dk1"/>
                          </a:solidFill>
                          <a:latin typeface="+mn-lt"/>
                          <a:ea typeface="+mn-ea"/>
                          <a:cs typeface="+mn-cs"/>
                        </a:rPr>
                        <a:t>pH </a:t>
                      </a:r>
                      <a:r>
                        <a:rPr lang="el-GR" sz="1600" b="0" kern="1200" baseline="0" dirty="0" smtClean="0">
                          <a:solidFill>
                            <a:schemeClr val="dk1"/>
                          </a:solidFill>
                          <a:latin typeface="+mn-lt"/>
                          <a:ea typeface="+mn-ea"/>
                          <a:cs typeface="+mn-cs"/>
                        </a:rPr>
                        <a:t>από κίτρινο σε κεραμιδί</a:t>
                      </a:r>
                      <a:r>
                        <a:rPr lang="en-US" sz="1600" b="0" kern="1200" dirty="0" smtClean="0">
                          <a:solidFill>
                            <a:schemeClr val="dk1"/>
                          </a:solidFill>
                          <a:latin typeface="+mn-lt"/>
                          <a:ea typeface="+mn-ea"/>
                          <a:cs typeface="+mn-cs"/>
                        </a:rPr>
                        <a:t> </a:t>
                      </a:r>
                      <a:endParaRPr lang="el-GR" sz="1600" b="0" dirty="0"/>
                    </a:p>
                  </a:txBody>
                  <a:tcPr/>
                </a:tc>
              </a:tr>
              <a:tr h="370840">
                <a:tc>
                  <a:txBody>
                    <a:bodyPr/>
                    <a:lstStyle/>
                    <a:p>
                      <a:r>
                        <a:rPr lang="el-GR" sz="1600" b="0" kern="1200" dirty="0" err="1" smtClean="0">
                          <a:solidFill>
                            <a:schemeClr val="dk1"/>
                          </a:solidFill>
                          <a:latin typeface="+mn-lt"/>
                          <a:ea typeface="+mn-ea"/>
                          <a:cs typeface="+mn-cs"/>
                        </a:rPr>
                        <a:t>Ερυθρομυκίνη</a:t>
                      </a:r>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Ανθεκτικοί</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Ευαίσθητοι</a:t>
                      </a:r>
                      <a:endParaRPr lang="el-GR" sz="1600" b="0" dirty="0"/>
                    </a:p>
                  </a:txBody>
                  <a:tcPr/>
                </a:tc>
              </a:tr>
              <a:tr h="370840">
                <a:tc>
                  <a:txBody>
                    <a:bodyPr/>
                    <a:lstStyle/>
                    <a:p>
                      <a:endParaRPr lang="el-GR" sz="16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Δε μεταβολίζουν σάκχαρα</a:t>
                      </a:r>
                    </a:p>
                    <a:p>
                      <a:endParaRPr lang="el-GR" sz="1600" b="0" dirty="0"/>
                    </a:p>
                  </a:txBody>
                  <a:tcPr/>
                </a:tc>
                <a:tc>
                  <a:txBody>
                    <a:bodyPr/>
                    <a:lstStyle/>
                    <a:p>
                      <a:r>
                        <a:rPr lang="el-GR" sz="1600" b="0" kern="1200" dirty="0" smtClean="0">
                          <a:solidFill>
                            <a:schemeClr val="dk1"/>
                          </a:solidFill>
                          <a:latin typeface="+mn-lt"/>
                          <a:ea typeface="+mn-ea"/>
                          <a:cs typeface="+mn-cs"/>
                        </a:rPr>
                        <a:t>Δε μεταβολίζουν σάκχαρα</a:t>
                      </a:r>
                    </a:p>
                    <a:p>
                      <a:endParaRPr lang="el-GR" sz="1600" b="0" dirty="0"/>
                    </a:p>
                  </a:txBody>
                  <a:tcPr/>
                </a:tc>
              </a:tr>
            </a:tbl>
          </a:graphicData>
        </a:graphic>
      </p:graphicFrame>
      <p:sp>
        <p:nvSpPr>
          <p:cNvPr id="3" name="2 - TextBox"/>
          <p:cNvSpPr txBox="1"/>
          <p:nvPr/>
        </p:nvSpPr>
        <p:spPr>
          <a:xfrm>
            <a:off x="857224" y="282339"/>
            <a:ext cx="7786742" cy="646331"/>
          </a:xfrm>
          <a:prstGeom prst="rect">
            <a:avLst/>
          </a:prstGeom>
          <a:noFill/>
        </p:spPr>
        <p:txBody>
          <a:bodyPr wrap="square" rtlCol="0">
            <a:spAutoFit/>
          </a:bodyPr>
          <a:lstStyle/>
          <a:p>
            <a:pPr algn="ctr"/>
            <a:r>
              <a:rPr lang="el-GR" b="1" dirty="0" smtClean="0">
                <a:solidFill>
                  <a:schemeClr val="bg1"/>
                </a:solidFill>
              </a:rPr>
              <a:t>Ομοιότητες  και διαφορές των βακτηρίων </a:t>
            </a:r>
            <a:r>
              <a:rPr lang="en-US" b="1" i="1" dirty="0" smtClean="0">
                <a:solidFill>
                  <a:schemeClr val="lt1"/>
                </a:solidFill>
              </a:rPr>
              <a:t>Mycoplasma hominis</a:t>
            </a:r>
            <a:r>
              <a:rPr lang="el-GR" b="1" i="1" dirty="0" smtClean="0">
                <a:solidFill>
                  <a:schemeClr val="lt1"/>
                </a:solidFill>
              </a:rPr>
              <a:t> και </a:t>
            </a:r>
            <a:r>
              <a:rPr lang="en-US" b="1" i="1" dirty="0" smtClean="0">
                <a:solidFill>
                  <a:schemeClr val="lt1"/>
                </a:solidFill>
              </a:rPr>
              <a:t>Ureaplasma urealyticum</a:t>
            </a:r>
            <a:endParaRPr lang="el-G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n external file that holds a picture, illustration, etc.&#10;Object name is zcm0040521510003.jpg Object name is zcm0040521510003.jpg"/>
          <p:cNvPicPr>
            <a:picLocks noChangeAspect="1" noChangeArrowheads="1"/>
          </p:cNvPicPr>
          <p:nvPr/>
        </p:nvPicPr>
        <p:blipFill>
          <a:blip r:embed="rId2" cstate="print"/>
          <a:srcRect/>
          <a:stretch>
            <a:fillRect/>
          </a:stretch>
        </p:blipFill>
        <p:spPr bwMode="auto">
          <a:xfrm>
            <a:off x="857224" y="1428736"/>
            <a:ext cx="3810000" cy="2971800"/>
          </a:xfrm>
          <a:prstGeom prst="rect">
            <a:avLst/>
          </a:prstGeom>
          <a:noFill/>
          <a:ln w="9525">
            <a:noFill/>
            <a:miter lim="800000"/>
            <a:headEnd/>
            <a:tailEnd/>
          </a:ln>
        </p:spPr>
      </p:pic>
      <p:sp>
        <p:nvSpPr>
          <p:cNvPr id="5" name="4 - TextBox"/>
          <p:cNvSpPr txBox="1"/>
          <p:nvPr/>
        </p:nvSpPr>
        <p:spPr>
          <a:xfrm>
            <a:off x="785786" y="4786322"/>
            <a:ext cx="3786214" cy="954107"/>
          </a:xfrm>
          <a:prstGeom prst="rect">
            <a:avLst/>
          </a:prstGeom>
          <a:noFill/>
        </p:spPr>
        <p:txBody>
          <a:bodyPr wrap="square" rtlCol="0">
            <a:spAutoFit/>
          </a:bodyPr>
          <a:lstStyle/>
          <a:p>
            <a:r>
              <a:rPr lang="el-GR" sz="1400" dirty="0" smtClean="0"/>
              <a:t>Αποικίες του </a:t>
            </a:r>
            <a:r>
              <a:rPr lang="en-US" sz="1400" i="1" dirty="0" smtClean="0"/>
              <a:t>Ureaplasma</a:t>
            </a:r>
            <a:r>
              <a:rPr lang="el-GR" sz="1400" dirty="0" smtClean="0"/>
              <a:t> σε Α7 άγαρ μετά από 48 ώρες επώαση όπως φαίνονται στο μικροσκόπιο.  Οι αποικίες έχουν διάμετρο 15-30μ</a:t>
            </a:r>
            <a:r>
              <a:rPr lang="en-US" sz="1400" dirty="0" smtClean="0"/>
              <a:t>m</a:t>
            </a:r>
            <a:r>
              <a:rPr lang="el-GR" sz="1400" dirty="0" smtClean="0"/>
              <a:t> και αποκαλούνται </a:t>
            </a:r>
            <a:r>
              <a:rPr lang="el-GR" sz="1400" dirty="0" err="1" smtClean="0"/>
              <a:t>΄Τ΄</a:t>
            </a:r>
            <a:r>
              <a:rPr lang="el-GR" sz="1400" dirty="0" smtClean="0"/>
              <a:t> (</a:t>
            </a:r>
            <a:r>
              <a:rPr lang="en-US" sz="1400" dirty="0" smtClean="0"/>
              <a:t>tiny)</a:t>
            </a:r>
            <a:endParaRPr lang="el-GR" sz="1400" dirty="0"/>
          </a:p>
        </p:txBody>
      </p:sp>
      <p:pic>
        <p:nvPicPr>
          <p:cNvPr id="74755" name="Picture 3" descr="An external file that holds a picture, illustration, etc.&#10;Object name is zcm0040521510004.jpg Object name is zcm0040521510004.jpg"/>
          <p:cNvPicPr>
            <a:picLocks noChangeAspect="1" noChangeArrowheads="1"/>
          </p:cNvPicPr>
          <p:nvPr/>
        </p:nvPicPr>
        <p:blipFill>
          <a:blip r:embed="rId3" cstate="print"/>
          <a:srcRect/>
          <a:stretch>
            <a:fillRect/>
          </a:stretch>
        </p:blipFill>
        <p:spPr bwMode="auto">
          <a:xfrm>
            <a:off x="4857752" y="1571612"/>
            <a:ext cx="3810000" cy="2925763"/>
          </a:xfrm>
          <a:prstGeom prst="rect">
            <a:avLst/>
          </a:prstGeom>
          <a:noFill/>
          <a:ln w="9525">
            <a:noFill/>
            <a:miter lim="800000"/>
            <a:headEnd/>
            <a:tailEnd/>
          </a:ln>
        </p:spPr>
      </p:pic>
      <p:sp>
        <p:nvSpPr>
          <p:cNvPr id="7" name="6 - TextBox"/>
          <p:cNvSpPr txBox="1"/>
          <p:nvPr/>
        </p:nvSpPr>
        <p:spPr>
          <a:xfrm>
            <a:off x="4929190" y="4688341"/>
            <a:ext cx="3929090" cy="1169551"/>
          </a:xfrm>
          <a:prstGeom prst="rect">
            <a:avLst/>
          </a:prstGeom>
          <a:noFill/>
        </p:spPr>
        <p:txBody>
          <a:bodyPr wrap="square" rtlCol="0">
            <a:spAutoFit/>
          </a:bodyPr>
          <a:lstStyle/>
          <a:p>
            <a:r>
              <a:rPr lang="el-GR" sz="1400" dirty="0" smtClean="0"/>
              <a:t>Αποικίες του </a:t>
            </a:r>
            <a:r>
              <a:rPr lang="en-US" sz="1400" i="1" dirty="0" smtClean="0"/>
              <a:t>Mycoplasma hominis</a:t>
            </a:r>
            <a:r>
              <a:rPr lang="el-GR" sz="1400" i="1" dirty="0" smtClean="0"/>
              <a:t> </a:t>
            </a:r>
            <a:r>
              <a:rPr lang="el-GR" sz="1400" dirty="0" smtClean="0"/>
              <a:t>σε Α7 άγαρ μετά από 72 ώρες επώαση, όπως φαίνονται στο μικροσκόπιο.  Οι αποικίες έχουν διάμετρο 200-300μ</a:t>
            </a:r>
            <a:r>
              <a:rPr lang="en-US" sz="1400" dirty="0" smtClean="0"/>
              <a:t>m</a:t>
            </a:r>
            <a:r>
              <a:rPr lang="el-GR" sz="1400" dirty="0" smtClean="0"/>
              <a:t> και έχουν υπερυψωμένο κέντρο που τους δίνει την όψη ‘τηγανητού αυγού’</a:t>
            </a:r>
            <a:endParaRPr lang="el-GR" sz="1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2060848"/>
            <a:ext cx="4032448" cy="369332"/>
          </a:xfrm>
          <a:prstGeom prst="rect">
            <a:avLst/>
          </a:prstGeom>
          <a:noFill/>
        </p:spPr>
        <p:txBody>
          <a:bodyPr wrap="square" rtlCol="0">
            <a:spAutoFit/>
          </a:bodyPr>
          <a:lstStyle/>
          <a:p>
            <a:pPr algn="ctr"/>
            <a:r>
              <a:rPr lang="el-GR" b="1" dirty="0" smtClean="0"/>
              <a:t>Χλαμύδια </a:t>
            </a:r>
            <a:endParaRPr lang="el-GR" b="1" dirty="0"/>
          </a:p>
        </p:txBody>
      </p:sp>
      <p:pic>
        <p:nvPicPr>
          <p:cNvPr id="250884" name="Picture 4" descr="Αποτέλεσμα εικόνας για chlamydia"/>
          <p:cNvPicPr>
            <a:picLocks noChangeAspect="1" noChangeArrowheads="1"/>
          </p:cNvPicPr>
          <p:nvPr/>
        </p:nvPicPr>
        <p:blipFill>
          <a:blip r:embed="rId2" cstate="print"/>
          <a:srcRect/>
          <a:stretch>
            <a:fillRect/>
          </a:stretch>
        </p:blipFill>
        <p:spPr bwMode="auto">
          <a:xfrm>
            <a:off x="2190750" y="2708920"/>
            <a:ext cx="4762500" cy="3171826"/>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1916832"/>
            <a:ext cx="410445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 χλαμυδίων</a:t>
            </a:r>
            <a:endParaRPr lang="el-GR" b="1" dirty="0"/>
          </a:p>
        </p:txBody>
      </p:sp>
      <p:sp>
        <p:nvSpPr>
          <p:cNvPr id="3" name="2 - TextBox"/>
          <p:cNvSpPr txBox="1"/>
          <p:nvPr/>
        </p:nvSpPr>
        <p:spPr>
          <a:xfrm>
            <a:off x="2483768" y="2420888"/>
            <a:ext cx="4104456"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Πολύ μικρά βακτήρια</a:t>
            </a:r>
          </a:p>
          <a:p>
            <a:pPr>
              <a:buFont typeface="Wingdings" pitchFamily="2" charset="2"/>
              <a:buChar char="§"/>
            </a:pPr>
            <a:r>
              <a:rPr lang="el-GR" sz="1600" dirty="0" smtClean="0"/>
              <a:t>Υποχρεωτικά ενδοκυττάρια</a:t>
            </a:r>
          </a:p>
          <a:p>
            <a:pPr>
              <a:buFont typeface="Wingdings" pitchFamily="2" charset="2"/>
              <a:buChar char="§"/>
            </a:pPr>
            <a:r>
              <a:rPr lang="el-GR" sz="1600" dirty="0" smtClean="0"/>
              <a:t>Δεν διαθέτουν πεπτιδογλυκάνη</a:t>
            </a:r>
          </a:p>
          <a:p>
            <a:pPr>
              <a:buFont typeface="Wingdings" pitchFamily="2" charset="2"/>
              <a:buChar char="§"/>
            </a:pPr>
            <a:r>
              <a:rPr lang="el-GR" sz="1600" dirty="0" smtClean="0"/>
              <a:t>Περιβάλλονται από εξωτερική μεμβράνη σαν των </a:t>
            </a:r>
            <a:r>
              <a:rPr lang="en-US" sz="1600" dirty="0" smtClean="0"/>
              <a:t>Gram(-)</a:t>
            </a:r>
            <a:r>
              <a:rPr lang="el-GR" sz="1600" dirty="0" smtClean="0"/>
              <a:t> βακτηρίων</a:t>
            </a:r>
          </a:p>
          <a:p>
            <a:pPr>
              <a:buFont typeface="Wingdings" pitchFamily="2" charset="2"/>
              <a:buChar char="§"/>
            </a:pPr>
            <a:r>
              <a:rPr lang="el-GR" sz="1600" dirty="0" smtClean="0"/>
              <a:t>Οι πρωτεΐνες της εξωτερικής μεμβράνης συνδέονται με δισουλφιδικούς δεσμούς</a:t>
            </a:r>
          </a:p>
          <a:p>
            <a:pPr>
              <a:buFont typeface="Wingdings" pitchFamily="2" charset="2"/>
              <a:buChar char="§"/>
            </a:pPr>
            <a:r>
              <a:rPr lang="el-GR" sz="1600" dirty="0" smtClean="0"/>
              <a:t>Δεν παράγουν ΑΤΡ</a:t>
            </a:r>
            <a:r>
              <a:rPr lang="en-US" sz="1600" dirty="0" smtClean="0"/>
              <a:t> </a:t>
            </a:r>
            <a:r>
              <a:rPr lang="el-GR" sz="1600" dirty="0" smtClean="0">
                <a:solidFill>
                  <a:schemeClr val="dk1"/>
                </a:solidFill>
              </a:rPr>
              <a:t>και για το λόγο αυτό αναπαράγονται μόνο στα κύτταρα του ξενιστή</a:t>
            </a:r>
            <a:endParaRPr lang="el-GR" sz="1600" dirty="0" smtClean="0"/>
          </a:p>
          <a:p>
            <a:pPr>
              <a:buFont typeface="Wingdings" pitchFamily="2" charset="2"/>
              <a:buChar char="§"/>
            </a:pPr>
            <a:r>
              <a:rPr lang="el-GR" sz="1600" dirty="0" smtClean="0"/>
              <a:t>Εμφανίζονται σε δύο μορφές: το στοιχειώδες ή βασικό σωμάτιο (ΕΒ) και το δικτυωτό σωμάτιο (</a:t>
            </a:r>
            <a:r>
              <a:rPr lang="en-US" sz="1600" dirty="0" smtClean="0"/>
              <a:t>RB</a:t>
            </a:r>
            <a:r>
              <a:rPr lang="el-GR" sz="1600" dirty="0" smtClean="0"/>
              <a:t>)</a:t>
            </a:r>
          </a:p>
          <a:p>
            <a:pPr>
              <a:buFont typeface="Wingdings" pitchFamily="2" charset="2"/>
              <a:buChar char="§"/>
            </a:pPr>
            <a:r>
              <a:rPr lang="el-GR" sz="1600" dirty="0" smtClean="0"/>
              <a:t>Τα στοιχειώδη σωμάτια είναι πολύ ανθεκτικά σε πολλούς δυσμενείς περιβαλλοντικούς παράγοντες, όπως τα σπόρια</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14190</TotalTime>
  <Words>11892</Words>
  <Application>Microsoft Office PowerPoint</Application>
  <PresentationFormat>Προβολή στην οθόνη (4:3)</PresentationFormat>
  <Paragraphs>1628</Paragraphs>
  <Slides>178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178</vt:i4>
      </vt:variant>
    </vt:vector>
  </HeadingPairs>
  <TitlesOfParts>
    <vt:vector size="17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lpstr>Διαφάνεια 149</vt:lpstr>
      <vt:lpstr>Διαφάνεια 150</vt:lpstr>
      <vt:lpstr>Διαφάνεια 151</vt:lpstr>
      <vt:lpstr>Διαφάνεια 152</vt:lpstr>
      <vt:lpstr>Διαφάνεια 153</vt:lpstr>
      <vt:lpstr>Διαφάνεια 154</vt:lpstr>
      <vt:lpstr>Διαφάνεια 155</vt:lpstr>
      <vt:lpstr>Διαφάνεια 156</vt:lpstr>
      <vt:lpstr>Διαφάνεια 157</vt:lpstr>
      <vt:lpstr>Διαφάνεια 158</vt:lpstr>
      <vt:lpstr>Διαφάνεια 159</vt:lpstr>
      <vt:lpstr>Διαφάνεια 160</vt:lpstr>
      <vt:lpstr>Διαφάνεια 161</vt:lpstr>
      <vt:lpstr>Διαφάνεια 162</vt:lpstr>
      <vt:lpstr>Διαφάνεια 163</vt:lpstr>
      <vt:lpstr>Διαφάνεια 164</vt:lpstr>
      <vt:lpstr>Διαφάνεια 165</vt:lpstr>
      <vt:lpstr>Διαφάνεια 166</vt:lpstr>
      <vt:lpstr>Διαφάνεια 167</vt:lpstr>
      <vt:lpstr>Διαφάνεια 168</vt:lpstr>
      <vt:lpstr>Διαφάνεια 169</vt:lpstr>
      <vt:lpstr>Διαφάνεια 170</vt:lpstr>
      <vt:lpstr>Διαφάνεια 171</vt:lpstr>
      <vt:lpstr>Διαφάνεια 172</vt:lpstr>
      <vt:lpstr>Διαφάνεια 173</vt:lpstr>
      <vt:lpstr>Διαφάνεια 174</vt:lpstr>
      <vt:lpstr>Διαφάνεια 175</vt:lpstr>
      <vt:lpstr>Διαφάνεια 176</vt:lpstr>
      <vt:lpstr>Διαφάνεια 177</vt:lpstr>
      <vt:lpstr>Διαφάνεια 178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1046</cp:revision>
  <dcterms:created xsi:type="dcterms:W3CDTF">2012-06-01T17:08:50Z</dcterms:created>
  <dcterms:modified xsi:type="dcterms:W3CDTF">2018-11-19T10:40:12Z</dcterms:modified>
</cp:coreProperties>
</file>