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Default Extension="bin" ContentType="application/vnd.openxmlformats-officedocument.oleObject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Default Extension="sldx" ContentType="application/vnd.openxmlformats-officedocument.presentationml.slide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694" r:id="rId2"/>
    <p:sldId id="695" r:id="rId3"/>
    <p:sldId id="703" r:id="rId4"/>
    <p:sldId id="766" r:id="rId5"/>
    <p:sldId id="883" r:id="rId6"/>
    <p:sldId id="884" r:id="rId7"/>
    <p:sldId id="885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95" r:id="rId16"/>
    <p:sldId id="896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6" r:id="rId27"/>
    <p:sldId id="875" r:id="rId28"/>
    <p:sldId id="877" r:id="rId29"/>
    <p:sldId id="878" r:id="rId30"/>
    <p:sldId id="879" r:id="rId31"/>
    <p:sldId id="880" r:id="rId32"/>
    <p:sldId id="882" r:id="rId33"/>
    <p:sldId id="886" r:id="rId34"/>
    <p:sldId id="887" r:id="rId35"/>
    <p:sldId id="888" r:id="rId36"/>
    <p:sldId id="889" r:id="rId37"/>
    <p:sldId id="890" r:id="rId38"/>
    <p:sldId id="891" r:id="rId39"/>
    <p:sldId id="704" r:id="rId40"/>
    <p:sldId id="749" r:id="rId41"/>
    <p:sldId id="751" r:id="rId42"/>
    <p:sldId id="752" r:id="rId43"/>
    <p:sldId id="753" r:id="rId44"/>
    <p:sldId id="754" r:id="rId45"/>
    <p:sldId id="755" r:id="rId46"/>
    <p:sldId id="756" r:id="rId47"/>
    <p:sldId id="757" r:id="rId48"/>
    <p:sldId id="758" r:id="rId49"/>
    <p:sldId id="759" r:id="rId50"/>
    <p:sldId id="761" r:id="rId51"/>
    <p:sldId id="762" r:id="rId52"/>
    <p:sldId id="763" r:id="rId53"/>
    <p:sldId id="764" r:id="rId54"/>
    <p:sldId id="765" r:id="rId55"/>
    <p:sldId id="800" r:id="rId56"/>
    <p:sldId id="892" r:id="rId57"/>
    <p:sldId id="893" r:id="rId58"/>
    <p:sldId id="894" r:id="rId59"/>
    <p:sldId id="776" r:id="rId60"/>
    <p:sldId id="897" r:id="rId61"/>
    <p:sldId id="898" r:id="rId62"/>
    <p:sldId id="899" r:id="rId63"/>
    <p:sldId id="900" r:id="rId64"/>
    <p:sldId id="901" r:id="rId65"/>
    <p:sldId id="902" r:id="rId66"/>
    <p:sldId id="903" r:id="rId67"/>
    <p:sldId id="904" r:id="rId68"/>
    <p:sldId id="905" r:id="rId69"/>
    <p:sldId id="906" r:id="rId70"/>
    <p:sldId id="907" r:id="rId71"/>
    <p:sldId id="908" r:id="rId72"/>
    <p:sldId id="909" r:id="rId73"/>
    <p:sldId id="910" r:id="rId74"/>
    <p:sldId id="911" r:id="rId75"/>
    <p:sldId id="912" r:id="rId76"/>
    <p:sldId id="913" r:id="rId77"/>
    <p:sldId id="914" r:id="rId78"/>
    <p:sldId id="915" r:id="rId79"/>
    <p:sldId id="916" r:id="rId80"/>
    <p:sldId id="917" r:id="rId81"/>
    <p:sldId id="918" r:id="rId82"/>
    <p:sldId id="919" r:id="rId8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F0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7269" autoAdjust="0"/>
    <p:restoredTop sz="93651" autoAdjust="0"/>
  </p:normalViewPr>
  <p:slideViewPr>
    <p:cSldViewPr showGuides="1">
      <p:cViewPr>
        <p:scale>
          <a:sx n="70" d="100"/>
          <a:sy n="70" d="100"/>
        </p:scale>
        <p:origin x="-720" y="-62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E67CE-06C4-4B06-B9DE-DCA08C7589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F76F6CA-D917-4A53-AD4A-DC59059256B2}">
      <dgm:prSet phldrT="[Κείμενο]"/>
      <dgm:spPr/>
      <dgm:t>
        <a:bodyPr/>
        <a:lstStyle/>
        <a:p>
          <a:r>
            <a:rPr lang="el-GR" dirty="0" smtClean="0"/>
            <a:t>Γένος </a:t>
          </a:r>
        </a:p>
        <a:p>
          <a:r>
            <a:rPr lang="el-GR" dirty="0" smtClean="0"/>
            <a:t> </a:t>
          </a:r>
          <a:endParaRPr lang="el-GR" dirty="0"/>
        </a:p>
      </dgm:t>
    </dgm:pt>
    <dgm:pt modelId="{903DB01C-B84A-4E8E-ACE3-2D0AD0911691}" type="parTrans" cxnId="{F7952E73-2DC0-42FA-B254-F38A393773D1}">
      <dgm:prSet/>
      <dgm:spPr/>
      <dgm:t>
        <a:bodyPr/>
        <a:lstStyle/>
        <a:p>
          <a:endParaRPr lang="el-GR"/>
        </a:p>
      </dgm:t>
    </dgm:pt>
    <dgm:pt modelId="{17655BCD-1FDE-4174-AB02-30428893B01F}" type="sibTrans" cxnId="{F7952E73-2DC0-42FA-B254-F38A393773D1}">
      <dgm:prSet/>
      <dgm:spPr/>
      <dgm:t>
        <a:bodyPr/>
        <a:lstStyle/>
        <a:p>
          <a:endParaRPr lang="el-GR"/>
        </a:p>
      </dgm:t>
    </dgm:pt>
    <dgm:pt modelId="{0F957F6D-C4EA-4223-9076-9FC0DC499613}">
      <dgm:prSet phldrT="[Κείμενο]" custT="1"/>
      <dgm:spPr/>
      <dgm:t>
        <a:bodyPr/>
        <a:lstStyle/>
        <a:p>
          <a:r>
            <a:rPr lang="el-GR" sz="1400" dirty="0" smtClean="0"/>
            <a:t>Ομάδα  διαφορετικών ειδών  οργανισμών με πολλές ομοιότητες  </a:t>
          </a:r>
          <a:endParaRPr lang="el-GR" sz="1400" dirty="0"/>
        </a:p>
      </dgm:t>
    </dgm:pt>
    <dgm:pt modelId="{05168613-89E1-4AB1-8971-C11A3575FF80}" type="parTrans" cxnId="{35A783F7-97C6-4DE8-8334-ABA8395E43CE}">
      <dgm:prSet/>
      <dgm:spPr/>
      <dgm:t>
        <a:bodyPr/>
        <a:lstStyle/>
        <a:p>
          <a:endParaRPr lang="el-GR"/>
        </a:p>
      </dgm:t>
    </dgm:pt>
    <dgm:pt modelId="{E0826A90-E993-441E-9A03-9D2DB785EA97}" type="sibTrans" cxnId="{35A783F7-97C6-4DE8-8334-ABA8395E43CE}">
      <dgm:prSet/>
      <dgm:spPr/>
      <dgm:t>
        <a:bodyPr/>
        <a:lstStyle/>
        <a:p>
          <a:endParaRPr lang="el-GR"/>
        </a:p>
      </dgm:t>
    </dgm:pt>
    <dgm:pt modelId="{9B224EB6-8D27-400A-AC97-610F6E588DBA}">
      <dgm:prSet phldrT="[Κείμενο]"/>
      <dgm:spPr/>
      <dgm:t>
        <a:bodyPr/>
        <a:lstStyle/>
        <a:p>
          <a:r>
            <a:rPr lang="el-GR" dirty="0" smtClean="0"/>
            <a:t>Είδος </a:t>
          </a:r>
        </a:p>
        <a:p>
          <a:r>
            <a:rPr lang="el-GR" dirty="0" smtClean="0"/>
            <a:t>Βασική μονάδα ταξινόμησης</a:t>
          </a:r>
          <a:endParaRPr lang="el-GR" dirty="0"/>
        </a:p>
      </dgm:t>
    </dgm:pt>
    <dgm:pt modelId="{AC73F494-20F3-4CC1-93ED-AAC0E7C7982A}" type="parTrans" cxnId="{F68D993D-FD0A-44C5-ACAA-2DE700E48CDD}">
      <dgm:prSet/>
      <dgm:spPr/>
      <dgm:t>
        <a:bodyPr/>
        <a:lstStyle/>
        <a:p>
          <a:endParaRPr lang="el-GR"/>
        </a:p>
      </dgm:t>
    </dgm:pt>
    <dgm:pt modelId="{EF6F1FAC-22E5-4EA8-BDA1-9270EEBFD6E2}" type="sibTrans" cxnId="{F68D993D-FD0A-44C5-ACAA-2DE700E48CDD}">
      <dgm:prSet/>
      <dgm:spPr/>
      <dgm:t>
        <a:bodyPr/>
        <a:lstStyle/>
        <a:p>
          <a:endParaRPr lang="el-GR"/>
        </a:p>
      </dgm:t>
    </dgm:pt>
    <dgm:pt modelId="{A5B6D541-66E8-47BD-8BEE-8E45C8E77A8D}">
      <dgm:prSet phldrT="[Κείμενο]"/>
      <dgm:spPr/>
      <dgm:t>
        <a:bodyPr/>
        <a:lstStyle/>
        <a:p>
          <a:r>
            <a:rPr lang="el-GR" dirty="0" smtClean="0"/>
            <a:t>Ομάδα συγγενικών οργανισμών με πολλές ομοιότητες και κοινές λειτουργίες</a:t>
          </a:r>
          <a:endParaRPr lang="el-GR" dirty="0"/>
        </a:p>
      </dgm:t>
    </dgm:pt>
    <dgm:pt modelId="{CFAA4542-4AF2-429C-9DEF-24A6239B627F}" type="parTrans" cxnId="{3ECA366D-E2B2-44BB-B53F-2E925E29E92C}">
      <dgm:prSet/>
      <dgm:spPr/>
      <dgm:t>
        <a:bodyPr/>
        <a:lstStyle/>
        <a:p>
          <a:endParaRPr lang="el-GR"/>
        </a:p>
      </dgm:t>
    </dgm:pt>
    <dgm:pt modelId="{09744FFA-3E25-4306-93A9-78057EA2BDD1}" type="sibTrans" cxnId="{3ECA366D-E2B2-44BB-B53F-2E925E29E92C}">
      <dgm:prSet/>
      <dgm:spPr/>
      <dgm:t>
        <a:bodyPr/>
        <a:lstStyle/>
        <a:p>
          <a:endParaRPr lang="el-GR"/>
        </a:p>
      </dgm:t>
    </dgm:pt>
    <dgm:pt modelId="{2DEEF926-6C6C-4D69-8C31-08C74AD57E48}">
      <dgm:prSet phldrT="[Κείμενο]"/>
      <dgm:spPr/>
      <dgm:t>
        <a:bodyPr/>
        <a:lstStyle/>
        <a:p>
          <a:r>
            <a:rPr lang="el-GR" dirty="0" smtClean="0"/>
            <a:t>Στέλεχος </a:t>
          </a:r>
          <a:endParaRPr lang="el-GR" dirty="0"/>
        </a:p>
      </dgm:t>
    </dgm:pt>
    <dgm:pt modelId="{707CB7B1-33D9-4C74-B65E-855477C45740}" type="parTrans" cxnId="{A57320FE-DF4C-42F1-9A3E-288B7FAE65FC}">
      <dgm:prSet/>
      <dgm:spPr/>
      <dgm:t>
        <a:bodyPr/>
        <a:lstStyle/>
        <a:p>
          <a:endParaRPr lang="el-GR"/>
        </a:p>
      </dgm:t>
    </dgm:pt>
    <dgm:pt modelId="{5A4AFF99-2F4D-4027-BDBF-529619233FBC}" type="sibTrans" cxnId="{A57320FE-DF4C-42F1-9A3E-288B7FAE65FC}">
      <dgm:prSet/>
      <dgm:spPr/>
      <dgm:t>
        <a:bodyPr/>
        <a:lstStyle/>
        <a:p>
          <a:endParaRPr lang="el-GR"/>
        </a:p>
      </dgm:t>
    </dgm:pt>
    <dgm:pt modelId="{8575414C-A4FC-4D72-BE1B-D99B87DC888A}">
      <dgm:prSet phldrT="[Κείμενο]"/>
      <dgm:spPr/>
      <dgm:t>
        <a:bodyPr/>
        <a:lstStyle/>
        <a:p>
          <a:r>
            <a:rPr lang="el-GR" dirty="0" smtClean="0"/>
            <a:t>Σύνολο μικροβίων καθαρής καλλιέργειας (καλλιέργεια από μία μόνο αποικία)</a:t>
          </a:r>
          <a:endParaRPr lang="el-GR" dirty="0"/>
        </a:p>
      </dgm:t>
    </dgm:pt>
    <dgm:pt modelId="{C50C3418-09A3-477F-98D1-EF3239CEC2D9}" type="parTrans" cxnId="{009D4DDA-7688-4F6C-9DCE-93C6639AD3EC}">
      <dgm:prSet/>
      <dgm:spPr/>
      <dgm:t>
        <a:bodyPr/>
        <a:lstStyle/>
        <a:p>
          <a:endParaRPr lang="el-GR"/>
        </a:p>
      </dgm:t>
    </dgm:pt>
    <dgm:pt modelId="{C4A055A5-65B7-47E5-B12C-F475D96856DD}" type="sibTrans" cxnId="{009D4DDA-7688-4F6C-9DCE-93C6639AD3EC}">
      <dgm:prSet/>
      <dgm:spPr/>
      <dgm:t>
        <a:bodyPr/>
        <a:lstStyle/>
        <a:p>
          <a:endParaRPr lang="el-GR"/>
        </a:p>
      </dgm:t>
    </dgm:pt>
    <dgm:pt modelId="{080FB9AE-1B37-4F28-97CE-EF145E209662}">
      <dgm:prSet phldrT="[Κείμενο]"/>
      <dgm:spPr/>
      <dgm:t>
        <a:bodyPr/>
        <a:lstStyle/>
        <a:p>
          <a:r>
            <a:rPr lang="el-GR" dirty="0" smtClean="0"/>
            <a:t>Στελέχη του ίδιου είδους που εμφανίζουν κάποια ιδιαίτερα φαινοτυπικά χαρακτηριστικά αποτελούν ένα </a:t>
          </a:r>
          <a:r>
            <a:rPr lang="el-GR" b="1" dirty="0" smtClean="0"/>
            <a:t>υποείδος</a:t>
          </a:r>
          <a:endParaRPr lang="el-GR" dirty="0"/>
        </a:p>
      </dgm:t>
    </dgm:pt>
    <dgm:pt modelId="{ED4C29BB-B601-4377-8674-214C79F04EA0}" type="parTrans" cxnId="{5675710D-4A52-44B4-A984-3AB6232DE78E}">
      <dgm:prSet/>
      <dgm:spPr/>
      <dgm:t>
        <a:bodyPr/>
        <a:lstStyle/>
        <a:p>
          <a:endParaRPr lang="el-GR"/>
        </a:p>
      </dgm:t>
    </dgm:pt>
    <dgm:pt modelId="{233A9CDA-F143-4AAD-A696-93B18E6DB01C}" type="sibTrans" cxnId="{5675710D-4A52-44B4-A984-3AB6232DE78E}">
      <dgm:prSet/>
      <dgm:spPr/>
      <dgm:t>
        <a:bodyPr/>
        <a:lstStyle/>
        <a:p>
          <a:endParaRPr lang="el-GR"/>
        </a:p>
      </dgm:t>
    </dgm:pt>
    <dgm:pt modelId="{37F19C89-32A2-47EC-A4B8-AC5D8172EBD6}">
      <dgm:prSet phldrT="[Κείμενο]"/>
      <dgm:spPr/>
      <dgm:t>
        <a:bodyPr/>
        <a:lstStyle/>
        <a:p>
          <a:r>
            <a:rPr lang="el-GR" dirty="0" smtClean="0"/>
            <a:t> Οι οργανισμοί του ίδιου είδους εμφανίζουν μεγάλη ομολογία στο γενετικό τους υλικό </a:t>
          </a:r>
          <a:endParaRPr lang="el-GR" dirty="0"/>
        </a:p>
      </dgm:t>
    </dgm:pt>
    <dgm:pt modelId="{DE01C0E1-C767-4E84-9B06-3D91669C3804}" type="parTrans" cxnId="{6B0E7CC9-009A-46A6-B4A9-5BB7FB873C20}">
      <dgm:prSet/>
      <dgm:spPr/>
      <dgm:t>
        <a:bodyPr/>
        <a:lstStyle/>
        <a:p>
          <a:endParaRPr lang="el-GR"/>
        </a:p>
      </dgm:t>
    </dgm:pt>
    <dgm:pt modelId="{9D09B7C0-3260-49D7-A773-81BEF87DD66B}" type="sibTrans" cxnId="{6B0E7CC9-009A-46A6-B4A9-5BB7FB873C20}">
      <dgm:prSet/>
      <dgm:spPr/>
      <dgm:t>
        <a:bodyPr/>
        <a:lstStyle/>
        <a:p>
          <a:endParaRPr lang="el-GR"/>
        </a:p>
      </dgm:t>
    </dgm:pt>
    <dgm:pt modelId="{FE607982-D7CC-4DB0-B61E-4E1CFD226727}" type="pres">
      <dgm:prSet presAssocID="{89AE67CE-06C4-4B06-B9DE-DCA08C758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62A0DB3-F8B9-4789-9897-18F882F6F347}" type="pres">
      <dgm:prSet presAssocID="{DF76F6CA-D917-4A53-AD4A-DC59059256B2}" presName="composite" presStyleCnt="0"/>
      <dgm:spPr/>
    </dgm:pt>
    <dgm:pt modelId="{E7F13B00-E77F-423E-88FB-73DD8038EB69}" type="pres">
      <dgm:prSet presAssocID="{DF76F6CA-D917-4A53-AD4A-DC59059256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CEDD13-FA19-4D25-982D-7737F66CE7E5}" type="pres">
      <dgm:prSet presAssocID="{DF76F6CA-D917-4A53-AD4A-DC59059256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45C7BE-9877-457A-BFA5-ED2A613F685F}" type="pres">
      <dgm:prSet presAssocID="{17655BCD-1FDE-4174-AB02-30428893B01F}" presName="space" presStyleCnt="0"/>
      <dgm:spPr/>
    </dgm:pt>
    <dgm:pt modelId="{917A5BAF-1B56-414B-A880-698D5233DA8C}" type="pres">
      <dgm:prSet presAssocID="{9B224EB6-8D27-400A-AC97-610F6E588DBA}" presName="composite" presStyleCnt="0"/>
      <dgm:spPr/>
    </dgm:pt>
    <dgm:pt modelId="{9716BF67-6EBC-4D3A-AAC8-A1D954F72BD9}" type="pres">
      <dgm:prSet presAssocID="{9B224EB6-8D27-400A-AC97-610F6E588D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886331-FC9D-4624-9FED-E42E3BF71D6A}" type="pres">
      <dgm:prSet presAssocID="{9B224EB6-8D27-400A-AC97-610F6E588DB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9C272A-9AE9-49C7-B06B-33E488087994}" type="pres">
      <dgm:prSet presAssocID="{EF6F1FAC-22E5-4EA8-BDA1-9270EEBFD6E2}" presName="space" presStyleCnt="0"/>
      <dgm:spPr/>
    </dgm:pt>
    <dgm:pt modelId="{51E1080E-235C-4B86-A487-C549E26A9FA4}" type="pres">
      <dgm:prSet presAssocID="{2DEEF926-6C6C-4D69-8C31-08C74AD57E48}" presName="composite" presStyleCnt="0"/>
      <dgm:spPr/>
    </dgm:pt>
    <dgm:pt modelId="{C9CBA59F-5ECE-40AD-9946-76851C8457BC}" type="pres">
      <dgm:prSet presAssocID="{2DEEF926-6C6C-4D69-8C31-08C74AD57E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43B05A-3220-4787-8CDC-06355B13BC38}" type="pres">
      <dgm:prSet presAssocID="{2DEEF926-6C6C-4D69-8C31-08C74AD57E4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9D4DDA-7688-4F6C-9DCE-93C6639AD3EC}" srcId="{2DEEF926-6C6C-4D69-8C31-08C74AD57E48}" destId="{8575414C-A4FC-4D72-BE1B-D99B87DC888A}" srcOrd="0" destOrd="0" parTransId="{C50C3418-09A3-477F-98D1-EF3239CEC2D9}" sibTransId="{C4A055A5-65B7-47E5-B12C-F475D96856DD}"/>
    <dgm:cxn modelId="{6B0E7CC9-009A-46A6-B4A9-5BB7FB873C20}" srcId="{9B224EB6-8D27-400A-AC97-610F6E588DBA}" destId="{37F19C89-32A2-47EC-A4B8-AC5D8172EBD6}" srcOrd="1" destOrd="0" parTransId="{DE01C0E1-C767-4E84-9B06-3D91669C3804}" sibTransId="{9D09B7C0-3260-49D7-A773-81BEF87DD66B}"/>
    <dgm:cxn modelId="{03D60974-C105-484E-A143-AC2AABDB5466}" type="presOf" srcId="{9B224EB6-8D27-400A-AC97-610F6E588DBA}" destId="{9716BF67-6EBC-4D3A-AAC8-A1D954F72BD9}" srcOrd="0" destOrd="0" presId="urn:microsoft.com/office/officeart/2005/8/layout/hList1"/>
    <dgm:cxn modelId="{5B75FFAA-15A7-481C-9915-01F6780AB1D4}" type="presOf" srcId="{080FB9AE-1B37-4F28-97CE-EF145E209662}" destId="{7243B05A-3220-4787-8CDC-06355B13BC38}" srcOrd="0" destOrd="1" presId="urn:microsoft.com/office/officeart/2005/8/layout/hList1"/>
    <dgm:cxn modelId="{5EC6ECD1-C932-4900-87C0-48C21E212AA3}" type="presOf" srcId="{A5B6D541-66E8-47BD-8BEE-8E45C8E77A8D}" destId="{CB886331-FC9D-4624-9FED-E42E3BF71D6A}" srcOrd="0" destOrd="0" presId="urn:microsoft.com/office/officeart/2005/8/layout/hList1"/>
    <dgm:cxn modelId="{17B42A7D-CC6E-447B-8743-744B7A9C39C6}" type="presOf" srcId="{2DEEF926-6C6C-4D69-8C31-08C74AD57E48}" destId="{C9CBA59F-5ECE-40AD-9946-76851C8457BC}" srcOrd="0" destOrd="0" presId="urn:microsoft.com/office/officeart/2005/8/layout/hList1"/>
    <dgm:cxn modelId="{2276F3A6-D8C6-41F8-A908-03F997A3EA1F}" type="presOf" srcId="{37F19C89-32A2-47EC-A4B8-AC5D8172EBD6}" destId="{CB886331-FC9D-4624-9FED-E42E3BF71D6A}" srcOrd="0" destOrd="1" presId="urn:microsoft.com/office/officeart/2005/8/layout/hList1"/>
    <dgm:cxn modelId="{B48BFB52-3F06-4503-80BB-5DB51687A0B4}" type="presOf" srcId="{0F957F6D-C4EA-4223-9076-9FC0DC499613}" destId="{A6CEDD13-FA19-4D25-982D-7737F66CE7E5}" srcOrd="0" destOrd="0" presId="urn:microsoft.com/office/officeart/2005/8/layout/hList1"/>
    <dgm:cxn modelId="{84528C9E-DB05-4048-B12F-1450F497E4E2}" type="presOf" srcId="{DF76F6CA-D917-4A53-AD4A-DC59059256B2}" destId="{E7F13B00-E77F-423E-88FB-73DD8038EB69}" srcOrd="0" destOrd="0" presId="urn:microsoft.com/office/officeart/2005/8/layout/hList1"/>
    <dgm:cxn modelId="{60BD8E69-D133-4895-9E39-624ED183EC72}" type="presOf" srcId="{8575414C-A4FC-4D72-BE1B-D99B87DC888A}" destId="{7243B05A-3220-4787-8CDC-06355B13BC38}" srcOrd="0" destOrd="0" presId="urn:microsoft.com/office/officeart/2005/8/layout/hList1"/>
    <dgm:cxn modelId="{F68D993D-FD0A-44C5-ACAA-2DE700E48CDD}" srcId="{89AE67CE-06C4-4B06-B9DE-DCA08C7589D4}" destId="{9B224EB6-8D27-400A-AC97-610F6E588DBA}" srcOrd="1" destOrd="0" parTransId="{AC73F494-20F3-4CC1-93ED-AAC0E7C7982A}" sibTransId="{EF6F1FAC-22E5-4EA8-BDA1-9270EEBFD6E2}"/>
    <dgm:cxn modelId="{3ECA366D-E2B2-44BB-B53F-2E925E29E92C}" srcId="{9B224EB6-8D27-400A-AC97-610F6E588DBA}" destId="{A5B6D541-66E8-47BD-8BEE-8E45C8E77A8D}" srcOrd="0" destOrd="0" parTransId="{CFAA4542-4AF2-429C-9DEF-24A6239B627F}" sibTransId="{09744FFA-3E25-4306-93A9-78057EA2BDD1}"/>
    <dgm:cxn modelId="{5675710D-4A52-44B4-A984-3AB6232DE78E}" srcId="{2DEEF926-6C6C-4D69-8C31-08C74AD57E48}" destId="{080FB9AE-1B37-4F28-97CE-EF145E209662}" srcOrd="1" destOrd="0" parTransId="{ED4C29BB-B601-4377-8674-214C79F04EA0}" sibTransId="{233A9CDA-F143-4AAD-A696-93B18E6DB01C}"/>
    <dgm:cxn modelId="{F7952E73-2DC0-42FA-B254-F38A393773D1}" srcId="{89AE67CE-06C4-4B06-B9DE-DCA08C7589D4}" destId="{DF76F6CA-D917-4A53-AD4A-DC59059256B2}" srcOrd="0" destOrd="0" parTransId="{903DB01C-B84A-4E8E-ACE3-2D0AD0911691}" sibTransId="{17655BCD-1FDE-4174-AB02-30428893B01F}"/>
    <dgm:cxn modelId="{A57320FE-DF4C-42F1-9A3E-288B7FAE65FC}" srcId="{89AE67CE-06C4-4B06-B9DE-DCA08C7589D4}" destId="{2DEEF926-6C6C-4D69-8C31-08C74AD57E48}" srcOrd="2" destOrd="0" parTransId="{707CB7B1-33D9-4C74-B65E-855477C45740}" sibTransId="{5A4AFF99-2F4D-4027-BDBF-529619233FBC}"/>
    <dgm:cxn modelId="{2E72BC56-B674-43E4-9B23-52AA5795E1DE}" type="presOf" srcId="{89AE67CE-06C4-4B06-B9DE-DCA08C7589D4}" destId="{FE607982-D7CC-4DB0-B61E-4E1CFD226727}" srcOrd="0" destOrd="0" presId="urn:microsoft.com/office/officeart/2005/8/layout/hList1"/>
    <dgm:cxn modelId="{35A783F7-97C6-4DE8-8334-ABA8395E43CE}" srcId="{DF76F6CA-D917-4A53-AD4A-DC59059256B2}" destId="{0F957F6D-C4EA-4223-9076-9FC0DC499613}" srcOrd="0" destOrd="0" parTransId="{05168613-89E1-4AB1-8971-C11A3575FF80}" sibTransId="{E0826A90-E993-441E-9A03-9D2DB785EA97}"/>
    <dgm:cxn modelId="{900FC8E8-BCC7-4689-8C86-A100ED0455BC}" type="presParOf" srcId="{FE607982-D7CC-4DB0-B61E-4E1CFD226727}" destId="{262A0DB3-F8B9-4789-9897-18F882F6F347}" srcOrd="0" destOrd="0" presId="urn:microsoft.com/office/officeart/2005/8/layout/hList1"/>
    <dgm:cxn modelId="{87185B48-18B8-4A8E-BD50-D8DE5A62751A}" type="presParOf" srcId="{262A0DB3-F8B9-4789-9897-18F882F6F347}" destId="{E7F13B00-E77F-423E-88FB-73DD8038EB69}" srcOrd="0" destOrd="0" presId="urn:microsoft.com/office/officeart/2005/8/layout/hList1"/>
    <dgm:cxn modelId="{8EF5F3D6-A6C5-454B-A1B0-2EC26402E464}" type="presParOf" srcId="{262A0DB3-F8B9-4789-9897-18F882F6F347}" destId="{A6CEDD13-FA19-4D25-982D-7737F66CE7E5}" srcOrd="1" destOrd="0" presId="urn:microsoft.com/office/officeart/2005/8/layout/hList1"/>
    <dgm:cxn modelId="{815BDEFB-F2A8-479B-B122-0B3986E09DB0}" type="presParOf" srcId="{FE607982-D7CC-4DB0-B61E-4E1CFD226727}" destId="{1F45C7BE-9877-457A-BFA5-ED2A613F685F}" srcOrd="1" destOrd="0" presId="urn:microsoft.com/office/officeart/2005/8/layout/hList1"/>
    <dgm:cxn modelId="{54CD8822-1F59-4A05-95CB-8B9F278D9D93}" type="presParOf" srcId="{FE607982-D7CC-4DB0-B61E-4E1CFD226727}" destId="{917A5BAF-1B56-414B-A880-698D5233DA8C}" srcOrd="2" destOrd="0" presId="urn:microsoft.com/office/officeart/2005/8/layout/hList1"/>
    <dgm:cxn modelId="{89440716-85D0-4CA9-BF66-737311B8A77F}" type="presParOf" srcId="{917A5BAF-1B56-414B-A880-698D5233DA8C}" destId="{9716BF67-6EBC-4D3A-AAC8-A1D954F72BD9}" srcOrd="0" destOrd="0" presId="urn:microsoft.com/office/officeart/2005/8/layout/hList1"/>
    <dgm:cxn modelId="{554EE106-0DF0-43EE-85FA-A00436FAFDE7}" type="presParOf" srcId="{917A5BAF-1B56-414B-A880-698D5233DA8C}" destId="{CB886331-FC9D-4624-9FED-E42E3BF71D6A}" srcOrd="1" destOrd="0" presId="urn:microsoft.com/office/officeart/2005/8/layout/hList1"/>
    <dgm:cxn modelId="{F867B6D8-7302-4205-BF56-CCC8A9F4D72E}" type="presParOf" srcId="{FE607982-D7CC-4DB0-B61E-4E1CFD226727}" destId="{859C272A-9AE9-49C7-B06B-33E488087994}" srcOrd="3" destOrd="0" presId="urn:microsoft.com/office/officeart/2005/8/layout/hList1"/>
    <dgm:cxn modelId="{FB2E140A-A581-4CD0-95CE-1713C521FB9A}" type="presParOf" srcId="{FE607982-D7CC-4DB0-B61E-4E1CFD226727}" destId="{51E1080E-235C-4B86-A487-C549E26A9FA4}" srcOrd="4" destOrd="0" presId="urn:microsoft.com/office/officeart/2005/8/layout/hList1"/>
    <dgm:cxn modelId="{D98CB3D6-54E6-452B-9FC4-98C4B18296A0}" type="presParOf" srcId="{51E1080E-235C-4B86-A487-C549E26A9FA4}" destId="{C9CBA59F-5ECE-40AD-9946-76851C8457BC}" srcOrd="0" destOrd="0" presId="urn:microsoft.com/office/officeart/2005/8/layout/hList1"/>
    <dgm:cxn modelId="{1C8AEAFE-5C76-4C46-B1C8-238F5FA6DE0C}" type="presParOf" srcId="{51E1080E-235C-4B86-A487-C549E26A9FA4}" destId="{7243B05A-3220-4787-8CDC-06355B13BC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889A75-DB0D-4FAA-8777-9BF4F86077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47DF255-F43F-410F-8AEA-181C74992833}">
      <dgm:prSet phldrT="[Κείμενο]" custT="1"/>
      <dgm:spPr/>
      <dgm:t>
        <a:bodyPr/>
        <a:lstStyle/>
        <a:p>
          <a:r>
            <a:rPr lang="el-GR" sz="1600" dirty="0" smtClean="0"/>
            <a:t>Ο ασθενής είναι καθιστός  σε περιοχή με καλό φωτισμό.   Η χρήση γλωσσοπίεστρου βοηθάει στην καλύτερη επισκόπηση της περιοχής.  </a:t>
          </a:r>
          <a:endParaRPr lang="el-GR" sz="1600" dirty="0"/>
        </a:p>
      </dgm:t>
    </dgm:pt>
    <dgm:pt modelId="{556AF7BA-68E9-436B-B2A8-8EB6576399DD}" type="parTrans" cxnId="{5C3EDAA7-1328-4832-9CBD-1B548D9FE002}">
      <dgm:prSet/>
      <dgm:spPr/>
      <dgm:t>
        <a:bodyPr/>
        <a:lstStyle/>
        <a:p>
          <a:endParaRPr lang="el-GR"/>
        </a:p>
      </dgm:t>
    </dgm:pt>
    <dgm:pt modelId="{C1E0BA06-C6E9-4E52-9F3B-0BF92F365EF8}" type="sibTrans" cxnId="{5C3EDAA7-1328-4832-9CBD-1B548D9FE002}">
      <dgm:prSet/>
      <dgm:spPr/>
      <dgm:t>
        <a:bodyPr/>
        <a:lstStyle/>
        <a:p>
          <a:endParaRPr lang="el-GR"/>
        </a:p>
      </dgm:t>
    </dgm:pt>
    <dgm:pt modelId="{8C590C33-0733-4BDF-874D-512394DCF60D}">
      <dgm:prSet phldrT="[Κείμενο]" custT="1"/>
      <dgm:spPr/>
      <dgm:t>
        <a:bodyPr/>
        <a:lstStyle/>
        <a:p>
          <a:r>
            <a:rPr lang="el-GR" sz="1600" dirty="0" smtClean="0"/>
            <a:t>Η συλλογή γίνεται με βαμβακοφόρο στυλεό με περιστροφικές κινήσεις από την περιοχή της βλάβης.  Οι κινήσεις πρέπει να είναι γρήγορες για να αποφευχθεί ο κίνδυνο εμετού από το άρρωστο </a:t>
          </a:r>
          <a:endParaRPr lang="el-GR" sz="1600" dirty="0"/>
        </a:p>
      </dgm:t>
    </dgm:pt>
    <dgm:pt modelId="{2E76F3DB-73BC-4F9F-9EA6-A1F6FCB9D7B8}" type="parTrans" cxnId="{2114DA9F-C5F5-4069-A033-7A3ED83622E2}">
      <dgm:prSet/>
      <dgm:spPr/>
      <dgm:t>
        <a:bodyPr/>
        <a:lstStyle/>
        <a:p>
          <a:endParaRPr lang="el-GR"/>
        </a:p>
      </dgm:t>
    </dgm:pt>
    <dgm:pt modelId="{72185ADE-7060-4202-9ECF-F9E966855F72}" type="sibTrans" cxnId="{2114DA9F-C5F5-4069-A033-7A3ED83622E2}">
      <dgm:prSet/>
      <dgm:spPr/>
      <dgm:t>
        <a:bodyPr/>
        <a:lstStyle/>
        <a:p>
          <a:endParaRPr lang="el-GR"/>
        </a:p>
      </dgm:t>
    </dgm:pt>
    <dgm:pt modelId="{7197091A-9CA8-4B06-987B-EEBB80A6D120}">
      <dgm:prSet phldrT="[Κείμενο]" custT="1"/>
      <dgm:spPr/>
      <dgm:t>
        <a:bodyPr/>
        <a:lstStyle/>
        <a:p>
          <a:r>
            <a:rPr lang="el-GR" sz="1600" dirty="0" smtClean="0"/>
            <a:t>Τα μικρά παιδιά είναι καλύτερα να κάθονται στα γόνατα ενός τρίτου προσώπου και να ακινητοποιούνται </a:t>
          </a:r>
          <a:endParaRPr lang="el-GR" sz="1600" dirty="0"/>
        </a:p>
      </dgm:t>
    </dgm:pt>
    <dgm:pt modelId="{86F5FE89-1011-460C-A0DE-0C316F65D078}" type="parTrans" cxnId="{F0709A68-DC25-4833-9EE4-6EBBCBE9C0AD}">
      <dgm:prSet/>
      <dgm:spPr/>
      <dgm:t>
        <a:bodyPr/>
        <a:lstStyle/>
        <a:p>
          <a:endParaRPr lang="el-GR"/>
        </a:p>
      </dgm:t>
    </dgm:pt>
    <dgm:pt modelId="{B08AA978-EDE5-4FDF-B4ED-8D8404A2C032}" type="sibTrans" cxnId="{F0709A68-DC25-4833-9EE4-6EBBCBE9C0AD}">
      <dgm:prSet/>
      <dgm:spPr/>
      <dgm:t>
        <a:bodyPr/>
        <a:lstStyle/>
        <a:p>
          <a:endParaRPr lang="el-GR"/>
        </a:p>
      </dgm:t>
    </dgm:pt>
    <dgm:pt modelId="{D8D57FC4-CD59-4376-AFCC-8D3AD7ED7115}" type="pres">
      <dgm:prSet presAssocID="{4A889A75-DB0D-4FAA-8777-9BF4F86077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0AC4B5-547C-4420-AFB1-A60AC3F8E6B4}" type="pres">
      <dgm:prSet presAssocID="{347DF255-F43F-410F-8AEA-181C74992833}" presName="parentLin" presStyleCnt="0"/>
      <dgm:spPr/>
    </dgm:pt>
    <dgm:pt modelId="{5CE47B5E-FBFD-4479-8AF0-7A0847ACB43E}" type="pres">
      <dgm:prSet presAssocID="{347DF255-F43F-410F-8AEA-181C7499283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E485F974-7B28-44B5-89E2-79826CD9DC5B}" type="pres">
      <dgm:prSet presAssocID="{347DF255-F43F-410F-8AEA-181C749928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D8AAE1-082D-4D4B-8E32-E63351263ED2}" type="pres">
      <dgm:prSet presAssocID="{347DF255-F43F-410F-8AEA-181C74992833}" presName="negativeSpace" presStyleCnt="0"/>
      <dgm:spPr/>
    </dgm:pt>
    <dgm:pt modelId="{C28F2CF9-AA12-4446-8DE0-7E3C2AB7D787}" type="pres">
      <dgm:prSet presAssocID="{347DF255-F43F-410F-8AEA-181C74992833}" presName="childText" presStyleLbl="conFgAcc1" presStyleIdx="0" presStyleCnt="3">
        <dgm:presLayoutVars>
          <dgm:bulletEnabled val="1"/>
        </dgm:presLayoutVars>
      </dgm:prSet>
      <dgm:spPr/>
    </dgm:pt>
    <dgm:pt modelId="{A16F58BF-4604-4140-A9E6-CEAFA0E9968C}" type="pres">
      <dgm:prSet presAssocID="{C1E0BA06-C6E9-4E52-9F3B-0BF92F365EF8}" presName="spaceBetweenRectangles" presStyleCnt="0"/>
      <dgm:spPr/>
    </dgm:pt>
    <dgm:pt modelId="{8ECDFCAA-03EF-4291-AEA9-D7353AAEDD89}" type="pres">
      <dgm:prSet presAssocID="{8C590C33-0733-4BDF-874D-512394DCF60D}" presName="parentLin" presStyleCnt="0"/>
      <dgm:spPr/>
    </dgm:pt>
    <dgm:pt modelId="{1F17FDC5-2CF5-4945-9B9E-D810FDD66987}" type="pres">
      <dgm:prSet presAssocID="{8C590C33-0733-4BDF-874D-512394DCF60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AF82D01F-99C7-41E9-90D0-F67528349118}" type="pres">
      <dgm:prSet presAssocID="{8C590C33-0733-4BDF-874D-512394DCF6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A17B3C-A97D-4B65-823D-A9DC725908D9}" type="pres">
      <dgm:prSet presAssocID="{8C590C33-0733-4BDF-874D-512394DCF60D}" presName="negativeSpace" presStyleCnt="0"/>
      <dgm:spPr/>
    </dgm:pt>
    <dgm:pt modelId="{8DBDC586-67EC-416C-A941-57C23BF9C311}" type="pres">
      <dgm:prSet presAssocID="{8C590C33-0733-4BDF-874D-512394DCF60D}" presName="childText" presStyleLbl="conFgAcc1" presStyleIdx="1" presStyleCnt="3">
        <dgm:presLayoutVars>
          <dgm:bulletEnabled val="1"/>
        </dgm:presLayoutVars>
      </dgm:prSet>
      <dgm:spPr/>
    </dgm:pt>
    <dgm:pt modelId="{51B2FDDB-C7BF-4F31-81DF-6D8DF32D12E7}" type="pres">
      <dgm:prSet presAssocID="{72185ADE-7060-4202-9ECF-F9E966855F72}" presName="spaceBetweenRectangles" presStyleCnt="0"/>
      <dgm:spPr/>
    </dgm:pt>
    <dgm:pt modelId="{EEFB69B3-24E8-484B-ADAD-6C8722EC370D}" type="pres">
      <dgm:prSet presAssocID="{7197091A-9CA8-4B06-987B-EEBB80A6D120}" presName="parentLin" presStyleCnt="0"/>
      <dgm:spPr/>
    </dgm:pt>
    <dgm:pt modelId="{44115169-1D18-4D77-A5C0-E6EA7464044F}" type="pres">
      <dgm:prSet presAssocID="{7197091A-9CA8-4B06-987B-EEBB80A6D120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1FDFD3E0-627F-4DBA-A971-C447698154F6}" type="pres">
      <dgm:prSet presAssocID="{7197091A-9CA8-4B06-987B-EEBB80A6D1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07731E-B020-443B-AD26-C60938C1D415}" type="pres">
      <dgm:prSet presAssocID="{7197091A-9CA8-4B06-987B-EEBB80A6D120}" presName="negativeSpace" presStyleCnt="0"/>
      <dgm:spPr/>
    </dgm:pt>
    <dgm:pt modelId="{8F3D180D-9649-4164-A87B-62D6F46520A9}" type="pres">
      <dgm:prSet presAssocID="{7197091A-9CA8-4B06-987B-EEBB80A6D1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FC47DC0-1640-4834-A211-9EFAB21CE43D}" type="presOf" srcId="{4A889A75-DB0D-4FAA-8777-9BF4F86077DD}" destId="{D8D57FC4-CD59-4376-AFCC-8D3AD7ED7115}" srcOrd="0" destOrd="0" presId="urn:microsoft.com/office/officeart/2005/8/layout/list1"/>
    <dgm:cxn modelId="{37867BC6-98CB-4E69-BFEA-35D6073DCFB4}" type="presOf" srcId="{347DF255-F43F-410F-8AEA-181C74992833}" destId="{E485F974-7B28-44B5-89E2-79826CD9DC5B}" srcOrd="1" destOrd="0" presId="urn:microsoft.com/office/officeart/2005/8/layout/list1"/>
    <dgm:cxn modelId="{432F071C-6A98-4399-A899-C526D312D30D}" type="presOf" srcId="{7197091A-9CA8-4B06-987B-EEBB80A6D120}" destId="{44115169-1D18-4D77-A5C0-E6EA7464044F}" srcOrd="0" destOrd="0" presId="urn:microsoft.com/office/officeart/2005/8/layout/list1"/>
    <dgm:cxn modelId="{5C3EDAA7-1328-4832-9CBD-1B548D9FE002}" srcId="{4A889A75-DB0D-4FAA-8777-9BF4F86077DD}" destId="{347DF255-F43F-410F-8AEA-181C74992833}" srcOrd="0" destOrd="0" parTransId="{556AF7BA-68E9-436B-B2A8-8EB6576399DD}" sibTransId="{C1E0BA06-C6E9-4E52-9F3B-0BF92F365EF8}"/>
    <dgm:cxn modelId="{AD3231D3-E25D-483A-A78B-1B62416724A8}" type="presOf" srcId="{8C590C33-0733-4BDF-874D-512394DCF60D}" destId="{AF82D01F-99C7-41E9-90D0-F67528349118}" srcOrd="1" destOrd="0" presId="urn:microsoft.com/office/officeart/2005/8/layout/list1"/>
    <dgm:cxn modelId="{EB8C90B4-BD29-492E-8218-4EA2E957F78F}" type="presOf" srcId="{7197091A-9CA8-4B06-987B-EEBB80A6D120}" destId="{1FDFD3E0-627F-4DBA-A971-C447698154F6}" srcOrd="1" destOrd="0" presId="urn:microsoft.com/office/officeart/2005/8/layout/list1"/>
    <dgm:cxn modelId="{2114DA9F-C5F5-4069-A033-7A3ED83622E2}" srcId="{4A889A75-DB0D-4FAA-8777-9BF4F86077DD}" destId="{8C590C33-0733-4BDF-874D-512394DCF60D}" srcOrd="1" destOrd="0" parTransId="{2E76F3DB-73BC-4F9F-9EA6-A1F6FCB9D7B8}" sibTransId="{72185ADE-7060-4202-9ECF-F9E966855F72}"/>
    <dgm:cxn modelId="{077809D6-D736-418E-A236-30791ABCF9E7}" type="presOf" srcId="{347DF255-F43F-410F-8AEA-181C74992833}" destId="{5CE47B5E-FBFD-4479-8AF0-7A0847ACB43E}" srcOrd="0" destOrd="0" presId="urn:microsoft.com/office/officeart/2005/8/layout/list1"/>
    <dgm:cxn modelId="{906D230A-C567-4754-88ED-D664CE5A7CC2}" type="presOf" srcId="{8C590C33-0733-4BDF-874D-512394DCF60D}" destId="{1F17FDC5-2CF5-4945-9B9E-D810FDD66987}" srcOrd="0" destOrd="0" presId="urn:microsoft.com/office/officeart/2005/8/layout/list1"/>
    <dgm:cxn modelId="{F0709A68-DC25-4833-9EE4-6EBBCBE9C0AD}" srcId="{4A889A75-DB0D-4FAA-8777-9BF4F86077DD}" destId="{7197091A-9CA8-4B06-987B-EEBB80A6D120}" srcOrd="2" destOrd="0" parTransId="{86F5FE89-1011-460C-A0DE-0C316F65D078}" sibTransId="{B08AA978-EDE5-4FDF-B4ED-8D8404A2C032}"/>
    <dgm:cxn modelId="{57064BAC-4A77-42B0-9139-8F06E06A5DBE}" type="presParOf" srcId="{D8D57FC4-CD59-4376-AFCC-8D3AD7ED7115}" destId="{C00AC4B5-547C-4420-AFB1-A60AC3F8E6B4}" srcOrd="0" destOrd="0" presId="urn:microsoft.com/office/officeart/2005/8/layout/list1"/>
    <dgm:cxn modelId="{FE9515BD-150A-4FF2-A48B-152B35AD180F}" type="presParOf" srcId="{C00AC4B5-547C-4420-AFB1-A60AC3F8E6B4}" destId="{5CE47B5E-FBFD-4479-8AF0-7A0847ACB43E}" srcOrd="0" destOrd="0" presId="urn:microsoft.com/office/officeart/2005/8/layout/list1"/>
    <dgm:cxn modelId="{1F54A5AA-7AB7-4EBC-B4D1-1DAC79EA64EA}" type="presParOf" srcId="{C00AC4B5-547C-4420-AFB1-A60AC3F8E6B4}" destId="{E485F974-7B28-44B5-89E2-79826CD9DC5B}" srcOrd="1" destOrd="0" presId="urn:microsoft.com/office/officeart/2005/8/layout/list1"/>
    <dgm:cxn modelId="{48694357-A0C2-47EE-A1F0-538C2A7D0029}" type="presParOf" srcId="{D8D57FC4-CD59-4376-AFCC-8D3AD7ED7115}" destId="{CDD8AAE1-082D-4D4B-8E32-E63351263ED2}" srcOrd="1" destOrd="0" presId="urn:microsoft.com/office/officeart/2005/8/layout/list1"/>
    <dgm:cxn modelId="{90AE5D6B-FCC3-4144-954E-DFA9259BFBAB}" type="presParOf" srcId="{D8D57FC4-CD59-4376-AFCC-8D3AD7ED7115}" destId="{C28F2CF9-AA12-4446-8DE0-7E3C2AB7D787}" srcOrd="2" destOrd="0" presId="urn:microsoft.com/office/officeart/2005/8/layout/list1"/>
    <dgm:cxn modelId="{D5904204-0BB5-4AB6-A9CE-D0DB43600C93}" type="presParOf" srcId="{D8D57FC4-CD59-4376-AFCC-8D3AD7ED7115}" destId="{A16F58BF-4604-4140-A9E6-CEAFA0E9968C}" srcOrd="3" destOrd="0" presId="urn:microsoft.com/office/officeart/2005/8/layout/list1"/>
    <dgm:cxn modelId="{A3512D57-F68D-4388-9B2C-FAD3899AAAD3}" type="presParOf" srcId="{D8D57FC4-CD59-4376-AFCC-8D3AD7ED7115}" destId="{8ECDFCAA-03EF-4291-AEA9-D7353AAEDD89}" srcOrd="4" destOrd="0" presId="urn:microsoft.com/office/officeart/2005/8/layout/list1"/>
    <dgm:cxn modelId="{9C4AF641-2F5D-40D2-A965-ED5BA511BF05}" type="presParOf" srcId="{8ECDFCAA-03EF-4291-AEA9-D7353AAEDD89}" destId="{1F17FDC5-2CF5-4945-9B9E-D810FDD66987}" srcOrd="0" destOrd="0" presId="urn:microsoft.com/office/officeart/2005/8/layout/list1"/>
    <dgm:cxn modelId="{8ECAD558-2A74-4A87-85C3-C1D650446136}" type="presParOf" srcId="{8ECDFCAA-03EF-4291-AEA9-D7353AAEDD89}" destId="{AF82D01F-99C7-41E9-90D0-F67528349118}" srcOrd="1" destOrd="0" presId="urn:microsoft.com/office/officeart/2005/8/layout/list1"/>
    <dgm:cxn modelId="{C5ED75ED-2DB3-4899-83D7-BB11527F1D05}" type="presParOf" srcId="{D8D57FC4-CD59-4376-AFCC-8D3AD7ED7115}" destId="{FAA17B3C-A97D-4B65-823D-A9DC725908D9}" srcOrd="5" destOrd="0" presId="urn:microsoft.com/office/officeart/2005/8/layout/list1"/>
    <dgm:cxn modelId="{A877E7C2-A11F-4AA2-A0A0-4AF7185FA030}" type="presParOf" srcId="{D8D57FC4-CD59-4376-AFCC-8D3AD7ED7115}" destId="{8DBDC586-67EC-416C-A941-57C23BF9C311}" srcOrd="6" destOrd="0" presId="urn:microsoft.com/office/officeart/2005/8/layout/list1"/>
    <dgm:cxn modelId="{CF65F745-42CA-440E-9F11-CDF070443132}" type="presParOf" srcId="{D8D57FC4-CD59-4376-AFCC-8D3AD7ED7115}" destId="{51B2FDDB-C7BF-4F31-81DF-6D8DF32D12E7}" srcOrd="7" destOrd="0" presId="urn:microsoft.com/office/officeart/2005/8/layout/list1"/>
    <dgm:cxn modelId="{42AAA134-D9D8-4A23-91FD-6F83809E9B19}" type="presParOf" srcId="{D8D57FC4-CD59-4376-AFCC-8D3AD7ED7115}" destId="{EEFB69B3-24E8-484B-ADAD-6C8722EC370D}" srcOrd="8" destOrd="0" presId="urn:microsoft.com/office/officeart/2005/8/layout/list1"/>
    <dgm:cxn modelId="{9FC352B7-454B-4180-8D63-9566AE70F20F}" type="presParOf" srcId="{EEFB69B3-24E8-484B-ADAD-6C8722EC370D}" destId="{44115169-1D18-4D77-A5C0-E6EA7464044F}" srcOrd="0" destOrd="0" presId="urn:microsoft.com/office/officeart/2005/8/layout/list1"/>
    <dgm:cxn modelId="{57E453FD-EDD6-4A3B-9407-1E9D9E32EC40}" type="presParOf" srcId="{EEFB69B3-24E8-484B-ADAD-6C8722EC370D}" destId="{1FDFD3E0-627F-4DBA-A971-C447698154F6}" srcOrd="1" destOrd="0" presId="urn:microsoft.com/office/officeart/2005/8/layout/list1"/>
    <dgm:cxn modelId="{7E72BB85-1978-461D-AD67-83BDFBB54768}" type="presParOf" srcId="{D8D57FC4-CD59-4376-AFCC-8D3AD7ED7115}" destId="{4D07731E-B020-443B-AD26-C60938C1D415}" srcOrd="9" destOrd="0" presId="urn:microsoft.com/office/officeart/2005/8/layout/list1"/>
    <dgm:cxn modelId="{B4F57FE3-538D-410D-A51E-FC3195A04EA4}" type="presParOf" srcId="{D8D57FC4-CD59-4376-AFCC-8D3AD7ED7115}" destId="{8F3D180D-9649-4164-A87B-62D6F46520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EAA77-027A-4D18-A133-C67A4F887D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FFD689F-BDAD-420B-AB25-0740457D7E5D}">
      <dgm:prSet phldrT="[Κείμενο]" custT="1"/>
      <dgm:spPr/>
      <dgm:t>
        <a:bodyPr/>
        <a:lstStyle/>
        <a:p>
          <a:r>
            <a:rPr lang="el-GR" sz="1600" dirty="0" smtClean="0"/>
            <a:t>Συλλογή με βαμβακοφόρο στυλεό που έχει υγρανθεί με φυσιολογικό ορό</a:t>
          </a:r>
          <a:endParaRPr lang="el-GR" sz="1600" dirty="0"/>
        </a:p>
      </dgm:t>
    </dgm:pt>
    <dgm:pt modelId="{2FAF5B6C-959B-40B3-83C0-4E496762F5D7}" type="parTrans" cxnId="{9D991628-DB69-47E9-BF82-F8957097D83D}">
      <dgm:prSet/>
      <dgm:spPr/>
      <dgm:t>
        <a:bodyPr/>
        <a:lstStyle/>
        <a:p>
          <a:endParaRPr lang="el-GR"/>
        </a:p>
      </dgm:t>
    </dgm:pt>
    <dgm:pt modelId="{AD7E78B2-110D-4C1D-A0D7-DEF4DA087000}" type="sibTrans" cxnId="{9D991628-DB69-47E9-BF82-F8957097D83D}">
      <dgm:prSet/>
      <dgm:spPr/>
      <dgm:t>
        <a:bodyPr/>
        <a:lstStyle/>
        <a:p>
          <a:endParaRPr lang="el-GR"/>
        </a:p>
      </dgm:t>
    </dgm:pt>
    <dgm:pt modelId="{A8900D99-2DD1-4095-9956-AAFE6FD74709}">
      <dgm:prSet phldrT="[Κείμενο]" custT="1"/>
      <dgm:spPr/>
      <dgm:t>
        <a:bodyPr/>
        <a:lstStyle/>
        <a:p>
          <a:r>
            <a:rPr lang="el-GR" sz="1600" dirty="0" smtClean="0"/>
            <a:t>Η συλλογή γίνεται από τα βαθύτερα σημεία της ρινικής κόγχης  (μέχρι 2 </a:t>
          </a:r>
          <a:r>
            <a:rPr lang="en-US" sz="1600" dirty="0" smtClean="0"/>
            <a:t>cm</a:t>
          </a:r>
          <a:r>
            <a:rPr lang="el-GR" sz="1600" dirty="0" smtClean="0"/>
            <a:t>)</a:t>
          </a:r>
          <a:endParaRPr lang="el-GR" sz="1600" dirty="0"/>
        </a:p>
      </dgm:t>
    </dgm:pt>
    <dgm:pt modelId="{CA9D315B-E0B6-4B69-9B6D-6603059BD8FB}" type="parTrans" cxnId="{E630E7B1-4448-4EB8-963B-A54B776724D2}">
      <dgm:prSet/>
      <dgm:spPr/>
      <dgm:t>
        <a:bodyPr/>
        <a:lstStyle/>
        <a:p>
          <a:endParaRPr lang="el-GR"/>
        </a:p>
      </dgm:t>
    </dgm:pt>
    <dgm:pt modelId="{B0303786-EF97-497A-903D-CD7D781CBC0C}" type="sibTrans" cxnId="{E630E7B1-4448-4EB8-963B-A54B776724D2}">
      <dgm:prSet/>
      <dgm:spPr/>
      <dgm:t>
        <a:bodyPr/>
        <a:lstStyle/>
        <a:p>
          <a:endParaRPr lang="el-GR"/>
        </a:p>
      </dgm:t>
    </dgm:pt>
    <dgm:pt modelId="{95EFEF0B-69F5-4EDC-946C-0EEE6DB905E1}">
      <dgm:prSet phldrT="[Κείμενο]" custT="1"/>
      <dgm:spPr/>
      <dgm:t>
        <a:bodyPr/>
        <a:lstStyle/>
        <a:p>
          <a:r>
            <a:rPr lang="el-GR" sz="1600" dirty="0" smtClean="0"/>
            <a:t>Συνήθως λαμβάνονται ξεχωριστά δείγματα από τον  αριστερό και δεξί  ρώθωνα </a:t>
          </a:r>
          <a:endParaRPr lang="el-GR" sz="1600" dirty="0"/>
        </a:p>
      </dgm:t>
    </dgm:pt>
    <dgm:pt modelId="{C53A54C6-3545-49AD-9D27-55C986A511D8}" type="parTrans" cxnId="{7BBFBBB3-8DDF-42A4-9595-9F5D915DBCE3}">
      <dgm:prSet/>
      <dgm:spPr/>
      <dgm:t>
        <a:bodyPr/>
        <a:lstStyle/>
        <a:p>
          <a:endParaRPr lang="el-GR"/>
        </a:p>
      </dgm:t>
    </dgm:pt>
    <dgm:pt modelId="{20191946-84F0-4813-BB99-2F0A3E23F59B}" type="sibTrans" cxnId="{7BBFBBB3-8DDF-42A4-9595-9F5D915DBCE3}">
      <dgm:prSet/>
      <dgm:spPr/>
      <dgm:t>
        <a:bodyPr/>
        <a:lstStyle/>
        <a:p>
          <a:endParaRPr lang="el-GR"/>
        </a:p>
      </dgm:t>
    </dgm:pt>
    <dgm:pt modelId="{EE19615E-B0E6-4AE9-A9A4-55D6138DAA5B}" type="pres">
      <dgm:prSet presAssocID="{706EAA77-027A-4D18-A133-C67A4F887D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E566AF6-1168-4FB6-A164-D6702A49A919}" type="pres">
      <dgm:prSet presAssocID="{8FFD689F-BDAD-420B-AB25-0740457D7E5D}" presName="parentLin" presStyleCnt="0"/>
      <dgm:spPr/>
    </dgm:pt>
    <dgm:pt modelId="{9C4798A9-F1B3-491B-90B9-999D181BBD87}" type="pres">
      <dgm:prSet presAssocID="{8FFD689F-BDAD-420B-AB25-0740457D7E5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1656599A-2E14-4A31-A6CA-4489F15A74BB}" type="pres">
      <dgm:prSet presAssocID="{8FFD689F-BDAD-420B-AB25-0740457D7E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66D2BF6-2246-439C-B2CB-064E7B279B70}" type="pres">
      <dgm:prSet presAssocID="{8FFD689F-BDAD-420B-AB25-0740457D7E5D}" presName="negativeSpace" presStyleCnt="0"/>
      <dgm:spPr/>
    </dgm:pt>
    <dgm:pt modelId="{0DCE8038-D199-4CFE-8124-7E76BDC3F261}" type="pres">
      <dgm:prSet presAssocID="{8FFD689F-BDAD-420B-AB25-0740457D7E5D}" presName="childText" presStyleLbl="conFgAcc1" presStyleIdx="0" presStyleCnt="3">
        <dgm:presLayoutVars>
          <dgm:bulletEnabled val="1"/>
        </dgm:presLayoutVars>
      </dgm:prSet>
      <dgm:spPr/>
    </dgm:pt>
    <dgm:pt modelId="{3EDFE439-F327-4569-8B55-F8D931F36D8B}" type="pres">
      <dgm:prSet presAssocID="{AD7E78B2-110D-4C1D-A0D7-DEF4DA087000}" presName="spaceBetweenRectangles" presStyleCnt="0"/>
      <dgm:spPr/>
    </dgm:pt>
    <dgm:pt modelId="{EF8AF196-D0BC-4FBF-A2E4-9BB2A298A201}" type="pres">
      <dgm:prSet presAssocID="{A8900D99-2DD1-4095-9956-AAFE6FD74709}" presName="parentLin" presStyleCnt="0"/>
      <dgm:spPr/>
    </dgm:pt>
    <dgm:pt modelId="{D1D8AD57-B53B-42D8-A911-24E1941C0227}" type="pres">
      <dgm:prSet presAssocID="{A8900D99-2DD1-4095-9956-AAFE6FD74709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8F3A8F6-E87F-4466-9A2C-6C1D11F2E3AD}" type="pres">
      <dgm:prSet presAssocID="{A8900D99-2DD1-4095-9956-AAFE6FD747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237D42-418B-4652-AC1A-9CB56FAA06DA}" type="pres">
      <dgm:prSet presAssocID="{A8900D99-2DD1-4095-9956-AAFE6FD74709}" presName="negativeSpace" presStyleCnt="0"/>
      <dgm:spPr/>
    </dgm:pt>
    <dgm:pt modelId="{6104311B-E38A-4611-BC7D-0A5DC4AF4398}" type="pres">
      <dgm:prSet presAssocID="{A8900D99-2DD1-4095-9956-AAFE6FD74709}" presName="childText" presStyleLbl="conFgAcc1" presStyleIdx="1" presStyleCnt="3">
        <dgm:presLayoutVars>
          <dgm:bulletEnabled val="1"/>
        </dgm:presLayoutVars>
      </dgm:prSet>
      <dgm:spPr/>
    </dgm:pt>
    <dgm:pt modelId="{0AF301B2-8104-4CC6-B746-E8E418CD7C61}" type="pres">
      <dgm:prSet presAssocID="{B0303786-EF97-497A-903D-CD7D781CBC0C}" presName="spaceBetweenRectangles" presStyleCnt="0"/>
      <dgm:spPr/>
    </dgm:pt>
    <dgm:pt modelId="{80D76D3E-2728-4D6A-AEA8-F7819F72906D}" type="pres">
      <dgm:prSet presAssocID="{95EFEF0B-69F5-4EDC-946C-0EEE6DB905E1}" presName="parentLin" presStyleCnt="0"/>
      <dgm:spPr/>
    </dgm:pt>
    <dgm:pt modelId="{8880F09E-B4BF-4B29-9813-017B421F1226}" type="pres">
      <dgm:prSet presAssocID="{95EFEF0B-69F5-4EDC-946C-0EEE6DB905E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94CEC50D-FE6B-4A06-9F69-E613E8E2A3E6}" type="pres">
      <dgm:prSet presAssocID="{95EFEF0B-69F5-4EDC-946C-0EEE6DB905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6FD43E-5F9C-4E30-9793-2CCC8B72C92C}" type="pres">
      <dgm:prSet presAssocID="{95EFEF0B-69F5-4EDC-946C-0EEE6DB905E1}" presName="negativeSpace" presStyleCnt="0"/>
      <dgm:spPr/>
    </dgm:pt>
    <dgm:pt modelId="{59AD8129-0AA2-45FE-9AE0-E2359E86A7D8}" type="pres">
      <dgm:prSet presAssocID="{95EFEF0B-69F5-4EDC-946C-0EEE6DB905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722CAF-2C7E-4864-A206-A1807FDD5001}" type="presOf" srcId="{A8900D99-2DD1-4095-9956-AAFE6FD74709}" destId="{D1D8AD57-B53B-42D8-A911-24E1941C0227}" srcOrd="0" destOrd="0" presId="urn:microsoft.com/office/officeart/2005/8/layout/list1"/>
    <dgm:cxn modelId="{719EC5BE-801F-4C2A-B002-617836CD038A}" type="presOf" srcId="{A8900D99-2DD1-4095-9956-AAFE6FD74709}" destId="{38F3A8F6-E87F-4466-9A2C-6C1D11F2E3AD}" srcOrd="1" destOrd="0" presId="urn:microsoft.com/office/officeart/2005/8/layout/list1"/>
    <dgm:cxn modelId="{CD3198E5-3160-457B-ADC7-428A143E5F96}" type="presOf" srcId="{8FFD689F-BDAD-420B-AB25-0740457D7E5D}" destId="{1656599A-2E14-4A31-A6CA-4489F15A74BB}" srcOrd="1" destOrd="0" presId="urn:microsoft.com/office/officeart/2005/8/layout/list1"/>
    <dgm:cxn modelId="{4DE36154-B23A-4A40-958F-CAF3F97D75AF}" type="presOf" srcId="{8FFD689F-BDAD-420B-AB25-0740457D7E5D}" destId="{9C4798A9-F1B3-491B-90B9-999D181BBD87}" srcOrd="0" destOrd="0" presId="urn:microsoft.com/office/officeart/2005/8/layout/list1"/>
    <dgm:cxn modelId="{E630E7B1-4448-4EB8-963B-A54B776724D2}" srcId="{706EAA77-027A-4D18-A133-C67A4F887D08}" destId="{A8900D99-2DD1-4095-9956-AAFE6FD74709}" srcOrd="1" destOrd="0" parTransId="{CA9D315B-E0B6-4B69-9B6D-6603059BD8FB}" sibTransId="{B0303786-EF97-497A-903D-CD7D781CBC0C}"/>
    <dgm:cxn modelId="{CA5FA0F3-8F6B-4E94-99ED-71E15189D473}" type="presOf" srcId="{706EAA77-027A-4D18-A133-C67A4F887D08}" destId="{EE19615E-B0E6-4AE9-A9A4-55D6138DAA5B}" srcOrd="0" destOrd="0" presId="urn:microsoft.com/office/officeart/2005/8/layout/list1"/>
    <dgm:cxn modelId="{E19CBAA6-0F5E-4EBE-A75C-49BBB039FFBC}" type="presOf" srcId="{95EFEF0B-69F5-4EDC-946C-0EEE6DB905E1}" destId="{94CEC50D-FE6B-4A06-9F69-E613E8E2A3E6}" srcOrd="1" destOrd="0" presId="urn:microsoft.com/office/officeart/2005/8/layout/list1"/>
    <dgm:cxn modelId="{9D991628-DB69-47E9-BF82-F8957097D83D}" srcId="{706EAA77-027A-4D18-A133-C67A4F887D08}" destId="{8FFD689F-BDAD-420B-AB25-0740457D7E5D}" srcOrd="0" destOrd="0" parTransId="{2FAF5B6C-959B-40B3-83C0-4E496762F5D7}" sibTransId="{AD7E78B2-110D-4C1D-A0D7-DEF4DA087000}"/>
    <dgm:cxn modelId="{7BBFBBB3-8DDF-42A4-9595-9F5D915DBCE3}" srcId="{706EAA77-027A-4D18-A133-C67A4F887D08}" destId="{95EFEF0B-69F5-4EDC-946C-0EEE6DB905E1}" srcOrd="2" destOrd="0" parTransId="{C53A54C6-3545-49AD-9D27-55C986A511D8}" sibTransId="{20191946-84F0-4813-BB99-2F0A3E23F59B}"/>
    <dgm:cxn modelId="{BD2F4D98-4C1B-4710-9282-19BB48245000}" type="presOf" srcId="{95EFEF0B-69F5-4EDC-946C-0EEE6DB905E1}" destId="{8880F09E-B4BF-4B29-9813-017B421F1226}" srcOrd="0" destOrd="0" presId="urn:microsoft.com/office/officeart/2005/8/layout/list1"/>
    <dgm:cxn modelId="{DE409ADE-D134-4287-8A8B-8476C6EA1387}" type="presParOf" srcId="{EE19615E-B0E6-4AE9-A9A4-55D6138DAA5B}" destId="{8E566AF6-1168-4FB6-A164-D6702A49A919}" srcOrd="0" destOrd="0" presId="urn:microsoft.com/office/officeart/2005/8/layout/list1"/>
    <dgm:cxn modelId="{41603128-18EE-4AE2-87B0-911E5D5A2715}" type="presParOf" srcId="{8E566AF6-1168-4FB6-A164-D6702A49A919}" destId="{9C4798A9-F1B3-491B-90B9-999D181BBD87}" srcOrd="0" destOrd="0" presId="urn:microsoft.com/office/officeart/2005/8/layout/list1"/>
    <dgm:cxn modelId="{DE663B83-834C-4D15-AFC0-724837633D30}" type="presParOf" srcId="{8E566AF6-1168-4FB6-A164-D6702A49A919}" destId="{1656599A-2E14-4A31-A6CA-4489F15A74BB}" srcOrd="1" destOrd="0" presId="urn:microsoft.com/office/officeart/2005/8/layout/list1"/>
    <dgm:cxn modelId="{AD3FBCAC-7F7E-44DA-B4C9-5C731003C76C}" type="presParOf" srcId="{EE19615E-B0E6-4AE9-A9A4-55D6138DAA5B}" destId="{566D2BF6-2246-439C-B2CB-064E7B279B70}" srcOrd="1" destOrd="0" presId="urn:microsoft.com/office/officeart/2005/8/layout/list1"/>
    <dgm:cxn modelId="{62A72405-17F4-4818-9BD6-24BFFD8E02E9}" type="presParOf" srcId="{EE19615E-B0E6-4AE9-A9A4-55D6138DAA5B}" destId="{0DCE8038-D199-4CFE-8124-7E76BDC3F261}" srcOrd="2" destOrd="0" presId="urn:microsoft.com/office/officeart/2005/8/layout/list1"/>
    <dgm:cxn modelId="{AE401B36-A477-4E5F-8D98-46FE6F0125D2}" type="presParOf" srcId="{EE19615E-B0E6-4AE9-A9A4-55D6138DAA5B}" destId="{3EDFE439-F327-4569-8B55-F8D931F36D8B}" srcOrd="3" destOrd="0" presId="urn:microsoft.com/office/officeart/2005/8/layout/list1"/>
    <dgm:cxn modelId="{15637A90-2963-4C2F-AFCB-DBADAB155D85}" type="presParOf" srcId="{EE19615E-B0E6-4AE9-A9A4-55D6138DAA5B}" destId="{EF8AF196-D0BC-4FBF-A2E4-9BB2A298A201}" srcOrd="4" destOrd="0" presId="urn:microsoft.com/office/officeart/2005/8/layout/list1"/>
    <dgm:cxn modelId="{1A548708-4B50-4497-8B4F-864C641B0655}" type="presParOf" srcId="{EF8AF196-D0BC-4FBF-A2E4-9BB2A298A201}" destId="{D1D8AD57-B53B-42D8-A911-24E1941C0227}" srcOrd="0" destOrd="0" presId="urn:microsoft.com/office/officeart/2005/8/layout/list1"/>
    <dgm:cxn modelId="{9AC11945-28ED-4816-9B41-38232456B64A}" type="presParOf" srcId="{EF8AF196-D0BC-4FBF-A2E4-9BB2A298A201}" destId="{38F3A8F6-E87F-4466-9A2C-6C1D11F2E3AD}" srcOrd="1" destOrd="0" presId="urn:microsoft.com/office/officeart/2005/8/layout/list1"/>
    <dgm:cxn modelId="{BA4F82F8-F2DB-42DB-8CAA-EF8665BE1AB7}" type="presParOf" srcId="{EE19615E-B0E6-4AE9-A9A4-55D6138DAA5B}" destId="{C4237D42-418B-4652-AC1A-9CB56FAA06DA}" srcOrd="5" destOrd="0" presId="urn:microsoft.com/office/officeart/2005/8/layout/list1"/>
    <dgm:cxn modelId="{F8B2F237-8A2E-401C-BAB4-20A876088846}" type="presParOf" srcId="{EE19615E-B0E6-4AE9-A9A4-55D6138DAA5B}" destId="{6104311B-E38A-4611-BC7D-0A5DC4AF4398}" srcOrd="6" destOrd="0" presId="urn:microsoft.com/office/officeart/2005/8/layout/list1"/>
    <dgm:cxn modelId="{664F8A0A-423F-4530-B9A9-A6193893B2A8}" type="presParOf" srcId="{EE19615E-B0E6-4AE9-A9A4-55D6138DAA5B}" destId="{0AF301B2-8104-4CC6-B746-E8E418CD7C61}" srcOrd="7" destOrd="0" presId="urn:microsoft.com/office/officeart/2005/8/layout/list1"/>
    <dgm:cxn modelId="{432CC106-C803-42DC-9799-2D8578523E9B}" type="presParOf" srcId="{EE19615E-B0E6-4AE9-A9A4-55D6138DAA5B}" destId="{80D76D3E-2728-4D6A-AEA8-F7819F72906D}" srcOrd="8" destOrd="0" presId="urn:microsoft.com/office/officeart/2005/8/layout/list1"/>
    <dgm:cxn modelId="{98866CD7-5CB4-4F9A-A8BB-61BD5F57891D}" type="presParOf" srcId="{80D76D3E-2728-4D6A-AEA8-F7819F72906D}" destId="{8880F09E-B4BF-4B29-9813-017B421F1226}" srcOrd="0" destOrd="0" presId="urn:microsoft.com/office/officeart/2005/8/layout/list1"/>
    <dgm:cxn modelId="{08FF895C-FAB4-47C4-8957-5AE3328D6516}" type="presParOf" srcId="{80D76D3E-2728-4D6A-AEA8-F7819F72906D}" destId="{94CEC50D-FE6B-4A06-9F69-E613E8E2A3E6}" srcOrd="1" destOrd="0" presId="urn:microsoft.com/office/officeart/2005/8/layout/list1"/>
    <dgm:cxn modelId="{1079704F-55E2-4379-8804-1B42C1E09807}" type="presParOf" srcId="{EE19615E-B0E6-4AE9-A9A4-55D6138DAA5B}" destId="{AD6FD43E-5F9C-4E30-9793-2CCC8B72C92C}" srcOrd="9" destOrd="0" presId="urn:microsoft.com/office/officeart/2005/8/layout/list1"/>
    <dgm:cxn modelId="{DD5E5F61-EAAA-4732-A67D-413E9E564265}" type="presParOf" srcId="{EE19615E-B0E6-4AE9-A9A4-55D6138DAA5B}" destId="{59AD8129-0AA2-45FE-9AE0-E2359E86A7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150870-834A-49B4-BD1D-99A45077F8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40218C8-A129-441C-819B-FA7A921008A7}">
      <dgm:prSet phldrT="[Κείμενο]" custT="1"/>
      <dgm:spPr/>
      <dgm:t>
        <a:bodyPr/>
        <a:lstStyle/>
        <a:p>
          <a:r>
            <a:rPr lang="el-GR" sz="1600" dirty="0" smtClean="0"/>
            <a:t>Ο ασθενείς πλένει τη στοματική κοιλότητα με νερό αρκετές φορές (γαργάρες και μπουκώματα).  Δεν χρησιμοποιούνται οδοντόπαστα ή αντισηπτικά</a:t>
          </a:r>
          <a:endParaRPr lang="el-GR" sz="1600" dirty="0"/>
        </a:p>
      </dgm:t>
    </dgm:pt>
    <dgm:pt modelId="{CBC9BC7C-BD48-4D42-A43E-C72FDE57A06C}" type="parTrans" cxnId="{3D593444-1450-4FE8-8935-8B92333A6021}">
      <dgm:prSet/>
      <dgm:spPr/>
      <dgm:t>
        <a:bodyPr/>
        <a:lstStyle/>
        <a:p>
          <a:endParaRPr lang="el-GR"/>
        </a:p>
      </dgm:t>
    </dgm:pt>
    <dgm:pt modelId="{5DE6CC29-33C8-4DF7-AA52-C959FA69D1F6}" type="sibTrans" cxnId="{3D593444-1450-4FE8-8935-8B92333A6021}">
      <dgm:prSet/>
      <dgm:spPr/>
      <dgm:t>
        <a:bodyPr/>
        <a:lstStyle/>
        <a:p>
          <a:endParaRPr lang="el-GR"/>
        </a:p>
      </dgm:t>
    </dgm:pt>
    <dgm:pt modelId="{35E75301-92E2-4D3B-9063-9A09833A0296}">
      <dgm:prSet phldrT="[Κείμενο]" custT="1"/>
      <dgm:spPr/>
      <dgm:t>
        <a:bodyPr/>
        <a:lstStyle/>
        <a:p>
          <a:r>
            <a:rPr lang="el-GR" sz="1600" dirty="0" smtClean="0"/>
            <a:t>Τα πτύελα τα συλλέγει ο ασθενής σε αποστειρωμένο δοχείο κάθε φορά που έχει βήχα με απόχρεμψη.  Κατάλληλος όγκος περίπου 5</a:t>
          </a:r>
          <a:r>
            <a:rPr lang="en-US" sz="1600" dirty="0" smtClean="0"/>
            <a:t>ml.  </a:t>
          </a:r>
          <a:r>
            <a:rPr lang="el-GR" sz="1600" dirty="0" smtClean="0"/>
            <a:t>Δεν πρέπει να γίνεται ανάμειξη με σάλιο</a:t>
          </a:r>
          <a:endParaRPr lang="el-GR" sz="1600" dirty="0"/>
        </a:p>
      </dgm:t>
    </dgm:pt>
    <dgm:pt modelId="{917C4865-83CE-4AD6-8A05-E889A48DDDEA}" type="parTrans" cxnId="{3BCD4752-1125-487E-A471-950A97162E36}">
      <dgm:prSet/>
      <dgm:spPr/>
      <dgm:t>
        <a:bodyPr/>
        <a:lstStyle/>
        <a:p>
          <a:endParaRPr lang="el-GR"/>
        </a:p>
      </dgm:t>
    </dgm:pt>
    <dgm:pt modelId="{977C4FFF-13CA-44DC-9BD9-4F8A62AF4F86}" type="sibTrans" cxnId="{3BCD4752-1125-487E-A471-950A97162E36}">
      <dgm:prSet/>
      <dgm:spPr/>
      <dgm:t>
        <a:bodyPr/>
        <a:lstStyle/>
        <a:p>
          <a:endParaRPr lang="el-GR"/>
        </a:p>
      </dgm:t>
    </dgm:pt>
    <dgm:pt modelId="{7E94AFAB-9B8F-401C-A75E-DFDD6C790378}">
      <dgm:prSet phldrT="[Κείμενο]" custT="1"/>
      <dgm:spPr/>
      <dgm:t>
        <a:bodyPr/>
        <a:lstStyle/>
        <a:p>
          <a:r>
            <a:rPr lang="el-GR" sz="1600" dirty="0" smtClean="0"/>
            <a:t>Κατάλληλα είναι τα πρωινά δείγματα πριν το πρόγευμα ή τη λήψη φαρμάκων</a:t>
          </a:r>
          <a:endParaRPr lang="el-GR" sz="1600" dirty="0"/>
        </a:p>
      </dgm:t>
    </dgm:pt>
    <dgm:pt modelId="{CF69BB0D-E276-4B3D-A756-6B597CF952E7}" type="parTrans" cxnId="{83E66689-B5C0-46D2-82DA-822CA4DBDAEB}">
      <dgm:prSet/>
      <dgm:spPr/>
      <dgm:t>
        <a:bodyPr/>
        <a:lstStyle/>
        <a:p>
          <a:endParaRPr lang="el-GR"/>
        </a:p>
      </dgm:t>
    </dgm:pt>
    <dgm:pt modelId="{5584C834-E1D5-427E-A0D2-0B76D24D8525}" type="sibTrans" cxnId="{83E66689-B5C0-46D2-82DA-822CA4DBDAEB}">
      <dgm:prSet/>
      <dgm:spPr/>
      <dgm:t>
        <a:bodyPr/>
        <a:lstStyle/>
        <a:p>
          <a:endParaRPr lang="el-GR"/>
        </a:p>
      </dgm:t>
    </dgm:pt>
    <dgm:pt modelId="{8B2953FA-75CD-46D4-BB66-CE19FAE853B3}" type="pres">
      <dgm:prSet presAssocID="{A4150870-834A-49B4-BD1D-99A45077F8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1A99729-67F7-4714-9513-441D0E1170A8}" type="pres">
      <dgm:prSet presAssocID="{240218C8-A129-441C-819B-FA7A921008A7}" presName="parentLin" presStyleCnt="0"/>
      <dgm:spPr/>
    </dgm:pt>
    <dgm:pt modelId="{4C3410D7-B2B1-4ABA-93C0-B40C1532CE6C}" type="pres">
      <dgm:prSet presAssocID="{240218C8-A129-441C-819B-FA7A921008A7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BE48EC9B-3F9C-48A0-A4F8-9A1E32862C67}" type="pres">
      <dgm:prSet presAssocID="{240218C8-A129-441C-819B-FA7A921008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A50ADD-3F30-409C-999E-08AB2E1104FF}" type="pres">
      <dgm:prSet presAssocID="{240218C8-A129-441C-819B-FA7A921008A7}" presName="negativeSpace" presStyleCnt="0"/>
      <dgm:spPr/>
    </dgm:pt>
    <dgm:pt modelId="{20EC2C70-46DD-41DC-A361-9A3E48D76081}" type="pres">
      <dgm:prSet presAssocID="{240218C8-A129-441C-819B-FA7A921008A7}" presName="childText" presStyleLbl="conFgAcc1" presStyleIdx="0" presStyleCnt="3">
        <dgm:presLayoutVars>
          <dgm:bulletEnabled val="1"/>
        </dgm:presLayoutVars>
      </dgm:prSet>
      <dgm:spPr/>
    </dgm:pt>
    <dgm:pt modelId="{E34A3B6A-ACA9-4DAA-A5AC-E67DCF08F829}" type="pres">
      <dgm:prSet presAssocID="{5DE6CC29-33C8-4DF7-AA52-C959FA69D1F6}" presName="spaceBetweenRectangles" presStyleCnt="0"/>
      <dgm:spPr/>
    </dgm:pt>
    <dgm:pt modelId="{2BFCEBE1-459A-48EB-843E-1FCD67629989}" type="pres">
      <dgm:prSet presAssocID="{35E75301-92E2-4D3B-9063-9A09833A0296}" presName="parentLin" presStyleCnt="0"/>
      <dgm:spPr/>
    </dgm:pt>
    <dgm:pt modelId="{3C18BD3A-5AFC-47F8-A010-B4BED7E4EB34}" type="pres">
      <dgm:prSet presAssocID="{35E75301-92E2-4D3B-9063-9A09833A0296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6454939B-A15E-413B-A217-68541BBA64D7}" type="pres">
      <dgm:prSet presAssocID="{35E75301-92E2-4D3B-9063-9A09833A02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74DFF2-9251-4F2A-A6BD-4318DE93D88A}" type="pres">
      <dgm:prSet presAssocID="{35E75301-92E2-4D3B-9063-9A09833A0296}" presName="negativeSpace" presStyleCnt="0"/>
      <dgm:spPr/>
    </dgm:pt>
    <dgm:pt modelId="{F0ED8DDB-9FCD-4AE8-926D-C2718EED9632}" type="pres">
      <dgm:prSet presAssocID="{35E75301-92E2-4D3B-9063-9A09833A0296}" presName="childText" presStyleLbl="conFgAcc1" presStyleIdx="1" presStyleCnt="3">
        <dgm:presLayoutVars>
          <dgm:bulletEnabled val="1"/>
        </dgm:presLayoutVars>
      </dgm:prSet>
      <dgm:spPr/>
    </dgm:pt>
    <dgm:pt modelId="{BAFDF4BB-C667-4DF4-8CFD-E020D142915D}" type="pres">
      <dgm:prSet presAssocID="{977C4FFF-13CA-44DC-9BD9-4F8A62AF4F86}" presName="spaceBetweenRectangles" presStyleCnt="0"/>
      <dgm:spPr/>
    </dgm:pt>
    <dgm:pt modelId="{9BBC050B-7F00-4E07-9F05-8D8DF63FD481}" type="pres">
      <dgm:prSet presAssocID="{7E94AFAB-9B8F-401C-A75E-DFDD6C790378}" presName="parentLin" presStyleCnt="0"/>
      <dgm:spPr/>
    </dgm:pt>
    <dgm:pt modelId="{EED10020-2CAB-4FC6-8813-89FCCAD5F583}" type="pres">
      <dgm:prSet presAssocID="{7E94AFAB-9B8F-401C-A75E-DFDD6C7903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54F8BB59-1406-4A7F-8C6E-6B9040DBBF88}" type="pres">
      <dgm:prSet presAssocID="{7E94AFAB-9B8F-401C-A75E-DFDD6C7903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F42280-0968-47D6-A24B-A4DEEE3C445A}" type="pres">
      <dgm:prSet presAssocID="{7E94AFAB-9B8F-401C-A75E-DFDD6C790378}" presName="negativeSpace" presStyleCnt="0"/>
      <dgm:spPr/>
    </dgm:pt>
    <dgm:pt modelId="{4E32382A-FA65-41E5-87BF-6F27D7A4F95C}" type="pres">
      <dgm:prSet presAssocID="{7E94AFAB-9B8F-401C-A75E-DFDD6C7903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097854-A9B1-4E9B-80B9-60749C3B751C}" type="presOf" srcId="{7E94AFAB-9B8F-401C-A75E-DFDD6C790378}" destId="{EED10020-2CAB-4FC6-8813-89FCCAD5F583}" srcOrd="0" destOrd="0" presId="urn:microsoft.com/office/officeart/2005/8/layout/list1"/>
    <dgm:cxn modelId="{3D593444-1450-4FE8-8935-8B92333A6021}" srcId="{A4150870-834A-49B4-BD1D-99A45077F8FA}" destId="{240218C8-A129-441C-819B-FA7A921008A7}" srcOrd="0" destOrd="0" parTransId="{CBC9BC7C-BD48-4D42-A43E-C72FDE57A06C}" sibTransId="{5DE6CC29-33C8-4DF7-AA52-C959FA69D1F6}"/>
    <dgm:cxn modelId="{11A107AE-7A1F-4950-8EFA-D4B7BCCAAE9A}" type="presOf" srcId="{35E75301-92E2-4D3B-9063-9A09833A0296}" destId="{3C18BD3A-5AFC-47F8-A010-B4BED7E4EB34}" srcOrd="0" destOrd="0" presId="urn:microsoft.com/office/officeart/2005/8/layout/list1"/>
    <dgm:cxn modelId="{83E66689-B5C0-46D2-82DA-822CA4DBDAEB}" srcId="{A4150870-834A-49B4-BD1D-99A45077F8FA}" destId="{7E94AFAB-9B8F-401C-A75E-DFDD6C790378}" srcOrd="2" destOrd="0" parTransId="{CF69BB0D-E276-4B3D-A756-6B597CF952E7}" sibTransId="{5584C834-E1D5-427E-A0D2-0B76D24D8525}"/>
    <dgm:cxn modelId="{3BCD4752-1125-487E-A471-950A97162E36}" srcId="{A4150870-834A-49B4-BD1D-99A45077F8FA}" destId="{35E75301-92E2-4D3B-9063-9A09833A0296}" srcOrd="1" destOrd="0" parTransId="{917C4865-83CE-4AD6-8A05-E889A48DDDEA}" sibTransId="{977C4FFF-13CA-44DC-9BD9-4F8A62AF4F86}"/>
    <dgm:cxn modelId="{4E83CFCA-2B32-40EA-8CC7-033CC5A31275}" type="presOf" srcId="{240218C8-A129-441C-819B-FA7A921008A7}" destId="{BE48EC9B-3F9C-48A0-A4F8-9A1E32862C67}" srcOrd="1" destOrd="0" presId="urn:microsoft.com/office/officeart/2005/8/layout/list1"/>
    <dgm:cxn modelId="{EAAFD03D-6554-4E78-8C6B-897AE7CFF466}" type="presOf" srcId="{240218C8-A129-441C-819B-FA7A921008A7}" destId="{4C3410D7-B2B1-4ABA-93C0-B40C1532CE6C}" srcOrd="0" destOrd="0" presId="urn:microsoft.com/office/officeart/2005/8/layout/list1"/>
    <dgm:cxn modelId="{9AB0CFC2-ACD0-4E46-8966-2629D6BA9624}" type="presOf" srcId="{A4150870-834A-49B4-BD1D-99A45077F8FA}" destId="{8B2953FA-75CD-46D4-BB66-CE19FAE853B3}" srcOrd="0" destOrd="0" presId="urn:microsoft.com/office/officeart/2005/8/layout/list1"/>
    <dgm:cxn modelId="{55EFFCD6-5308-407C-8399-5D41FD91B859}" type="presOf" srcId="{35E75301-92E2-4D3B-9063-9A09833A0296}" destId="{6454939B-A15E-413B-A217-68541BBA64D7}" srcOrd="1" destOrd="0" presId="urn:microsoft.com/office/officeart/2005/8/layout/list1"/>
    <dgm:cxn modelId="{EC44E17A-79FF-4AFB-A351-5722F76E6E31}" type="presOf" srcId="{7E94AFAB-9B8F-401C-A75E-DFDD6C790378}" destId="{54F8BB59-1406-4A7F-8C6E-6B9040DBBF88}" srcOrd="1" destOrd="0" presId="urn:microsoft.com/office/officeart/2005/8/layout/list1"/>
    <dgm:cxn modelId="{26443592-7883-4300-B844-F0332DBAE64B}" type="presParOf" srcId="{8B2953FA-75CD-46D4-BB66-CE19FAE853B3}" destId="{F1A99729-67F7-4714-9513-441D0E1170A8}" srcOrd="0" destOrd="0" presId="urn:microsoft.com/office/officeart/2005/8/layout/list1"/>
    <dgm:cxn modelId="{C415441D-DE3D-44DA-8BAB-6112FA40F3DC}" type="presParOf" srcId="{F1A99729-67F7-4714-9513-441D0E1170A8}" destId="{4C3410D7-B2B1-4ABA-93C0-B40C1532CE6C}" srcOrd="0" destOrd="0" presId="urn:microsoft.com/office/officeart/2005/8/layout/list1"/>
    <dgm:cxn modelId="{011DA955-7D97-4E74-87BD-5E24055BA59B}" type="presParOf" srcId="{F1A99729-67F7-4714-9513-441D0E1170A8}" destId="{BE48EC9B-3F9C-48A0-A4F8-9A1E32862C67}" srcOrd="1" destOrd="0" presId="urn:microsoft.com/office/officeart/2005/8/layout/list1"/>
    <dgm:cxn modelId="{7737207F-4DC4-4354-B54E-12150C4584FB}" type="presParOf" srcId="{8B2953FA-75CD-46D4-BB66-CE19FAE853B3}" destId="{B2A50ADD-3F30-409C-999E-08AB2E1104FF}" srcOrd="1" destOrd="0" presId="urn:microsoft.com/office/officeart/2005/8/layout/list1"/>
    <dgm:cxn modelId="{2369FD3B-1CAD-4173-A207-95D4BF538B61}" type="presParOf" srcId="{8B2953FA-75CD-46D4-BB66-CE19FAE853B3}" destId="{20EC2C70-46DD-41DC-A361-9A3E48D76081}" srcOrd="2" destOrd="0" presId="urn:microsoft.com/office/officeart/2005/8/layout/list1"/>
    <dgm:cxn modelId="{2C3D8EE9-142D-43AF-8D0B-713EA769A8AB}" type="presParOf" srcId="{8B2953FA-75CD-46D4-BB66-CE19FAE853B3}" destId="{E34A3B6A-ACA9-4DAA-A5AC-E67DCF08F829}" srcOrd="3" destOrd="0" presId="urn:microsoft.com/office/officeart/2005/8/layout/list1"/>
    <dgm:cxn modelId="{00BBD0B1-D5FC-4AE6-B0E2-8063D71D06E2}" type="presParOf" srcId="{8B2953FA-75CD-46D4-BB66-CE19FAE853B3}" destId="{2BFCEBE1-459A-48EB-843E-1FCD67629989}" srcOrd="4" destOrd="0" presId="urn:microsoft.com/office/officeart/2005/8/layout/list1"/>
    <dgm:cxn modelId="{AE02F241-7574-495D-9346-AA90842CFCEE}" type="presParOf" srcId="{2BFCEBE1-459A-48EB-843E-1FCD67629989}" destId="{3C18BD3A-5AFC-47F8-A010-B4BED7E4EB34}" srcOrd="0" destOrd="0" presId="urn:microsoft.com/office/officeart/2005/8/layout/list1"/>
    <dgm:cxn modelId="{47F960E4-E9F0-45CB-932D-B9ABE87AB6A4}" type="presParOf" srcId="{2BFCEBE1-459A-48EB-843E-1FCD67629989}" destId="{6454939B-A15E-413B-A217-68541BBA64D7}" srcOrd="1" destOrd="0" presId="urn:microsoft.com/office/officeart/2005/8/layout/list1"/>
    <dgm:cxn modelId="{C14D347E-BF65-4EE2-BFD0-568306CEF45C}" type="presParOf" srcId="{8B2953FA-75CD-46D4-BB66-CE19FAE853B3}" destId="{8174DFF2-9251-4F2A-A6BD-4318DE93D88A}" srcOrd="5" destOrd="0" presId="urn:microsoft.com/office/officeart/2005/8/layout/list1"/>
    <dgm:cxn modelId="{EBAE3175-97C3-490B-877E-E4FB7B59ED4F}" type="presParOf" srcId="{8B2953FA-75CD-46D4-BB66-CE19FAE853B3}" destId="{F0ED8DDB-9FCD-4AE8-926D-C2718EED9632}" srcOrd="6" destOrd="0" presId="urn:microsoft.com/office/officeart/2005/8/layout/list1"/>
    <dgm:cxn modelId="{5DC1817B-4DB5-4DB2-967D-3A65A68ADD3E}" type="presParOf" srcId="{8B2953FA-75CD-46D4-BB66-CE19FAE853B3}" destId="{BAFDF4BB-C667-4DF4-8CFD-E020D142915D}" srcOrd="7" destOrd="0" presId="urn:microsoft.com/office/officeart/2005/8/layout/list1"/>
    <dgm:cxn modelId="{CF7D418B-9ED5-4AEE-B350-2FFE6477B3D1}" type="presParOf" srcId="{8B2953FA-75CD-46D4-BB66-CE19FAE853B3}" destId="{9BBC050B-7F00-4E07-9F05-8D8DF63FD481}" srcOrd="8" destOrd="0" presId="urn:microsoft.com/office/officeart/2005/8/layout/list1"/>
    <dgm:cxn modelId="{D6B2829F-5021-4D5A-B1EB-8077210BAE6E}" type="presParOf" srcId="{9BBC050B-7F00-4E07-9F05-8D8DF63FD481}" destId="{EED10020-2CAB-4FC6-8813-89FCCAD5F583}" srcOrd="0" destOrd="0" presId="urn:microsoft.com/office/officeart/2005/8/layout/list1"/>
    <dgm:cxn modelId="{3D23DCA1-0D52-4C37-AD96-33C1DBBC1125}" type="presParOf" srcId="{9BBC050B-7F00-4E07-9F05-8D8DF63FD481}" destId="{54F8BB59-1406-4A7F-8C6E-6B9040DBBF88}" srcOrd="1" destOrd="0" presId="urn:microsoft.com/office/officeart/2005/8/layout/list1"/>
    <dgm:cxn modelId="{6C28C7DA-7173-4A49-ACAF-E571CC7F2074}" type="presParOf" srcId="{8B2953FA-75CD-46D4-BB66-CE19FAE853B3}" destId="{F9F42280-0968-47D6-A24B-A4DEEE3C445A}" srcOrd="9" destOrd="0" presId="urn:microsoft.com/office/officeart/2005/8/layout/list1"/>
    <dgm:cxn modelId="{6E614457-01D2-47B5-9D43-340003FEF760}" type="presParOf" srcId="{8B2953FA-75CD-46D4-BB66-CE19FAE853B3}" destId="{4E32382A-FA65-41E5-87BF-6F27D7A4F9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080C71-F40B-4530-88AF-F9023DC75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E189E0-104D-41D7-A3C8-A995605E3E7C}">
      <dgm:prSet phldrT="[Κείμενο]" custT="1"/>
      <dgm:spPr/>
      <dgm:t>
        <a:bodyPr/>
        <a:lstStyle/>
        <a:p>
          <a:r>
            <a:rPr lang="el-GR" sz="1600" dirty="0" smtClean="0"/>
            <a:t>Ευθειάζεται ο έξω ακουστικός πόρος και καθαρίζεται με αντισηπτικό διάλυμα  </a:t>
          </a:r>
          <a:endParaRPr lang="el-GR" sz="1600" dirty="0"/>
        </a:p>
      </dgm:t>
    </dgm:pt>
    <dgm:pt modelId="{563EE540-2992-45FE-AA26-F094A75E0D1B}" type="parTrans" cxnId="{878CAF8F-EBC9-4D08-887A-CEFF6B66190A}">
      <dgm:prSet/>
      <dgm:spPr/>
      <dgm:t>
        <a:bodyPr/>
        <a:lstStyle/>
        <a:p>
          <a:endParaRPr lang="el-GR"/>
        </a:p>
      </dgm:t>
    </dgm:pt>
    <dgm:pt modelId="{E7A003DB-264D-42E8-81A8-BD5299AA4EC6}" type="sibTrans" cxnId="{878CAF8F-EBC9-4D08-887A-CEFF6B66190A}">
      <dgm:prSet/>
      <dgm:spPr/>
      <dgm:t>
        <a:bodyPr/>
        <a:lstStyle/>
        <a:p>
          <a:endParaRPr lang="el-GR"/>
        </a:p>
      </dgm:t>
    </dgm:pt>
    <dgm:pt modelId="{6F214708-6C81-4AA6-9A50-D0AF787DB89F}">
      <dgm:prSet phldrT="[Κείμενο]" custT="1"/>
      <dgm:spPr/>
      <dgm:t>
        <a:bodyPr/>
        <a:lstStyle/>
        <a:p>
          <a:r>
            <a:rPr lang="el-GR" sz="1600" dirty="0" smtClean="0"/>
            <a:t>Μετά από 5 λεπτά συλλέγεται δείγμα με βαμβακοφόρο στυλεό που έχει διαβρεχτεί με στείρο φυσιολογικό ορό</a:t>
          </a:r>
          <a:endParaRPr lang="el-GR" sz="1600" dirty="0"/>
        </a:p>
      </dgm:t>
    </dgm:pt>
    <dgm:pt modelId="{22DC15DB-34F6-4716-B98E-62C2C906B35B}" type="parTrans" cxnId="{B7CC7ED5-60B0-4173-97FB-6611580BCC65}">
      <dgm:prSet/>
      <dgm:spPr/>
      <dgm:t>
        <a:bodyPr/>
        <a:lstStyle/>
        <a:p>
          <a:endParaRPr lang="el-GR"/>
        </a:p>
      </dgm:t>
    </dgm:pt>
    <dgm:pt modelId="{6CE508C1-9348-4B73-9592-43C925DE134F}" type="sibTrans" cxnId="{B7CC7ED5-60B0-4173-97FB-6611580BCC65}">
      <dgm:prSet/>
      <dgm:spPr/>
      <dgm:t>
        <a:bodyPr/>
        <a:lstStyle/>
        <a:p>
          <a:endParaRPr lang="el-GR"/>
        </a:p>
      </dgm:t>
    </dgm:pt>
    <dgm:pt modelId="{4FA09A13-AF80-4619-8FFD-540520EDA178}">
      <dgm:prSet phldrT="[Κείμενο]" custT="1"/>
      <dgm:spPr/>
      <dgm:t>
        <a:bodyPr/>
        <a:lstStyle/>
        <a:p>
          <a:r>
            <a:rPr lang="el-GR" sz="1600" dirty="0" smtClean="0"/>
            <a:t>Το δείγμα εμβολιάζεται αμέσως σε θρεπτικό υλικό ή τοποθετείται σε υλικό μεταφοράς</a:t>
          </a:r>
          <a:endParaRPr lang="el-GR" sz="1600" dirty="0"/>
        </a:p>
      </dgm:t>
    </dgm:pt>
    <dgm:pt modelId="{3C9CEC6D-8362-4A75-9DA3-70E7CAF131DE}" type="parTrans" cxnId="{0F16B13C-A88D-43B5-BEA0-C89722D389D0}">
      <dgm:prSet/>
      <dgm:spPr/>
      <dgm:t>
        <a:bodyPr/>
        <a:lstStyle/>
        <a:p>
          <a:endParaRPr lang="el-GR"/>
        </a:p>
      </dgm:t>
    </dgm:pt>
    <dgm:pt modelId="{992AA6B5-47C4-42A3-BF71-29F74F96EC56}" type="sibTrans" cxnId="{0F16B13C-A88D-43B5-BEA0-C89722D389D0}">
      <dgm:prSet/>
      <dgm:spPr/>
      <dgm:t>
        <a:bodyPr/>
        <a:lstStyle/>
        <a:p>
          <a:endParaRPr lang="el-GR"/>
        </a:p>
      </dgm:t>
    </dgm:pt>
    <dgm:pt modelId="{FC598A51-DAE7-4B82-A69E-0BA3C57B2F7D}" type="pres">
      <dgm:prSet presAssocID="{64080C71-F40B-4530-88AF-F9023DC75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B1608B-B1B3-467C-A83A-4C2E167F1D79}" type="pres">
      <dgm:prSet presAssocID="{EAE189E0-104D-41D7-A3C8-A995605E3E7C}" presName="parentLin" presStyleCnt="0"/>
      <dgm:spPr/>
    </dgm:pt>
    <dgm:pt modelId="{58E50295-217E-4EB3-94B7-48D636950D7F}" type="pres">
      <dgm:prSet presAssocID="{EAE189E0-104D-41D7-A3C8-A995605E3E7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AC077C-0388-401F-97EB-868B2C0E1E2F}" type="pres">
      <dgm:prSet presAssocID="{EAE189E0-104D-41D7-A3C8-A995605E3E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1EF96-C8F9-451A-B268-DA288DA2A471}" type="pres">
      <dgm:prSet presAssocID="{EAE189E0-104D-41D7-A3C8-A995605E3E7C}" presName="negativeSpace" presStyleCnt="0"/>
      <dgm:spPr/>
    </dgm:pt>
    <dgm:pt modelId="{032348BB-FF9A-4668-8D7B-CB37606505A5}" type="pres">
      <dgm:prSet presAssocID="{EAE189E0-104D-41D7-A3C8-A995605E3E7C}" presName="childText" presStyleLbl="conFgAcc1" presStyleIdx="0" presStyleCnt="3">
        <dgm:presLayoutVars>
          <dgm:bulletEnabled val="1"/>
        </dgm:presLayoutVars>
      </dgm:prSet>
      <dgm:spPr/>
    </dgm:pt>
    <dgm:pt modelId="{5C9BE119-0D64-4771-BF57-24D78E86C03A}" type="pres">
      <dgm:prSet presAssocID="{E7A003DB-264D-42E8-81A8-BD5299AA4EC6}" presName="spaceBetweenRectangles" presStyleCnt="0"/>
      <dgm:spPr/>
    </dgm:pt>
    <dgm:pt modelId="{78CF3BBA-0C86-42FA-8A29-E69B4FAC1881}" type="pres">
      <dgm:prSet presAssocID="{6F214708-6C81-4AA6-9A50-D0AF787DB89F}" presName="parentLin" presStyleCnt="0"/>
      <dgm:spPr/>
    </dgm:pt>
    <dgm:pt modelId="{304A0CDD-E172-4866-83ED-FB7D1840010D}" type="pres">
      <dgm:prSet presAssocID="{6F214708-6C81-4AA6-9A50-D0AF787DB8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CBC25B-CFDE-4478-B267-82A438E1BD46}" type="pres">
      <dgm:prSet presAssocID="{6F214708-6C81-4AA6-9A50-D0AF787DB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5578B-2EDB-4DB7-A0AA-47A71A50299F}" type="pres">
      <dgm:prSet presAssocID="{6F214708-6C81-4AA6-9A50-D0AF787DB89F}" presName="negativeSpace" presStyleCnt="0"/>
      <dgm:spPr/>
    </dgm:pt>
    <dgm:pt modelId="{6D63DBD3-9F57-4E4E-ADA1-FAA0B41ACDB2}" type="pres">
      <dgm:prSet presAssocID="{6F214708-6C81-4AA6-9A50-D0AF787DB89F}" presName="childText" presStyleLbl="conFgAcc1" presStyleIdx="1" presStyleCnt="3">
        <dgm:presLayoutVars>
          <dgm:bulletEnabled val="1"/>
        </dgm:presLayoutVars>
      </dgm:prSet>
      <dgm:spPr/>
    </dgm:pt>
    <dgm:pt modelId="{DF1CC81E-7282-4090-ABC4-225F6123B630}" type="pres">
      <dgm:prSet presAssocID="{6CE508C1-9348-4B73-9592-43C925DE134F}" presName="spaceBetweenRectangles" presStyleCnt="0"/>
      <dgm:spPr/>
    </dgm:pt>
    <dgm:pt modelId="{3A180049-0A2B-4E58-B26A-785A87D67BFD}" type="pres">
      <dgm:prSet presAssocID="{4FA09A13-AF80-4619-8FFD-540520EDA178}" presName="parentLin" presStyleCnt="0"/>
      <dgm:spPr/>
    </dgm:pt>
    <dgm:pt modelId="{9ECDAE4E-DE6A-462E-8AE7-C4DD4516AA01}" type="pres">
      <dgm:prSet presAssocID="{4FA09A13-AF80-4619-8FFD-540520EDA1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B784305-FA9B-43D9-AACD-9B3230507824}" type="pres">
      <dgm:prSet presAssocID="{4FA09A13-AF80-4619-8FFD-540520EDA1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98F95-DF7D-41BF-827B-813F97AF5082}" type="pres">
      <dgm:prSet presAssocID="{4FA09A13-AF80-4619-8FFD-540520EDA178}" presName="negativeSpace" presStyleCnt="0"/>
      <dgm:spPr/>
    </dgm:pt>
    <dgm:pt modelId="{9707B6D3-6BB2-4842-BF23-509FD32A3EA0}" type="pres">
      <dgm:prSet presAssocID="{4FA09A13-AF80-4619-8FFD-540520EDA1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C13B1D-16F1-4C2E-9FF8-199C79C4B8CC}" type="presOf" srcId="{6F214708-6C81-4AA6-9A50-D0AF787DB89F}" destId="{2ACBC25B-CFDE-4478-B267-82A438E1BD46}" srcOrd="1" destOrd="0" presId="urn:microsoft.com/office/officeart/2005/8/layout/list1"/>
    <dgm:cxn modelId="{304C0C2D-BEB8-423C-ACF9-8E82C243DE46}" type="presOf" srcId="{64080C71-F40B-4530-88AF-F9023DC75ADA}" destId="{FC598A51-DAE7-4B82-A69E-0BA3C57B2F7D}" srcOrd="0" destOrd="0" presId="urn:microsoft.com/office/officeart/2005/8/layout/list1"/>
    <dgm:cxn modelId="{0F16B13C-A88D-43B5-BEA0-C89722D389D0}" srcId="{64080C71-F40B-4530-88AF-F9023DC75ADA}" destId="{4FA09A13-AF80-4619-8FFD-540520EDA178}" srcOrd="2" destOrd="0" parTransId="{3C9CEC6D-8362-4A75-9DA3-70E7CAF131DE}" sibTransId="{992AA6B5-47C4-42A3-BF71-29F74F96EC56}"/>
    <dgm:cxn modelId="{878CAF8F-EBC9-4D08-887A-CEFF6B66190A}" srcId="{64080C71-F40B-4530-88AF-F9023DC75ADA}" destId="{EAE189E0-104D-41D7-A3C8-A995605E3E7C}" srcOrd="0" destOrd="0" parTransId="{563EE540-2992-45FE-AA26-F094A75E0D1B}" sibTransId="{E7A003DB-264D-42E8-81A8-BD5299AA4EC6}"/>
    <dgm:cxn modelId="{D7AC0571-1788-445D-89BF-08C22219281F}" type="presOf" srcId="{6F214708-6C81-4AA6-9A50-D0AF787DB89F}" destId="{304A0CDD-E172-4866-83ED-FB7D1840010D}" srcOrd="0" destOrd="0" presId="urn:microsoft.com/office/officeart/2005/8/layout/list1"/>
    <dgm:cxn modelId="{DBB92EEA-E0D4-4382-961D-EBA093F54987}" type="presOf" srcId="{4FA09A13-AF80-4619-8FFD-540520EDA178}" destId="{9ECDAE4E-DE6A-462E-8AE7-C4DD4516AA01}" srcOrd="0" destOrd="0" presId="urn:microsoft.com/office/officeart/2005/8/layout/list1"/>
    <dgm:cxn modelId="{9BD3E666-7534-4CCC-ACE5-A1B8A7AD10AF}" type="presOf" srcId="{EAE189E0-104D-41D7-A3C8-A995605E3E7C}" destId="{32AC077C-0388-401F-97EB-868B2C0E1E2F}" srcOrd="1" destOrd="0" presId="urn:microsoft.com/office/officeart/2005/8/layout/list1"/>
    <dgm:cxn modelId="{2DFC4AE7-03F3-4FBA-AF7E-47AE5AA44417}" type="presOf" srcId="{EAE189E0-104D-41D7-A3C8-A995605E3E7C}" destId="{58E50295-217E-4EB3-94B7-48D636950D7F}" srcOrd="0" destOrd="0" presId="urn:microsoft.com/office/officeart/2005/8/layout/list1"/>
    <dgm:cxn modelId="{B7CC7ED5-60B0-4173-97FB-6611580BCC65}" srcId="{64080C71-F40B-4530-88AF-F9023DC75ADA}" destId="{6F214708-6C81-4AA6-9A50-D0AF787DB89F}" srcOrd="1" destOrd="0" parTransId="{22DC15DB-34F6-4716-B98E-62C2C906B35B}" sibTransId="{6CE508C1-9348-4B73-9592-43C925DE134F}"/>
    <dgm:cxn modelId="{8A218159-DD01-41E3-8947-18212E44DA22}" type="presOf" srcId="{4FA09A13-AF80-4619-8FFD-540520EDA178}" destId="{7B784305-FA9B-43D9-AACD-9B3230507824}" srcOrd="1" destOrd="0" presId="urn:microsoft.com/office/officeart/2005/8/layout/list1"/>
    <dgm:cxn modelId="{2886BAEA-B7BF-4C26-85D8-5BCC35A15B32}" type="presParOf" srcId="{FC598A51-DAE7-4B82-A69E-0BA3C57B2F7D}" destId="{D9B1608B-B1B3-467C-A83A-4C2E167F1D79}" srcOrd="0" destOrd="0" presId="urn:microsoft.com/office/officeart/2005/8/layout/list1"/>
    <dgm:cxn modelId="{31C74199-205A-499F-85CC-72642295BB15}" type="presParOf" srcId="{D9B1608B-B1B3-467C-A83A-4C2E167F1D79}" destId="{58E50295-217E-4EB3-94B7-48D636950D7F}" srcOrd="0" destOrd="0" presId="urn:microsoft.com/office/officeart/2005/8/layout/list1"/>
    <dgm:cxn modelId="{F6E395DA-90FD-4F41-A06C-855CAC8119E1}" type="presParOf" srcId="{D9B1608B-B1B3-467C-A83A-4C2E167F1D79}" destId="{32AC077C-0388-401F-97EB-868B2C0E1E2F}" srcOrd="1" destOrd="0" presId="urn:microsoft.com/office/officeart/2005/8/layout/list1"/>
    <dgm:cxn modelId="{84C19153-2940-436C-A7D0-3A89FF058C9B}" type="presParOf" srcId="{FC598A51-DAE7-4B82-A69E-0BA3C57B2F7D}" destId="{F8E1EF96-C8F9-451A-B268-DA288DA2A471}" srcOrd="1" destOrd="0" presId="urn:microsoft.com/office/officeart/2005/8/layout/list1"/>
    <dgm:cxn modelId="{FAE49F2B-6AB3-42EB-BD05-49F7B08CE1A5}" type="presParOf" srcId="{FC598A51-DAE7-4B82-A69E-0BA3C57B2F7D}" destId="{032348BB-FF9A-4668-8D7B-CB37606505A5}" srcOrd="2" destOrd="0" presId="urn:microsoft.com/office/officeart/2005/8/layout/list1"/>
    <dgm:cxn modelId="{30F8E68C-59B8-4B43-BDBB-039C1572D5B6}" type="presParOf" srcId="{FC598A51-DAE7-4B82-A69E-0BA3C57B2F7D}" destId="{5C9BE119-0D64-4771-BF57-24D78E86C03A}" srcOrd="3" destOrd="0" presId="urn:microsoft.com/office/officeart/2005/8/layout/list1"/>
    <dgm:cxn modelId="{0D7D8772-13DF-4D3F-80CE-AE4C6BC8185F}" type="presParOf" srcId="{FC598A51-DAE7-4B82-A69E-0BA3C57B2F7D}" destId="{78CF3BBA-0C86-42FA-8A29-E69B4FAC1881}" srcOrd="4" destOrd="0" presId="urn:microsoft.com/office/officeart/2005/8/layout/list1"/>
    <dgm:cxn modelId="{4F93ECEB-E5F7-4779-8249-C4FCAFFFA80A}" type="presParOf" srcId="{78CF3BBA-0C86-42FA-8A29-E69B4FAC1881}" destId="{304A0CDD-E172-4866-83ED-FB7D1840010D}" srcOrd="0" destOrd="0" presId="urn:microsoft.com/office/officeart/2005/8/layout/list1"/>
    <dgm:cxn modelId="{537263E7-42B6-4125-A16B-280CFDE593D5}" type="presParOf" srcId="{78CF3BBA-0C86-42FA-8A29-E69B4FAC1881}" destId="{2ACBC25B-CFDE-4478-B267-82A438E1BD46}" srcOrd="1" destOrd="0" presId="urn:microsoft.com/office/officeart/2005/8/layout/list1"/>
    <dgm:cxn modelId="{535321AF-5EFA-47A5-8FD8-27E4BA0A0F58}" type="presParOf" srcId="{FC598A51-DAE7-4B82-A69E-0BA3C57B2F7D}" destId="{30F5578B-2EDB-4DB7-A0AA-47A71A50299F}" srcOrd="5" destOrd="0" presId="urn:microsoft.com/office/officeart/2005/8/layout/list1"/>
    <dgm:cxn modelId="{31696FCD-255C-4836-B682-49DB3F15BE0C}" type="presParOf" srcId="{FC598A51-DAE7-4B82-A69E-0BA3C57B2F7D}" destId="{6D63DBD3-9F57-4E4E-ADA1-FAA0B41ACDB2}" srcOrd="6" destOrd="0" presId="urn:microsoft.com/office/officeart/2005/8/layout/list1"/>
    <dgm:cxn modelId="{EB2E69AC-AD67-4C8A-B87D-86B717C28D86}" type="presParOf" srcId="{FC598A51-DAE7-4B82-A69E-0BA3C57B2F7D}" destId="{DF1CC81E-7282-4090-ABC4-225F6123B630}" srcOrd="7" destOrd="0" presId="urn:microsoft.com/office/officeart/2005/8/layout/list1"/>
    <dgm:cxn modelId="{66AA071E-6196-44DE-BA4D-B876CF50AAE7}" type="presParOf" srcId="{FC598A51-DAE7-4B82-A69E-0BA3C57B2F7D}" destId="{3A180049-0A2B-4E58-B26A-785A87D67BFD}" srcOrd="8" destOrd="0" presId="urn:microsoft.com/office/officeart/2005/8/layout/list1"/>
    <dgm:cxn modelId="{0F44458C-A13C-46B2-B101-14F33949E9F2}" type="presParOf" srcId="{3A180049-0A2B-4E58-B26A-785A87D67BFD}" destId="{9ECDAE4E-DE6A-462E-8AE7-C4DD4516AA01}" srcOrd="0" destOrd="0" presId="urn:microsoft.com/office/officeart/2005/8/layout/list1"/>
    <dgm:cxn modelId="{22C12AC6-0CC7-442F-B8CD-9F2E3B611699}" type="presParOf" srcId="{3A180049-0A2B-4E58-B26A-785A87D67BFD}" destId="{7B784305-FA9B-43D9-AACD-9B3230507824}" srcOrd="1" destOrd="0" presId="urn:microsoft.com/office/officeart/2005/8/layout/list1"/>
    <dgm:cxn modelId="{87A308D4-6F44-44DF-8BA0-83877FE0F172}" type="presParOf" srcId="{FC598A51-DAE7-4B82-A69E-0BA3C57B2F7D}" destId="{68098F95-DF7D-41BF-827B-813F97AF5082}" srcOrd="9" destOrd="0" presId="urn:microsoft.com/office/officeart/2005/8/layout/list1"/>
    <dgm:cxn modelId="{5F69F3B0-8FE7-47D8-B5F5-962A71EBA507}" type="presParOf" srcId="{FC598A51-DAE7-4B82-A69E-0BA3C57B2F7D}" destId="{9707B6D3-6BB2-4842-BF23-509FD32A3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080C71-F40B-4530-88AF-F9023DC75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E189E0-104D-41D7-A3C8-A995605E3E7C}">
      <dgm:prSet phldrT="[Κείμενο]" custT="1"/>
      <dgm:spPr/>
      <dgm:t>
        <a:bodyPr/>
        <a:lstStyle/>
        <a:p>
          <a:r>
            <a:rPr lang="el-GR" sz="1600" dirty="0" smtClean="0"/>
            <a:t>Συλλογή  από την περιφέρεια του έλκους με βαμβακοφόρο στυλεό ή με σύριγγα από τραύματα  </a:t>
          </a:r>
          <a:endParaRPr lang="el-GR" sz="1600" dirty="0"/>
        </a:p>
      </dgm:t>
    </dgm:pt>
    <dgm:pt modelId="{563EE540-2992-45FE-AA26-F094A75E0D1B}" type="parTrans" cxnId="{878CAF8F-EBC9-4D08-887A-CEFF6B66190A}">
      <dgm:prSet/>
      <dgm:spPr/>
      <dgm:t>
        <a:bodyPr/>
        <a:lstStyle/>
        <a:p>
          <a:endParaRPr lang="el-GR"/>
        </a:p>
      </dgm:t>
    </dgm:pt>
    <dgm:pt modelId="{E7A003DB-264D-42E8-81A8-BD5299AA4EC6}" type="sibTrans" cxnId="{878CAF8F-EBC9-4D08-887A-CEFF6B66190A}">
      <dgm:prSet/>
      <dgm:spPr/>
      <dgm:t>
        <a:bodyPr/>
        <a:lstStyle/>
        <a:p>
          <a:endParaRPr lang="el-GR"/>
        </a:p>
      </dgm:t>
    </dgm:pt>
    <dgm:pt modelId="{6F214708-6C81-4AA6-9A50-D0AF787DB89F}">
      <dgm:prSet phldrT="[Κείμενο]" custT="1"/>
      <dgm:spPr/>
      <dgm:t>
        <a:bodyPr/>
        <a:lstStyle/>
        <a:p>
          <a:r>
            <a:rPr lang="el-GR" sz="1600" dirty="0" smtClean="0"/>
            <a:t>Από βαθειά τραύματα προηγείται άνοιγμα με αποστειρωμένο νυστέρι και ακολουθεί αναρρόφηση με σύριγγα από τις βαθύτερες περιοχές του τραύματος</a:t>
          </a:r>
          <a:endParaRPr lang="el-GR" sz="1600" dirty="0"/>
        </a:p>
      </dgm:t>
    </dgm:pt>
    <dgm:pt modelId="{22DC15DB-34F6-4716-B98E-62C2C906B35B}" type="parTrans" cxnId="{B7CC7ED5-60B0-4173-97FB-6611580BCC65}">
      <dgm:prSet/>
      <dgm:spPr/>
      <dgm:t>
        <a:bodyPr/>
        <a:lstStyle/>
        <a:p>
          <a:endParaRPr lang="el-GR"/>
        </a:p>
      </dgm:t>
    </dgm:pt>
    <dgm:pt modelId="{6CE508C1-9348-4B73-9592-43C925DE134F}" type="sibTrans" cxnId="{B7CC7ED5-60B0-4173-97FB-6611580BCC65}">
      <dgm:prSet/>
      <dgm:spPr/>
      <dgm:t>
        <a:bodyPr/>
        <a:lstStyle/>
        <a:p>
          <a:endParaRPr lang="el-GR"/>
        </a:p>
      </dgm:t>
    </dgm:pt>
    <dgm:pt modelId="{4FA09A13-AF80-4619-8FFD-540520EDA178}">
      <dgm:prSet phldrT="[Κείμενο]" custT="1"/>
      <dgm:spPr/>
      <dgm:t>
        <a:bodyPr/>
        <a:lstStyle/>
        <a:p>
          <a:r>
            <a:rPr lang="el-GR" sz="1600" dirty="0" smtClean="0"/>
            <a:t>Στην περίπτωση περιχαρακωμένου τραύματος η λήψη γίνεται από το όριο υγιούς και πάσχουσας περιοχής</a:t>
          </a:r>
          <a:endParaRPr lang="el-GR" sz="1600" dirty="0"/>
        </a:p>
      </dgm:t>
    </dgm:pt>
    <dgm:pt modelId="{3C9CEC6D-8362-4A75-9DA3-70E7CAF131DE}" type="parTrans" cxnId="{0F16B13C-A88D-43B5-BEA0-C89722D389D0}">
      <dgm:prSet/>
      <dgm:spPr/>
      <dgm:t>
        <a:bodyPr/>
        <a:lstStyle/>
        <a:p>
          <a:endParaRPr lang="el-GR"/>
        </a:p>
      </dgm:t>
    </dgm:pt>
    <dgm:pt modelId="{992AA6B5-47C4-42A3-BF71-29F74F96EC56}" type="sibTrans" cxnId="{0F16B13C-A88D-43B5-BEA0-C89722D389D0}">
      <dgm:prSet/>
      <dgm:spPr/>
      <dgm:t>
        <a:bodyPr/>
        <a:lstStyle/>
        <a:p>
          <a:endParaRPr lang="el-GR"/>
        </a:p>
      </dgm:t>
    </dgm:pt>
    <dgm:pt modelId="{FC598A51-DAE7-4B82-A69E-0BA3C57B2F7D}" type="pres">
      <dgm:prSet presAssocID="{64080C71-F40B-4530-88AF-F9023DC75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B1608B-B1B3-467C-A83A-4C2E167F1D79}" type="pres">
      <dgm:prSet presAssocID="{EAE189E0-104D-41D7-A3C8-A995605E3E7C}" presName="parentLin" presStyleCnt="0"/>
      <dgm:spPr/>
    </dgm:pt>
    <dgm:pt modelId="{58E50295-217E-4EB3-94B7-48D636950D7F}" type="pres">
      <dgm:prSet presAssocID="{EAE189E0-104D-41D7-A3C8-A995605E3E7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AC077C-0388-401F-97EB-868B2C0E1E2F}" type="pres">
      <dgm:prSet presAssocID="{EAE189E0-104D-41D7-A3C8-A995605E3E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1EF96-C8F9-451A-B268-DA288DA2A471}" type="pres">
      <dgm:prSet presAssocID="{EAE189E0-104D-41D7-A3C8-A995605E3E7C}" presName="negativeSpace" presStyleCnt="0"/>
      <dgm:spPr/>
    </dgm:pt>
    <dgm:pt modelId="{032348BB-FF9A-4668-8D7B-CB37606505A5}" type="pres">
      <dgm:prSet presAssocID="{EAE189E0-104D-41D7-A3C8-A995605E3E7C}" presName="childText" presStyleLbl="conFgAcc1" presStyleIdx="0" presStyleCnt="3">
        <dgm:presLayoutVars>
          <dgm:bulletEnabled val="1"/>
        </dgm:presLayoutVars>
      </dgm:prSet>
      <dgm:spPr/>
    </dgm:pt>
    <dgm:pt modelId="{5C9BE119-0D64-4771-BF57-24D78E86C03A}" type="pres">
      <dgm:prSet presAssocID="{E7A003DB-264D-42E8-81A8-BD5299AA4EC6}" presName="spaceBetweenRectangles" presStyleCnt="0"/>
      <dgm:spPr/>
    </dgm:pt>
    <dgm:pt modelId="{78CF3BBA-0C86-42FA-8A29-E69B4FAC1881}" type="pres">
      <dgm:prSet presAssocID="{6F214708-6C81-4AA6-9A50-D0AF787DB89F}" presName="parentLin" presStyleCnt="0"/>
      <dgm:spPr/>
    </dgm:pt>
    <dgm:pt modelId="{304A0CDD-E172-4866-83ED-FB7D1840010D}" type="pres">
      <dgm:prSet presAssocID="{6F214708-6C81-4AA6-9A50-D0AF787DB8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CBC25B-CFDE-4478-B267-82A438E1BD46}" type="pres">
      <dgm:prSet presAssocID="{6F214708-6C81-4AA6-9A50-D0AF787DB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5578B-2EDB-4DB7-A0AA-47A71A50299F}" type="pres">
      <dgm:prSet presAssocID="{6F214708-6C81-4AA6-9A50-D0AF787DB89F}" presName="negativeSpace" presStyleCnt="0"/>
      <dgm:spPr/>
    </dgm:pt>
    <dgm:pt modelId="{6D63DBD3-9F57-4E4E-ADA1-FAA0B41ACDB2}" type="pres">
      <dgm:prSet presAssocID="{6F214708-6C81-4AA6-9A50-D0AF787DB89F}" presName="childText" presStyleLbl="conFgAcc1" presStyleIdx="1" presStyleCnt="3">
        <dgm:presLayoutVars>
          <dgm:bulletEnabled val="1"/>
        </dgm:presLayoutVars>
      </dgm:prSet>
      <dgm:spPr/>
    </dgm:pt>
    <dgm:pt modelId="{DF1CC81E-7282-4090-ABC4-225F6123B630}" type="pres">
      <dgm:prSet presAssocID="{6CE508C1-9348-4B73-9592-43C925DE134F}" presName="spaceBetweenRectangles" presStyleCnt="0"/>
      <dgm:spPr/>
    </dgm:pt>
    <dgm:pt modelId="{3A180049-0A2B-4E58-B26A-785A87D67BFD}" type="pres">
      <dgm:prSet presAssocID="{4FA09A13-AF80-4619-8FFD-540520EDA178}" presName="parentLin" presStyleCnt="0"/>
      <dgm:spPr/>
    </dgm:pt>
    <dgm:pt modelId="{9ECDAE4E-DE6A-462E-8AE7-C4DD4516AA01}" type="pres">
      <dgm:prSet presAssocID="{4FA09A13-AF80-4619-8FFD-540520EDA1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B784305-FA9B-43D9-AACD-9B3230507824}" type="pres">
      <dgm:prSet presAssocID="{4FA09A13-AF80-4619-8FFD-540520EDA1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98F95-DF7D-41BF-827B-813F97AF5082}" type="pres">
      <dgm:prSet presAssocID="{4FA09A13-AF80-4619-8FFD-540520EDA178}" presName="negativeSpace" presStyleCnt="0"/>
      <dgm:spPr/>
    </dgm:pt>
    <dgm:pt modelId="{9707B6D3-6BB2-4842-BF23-509FD32A3EA0}" type="pres">
      <dgm:prSet presAssocID="{4FA09A13-AF80-4619-8FFD-540520EDA1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16B13C-A88D-43B5-BEA0-C89722D389D0}" srcId="{64080C71-F40B-4530-88AF-F9023DC75ADA}" destId="{4FA09A13-AF80-4619-8FFD-540520EDA178}" srcOrd="2" destOrd="0" parTransId="{3C9CEC6D-8362-4A75-9DA3-70E7CAF131DE}" sibTransId="{992AA6B5-47C4-42A3-BF71-29F74F96EC56}"/>
    <dgm:cxn modelId="{878CAF8F-EBC9-4D08-887A-CEFF6B66190A}" srcId="{64080C71-F40B-4530-88AF-F9023DC75ADA}" destId="{EAE189E0-104D-41D7-A3C8-A995605E3E7C}" srcOrd="0" destOrd="0" parTransId="{563EE540-2992-45FE-AA26-F094A75E0D1B}" sibTransId="{E7A003DB-264D-42E8-81A8-BD5299AA4EC6}"/>
    <dgm:cxn modelId="{F3C755E6-3561-4CCD-90D3-A88B4C05182E}" type="presOf" srcId="{EAE189E0-104D-41D7-A3C8-A995605E3E7C}" destId="{58E50295-217E-4EB3-94B7-48D636950D7F}" srcOrd="0" destOrd="0" presId="urn:microsoft.com/office/officeart/2005/8/layout/list1"/>
    <dgm:cxn modelId="{627E6F52-EEE6-47F7-AB4A-5069479A93FE}" type="presOf" srcId="{4FA09A13-AF80-4619-8FFD-540520EDA178}" destId="{9ECDAE4E-DE6A-462E-8AE7-C4DD4516AA01}" srcOrd="0" destOrd="0" presId="urn:microsoft.com/office/officeart/2005/8/layout/list1"/>
    <dgm:cxn modelId="{81A1D0A0-C4FE-4E90-8A80-9A1AC5D19218}" type="presOf" srcId="{64080C71-F40B-4530-88AF-F9023DC75ADA}" destId="{FC598A51-DAE7-4B82-A69E-0BA3C57B2F7D}" srcOrd="0" destOrd="0" presId="urn:microsoft.com/office/officeart/2005/8/layout/list1"/>
    <dgm:cxn modelId="{70AAB9D7-0793-4830-83F5-B36605B3CD8D}" type="presOf" srcId="{EAE189E0-104D-41D7-A3C8-A995605E3E7C}" destId="{32AC077C-0388-401F-97EB-868B2C0E1E2F}" srcOrd="1" destOrd="0" presId="urn:microsoft.com/office/officeart/2005/8/layout/list1"/>
    <dgm:cxn modelId="{B80C31C4-1863-4358-B957-80403E54F8D2}" type="presOf" srcId="{4FA09A13-AF80-4619-8FFD-540520EDA178}" destId="{7B784305-FA9B-43D9-AACD-9B3230507824}" srcOrd="1" destOrd="0" presId="urn:microsoft.com/office/officeart/2005/8/layout/list1"/>
    <dgm:cxn modelId="{B4115E31-5E0F-478B-90AE-5E247042D4C8}" type="presOf" srcId="{6F214708-6C81-4AA6-9A50-D0AF787DB89F}" destId="{304A0CDD-E172-4866-83ED-FB7D1840010D}" srcOrd="0" destOrd="0" presId="urn:microsoft.com/office/officeart/2005/8/layout/list1"/>
    <dgm:cxn modelId="{B7CC7ED5-60B0-4173-97FB-6611580BCC65}" srcId="{64080C71-F40B-4530-88AF-F9023DC75ADA}" destId="{6F214708-6C81-4AA6-9A50-D0AF787DB89F}" srcOrd="1" destOrd="0" parTransId="{22DC15DB-34F6-4716-B98E-62C2C906B35B}" sibTransId="{6CE508C1-9348-4B73-9592-43C925DE134F}"/>
    <dgm:cxn modelId="{2738AD50-B761-499B-9A86-F87F410190AC}" type="presOf" srcId="{6F214708-6C81-4AA6-9A50-D0AF787DB89F}" destId="{2ACBC25B-CFDE-4478-B267-82A438E1BD46}" srcOrd="1" destOrd="0" presId="urn:microsoft.com/office/officeart/2005/8/layout/list1"/>
    <dgm:cxn modelId="{C9711BD8-7754-4EAA-8AB3-E5FEF3F4CE17}" type="presParOf" srcId="{FC598A51-DAE7-4B82-A69E-0BA3C57B2F7D}" destId="{D9B1608B-B1B3-467C-A83A-4C2E167F1D79}" srcOrd="0" destOrd="0" presId="urn:microsoft.com/office/officeart/2005/8/layout/list1"/>
    <dgm:cxn modelId="{EF45DD72-CA95-4B54-A0A5-BC98730ECA09}" type="presParOf" srcId="{D9B1608B-B1B3-467C-A83A-4C2E167F1D79}" destId="{58E50295-217E-4EB3-94B7-48D636950D7F}" srcOrd="0" destOrd="0" presId="urn:microsoft.com/office/officeart/2005/8/layout/list1"/>
    <dgm:cxn modelId="{8E0F45A9-49E5-4BAD-9EAD-B5BA3C35C1E6}" type="presParOf" srcId="{D9B1608B-B1B3-467C-A83A-4C2E167F1D79}" destId="{32AC077C-0388-401F-97EB-868B2C0E1E2F}" srcOrd="1" destOrd="0" presId="urn:microsoft.com/office/officeart/2005/8/layout/list1"/>
    <dgm:cxn modelId="{2A3B00A6-CD76-4284-B4E1-3C30E5E8698B}" type="presParOf" srcId="{FC598A51-DAE7-4B82-A69E-0BA3C57B2F7D}" destId="{F8E1EF96-C8F9-451A-B268-DA288DA2A471}" srcOrd="1" destOrd="0" presId="urn:microsoft.com/office/officeart/2005/8/layout/list1"/>
    <dgm:cxn modelId="{FCB880F9-BB31-4D17-975C-E4B44342D989}" type="presParOf" srcId="{FC598A51-DAE7-4B82-A69E-0BA3C57B2F7D}" destId="{032348BB-FF9A-4668-8D7B-CB37606505A5}" srcOrd="2" destOrd="0" presId="urn:microsoft.com/office/officeart/2005/8/layout/list1"/>
    <dgm:cxn modelId="{91642143-570F-4FC2-9F2D-5B7947646BAE}" type="presParOf" srcId="{FC598A51-DAE7-4B82-A69E-0BA3C57B2F7D}" destId="{5C9BE119-0D64-4771-BF57-24D78E86C03A}" srcOrd="3" destOrd="0" presId="urn:microsoft.com/office/officeart/2005/8/layout/list1"/>
    <dgm:cxn modelId="{102813FA-4625-4DF6-BBA3-38EC8FEFEA0A}" type="presParOf" srcId="{FC598A51-DAE7-4B82-A69E-0BA3C57B2F7D}" destId="{78CF3BBA-0C86-42FA-8A29-E69B4FAC1881}" srcOrd="4" destOrd="0" presId="urn:microsoft.com/office/officeart/2005/8/layout/list1"/>
    <dgm:cxn modelId="{0D1D755C-EE2F-45D6-A917-998A2238953D}" type="presParOf" srcId="{78CF3BBA-0C86-42FA-8A29-E69B4FAC1881}" destId="{304A0CDD-E172-4866-83ED-FB7D1840010D}" srcOrd="0" destOrd="0" presId="urn:microsoft.com/office/officeart/2005/8/layout/list1"/>
    <dgm:cxn modelId="{28625C64-96EC-43B2-A307-7667C8D878F9}" type="presParOf" srcId="{78CF3BBA-0C86-42FA-8A29-E69B4FAC1881}" destId="{2ACBC25B-CFDE-4478-B267-82A438E1BD46}" srcOrd="1" destOrd="0" presId="urn:microsoft.com/office/officeart/2005/8/layout/list1"/>
    <dgm:cxn modelId="{320224B9-545C-483B-9920-A8182949C61F}" type="presParOf" srcId="{FC598A51-DAE7-4B82-A69E-0BA3C57B2F7D}" destId="{30F5578B-2EDB-4DB7-A0AA-47A71A50299F}" srcOrd="5" destOrd="0" presId="urn:microsoft.com/office/officeart/2005/8/layout/list1"/>
    <dgm:cxn modelId="{8CE6C23E-6E09-41E8-B243-A943D4D55049}" type="presParOf" srcId="{FC598A51-DAE7-4B82-A69E-0BA3C57B2F7D}" destId="{6D63DBD3-9F57-4E4E-ADA1-FAA0B41ACDB2}" srcOrd="6" destOrd="0" presId="urn:microsoft.com/office/officeart/2005/8/layout/list1"/>
    <dgm:cxn modelId="{BA8A59FA-8AC0-4422-AE07-65E0B0F74AB7}" type="presParOf" srcId="{FC598A51-DAE7-4B82-A69E-0BA3C57B2F7D}" destId="{DF1CC81E-7282-4090-ABC4-225F6123B630}" srcOrd="7" destOrd="0" presId="urn:microsoft.com/office/officeart/2005/8/layout/list1"/>
    <dgm:cxn modelId="{49D09ED3-6092-4818-82D3-3D3C6C2D2C14}" type="presParOf" srcId="{FC598A51-DAE7-4B82-A69E-0BA3C57B2F7D}" destId="{3A180049-0A2B-4E58-B26A-785A87D67BFD}" srcOrd="8" destOrd="0" presId="urn:microsoft.com/office/officeart/2005/8/layout/list1"/>
    <dgm:cxn modelId="{9DC0649D-8022-456C-A6F9-EE83E78FAAA9}" type="presParOf" srcId="{3A180049-0A2B-4E58-B26A-785A87D67BFD}" destId="{9ECDAE4E-DE6A-462E-8AE7-C4DD4516AA01}" srcOrd="0" destOrd="0" presId="urn:microsoft.com/office/officeart/2005/8/layout/list1"/>
    <dgm:cxn modelId="{546EA600-C95F-4152-BD83-E070A86175B6}" type="presParOf" srcId="{3A180049-0A2B-4E58-B26A-785A87D67BFD}" destId="{7B784305-FA9B-43D9-AACD-9B3230507824}" srcOrd="1" destOrd="0" presId="urn:microsoft.com/office/officeart/2005/8/layout/list1"/>
    <dgm:cxn modelId="{6EC2A871-8C45-441A-A7CF-BE13C473BAD8}" type="presParOf" srcId="{FC598A51-DAE7-4B82-A69E-0BA3C57B2F7D}" destId="{68098F95-DF7D-41BF-827B-813F97AF5082}" srcOrd="9" destOrd="0" presId="urn:microsoft.com/office/officeart/2005/8/layout/list1"/>
    <dgm:cxn modelId="{AB030A60-3BF3-4952-A1E6-3D452AAB7736}" type="presParOf" srcId="{FC598A51-DAE7-4B82-A69E-0BA3C57B2F7D}" destId="{9707B6D3-6BB2-4842-BF23-509FD32A3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080C71-F40B-4530-88AF-F9023DC75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E189E0-104D-41D7-A3C8-A995605E3E7C}">
      <dgm:prSet phldrT="[Κείμενο]" custT="1"/>
      <dgm:spPr/>
      <dgm:t>
        <a:bodyPr/>
        <a:lstStyle/>
        <a:p>
          <a:r>
            <a:rPr lang="el-GR" sz="1600" dirty="0" smtClean="0"/>
            <a:t>Το κεφάλι του αρρώστου φέρεται προς τα πίσω σε θέση με καλό φωτισμό</a:t>
          </a:r>
          <a:endParaRPr lang="el-GR" sz="1600" dirty="0"/>
        </a:p>
      </dgm:t>
    </dgm:pt>
    <dgm:pt modelId="{563EE540-2992-45FE-AA26-F094A75E0D1B}" type="parTrans" cxnId="{878CAF8F-EBC9-4D08-887A-CEFF6B66190A}">
      <dgm:prSet/>
      <dgm:spPr/>
      <dgm:t>
        <a:bodyPr/>
        <a:lstStyle/>
        <a:p>
          <a:endParaRPr lang="el-GR"/>
        </a:p>
      </dgm:t>
    </dgm:pt>
    <dgm:pt modelId="{E7A003DB-264D-42E8-81A8-BD5299AA4EC6}" type="sibTrans" cxnId="{878CAF8F-EBC9-4D08-887A-CEFF6B66190A}">
      <dgm:prSet/>
      <dgm:spPr/>
      <dgm:t>
        <a:bodyPr/>
        <a:lstStyle/>
        <a:p>
          <a:endParaRPr lang="el-GR"/>
        </a:p>
      </dgm:t>
    </dgm:pt>
    <dgm:pt modelId="{6F214708-6C81-4AA6-9A50-D0AF787DB89F}">
      <dgm:prSet phldrT="[Κείμενο]" custT="1"/>
      <dgm:spPr/>
      <dgm:t>
        <a:bodyPr/>
        <a:lstStyle/>
        <a:p>
          <a:r>
            <a:rPr lang="el-GR" sz="1600" dirty="0" smtClean="0"/>
            <a:t>Συλλογή  με στείρο κρικοφόρο στυλεό μικρής διαμέτρου .  Το έκκριμα της βλεφαριδικής σχισμής μπορεί να συλλεχθεί με βαμβακοφόρο στυλεό </a:t>
          </a:r>
          <a:endParaRPr lang="el-GR" sz="1600" dirty="0"/>
        </a:p>
      </dgm:t>
    </dgm:pt>
    <dgm:pt modelId="{22DC15DB-34F6-4716-B98E-62C2C906B35B}" type="parTrans" cxnId="{B7CC7ED5-60B0-4173-97FB-6611580BCC65}">
      <dgm:prSet/>
      <dgm:spPr/>
      <dgm:t>
        <a:bodyPr/>
        <a:lstStyle/>
        <a:p>
          <a:endParaRPr lang="el-GR"/>
        </a:p>
      </dgm:t>
    </dgm:pt>
    <dgm:pt modelId="{6CE508C1-9348-4B73-9592-43C925DE134F}" type="sibTrans" cxnId="{B7CC7ED5-60B0-4173-97FB-6611580BCC65}">
      <dgm:prSet/>
      <dgm:spPr/>
      <dgm:t>
        <a:bodyPr/>
        <a:lstStyle/>
        <a:p>
          <a:endParaRPr lang="el-GR"/>
        </a:p>
      </dgm:t>
    </dgm:pt>
    <dgm:pt modelId="{4FA09A13-AF80-4619-8FFD-540520EDA178}">
      <dgm:prSet phldrT="[Κείμενο]" custT="1"/>
      <dgm:spPr/>
      <dgm:t>
        <a:bodyPr/>
        <a:lstStyle/>
        <a:p>
          <a:r>
            <a:rPr lang="el-GR" sz="1600" dirty="0" smtClean="0"/>
            <a:t>Το δείγμα εμβολιάζεται αμέσως </a:t>
          </a:r>
          <a:endParaRPr lang="el-GR" sz="1600" dirty="0"/>
        </a:p>
      </dgm:t>
    </dgm:pt>
    <dgm:pt modelId="{3C9CEC6D-8362-4A75-9DA3-70E7CAF131DE}" type="parTrans" cxnId="{0F16B13C-A88D-43B5-BEA0-C89722D389D0}">
      <dgm:prSet/>
      <dgm:spPr/>
      <dgm:t>
        <a:bodyPr/>
        <a:lstStyle/>
        <a:p>
          <a:endParaRPr lang="el-GR"/>
        </a:p>
      </dgm:t>
    </dgm:pt>
    <dgm:pt modelId="{992AA6B5-47C4-42A3-BF71-29F74F96EC56}" type="sibTrans" cxnId="{0F16B13C-A88D-43B5-BEA0-C89722D389D0}">
      <dgm:prSet/>
      <dgm:spPr/>
      <dgm:t>
        <a:bodyPr/>
        <a:lstStyle/>
        <a:p>
          <a:endParaRPr lang="el-GR"/>
        </a:p>
      </dgm:t>
    </dgm:pt>
    <dgm:pt modelId="{FC598A51-DAE7-4B82-A69E-0BA3C57B2F7D}" type="pres">
      <dgm:prSet presAssocID="{64080C71-F40B-4530-88AF-F9023DC75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B1608B-B1B3-467C-A83A-4C2E167F1D79}" type="pres">
      <dgm:prSet presAssocID="{EAE189E0-104D-41D7-A3C8-A995605E3E7C}" presName="parentLin" presStyleCnt="0"/>
      <dgm:spPr/>
    </dgm:pt>
    <dgm:pt modelId="{58E50295-217E-4EB3-94B7-48D636950D7F}" type="pres">
      <dgm:prSet presAssocID="{EAE189E0-104D-41D7-A3C8-A995605E3E7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AC077C-0388-401F-97EB-868B2C0E1E2F}" type="pres">
      <dgm:prSet presAssocID="{EAE189E0-104D-41D7-A3C8-A995605E3E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1EF96-C8F9-451A-B268-DA288DA2A471}" type="pres">
      <dgm:prSet presAssocID="{EAE189E0-104D-41D7-A3C8-A995605E3E7C}" presName="negativeSpace" presStyleCnt="0"/>
      <dgm:spPr/>
    </dgm:pt>
    <dgm:pt modelId="{032348BB-FF9A-4668-8D7B-CB37606505A5}" type="pres">
      <dgm:prSet presAssocID="{EAE189E0-104D-41D7-A3C8-A995605E3E7C}" presName="childText" presStyleLbl="conFgAcc1" presStyleIdx="0" presStyleCnt="3">
        <dgm:presLayoutVars>
          <dgm:bulletEnabled val="1"/>
        </dgm:presLayoutVars>
      </dgm:prSet>
      <dgm:spPr/>
    </dgm:pt>
    <dgm:pt modelId="{5C9BE119-0D64-4771-BF57-24D78E86C03A}" type="pres">
      <dgm:prSet presAssocID="{E7A003DB-264D-42E8-81A8-BD5299AA4EC6}" presName="spaceBetweenRectangles" presStyleCnt="0"/>
      <dgm:spPr/>
    </dgm:pt>
    <dgm:pt modelId="{78CF3BBA-0C86-42FA-8A29-E69B4FAC1881}" type="pres">
      <dgm:prSet presAssocID="{6F214708-6C81-4AA6-9A50-D0AF787DB89F}" presName="parentLin" presStyleCnt="0"/>
      <dgm:spPr/>
    </dgm:pt>
    <dgm:pt modelId="{304A0CDD-E172-4866-83ED-FB7D1840010D}" type="pres">
      <dgm:prSet presAssocID="{6F214708-6C81-4AA6-9A50-D0AF787DB8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CBC25B-CFDE-4478-B267-82A438E1BD46}" type="pres">
      <dgm:prSet presAssocID="{6F214708-6C81-4AA6-9A50-D0AF787DB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5578B-2EDB-4DB7-A0AA-47A71A50299F}" type="pres">
      <dgm:prSet presAssocID="{6F214708-6C81-4AA6-9A50-D0AF787DB89F}" presName="negativeSpace" presStyleCnt="0"/>
      <dgm:spPr/>
    </dgm:pt>
    <dgm:pt modelId="{6D63DBD3-9F57-4E4E-ADA1-FAA0B41ACDB2}" type="pres">
      <dgm:prSet presAssocID="{6F214708-6C81-4AA6-9A50-D0AF787DB89F}" presName="childText" presStyleLbl="conFgAcc1" presStyleIdx="1" presStyleCnt="3">
        <dgm:presLayoutVars>
          <dgm:bulletEnabled val="1"/>
        </dgm:presLayoutVars>
      </dgm:prSet>
      <dgm:spPr/>
    </dgm:pt>
    <dgm:pt modelId="{DF1CC81E-7282-4090-ABC4-225F6123B630}" type="pres">
      <dgm:prSet presAssocID="{6CE508C1-9348-4B73-9592-43C925DE134F}" presName="spaceBetweenRectangles" presStyleCnt="0"/>
      <dgm:spPr/>
    </dgm:pt>
    <dgm:pt modelId="{3A180049-0A2B-4E58-B26A-785A87D67BFD}" type="pres">
      <dgm:prSet presAssocID="{4FA09A13-AF80-4619-8FFD-540520EDA178}" presName="parentLin" presStyleCnt="0"/>
      <dgm:spPr/>
    </dgm:pt>
    <dgm:pt modelId="{9ECDAE4E-DE6A-462E-8AE7-C4DD4516AA01}" type="pres">
      <dgm:prSet presAssocID="{4FA09A13-AF80-4619-8FFD-540520EDA1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B784305-FA9B-43D9-AACD-9B3230507824}" type="pres">
      <dgm:prSet presAssocID="{4FA09A13-AF80-4619-8FFD-540520EDA1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98F95-DF7D-41BF-827B-813F97AF5082}" type="pres">
      <dgm:prSet presAssocID="{4FA09A13-AF80-4619-8FFD-540520EDA178}" presName="negativeSpace" presStyleCnt="0"/>
      <dgm:spPr/>
    </dgm:pt>
    <dgm:pt modelId="{9707B6D3-6BB2-4842-BF23-509FD32A3EA0}" type="pres">
      <dgm:prSet presAssocID="{4FA09A13-AF80-4619-8FFD-540520EDA1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8970E01-5F4C-4647-B0A5-ACAF1525E4A4}" type="presOf" srcId="{EAE189E0-104D-41D7-A3C8-A995605E3E7C}" destId="{32AC077C-0388-401F-97EB-868B2C0E1E2F}" srcOrd="1" destOrd="0" presId="urn:microsoft.com/office/officeart/2005/8/layout/list1"/>
    <dgm:cxn modelId="{0F16B13C-A88D-43B5-BEA0-C89722D389D0}" srcId="{64080C71-F40B-4530-88AF-F9023DC75ADA}" destId="{4FA09A13-AF80-4619-8FFD-540520EDA178}" srcOrd="2" destOrd="0" parTransId="{3C9CEC6D-8362-4A75-9DA3-70E7CAF131DE}" sibTransId="{992AA6B5-47C4-42A3-BF71-29F74F96EC56}"/>
    <dgm:cxn modelId="{F50E568F-FA8A-4A91-957A-941F0ACCF8EF}" type="presOf" srcId="{4FA09A13-AF80-4619-8FFD-540520EDA178}" destId="{9ECDAE4E-DE6A-462E-8AE7-C4DD4516AA01}" srcOrd="0" destOrd="0" presId="urn:microsoft.com/office/officeart/2005/8/layout/list1"/>
    <dgm:cxn modelId="{878CAF8F-EBC9-4D08-887A-CEFF6B66190A}" srcId="{64080C71-F40B-4530-88AF-F9023DC75ADA}" destId="{EAE189E0-104D-41D7-A3C8-A995605E3E7C}" srcOrd="0" destOrd="0" parTransId="{563EE540-2992-45FE-AA26-F094A75E0D1B}" sibTransId="{E7A003DB-264D-42E8-81A8-BD5299AA4EC6}"/>
    <dgm:cxn modelId="{229DEEFB-5371-4936-A807-7516E9EE51B4}" type="presOf" srcId="{EAE189E0-104D-41D7-A3C8-A995605E3E7C}" destId="{58E50295-217E-4EB3-94B7-48D636950D7F}" srcOrd="0" destOrd="0" presId="urn:microsoft.com/office/officeart/2005/8/layout/list1"/>
    <dgm:cxn modelId="{9C2A1318-62F6-4922-9BAC-B407804CE2B7}" type="presOf" srcId="{4FA09A13-AF80-4619-8FFD-540520EDA178}" destId="{7B784305-FA9B-43D9-AACD-9B3230507824}" srcOrd="1" destOrd="0" presId="urn:microsoft.com/office/officeart/2005/8/layout/list1"/>
    <dgm:cxn modelId="{09A799B6-8530-46C6-89C0-29112E1A770F}" type="presOf" srcId="{6F214708-6C81-4AA6-9A50-D0AF787DB89F}" destId="{2ACBC25B-CFDE-4478-B267-82A438E1BD46}" srcOrd="1" destOrd="0" presId="urn:microsoft.com/office/officeart/2005/8/layout/list1"/>
    <dgm:cxn modelId="{D66AA589-DBB4-4FC1-943D-6BACFB626677}" type="presOf" srcId="{64080C71-F40B-4530-88AF-F9023DC75ADA}" destId="{FC598A51-DAE7-4B82-A69E-0BA3C57B2F7D}" srcOrd="0" destOrd="0" presId="urn:microsoft.com/office/officeart/2005/8/layout/list1"/>
    <dgm:cxn modelId="{F0B049D3-B755-4AB1-8070-A24A3995421D}" type="presOf" srcId="{6F214708-6C81-4AA6-9A50-D0AF787DB89F}" destId="{304A0CDD-E172-4866-83ED-FB7D1840010D}" srcOrd="0" destOrd="0" presId="urn:microsoft.com/office/officeart/2005/8/layout/list1"/>
    <dgm:cxn modelId="{B7CC7ED5-60B0-4173-97FB-6611580BCC65}" srcId="{64080C71-F40B-4530-88AF-F9023DC75ADA}" destId="{6F214708-6C81-4AA6-9A50-D0AF787DB89F}" srcOrd="1" destOrd="0" parTransId="{22DC15DB-34F6-4716-B98E-62C2C906B35B}" sibTransId="{6CE508C1-9348-4B73-9592-43C925DE134F}"/>
    <dgm:cxn modelId="{866476CA-5BE4-411B-AF48-5F104D1D4DAD}" type="presParOf" srcId="{FC598A51-DAE7-4B82-A69E-0BA3C57B2F7D}" destId="{D9B1608B-B1B3-467C-A83A-4C2E167F1D79}" srcOrd="0" destOrd="0" presId="urn:microsoft.com/office/officeart/2005/8/layout/list1"/>
    <dgm:cxn modelId="{72B767EE-425C-4564-BBFE-62FF02305935}" type="presParOf" srcId="{D9B1608B-B1B3-467C-A83A-4C2E167F1D79}" destId="{58E50295-217E-4EB3-94B7-48D636950D7F}" srcOrd="0" destOrd="0" presId="urn:microsoft.com/office/officeart/2005/8/layout/list1"/>
    <dgm:cxn modelId="{EDC977DD-0D48-4679-9CDF-210C3C8F917E}" type="presParOf" srcId="{D9B1608B-B1B3-467C-A83A-4C2E167F1D79}" destId="{32AC077C-0388-401F-97EB-868B2C0E1E2F}" srcOrd="1" destOrd="0" presId="urn:microsoft.com/office/officeart/2005/8/layout/list1"/>
    <dgm:cxn modelId="{31D3EA97-298F-4D67-A268-EEB6A8C002AB}" type="presParOf" srcId="{FC598A51-DAE7-4B82-A69E-0BA3C57B2F7D}" destId="{F8E1EF96-C8F9-451A-B268-DA288DA2A471}" srcOrd="1" destOrd="0" presId="urn:microsoft.com/office/officeart/2005/8/layout/list1"/>
    <dgm:cxn modelId="{3CDA4174-A3F1-43FE-87BA-38C05F911149}" type="presParOf" srcId="{FC598A51-DAE7-4B82-A69E-0BA3C57B2F7D}" destId="{032348BB-FF9A-4668-8D7B-CB37606505A5}" srcOrd="2" destOrd="0" presId="urn:microsoft.com/office/officeart/2005/8/layout/list1"/>
    <dgm:cxn modelId="{DAF9392F-0AB4-442D-9DE6-47E1CDA4F5ED}" type="presParOf" srcId="{FC598A51-DAE7-4B82-A69E-0BA3C57B2F7D}" destId="{5C9BE119-0D64-4771-BF57-24D78E86C03A}" srcOrd="3" destOrd="0" presId="urn:microsoft.com/office/officeart/2005/8/layout/list1"/>
    <dgm:cxn modelId="{6B818AFB-A731-4857-82EA-74145D842A98}" type="presParOf" srcId="{FC598A51-DAE7-4B82-A69E-0BA3C57B2F7D}" destId="{78CF3BBA-0C86-42FA-8A29-E69B4FAC1881}" srcOrd="4" destOrd="0" presId="urn:microsoft.com/office/officeart/2005/8/layout/list1"/>
    <dgm:cxn modelId="{F4EE113A-227B-457E-BA8B-988B55E53F21}" type="presParOf" srcId="{78CF3BBA-0C86-42FA-8A29-E69B4FAC1881}" destId="{304A0CDD-E172-4866-83ED-FB7D1840010D}" srcOrd="0" destOrd="0" presId="urn:microsoft.com/office/officeart/2005/8/layout/list1"/>
    <dgm:cxn modelId="{B9C40603-7892-452B-A408-D843200A1AEE}" type="presParOf" srcId="{78CF3BBA-0C86-42FA-8A29-E69B4FAC1881}" destId="{2ACBC25B-CFDE-4478-B267-82A438E1BD46}" srcOrd="1" destOrd="0" presId="urn:microsoft.com/office/officeart/2005/8/layout/list1"/>
    <dgm:cxn modelId="{79C80A23-6F50-462A-AB09-C0F8D97BF8E5}" type="presParOf" srcId="{FC598A51-DAE7-4B82-A69E-0BA3C57B2F7D}" destId="{30F5578B-2EDB-4DB7-A0AA-47A71A50299F}" srcOrd="5" destOrd="0" presId="urn:microsoft.com/office/officeart/2005/8/layout/list1"/>
    <dgm:cxn modelId="{2C46A9A1-DB65-4979-982D-62B4CFF692F7}" type="presParOf" srcId="{FC598A51-DAE7-4B82-A69E-0BA3C57B2F7D}" destId="{6D63DBD3-9F57-4E4E-ADA1-FAA0B41ACDB2}" srcOrd="6" destOrd="0" presId="urn:microsoft.com/office/officeart/2005/8/layout/list1"/>
    <dgm:cxn modelId="{AA0B75A9-51AE-4EE4-94D1-8E3C950E275E}" type="presParOf" srcId="{FC598A51-DAE7-4B82-A69E-0BA3C57B2F7D}" destId="{DF1CC81E-7282-4090-ABC4-225F6123B630}" srcOrd="7" destOrd="0" presId="urn:microsoft.com/office/officeart/2005/8/layout/list1"/>
    <dgm:cxn modelId="{3A436941-0CDC-4F41-989D-3E3A95649A1B}" type="presParOf" srcId="{FC598A51-DAE7-4B82-A69E-0BA3C57B2F7D}" destId="{3A180049-0A2B-4E58-B26A-785A87D67BFD}" srcOrd="8" destOrd="0" presId="urn:microsoft.com/office/officeart/2005/8/layout/list1"/>
    <dgm:cxn modelId="{07D2233C-AB09-45BE-9433-9CCEA75792EE}" type="presParOf" srcId="{3A180049-0A2B-4E58-B26A-785A87D67BFD}" destId="{9ECDAE4E-DE6A-462E-8AE7-C4DD4516AA01}" srcOrd="0" destOrd="0" presId="urn:microsoft.com/office/officeart/2005/8/layout/list1"/>
    <dgm:cxn modelId="{342A20B5-BF39-4117-8739-EC1B27111131}" type="presParOf" srcId="{3A180049-0A2B-4E58-B26A-785A87D67BFD}" destId="{7B784305-FA9B-43D9-AACD-9B3230507824}" srcOrd="1" destOrd="0" presId="urn:microsoft.com/office/officeart/2005/8/layout/list1"/>
    <dgm:cxn modelId="{32B165BD-E6B5-45A4-878D-19D5F92E07F1}" type="presParOf" srcId="{FC598A51-DAE7-4B82-A69E-0BA3C57B2F7D}" destId="{68098F95-DF7D-41BF-827B-813F97AF5082}" srcOrd="9" destOrd="0" presId="urn:microsoft.com/office/officeart/2005/8/layout/list1"/>
    <dgm:cxn modelId="{EA578C75-9E4C-464B-8E5A-C3B46F82CFB8}" type="presParOf" srcId="{FC598A51-DAE7-4B82-A69E-0BA3C57B2F7D}" destId="{9707B6D3-6BB2-4842-BF23-509FD32A3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080C71-F40B-4530-88AF-F9023DC75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E189E0-104D-41D7-A3C8-A995605E3E7C}">
      <dgm:prSet phldrT="[Κείμενο]" custT="1"/>
      <dgm:spPr/>
      <dgm:t>
        <a:bodyPr/>
        <a:lstStyle/>
        <a:p>
          <a:r>
            <a:rPr lang="el-GR" sz="1600" dirty="0" smtClean="0"/>
            <a:t>Τα κόπρανα συλλέγονται σε ειδικά δοχεία συλλογής.  Τα διαρροϊκά κόπρανα συλλέγονται σε δοχείο με κουταλάκι</a:t>
          </a:r>
          <a:endParaRPr lang="el-GR" sz="1600" dirty="0"/>
        </a:p>
      </dgm:t>
    </dgm:pt>
    <dgm:pt modelId="{563EE540-2992-45FE-AA26-F094A75E0D1B}" type="parTrans" cxnId="{878CAF8F-EBC9-4D08-887A-CEFF6B66190A}">
      <dgm:prSet/>
      <dgm:spPr/>
      <dgm:t>
        <a:bodyPr/>
        <a:lstStyle/>
        <a:p>
          <a:endParaRPr lang="el-GR"/>
        </a:p>
      </dgm:t>
    </dgm:pt>
    <dgm:pt modelId="{E7A003DB-264D-42E8-81A8-BD5299AA4EC6}" type="sibTrans" cxnId="{878CAF8F-EBC9-4D08-887A-CEFF6B66190A}">
      <dgm:prSet/>
      <dgm:spPr/>
      <dgm:t>
        <a:bodyPr/>
        <a:lstStyle/>
        <a:p>
          <a:endParaRPr lang="el-GR"/>
        </a:p>
      </dgm:t>
    </dgm:pt>
    <dgm:pt modelId="{6F214708-6C81-4AA6-9A50-D0AF787DB89F}">
      <dgm:prSet phldrT="[Κείμενο]" custT="1"/>
      <dgm:spPr/>
      <dgm:t>
        <a:bodyPr/>
        <a:lstStyle/>
        <a:p>
          <a:r>
            <a:rPr lang="el-GR" sz="1600" dirty="0" smtClean="0"/>
            <a:t>Τα κόπρανα πρέπει να εξετάζονται και μακροσκοπικά  για τυχόν παρουσία αίματος ή βλέννας </a:t>
          </a:r>
          <a:endParaRPr lang="el-GR" sz="1600" dirty="0"/>
        </a:p>
      </dgm:t>
    </dgm:pt>
    <dgm:pt modelId="{22DC15DB-34F6-4716-B98E-62C2C906B35B}" type="parTrans" cxnId="{B7CC7ED5-60B0-4173-97FB-6611580BCC65}">
      <dgm:prSet/>
      <dgm:spPr/>
      <dgm:t>
        <a:bodyPr/>
        <a:lstStyle/>
        <a:p>
          <a:endParaRPr lang="el-GR"/>
        </a:p>
      </dgm:t>
    </dgm:pt>
    <dgm:pt modelId="{6CE508C1-9348-4B73-9592-43C925DE134F}" type="sibTrans" cxnId="{B7CC7ED5-60B0-4173-97FB-6611580BCC65}">
      <dgm:prSet/>
      <dgm:spPr/>
      <dgm:t>
        <a:bodyPr/>
        <a:lstStyle/>
        <a:p>
          <a:endParaRPr lang="el-GR"/>
        </a:p>
      </dgm:t>
    </dgm:pt>
    <dgm:pt modelId="{4FA09A13-AF80-4619-8FFD-540520EDA178}">
      <dgm:prSet phldrT="[Κείμενο]" custT="1"/>
      <dgm:spPr/>
      <dgm:t>
        <a:bodyPr/>
        <a:lstStyle/>
        <a:p>
          <a:r>
            <a:rPr lang="el-GR" sz="1600" dirty="0" smtClean="0"/>
            <a:t>Το δοχείο δεν πρέπει να γεμίζεται πολύ με κόπρανα γιατί είναι δυνατόν η παραγωγή αερίων από τα μικρόβια να εκτινάξει το πώμα </a:t>
          </a:r>
          <a:endParaRPr lang="el-GR" sz="1600" dirty="0"/>
        </a:p>
      </dgm:t>
    </dgm:pt>
    <dgm:pt modelId="{3C9CEC6D-8362-4A75-9DA3-70E7CAF131DE}" type="parTrans" cxnId="{0F16B13C-A88D-43B5-BEA0-C89722D389D0}">
      <dgm:prSet/>
      <dgm:spPr/>
      <dgm:t>
        <a:bodyPr/>
        <a:lstStyle/>
        <a:p>
          <a:endParaRPr lang="el-GR"/>
        </a:p>
      </dgm:t>
    </dgm:pt>
    <dgm:pt modelId="{992AA6B5-47C4-42A3-BF71-29F74F96EC56}" type="sibTrans" cxnId="{0F16B13C-A88D-43B5-BEA0-C89722D389D0}">
      <dgm:prSet/>
      <dgm:spPr/>
      <dgm:t>
        <a:bodyPr/>
        <a:lstStyle/>
        <a:p>
          <a:endParaRPr lang="el-GR"/>
        </a:p>
      </dgm:t>
    </dgm:pt>
    <dgm:pt modelId="{FC598A51-DAE7-4B82-A69E-0BA3C57B2F7D}" type="pres">
      <dgm:prSet presAssocID="{64080C71-F40B-4530-88AF-F9023DC75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B1608B-B1B3-467C-A83A-4C2E167F1D79}" type="pres">
      <dgm:prSet presAssocID="{EAE189E0-104D-41D7-A3C8-A995605E3E7C}" presName="parentLin" presStyleCnt="0"/>
      <dgm:spPr/>
    </dgm:pt>
    <dgm:pt modelId="{58E50295-217E-4EB3-94B7-48D636950D7F}" type="pres">
      <dgm:prSet presAssocID="{EAE189E0-104D-41D7-A3C8-A995605E3E7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AC077C-0388-401F-97EB-868B2C0E1E2F}" type="pres">
      <dgm:prSet presAssocID="{EAE189E0-104D-41D7-A3C8-A995605E3E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1EF96-C8F9-451A-B268-DA288DA2A471}" type="pres">
      <dgm:prSet presAssocID="{EAE189E0-104D-41D7-A3C8-A995605E3E7C}" presName="negativeSpace" presStyleCnt="0"/>
      <dgm:spPr/>
    </dgm:pt>
    <dgm:pt modelId="{032348BB-FF9A-4668-8D7B-CB37606505A5}" type="pres">
      <dgm:prSet presAssocID="{EAE189E0-104D-41D7-A3C8-A995605E3E7C}" presName="childText" presStyleLbl="conFgAcc1" presStyleIdx="0" presStyleCnt="3">
        <dgm:presLayoutVars>
          <dgm:bulletEnabled val="1"/>
        </dgm:presLayoutVars>
      </dgm:prSet>
      <dgm:spPr/>
    </dgm:pt>
    <dgm:pt modelId="{5C9BE119-0D64-4771-BF57-24D78E86C03A}" type="pres">
      <dgm:prSet presAssocID="{E7A003DB-264D-42E8-81A8-BD5299AA4EC6}" presName="spaceBetweenRectangles" presStyleCnt="0"/>
      <dgm:spPr/>
    </dgm:pt>
    <dgm:pt modelId="{78CF3BBA-0C86-42FA-8A29-E69B4FAC1881}" type="pres">
      <dgm:prSet presAssocID="{6F214708-6C81-4AA6-9A50-D0AF787DB89F}" presName="parentLin" presStyleCnt="0"/>
      <dgm:spPr/>
    </dgm:pt>
    <dgm:pt modelId="{304A0CDD-E172-4866-83ED-FB7D1840010D}" type="pres">
      <dgm:prSet presAssocID="{6F214708-6C81-4AA6-9A50-D0AF787DB8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CBC25B-CFDE-4478-B267-82A438E1BD46}" type="pres">
      <dgm:prSet presAssocID="{6F214708-6C81-4AA6-9A50-D0AF787DB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5578B-2EDB-4DB7-A0AA-47A71A50299F}" type="pres">
      <dgm:prSet presAssocID="{6F214708-6C81-4AA6-9A50-D0AF787DB89F}" presName="negativeSpace" presStyleCnt="0"/>
      <dgm:spPr/>
    </dgm:pt>
    <dgm:pt modelId="{6D63DBD3-9F57-4E4E-ADA1-FAA0B41ACDB2}" type="pres">
      <dgm:prSet presAssocID="{6F214708-6C81-4AA6-9A50-D0AF787DB89F}" presName="childText" presStyleLbl="conFgAcc1" presStyleIdx="1" presStyleCnt="3" custLinFactNeighborX="-793">
        <dgm:presLayoutVars>
          <dgm:bulletEnabled val="1"/>
        </dgm:presLayoutVars>
      </dgm:prSet>
      <dgm:spPr/>
    </dgm:pt>
    <dgm:pt modelId="{DF1CC81E-7282-4090-ABC4-225F6123B630}" type="pres">
      <dgm:prSet presAssocID="{6CE508C1-9348-4B73-9592-43C925DE134F}" presName="spaceBetweenRectangles" presStyleCnt="0"/>
      <dgm:spPr/>
    </dgm:pt>
    <dgm:pt modelId="{3A180049-0A2B-4E58-B26A-785A87D67BFD}" type="pres">
      <dgm:prSet presAssocID="{4FA09A13-AF80-4619-8FFD-540520EDA178}" presName="parentLin" presStyleCnt="0"/>
      <dgm:spPr/>
    </dgm:pt>
    <dgm:pt modelId="{9ECDAE4E-DE6A-462E-8AE7-C4DD4516AA01}" type="pres">
      <dgm:prSet presAssocID="{4FA09A13-AF80-4619-8FFD-540520EDA1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B784305-FA9B-43D9-AACD-9B3230507824}" type="pres">
      <dgm:prSet presAssocID="{4FA09A13-AF80-4619-8FFD-540520EDA1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98F95-DF7D-41BF-827B-813F97AF5082}" type="pres">
      <dgm:prSet presAssocID="{4FA09A13-AF80-4619-8FFD-540520EDA178}" presName="negativeSpace" presStyleCnt="0"/>
      <dgm:spPr/>
    </dgm:pt>
    <dgm:pt modelId="{9707B6D3-6BB2-4842-BF23-509FD32A3EA0}" type="pres">
      <dgm:prSet presAssocID="{4FA09A13-AF80-4619-8FFD-540520EDA1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76EC57A-4033-4E33-B336-F1E191597247}" type="presOf" srcId="{6F214708-6C81-4AA6-9A50-D0AF787DB89F}" destId="{304A0CDD-E172-4866-83ED-FB7D1840010D}" srcOrd="0" destOrd="0" presId="urn:microsoft.com/office/officeart/2005/8/layout/list1"/>
    <dgm:cxn modelId="{0F16B13C-A88D-43B5-BEA0-C89722D389D0}" srcId="{64080C71-F40B-4530-88AF-F9023DC75ADA}" destId="{4FA09A13-AF80-4619-8FFD-540520EDA178}" srcOrd="2" destOrd="0" parTransId="{3C9CEC6D-8362-4A75-9DA3-70E7CAF131DE}" sibTransId="{992AA6B5-47C4-42A3-BF71-29F74F96EC56}"/>
    <dgm:cxn modelId="{1468323E-59F0-4491-B4FB-B9187C282933}" type="presOf" srcId="{EAE189E0-104D-41D7-A3C8-A995605E3E7C}" destId="{58E50295-217E-4EB3-94B7-48D636950D7F}" srcOrd="0" destOrd="0" presId="urn:microsoft.com/office/officeart/2005/8/layout/list1"/>
    <dgm:cxn modelId="{878CAF8F-EBC9-4D08-887A-CEFF6B66190A}" srcId="{64080C71-F40B-4530-88AF-F9023DC75ADA}" destId="{EAE189E0-104D-41D7-A3C8-A995605E3E7C}" srcOrd="0" destOrd="0" parTransId="{563EE540-2992-45FE-AA26-F094A75E0D1B}" sibTransId="{E7A003DB-264D-42E8-81A8-BD5299AA4EC6}"/>
    <dgm:cxn modelId="{E34CB164-9B45-4718-B096-9E29437C837B}" type="presOf" srcId="{6F214708-6C81-4AA6-9A50-D0AF787DB89F}" destId="{2ACBC25B-CFDE-4478-B267-82A438E1BD46}" srcOrd="1" destOrd="0" presId="urn:microsoft.com/office/officeart/2005/8/layout/list1"/>
    <dgm:cxn modelId="{E96BADBC-5968-4E25-B1FA-09F4093C025E}" type="presOf" srcId="{4FA09A13-AF80-4619-8FFD-540520EDA178}" destId="{7B784305-FA9B-43D9-AACD-9B3230507824}" srcOrd="1" destOrd="0" presId="urn:microsoft.com/office/officeart/2005/8/layout/list1"/>
    <dgm:cxn modelId="{4927684C-F750-4894-8EF0-1B7CBBF088F6}" type="presOf" srcId="{EAE189E0-104D-41D7-A3C8-A995605E3E7C}" destId="{32AC077C-0388-401F-97EB-868B2C0E1E2F}" srcOrd="1" destOrd="0" presId="urn:microsoft.com/office/officeart/2005/8/layout/list1"/>
    <dgm:cxn modelId="{C6B9FA39-E01D-4AE2-AF49-125F5B5BFF93}" type="presOf" srcId="{4FA09A13-AF80-4619-8FFD-540520EDA178}" destId="{9ECDAE4E-DE6A-462E-8AE7-C4DD4516AA01}" srcOrd="0" destOrd="0" presId="urn:microsoft.com/office/officeart/2005/8/layout/list1"/>
    <dgm:cxn modelId="{B7CC7ED5-60B0-4173-97FB-6611580BCC65}" srcId="{64080C71-F40B-4530-88AF-F9023DC75ADA}" destId="{6F214708-6C81-4AA6-9A50-D0AF787DB89F}" srcOrd="1" destOrd="0" parTransId="{22DC15DB-34F6-4716-B98E-62C2C906B35B}" sibTransId="{6CE508C1-9348-4B73-9592-43C925DE134F}"/>
    <dgm:cxn modelId="{E19FF421-A994-4725-A50C-345CD34E700B}" type="presOf" srcId="{64080C71-F40B-4530-88AF-F9023DC75ADA}" destId="{FC598A51-DAE7-4B82-A69E-0BA3C57B2F7D}" srcOrd="0" destOrd="0" presId="urn:microsoft.com/office/officeart/2005/8/layout/list1"/>
    <dgm:cxn modelId="{05297842-7A87-4470-8862-169FF77D967D}" type="presParOf" srcId="{FC598A51-DAE7-4B82-A69E-0BA3C57B2F7D}" destId="{D9B1608B-B1B3-467C-A83A-4C2E167F1D79}" srcOrd="0" destOrd="0" presId="urn:microsoft.com/office/officeart/2005/8/layout/list1"/>
    <dgm:cxn modelId="{704DA4BF-48D3-4547-A113-5C27268FE3F2}" type="presParOf" srcId="{D9B1608B-B1B3-467C-A83A-4C2E167F1D79}" destId="{58E50295-217E-4EB3-94B7-48D636950D7F}" srcOrd="0" destOrd="0" presId="urn:microsoft.com/office/officeart/2005/8/layout/list1"/>
    <dgm:cxn modelId="{6DB04A16-D487-4C91-9C19-B4C9D0A3AA75}" type="presParOf" srcId="{D9B1608B-B1B3-467C-A83A-4C2E167F1D79}" destId="{32AC077C-0388-401F-97EB-868B2C0E1E2F}" srcOrd="1" destOrd="0" presId="urn:microsoft.com/office/officeart/2005/8/layout/list1"/>
    <dgm:cxn modelId="{C26EAF4F-37D1-445B-9D4E-39D416AEB9C3}" type="presParOf" srcId="{FC598A51-DAE7-4B82-A69E-0BA3C57B2F7D}" destId="{F8E1EF96-C8F9-451A-B268-DA288DA2A471}" srcOrd="1" destOrd="0" presId="urn:microsoft.com/office/officeart/2005/8/layout/list1"/>
    <dgm:cxn modelId="{70EF69DA-B196-4679-9B0F-26E819AC47C5}" type="presParOf" srcId="{FC598A51-DAE7-4B82-A69E-0BA3C57B2F7D}" destId="{032348BB-FF9A-4668-8D7B-CB37606505A5}" srcOrd="2" destOrd="0" presId="urn:microsoft.com/office/officeart/2005/8/layout/list1"/>
    <dgm:cxn modelId="{634CD3BF-32CC-4368-BDA3-6CC14F1BACED}" type="presParOf" srcId="{FC598A51-DAE7-4B82-A69E-0BA3C57B2F7D}" destId="{5C9BE119-0D64-4771-BF57-24D78E86C03A}" srcOrd="3" destOrd="0" presId="urn:microsoft.com/office/officeart/2005/8/layout/list1"/>
    <dgm:cxn modelId="{4D44B1A8-081E-4646-98DD-608D8D58BE25}" type="presParOf" srcId="{FC598A51-DAE7-4B82-A69E-0BA3C57B2F7D}" destId="{78CF3BBA-0C86-42FA-8A29-E69B4FAC1881}" srcOrd="4" destOrd="0" presId="urn:microsoft.com/office/officeart/2005/8/layout/list1"/>
    <dgm:cxn modelId="{291B6543-0A1F-438A-8EC3-FE91C567382C}" type="presParOf" srcId="{78CF3BBA-0C86-42FA-8A29-E69B4FAC1881}" destId="{304A0CDD-E172-4866-83ED-FB7D1840010D}" srcOrd="0" destOrd="0" presId="urn:microsoft.com/office/officeart/2005/8/layout/list1"/>
    <dgm:cxn modelId="{9838E38C-F5B2-4F25-91D9-00CC98EAEF45}" type="presParOf" srcId="{78CF3BBA-0C86-42FA-8A29-E69B4FAC1881}" destId="{2ACBC25B-CFDE-4478-B267-82A438E1BD46}" srcOrd="1" destOrd="0" presId="urn:microsoft.com/office/officeart/2005/8/layout/list1"/>
    <dgm:cxn modelId="{084A9998-A1FF-4883-9C28-E28D9A011BE2}" type="presParOf" srcId="{FC598A51-DAE7-4B82-A69E-0BA3C57B2F7D}" destId="{30F5578B-2EDB-4DB7-A0AA-47A71A50299F}" srcOrd="5" destOrd="0" presId="urn:microsoft.com/office/officeart/2005/8/layout/list1"/>
    <dgm:cxn modelId="{7A76600B-9AAA-442C-B897-D7963C114C25}" type="presParOf" srcId="{FC598A51-DAE7-4B82-A69E-0BA3C57B2F7D}" destId="{6D63DBD3-9F57-4E4E-ADA1-FAA0B41ACDB2}" srcOrd="6" destOrd="0" presId="urn:microsoft.com/office/officeart/2005/8/layout/list1"/>
    <dgm:cxn modelId="{331D20AA-50DA-4290-88AB-956C7D417608}" type="presParOf" srcId="{FC598A51-DAE7-4B82-A69E-0BA3C57B2F7D}" destId="{DF1CC81E-7282-4090-ABC4-225F6123B630}" srcOrd="7" destOrd="0" presId="urn:microsoft.com/office/officeart/2005/8/layout/list1"/>
    <dgm:cxn modelId="{7BA388EE-9B01-4660-94A2-FCED46043462}" type="presParOf" srcId="{FC598A51-DAE7-4B82-A69E-0BA3C57B2F7D}" destId="{3A180049-0A2B-4E58-B26A-785A87D67BFD}" srcOrd="8" destOrd="0" presId="urn:microsoft.com/office/officeart/2005/8/layout/list1"/>
    <dgm:cxn modelId="{A00EB2B2-64D2-436E-ACAD-5B73A8D35133}" type="presParOf" srcId="{3A180049-0A2B-4E58-B26A-785A87D67BFD}" destId="{9ECDAE4E-DE6A-462E-8AE7-C4DD4516AA01}" srcOrd="0" destOrd="0" presId="urn:microsoft.com/office/officeart/2005/8/layout/list1"/>
    <dgm:cxn modelId="{3F1DC729-E1A3-4133-B3E8-E6C53EDC1AEB}" type="presParOf" srcId="{3A180049-0A2B-4E58-B26A-785A87D67BFD}" destId="{7B784305-FA9B-43D9-AACD-9B3230507824}" srcOrd="1" destOrd="0" presId="urn:microsoft.com/office/officeart/2005/8/layout/list1"/>
    <dgm:cxn modelId="{3CB15410-218B-45DB-8A20-D90AD1F5657A}" type="presParOf" srcId="{FC598A51-DAE7-4B82-A69E-0BA3C57B2F7D}" destId="{68098F95-DF7D-41BF-827B-813F97AF5082}" srcOrd="9" destOrd="0" presId="urn:microsoft.com/office/officeart/2005/8/layout/list1"/>
    <dgm:cxn modelId="{9A777DD0-EFF0-4389-8DDB-30CA5C3CDF8A}" type="presParOf" srcId="{FC598A51-DAE7-4B82-A69E-0BA3C57B2F7D}" destId="{9707B6D3-6BB2-4842-BF23-509FD32A3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080C71-F40B-4530-88AF-F9023DC75A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AE189E0-104D-41D7-A3C8-A995605E3E7C}">
      <dgm:prSet phldrT="[Κείμενο]" custT="1"/>
      <dgm:spPr/>
      <dgm:t>
        <a:bodyPr/>
        <a:lstStyle/>
        <a:p>
          <a:r>
            <a:rPr lang="el-GR" sz="1600" dirty="0" smtClean="0"/>
            <a:t>Καλό πλύσιμο των γεννητικών οργάνων με νερό και σαπούνι</a:t>
          </a:r>
          <a:endParaRPr lang="el-GR" sz="1600" dirty="0"/>
        </a:p>
      </dgm:t>
    </dgm:pt>
    <dgm:pt modelId="{563EE540-2992-45FE-AA26-F094A75E0D1B}" type="parTrans" cxnId="{878CAF8F-EBC9-4D08-887A-CEFF6B66190A}">
      <dgm:prSet/>
      <dgm:spPr/>
      <dgm:t>
        <a:bodyPr/>
        <a:lstStyle/>
        <a:p>
          <a:endParaRPr lang="el-GR"/>
        </a:p>
      </dgm:t>
    </dgm:pt>
    <dgm:pt modelId="{E7A003DB-264D-42E8-81A8-BD5299AA4EC6}" type="sibTrans" cxnId="{878CAF8F-EBC9-4D08-887A-CEFF6B66190A}">
      <dgm:prSet/>
      <dgm:spPr/>
      <dgm:t>
        <a:bodyPr/>
        <a:lstStyle/>
        <a:p>
          <a:endParaRPr lang="el-GR"/>
        </a:p>
      </dgm:t>
    </dgm:pt>
    <dgm:pt modelId="{6F214708-6C81-4AA6-9A50-D0AF787DB89F}">
      <dgm:prSet phldrT="[Κείμενο]" custT="1"/>
      <dgm:spPr/>
      <dgm:t>
        <a:bodyPr/>
        <a:lstStyle/>
        <a:p>
          <a:r>
            <a:rPr lang="el-GR" sz="1600" dirty="0" smtClean="0"/>
            <a:t>Η ασθενής ξαπλώνει στο μαιευτικό κρεβάτι και  συλλογή γίνεται με βαμβακοφόρο στυλεό </a:t>
          </a:r>
          <a:endParaRPr lang="el-GR" sz="1600" dirty="0"/>
        </a:p>
      </dgm:t>
    </dgm:pt>
    <dgm:pt modelId="{22DC15DB-34F6-4716-B98E-62C2C906B35B}" type="parTrans" cxnId="{B7CC7ED5-60B0-4173-97FB-6611580BCC65}">
      <dgm:prSet/>
      <dgm:spPr/>
      <dgm:t>
        <a:bodyPr/>
        <a:lstStyle/>
        <a:p>
          <a:endParaRPr lang="el-GR"/>
        </a:p>
      </dgm:t>
    </dgm:pt>
    <dgm:pt modelId="{6CE508C1-9348-4B73-9592-43C925DE134F}" type="sibTrans" cxnId="{B7CC7ED5-60B0-4173-97FB-6611580BCC65}">
      <dgm:prSet/>
      <dgm:spPr/>
      <dgm:t>
        <a:bodyPr/>
        <a:lstStyle/>
        <a:p>
          <a:endParaRPr lang="el-GR"/>
        </a:p>
      </dgm:t>
    </dgm:pt>
    <dgm:pt modelId="{4FA09A13-AF80-4619-8FFD-540520EDA178}">
      <dgm:prSet phldrT="[Κείμενο]" custT="1"/>
      <dgm:spPr/>
      <dgm:t>
        <a:bodyPr/>
        <a:lstStyle/>
        <a:p>
          <a:r>
            <a:rPr lang="el-GR" sz="1600" dirty="0" smtClean="0"/>
            <a:t>Το δείγμα εμβολιάζεται αμέσως ή μπαίνει σε υλικό μεταφοράς. </a:t>
          </a:r>
          <a:endParaRPr lang="el-GR" sz="1600" dirty="0"/>
        </a:p>
      </dgm:t>
    </dgm:pt>
    <dgm:pt modelId="{3C9CEC6D-8362-4A75-9DA3-70E7CAF131DE}" type="parTrans" cxnId="{0F16B13C-A88D-43B5-BEA0-C89722D389D0}">
      <dgm:prSet/>
      <dgm:spPr/>
      <dgm:t>
        <a:bodyPr/>
        <a:lstStyle/>
        <a:p>
          <a:endParaRPr lang="el-GR"/>
        </a:p>
      </dgm:t>
    </dgm:pt>
    <dgm:pt modelId="{992AA6B5-47C4-42A3-BF71-29F74F96EC56}" type="sibTrans" cxnId="{0F16B13C-A88D-43B5-BEA0-C89722D389D0}">
      <dgm:prSet/>
      <dgm:spPr/>
      <dgm:t>
        <a:bodyPr/>
        <a:lstStyle/>
        <a:p>
          <a:endParaRPr lang="el-GR"/>
        </a:p>
      </dgm:t>
    </dgm:pt>
    <dgm:pt modelId="{FC598A51-DAE7-4B82-A69E-0BA3C57B2F7D}" type="pres">
      <dgm:prSet presAssocID="{64080C71-F40B-4530-88AF-F9023DC75A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B1608B-B1B3-467C-A83A-4C2E167F1D79}" type="pres">
      <dgm:prSet presAssocID="{EAE189E0-104D-41D7-A3C8-A995605E3E7C}" presName="parentLin" presStyleCnt="0"/>
      <dgm:spPr/>
    </dgm:pt>
    <dgm:pt modelId="{58E50295-217E-4EB3-94B7-48D636950D7F}" type="pres">
      <dgm:prSet presAssocID="{EAE189E0-104D-41D7-A3C8-A995605E3E7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2AC077C-0388-401F-97EB-868B2C0E1E2F}" type="pres">
      <dgm:prSet presAssocID="{EAE189E0-104D-41D7-A3C8-A995605E3E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E1EF96-C8F9-451A-B268-DA288DA2A471}" type="pres">
      <dgm:prSet presAssocID="{EAE189E0-104D-41D7-A3C8-A995605E3E7C}" presName="negativeSpace" presStyleCnt="0"/>
      <dgm:spPr/>
    </dgm:pt>
    <dgm:pt modelId="{032348BB-FF9A-4668-8D7B-CB37606505A5}" type="pres">
      <dgm:prSet presAssocID="{EAE189E0-104D-41D7-A3C8-A995605E3E7C}" presName="childText" presStyleLbl="conFgAcc1" presStyleIdx="0" presStyleCnt="3">
        <dgm:presLayoutVars>
          <dgm:bulletEnabled val="1"/>
        </dgm:presLayoutVars>
      </dgm:prSet>
      <dgm:spPr/>
    </dgm:pt>
    <dgm:pt modelId="{5C9BE119-0D64-4771-BF57-24D78E86C03A}" type="pres">
      <dgm:prSet presAssocID="{E7A003DB-264D-42E8-81A8-BD5299AA4EC6}" presName="spaceBetweenRectangles" presStyleCnt="0"/>
      <dgm:spPr/>
    </dgm:pt>
    <dgm:pt modelId="{78CF3BBA-0C86-42FA-8A29-E69B4FAC1881}" type="pres">
      <dgm:prSet presAssocID="{6F214708-6C81-4AA6-9A50-D0AF787DB89F}" presName="parentLin" presStyleCnt="0"/>
      <dgm:spPr/>
    </dgm:pt>
    <dgm:pt modelId="{304A0CDD-E172-4866-83ED-FB7D1840010D}" type="pres">
      <dgm:prSet presAssocID="{6F214708-6C81-4AA6-9A50-D0AF787DB8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ACBC25B-CFDE-4478-B267-82A438E1BD46}" type="pres">
      <dgm:prSet presAssocID="{6F214708-6C81-4AA6-9A50-D0AF787DB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F5578B-2EDB-4DB7-A0AA-47A71A50299F}" type="pres">
      <dgm:prSet presAssocID="{6F214708-6C81-4AA6-9A50-D0AF787DB89F}" presName="negativeSpace" presStyleCnt="0"/>
      <dgm:spPr/>
    </dgm:pt>
    <dgm:pt modelId="{6D63DBD3-9F57-4E4E-ADA1-FAA0B41ACDB2}" type="pres">
      <dgm:prSet presAssocID="{6F214708-6C81-4AA6-9A50-D0AF787DB89F}" presName="childText" presStyleLbl="conFgAcc1" presStyleIdx="1" presStyleCnt="3">
        <dgm:presLayoutVars>
          <dgm:bulletEnabled val="1"/>
        </dgm:presLayoutVars>
      </dgm:prSet>
      <dgm:spPr/>
    </dgm:pt>
    <dgm:pt modelId="{DF1CC81E-7282-4090-ABC4-225F6123B630}" type="pres">
      <dgm:prSet presAssocID="{6CE508C1-9348-4B73-9592-43C925DE134F}" presName="spaceBetweenRectangles" presStyleCnt="0"/>
      <dgm:spPr/>
    </dgm:pt>
    <dgm:pt modelId="{3A180049-0A2B-4E58-B26A-785A87D67BFD}" type="pres">
      <dgm:prSet presAssocID="{4FA09A13-AF80-4619-8FFD-540520EDA178}" presName="parentLin" presStyleCnt="0"/>
      <dgm:spPr/>
    </dgm:pt>
    <dgm:pt modelId="{9ECDAE4E-DE6A-462E-8AE7-C4DD4516AA01}" type="pres">
      <dgm:prSet presAssocID="{4FA09A13-AF80-4619-8FFD-540520EDA178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B784305-FA9B-43D9-AACD-9B3230507824}" type="pres">
      <dgm:prSet presAssocID="{4FA09A13-AF80-4619-8FFD-540520EDA1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98F95-DF7D-41BF-827B-813F97AF5082}" type="pres">
      <dgm:prSet presAssocID="{4FA09A13-AF80-4619-8FFD-540520EDA178}" presName="negativeSpace" presStyleCnt="0"/>
      <dgm:spPr/>
    </dgm:pt>
    <dgm:pt modelId="{9707B6D3-6BB2-4842-BF23-509FD32A3EA0}" type="pres">
      <dgm:prSet presAssocID="{4FA09A13-AF80-4619-8FFD-540520EDA1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768E0E-1B8D-429A-8AC6-6FCC9C46732A}" type="presOf" srcId="{64080C71-F40B-4530-88AF-F9023DC75ADA}" destId="{FC598A51-DAE7-4B82-A69E-0BA3C57B2F7D}" srcOrd="0" destOrd="0" presId="urn:microsoft.com/office/officeart/2005/8/layout/list1"/>
    <dgm:cxn modelId="{0F16B13C-A88D-43B5-BEA0-C89722D389D0}" srcId="{64080C71-F40B-4530-88AF-F9023DC75ADA}" destId="{4FA09A13-AF80-4619-8FFD-540520EDA178}" srcOrd="2" destOrd="0" parTransId="{3C9CEC6D-8362-4A75-9DA3-70E7CAF131DE}" sibTransId="{992AA6B5-47C4-42A3-BF71-29F74F96EC56}"/>
    <dgm:cxn modelId="{878CAF8F-EBC9-4D08-887A-CEFF6B66190A}" srcId="{64080C71-F40B-4530-88AF-F9023DC75ADA}" destId="{EAE189E0-104D-41D7-A3C8-A995605E3E7C}" srcOrd="0" destOrd="0" parTransId="{563EE540-2992-45FE-AA26-F094A75E0D1B}" sibTransId="{E7A003DB-264D-42E8-81A8-BD5299AA4EC6}"/>
    <dgm:cxn modelId="{AE85BE20-D9C3-4484-B2CB-29E797F28DDB}" type="presOf" srcId="{6F214708-6C81-4AA6-9A50-D0AF787DB89F}" destId="{2ACBC25B-CFDE-4478-B267-82A438E1BD46}" srcOrd="1" destOrd="0" presId="urn:microsoft.com/office/officeart/2005/8/layout/list1"/>
    <dgm:cxn modelId="{64782E3E-1F3E-44CA-8E5B-7D01BC1073B5}" type="presOf" srcId="{6F214708-6C81-4AA6-9A50-D0AF787DB89F}" destId="{304A0CDD-E172-4866-83ED-FB7D1840010D}" srcOrd="0" destOrd="0" presId="urn:microsoft.com/office/officeart/2005/8/layout/list1"/>
    <dgm:cxn modelId="{3608317B-BE64-4CAD-B059-E82316EC5954}" type="presOf" srcId="{EAE189E0-104D-41D7-A3C8-A995605E3E7C}" destId="{32AC077C-0388-401F-97EB-868B2C0E1E2F}" srcOrd="1" destOrd="0" presId="urn:microsoft.com/office/officeart/2005/8/layout/list1"/>
    <dgm:cxn modelId="{D53BEF63-F74C-46B5-A462-6B7F7A6945DA}" type="presOf" srcId="{EAE189E0-104D-41D7-A3C8-A995605E3E7C}" destId="{58E50295-217E-4EB3-94B7-48D636950D7F}" srcOrd="0" destOrd="0" presId="urn:microsoft.com/office/officeart/2005/8/layout/list1"/>
    <dgm:cxn modelId="{90F72863-F3A7-45E7-AFD0-4AD7B103499E}" type="presOf" srcId="{4FA09A13-AF80-4619-8FFD-540520EDA178}" destId="{7B784305-FA9B-43D9-AACD-9B3230507824}" srcOrd="1" destOrd="0" presId="urn:microsoft.com/office/officeart/2005/8/layout/list1"/>
    <dgm:cxn modelId="{B7CC7ED5-60B0-4173-97FB-6611580BCC65}" srcId="{64080C71-F40B-4530-88AF-F9023DC75ADA}" destId="{6F214708-6C81-4AA6-9A50-D0AF787DB89F}" srcOrd="1" destOrd="0" parTransId="{22DC15DB-34F6-4716-B98E-62C2C906B35B}" sibTransId="{6CE508C1-9348-4B73-9592-43C925DE134F}"/>
    <dgm:cxn modelId="{4FC8F04A-CBE5-4918-81DA-3CE0B706F7A9}" type="presOf" srcId="{4FA09A13-AF80-4619-8FFD-540520EDA178}" destId="{9ECDAE4E-DE6A-462E-8AE7-C4DD4516AA01}" srcOrd="0" destOrd="0" presId="urn:microsoft.com/office/officeart/2005/8/layout/list1"/>
    <dgm:cxn modelId="{11E87F98-94F7-4302-A224-8B1D6D9E0FDB}" type="presParOf" srcId="{FC598A51-DAE7-4B82-A69E-0BA3C57B2F7D}" destId="{D9B1608B-B1B3-467C-A83A-4C2E167F1D79}" srcOrd="0" destOrd="0" presId="urn:microsoft.com/office/officeart/2005/8/layout/list1"/>
    <dgm:cxn modelId="{206644B2-E129-43DE-B4BA-25AC6827A6C2}" type="presParOf" srcId="{D9B1608B-B1B3-467C-A83A-4C2E167F1D79}" destId="{58E50295-217E-4EB3-94B7-48D636950D7F}" srcOrd="0" destOrd="0" presId="urn:microsoft.com/office/officeart/2005/8/layout/list1"/>
    <dgm:cxn modelId="{28F05047-D1C4-4102-9573-C914B5A57B76}" type="presParOf" srcId="{D9B1608B-B1B3-467C-A83A-4C2E167F1D79}" destId="{32AC077C-0388-401F-97EB-868B2C0E1E2F}" srcOrd="1" destOrd="0" presId="urn:microsoft.com/office/officeart/2005/8/layout/list1"/>
    <dgm:cxn modelId="{3341DD3D-9D9A-4F18-85B7-0D3691A0F63B}" type="presParOf" srcId="{FC598A51-DAE7-4B82-A69E-0BA3C57B2F7D}" destId="{F8E1EF96-C8F9-451A-B268-DA288DA2A471}" srcOrd="1" destOrd="0" presId="urn:microsoft.com/office/officeart/2005/8/layout/list1"/>
    <dgm:cxn modelId="{1B8091E3-BD16-452C-AD7D-7B5AD3A37782}" type="presParOf" srcId="{FC598A51-DAE7-4B82-A69E-0BA3C57B2F7D}" destId="{032348BB-FF9A-4668-8D7B-CB37606505A5}" srcOrd="2" destOrd="0" presId="urn:microsoft.com/office/officeart/2005/8/layout/list1"/>
    <dgm:cxn modelId="{BD28EC85-10BE-4C63-A8FB-367C2BD3630C}" type="presParOf" srcId="{FC598A51-DAE7-4B82-A69E-0BA3C57B2F7D}" destId="{5C9BE119-0D64-4771-BF57-24D78E86C03A}" srcOrd="3" destOrd="0" presId="urn:microsoft.com/office/officeart/2005/8/layout/list1"/>
    <dgm:cxn modelId="{1B15927B-875D-4295-A62D-46A0D3562531}" type="presParOf" srcId="{FC598A51-DAE7-4B82-A69E-0BA3C57B2F7D}" destId="{78CF3BBA-0C86-42FA-8A29-E69B4FAC1881}" srcOrd="4" destOrd="0" presId="urn:microsoft.com/office/officeart/2005/8/layout/list1"/>
    <dgm:cxn modelId="{51D8EBA4-D1DE-4522-89D2-7CA83941F951}" type="presParOf" srcId="{78CF3BBA-0C86-42FA-8A29-E69B4FAC1881}" destId="{304A0CDD-E172-4866-83ED-FB7D1840010D}" srcOrd="0" destOrd="0" presId="urn:microsoft.com/office/officeart/2005/8/layout/list1"/>
    <dgm:cxn modelId="{DAD109A7-0C94-48F3-ABD2-A664F6283DA9}" type="presParOf" srcId="{78CF3BBA-0C86-42FA-8A29-E69B4FAC1881}" destId="{2ACBC25B-CFDE-4478-B267-82A438E1BD46}" srcOrd="1" destOrd="0" presId="urn:microsoft.com/office/officeart/2005/8/layout/list1"/>
    <dgm:cxn modelId="{4FF58C7D-FA8C-4DB7-8EF8-AD070BF37887}" type="presParOf" srcId="{FC598A51-DAE7-4B82-A69E-0BA3C57B2F7D}" destId="{30F5578B-2EDB-4DB7-A0AA-47A71A50299F}" srcOrd="5" destOrd="0" presId="urn:microsoft.com/office/officeart/2005/8/layout/list1"/>
    <dgm:cxn modelId="{F9A919B5-D5C7-49B8-989B-77A8B6814C7C}" type="presParOf" srcId="{FC598A51-DAE7-4B82-A69E-0BA3C57B2F7D}" destId="{6D63DBD3-9F57-4E4E-ADA1-FAA0B41ACDB2}" srcOrd="6" destOrd="0" presId="urn:microsoft.com/office/officeart/2005/8/layout/list1"/>
    <dgm:cxn modelId="{B7D144D0-3F71-4A62-9F9C-BB96224B46B8}" type="presParOf" srcId="{FC598A51-DAE7-4B82-A69E-0BA3C57B2F7D}" destId="{DF1CC81E-7282-4090-ABC4-225F6123B630}" srcOrd="7" destOrd="0" presId="urn:microsoft.com/office/officeart/2005/8/layout/list1"/>
    <dgm:cxn modelId="{29CFBABD-5AC4-438B-BF1C-9FFF87307B64}" type="presParOf" srcId="{FC598A51-DAE7-4B82-A69E-0BA3C57B2F7D}" destId="{3A180049-0A2B-4E58-B26A-785A87D67BFD}" srcOrd="8" destOrd="0" presId="urn:microsoft.com/office/officeart/2005/8/layout/list1"/>
    <dgm:cxn modelId="{D56121CC-E2DE-4507-8B1F-00957ACE8C5D}" type="presParOf" srcId="{3A180049-0A2B-4E58-B26A-785A87D67BFD}" destId="{9ECDAE4E-DE6A-462E-8AE7-C4DD4516AA01}" srcOrd="0" destOrd="0" presId="urn:microsoft.com/office/officeart/2005/8/layout/list1"/>
    <dgm:cxn modelId="{2A4EFBA6-D902-4E61-BFD0-CAB00B34EC3B}" type="presParOf" srcId="{3A180049-0A2B-4E58-B26A-785A87D67BFD}" destId="{7B784305-FA9B-43D9-AACD-9B3230507824}" srcOrd="1" destOrd="0" presId="urn:microsoft.com/office/officeart/2005/8/layout/list1"/>
    <dgm:cxn modelId="{ADB72237-51F2-4B7A-AF57-DAC8EADFBB3D}" type="presParOf" srcId="{FC598A51-DAE7-4B82-A69E-0BA3C57B2F7D}" destId="{68098F95-DF7D-41BF-827B-813F97AF5082}" srcOrd="9" destOrd="0" presId="urn:microsoft.com/office/officeart/2005/8/layout/list1"/>
    <dgm:cxn modelId="{76346BDB-5876-41CA-B37C-653BDB92D8DC}" type="presParOf" srcId="{FC598A51-DAE7-4B82-A69E-0BA3C57B2F7D}" destId="{9707B6D3-6BB2-4842-BF23-509FD32A3E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6A2458-D071-4D3C-9F21-DCD0FD1137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5D120C-8DFC-4690-8363-07DCA2968F19}">
      <dgm:prSet phldrT="[Κείμενο]" custT="1"/>
      <dgm:spPr/>
      <dgm:t>
        <a:bodyPr/>
        <a:lstStyle/>
        <a:p>
          <a:r>
            <a:rPr lang="el-GR" sz="1600" dirty="0" smtClean="0"/>
            <a:t>Μορφολογικά χαρακτηριστικά</a:t>
          </a:r>
          <a:endParaRPr lang="el-GR" sz="1600" dirty="0"/>
        </a:p>
      </dgm:t>
    </dgm:pt>
    <dgm:pt modelId="{C0307DBF-5288-4779-8279-37655FD95793}" type="parTrans" cxnId="{7908442C-ABB4-45CE-BD42-5097C68B99D3}">
      <dgm:prSet/>
      <dgm:spPr/>
      <dgm:t>
        <a:bodyPr/>
        <a:lstStyle/>
        <a:p>
          <a:endParaRPr lang="el-GR"/>
        </a:p>
      </dgm:t>
    </dgm:pt>
    <dgm:pt modelId="{4479432E-349E-4428-9110-A47A3E03F525}" type="sibTrans" cxnId="{7908442C-ABB4-45CE-BD42-5097C68B99D3}">
      <dgm:prSet/>
      <dgm:spPr/>
      <dgm:t>
        <a:bodyPr/>
        <a:lstStyle/>
        <a:p>
          <a:endParaRPr lang="el-GR"/>
        </a:p>
      </dgm:t>
    </dgm:pt>
    <dgm:pt modelId="{045E4666-F2C1-47DB-969F-EE30C57D7F8E}">
      <dgm:prSet phldrT="[Κείμενο]" custT="1"/>
      <dgm:spPr/>
      <dgm:t>
        <a:bodyPr/>
        <a:lstStyle/>
        <a:p>
          <a:r>
            <a:rPr lang="el-GR" sz="1400" dirty="0" smtClean="0"/>
            <a:t>χαρακτηριστικά κυττάρου</a:t>
          </a:r>
          <a:endParaRPr lang="el-GR" sz="1400" dirty="0"/>
        </a:p>
      </dgm:t>
    </dgm:pt>
    <dgm:pt modelId="{7DD83A93-C05D-4310-9CA2-77A59EB90F96}" type="parTrans" cxnId="{77AEE4FF-1A17-497C-AA6E-BBA6D900B3C6}">
      <dgm:prSet/>
      <dgm:spPr/>
      <dgm:t>
        <a:bodyPr/>
        <a:lstStyle/>
        <a:p>
          <a:endParaRPr lang="el-GR"/>
        </a:p>
      </dgm:t>
    </dgm:pt>
    <dgm:pt modelId="{6B99D570-E2AF-47EB-996D-5FF356A1786D}" type="sibTrans" cxnId="{77AEE4FF-1A17-497C-AA6E-BBA6D900B3C6}">
      <dgm:prSet/>
      <dgm:spPr/>
      <dgm:t>
        <a:bodyPr/>
        <a:lstStyle/>
        <a:p>
          <a:endParaRPr lang="el-GR"/>
        </a:p>
      </dgm:t>
    </dgm:pt>
    <dgm:pt modelId="{87429A88-3370-485B-815D-CE1A8A113F52}">
      <dgm:prSet phldrT="[Κείμενο]" custT="1"/>
      <dgm:spPr/>
      <dgm:t>
        <a:bodyPr/>
        <a:lstStyle/>
        <a:p>
          <a:r>
            <a:rPr lang="el-GR" sz="1400" dirty="0" smtClean="0"/>
            <a:t> πραγματοποιείται με χρώση </a:t>
          </a:r>
          <a:r>
            <a:rPr lang="en-US" sz="1400" dirty="0" smtClean="0"/>
            <a:t>Gram</a:t>
          </a:r>
          <a:r>
            <a:rPr lang="el-GR" sz="1400" dirty="0" smtClean="0"/>
            <a:t> ή άλλες χρώσεις</a:t>
          </a:r>
          <a:endParaRPr lang="el-GR" sz="1400" dirty="0"/>
        </a:p>
      </dgm:t>
    </dgm:pt>
    <dgm:pt modelId="{F6D84AEA-E7C6-4E3D-B059-F4D0B909A752}" type="parTrans" cxnId="{390CD18D-D2DA-4650-88F5-6BF24A85B8E8}">
      <dgm:prSet/>
      <dgm:spPr/>
      <dgm:t>
        <a:bodyPr/>
        <a:lstStyle/>
        <a:p>
          <a:endParaRPr lang="el-GR"/>
        </a:p>
      </dgm:t>
    </dgm:pt>
    <dgm:pt modelId="{ACCE18F9-5556-4583-AD61-53EEC04007F6}" type="sibTrans" cxnId="{390CD18D-D2DA-4650-88F5-6BF24A85B8E8}">
      <dgm:prSet/>
      <dgm:spPr/>
      <dgm:t>
        <a:bodyPr/>
        <a:lstStyle/>
        <a:p>
          <a:endParaRPr lang="el-GR"/>
        </a:p>
      </dgm:t>
    </dgm:pt>
    <dgm:pt modelId="{865F04D1-22EB-4EF1-9BA2-0D954595B318}">
      <dgm:prSet phldrT="[Κείμενο]" custT="1"/>
      <dgm:spPr/>
      <dgm:t>
        <a:bodyPr/>
        <a:lstStyle/>
        <a:p>
          <a:r>
            <a:rPr lang="el-GR" sz="1600" dirty="0" smtClean="0"/>
            <a:t>Καλλιεργητικά χαρακτηριστικά</a:t>
          </a:r>
          <a:endParaRPr lang="el-GR" sz="1600" dirty="0"/>
        </a:p>
      </dgm:t>
    </dgm:pt>
    <dgm:pt modelId="{F103A233-2F0B-4426-BA2E-CDAA319EE783}" type="parTrans" cxnId="{BB0C80D0-0AB1-4CCB-92DA-D09DDF74AEF8}">
      <dgm:prSet/>
      <dgm:spPr/>
      <dgm:t>
        <a:bodyPr/>
        <a:lstStyle/>
        <a:p>
          <a:endParaRPr lang="el-GR"/>
        </a:p>
      </dgm:t>
    </dgm:pt>
    <dgm:pt modelId="{CAAE141B-78BB-4E98-B100-F4946F02A717}" type="sibTrans" cxnId="{BB0C80D0-0AB1-4CCB-92DA-D09DDF74AEF8}">
      <dgm:prSet/>
      <dgm:spPr/>
      <dgm:t>
        <a:bodyPr/>
        <a:lstStyle/>
        <a:p>
          <a:endParaRPr lang="el-GR"/>
        </a:p>
      </dgm:t>
    </dgm:pt>
    <dgm:pt modelId="{DB8E3F00-5626-405F-ADE2-1C8259FF4CE4}">
      <dgm:prSet phldrT="[Κείμενο]" custT="1"/>
      <dgm:spPr/>
      <dgm:t>
        <a:bodyPr/>
        <a:lstStyle/>
        <a:p>
          <a:r>
            <a:rPr lang="el-GR" sz="1400" dirty="0" smtClean="0"/>
            <a:t>Ανάπτυξη σε συγκεκριμένα θρεπτικά υλικά</a:t>
          </a:r>
          <a:endParaRPr lang="el-GR" sz="1400" dirty="0"/>
        </a:p>
      </dgm:t>
    </dgm:pt>
    <dgm:pt modelId="{090EE5CC-F895-454A-A996-D82B57557914}" type="parTrans" cxnId="{CDF097B1-0C31-47D0-8B13-92DE6273F559}">
      <dgm:prSet/>
      <dgm:spPr/>
      <dgm:t>
        <a:bodyPr/>
        <a:lstStyle/>
        <a:p>
          <a:endParaRPr lang="el-GR"/>
        </a:p>
      </dgm:t>
    </dgm:pt>
    <dgm:pt modelId="{72BB6B68-A47F-421C-B1A6-656C48E9B3D4}" type="sibTrans" cxnId="{CDF097B1-0C31-47D0-8B13-92DE6273F559}">
      <dgm:prSet/>
      <dgm:spPr/>
      <dgm:t>
        <a:bodyPr/>
        <a:lstStyle/>
        <a:p>
          <a:endParaRPr lang="el-GR"/>
        </a:p>
      </dgm:t>
    </dgm:pt>
    <dgm:pt modelId="{08817EC3-8937-475B-B485-1ECF4F6C36D2}">
      <dgm:prSet phldrT="[Κείμενο]" custT="1"/>
      <dgm:spPr/>
      <dgm:t>
        <a:bodyPr/>
        <a:lstStyle/>
        <a:p>
          <a:r>
            <a:rPr lang="el-GR" sz="1400" dirty="0" smtClean="0"/>
            <a:t>Εξετάζονται οι συνθήκες ανάπτυξης, ο χρόνος επώασης, η μορφολογία των αποικιών </a:t>
          </a:r>
          <a:endParaRPr lang="el-GR" sz="1400" dirty="0"/>
        </a:p>
      </dgm:t>
    </dgm:pt>
    <dgm:pt modelId="{011D3598-106E-4449-ADDB-B8AF62D50FB1}" type="parTrans" cxnId="{C497AE3B-0A62-46D0-B4A1-6CB7242FAAB4}">
      <dgm:prSet/>
      <dgm:spPr/>
      <dgm:t>
        <a:bodyPr/>
        <a:lstStyle/>
        <a:p>
          <a:endParaRPr lang="el-GR"/>
        </a:p>
      </dgm:t>
    </dgm:pt>
    <dgm:pt modelId="{F29E550A-119C-4C67-8391-C4766512E3B7}" type="sibTrans" cxnId="{C497AE3B-0A62-46D0-B4A1-6CB7242FAAB4}">
      <dgm:prSet/>
      <dgm:spPr/>
      <dgm:t>
        <a:bodyPr/>
        <a:lstStyle/>
        <a:p>
          <a:endParaRPr lang="el-GR"/>
        </a:p>
      </dgm:t>
    </dgm:pt>
    <dgm:pt modelId="{5073380F-5671-465E-93C2-F87CF437793E}">
      <dgm:prSet phldrT="[Κείμενο]" custT="1"/>
      <dgm:spPr/>
      <dgm:t>
        <a:bodyPr/>
        <a:lstStyle/>
        <a:p>
          <a:r>
            <a:rPr lang="el-GR" sz="1600" dirty="0" smtClean="0"/>
            <a:t>Μεταβολικές ιδιότητες</a:t>
          </a:r>
          <a:endParaRPr lang="el-GR" sz="1600" dirty="0"/>
        </a:p>
      </dgm:t>
    </dgm:pt>
    <dgm:pt modelId="{1D16372A-F849-4B97-B1E0-F71D54A669E1}" type="parTrans" cxnId="{1962B772-4EC2-4DF0-ACCB-6C3FA203DF26}">
      <dgm:prSet/>
      <dgm:spPr/>
      <dgm:t>
        <a:bodyPr/>
        <a:lstStyle/>
        <a:p>
          <a:endParaRPr lang="el-GR"/>
        </a:p>
      </dgm:t>
    </dgm:pt>
    <dgm:pt modelId="{F6C664B3-4253-40C0-BBC3-CFD39C5C1761}" type="sibTrans" cxnId="{1962B772-4EC2-4DF0-ACCB-6C3FA203DF26}">
      <dgm:prSet/>
      <dgm:spPr/>
      <dgm:t>
        <a:bodyPr/>
        <a:lstStyle/>
        <a:p>
          <a:endParaRPr lang="el-GR"/>
        </a:p>
      </dgm:t>
    </dgm:pt>
    <dgm:pt modelId="{CE19902C-D9DD-4DF5-AD99-5DBD906F2B4B}">
      <dgm:prSet phldrT="[Κείμενο]" custT="1"/>
      <dgm:spPr/>
      <dgm:t>
        <a:bodyPr/>
        <a:lstStyle/>
        <a:p>
          <a:r>
            <a:rPr lang="el-GR" sz="1400" dirty="0" smtClean="0"/>
            <a:t>Ελέγχεται η παραγωγή ενζύμων και άλλων ενώσεων, η διάσπαση ουσιών κ</a:t>
          </a:r>
          <a:r>
            <a:rPr lang="en-US" sz="1400" dirty="0" smtClean="0"/>
            <a:t>.</a:t>
          </a:r>
          <a:r>
            <a:rPr lang="el-GR" sz="1400" dirty="0" smtClean="0"/>
            <a:t>α</a:t>
          </a:r>
          <a:r>
            <a:rPr lang="en-US" sz="1400" dirty="0" smtClean="0"/>
            <a:t>.</a:t>
          </a:r>
          <a:r>
            <a:rPr lang="el-GR" sz="1400" dirty="0" smtClean="0"/>
            <a:t> (βιοχημική ταυτοποίηση)</a:t>
          </a:r>
          <a:endParaRPr lang="el-GR" sz="1400" dirty="0"/>
        </a:p>
      </dgm:t>
    </dgm:pt>
    <dgm:pt modelId="{6535D153-DB74-4C4E-BA98-9F74457BC2A5}" type="parTrans" cxnId="{5D2FE968-CA9C-448C-83FD-CA5AD040F791}">
      <dgm:prSet/>
      <dgm:spPr/>
      <dgm:t>
        <a:bodyPr/>
        <a:lstStyle/>
        <a:p>
          <a:endParaRPr lang="el-GR"/>
        </a:p>
      </dgm:t>
    </dgm:pt>
    <dgm:pt modelId="{EE0E3892-75AF-45F7-84CA-D3C44E02D001}" type="sibTrans" cxnId="{5D2FE968-CA9C-448C-83FD-CA5AD040F791}">
      <dgm:prSet/>
      <dgm:spPr/>
      <dgm:t>
        <a:bodyPr/>
        <a:lstStyle/>
        <a:p>
          <a:endParaRPr lang="el-GR"/>
        </a:p>
      </dgm:t>
    </dgm:pt>
    <dgm:pt modelId="{3A1C8359-14D5-4787-A63D-8E5D6AC45DE5}">
      <dgm:prSet custT="1"/>
      <dgm:spPr/>
      <dgm:t>
        <a:bodyPr/>
        <a:lstStyle/>
        <a:p>
          <a:r>
            <a:rPr lang="el-GR" sz="1600" dirty="0" smtClean="0"/>
            <a:t>Αντιγονικά χαρακτηριστικά</a:t>
          </a:r>
          <a:endParaRPr lang="el-GR" sz="1600" dirty="0"/>
        </a:p>
      </dgm:t>
    </dgm:pt>
    <dgm:pt modelId="{FD94A7DD-A8A3-4068-8A6F-E2966F7F993F}" type="parTrans" cxnId="{E10ACBB3-FF4F-44B6-B9DC-8C6BC2516279}">
      <dgm:prSet/>
      <dgm:spPr/>
      <dgm:t>
        <a:bodyPr/>
        <a:lstStyle/>
        <a:p>
          <a:endParaRPr lang="el-GR"/>
        </a:p>
      </dgm:t>
    </dgm:pt>
    <dgm:pt modelId="{C9B71E27-6D57-41BE-9A77-0B525A483908}" type="sibTrans" cxnId="{E10ACBB3-FF4F-44B6-B9DC-8C6BC2516279}">
      <dgm:prSet/>
      <dgm:spPr/>
      <dgm:t>
        <a:bodyPr/>
        <a:lstStyle/>
        <a:p>
          <a:endParaRPr lang="el-GR"/>
        </a:p>
      </dgm:t>
    </dgm:pt>
    <dgm:pt modelId="{9CE34E60-B842-482A-956E-0B01B379F6A1}">
      <dgm:prSet custT="1"/>
      <dgm:spPr/>
      <dgm:t>
        <a:bodyPr/>
        <a:lstStyle/>
        <a:p>
          <a:r>
            <a:rPr lang="el-GR" sz="1600" dirty="0" smtClean="0"/>
            <a:t>Σύσταση γενετικού υλικού</a:t>
          </a:r>
          <a:endParaRPr lang="el-GR" sz="1600" dirty="0"/>
        </a:p>
      </dgm:t>
    </dgm:pt>
    <dgm:pt modelId="{79BBE9E0-8695-4B3B-B2F1-C03634948B79}" type="parTrans" cxnId="{62D0FB7F-610B-407A-8739-8011B5024950}">
      <dgm:prSet/>
      <dgm:spPr/>
      <dgm:t>
        <a:bodyPr/>
        <a:lstStyle/>
        <a:p>
          <a:endParaRPr lang="el-GR"/>
        </a:p>
      </dgm:t>
    </dgm:pt>
    <dgm:pt modelId="{597E14D1-9553-49B9-8605-DF641FBCC71F}" type="sibTrans" cxnId="{62D0FB7F-610B-407A-8739-8011B5024950}">
      <dgm:prSet/>
      <dgm:spPr/>
      <dgm:t>
        <a:bodyPr/>
        <a:lstStyle/>
        <a:p>
          <a:endParaRPr lang="el-GR"/>
        </a:p>
      </dgm:t>
    </dgm:pt>
    <dgm:pt modelId="{4891B1EA-B4E4-4C25-ACEB-C2BCFE3ED064}">
      <dgm:prSet phldrT="[Κείμενο]" custT="1"/>
      <dgm:spPr/>
      <dgm:t>
        <a:bodyPr/>
        <a:lstStyle/>
        <a:p>
          <a:endParaRPr lang="el-GR" sz="1400" dirty="0"/>
        </a:p>
      </dgm:t>
    </dgm:pt>
    <dgm:pt modelId="{E243968D-D785-4191-B80A-121BD2929FF7}" type="parTrans" cxnId="{73DAA61D-AE86-4EB3-B299-C850668D9A95}">
      <dgm:prSet/>
      <dgm:spPr/>
      <dgm:t>
        <a:bodyPr/>
        <a:lstStyle/>
        <a:p>
          <a:endParaRPr lang="el-GR"/>
        </a:p>
      </dgm:t>
    </dgm:pt>
    <dgm:pt modelId="{8DBD0F93-B49B-4990-9BEF-7C6CD0958023}" type="sibTrans" cxnId="{73DAA61D-AE86-4EB3-B299-C850668D9A95}">
      <dgm:prSet/>
      <dgm:spPr/>
      <dgm:t>
        <a:bodyPr/>
        <a:lstStyle/>
        <a:p>
          <a:endParaRPr lang="el-GR"/>
        </a:p>
      </dgm:t>
    </dgm:pt>
    <dgm:pt modelId="{A9F96E60-24D8-41EC-9D8E-F9B827BD425C}" type="pres">
      <dgm:prSet presAssocID="{146A2458-D071-4D3C-9F21-DCD0FD113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892205A-FC90-4BD1-9D95-CBB263C920A3}" type="pres">
      <dgm:prSet presAssocID="{675D120C-8DFC-4690-8363-07DCA2968F19}" presName="linNode" presStyleCnt="0"/>
      <dgm:spPr/>
    </dgm:pt>
    <dgm:pt modelId="{D2B02488-704A-4AA6-A893-16E9364EDF70}" type="pres">
      <dgm:prSet presAssocID="{675D120C-8DFC-4690-8363-07DCA2968F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FCFC67-3CF5-41F8-A34B-9262C1967C06}" type="pres">
      <dgm:prSet presAssocID="{675D120C-8DFC-4690-8363-07DCA2968F1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15AE92-47EE-44C8-83D7-99B9477BAD12}" type="pres">
      <dgm:prSet presAssocID="{4479432E-349E-4428-9110-A47A3E03F525}" presName="sp" presStyleCnt="0"/>
      <dgm:spPr/>
    </dgm:pt>
    <dgm:pt modelId="{149AF881-E718-4FB6-88C6-95D8BCE7A7FA}" type="pres">
      <dgm:prSet presAssocID="{865F04D1-22EB-4EF1-9BA2-0D954595B318}" presName="linNode" presStyleCnt="0"/>
      <dgm:spPr/>
    </dgm:pt>
    <dgm:pt modelId="{A6BC7979-135F-445A-A0E5-444B3C8ABE6D}" type="pres">
      <dgm:prSet presAssocID="{865F04D1-22EB-4EF1-9BA2-0D954595B31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7F1D6F-F648-4BEF-B74F-186D8F7D46B4}" type="pres">
      <dgm:prSet presAssocID="{865F04D1-22EB-4EF1-9BA2-0D954595B31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9FA29A-E26A-4ED2-ABDC-6AB51CE85ED9}" type="pres">
      <dgm:prSet presAssocID="{CAAE141B-78BB-4E98-B100-F4946F02A717}" presName="sp" presStyleCnt="0"/>
      <dgm:spPr/>
    </dgm:pt>
    <dgm:pt modelId="{EE7A4B09-C17E-4452-A5CE-01DCC9DA19FC}" type="pres">
      <dgm:prSet presAssocID="{5073380F-5671-465E-93C2-F87CF437793E}" presName="linNode" presStyleCnt="0"/>
      <dgm:spPr/>
    </dgm:pt>
    <dgm:pt modelId="{7783D48F-61A4-4ED4-B202-D266E06B95CE}" type="pres">
      <dgm:prSet presAssocID="{5073380F-5671-465E-93C2-F87CF437793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40BCC9-BABB-4A22-A48A-46E3308E69FC}" type="pres">
      <dgm:prSet presAssocID="{5073380F-5671-465E-93C2-F87CF437793E}" presName="descendantText" presStyleLbl="alignAccFollowNode1" presStyleIdx="2" presStyleCnt="3" custLinFactNeighborX="2796" custLinFactNeighborY="98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60AA04-9D28-4C49-9D9C-03C387BF67A8}" type="pres">
      <dgm:prSet presAssocID="{F6C664B3-4253-40C0-BBC3-CFD39C5C1761}" presName="sp" presStyleCnt="0"/>
      <dgm:spPr/>
    </dgm:pt>
    <dgm:pt modelId="{D9F8E499-389C-48FC-86B8-72C5C1528AB0}" type="pres">
      <dgm:prSet presAssocID="{3A1C8359-14D5-4787-A63D-8E5D6AC45DE5}" presName="linNode" presStyleCnt="0"/>
      <dgm:spPr/>
    </dgm:pt>
    <dgm:pt modelId="{AEBC86A9-C347-4337-97AF-05A0D59D653B}" type="pres">
      <dgm:prSet presAssocID="{3A1C8359-14D5-4787-A63D-8E5D6AC45DE5}" presName="parentText" presStyleLbl="node1" presStyleIdx="3" presStyleCnt="5" custLinFactNeighborX="1078" custLinFactNeighborY="-284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93AE9A-AAC0-4AA3-ACBA-05D9B6B151C9}" type="pres">
      <dgm:prSet presAssocID="{C9B71E27-6D57-41BE-9A77-0B525A483908}" presName="sp" presStyleCnt="0"/>
      <dgm:spPr/>
    </dgm:pt>
    <dgm:pt modelId="{E35022C0-8C99-46DD-8869-387AD11E8084}" type="pres">
      <dgm:prSet presAssocID="{9CE34E60-B842-482A-956E-0B01B379F6A1}" presName="linNode" presStyleCnt="0"/>
      <dgm:spPr/>
    </dgm:pt>
    <dgm:pt modelId="{1034C575-75E5-4137-8638-69CCEA87C159}" type="pres">
      <dgm:prSet presAssocID="{9CE34E60-B842-482A-956E-0B01B379F6A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9CD2ED8-1208-424F-AA64-97C0B3B56F53}" type="presOf" srcId="{865F04D1-22EB-4EF1-9BA2-0D954595B318}" destId="{A6BC7979-135F-445A-A0E5-444B3C8ABE6D}" srcOrd="0" destOrd="0" presId="urn:microsoft.com/office/officeart/2005/8/layout/vList5"/>
    <dgm:cxn modelId="{E10ACBB3-FF4F-44B6-B9DC-8C6BC2516279}" srcId="{146A2458-D071-4D3C-9F21-DCD0FD113703}" destId="{3A1C8359-14D5-4787-A63D-8E5D6AC45DE5}" srcOrd="3" destOrd="0" parTransId="{FD94A7DD-A8A3-4068-8A6F-E2966F7F993F}" sibTransId="{C9B71E27-6D57-41BE-9A77-0B525A483908}"/>
    <dgm:cxn modelId="{1962B772-4EC2-4DF0-ACCB-6C3FA203DF26}" srcId="{146A2458-D071-4D3C-9F21-DCD0FD113703}" destId="{5073380F-5671-465E-93C2-F87CF437793E}" srcOrd="2" destOrd="0" parTransId="{1D16372A-F849-4B97-B1E0-F71D54A669E1}" sibTransId="{F6C664B3-4253-40C0-BBC3-CFD39C5C1761}"/>
    <dgm:cxn modelId="{B229A4C3-50B4-48A4-9245-1BC2C0E1B179}" type="presOf" srcId="{5073380F-5671-465E-93C2-F87CF437793E}" destId="{7783D48F-61A4-4ED4-B202-D266E06B95CE}" srcOrd="0" destOrd="0" presId="urn:microsoft.com/office/officeart/2005/8/layout/vList5"/>
    <dgm:cxn modelId="{5D2FE968-CA9C-448C-83FD-CA5AD040F791}" srcId="{5073380F-5671-465E-93C2-F87CF437793E}" destId="{CE19902C-D9DD-4DF5-AD99-5DBD906F2B4B}" srcOrd="0" destOrd="0" parTransId="{6535D153-DB74-4C4E-BA98-9F74457BC2A5}" sibTransId="{EE0E3892-75AF-45F7-84CA-D3C44E02D001}"/>
    <dgm:cxn modelId="{DD4B558B-F2D9-4972-9B18-CAA94ED04491}" type="presOf" srcId="{4891B1EA-B4E4-4C25-ACEB-C2BCFE3ED064}" destId="{E840BCC9-BABB-4A22-A48A-46E3308E69FC}" srcOrd="0" destOrd="1" presId="urn:microsoft.com/office/officeart/2005/8/layout/vList5"/>
    <dgm:cxn modelId="{81E9E3D9-7245-4E26-9B6F-7881DB658DA8}" type="presOf" srcId="{87429A88-3370-485B-815D-CE1A8A113F52}" destId="{65FCFC67-3CF5-41F8-A34B-9262C1967C06}" srcOrd="0" destOrd="1" presId="urn:microsoft.com/office/officeart/2005/8/layout/vList5"/>
    <dgm:cxn modelId="{2BDE7687-46F8-427F-B2AE-807FFF5691C2}" type="presOf" srcId="{675D120C-8DFC-4690-8363-07DCA2968F19}" destId="{D2B02488-704A-4AA6-A893-16E9364EDF70}" srcOrd="0" destOrd="0" presId="urn:microsoft.com/office/officeart/2005/8/layout/vList5"/>
    <dgm:cxn modelId="{7908442C-ABB4-45CE-BD42-5097C68B99D3}" srcId="{146A2458-D071-4D3C-9F21-DCD0FD113703}" destId="{675D120C-8DFC-4690-8363-07DCA2968F19}" srcOrd="0" destOrd="0" parTransId="{C0307DBF-5288-4779-8279-37655FD95793}" sibTransId="{4479432E-349E-4428-9110-A47A3E03F525}"/>
    <dgm:cxn modelId="{CDF097B1-0C31-47D0-8B13-92DE6273F559}" srcId="{865F04D1-22EB-4EF1-9BA2-0D954595B318}" destId="{DB8E3F00-5626-405F-ADE2-1C8259FF4CE4}" srcOrd="0" destOrd="0" parTransId="{090EE5CC-F895-454A-A996-D82B57557914}" sibTransId="{72BB6B68-A47F-421C-B1A6-656C48E9B3D4}"/>
    <dgm:cxn modelId="{BB0C80D0-0AB1-4CCB-92DA-D09DDF74AEF8}" srcId="{146A2458-D071-4D3C-9F21-DCD0FD113703}" destId="{865F04D1-22EB-4EF1-9BA2-0D954595B318}" srcOrd="1" destOrd="0" parTransId="{F103A233-2F0B-4426-BA2E-CDAA319EE783}" sibTransId="{CAAE141B-78BB-4E98-B100-F4946F02A717}"/>
    <dgm:cxn modelId="{A7271225-F946-45F9-8DED-516C9E358C93}" type="presOf" srcId="{08817EC3-8937-475B-B485-1ECF4F6C36D2}" destId="{3F7F1D6F-F648-4BEF-B74F-186D8F7D46B4}" srcOrd="0" destOrd="1" presId="urn:microsoft.com/office/officeart/2005/8/layout/vList5"/>
    <dgm:cxn modelId="{6EF759B9-4A7A-4521-B9AC-9C45EF29B8C8}" type="presOf" srcId="{3A1C8359-14D5-4787-A63D-8E5D6AC45DE5}" destId="{AEBC86A9-C347-4337-97AF-05A0D59D653B}" srcOrd="0" destOrd="0" presId="urn:microsoft.com/office/officeart/2005/8/layout/vList5"/>
    <dgm:cxn modelId="{77AEE4FF-1A17-497C-AA6E-BBA6D900B3C6}" srcId="{675D120C-8DFC-4690-8363-07DCA2968F19}" destId="{045E4666-F2C1-47DB-969F-EE30C57D7F8E}" srcOrd="0" destOrd="0" parTransId="{7DD83A93-C05D-4310-9CA2-77A59EB90F96}" sibTransId="{6B99D570-E2AF-47EB-996D-5FF356A1786D}"/>
    <dgm:cxn modelId="{4CAA0A4F-1653-4013-8701-C5E26B43B140}" type="presOf" srcId="{CE19902C-D9DD-4DF5-AD99-5DBD906F2B4B}" destId="{E840BCC9-BABB-4A22-A48A-46E3308E69FC}" srcOrd="0" destOrd="0" presId="urn:microsoft.com/office/officeart/2005/8/layout/vList5"/>
    <dgm:cxn modelId="{C497AE3B-0A62-46D0-B4A1-6CB7242FAAB4}" srcId="{865F04D1-22EB-4EF1-9BA2-0D954595B318}" destId="{08817EC3-8937-475B-B485-1ECF4F6C36D2}" srcOrd="1" destOrd="0" parTransId="{011D3598-106E-4449-ADDB-B8AF62D50FB1}" sibTransId="{F29E550A-119C-4C67-8391-C4766512E3B7}"/>
    <dgm:cxn modelId="{73DAA61D-AE86-4EB3-B299-C850668D9A95}" srcId="{5073380F-5671-465E-93C2-F87CF437793E}" destId="{4891B1EA-B4E4-4C25-ACEB-C2BCFE3ED064}" srcOrd="1" destOrd="0" parTransId="{E243968D-D785-4191-B80A-121BD2929FF7}" sibTransId="{8DBD0F93-B49B-4990-9BEF-7C6CD0958023}"/>
    <dgm:cxn modelId="{6016CA8D-B55F-4616-BB85-E54107764570}" type="presOf" srcId="{146A2458-D071-4D3C-9F21-DCD0FD113703}" destId="{A9F96E60-24D8-41EC-9D8E-F9B827BD425C}" srcOrd="0" destOrd="0" presId="urn:microsoft.com/office/officeart/2005/8/layout/vList5"/>
    <dgm:cxn modelId="{B5D51CF0-B719-4B06-A6EA-41F052ADEAC4}" type="presOf" srcId="{9CE34E60-B842-482A-956E-0B01B379F6A1}" destId="{1034C575-75E5-4137-8638-69CCEA87C159}" srcOrd="0" destOrd="0" presId="urn:microsoft.com/office/officeart/2005/8/layout/vList5"/>
    <dgm:cxn modelId="{88E9FD4A-B190-4C3A-91FD-CE4E56BBF2DD}" type="presOf" srcId="{DB8E3F00-5626-405F-ADE2-1C8259FF4CE4}" destId="{3F7F1D6F-F648-4BEF-B74F-186D8F7D46B4}" srcOrd="0" destOrd="0" presId="urn:microsoft.com/office/officeart/2005/8/layout/vList5"/>
    <dgm:cxn modelId="{62D0FB7F-610B-407A-8739-8011B5024950}" srcId="{146A2458-D071-4D3C-9F21-DCD0FD113703}" destId="{9CE34E60-B842-482A-956E-0B01B379F6A1}" srcOrd="4" destOrd="0" parTransId="{79BBE9E0-8695-4B3B-B2F1-C03634948B79}" sibTransId="{597E14D1-9553-49B9-8605-DF641FBCC71F}"/>
    <dgm:cxn modelId="{390CD18D-D2DA-4650-88F5-6BF24A85B8E8}" srcId="{675D120C-8DFC-4690-8363-07DCA2968F19}" destId="{87429A88-3370-485B-815D-CE1A8A113F52}" srcOrd="1" destOrd="0" parTransId="{F6D84AEA-E7C6-4E3D-B059-F4D0B909A752}" sibTransId="{ACCE18F9-5556-4583-AD61-53EEC04007F6}"/>
    <dgm:cxn modelId="{329C0170-D6F6-4EF7-B3F7-1C502D78FBFD}" type="presOf" srcId="{045E4666-F2C1-47DB-969F-EE30C57D7F8E}" destId="{65FCFC67-3CF5-41F8-A34B-9262C1967C06}" srcOrd="0" destOrd="0" presId="urn:microsoft.com/office/officeart/2005/8/layout/vList5"/>
    <dgm:cxn modelId="{CAE9B66B-5E6B-426C-80F4-0EED57E011FD}" type="presParOf" srcId="{A9F96E60-24D8-41EC-9D8E-F9B827BD425C}" destId="{2892205A-FC90-4BD1-9D95-CBB263C920A3}" srcOrd="0" destOrd="0" presId="urn:microsoft.com/office/officeart/2005/8/layout/vList5"/>
    <dgm:cxn modelId="{4A42E5F4-9D51-43E1-A807-51C53A383EE1}" type="presParOf" srcId="{2892205A-FC90-4BD1-9D95-CBB263C920A3}" destId="{D2B02488-704A-4AA6-A893-16E9364EDF70}" srcOrd="0" destOrd="0" presId="urn:microsoft.com/office/officeart/2005/8/layout/vList5"/>
    <dgm:cxn modelId="{6A696067-93DD-4E82-B8EE-4FEE57208525}" type="presParOf" srcId="{2892205A-FC90-4BD1-9D95-CBB263C920A3}" destId="{65FCFC67-3CF5-41F8-A34B-9262C1967C06}" srcOrd="1" destOrd="0" presId="urn:microsoft.com/office/officeart/2005/8/layout/vList5"/>
    <dgm:cxn modelId="{CC311984-535A-4250-90D2-BC2DE63A9B69}" type="presParOf" srcId="{A9F96E60-24D8-41EC-9D8E-F9B827BD425C}" destId="{3015AE92-47EE-44C8-83D7-99B9477BAD12}" srcOrd="1" destOrd="0" presId="urn:microsoft.com/office/officeart/2005/8/layout/vList5"/>
    <dgm:cxn modelId="{433DDC83-0723-46B5-8CBA-9F4BE9087328}" type="presParOf" srcId="{A9F96E60-24D8-41EC-9D8E-F9B827BD425C}" destId="{149AF881-E718-4FB6-88C6-95D8BCE7A7FA}" srcOrd="2" destOrd="0" presId="urn:microsoft.com/office/officeart/2005/8/layout/vList5"/>
    <dgm:cxn modelId="{05307E65-6DD0-4329-BBCB-062F2F3D60FE}" type="presParOf" srcId="{149AF881-E718-4FB6-88C6-95D8BCE7A7FA}" destId="{A6BC7979-135F-445A-A0E5-444B3C8ABE6D}" srcOrd="0" destOrd="0" presId="urn:microsoft.com/office/officeart/2005/8/layout/vList5"/>
    <dgm:cxn modelId="{501CEC67-26DF-4B23-A618-2BF6E61D7D50}" type="presParOf" srcId="{149AF881-E718-4FB6-88C6-95D8BCE7A7FA}" destId="{3F7F1D6F-F648-4BEF-B74F-186D8F7D46B4}" srcOrd="1" destOrd="0" presId="urn:microsoft.com/office/officeart/2005/8/layout/vList5"/>
    <dgm:cxn modelId="{8CE4DCD4-D9DB-4AA5-BC32-E95BD764903B}" type="presParOf" srcId="{A9F96E60-24D8-41EC-9D8E-F9B827BD425C}" destId="{DC9FA29A-E26A-4ED2-ABDC-6AB51CE85ED9}" srcOrd="3" destOrd="0" presId="urn:microsoft.com/office/officeart/2005/8/layout/vList5"/>
    <dgm:cxn modelId="{BF12025B-D93A-4CAE-A7D8-99B3D9548231}" type="presParOf" srcId="{A9F96E60-24D8-41EC-9D8E-F9B827BD425C}" destId="{EE7A4B09-C17E-4452-A5CE-01DCC9DA19FC}" srcOrd="4" destOrd="0" presId="urn:microsoft.com/office/officeart/2005/8/layout/vList5"/>
    <dgm:cxn modelId="{116CE2AB-2F80-46CE-B773-00926181124A}" type="presParOf" srcId="{EE7A4B09-C17E-4452-A5CE-01DCC9DA19FC}" destId="{7783D48F-61A4-4ED4-B202-D266E06B95CE}" srcOrd="0" destOrd="0" presId="urn:microsoft.com/office/officeart/2005/8/layout/vList5"/>
    <dgm:cxn modelId="{F37DB39F-DA75-4C6D-B120-B350FB0DC132}" type="presParOf" srcId="{EE7A4B09-C17E-4452-A5CE-01DCC9DA19FC}" destId="{E840BCC9-BABB-4A22-A48A-46E3308E69FC}" srcOrd="1" destOrd="0" presId="urn:microsoft.com/office/officeart/2005/8/layout/vList5"/>
    <dgm:cxn modelId="{6689E561-D3A4-4E33-8B6C-4CE3D6CC3BEB}" type="presParOf" srcId="{A9F96E60-24D8-41EC-9D8E-F9B827BD425C}" destId="{0D60AA04-9D28-4C49-9D9C-03C387BF67A8}" srcOrd="5" destOrd="0" presId="urn:microsoft.com/office/officeart/2005/8/layout/vList5"/>
    <dgm:cxn modelId="{345E8DAE-6CC3-4939-9EF8-E48B597EF71B}" type="presParOf" srcId="{A9F96E60-24D8-41EC-9D8E-F9B827BD425C}" destId="{D9F8E499-389C-48FC-86B8-72C5C1528AB0}" srcOrd="6" destOrd="0" presId="urn:microsoft.com/office/officeart/2005/8/layout/vList5"/>
    <dgm:cxn modelId="{14F791C5-DD39-47BD-B632-721B9330CDA2}" type="presParOf" srcId="{D9F8E499-389C-48FC-86B8-72C5C1528AB0}" destId="{AEBC86A9-C347-4337-97AF-05A0D59D653B}" srcOrd="0" destOrd="0" presId="urn:microsoft.com/office/officeart/2005/8/layout/vList5"/>
    <dgm:cxn modelId="{50079079-EC4F-48BA-8AC0-117963462EAF}" type="presParOf" srcId="{A9F96E60-24D8-41EC-9D8E-F9B827BD425C}" destId="{7293AE9A-AAC0-4AA3-ACBA-05D9B6B151C9}" srcOrd="7" destOrd="0" presId="urn:microsoft.com/office/officeart/2005/8/layout/vList5"/>
    <dgm:cxn modelId="{485F4AFA-93F8-498E-A1A5-E213D19D03A2}" type="presParOf" srcId="{A9F96E60-24D8-41EC-9D8E-F9B827BD425C}" destId="{E35022C0-8C99-46DD-8869-387AD11E8084}" srcOrd="8" destOrd="0" presId="urn:microsoft.com/office/officeart/2005/8/layout/vList5"/>
    <dgm:cxn modelId="{EBE337CA-C784-4FB3-AF85-D092454E1429}" type="presParOf" srcId="{E35022C0-8C99-46DD-8869-387AD11E8084}" destId="{1034C575-75E5-4137-8638-69CCEA87C1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C30636-1304-4C64-89A1-69010026A5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EEAF9A8-27FB-4455-B731-886EFDEB6609}">
      <dgm:prSet phldrT="[Κείμενο]" custT="1"/>
      <dgm:spPr/>
      <dgm:t>
        <a:bodyPr/>
        <a:lstStyle/>
        <a:p>
          <a:r>
            <a:rPr lang="el-GR" sz="1600" dirty="0" smtClean="0"/>
            <a:t>Ανάπτυξη μικροβίων σε εκλεκτικά θρεπτικά υλικά</a:t>
          </a:r>
          <a:endParaRPr lang="el-GR" sz="1600" dirty="0"/>
        </a:p>
      </dgm:t>
    </dgm:pt>
    <dgm:pt modelId="{16145F40-274D-41A2-8250-E7ACD32499AC}" type="parTrans" cxnId="{DF5F4F6D-CCFD-4BF2-9615-867BDED3401E}">
      <dgm:prSet/>
      <dgm:spPr/>
      <dgm:t>
        <a:bodyPr/>
        <a:lstStyle/>
        <a:p>
          <a:endParaRPr lang="el-GR"/>
        </a:p>
      </dgm:t>
    </dgm:pt>
    <dgm:pt modelId="{AA68CCD9-BF1F-4403-9DE3-56AF06323EBF}" type="sibTrans" cxnId="{DF5F4F6D-CCFD-4BF2-9615-867BDED3401E}">
      <dgm:prSet/>
      <dgm:spPr/>
      <dgm:t>
        <a:bodyPr/>
        <a:lstStyle/>
        <a:p>
          <a:endParaRPr lang="el-GR"/>
        </a:p>
      </dgm:t>
    </dgm:pt>
    <dgm:pt modelId="{EEA0398F-0F00-4D62-87B3-FEB58A52B051}">
      <dgm:prSet phldrT="[Κείμενο]" custT="1"/>
      <dgm:spPr/>
      <dgm:t>
        <a:bodyPr/>
        <a:lstStyle/>
        <a:p>
          <a:r>
            <a:rPr lang="el-GR" sz="1600" dirty="0" smtClean="0"/>
            <a:t>Εξετάζεται η θερμοκρασία ανάπτυξης (μεσόφιλα, θερμόφιλα, ψυχρόφιλα), το οξυγόνο (αερόβια, αναερόβια), η απαίτηση υγρασίας </a:t>
          </a:r>
          <a:endParaRPr lang="el-GR" sz="1600" dirty="0"/>
        </a:p>
      </dgm:t>
    </dgm:pt>
    <dgm:pt modelId="{5B614660-2FEA-4234-A87A-9DC5F720AED7}" type="parTrans" cxnId="{D5D15F2D-5949-4709-99FE-04E5F78826D4}">
      <dgm:prSet/>
      <dgm:spPr/>
      <dgm:t>
        <a:bodyPr/>
        <a:lstStyle/>
        <a:p>
          <a:endParaRPr lang="el-GR"/>
        </a:p>
      </dgm:t>
    </dgm:pt>
    <dgm:pt modelId="{2F3EFF34-EA84-4A23-B389-588F4F0DB05A}" type="sibTrans" cxnId="{D5D15F2D-5949-4709-99FE-04E5F78826D4}">
      <dgm:prSet/>
      <dgm:spPr/>
      <dgm:t>
        <a:bodyPr/>
        <a:lstStyle/>
        <a:p>
          <a:endParaRPr lang="el-GR"/>
        </a:p>
      </dgm:t>
    </dgm:pt>
    <dgm:pt modelId="{D2F068BA-FCC5-48EF-8952-21C6BD89965C}">
      <dgm:prSet phldrT="[Κείμενο]" custT="1"/>
      <dgm:spPr/>
      <dgm:t>
        <a:bodyPr/>
        <a:lstStyle/>
        <a:p>
          <a:r>
            <a:rPr lang="el-GR" sz="1600" dirty="0" smtClean="0"/>
            <a:t>Χρόνος επώασης: 24-48 ώρες για τα περισσότερα μικρόβια. Υπάρχουν μικρόβια που απαιτούν περισσότερο χρόνο (π.χ.</a:t>
          </a:r>
          <a:r>
            <a:rPr lang="en-US" sz="1600" dirty="0" smtClean="0"/>
            <a:t> </a:t>
          </a:r>
          <a:r>
            <a:rPr lang="el-GR" sz="1600" dirty="0" smtClean="0"/>
            <a:t>μυκοβακτηρίδιο της φυματίωσης και  Βρουκέλλες 15 – 40 ημέρες)</a:t>
          </a:r>
          <a:endParaRPr lang="el-GR" sz="1600" dirty="0"/>
        </a:p>
      </dgm:t>
    </dgm:pt>
    <dgm:pt modelId="{69FA86F7-60E1-491C-B15F-A15F0A359AC1}" type="parTrans" cxnId="{E547334C-549F-4BE7-8C39-0966C00709B1}">
      <dgm:prSet/>
      <dgm:spPr/>
      <dgm:t>
        <a:bodyPr/>
        <a:lstStyle/>
        <a:p>
          <a:endParaRPr lang="el-GR"/>
        </a:p>
      </dgm:t>
    </dgm:pt>
    <dgm:pt modelId="{F5F1581C-E68B-41C0-ABA2-A7AC065BC74C}" type="sibTrans" cxnId="{E547334C-549F-4BE7-8C39-0966C00709B1}">
      <dgm:prSet/>
      <dgm:spPr/>
      <dgm:t>
        <a:bodyPr/>
        <a:lstStyle/>
        <a:p>
          <a:endParaRPr lang="el-GR"/>
        </a:p>
      </dgm:t>
    </dgm:pt>
    <dgm:pt modelId="{F84CEF63-E099-435B-A2B8-DF923C63FBAC}" type="pres">
      <dgm:prSet presAssocID="{91C30636-1304-4C64-89A1-69010026A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17A1FD-52C0-40CD-BABE-9CB13C39E944}" type="pres">
      <dgm:prSet presAssocID="{5EEAF9A8-27FB-4455-B731-886EFDEB6609}" presName="parentLin" presStyleCnt="0"/>
      <dgm:spPr/>
    </dgm:pt>
    <dgm:pt modelId="{6EEE9EBF-9740-40DE-B9DE-D4FA3669570B}" type="pres">
      <dgm:prSet presAssocID="{5EEAF9A8-27FB-4455-B731-886EFDEB6609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A331D3B6-307E-418F-B86F-72FE8E776906}" type="pres">
      <dgm:prSet presAssocID="{5EEAF9A8-27FB-4455-B731-886EFDEB66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B9D40B-AF92-4572-8E4D-5D38D767CA08}" type="pres">
      <dgm:prSet presAssocID="{5EEAF9A8-27FB-4455-B731-886EFDEB6609}" presName="negativeSpace" presStyleCnt="0"/>
      <dgm:spPr/>
    </dgm:pt>
    <dgm:pt modelId="{69A75697-3487-4317-90C4-41D280C12315}" type="pres">
      <dgm:prSet presAssocID="{5EEAF9A8-27FB-4455-B731-886EFDEB6609}" presName="childText" presStyleLbl="conFgAcc1" presStyleIdx="0" presStyleCnt="3">
        <dgm:presLayoutVars>
          <dgm:bulletEnabled val="1"/>
        </dgm:presLayoutVars>
      </dgm:prSet>
      <dgm:spPr/>
    </dgm:pt>
    <dgm:pt modelId="{D2F9402F-14E4-4B12-AC12-F4A659DCB270}" type="pres">
      <dgm:prSet presAssocID="{AA68CCD9-BF1F-4403-9DE3-56AF06323EBF}" presName="spaceBetweenRectangles" presStyleCnt="0"/>
      <dgm:spPr/>
    </dgm:pt>
    <dgm:pt modelId="{49001672-6B69-4DFD-97EC-BB6693B1E7D6}" type="pres">
      <dgm:prSet presAssocID="{EEA0398F-0F00-4D62-87B3-FEB58A52B051}" presName="parentLin" presStyleCnt="0"/>
      <dgm:spPr/>
    </dgm:pt>
    <dgm:pt modelId="{888AEBEC-21B9-480F-B28E-2E0D7EC41050}" type="pres">
      <dgm:prSet presAssocID="{EEA0398F-0F00-4D62-87B3-FEB58A52B051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95971223-ECDE-4A7D-9B0E-F8C3616513E3}" type="pres">
      <dgm:prSet presAssocID="{EEA0398F-0F00-4D62-87B3-FEB58A52B0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674560-0F0A-4EB8-BECF-886058211D49}" type="pres">
      <dgm:prSet presAssocID="{EEA0398F-0F00-4D62-87B3-FEB58A52B051}" presName="negativeSpace" presStyleCnt="0"/>
      <dgm:spPr/>
    </dgm:pt>
    <dgm:pt modelId="{0CC5ABC3-F7D8-467C-8FD3-AF35576960E6}" type="pres">
      <dgm:prSet presAssocID="{EEA0398F-0F00-4D62-87B3-FEB58A52B051}" presName="childText" presStyleLbl="conFgAcc1" presStyleIdx="1" presStyleCnt="3">
        <dgm:presLayoutVars>
          <dgm:bulletEnabled val="1"/>
        </dgm:presLayoutVars>
      </dgm:prSet>
      <dgm:spPr/>
    </dgm:pt>
    <dgm:pt modelId="{901F5A77-88E0-4DDE-A0D8-72D00A3B2F60}" type="pres">
      <dgm:prSet presAssocID="{2F3EFF34-EA84-4A23-B389-588F4F0DB05A}" presName="spaceBetweenRectangles" presStyleCnt="0"/>
      <dgm:spPr/>
    </dgm:pt>
    <dgm:pt modelId="{A7BE916F-DD44-4517-9FB8-84C42124227F}" type="pres">
      <dgm:prSet presAssocID="{D2F068BA-FCC5-48EF-8952-21C6BD89965C}" presName="parentLin" presStyleCnt="0"/>
      <dgm:spPr/>
    </dgm:pt>
    <dgm:pt modelId="{13B3840D-4C0C-4A9A-9A02-89D2E98E2A83}" type="pres">
      <dgm:prSet presAssocID="{D2F068BA-FCC5-48EF-8952-21C6BD89965C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0C0134DC-D09C-43C5-AC03-AF847EDE96E9}" type="pres">
      <dgm:prSet presAssocID="{D2F068BA-FCC5-48EF-8952-21C6BD8996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4C10A6-29EA-42CF-AFC8-1D3E1B90FE4F}" type="pres">
      <dgm:prSet presAssocID="{D2F068BA-FCC5-48EF-8952-21C6BD89965C}" presName="negativeSpace" presStyleCnt="0"/>
      <dgm:spPr/>
    </dgm:pt>
    <dgm:pt modelId="{DE5982C9-D7AE-4025-9E22-06708B57640F}" type="pres">
      <dgm:prSet presAssocID="{D2F068BA-FCC5-48EF-8952-21C6BD8996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D15F2D-5949-4709-99FE-04E5F78826D4}" srcId="{91C30636-1304-4C64-89A1-69010026A56D}" destId="{EEA0398F-0F00-4D62-87B3-FEB58A52B051}" srcOrd="1" destOrd="0" parTransId="{5B614660-2FEA-4234-A87A-9DC5F720AED7}" sibTransId="{2F3EFF34-EA84-4A23-B389-588F4F0DB05A}"/>
    <dgm:cxn modelId="{349A2BF0-F8C6-4C53-9AAE-8AA241BF6342}" type="presOf" srcId="{D2F068BA-FCC5-48EF-8952-21C6BD89965C}" destId="{13B3840D-4C0C-4A9A-9A02-89D2E98E2A83}" srcOrd="0" destOrd="0" presId="urn:microsoft.com/office/officeart/2005/8/layout/list1"/>
    <dgm:cxn modelId="{AFC5BDDE-316E-46F3-B969-E7A27476837B}" type="presOf" srcId="{91C30636-1304-4C64-89A1-69010026A56D}" destId="{F84CEF63-E099-435B-A2B8-DF923C63FBAC}" srcOrd="0" destOrd="0" presId="urn:microsoft.com/office/officeart/2005/8/layout/list1"/>
    <dgm:cxn modelId="{2EF300C0-D602-474C-8A8B-B2738A636AA7}" type="presOf" srcId="{5EEAF9A8-27FB-4455-B731-886EFDEB6609}" destId="{6EEE9EBF-9740-40DE-B9DE-D4FA3669570B}" srcOrd="0" destOrd="0" presId="urn:microsoft.com/office/officeart/2005/8/layout/list1"/>
    <dgm:cxn modelId="{B9458474-EFC9-4A1B-9889-6805FBBBD223}" type="presOf" srcId="{EEA0398F-0F00-4D62-87B3-FEB58A52B051}" destId="{95971223-ECDE-4A7D-9B0E-F8C3616513E3}" srcOrd="1" destOrd="0" presId="urn:microsoft.com/office/officeart/2005/8/layout/list1"/>
    <dgm:cxn modelId="{9EC779D0-4AAA-456D-81D9-DC35A40F4B0E}" type="presOf" srcId="{D2F068BA-FCC5-48EF-8952-21C6BD89965C}" destId="{0C0134DC-D09C-43C5-AC03-AF847EDE96E9}" srcOrd="1" destOrd="0" presId="urn:microsoft.com/office/officeart/2005/8/layout/list1"/>
    <dgm:cxn modelId="{DF5F4F6D-CCFD-4BF2-9615-867BDED3401E}" srcId="{91C30636-1304-4C64-89A1-69010026A56D}" destId="{5EEAF9A8-27FB-4455-B731-886EFDEB6609}" srcOrd="0" destOrd="0" parTransId="{16145F40-274D-41A2-8250-E7ACD32499AC}" sibTransId="{AA68CCD9-BF1F-4403-9DE3-56AF06323EBF}"/>
    <dgm:cxn modelId="{CC262C6C-3925-4F78-9908-789F82BC70E7}" type="presOf" srcId="{5EEAF9A8-27FB-4455-B731-886EFDEB6609}" destId="{A331D3B6-307E-418F-B86F-72FE8E776906}" srcOrd="1" destOrd="0" presId="urn:microsoft.com/office/officeart/2005/8/layout/list1"/>
    <dgm:cxn modelId="{E547334C-549F-4BE7-8C39-0966C00709B1}" srcId="{91C30636-1304-4C64-89A1-69010026A56D}" destId="{D2F068BA-FCC5-48EF-8952-21C6BD89965C}" srcOrd="2" destOrd="0" parTransId="{69FA86F7-60E1-491C-B15F-A15F0A359AC1}" sibTransId="{F5F1581C-E68B-41C0-ABA2-A7AC065BC74C}"/>
    <dgm:cxn modelId="{B2DEADC5-10C2-41B8-89DE-91B966C25F65}" type="presOf" srcId="{EEA0398F-0F00-4D62-87B3-FEB58A52B051}" destId="{888AEBEC-21B9-480F-B28E-2E0D7EC41050}" srcOrd="0" destOrd="0" presId="urn:microsoft.com/office/officeart/2005/8/layout/list1"/>
    <dgm:cxn modelId="{7BCCC5F6-E3EE-4277-8CE3-EB929FBF4223}" type="presParOf" srcId="{F84CEF63-E099-435B-A2B8-DF923C63FBAC}" destId="{1217A1FD-52C0-40CD-BABE-9CB13C39E944}" srcOrd="0" destOrd="0" presId="urn:microsoft.com/office/officeart/2005/8/layout/list1"/>
    <dgm:cxn modelId="{C302C9BE-A47A-4C83-A221-C7A6AE8B2C84}" type="presParOf" srcId="{1217A1FD-52C0-40CD-BABE-9CB13C39E944}" destId="{6EEE9EBF-9740-40DE-B9DE-D4FA3669570B}" srcOrd="0" destOrd="0" presId="urn:microsoft.com/office/officeart/2005/8/layout/list1"/>
    <dgm:cxn modelId="{6142D418-C722-45FF-ABA5-E6812C9023B5}" type="presParOf" srcId="{1217A1FD-52C0-40CD-BABE-9CB13C39E944}" destId="{A331D3B6-307E-418F-B86F-72FE8E776906}" srcOrd="1" destOrd="0" presId="urn:microsoft.com/office/officeart/2005/8/layout/list1"/>
    <dgm:cxn modelId="{08954BF1-3265-4655-86ED-083894324FCA}" type="presParOf" srcId="{F84CEF63-E099-435B-A2B8-DF923C63FBAC}" destId="{4CB9D40B-AF92-4572-8E4D-5D38D767CA08}" srcOrd="1" destOrd="0" presId="urn:microsoft.com/office/officeart/2005/8/layout/list1"/>
    <dgm:cxn modelId="{5621A9DA-356E-4F51-86D2-07315E00F443}" type="presParOf" srcId="{F84CEF63-E099-435B-A2B8-DF923C63FBAC}" destId="{69A75697-3487-4317-90C4-41D280C12315}" srcOrd="2" destOrd="0" presId="urn:microsoft.com/office/officeart/2005/8/layout/list1"/>
    <dgm:cxn modelId="{3808F983-9F04-474D-8F1D-FB1DC22858B9}" type="presParOf" srcId="{F84CEF63-E099-435B-A2B8-DF923C63FBAC}" destId="{D2F9402F-14E4-4B12-AC12-F4A659DCB270}" srcOrd="3" destOrd="0" presId="urn:microsoft.com/office/officeart/2005/8/layout/list1"/>
    <dgm:cxn modelId="{3521661D-21CE-4E31-821C-0D5E526F33B1}" type="presParOf" srcId="{F84CEF63-E099-435B-A2B8-DF923C63FBAC}" destId="{49001672-6B69-4DFD-97EC-BB6693B1E7D6}" srcOrd="4" destOrd="0" presId="urn:microsoft.com/office/officeart/2005/8/layout/list1"/>
    <dgm:cxn modelId="{AF177E35-C9FD-4CB1-A9EB-67C6ABBFF317}" type="presParOf" srcId="{49001672-6B69-4DFD-97EC-BB6693B1E7D6}" destId="{888AEBEC-21B9-480F-B28E-2E0D7EC41050}" srcOrd="0" destOrd="0" presId="urn:microsoft.com/office/officeart/2005/8/layout/list1"/>
    <dgm:cxn modelId="{5C3FC903-D67A-43D8-9B96-439F48150548}" type="presParOf" srcId="{49001672-6B69-4DFD-97EC-BB6693B1E7D6}" destId="{95971223-ECDE-4A7D-9B0E-F8C3616513E3}" srcOrd="1" destOrd="0" presId="urn:microsoft.com/office/officeart/2005/8/layout/list1"/>
    <dgm:cxn modelId="{46F96FBE-7C65-48E1-86AB-77EFC93B28FA}" type="presParOf" srcId="{F84CEF63-E099-435B-A2B8-DF923C63FBAC}" destId="{EA674560-0F0A-4EB8-BECF-886058211D49}" srcOrd="5" destOrd="0" presId="urn:microsoft.com/office/officeart/2005/8/layout/list1"/>
    <dgm:cxn modelId="{159D6DBE-3C5F-4B60-8B61-98B106801315}" type="presParOf" srcId="{F84CEF63-E099-435B-A2B8-DF923C63FBAC}" destId="{0CC5ABC3-F7D8-467C-8FD3-AF35576960E6}" srcOrd="6" destOrd="0" presId="urn:microsoft.com/office/officeart/2005/8/layout/list1"/>
    <dgm:cxn modelId="{48422A21-C6B9-4C81-A0DF-542B2EDB247B}" type="presParOf" srcId="{F84CEF63-E099-435B-A2B8-DF923C63FBAC}" destId="{901F5A77-88E0-4DDE-A0D8-72D00A3B2F60}" srcOrd="7" destOrd="0" presId="urn:microsoft.com/office/officeart/2005/8/layout/list1"/>
    <dgm:cxn modelId="{30CAF740-68C9-45DA-9644-68FE7C30CD6C}" type="presParOf" srcId="{F84CEF63-E099-435B-A2B8-DF923C63FBAC}" destId="{A7BE916F-DD44-4517-9FB8-84C42124227F}" srcOrd="8" destOrd="0" presId="urn:microsoft.com/office/officeart/2005/8/layout/list1"/>
    <dgm:cxn modelId="{B72954C7-4693-4822-9D04-0D11B397A72E}" type="presParOf" srcId="{A7BE916F-DD44-4517-9FB8-84C42124227F}" destId="{13B3840D-4C0C-4A9A-9A02-89D2E98E2A83}" srcOrd="0" destOrd="0" presId="urn:microsoft.com/office/officeart/2005/8/layout/list1"/>
    <dgm:cxn modelId="{AFB73C89-ECA5-45E1-B24E-A28569C6FF73}" type="presParOf" srcId="{A7BE916F-DD44-4517-9FB8-84C42124227F}" destId="{0C0134DC-D09C-43C5-AC03-AF847EDE96E9}" srcOrd="1" destOrd="0" presId="urn:microsoft.com/office/officeart/2005/8/layout/list1"/>
    <dgm:cxn modelId="{57317C17-34C6-4CDB-A9C5-E1F4EE4571B0}" type="presParOf" srcId="{F84CEF63-E099-435B-A2B8-DF923C63FBAC}" destId="{004C10A6-29EA-42CF-AFC8-1D3E1B90FE4F}" srcOrd="9" destOrd="0" presId="urn:microsoft.com/office/officeart/2005/8/layout/list1"/>
    <dgm:cxn modelId="{F6B3BAEA-E4F1-4474-942A-FD932BA3FC6C}" type="presParOf" srcId="{F84CEF63-E099-435B-A2B8-DF923C63FBAC}" destId="{DE5982C9-D7AE-4025-9E22-06708B5764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0A773-3A1E-4901-9B05-229BD9C3FC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7DAF159-6154-43A7-AA76-4D70BEBD4001}">
      <dgm:prSet phldrT="[Κείμενο]" custT="1"/>
      <dgm:spPr/>
      <dgm:t>
        <a:bodyPr/>
        <a:lstStyle/>
        <a:p>
          <a:r>
            <a:rPr lang="el-GR" sz="2000" dirty="0" smtClean="0"/>
            <a:t>Διάκριση θρεπτικών υλικών</a:t>
          </a:r>
          <a:endParaRPr lang="el-GR" sz="2000" dirty="0"/>
        </a:p>
      </dgm:t>
    </dgm:pt>
    <dgm:pt modelId="{42824AFC-0E41-4D43-8C5B-CBDA5C81AAC6}" type="parTrans" cxnId="{6EDC66A6-ABDB-4384-937D-503AAF6F4078}">
      <dgm:prSet/>
      <dgm:spPr/>
      <dgm:t>
        <a:bodyPr/>
        <a:lstStyle/>
        <a:p>
          <a:endParaRPr lang="el-GR"/>
        </a:p>
      </dgm:t>
    </dgm:pt>
    <dgm:pt modelId="{0A7DAD38-8E8C-476E-848C-7C2DD2954C58}" type="sibTrans" cxnId="{6EDC66A6-ABDB-4384-937D-503AAF6F4078}">
      <dgm:prSet/>
      <dgm:spPr/>
      <dgm:t>
        <a:bodyPr/>
        <a:lstStyle/>
        <a:p>
          <a:endParaRPr lang="el-GR"/>
        </a:p>
      </dgm:t>
    </dgm:pt>
    <dgm:pt modelId="{223AD0CF-5D42-4D3D-A5F3-606AD353E526}">
      <dgm:prSet phldrT="[Κείμενο]" custT="1"/>
      <dgm:spPr/>
      <dgm:t>
        <a:bodyPr/>
        <a:lstStyle/>
        <a:p>
          <a:r>
            <a:rPr lang="el-GR" sz="2000" b="1" dirty="0" smtClean="0"/>
            <a:t>Ανάλογα με την υφή τους:</a:t>
          </a:r>
        </a:p>
        <a:p>
          <a:endParaRPr lang="el-GR" sz="2000" b="1" dirty="0" smtClean="0"/>
        </a:p>
        <a:p>
          <a:r>
            <a:rPr lang="el-GR" sz="2000" dirty="0" smtClean="0"/>
            <a:t>Υγρά</a:t>
          </a:r>
        </a:p>
        <a:p>
          <a:r>
            <a:rPr lang="el-GR" sz="2000" dirty="0" smtClean="0"/>
            <a:t>Στερεά</a:t>
          </a:r>
        </a:p>
        <a:p>
          <a:r>
            <a:rPr lang="el-GR" sz="2000" dirty="0" smtClean="0"/>
            <a:t>Ημίρρευστα</a:t>
          </a:r>
        </a:p>
        <a:p>
          <a:endParaRPr lang="el-GR" sz="2000" dirty="0"/>
        </a:p>
      </dgm:t>
    </dgm:pt>
    <dgm:pt modelId="{3557E603-0057-4BAB-8FDF-EAD6681AAE94}" type="parTrans" cxnId="{2C755708-C4A7-4329-8BB3-9BF569A3EB3A}">
      <dgm:prSet/>
      <dgm:spPr/>
      <dgm:t>
        <a:bodyPr/>
        <a:lstStyle/>
        <a:p>
          <a:endParaRPr lang="el-GR"/>
        </a:p>
      </dgm:t>
    </dgm:pt>
    <dgm:pt modelId="{00546E00-1C46-41E7-BF3E-0856B9791615}" type="sibTrans" cxnId="{2C755708-C4A7-4329-8BB3-9BF569A3EB3A}">
      <dgm:prSet/>
      <dgm:spPr/>
      <dgm:t>
        <a:bodyPr/>
        <a:lstStyle/>
        <a:p>
          <a:endParaRPr lang="el-GR"/>
        </a:p>
      </dgm:t>
    </dgm:pt>
    <dgm:pt modelId="{D8318B75-1ABD-449D-8E45-661F27DD245A}">
      <dgm:prSet phldrT="[Κείμενο]" custT="1"/>
      <dgm:spPr/>
      <dgm:t>
        <a:bodyPr/>
        <a:lstStyle/>
        <a:p>
          <a:r>
            <a:rPr lang="el-GR" sz="2000" b="1" dirty="0" smtClean="0"/>
            <a:t>Ανάλογα με τη σύστασή τους:</a:t>
          </a:r>
        </a:p>
        <a:p>
          <a:r>
            <a:rPr lang="el-GR" sz="2000" dirty="0" smtClean="0"/>
            <a:t>Κοινά</a:t>
          </a:r>
        </a:p>
        <a:p>
          <a:r>
            <a:rPr lang="el-GR" sz="2000" dirty="0" smtClean="0"/>
            <a:t>Εμπλουτισμένα</a:t>
          </a:r>
        </a:p>
        <a:p>
          <a:r>
            <a:rPr lang="el-GR" sz="2000" dirty="0" smtClean="0"/>
            <a:t>Εκλεκτικά</a:t>
          </a:r>
        </a:p>
        <a:p>
          <a:r>
            <a:rPr lang="el-GR" sz="2000" dirty="0" smtClean="0"/>
            <a:t>Διαφοροποιητικά</a:t>
          </a:r>
        </a:p>
        <a:p>
          <a:endParaRPr lang="el-GR" sz="2000" dirty="0"/>
        </a:p>
      </dgm:t>
    </dgm:pt>
    <dgm:pt modelId="{FC6C172A-F768-49AD-B753-2227F1BA403B}" type="sibTrans" cxnId="{4639CF75-2896-49BB-8E9E-BADC4F56C0EC}">
      <dgm:prSet/>
      <dgm:spPr/>
      <dgm:t>
        <a:bodyPr/>
        <a:lstStyle/>
        <a:p>
          <a:endParaRPr lang="el-GR"/>
        </a:p>
      </dgm:t>
    </dgm:pt>
    <dgm:pt modelId="{BA9D6180-35A6-4879-BA7C-7AEA10B8F626}" type="parTrans" cxnId="{4639CF75-2896-49BB-8E9E-BADC4F56C0EC}">
      <dgm:prSet/>
      <dgm:spPr/>
      <dgm:t>
        <a:bodyPr/>
        <a:lstStyle/>
        <a:p>
          <a:endParaRPr lang="el-GR"/>
        </a:p>
      </dgm:t>
    </dgm:pt>
    <dgm:pt modelId="{8B872571-E34D-4D6A-BE3E-08DBA9A19C5C}" type="pres">
      <dgm:prSet presAssocID="{28B0A773-3A1E-4901-9B05-229BD9C3FC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4E930EA-EA09-4EB9-A19F-2D05F5C185F4}" type="pres">
      <dgm:prSet presAssocID="{F7DAF159-6154-43A7-AA76-4D70BEBD4001}" presName="roof" presStyleLbl="dkBgShp" presStyleIdx="0" presStyleCnt="2"/>
      <dgm:spPr/>
      <dgm:t>
        <a:bodyPr/>
        <a:lstStyle/>
        <a:p>
          <a:endParaRPr lang="el-GR"/>
        </a:p>
      </dgm:t>
    </dgm:pt>
    <dgm:pt modelId="{3AD2EAAB-541B-4373-8774-113BF9A25D4A}" type="pres">
      <dgm:prSet presAssocID="{F7DAF159-6154-43A7-AA76-4D70BEBD4001}" presName="pillars" presStyleCnt="0"/>
      <dgm:spPr/>
    </dgm:pt>
    <dgm:pt modelId="{795C878E-7329-452C-B6F0-5450654F5906}" type="pres">
      <dgm:prSet presAssocID="{F7DAF159-6154-43A7-AA76-4D70BEBD400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C8E1EE-0A40-42BA-88D8-6B8C40755BED}" type="pres">
      <dgm:prSet presAssocID="{D8318B75-1ABD-449D-8E45-661F27DD245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FDEF8F-03A4-40E0-835D-6630576BB0AE}" type="pres">
      <dgm:prSet presAssocID="{F7DAF159-6154-43A7-AA76-4D70BEBD4001}" presName="base" presStyleLbl="dkBgShp" presStyleIdx="1" presStyleCnt="2"/>
      <dgm:spPr/>
    </dgm:pt>
  </dgm:ptLst>
  <dgm:cxnLst>
    <dgm:cxn modelId="{DB7FBCE2-1555-4319-AF83-C381BB2ADD9B}" type="presOf" srcId="{F7DAF159-6154-43A7-AA76-4D70BEBD4001}" destId="{E4E930EA-EA09-4EB9-A19F-2D05F5C185F4}" srcOrd="0" destOrd="0" presId="urn:microsoft.com/office/officeart/2005/8/layout/hList3"/>
    <dgm:cxn modelId="{2C755708-C4A7-4329-8BB3-9BF569A3EB3A}" srcId="{F7DAF159-6154-43A7-AA76-4D70BEBD4001}" destId="{223AD0CF-5D42-4D3D-A5F3-606AD353E526}" srcOrd="0" destOrd="0" parTransId="{3557E603-0057-4BAB-8FDF-EAD6681AAE94}" sibTransId="{00546E00-1C46-41E7-BF3E-0856B9791615}"/>
    <dgm:cxn modelId="{8733A8FB-0619-40A0-B4A0-DD2B297DF93A}" type="presOf" srcId="{28B0A773-3A1E-4901-9B05-229BD9C3FCA4}" destId="{8B872571-E34D-4D6A-BE3E-08DBA9A19C5C}" srcOrd="0" destOrd="0" presId="urn:microsoft.com/office/officeart/2005/8/layout/hList3"/>
    <dgm:cxn modelId="{B8814882-B631-4449-8EE1-282BF49A6486}" type="presOf" srcId="{D8318B75-1ABD-449D-8E45-661F27DD245A}" destId="{01C8E1EE-0A40-42BA-88D8-6B8C40755BED}" srcOrd="0" destOrd="0" presId="urn:microsoft.com/office/officeart/2005/8/layout/hList3"/>
    <dgm:cxn modelId="{4639CF75-2896-49BB-8E9E-BADC4F56C0EC}" srcId="{F7DAF159-6154-43A7-AA76-4D70BEBD4001}" destId="{D8318B75-1ABD-449D-8E45-661F27DD245A}" srcOrd="1" destOrd="0" parTransId="{BA9D6180-35A6-4879-BA7C-7AEA10B8F626}" sibTransId="{FC6C172A-F768-49AD-B753-2227F1BA403B}"/>
    <dgm:cxn modelId="{A2CD3E76-72D8-42B2-84D0-9275B0AA7800}" type="presOf" srcId="{223AD0CF-5D42-4D3D-A5F3-606AD353E526}" destId="{795C878E-7329-452C-B6F0-5450654F5906}" srcOrd="0" destOrd="0" presId="urn:microsoft.com/office/officeart/2005/8/layout/hList3"/>
    <dgm:cxn modelId="{6EDC66A6-ABDB-4384-937D-503AAF6F4078}" srcId="{28B0A773-3A1E-4901-9B05-229BD9C3FCA4}" destId="{F7DAF159-6154-43A7-AA76-4D70BEBD4001}" srcOrd="0" destOrd="0" parTransId="{42824AFC-0E41-4D43-8C5B-CBDA5C81AAC6}" sibTransId="{0A7DAD38-8E8C-476E-848C-7C2DD2954C58}"/>
    <dgm:cxn modelId="{192DFBCF-463E-42A5-8690-89D5BE5F1D26}" type="presParOf" srcId="{8B872571-E34D-4D6A-BE3E-08DBA9A19C5C}" destId="{E4E930EA-EA09-4EB9-A19F-2D05F5C185F4}" srcOrd="0" destOrd="0" presId="urn:microsoft.com/office/officeart/2005/8/layout/hList3"/>
    <dgm:cxn modelId="{06DEB08F-62D4-4BF1-98A1-6BFCD8CD93E2}" type="presParOf" srcId="{8B872571-E34D-4D6A-BE3E-08DBA9A19C5C}" destId="{3AD2EAAB-541B-4373-8774-113BF9A25D4A}" srcOrd="1" destOrd="0" presId="urn:microsoft.com/office/officeart/2005/8/layout/hList3"/>
    <dgm:cxn modelId="{3B78B5D5-F3E7-4967-B8B3-5054F8A8B000}" type="presParOf" srcId="{3AD2EAAB-541B-4373-8774-113BF9A25D4A}" destId="{795C878E-7329-452C-B6F0-5450654F5906}" srcOrd="0" destOrd="0" presId="urn:microsoft.com/office/officeart/2005/8/layout/hList3"/>
    <dgm:cxn modelId="{3B38C28B-3761-417A-AB88-65FF2D66D32C}" type="presParOf" srcId="{3AD2EAAB-541B-4373-8774-113BF9A25D4A}" destId="{01C8E1EE-0A40-42BA-88D8-6B8C40755BED}" srcOrd="1" destOrd="0" presId="urn:microsoft.com/office/officeart/2005/8/layout/hList3"/>
    <dgm:cxn modelId="{6F8B4DC4-6228-4920-9F1C-FAACDFC7CD21}" type="presParOf" srcId="{8B872571-E34D-4D6A-BE3E-08DBA9A19C5C}" destId="{2FFDEF8F-03A4-40E0-835D-6630576BB0A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ACBAEC-9E19-4F61-BE84-9AAE83FBF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3E1326-DBEC-4A45-B706-85D00F0B0507}">
      <dgm:prSet phldrT="[Κείμενο]" custT="1"/>
      <dgm:spPr/>
      <dgm:t>
        <a:bodyPr/>
        <a:lstStyle/>
        <a:p>
          <a:r>
            <a:rPr lang="el-GR" sz="1600" dirty="0" smtClean="0"/>
            <a:t>Το σχήμα (κυκλική, νηματοειδής, στικτή κ.α.) </a:t>
          </a:r>
          <a:endParaRPr lang="el-GR" sz="1600" dirty="0"/>
        </a:p>
      </dgm:t>
    </dgm:pt>
    <dgm:pt modelId="{0144684F-3A58-4A3E-A5E6-7335A54C4431}" type="parTrans" cxnId="{090E4CC6-F21F-4E0B-B4A2-6E7237F98EFA}">
      <dgm:prSet/>
      <dgm:spPr/>
      <dgm:t>
        <a:bodyPr/>
        <a:lstStyle/>
        <a:p>
          <a:endParaRPr lang="el-GR"/>
        </a:p>
      </dgm:t>
    </dgm:pt>
    <dgm:pt modelId="{ADEC2A8D-5861-443E-93AB-06B0604789D6}" type="sibTrans" cxnId="{090E4CC6-F21F-4E0B-B4A2-6E7237F98EFA}">
      <dgm:prSet/>
      <dgm:spPr/>
      <dgm:t>
        <a:bodyPr/>
        <a:lstStyle/>
        <a:p>
          <a:endParaRPr lang="el-GR"/>
        </a:p>
      </dgm:t>
    </dgm:pt>
    <dgm:pt modelId="{EBC40878-70DF-454B-BA75-9398473EEB91}">
      <dgm:prSet phldrT="[Κείμενο]" custT="1"/>
      <dgm:spPr/>
      <dgm:t>
        <a:bodyPr/>
        <a:lstStyle/>
        <a:p>
          <a:r>
            <a:rPr lang="el-GR" sz="1600" dirty="0" smtClean="0"/>
            <a:t>Το ύψος (επίπεδη, κυρτή, υπερυψωμένη κ.α.) </a:t>
          </a:r>
          <a:endParaRPr lang="el-GR" sz="1600" dirty="0"/>
        </a:p>
      </dgm:t>
    </dgm:pt>
    <dgm:pt modelId="{F09AFDDC-BA29-450C-AFB1-8C549F96869C}" type="parTrans" cxnId="{AB550686-4A16-410D-A77A-07B6247E165F}">
      <dgm:prSet/>
      <dgm:spPr/>
      <dgm:t>
        <a:bodyPr/>
        <a:lstStyle/>
        <a:p>
          <a:endParaRPr lang="el-GR"/>
        </a:p>
      </dgm:t>
    </dgm:pt>
    <dgm:pt modelId="{9DF468A6-B86E-433A-814D-C1595519E4AC}" type="sibTrans" cxnId="{AB550686-4A16-410D-A77A-07B6247E165F}">
      <dgm:prSet/>
      <dgm:spPr/>
      <dgm:t>
        <a:bodyPr/>
        <a:lstStyle/>
        <a:p>
          <a:endParaRPr lang="el-GR"/>
        </a:p>
      </dgm:t>
    </dgm:pt>
    <dgm:pt modelId="{5EDE79F9-FBFB-4E62-B2EA-62F4529C8F6A}">
      <dgm:prSet phldrT="[Κείμενο]" custT="1"/>
      <dgm:spPr/>
      <dgm:t>
        <a:bodyPr/>
        <a:lstStyle/>
        <a:p>
          <a:r>
            <a:rPr lang="el-GR" sz="1600" dirty="0" smtClean="0"/>
            <a:t>Το χρώμα (λευκές, κόκκινες, κίτρινες κ.α.)</a:t>
          </a:r>
          <a:endParaRPr lang="el-GR" sz="1600" dirty="0"/>
        </a:p>
      </dgm:t>
    </dgm:pt>
    <dgm:pt modelId="{37D9BB98-A52E-4F49-B0BC-551CBF408E4C}" type="parTrans" cxnId="{D737D3C4-FAD8-446D-8B79-94E110D6B51C}">
      <dgm:prSet/>
      <dgm:spPr/>
      <dgm:t>
        <a:bodyPr/>
        <a:lstStyle/>
        <a:p>
          <a:endParaRPr lang="el-GR"/>
        </a:p>
      </dgm:t>
    </dgm:pt>
    <dgm:pt modelId="{8A4D39C8-0E28-448B-99D6-B9CC15C0B0D4}" type="sibTrans" cxnId="{D737D3C4-FAD8-446D-8B79-94E110D6B51C}">
      <dgm:prSet/>
      <dgm:spPr/>
      <dgm:t>
        <a:bodyPr/>
        <a:lstStyle/>
        <a:p>
          <a:endParaRPr lang="el-GR"/>
        </a:p>
      </dgm:t>
    </dgm:pt>
    <dgm:pt modelId="{F5C825EA-DC17-4C51-9C5D-5C4A789DCA96}">
      <dgm:prSet custT="1"/>
      <dgm:spPr/>
      <dgm:t>
        <a:bodyPr/>
        <a:lstStyle/>
        <a:p>
          <a:r>
            <a:rPr lang="el-GR" sz="1600" dirty="0" smtClean="0"/>
            <a:t>Το περιθώριο (κυκλικό, σγουρό,  κροσσωτό, κ.α.)</a:t>
          </a:r>
          <a:endParaRPr lang="el-GR" sz="1600" dirty="0"/>
        </a:p>
      </dgm:t>
    </dgm:pt>
    <dgm:pt modelId="{DF1E15AA-31BE-4039-9FA1-5F6B0EB23361}" type="parTrans" cxnId="{07910C8E-C219-4B73-B680-F53E6013A8D6}">
      <dgm:prSet/>
      <dgm:spPr/>
      <dgm:t>
        <a:bodyPr/>
        <a:lstStyle/>
        <a:p>
          <a:endParaRPr lang="el-GR"/>
        </a:p>
      </dgm:t>
    </dgm:pt>
    <dgm:pt modelId="{94303C49-11C2-4849-819B-A5AEBBE467A4}" type="sibTrans" cxnId="{07910C8E-C219-4B73-B680-F53E6013A8D6}">
      <dgm:prSet/>
      <dgm:spPr/>
      <dgm:t>
        <a:bodyPr/>
        <a:lstStyle/>
        <a:p>
          <a:endParaRPr lang="el-GR"/>
        </a:p>
      </dgm:t>
    </dgm:pt>
    <dgm:pt modelId="{BD46F209-04E3-448F-A0AB-F38CBFE2F7B5}">
      <dgm:prSet custT="1"/>
      <dgm:spPr/>
      <dgm:t>
        <a:bodyPr/>
        <a:lstStyle/>
        <a:p>
          <a:r>
            <a:rPr lang="el-GR" sz="1600" dirty="0" smtClean="0"/>
            <a:t>Την κίνηση (π.χ. ερπυσμός του Πρωτέα) </a:t>
          </a:r>
          <a:endParaRPr lang="el-GR" sz="1600" dirty="0"/>
        </a:p>
      </dgm:t>
    </dgm:pt>
    <dgm:pt modelId="{102717CF-3023-4531-93A0-A299AB142D03}" type="parTrans" cxnId="{7A06B7EE-6781-4450-A02E-65A9400EE469}">
      <dgm:prSet/>
      <dgm:spPr/>
      <dgm:t>
        <a:bodyPr/>
        <a:lstStyle/>
        <a:p>
          <a:endParaRPr lang="el-GR"/>
        </a:p>
      </dgm:t>
    </dgm:pt>
    <dgm:pt modelId="{270F342F-324F-4868-9BEE-C647882F247E}" type="sibTrans" cxnId="{7A06B7EE-6781-4450-A02E-65A9400EE469}">
      <dgm:prSet/>
      <dgm:spPr/>
      <dgm:t>
        <a:bodyPr/>
        <a:lstStyle/>
        <a:p>
          <a:endParaRPr lang="el-GR"/>
        </a:p>
      </dgm:t>
    </dgm:pt>
    <dgm:pt modelId="{940BAA81-0A36-4082-A74C-4CD871805242}">
      <dgm:prSet custT="1"/>
      <dgm:spPr/>
      <dgm:t>
        <a:bodyPr/>
        <a:lstStyle/>
        <a:p>
          <a:r>
            <a:rPr lang="el-GR" sz="1600" dirty="0" smtClean="0"/>
            <a:t>Τις μεταβολές στο θρεπτικό υλικό (αιμόλυση,  παραγωγή βλέννας, παραγωγή χρωστικής, χαρακτηριστική μυρωδιά)</a:t>
          </a:r>
          <a:endParaRPr lang="el-GR" sz="1600" dirty="0"/>
        </a:p>
      </dgm:t>
    </dgm:pt>
    <dgm:pt modelId="{4ECE32DF-3D34-44B0-8562-65E53601C643}" type="parTrans" cxnId="{07B1862B-F9FF-4FB2-9594-FE90BFEEFBDD}">
      <dgm:prSet/>
      <dgm:spPr/>
      <dgm:t>
        <a:bodyPr/>
        <a:lstStyle/>
        <a:p>
          <a:endParaRPr lang="el-GR"/>
        </a:p>
      </dgm:t>
    </dgm:pt>
    <dgm:pt modelId="{DE349C4A-E7D1-41E9-912E-85601FBA1D89}" type="sibTrans" cxnId="{07B1862B-F9FF-4FB2-9594-FE90BFEEFBDD}">
      <dgm:prSet/>
      <dgm:spPr/>
      <dgm:t>
        <a:bodyPr/>
        <a:lstStyle/>
        <a:p>
          <a:endParaRPr lang="el-GR"/>
        </a:p>
      </dgm:t>
    </dgm:pt>
    <dgm:pt modelId="{E752FC44-6C60-4393-8794-9510FCD08ADC}" type="pres">
      <dgm:prSet presAssocID="{BFACBAEC-9E19-4F61-BE84-9AAE83FBF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232831-F871-49C1-8ADD-C7E1907DA7FE}" type="pres">
      <dgm:prSet presAssocID="{A93E1326-DBEC-4A45-B706-85D00F0B0507}" presName="parentLin" presStyleCnt="0"/>
      <dgm:spPr/>
    </dgm:pt>
    <dgm:pt modelId="{3C5C95B7-70F5-4CDF-ABF4-34575469B42B}" type="pres">
      <dgm:prSet presAssocID="{A93E1326-DBEC-4A45-B706-85D00F0B0507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910DE816-81CA-4968-BDE9-44B060D4A4D5}" type="pres">
      <dgm:prSet presAssocID="{A93E1326-DBEC-4A45-B706-85D00F0B050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7053A2-8516-4971-A8EA-F55E9EC8A843}" type="pres">
      <dgm:prSet presAssocID="{A93E1326-DBEC-4A45-B706-85D00F0B0507}" presName="negativeSpace" presStyleCnt="0"/>
      <dgm:spPr/>
    </dgm:pt>
    <dgm:pt modelId="{0BC97057-6BC0-4F49-9500-C06476FDF58B}" type="pres">
      <dgm:prSet presAssocID="{A93E1326-DBEC-4A45-B706-85D00F0B0507}" presName="childText" presStyleLbl="conFgAcc1" presStyleIdx="0" presStyleCnt="6">
        <dgm:presLayoutVars>
          <dgm:bulletEnabled val="1"/>
        </dgm:presLayoutVars>
      </dgm:prSet>
      <dgm:spPr/>
    </dgm:pt>
    <dgm:pt modelId="{002A72A5-EE25-4127-AAFB-820117E963E0}" type="pres">
      <dgm:prSet presAssocID="{ADEC2A8D-5861-443E-93AB-06B0604789D6}" presName="spaceBetweenRectangles" presStyleCnt="0"/>
      <dgm:spPr/>
    </dgm:pt>
    <dgm:pt modelId="{1496894F-7458-45B2-9C65-FC7C7B182DF5}" type="pres">
      <dgm:prSet presAssocID="{EBC40878-70DF-454B-BA75-9398473EEB91}" presName="parentLin" presStyleCnt="0"/>
      <dgm:spPr/>
    </dgm:pt>
    <dgm:pt modelId="{E98C8626-C15B-4EDD-B57A-9856155A342B}" type="pres">
      <dgm:prSet presAssocID="{EBC40878-70DF-454B-BA75-9398473EEB91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3BC00E74-F864-40C9-A0BA-F8FF0D809098}" type="pres">
      <dgm:prSet presAssocID="{EBC40878-70DF-454B-BA75-9398473EEB9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EDF28F-3012-4E5F-B5BA-85C0924B0A6B}" type="pres">
      <dgm:prSet presAssocID="{EBC40878-70DF-454B-BA75-9398473EEB91}" presName="negativeSpace" presStyleCnt="0"/>
      <dgm:spPr/>
    </dgm:pt>
    <dgm:pt modelId="{BAD7D702-810D-465A-9D1D-96FED1D05DE8}" type="pres">
      <dgm:prSet presAssocID="{EBC40878-70DF-454B-BA75-9398473EEB91}" presName="childText" presStyleLbl="conFgAcc1" presStyleIdx="1" presStyleCnt="6">
        <dgm:presLayoutVars>
          <dgm:bulletEnabled val="1"/>
        </dgm:presLayoutVars>
      </dgm:prSet>
      <dgm:spPr/>
    </dgm:pt>
    <dgm:pt modelId="{3E3505C5-B7A4-44D7-9C5C-EC8E6534564B}" type="pres">
      <dgm:prSet presAssocID="{9DF468A6-B86E-433A-814D-C1595519E4AC}" presName="spaceBetweenRectangles" presStyleCnt="0"/>
      <dgm:spPr/>
    </dgm:pt>
    <dgm:pt modelId="{E154F3B2-AF28-4035-A9D4-39DEE2CDC09D}" type="pres">
      <dgm:prSet presAssocID="{5EDE79F9-FBFB-4E62-B2EA-62F4529C8F6A}" presName="parentLin" presStyleCnt="0"/>
      <dgm:spPr/>
    </dgm:pt>
    <dgm:pt modelId="{BF39351B-70BE-41BE-8AA2-A20955CE81E6}" type="pres">
      <dgm:prSet presAssocID="{5EDE79F9-FBFB-4E62-B2EA-62F4529C8F6A}" presName="parentLeftMargin" presStyleLbl="node1" presStyleIdx="1" presStyleCnt="6"/>
      <dgm:spPr/>
      <dgm:t>
        <a:bodyPr/>
        <a:lstStyle/>
        <a:p>
          <a:endParaRPr lang="el-GR"/>
        </a:p>
      </dgm:t>
    </dgm:pt>
    <dgm:pt modelId="{53B4B5E7-5FB9-4A1D-9773-83F896139E39}" type="pres">
      <dgm:prSet presAssocID="{5EDE79F9-FBFB-4E62-B2EA-62F4529C8F6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95CA0D-B8B0-44AC-8F47-11B696197FED}" type="pres">
      <dgm:prSet presAssocID="{5EDE79F9-FBFB-4E62-B2EA-62F4529C8F6A}" presName="negativeSpace" presStyleCnt="0"/>
      <dgm:spPr/>
    </dgm:pt>
    <dgm:pt modelId="{BAD39AB6-5D5F-4294-B4EA-4A740E1AA8E6}" type="pres">
      <dgm:prSet presAssocID="{5EDE79F9-FBFB-4E62-B2EA-62F4529C8F6A}" presName="childText" presStyleLbl="conFgAcc1" presStyleIdx="2" presStyleCnt="6">
        <dgm:presLayoutVars>
          <dgm:bulletEnabled val="1"/>
        </dgm:presLayoutVars>
      </dgm:prSet>
      <dgm:spPr/>
    </dgm:pt>
    <dgm:pt modelId="{D26736EF-7555-4973-BC77-07FB7A4428D4}" type="pres">
      <dgm:prSet presAssocID="{8A4D39C8-0E28-448B-99D6-B9CC15C0B0D4}" presName="spaceBetweenRectangles" presStyleCnt="0"/>
      <dgm:spPr/>
    </dgm:pt>
    <dgm:pt modelId="{DBD4EE13-5038-4546-B2E8-A8194876B9DF}" type="pres">
      <dgm:prSet presAssocID="{F5C825EA-DC17-4C51-9C5D-5C4A789DCA96}" presName="parentLin" presStyleCnt="0"/>
      <dgm:spPr/>
    </dgm:pt>
    <dgm:pt modelId="{7E6333DA-B49E-442B-84B5-57F8CFEAB48C}" type="pres">
      <dgm:prSet presAssocID="{F5C825EA-DC17-4C51-9C5D-5C4A789DCA96}" presName="parentLeftMargin" presStyleLbl="node1" presStyleIdx="2" presStyleCnt="6"/>
      <dgm:spPr/>
      <dgm:t>
        <a:bodyPr/>
        <a:lstStyle/>
        <a:p>
          <a:endParaRPr lang="el-GR"/>
        </a:p>
      </dgm:t>
    </dgm:pt>
    <dgm:pt modelId="{2C12DED4-CAB4-4CE7-AC6D-495AEABE3177}" type="pres">
      <dgm:prSet presAssocID="{F5C825EA-DC17-4C51-9C5D-5C4A789DCA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5A6379-285B-4DFF-9524-B6C5F3AD6581}" type="pres">
      <dgm:prSet presAssocID="{F5C825EA-DC17-4C51-9C5D-5C4A789DCA96}" presName="negativeSpace" presStyleCnt="0"/>
      <dgm:spPr/>
    </dgm:pt>
    <dgm:pt modelId="{263C09B6-885A-4EB9-B860-A38B37CB41E0}" type="pres">
      <dgm:prSet presAssocID="{F5C825EA-DC17-4C51-9C5D-5C4A789DCA96}" presName="childText" presStyleLbl="conFgAcc1" presStyleIdx="3" presStyleCnt="6">
        <dgm:presLayoutVars>
          <dgm:bulletEnabled val="1"/>
        </dgm:presLayoutVars>
      </dgm:prSet>
      <dgm:spPr/>
    </dgm:pt>
    <dgm:pt modelId="{A0E6C309-E89D-4AE4-9AA1-8CA8465B5C60}" type="pres">
      <dgm:prSet presAssocID="{94303C49-11C2-4849-819B-A5AEBBE467A4}" presName="spaceBetweenRectangles" presStyleCnt="0"/>
      <dgm:spPr/>
    </dgm:pt>
    <dgm:pt modelId="{B2E06296-09DF-48C8-B479-F1992722A422}" type="pres">
      <dgm:prSet presAssocID="{BD46F209-04E3-448F-A0AB-F38CBFE2F7B5}" presName="parentLin" presStyleCnt="0"/>
      <dgm:spPr/>
    </dgm:pt>
    <dgm:pt modelId="{1F0574D9-DD46-4E99-8DB4-1977068DBC0A}" type="pres">
      <dgm:prSet presAssocID="{BD46F209-04E3-448F-A0AB-F38CBFE2F7B5}" presName="parentLeftMargin" presStyleLbl="node1" presStyleIdx="3" presStyleCnt="6"/>
      <dgm:spPr/>
      <dgm:t>
        <a:bodyPr/>
        <a:lstStyle/>
        <a:p>
          <a:endParaRPr lang="el-GR"/>
        </a:p>
      </dgm:t>
    </dgm:pt>
    <dgm:pt modelId="{1C0D4D45-ACD6-4AFB-88D5-8442F2085C88}" type="pres">
      <dgm:prSet presAssocID="{BD46F209-04E3-448F-A0AB-F38CBFE2F7B5}" presName="parentText" presStyleLbl="node1" presStyleIdx="4" presStyleCnt="6" custLinFactNeighborX="-21362" custLinFactNeighborY="521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38668F-9C20-48BE-AF2E-FA7716E9587D}" type="pres">
      <dgm:prSet presAssocID="{BD46F209-04E3-448F-A0AB-F38CBFE2F7B5}" presName="negativeSpace" presStyleCnt="0"/>
      <dgm:spPr/>
    </dgm:pt>
    <dgm:pt modelId="{C3CBBE07-6E16-4C9C-8D66-C021379BAD21}" type="pres">
      <dgm:prSet presAssocID="{BD46F209-04E3-448F-A0AB-F38CBFE2F7B5}" presName="childText" presStyleLbl="conFgAcc1" presStyleIdx="4" presStyleCnt="6">
        <dgm:presLayoutVars>
          <dgm:bulletEnabled val="1"/>
        </dgm:presLayoutVars>
      </dgm:prSet>
      <dgm:spPr/>
    </dgm:pt>
    <dgm:pt modelId="{B9B51C46-69FD-49AB-88D4-E588C963AF98}" type="pres">
      <dgm:prSet presAssocID="{270F342F-324F-4868-9BEE-C647882F247E}" presName="spaceBetweenRectangles" presStyleCnt="0"/>
      <dgm:spPr/>
    </dgm:pt>
    <dgm:pt modelId="{1F70951E-5940-4696-91AD-0CCB3A282AA2}" type="pres">
      <dgm:prSet presAssocID="{940BAA81-0A36-4082-A74C-4CD871805242}" presName="parentLin" presStyleCnt="0"/>
      <dgm:spPr/>
    </dgm:pt>
    <dgm:pt modelId="{6E96A0FC-FD93-4CEA-AD6F-65BBE6DF503B}" type="pres">
      <dgm:prSet presAssocID="{940BAA81-0A36-4082-A74C-4CD871805242}" presName="parentLeftMargin" presStyleLbl="node1" presStyleIdx="4" presStyleCnt="6"/>
      <dgm:spPr/>
      <dgm:t>
        <a:bodyPr/>
        <a:lstStyle/>
        <a:p>
          <a:endParaRPr lang="el-GR"/>
        </a:p>
      </dgm:t>
    </dgm:pt>
    <dgm:pt modelId="{A5F6B4DD-5412-4E51-A981-C6CC4A02CAC9}" type="pres">
      <dgm:prSet presAssocID="{940BAA81-0A36-4082-A74C-4CD871805242}" presName="parentText" presStyleLbl="node1" presStyleIdx="5" presStyleCnt="6" custLinFactNeighborX="-21362" custLinFactNeighborY="-336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BB96D2-0B38-42C5-8BD8-BFB2E7BE082B}" type="pres">
      <dgm:prSet presAssocID="{940BAA81-0A36-4082-A74C-4CD871805242}" presName="negativeSpace" presStyleCnt="0"/>
      <dgm:spPr/>
    </dgm:pt>
    <dgm:pt modelId="{0BE5FDEA-9B89-4619-BB81-81A363225D0B}" type="pres">
      <dgm:prSet presAssocID="{940BAA81-0A36-4082-A74C-4CD87180524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B550686-4A16-410D-A77A-07B6247E165F}" srcId="{BFACBAEC-9E19-4F61-BE84-9AAE83FBF164}" destId="{EBC40878-70DF-454B-BA75-9398473EEB91}" srcOrd="1" destOrd="0" parTransId="{F09AFDDC-BA29-450C-AFB1-8C549F96869C}" sibTransId="{9DF468A6-B86E-433A-814D-C1595519E4AC}"/>
    <dgm:cxn modelId="{095C9FF1-317E-4737-AC31-A2487A9F13D8}" type="presOf" srcId="{EBC40878-70DF-454B-BA75-9398473EEB91}" destId="{3BC00E74-F864-40C9-A0BA-F8FF0D809098}" srcOrd="1" destOrd="0" presId="urn:microsoft.com/office/officeart/2005/8/layout/list1"/>
    <dgm:cxn modelId="{7A06B7EE-6781-4450-A02E-65A9400EE469}" srcId="{BFACBAEC-9E19-4F61-BE84-9AAE83FBF164}" destId="{BD46F209-04E3-448F-A0AB-F38CBFE2F7B5}" srcOrd="4" destOrd="0" parTransId="{102717CF-3023-4531-93A0-A299AB142D03}" sibTransId="{270F342F-324F-4868-9BEE-C647882F247E}"/>
    <dgm:cxn modelId="{911B2ECE-4A21-4A6A-9F18-B9D780A32BEA}" type="presOf" srcId="{A93E1326-DBEC-4A45-B706-85D00F0B0507}" destId="{910DE816-81CA-4968-BDE9-44B060D4A4D5}" srcOrd="1" destOrd="0" presId="urn:microsoft.com/office/officeart/2005/8/layout/list1"/>
    <dgm:cxn modelId="{D737D3C4-FAD8-446D-8B79-94E110D6B51C}" srcId="{BFACBAEC-9E19-4F61-BE84-9AAE83FBF164}" destId="{5EDE79F9-FBFB-4E62-B2EA-62F4529C8F6A}" srcOrd="2" destOrd="0" parTransId="{37D9BB98-A52E-4F49-B0BC-551CBF408E4C}" sibTransId="{8A4D39C8-0E28-448B-99D6-B9CC15C0B0D4}"/>
    <dgm:cxn modelId="{1FB1CCDC-3D0F-416E-A8B8-6614E7B310F8}" type="presOf" srcId="{A93E1326-DBEC-4A45-B706-85D00F0B0507}" destId="{3C5C95B7-70F5-4CDF-ABF4-34575469B42B}" srcOrd="0" destOrd="0" presId="urn:microsoft.com/office/officeart/2005/8/layout/list1"/>
    <dgm:cxn modelId="{07B1862B-F9FF-4FB2-9594-FE90BFEEFBDD}" srcId="{BFACBAEC-9E19-4F61-BE84-9AAE83FBF164}" destId="{940BAA81-0A36-4082-A74C-4CD871805242}" srcOrd="5" destOrd="0" parTransId="{4ECE32DF-3D34-44B0-8562-65E53601C643}" sibTransId="{DE349C4A-E7D1-41E9-912E-85601FBA1D89}"/>
    <dgm:cxn modelId="{090E4CC6-F21F-4E0B-B4A2-6E7237F98EFA}" srcId="{BFACBAEC-9E19-4F61-BE84-9AAE83FBF164}" destId="{A93E1326-DBEC-4A45-B706-85D00F0B0507}" srcOrd="0" destOrd="0" parTransId="{0144684F-3A58-4A3E-A5E6-7335A54C4431}" sibTransId="{ADEC2A8D-5861-443E-93AB-06B0604789D6}"/>
    <dgm:cxn modelId="{D967CC83-088A-4C89-9343-654D42057AF9}" type="presOf" srcId="{5EDE79F9-FBFB-4E62-B2EA-62F4529C8F6A}" destId="{53B4B5E7-5FB9-4A1D-9773-83F896139E39}" srcOrd="1" destOrd="0" presId="urn:microsoft.com/office/officeart/2005/8/layout/list1"/>
    <dgm:cxn modelId="{6C09D1D1-8343-41AD-BE22-01EBD5AA3139}" type="presOf" srcId="{F5C825EA-DC17-4C51-9C5D-5C4A789DCA96}" destId="{2C12DED4-CAB4-4CE7-AC6D-495AEABE3177}" srcOrd="1" destOrd="0" presId="urn:microsoft.com/office/officeart/2005/8/layout/list1"/>
    <dgm:cxn modelId="{04E9D6E9-A801-4FED-8368-70772687A5BF}" type="presOf" srcId="{BD46F209-04E3-448F-A0AB-F38CBFE2F7B5}" destId="{1F0574D9-DD46-4E99-8DB4-1977068DBC0A}" srcOrd="0" destOrd="0" presId="urn:microsoft.com/office/officeart/2005/8/layout/list1"/>
    <dgm:cxn modelId="{07910C8E-C219-4B73-B680-F53E6013A8D6}" srcId="{BFACBAEC-9E19-4F61-BE84-9AAE83FBF164}" destId="{F5C825EA-DC17-4C51-9C5D-5C4A789DCA96}" srcOrd="3" destOrd="0" parTransId="{DF1E15AA-31BE-4039-9FA1-5F6B0EB23361}" sibTransId="{94303C49-11C2-4849-819B-A5AEBBE467A4}"/>
    <dgm:cxn modelId="{89C60C3A-B673-4C84-86AD-AF122F38EA71}" type="presOf" srcId="{EBC40878-70DF-454B-BA75-9398473EEB91}" destId="{E98C8626-C15B-4EDD-B57A-9856155A342B}" srcOrd="0" destOrd="0" presId="urn:microsoft.com/office/officeart/2005/8/layout/list1"/>
    <dgm:cxn modelId="{BBE83874-A2A1-483F-8352-CD98DAE8FD2A}" type="presOf" srcId="{BD46F209-04E3-448F-A0AB-F38CBFE2F7B5}" destId="{1C0D4D45-ACD6-4AFB-88D5-8442F2085C88}" srcOrd="1" destOrd="0" presId="urn:microsoft.com/office/officeart/2005/8/layout/list1"/>
    <dgm:cxn modelId="{CD43B912-9FC2-43D7-A3F4-74E9C6370541}" type="presOf" srcId="{F5C825EA-DC17-4C51-9C5D-5C4A789DCA96}" destId="{7E6333DA-B49E-442B-84B5-57F8CFEAB48C}" srcOrd="0" destOrd="0" presId="urn:microsoft.com/office/officeart/2005/8/layout/list1"/>
    <dgm:cxn modelId="{46212807-DFF0-4A5C-A8BB-BBA6B9D7BBE1}" type="presOf" srcId="{940BAA81-0A36-4082-A74C-4CD871805242}" destId="{A5F6B4DD-5412-4E51-A981-C6CC4A02CAC9}" srcOrd="1" destOrd="0" presId="urn:microsoft.com/office/officeart/2005/8/layout/list1"/>
    <dgm:cxn modelId="{374C2594-0FC3-4F1C-BCA7-BD0E78E59CD8}" type="presOf" srcId="{5EDE79F9-FBFB-4E62-B2EA-62F4529C8F6A}" destId="{BF39351B-70BE-41BE-8AA2-A20955CE81E6}" srcOrd="0" destOrd="0" presId="urn:microsoft.com/office/officeart/2005/8/layout/list1"/>
    <dgm:cxn modelId="{DD14BD46-681E-4425-9301-B321E949E04A}" type="presOf" srcId="{BFACBAEC-9E19-4F61-BE84-9AAE83FBF164}" destId="{E752FC44-6C60-4393-8794-9510FCD08ADC}" srcOrd="0" destOrd="0" presId="urn:microsoft.com/office/officeart/2005/8/layout/list1"/>
    <dgm:cxn modelId="{CFD3A617-1AFB-4A9A-976F-CE2661F8B7A8}" type="presOf" srcId="{940BAA81-0A36-4082-A74C-4CD871805242}" destId="{6E96A0FC-FD93-4CEA-AD6F-65BBE6DF503B}" srcOrd="0" destOrd="0" presId="urn:microsoft.com/office/officeart/2005/8/layout/list1"/>
    <dgm:cxn modelId="{2B123761-3E23-4F9A-BACB-B07725F2DE6D}" type="presParOf" srcId="{E752FC44-6C60-4393-8794-9510FCD08ADC}" destId="{AC232831-F871-49C1-8ADD-C7E1907DA7FE}" srcOrd="0" destOrd="0" presId="urn:microsoft.com/office/officeart/2005/8/layout/list1"/>
    <dgm:cxn modelId="{6912215F-E82D-49BC-941B-3ADAAEDA3500}" type="presParOf" srcId="{AC232831-F871-49C1-8ADD-C7E1907DA7FE}" destId="{3C5C95B7-70F5-4CDF-ABF4-34575469B42B}" srcOrd="0" destOrd="0" presId="urn:microsoft.com/office/officeart/2005/8/layout/list1"/>
    <dgm:cxn modelId="{8B12763E-C63A-469A-8BBF-893363499DB8}" type="presParOf" srcId="{AC232831-F871-49C1-8ADD-C7E1907DA7FE}" destId="{910DE816-81CA-4968-BDE9-44B060D4A4D5}" srcOrd="1" destOrd="0" presId="urn:microsoft.com/office/officeart/2005/8/layout/list1"/>
    <dgm:cxn modelId="{C22ACA75-D552-4082-AED8-290A7E8B67DB}" type="presParOf" srcId="{E752FC44-6C60-4393-8794-9510FCD08ADC}" destId="{627053A2-8516-4971-A8EA-F55E9EC8A843}" srcOrd="1" destOrd="0" presId="urn:microsoft.com/office/officeart/2005/8/layout/list1"/>
    <dgm:cxn modelId="{552B0DD7-8E9B-4860-8FE7-F2777A169A07}" type="presParOf" srcId="{E752FC44-6C60-4393-8794-9510FCD08ADC}" destId="{0BC97057-6BC0-4F49-9500-C06476FDF58B}" srcOrd="2" destOrd="0" presId="urn:microsoft.com/office/officeart/2005/8/layout/list1"/>
    <dgm:cxn modelId="{7558161B-7A1A-444D-A245-501ADA1A2956}" type="presParOf" srcId="{E752FC44-6C60-4393-8794-9510FCD08ADC}" destId="{002A72A5-EE25-4127-AAFB-820117E963E0}" srcOrd="3" destOrd="0" presId="urn:microsoft.com/office/officeart/2005/8/layout/list1"/>
    <dgm:cxn modelId="{A0AFFC58-7D7E-45DA-8652-9CDA83A9DC27}" type="presParOf" srcId="{E752FC44-6C60-4393-8794-9510FCD08ADC}" destId="{1496894F-7458-45B2-9C65-FC7C7B182DF5}" srcOrd="4" destOrd="0" presId="urn:microsoft.com/office/officeart/2005/8/layout/list1"/>
    <dgm:cxn modelId="{AE232D40-DDC1-415E-8B16-84EAB8DBC90F}" type="presParOf" srcId="{1496894F-7458-45B2-9C65-FC7C7B182DF5}" destId="{E98C8626-C15B-4EDD-B57A-9856155A342B}" srcOrd="0" destOrd="0" presId="urn:microsoft.com/office/officeart/2005/8/layout/list1"/>
    <dgm:cxn modelId="{570D7356-C02A-4469-98F9-DCA4DA82D55B}" type="presParOf" srcId="{1496894F-7458-45B2-9C65-FC7C7B182DF5}" destId="{3BC00E74-F864-40C9-A0BA-F8FF0D809098}" srcOrd="1" destOrd="0" presId="urn:microsoft.com/office/officeart/2005/8/layout/list1"/>
    <dgm:cxn modelId="{6FBE5B4D-765A-4EB8-8D60-B4B8C0E65D7B}" type="presParOf" srcId="{E752FC44-6C60-4393-8794-9510FCD08ADC}" destId="{C2EDF28F-3012-4E5F-B5BA-85C0924B0A6B}" srcOrd="5" destOrd="0" presId="urn:microsoft.com/office/officeart/2005/8/layout/list1"/>
    <dgm:cxn modelId="{BD993F25-8731-49C6-A104-65638CA52FBD}" type="presParOf" srcId="{E752FC44-6C60-4393-8794-9510FCD08ADC}" destId="{BAD7D702-810D-465A-9D1D-96FED1D05DE8}" srcOrd="6" destOrd="0" presId="urn:microsoft.com/office/officeart/2005/8/layout/list1"/>
    <dgm:cxn modelId="{4C201F76-EDB3-464C-8A59-80C65FFD51A8}" type="presParOf" srcId="{E752FC44-6C60-4393-8794-9510FCD08ADC}" destId="{3E3505C5-B7A4-44D7-9C5C-EC8E6534564B}" srcOrd="7" destOrd="0" presId="urn:microsoft.com/office/officeart/2005/8/layout/list1"/>
    <dgm:cxn modelId="{5E41645C-7141-42EF-9796-ACF9759B3339}" type="presParOf" srcId="{E752FC44-6C60-4393-8794-9510FCD08ADC}" destId="{E154F3B2-AF28-4035-A9D4-39DEE2CDC09D}" srcOrd="8" destOrd="0" presId="urn:microsoft.com/office/officeart/2005/8/layout/list1"/>
    <dgm:cxn modelId="{C5898D1C-5019-46A3-8CD8-C9DE42435158}" type="presParOf" srcId="{E154F3B2-AF28-4035-A9D4-39DEE2CDC09D}" destId="{BF39351B-70BE-41BE-8AA2-A20955CE81E6}" srcOrd="0" destOrd="0" presId="urn:microsoft.com/office/officeart/2005/8/layout/list1"/>
    <dgm:cxn modelId="{891F6425-9FFA-479E-894F-68D15C64C7AE}" type="presParOf" srcId="{E154F3B2-AF28-4035-A9D4-39DEE2CDC09D}" destId="{53B4B5E7-5FB9-4A1D-9773-83F896139E39}" srcOrd="1" destOrd="0" presId="urn:microsoft.com/office/officeart/2005/8/layout/list1"/>
    <dgm:cxn modelId="{E0F0A7DA-0858-43A0-871E-E0D2E52960B8}" type="presParOf" srcId="{E752FC44-6C60-4393-8794-9510FCD08ADC}" destId="{4995CA0D-B8B0-44AC-8F47-11B696197FED}" srcOrd="9" destOrd="0" presId="urn:microsoft.com/office/officeart/2005/8/layout/list1"/>
    <dgm:cxn modelId="{BF670F0D-E4AF-4985-A6A4-056500088884}" type="presParOf" srcId="{E752FC44-6C60-4393-8794-9510FCD08ADC}" destId="{BAD39AB6-5D5F-4294-B4EA-4A740E1AA8E6}" srcOrd="10" destOrd="0" presId="urn:microsoft.com/office/officeart/2005/8/layout/list1"/>
    <dgm:cxn modelId="{C7F3EC44-ED88-4126-BDE8-711750F04537}" type="presParOf" srcId="{E752FC44-6C60-4393-8794-9510FCD08ADC}" destId="{D26736EF-7555-4973-BC77-07FB7A4428D4}" srcOrd="11" destOrd="0" presId="urn:microsoft.com/office/officeart/2005/8/layout/list1"/>
    <dgm:cxn modelId="{D8E3BDD4-EDE8-4F47-8062-824783C75202}" type="presParOf" srcId="{E752FC44-6C60-4393-8794-9510FCD08ADC}" destId="{DBD4EE13-5038-4546-B2E8-A8194876B9DF}" srcOrd="12" destOrd="0" presId="urn:microsoft.com/office/officeart/2005/8/layout/list1"/>
    <dgm:cxn modelId="{13CF5239-36D8-4739-BCA4-8224924FCCC4}" type="presParOf" srcId="{DBD4EE13-5038-4546-B2E8-A8194876B9DF}" destId="{7E6333DA-B49E-442B-84B5-57F8CFEAB48C}" srcOrd="0" destOrd="0" presId="urn:microsoft.com/office/officeart/2005/8/layout/list1"/>
    <dgm:cxn modelId="{48C627CD-392B-4937-A6BA-8B6CB806A267}" type="presParOf" srcId="{DBD4EE13-5038-4546-B2E8-A8194876B9DF}" destId="{2C12DED4-CAB4-4CE7-AC6D-495AEABE3177}" srcOrd="1" destOrd="0" presId="urn:microsoft.com/office/officeart/2005/8/layout/list1"/>
    <dgm:cxn modelId="{CC7197B3-FF5D-4FEC-A96E-1F164371BABC}" type="presParOf" srcId="{E752FC44-6C60-4393-8794-9510FCD08ADC}" destId="{915A6379-285B-4DFF-9524-B6C5F3AD6581}" srcOrd="13" destOrd="0" presId="urn:microsoft.com/office/officeart/2005/8/layout/list1"/>
    <dgm:cxn modelId="{FC71BEE3-5B96-4537-98E1-A3307CC13A5B}" type="presParOf" srcId="{E752FC44-6C60-4393-8794-9510FCD08ADC}" destId="{263C09B6-885A-4EB9-B860-A38B37CB41E0}" srcOrd="14" destOrd="0" presId="urn:microsoft.com/office/officeart/2005/8/layout/list1"/>
    <dgm:cxn modelId="{49C39142-31C4-42A7-A3B1-299E2D0D8C98}" type="presParOf" srcId="{E752FC44-6C60-4393-8794-9510FCD08ADC}" destId="{A0E6C309-E89D-4AE4-9AA1-8CA8465B5C60}" srcOrd="15" destOrd="0" presId="urn:microsoft.com/office/officeart/2005/8/layout/list1"/>
    <dgm:cxn modelId="{FB05C068-9410-4902-AE27-3CD6578702AE}" type="presParOf" srcId="{E752FC44-6C60-4393-8794-9510FCD08ADC}" destId="{B2E06296-09DF-48C8-B479-F1992722A422}" srcOrd="16" destOrd="0" presId="urn:microsoft.com/office/officeart/2005/8/layout/list1"/>
    <dgm:cxn modelId="{1413804E-3D91-4457-8E95-867514D78C57}" type="presParOf" srcId="{B2E06296-09DF-48C8-B479-F1992722A422}" destId="{1F0574D9-DD46-4E99-8DB4-1977068DBC0A}" srcOrd="0" destOrd="0" presId="urn:microsoft.com/office/officeart/2005/8/layout/list1"/>
    <dgm:cxn modelId="{8FEBD94C-A381-4D7A-B0A8-2D55797D1560}" type="presParOf" srcId="{B2E06296-09DF-48C8-B479-F1992722A422}" destId="{1C0D4D45-ACD6-4AFB-88D5-8442F2085C88}" srcOrd="1" destOrd="0" presId="urn:microsoft.com/office/officeart/2005/8/layout/list1"/>
    <dgm:cxn modelId="{B04FBDB8-27E8-4570-86C1-3FE37C403139}" type="presParOf" srcId="{E752FC44-6C60-4393-8794-9510FCD08ADC}" destId="{C738668F-9C20-48BE-AF2E-FA7716E9587D}" srcOrd="17" destOrd="0" presId="urn:microsoft.com/office/officeart/2005/8/layout/list1"/>
    <dgm:cxn modelId="{C6F1C2AC-431E-4958-A8CA-9C6F33CB1E22}" type="presParOf" srcId="{E752FC44-6C60-4393-8794-9510FCD08ADC}" destId="{C3CBBE07-6E16-4C9C-8D66-C021379BAD21}" srcOrd="18" destOrd="0" presId="urn:microsoft.com/office/officeart/2005/8/layout/list1"/>
    <dgm:cxn modelId="{5FF8D7D2-5EEA-4688-8BA6-68FE2D4B25EC}" type="presParOf" srcId="{E752FC44-6C60-4393-8794-9510FCD08ADC}" destId="{B9B51C46-69FD-49AB-88D4-E588C963AF98}" srcOrd="19" destOrd="0" presId="urn:microsoft.com/office/officeart/2005/8/layout/list1"/>
    <dgm:cxn modelId="{ABD4A3E1-4D6F-4A2C-9277-318E75B6E91D}" type="presParOf" srcId="{E752FC44-6C60-4393-8794-9510FCD08ADC}" destId="{1F70951E-5940-4696-91AD-0CCB3A282AA2}" srcOrd="20" destOrd="0" presId="urn:microsoft.com/office/officeart/2005/8/layout/list1"/>
    <dgm:cxn modelId="{A42F920E-5734-4D72-8A78-C59D5A1C5D6E}" type="presParOf" srcId="{1F70951E-5940-4696-91AD-0CCB3A282AA2}" destId="{6E96A0FC-FD93-4CEA-AD6F-65BBE6DF503B}" srcOrd="0" destOrd="0" presId="urn:microsoft.com/office/officeart/2005/8/layout/list1"/>
    <dgm:cxn modelId="{32EDE247-03AD-4862-9EC3-E2B56480ACFB}" type="presParOf" srcId="{1F70951E-5940-4696-91AD-0CCB3A282AA2}" destId="{A5F6B4DD-5412-4E51-A981-C6CC4A02CAC9}" srcOrd="1" destOrd="0" presId="urn:microsoft.com/office/officeart/2005/8/layout/list1"/>
    <dgm:cxn modelId="{FAFEA022-DFCA-4CE8-BE31-F1DD59E1EC86}" type="presParOf" srcId="{E752FC44-6C60-4393-8794-9510FCD08ADC}" destId="{5FBB96D2-0B38-42C5-8BD8-BFB2E7BE082B}" srcOrd="21" destOrd="0" presId="urn:microsoft.com/office/officeart/2005/8/layout/list1"/>
    <dgm:cxn modelId="{0983D755-E7D8-4A0E-8206-D7497A1438B5}" type="presParOf" srcId="{E752FC44-6C60-4393-8794-9510FCD08ADC}" destId="{0BE5FDEA-9B89-4619-BB81-81A363225D0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EA458A-B48F-448E-A211-3750AF87B1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51F632A-276F-4A5F-8F01-07ECE5E18C61}">
      <dgm:prSet phldrT="[Κείμενο]" custT="1"/>
      <dgm:spPr/>
      <dgm:t>
        <a:bodyPr/>
        <a:lstStyle/>
        <a:p>
          <a:r>
            <a:rPr lang="en-US" sz="1600" b="1" i="1" dirty="0" smtClean="0"/>
            <a:t>Pseudomonas aeruginosa </a:t>
          </a:r>
          <a:endParaRPr lang="el-GR" sz="1600" b="1" i="1" dirty="0"/>
        </a:p>
      </dgm:t>
    </dgm:pt>
    <dgm:pt modelId="{A491A46B-44F3-4E72-86A3-B1BD5CBBAB5A}" type="parTrans" cxnId="{F758F3B2-ADB9-4F9D-B77D-4EE43EFFE56D}">
      <dgm:prSet/>
      <dgm:spPr/>
      <dgm:t>
        <a:bodyPr/>
        <a:lstStyle/>
        <a:p>
          <a:endParaRPr lang="el-GR"/>
        </a:p>
      </dgm:t>
    </dgm:pt>
    <dgm:pt modelId="{000A20DC-FC54-4794-8D2A-B6CB6F3EB4F4}" type="sibTrans" cxnId="{F758F3B2-ADB9-4F9D-B77D-4EE43EFFE56D}">
      <dgm:prSet/>
      <dgm:spPr/>
      <dgm:t>
        <a:bodyPr/>
        <a:lstStyle/>
        <a:p>
          <a:endParaRPr lang="el-GR"/>
        </a:p>
      </dgm:t>
    </dgm:pt>
    <dgm:pt modelId="{58C5FEDD-48C2-4094-B9FC-2408E6EF9505}">
      <dgm:prSet phldrT="[Κείμενο]" custT="1"/>
      <dgm:spPr/>
      <dgm:t>
        <a:bodyPr/>
        <a:lstStyle/>
        <a:p>
          <a:r>
            <a:rPr lang="el-GR" sz="1600" dirty="0" smtClean="0"/>
            <a:t>Γιασεμί </a:t>
          </a:r>
          <a:endParaRPr lang="el-GR" sz="1600" dirty="0"/>
        </a:p>
      </dgm:t>
    </dgm:pt>
    <dgm:pt modelId="{5108537F-26F2-4F0A-B419-38DEEE09441B}" type="parTrans" cxnId="{5A16B19A-0087-49C8-A089-A2B70DED7D65}">
      <dgm:prSet/>
      <dgm:spPr/>
      <dgm:t>
        <a:bodyPr/>
        <a:lstStyle/>
        <a:p>
          <a:endParaRPr lang="el-GR"/>
        </a:p>
      </dgm:t>
    </dgm:pt>
    <dgm:pt modelId="{06B26CC9-251C-4AB7-AEE3-59DB42437BC2}" type="sibTrans" cxnId="{5A16B19A-0087-49C8-A089-A2B70DED7D65}">
      <dgm:prSet/>
      <dgm:spPr/>
      <dgm:t>
        <a:bodyPr/>
        <a:lstStyle/>
        <a:p>
          <a:endParaRPr lang="el-GR"/>
        </a:p>
      </dgm:t>
    </dgm:pt>
    <dgm:pt modelId="{7E89CDB3-0EB2-4634-9A6F-C12727D6C775}">
      <dgm:prSet phldrT="[Κείμενο]" custT="1"/>
      <dgm:spPr/>
      <dgm:t>
        <a:bodyPr/>
        <a:lstStyle/>
        <a:p>
          <a:r>
            <a:rPr lang="en-US" sz="1600" b="1" i="1" dirty="0" smtClean="0"/>
            <a:t>Proteus mirabilis</a:t>
          </a:r>
          <a:endParaRPr lang="el-GR" sz="1600" b="1" i="1" dirty="0"/>
        </a:p>
      </dgm:t>
    </dgm:pt>
    <dgm:pt modelId="{4A85DFB6-4F41-4651-85B1-FC31AE740665}" type="parTrans" cxnId="{FF68A0CC-F5A8-402B-8E8D-A15826D6CD0F}">
      <dgm:prSet/>
      <dgm:spPr/>
      <dgm:t>
        <a:bodyPr/>
        <a:lstStyle/>
        <a:p>
          <a:endParaRPr lang="el-GR"/>
        </a:p>
      </dgm:t>
    </dgm:pt>
    <dgm:pt modelId="{CE76824A-471B-4EC7-9207-D69A4E246035}" type="sibTrans" cxnId="{FF68A0CC-F5A8-402B-8E8D-A15826D6CD0F}">
      <dgm:prSet/>
      <dgm:spPr/>
      <dgm:t>
        <a:bodyPr/>
        <a:lstStyle/>
        <a:p>
          <a:endParaRPr lang="el-GR"/>
        </a:p>
      </dgm:t>
    </dgm:pt>
    <dgm:pt modelId="{851CCA4C-B401-4405-BB24-883F32E38F42}">
      <dgm:prSet phldrT="[Κείμενο]" custT="1"/>
      <dgm:spPr/>
      <dgm:t>
        <a:bodyPr/>
        <a:lstStyle/>
        <a:p>
          <a:r>
            <a:rPr lang="el-GR" sz="1600" dirty="0" smtClean="0"/>
            <a:t>Καμένη σοκολάτα</a:t>
          </a:r>
          <a:endParaRPr lang="el-GR" sz="1600" dirty="0"/>
        </a:p>
      </dgm:t>
    </dgm:pt>
    <dgm:pt modelId="{153AEFE0-15D5-4827-8404-466A52AF31DB}" type="parTrans" cxnId="{B1CEA4DC-BCCB-46D1-A2EC-A1CE9CE3BDC7}">
      <dgm:prSet/>
      <dgm:spPr/>
      <dgm:t>
        <a:bodyPr/>
        <a:lstStyle/>
        <a:p>
          <a:endParaRPr lang="el-GR"/>
        </a:p>
      </dgm:t>
    </dgm:pt>
    <dgm:pt modelId="{AD90A54B-9E3A-40A4-9854-23FDC6B53FA7}" type="sibTrans" cxnId="{B1CEA4DC-BCCB-46D1-A2EC-A1CE9CE3BDC7}">
      <dgm:prSet/>
      <dgm:spPr/>
      <dgm:t>
        <a:bodyPr/>
        <a:lstStyle/>
        <a:p>
          <a:endParaRPr lang="el-GR"/>
        </a:p>
      </dgm:t>
    </dgm:pt>
    <dgm:pt modelId="{EEE59426-C62B-4E3F-97A4-0901775A3431}">
      <dgm:prSet phldrT="[Κείμενο]" custT="1"/>
      <dgm:spPr/>
      <dgm:t>
        <a:bodyPr/>
        <a:lstStyle/>
        <a:p>
          <a:r>
            <a:rPr lang="en-US" sz="1600" b="1" i="1" dirty="0" smtClean="0"/>
            <a:t>Streptococcus milleri </a:t>
          </a:r>
          <a:endParaRPr lang="el-GR" sz="1600" b="1" i="1" dirty="0"/>
        </a:p>
      </dgm:t>
    </dgm:pt>
    <dgm:pt modelId="{FAE8461C-1F7A-40BC-ADC7-FC7F3E64E96D}" type="parTrans" cxnId="{51DB21CF-C53F-4406-A0E6-0C82B5A7F5B1}">
      <dgm:prSet/>
      <dgm:spPr/>
      <dgm:t>
        <a:bodyPr/>
        <a:lstStyle/>
        <a:p>
          <a:endParaRPr lang="el-GR"/>
        </a:p>
      </dgm:t>
    </dgm:pt>
    <dgm:pt modelId="{F507C6E6-9B7D-44CC-AEBD-A1E83A650936}" type="sibTrans" cxnId="{51DB21CF-C53F-4406-A0E6-0C82B5A7F5B1}">
      <dgm:prSet/>
      <dgm:spPr/>
      <dgm:t>
        <a:bodyPr/>
        <a:lstStyle/>
        <a:p>
          <a:endParaRPr lang="el-GR"/>
        </a:p>
      </dgm:t>
    </dgm:pt>
    <dgm:pt modelId="{1EF7993D-83BD-43BA-A491-5A02896ADDD6}">
      <dgm:prSet phldrT="[Κείμενο]" custT="1"/>
      <dgm:spPr/>
      <dgm:t>
        <a:bodyPr/>
        <a:lstStyle/>
        <a:p>
          <a:r>
            <a:rPr lang="el-GR" sz="1600" dirty="0" smtClean="0"/>
            <a:t>Καραμέλα </a:t>
          </a:r>
          <a:endParaRPr lang="el-GR" sz="1600" dirty="0"/>
        </a:p>
      </dgm:t>
    </dgm:pt>
    <dgm:pt modelId="{29805980-4DA5-4A46-BA19-23CCE014B907}" type="parTrans" cxnId="{B59532D7-2E87-4B86-BA3F-3CE9EA269278}">
      <dgm:prSet/>
      <dgm:spPr/>
      <dgm:t>
        <a:bodyPr/>
        <a:lstStyle/>
        <a:p>
          <a:endParaRPr lang="el-GR"/>
        </a:p>
      </dgm:t>
    </dgm:pt>
    <dgm:pt modelId="{50DD3F10-47CE-4667-A899-6B408E5C6E61}" type="sibTrans" cxnId="{B59532D7-2E87-4B86-BA3F-3CE9EA269278}">
      <dgm:prSet/>
      <dgm:spPr/>
      <dgm:t>
        <a:bodyPr/>
        <a:lstStyle/>
        <a:p>
          <a:endParaRPr lang="el-GR"/>
        </a:p>
      </dgm:t>
    </dgm:pt>
    <dgm:pt modelId="{20D5D5A4-187C-4ACE-BCE8-441007831286}" type="pres">
      <dgm:prSet presAssocID="{BBEA458A-B48F-448E-A211-3750AF87B1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CE488F4-9C2C-4B9C-A049-ABAA352D77D2}" type="pres">
      <dgm:prSet presAssocID="{E51F632A-276F-4A5F-8F01-07ECE5E18C61}" presName="linNode" presStyleCnt="0"/>
      <dgm:spPr/>
    </dgm:pt>
    <dgm:pt modelId="{0071270E-19C6-45C0-A292-E3950F55FF55}" type="pres">
      <dgm:prSet presAssocID="{E51F632A-276F-4A5F-8F01-07ECE5E18C61}" presName="parentText" presStyleLbl="node1" presStyleIdx="0" presStyleCnt="3" custLinFactNeighborX="607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08862B-1F4C-4404-9B1E-6B2BBD329240}" type="pres">
      <dgm:prSet presAssocID="{E51F632A-276F-4A5F-8F01-07ECE5E18C6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0D5695-A246-4CC1-B47B-5CE2D2FB101A}" type="pres">
      <dgm:prSet presAssocID="{000A20DC-FC54-4794-8D2A-B6CB6F3EB4F4}" presName="sp" presStyleCnt="0"/>
      <dgm:spPr/>
    </dgm:pt>
    <dgm:pt modelId="{092FAC07-FA5E-4F5C-931E-2E9C20725772}" type="pres">
      <dgm:prSet presAssocID="{7E89CDB3-0EB2-4634-9A6F-C12727D6C775}" presName="linNode" presStyleCnt="0"/>
      <dgm:spPr/>
    </dgm:pt>
    <dgm:pt modelId="{1723E055-51D6-4E05-A815-14CBE4D80146}" type="pres">
      <dgm:prSet presAssocID="{7E89CDB3-0EB2-4634-9A6F-C12727D6C7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33808E-ADDF-4CCA-9E26-2075C6D48761}" type="pres">
      <dgm:prSet presAssocID="{7E89CDB3-0EB2-4634-9A6F-C12727D6C7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C86293-933A-411C-80DA-7ABF72B1F8D7}" type="pres">
      <dgm:prSet presAssocID="{CE76824A-471B-4EC7-9207-D69A4E246035}" presName="sp" presStyleCnt="0"/>
      <dgm:spPr/>
    </dgm:pt>
    <dgm:pt modelId="{C23FDDB2-1F1C-4958-BDA9-1B201D6E46A3}" type="pres">
      <dgm:prSet presAssocID="{EEE59426-C62B-4E3F-97A4-0901775A3431}" presName="linNode" presStyleCnt="0"/>
      <dgm:spPr/>
    </dgm:pt>
    <dgm:pt modelId="{96D72D72-3588-40CF-A473-300EEDCCE1AD}" type="pres">
      <dgm:prSet presAssocID="{EEE59426-C62B-4E3F-97A4-0901775A343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8C526A-6366-47F4-B736-497477634970}" type="pres">
      <dgm:prSet presAssocID="{EEE59426-C62B-4E3F-97A4-0901775A343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A16B19A-0087-49C8-A089-A2B70DED7D65}" srcId="{E51F632A-276F-4A5F-8F01-07ECE5E18C61}" destId="{58C5FEDD-48C2-4094-B9FC-2408E6EF9505}" srcOrd="0" destOrd="0" parTransId="{5108537F-26F2-4F0A-B419-38DEEE09441B}" sibTransId="{06B26CC9-251C-4AB7-AEE3-59DB42437BC2}"/>
    <dgm:cxn modelId="{51DB21CF-C53F-4406-A0E6-0C82B5A7F5B1}" srcId="{BBEA458A-B48F-448E-A211-3750AF87B15E}" destId="{EEE59426-C62B-4E3F-97A4-0901775A3431}" srcOrd="2" destOrd="0" parTransId="{FAE8461C-1F7A-40BC-ADC7-FC7F3E64E96D}" sibTransId="{F507C6E6-9B7D-44CC-AEBD-A1E83A650936}"/>
    <dgm:cxn modelId="{B330AEDB-FECF-410D-9A75-D71FA84D15C4}" type="presOf" srcId="{EEE59426-C62B-4E3F-97A4-0901775A3431}" destId="{96D72D72-3588-40CF-A473-300EEDCCE1AD}" srcOrd="0" destOrd="0" presId="urn:microsoft.com/office/officeart/2005/8/layout/vList5"/>
    <dgm:cxn modelId="{18CA3CEC-EE06-4BDE-BDC2-16736B304729}" type="presOf" srcId="{58C5FEDD-48C2-4094-B9FC-2408E6EF9505}" destId="{E208862B-1F4C-4404-9B1E-6B2BBD329240}" srcOrd="0" destOrd="0" presId="urn:microsoft.com/office/officeart/2005/8/layout/vList5"/>
    <dgm:cxn modelId="{B1CEA4DC-BCCB-46D1-A2EC-A1CE9CE3BDC7}" srcId="{7E89CDB3-0EB2-4634-9A6F-C12727D6C775}" destId="{851CCA4C-B401-4405-BB24-883F32E38F42}" srcOrd="0" destOrd="0" parTransId="{153AEFE0-15D5-4827-8404-466A52AF31DB}" sibTransId="{AD90A54B-9E3A-40A4-9854-23FDC6B53FA7}"/>
    <dgm:cxn modelId="{B59532D7-2E87-4B86-BA3F-3CE9EA269278}" srcId="{EEE59426-C62B-4E3F-97A4-0901775A3431}" destId="{1EF7993D-83BD-43BA-A491-5A02896ADDD6}" srcOrd="0" destOrd="0" parTransId="{29805980-4DA5-4A46-BA19-23CCE014B907}" sibTransId="{50DD3F10-47CE-4667-A899-6B408E5C6E61}"/>
    <dgm:cxn modelId="{B247D75A-2946-4604-83AE-7564E707734B}" type="presOf" srcId="{1EF7993D-83BD-43BA-A491-5A02896ADDD6}" destId="{268C526A-6366-47F4-B736-497477634970}" srcOrd="0" destOrd="0" presId="urn:microsoft.com/office/officeart/2005/8/layout/vList5"/>
    <dgm:cxn modelId="{FF68A0CC-F5A8-402B-8E8D-A15826D6CD0F}" srcId="{BBEA458A-B48F-448E-A211-3750AF87B15E}" destId="{7E89CDB3-0EB2-4634-9A6F-C12727D6C775}" srcOrd="1" destOrd="0" parTransId="{4A85DFB6-4F41-4651-85B1-FC31AE740665}" sibTransId="{CE76824A-471B-4EC7-9207-D69A4E246035}"/>
    <dgm:cxn modelId="{FEC39E3F-670C-407B-B5E2-5D34388EE197}" type="presOf" srcId="{7E89CDB3-0EB2-4634-9A6F-C12727D6C775}" destId="{1723E055-51D6-4E05-A815-14CBE4D80146}" srcOrd="0" destOrd="0" presId="urn:microsoft.com/office/officeart/2005/8/layout/vList5"/>
    <dgm:cxn modelId="{F758F3B2-ADB9-4F9D-B77D-4EE43EFFE56D}" srcId="{BBEA458A-B48F-448E-A211-3750AF87B15E}" destId="{E51F632A-276F-4A5F-8F01-07ECE5E18C61}" srcOrd="0" destOrd="0" parTransId="{A491A46B-44F3-4E72-86A3-B1BD5CBBAB5A}" sibTransId="{000A20DC-FC54-4794-8D2A-B6CB6F3EB4F4}"/>
    <dgm:cxn modelId="{53C111DF-972C-4316-897E-13D449FE39A2}" type="presOf" srcId="{851CCA4C-B401-4405-BB24-883F32E38F42}" destId="{1633808E-ADDF-4CCA-9E26-2075C6D48761}" srcOrd="0" destOrd="0" presId="urn:microsoft.com/office/officeart/2005/8/layout/vList5"/>
    <dgm:cxn modelId="{2EAB1EA2-82F9-4002-BAF2-525FA987CE78}" type="presOf" srcId="{E51F632A-276F-4A5F-8F01-07ECE5E18C61}" destId="{0071270E-19C6-45C0-A292-E3950F55FF55}" srcOrd="0" destOrd="0" presId="urn:microsoft.com/office/officeart/2005/8/layout/vList5"/>
    <dgm:cxn modelId="{9A80EDA4-6619-4B63-85EC-8720E9FC8E21}" type="presOf" srcId="{BBEA458A-B48F-448E-A211-3750AF87B15E}" destId="{20D5D5A4-187C-4ACE-BCE8-441007831286}" srcOrd="0" destOrd="0" presId="urn:microsoft.com/office/officeart/2005/8/layout/vList5"/>
    <dgm:cxn modelId="{740933D4-B238-4975-9120-4C656FB4C90B}" type="presParOf" srcId="{20D5D5A4-187C-4ACE-BCE8-441007831286}" destId="{BCE488F4-9C2C-4B9C-A049-ABAA352D77D2}" srcOrd="0" destOrd="0" presId="urn:microsoft.com/office/officeart/2005/8/layout/vList5"/>
    <dgm:cxn modelId="{DFC62E48-C4FD-46E1-9DAB-6CE1A2CD5CA5}" type="presParOf" srcId="{BCE488F4-9C2C-4B9C-A049-ABAA352D77D2}" destId="{0071270E-19C6-45C0-A292-E3950F55FF55}" srcOrd="0" destOrd="0" presId="urn:microsoft.com/office/officeart/2005/8/layout/vList5"/>
    <dgm:cxn modelId="{5D9B8A80-E245-46E5-9107-04E94CDE996F}" type="presParOf" srcId="{BCE488F4-9C2C-4B9C-A049-ABAA352D77D2}" destId="{E208862B-1F4C-4404-9B1E-6B2BBD329240}" srcOrd="1" destOrd="0" presId="urn:microsoft.com/office/officeart/2005/8/layout/vList5"/>
    <dgm:cxn modelId="{34E69564-FFE8-45F9-9185-17AF60AC893E}" type="presParOf" srcId="{20D5D5A4-187C-4ACE-BCE8-441007831286}" destId="{000D5695-A246-4CC1-B47B-5CE2D2FB101A}" srcOrd="1" destOrd="0" presId="urn:microsoft.com/office/officeart/2005/8/layout/vList5"/>
    <dgm:cxn modelId="{1BFA1836-ADB3-48DB-9271-500F2B42B0AA}" type="presParOf" srcId="{20D5D5A4-187C-4ACE-BCE8-441007831286}" destId="{092FAC07-FA5E-4F5C-931E-2E9C20725772}" srcOrd="2" destOrd="0" presId="urn:microsoft.com/office/officeart/2005/8/layout/vList5"/>
    <dgm:cxn modelId="{C242D4A0-A8E1-47D8-B24F-E819AE98E9C8}" type="presParOf" srcId="{092FAC07-FA5E-4F5C-931E-2E9C20725772}" destId="{1723E055-51D6-4E05-A815-14CBE4D80146}" srcOrd="0" destOrd="0" presId="urn:microsoft.com/office/officeart/2005/8/layout/vList5"/>
    <dgm:cxn modelId="{5544E497-390E-4360-9CDA-F6C86572AB9A}" type="presParOf" srcId="{092FAC07-FA5E-4F5C-931E-2E9C20725772}" destId="{1633808E-ADDF-4CCA-9E26-2075C6D48761}" srcOrd="1" destOrd="0" presId="urn:microsoft.com/office/officeart/2005/8/layout/vList5"/>
    <dgm:cxn modelId="{75A6198A-E995-47CF-8264-973B4EE9F9A3}" type="presParOf" srcId="{20D5D5A4-187C-4ACE-BCE8-441007831286}" destId="{BCC86293-933A-411C-80DA-7ABF72B1F8D7}" srcOrd="3" destOrd="0" presId="urn:microsoft.com/office/officeart/2005/8/layout/vList5"/>
    <dgm:cxn modelId="{3FFFB629-8F43-47C1-B123-AC4BCB62F714}" type="presParOf" srcId="{20D5D5A4-187C-4ACE-BCE8-441007831286}" destId="{C23FDDB2-1F1C-4958-BDA9-1B201D6E46A3}" srcOrd="4" destOrd="0" presId="urn:microsoft.com/office/officeart/2005/8/layout/vList5"/>
    <dgm:cxn modelId="{6B4AED98-FA31-447F-8582-A22D88E8797F}" type="presParOf" srcId="{C23FDDB2-1F1C-4958-BDA9-1B201D6E46A3}" destId="{96D72D72-3588-40CF-A473-300EEDCCE1AD}" srcOrd="0" destOrd="0" presId="urn:microsoft.com/office/officeart/2005/8/layout/vList5"/>
    <dgm:cxn modelId="{7955FB40-40BD-4C98-8880-C4BEE8C600F3}" type="presParOf" srcId="{C23FDDB2-1F1C-4958-BDA9-1B201D6E46A3}" destId="{268C526A-6366-47F4-B736-4974776349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F358B1-8F4D-45F6-8C14-FA33071A60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0A92780-83BA-42BE-B76C-9BF3FF5511D7}">
      <dgm:prSet phldrT="[Κείμενο]"/>
      <dgm:spPr/>
      <dgm:t>
        <a:bodyPr/>
        <a:lstStyle/>
        <a:p>
          <a:r>
            <a:rPr lang="el-GR" dirty="0" smtClean="0"/>
            <a:t>Παρασκεύασμα </a:t>
          </a:r>
          <a:endParaRPr lang="el-GR" dirty="0"/>
        </a:p>
      </dgm:t>
    </dgm:pt>
    <dgm:pt modelId="{92BDF425-C40E-4183-AAEA-0C1B744BC42D}" type="parTrans" cxnId="{52135CC9-D804-41CD-99C4-2AEC10A2B6F8}">
      <dgm:prSet/>
      <dgm:spPr/>
      <dgm:t>
        <a:bodyPr/>
        <a:lstStyle/>
        <a:p>
          <a:endParaRPr lang="el-GR"/>
        </a:p>
      </dgm:t>
    </dgm:pt>
    <dgm:pt modelId="{61D90B87-054E-45E1-A054-F8067D68FF5B}" type="sibTrans" cxnId="{52135CC9-D804-41CD-99C4-2AEC10A2B6F8}">
      <dgm:prSet/>
      <dgm:spPr/>
      <dgm:t>
        <a:bodyPr/>
        <a:lstStyle/>
        <a:p>
          <a:endParaRPr lang="el-GR"/>
        </a:p>
      </dgm:t>
    </dgm:pt>
    <dgm:pt modelId="{B87CD49D-3673-446F-ADF8-FA44220741F1}">
      <dgm:prSet phldrT="[Κείμενο]"/>
      <dgm:spPr/>
      <dgm:t>
        <a:bodyPr/>
        <a:lstStyle/>
        <a:p>
          <a:r>
            <a:rPr lang="el-GR" dirty="0" smtClean="0"/>
            <a:t>Νωπό παρασκεύασμα</a:t>
          </a:r>
          <a:endParaRPr lang="el-GR" dirty="0"/>
        </a:p>
      </dgm:t>
    </dgm:pt>
    <dgm:pt modelId="{9536DA30-5AC6-41B0-9F0E-2A625B859AF7}" type="parTrans" cxnId="{8F296D4D-7938-461D-9087-BA95067572EB}">
      <dgm:prSet/>
      <dgm:spPr/>
      <dgm:t>
        <a:bodyPr/>
        <a:lstStyle/>
        <a:p>
          <a:endParaRPr lang="el-GR"/>
        </a:p>
      </dgm:t>
    </dgm:pt>
    <dgm:pt modelId="{4AB77C64-4E58-4CBF-AEFF-9B217CFB0472}" type="sibTrans" cxnId="{8F296D4D-7938-461D-9087-BA95067572EB}">
      <dgm:prSet/>
      <dgm:spPr/>
      <dgm:t>
        <a:bodyPr/>
        <a:lstStyle/>
        <a:p>
          <a:endParaRPr lang="el-GR"/>
        </a:p>
      </dgm:t>
    </dgm:pt>
    <dgm:pt modelId="{EF0BD873-6A2D-478F-822D-6261536EB320}">
      <dgm:prSet phldrT="[Κείμενο]"/>
      <dgm:spPr/>
      <dgm:t>
        <a:bodyPr/>
        <a:lstStyle/>
        <a:p>
          <a:r>
            <a:rPr lang="el-GR" dirty="0" smtClean="0"/>
            <a:t>Μόνιμο παρασκεύασμα </a:t>
          </a:r>
          <a:endParaRPr lang="el-GR" dirty="0"/>
        </a:p>
      </dgm:t>
    </dgm:pt>
    <dgm:pt modelId="{0BFA3310-68EE-4497-9BD7-FC01FA32170B}" type="parTrans" cxnId="{FC25C26E-263D-476C-BB99-193D636EFB64}">
      <dgm:prSet/>
      <dgm:spPr/>
      <dgm:t>
        <a:bodyPr/>
        <a:lstStyle/>
        <a:p>
          <a:endParaRPr lang="el-GR"/>
        </a:p>
      </dgm:t>
    </dgm:pt>
    <dgm:pt modelId="{8D0F23BA-7C05-4071-A42A-6F84525E8771}" type="sibTrans" cxnId="{FC25C26E-263D-476C-BB99-193D636EFB64}">
      <dgm:prSet/>
      <dgm:spPr/>
      <dgm:t>
        <a:bodyPr/>
        <a:lstStyle/>
        <a:p>
          <a:endParaRPr lang="el-GR"/>
        </a:p>
      </dgm:t>
    </dgm:pt>
    <dgm:pt modelId="{CDFE04BD-E8D9-47FF-BDFA-069246822D7C}">
      <dgm:prSet/>
      <dgm:spPr/>
      <dgm:t>
        <a:bodyPr/>
        <a:lstStyle/>
        <a:p>
          <a:r>
            <a:rPr lang="el-GR" dirty="0" smtClean="0"/>
            <a:t>Επίχρισμα </a:t>
          </a:r>
          <a:endParaRPr lang="el-GR" dirty="0"/>
        </a:p>
      </dgm:t>
    </dgm:pt>
    <dgm:pt modelId="{8061E95E-DFA7-48BC-80DA-4C35F35BD1BF}" type="parTrans" cxnId="{95C9EFEB-6F60-40E2-95A6-80CEFADC7971}">
      <dgm:prSet/>
      <dgm:spPr/>
      <dgm:t>
        <a:bodyPr/>
        <a:lstStyle/>
        <a:p>
          <a:endParaRPr lang="el-GR"/>
        </a:p>
      </dgm:t>
    </dgm:pt>
    <dgm:pt modelId="{6BF1815A-9885-47DC-9163-16CA0A1A9A10}" type="sibTrans" cxnId="{95C9EFEB-6F60-40E2-95A6-80CEFADC7971}">
      <dgm:prSet/>
      <dgm:spPr/>
      <dgm:t>
        <a:bodyPr/>
        <a:lstStyle/>
        <a:p>
          <a:endParaRPr lang="el-GR"/>
        </a:p>
      </dgm:t>
    </dgm:pt>
    <dgm:pt modelId="{7101100E-11F2-447B-BD22-9B1ABBC3ADF1}" type="pres">
      <dgm:prSet presAssocID="{49F358B1-8F4D-45F6-8C14-FA33071A60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84BD717-E0B3-4F62-9AC6-6C699582AD3B}" type="pres">
      <dgm:prSet presAssocID="{90A92780-83BA-42BE-B76C-9BF3FF5511D7}" presName="hierRoot1" presStyleCnt="0"/>
      <dgm:spPr/>
    </dgm:pt>
    <dgm:pt modelId="{A2BF6031-5939-42F9-B04F-98C3075C89AC}" type="pres">
      <dgm:prSet presAssocID="{90A92780-83BA-42BE-B76C-9BF3FF5511D7}" presName="composite" presStyleCnt="0"/>
      <dgm:spPr/>
    </dgm:pt>
    <dgm:pt modelId="{18862733-B09C-4768-8C87-74BD381966D5}" type="pres">
      <dgm:prSet presAssocID="{90A92780-83BA-42BE-B76C-9BF3FF5511D7}" presName="background" presStyleLbl="node0" presStyleIdx="0" presStyleCnt="1"/>
      <dgm:spPr/>
    </dgm:pt>
    <dgm:pt modelId="{F5EA7199-FBD5-469E-AE55-C68995AFDCE2}" type="pres">
      <dgm:prSet presAssocID="{90A92780-83BA-42BE-B76C-9BF3FF5511D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5FCEE14-92AE-4F72-ADF4-5551A506E57C}" type="pres">
      <dgm:prSet presAssocID="{90A92780-83BA-42BE-B76C-9BF3FF5511D7}" presName="hierChild2" presStyleCnt="0"/>
      <dgm:spPr/>
    </dgm:pt>
    <dgm:pt modelId="{C71A2F41-D81C-439A-9B4A-C356295D24CD}" type="pres">
      <dgm:prSet presAssocID="{9536DA30-5AC6-41B0-9F0E-2A625B859AF7}" presName="Name10" presStyleLbl="parChTrans1D2" presStyleIdx="0" presStyleCnt="3"/>
      <dgm:spPr/>
      <dgm:t>
        <a:bodyPr/>
        <a:lstStyle/>
        <a:p>
          <a:endParaRPr lang="el-GR"/>
        </a:p>
      </dgm:t>
    </dgm:pt>
    <dgm:pt modelId="{873F93E5-4B42-485A-9B56-7032DA82E91F}" type="pres">
      <dgm:prSet presAssocID="{B87CD49D-3673-446F-ADF8-FA44220741F1}" presName="hierRoot2" presStyleCnt="0"/>
      <dgm:spPr/>
    </dgm:pt>
    <dgm:pt modelId="{ECA090C4-2C06-4EAB-B021-1B79FD53A085}" type="pres">
      <dgm:prSet presAssocID="{B87CD49D-3673-446F-ADF8-FA44220741F1}" presName="composite2" presStyleCnt="0"/>
      <dgm:spPr/>
    </dgm:pt>
    <dgm:pt modelId="{75A3F077-B7E6-4906-99E2-F9BB3B44751C}" type="pres">
      <dgm:prSet presAssocID="{B87CD49D-3673-446F-ADF8-FA44220741F1}" presName="background2" presStyleLbl="node2" presStyleIdx="0" presStyleCnt="3"/>
      <dgm:spPr/>
    </dgm:pt>
    <dgm:pt modelId="{87526CDA-B83F-40E1-8408-555D31BB1312}" type="pres">
      <dgm:prSet presAssocID="{B87CD49D-3673-446F-ADF8-FA44220741F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16D23E-B7CA-465B-A801-8647F2DBDFBE}" type="pres">
      <dgm:prSet presAssocID="{B87CD49D-3673-446F-ADF8-FA44220741F1}" presName="hierChild3" presStyleCnt="0"/>
      <dgm:spPr/>
    </dgm:pt>
    <dgm:pt modelId="{24A2B89A-3B43-4FD3-B77E-281E1C7C1858}" type="pres">
      <dgm:prSet presAssocID="{0BFA3310-68EE-4497-9BD7-FC01FA32170B}" presName="Name10" presStyleLbl="parChTrans1D2" presStyleIdx="1" presStyleCnt="3"/>
      <dgm:spPr/>
      <dgm:t>
        <a:bodyPr/>
        <a:lstStyle/>
        <a:p>
          <a:endParaRPr lang="el-GR"/>
        </a:p>
      </dgm:t>
    </dgm:pt>
    <dgm:pt modelId="{0D931E45-31EB-4477-A85C-C5F6B57A450E}" type="pres">
      <dgm:prSet presAssocID="{EF0BD873-6A2D-478F-822D-6261536EB320}" presName="hierRoot2" presStyleCnt="0"/>
      <dgm:spPr/>
    </dgm:pt>
    <dgm:pt modelId="{A4A6AB74-76BF-4B82-B808-27A96E7B9353}" type="pres">
      <dgm:prSet presAssocID="{EF0BD873-6A2D-478F-822D-6261536EB320}" presName="composite2" presStyleCnt="0"/>
      <dgm:spPr/>
    </dgm:pt>
    <dgm:pt modelId="{CD2E1BA8-B2FB-445F-BC71-012188F0FCBA}" type="pres">
      <dgm:prSet presAssocID="{EF0BD873-6A2D-478F-822D-6261536EB320}" presName="background2" presStyleLbl="node2" presStyleIdx="1" presStyleCnt="3"/>
      <dgm:spPr/>
    </dgm:pt>
    <dgm:pt modelId="{9B4547B5-D0E2-44F6-9E99-A7F91C03E5B9}" type="pres">
      <dgm:prSet presAssocID="{EF0BD873-6A2D-478F-822D-6261536EB32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F6ED4BE-CCE2-43B6-A0E3-ACFB124D4D91}" type="pres">
      <dgm:prSet presAssocID="{EF0BD873-6A2D-478F-822D-6261536EB320}" presName="hierChild3" presStyleCnt="0"/>
      <dgm:spPr/>
    </dgm:pt>
    <dgm:pt modelId="{E42C576C-A20C-4B0B-BA40-5435D464F13B}" type="pres">
      <dgm:prSet presAssocID="{8061E95E-DFA7-48BC-80DA-4C35F35BD1BF}" presName="Name10" presStyleLbl="parChTrans1D2" presStyleIdx="2" presStyleCnt="3"/>
      <dgm:spPr/>
      <dgm:t>
        <a:bodyPr/>
        <a:lstStyle/>
        <a:p>
          <a:endParaRPr lang="el-GR"/>
        </a:p>
      </dgm:t>
    </dgm:pt>
    <dgm:pt modelId="{D1F53947-558D-4814-99EC-D41B8E0490BF}" type="pres">
      <dgm:prSet presAssocID="{CDFE04BD-E8D9-47FF-BDFA-069246822D7C}" presName="hierRoot2" presStyleCnt="0"/>
      <dgm:spPr/>
    </dgm:pt>
    <dgm:pt modelId="{68F6AEEF-25B9-4D3A-B2DE-D9F9565872E5}" type="pres">
      <dgm:prSet presAssocID="{CDFE04BD-E8D9-47FF-BDFA-069246822D7C}" presName="composite2" presStyleCnt="0"/>
      <dgm:spPr/>
    </dgm:pt>
    <dgm:pt modelId="{046B4AE1-C5CD-4D58-B8CD-6F8997B45829}" type="pres">
      <dgm:prSet presAssocID="{CDFE04BD-E8D9-47FF-BDFA-069246822D7C}" presName="background2" presStyleLbl="node2" presStyleIdx="2" presStyleCnt="3"/>
      <dgm:spPr/>
    </dgm:pt>
    <dgm:pt modelId="{71D8A6AC-86BD-4B4E-B4FF-06096BBA17C2}" type="pres">
      <dgm:prSet presAssocID="{CDFE04BD-E8D9-47FF-BDFA-069246822D7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27BA583-5DD9-4804-8BE8-75DDC7415A09}" type="pres">
      <dgm:prSet presAssocID="{CDFE04BD-E8D9-47FF-BDFA-069246822D7C}" presName="hierChild3" presStyleCnt="0"/>
      <dgm:spPr/>
    </dgm:pt>
  </dgm:ptLst>
  <dgm:cxnLst>
    <dgm:cxn modelId="{1B6329A9-8E75-45B5-BE4B-9DECEAF06150}" type="presOf" srcId="{0BFA3310-68EE-4497-9BD7-FC01FA32170B}" destId="{24A2B89A-3B43-4FD3-B77E-281E1C7C1858}" srcOrd="0" destOrd="0" presId="urn:microsoft.com/office/officeart/2005/8/layout/hierarchy1"/>
    <dgm:cxn modelId="{8F296D4D-7938-461D-9087-BA95067572EB}" srcId="{90A92780-83BA-42BE-B76C-9BF3FF5511D7}" destId="{B87CD49D-3673-446F-ADF8-FA44220741F1}" srcOrd="0" destOrd="0" parTransId="{9536DA30-5AC6-41B0-9F0E-2A625B859AF7}" sibTransId="{4AB77C64-4E58-4CBF-AEFF-9B217CFB0472}"/>
    <dgm:cxn modelId="{95C9EFEB-6F60-40E2-95A6-80CEFADC7971}" srcId="{90A92780-83BA-42BE-B76C-9BF3FF5511D7}" destId="{CDFE04BD-E8D9-47FF-BDFA-069246822D7C}" srcOrd="2" destOrd="0" parTransId="{8061E95E-DFA7-48BC-80DA-4C35F35BD1BF}" sibTransId="{6BF1815A-9885-47DC-9163-16CA0A1A9A10}"/>
    <dgm:cxn modelId="{F8079602-CE0E-4882-9F12-DEA62B8D3A0C}" type="presOf" srcId="{49F358B1-8F4D-45F6-8C14-FA33071A6075}" destId="{7101100E-11F2-447B-BD22-9B1ABBC3ADF1}" srcOrd="0" destOrd="0" presId="urn:microsoft.com/office/officeart/2005/8/layout/hierarchy1"/>
    <dgm:cxn modelId="{6C1ABDC7-801A-4E10-A196-73C5A06477B6}" type="presOf" srcId="{B87CD49D-3673-446F-ADF8-FA44220741F1}" destId="{87526CDA-B83F-40E1-8408-555D31BB1312}" srcOrd="0" destOrd="0" presId="urn:microsoft.com/office/officeart/2005/8/layout/hierarchy1"/>
    <dgm:cxn modelId="{1F5E19F9-5022-4293-A195-781937CD9615}" type="presOf" srcId="{EF0BD873-6A2D-478F-822D-6261536EB320}" destId="{9B4547B5-D0E2-44F6-9E99-A7F91C03E5B9}" srcOrd="0" destOrd="0" presId="urn:microsoft.com/office/officeart/2005/8/layout/hierarchy1"/>
    <dgm:cxn modelId="{FC25C26E-263D-476C-BB99-193D636EFB64}" srcId="{90A92780-83BA-42BE-B76C-9BF3FF5511D7}" destId="{EF0BD873-6A2D-478F-822D-6261536EB320}" srcOrd="1" destOrd="0" parTransId="{0BFA3310-68EE-4497-9BD7-FC01FA32170B}" sibTransId="{8D0F23BA-7C05-4071-A42A-6F84525E8771}"/>
    <dgm:cxn modelId="{52135CC9-D804-41CD-99C4-2AEC10A2B6F8}" srcId="{49F358B1-8F4D-45F6-8C14-FA33071A6075}" destId="{90A92780-83BA-42BE-B76C-9BF3FF5511D7}" srcOrd="0" destOrd="0" parTransId="{92BDF425-C40E-4183-AAEA-0C1B744BC42D}" sibTransId="{61D90B87-054E-45E1-A054-F8067D68FF5B}"/>
    <dgm:cxn modelId="{D50E5BB1-DAB2-4277-B120-DE043A0BB632}" type="presOf" srcId="{8061E95E-DFA7-48BC-80DA-4C35F35BD1BF}" destId="{E42C576C-A20C-4B0B-BA40-5435D464F13B}" srcOrd="0" destOrd="0" presId="urn:microsoft.com/office/officeart/2005/8/layout/hierarchy1"/>
    <dgm:cxn modelId="{C91FE830-70A3-4A7C-9B94-6575BDA5DAAF}" type="presOf" srcId="{90A92780-83BA-42BE-B76C-9BF3FF5511D7}" destId="{F5EA7199-FBD5-469E-AE55-C68995AFDCE2}" srcOrd="0" destOrd="0" presId="urn:microsoft.com/office/officeart/2005/8/layout/hierarchy1"/>
    <dgm:cxn modelId="{19EA7882-578A-4DE3-9CE4-A1282E3E6651}" type="presOf" srcId="{CDFE04BD-E8D9-47FF-BDFA-069246822D7C}" destId="{71D8A6AC-86BD-4B4E-B4FF-06096BBA17C2}" srcOrd="0" destOrd="0" presId="urn:microsoft.com/office/officeart/2005/8/layout/hierarchy1"/>
    <dgm:cxn modelId="{297F4094-25A7-49E6-BECA-C787DCCCF80A}" type="presOf" srcId="{9536DA30-5AC6-41B0-9F0E-2A625B859AF7}" destId="{C71A2F41-D81C-439A-9B4A-C356295D24CD}" srcOrd="0" destOrd="0" presId="urn:microsoft.com/office/officeart/2005/8/layout/hierarchy1"/>
    <dgm:cxn modelId="{DF42280D-FB72-4A74-BB50-786A95D1D9A7}" type="presParOf" srcId="{7101100E-11F2-447B-BD22-9B1ABBC3ADF1}" destId="{C84BD717-E0B3-4F62-9AC6-6C699582AD3B}" srcOrd="0" destOrd="0" presId="urn:microsoft.com/office/officeart/2005/8/layout/hierarchy1"/>
    <dgm:cxn modelId="{F3CAC1FE-5A26-4FAC-A846-B0CCE9B8B635}" type="presParOf" srcId="{C84BD717-E0B3-4F62-9AC6-6C699582AD3B}" destId="{A2BF6031-5939-42F9-B04F-98C3075C89AC}" srcOrd="0" destOrd="0" presId="urn:microsoft.com/office/officeart/2005/8/layout/hierarchy1"/>
    <dgm:cxn modelId="{B5883C63-7AAC-4868-90BE-ACBA10DA07C2}" type="presParOf" srcId="{A2BF6031-5939-42F9-B04F-98C3075C89AC}" destId="{18862733-B09C-4768-8C87-74BD381966D5}" srcOrd="0" destOrd="0" presId="urn:microsoft.com/office/officeart/2005/8/layout/hierarchy1"/>
    <dgm:cxn modelId="{F5863DC1-B4D1-4557-82C1-7CB12C94C5BC}" type="presParOf" srcId="{A2BF6031-5939-42F9-B04F-98C3075C89AC}" destId="{F5EA7199-FBD5-469E-AE55-C68995AFDCE2}" srcOrd="1" destOrd="0" presId="urn:microsoft.com/office/officeart/2005/8/layout/hierarchy1"/>
    <dgm:cxn modelId="{4755E230-AC9B-4A7F-80FF-8B9D0F685E2F}" type="presParOf" srcId="{C84BD717-E0B3-4F62-9AC6-6C699582AD3B}" destId="{85FCEE14-92AE-4F72-ADF4-5551A506E57C}" srcOrd="1" destOrd="0" presId="urn:microsoft.com/office/officeart/2005/8/layout/hierarchy1"/>
    <dgm:cxn modelId="{42DF33B1-22CD-400E-96D5-0BEB80D1608C}" type="presParOf" srcId="{85FCEE14-92AE-4F72-ADF4-5551A506E57C}" destId="{C71A2F41-D81C-439A-9B4A-C356295D24CD}" srcOrd="0" destOrd="0" presId="urn:microsoft.com/office/officeart/2005/8/layout/hierarchy1"/>
    <dgm:cxn modelId="{9370306F-D085-44DC-AB0F-58126C4C613A}" type="presParOf" srcId="{85FCEE14-92AE-4F72-ADF4-5551A506E57C}" destId="{873F93E5-4B42-485A-9B56-7032DA82E91F}" srcOrd="1" destOrd="0" presId="urn:microsoft.com/office/officeart/2005/8/layout/hierarchy1"/>
    <dgm:cxn modelId="{1DC199C6-24C2-4B11-BA0B-D7BFAC3E3420}" type="presParOf" srcId="{873F93E5-4B42-485A-9B56-7032DA82E91F}" destId="{ECA090C4-2C06-4EAB-B021-1B79FD53A085}" srcOrd="0" destOrd="0" presId="urn:microsoft.com/office/officeart/2005/8/layout/hierarchy1"/>
    <dgm:cxn modelId="{8542CA68-1A5C-4327-89AD-FC69F6C81569}" type="presParOf" srcId="{ECA090C4-2C06-4EAB-B021-1B79FD53A085}" destId="{75A3F077-B7E6-4906-99E2-F9BB3B44751C}" srcOrd="0" destOrd="0" presId="urn:microsoft.com/office/officeart/2005/8/layout/hierarchy1"/>
    <dgm:cxn modelId="{A199C2B6-04F7-40B8-BD52-62F87C39C92A}" type="presParOf" srcId="{ECA090C4-2C06-4EAB-B021-1B79FD53A085}" destId="{87526CDA-B83F-40E1-8408-555D31BB1312}" srcOrd="1" destOrd="0" presId="urn:microsoft.com/office/officeart/2005/8/layout/hierarchy1"/>
    <dgm:cxn modelId="{42F471F1-7836-4580-AB4A-37C28EBBC011}" type="presParOf" srcId="{873F93E5-4B42-485A-9B56-7032DA82E91F}" destId="{7116D23E-B7CA-465B-A801-8647F2DBDFBE}" srcOrd="1" destOrd="0" presId="urn:microsoft.com/office/officeart/2005/8/layout/hierarchy1"/>
    <dgm:cxn modelId="{86B16785-97CF-41B9-9629-C3FCEA888684}" type="presParOf" srcId="{85FCEE14-92AE-4F72-ADF4-5551A506E57C}" destId="{24A2B89A-3B43-4FD3-B77E-281E1C7C1858}" srcOrd="2" destOrd="0" presId="urn:microsoft.com/office/officeart/2005/8/layout/hierarchy1"/>
    <dgm:cxn modelId="{9CC75F4C-86C1-40C5-B831-82EC6F6AA651}" type="presParOf" srcId="{85FCEE14-92AE-4F72-ADF4-5551A506E57C}" destId="{0D931E45-31EB-4477-A85C-C5F6B57A450E}" srcOrd="3" destOrd="0" presId="urn:microsoft.com/office/officeart/2005/8/layout/hierarchy1"/>
    <dgm:cxn modelId="{6F038648-704B-438C-B7C5-D3F5B8E03549}" type="presParOf" srcId="{0D931E45-31EB-4477-A85C-C5F6B57A450E}" destId="{A4A6AB74-76BF-4B82-B808-27A96E7B9353}" srcOrd="0" destOrd="0" presId="urn:microsoft.com/office/officeart/2005/8/layout/hierarchy1"/>
    <dgm:cxn modelId="{626C577A-1FE0-43F5-BD18-EBB18D453696}" type="presParOf" srcId="{A4A6AB74-76BF-4B82-B808-27A96E7B9353}" destId="{CD2E1BA8-B2FB-445F-BC71-012188F0FCBA}" srcOrd="0" destOrd="0" presId="urn:microsoft.com/office/officeart/2005/8/layout/hierarchy1"/>
    <dgm:cxn modelId="{94E0DDCD-7FE8-493C-8DC3-DB33EFD08616}" type="presParOf" srcId="{A4A6AB74-76BF-4B82-B808-27A96E7B9353}" destId="{9B4547B5-D0E2-44F6-9E99-A7F91C03E5B9}" srcOrd="1" destOrd="0" presId="urn:microsoft.com/office/officeart/2005/8/layout/hierarchy1"/>
    <dgm:cxn modelId="{E013547E-DD63-4BB6-99A6-C4FD18AB5651}" type="presParOf" srcId="{0D931E45-31EB-4477-A85C-C5F6B57A450E}" destId="{5F6ED4BE-CCE2-43B6-A0E3-ACFB124D4D91}" srcOrd="1" destOrd="0" presId="urn:microsoft.com/office/officeart/2005/8/layout/hierarchy1"/>
    <dgm:cxn modelId="{2B9F6DDF-B313-41BF-B8ED-D9B1AFC2F61F}" type="presParOf" srcId="{85FCEE14-92AE-4F72-ADF4-5551A506E57C}" destId="{E42C576C-A20C-4B0B-BA40-5435D464F13B}" srcOrd="4" destOrd="0" presId="urn:microsoft.com/office/officeart/2005/8/layout/hierarchy1"/>
    <dgm:cxn modelId="{7F6C3BC4-68FB-4186-8603-5E3201216523}" type="presParOf" srcId="{85FCEE14-92AE-4F72-ADF4-5551A506E57C}" destId="{D1F53947-558D-4814-99EC-D41B8E0490BF}" srcOrd="5" destOrd="0" presId="urn:microsoft.com/office/officeart/2005/8/layout/hierarchy1"/>
    <dgm:cxn modelId="{ED44A920-FB35-4629-8C0C-4F733B7D1D04}" type="presParOf" srcId="{D1F53947-558D-4814-99EC-D41B8E0490BF}" destId="{68F6AEEF-25B9-4D3A-B2DE-D9F9565872E5}" srcOrd="0" destOrd="0" presId="urn:microsoft.com/office/officeart/2005/8/layout/hierarchy1"/>
    <dgm:cxn modelId="{D68B2530-1579-4CAE-8B08-60FE47342538}" type="presParOf" srcId="{68F6AEEF-25B9-4D3A-B2DE-D9F9565872E5}" destId="{046B4AE1-C5CD-4D58-B8CD-6F8997B45829}" srcOrd="0" destOrd="0" presId="urn:microsoft.com/office/officeart/2005/8/layout/hierarchy1"/>
    <dgm:cxn modelId="{D3403260-72CD-47AD-BF8F-F4895CA8BC50}" type="presParOf" srcId="{68F6AEEF-25B9-4D3A-B2DE-D9F9565872E5}" destId="{71D8A6AC-86BD-4B4E-B4FF-06096BBA17C2}" srcOrd="1" destOrd="0" presId="urn:microsoft.com/office/officeart/2005/8/layout/hierarchy1"/>
    <dgm:cxn modelId="{0E913CB3-DA3A-41C3-9ABE-DAB35AB209BF}" type="presParOf" srcId="{D1F53947-558D-4814-99EC-D41B8E0490BF}" destId="{527BA583-5DD9-4804-8BE8-75DDC7415A09}" srcOrd="1" destOrd="0" presId="urn:microsoft.com/office/officeart/2005/8/layout/hierarchy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902A134-360B-4D34-BB5C-9939D54906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6D6CC3-F1A1-46EA-A3A4-301977F232E7}">
      <dgm:prSet phldrT="[Κείμενο]"/>
      <dgm:spPr/>
      <dgm:t>
        <a:bodyPr/>
        <a:lstStyle/>
        <a:p>
          <a:r>
            <a:rPr lang="el-GR" dirty="0" smtClean="0"/>
            <a:t>Παρασκεύασμα </a:t>
          </a:r>
          <a:endParaRPr lang="el-GR" dirty="0"/>
        </a:p>
      </dgm:t>
    </dgm:pt>
    <dgm:pt modelId="{99521656-843E-48E1-BD6F-9B3508D99E7D}" type="parTrans" cxnId="{07B1F7EB-70DB-4FE1-A6FA-5EAD804F356D}">
      <dgm:prSet/>
      <dgm:spPr/>
      <dgm:t>
        <a:bodyPr/>
        <a:lstStyle/>
        <a:p>
          <a:endParaRPr lang="el-GR"/>
        </a:p>
      </dgm:t>
    </dgm:pt>
    <dgm:pt modelId="{5FB9893F-D74E-492B-8A65-2D932FCA2C09}" type="sibTrans" cxnId="{07B1F7EB-70DB-4FE1-A6FA-5EAD804F356D}">
      <dgm:prSet/>
      <dgm:spPr/>
      <dgm:t>
        <a:bodyPr/>
        <a:lstStyle/>
        <a:p>
          <a:endParaRPr lang="el-GR"/>
        </a:p>
      </dgm:t>
    </dgm:pt>
    <dgm:pt modelId="{A1365B42-5535-4F12-8D1F-61C26F32F295}">
      <dgm:prSet phldrT="[Κείμενο]"/>
      <dgm:spPr/>
      <dgm:t>
        <a:bodyPr/>
        <a:lstStyle/>
        <a:p>
          <a:r>
            <a:rPr lang="el-GR" dirty="0" smtClean="0"/>
            <a:t>Άχρωμο </a:t>
          </a:r>
          <a:endParaRPr lang="el-GR" dirty="0"/>
        </a:p>
      </dgm:t>
    </dgm:pt>
    <dgm:pt modelId="{F4C07601-38C8-4474-A78D-0E3771243067}" type="parTrans" cxnId="{4A05767B-24B8-48E3-8851-004FB43EBD91}">
      <dgm:prSet/>
      <dgm:spPr/>
      <dgm:t>
        <a:bodyPr/>
        <a:lstStyle/>
        <a:p>
          <a:endParaRPr lang="el-GR"/>
        </a:p>
      </dgm:t>
    </dgm:pt>
    <dgm:pt modelId="{5D803FAC-4B94-4400-AD7E-551D94E5686D}" type="sibTrans" cxnId="{4A05767B-24B8-48E3-8851-004FB43EBD91}">
      <dgm:prSet/>
      <dgm:spPr/>
      <dgm:t>
        <a:bodyPr/>
        <a:lstStyle/>
        <a:p>
          <a:endParaRPr lang="el-GR"/>
        </a:p>
      </dgm:t>
    </dgm:pt>
    <dgm:pt modelId="{287CA431-AAE0-4ACA-B6C9-3BC687C967FB}">
      <dgm:prSet phldrT="[Κείμενο]"/>
      <dgm:spPr/>
      <dgm:t>
        <a:bodyPr/>
        <a:lstStyle/>
        <a:p>
          <a:r>
            <a:rPr lang="el-GR" dirty="0" smtClean="0"/>
            <a:t>Κεχρωσμένο </a:t>
          </a:r>
          <a:endParaRPr lang="el-GR" dirty="0"/>
        </a:p>
      </dgm:t>
    </dgm:pt>
    <dgm:pt modelId="{663097F4-3EC3-44A9-89AB-8058DC578B12}" type="parTrans" cxnId="{32EB362A-7A00-405C-AEE0-ADA410BC508D}">
      <dgm:prSet/>
      <dgm:spPr/>
      <dgm:t>
        <a:bodyPr/>
        <a:lstStyle/>
        <a:p>
          <a:endParaRPr lang="el-GR"/>
        </a:p>
      </dgm:t>
    </dgm:pt>
    <dgm:pt modelId="{67DA92B1-5B8D-465C-9FAA-1ADD62121D92}" type="sibTrans" cxnId="{32EB362A-7A00-405C-AEE0-ADA410BC508D}">
      <dgm:prSet/>
      <dgm:spPr/>
      <dgm:t>
        <a:bodyPr/>
        <a:lstStyle/>
        <a:p>
          <a:endParaRPr lang="el-GR"/>
        </a:p>
      </dgm:t>
    </dgm:pt>
    <dgm:pt modelId="{279103F0-ABBC-42CD-9749-0D31127BB310}" type="pres">
      <dgm:prSet presAssocID="{3902A134-360B-4D34-BB5C-9939D54906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793BD2D-CD1D-46D3-9DC7-A13376C87A0D}" type="pres">
      <dgm:prSet presAssocID="{876D6CC3-F1A1-46EA-A3A4-301977F232E7}" presName="hierRoot1" presStyleCnt="0"/>
      <dgm:spPr/>
    </dgm:pt>
    <dgm:pt modelId="{79DA702A-85AF-4E58-9867-85CBF1074AC5}" type="pres">
      <dgm:prSet presAssocID="{876D6CC3-F1A1-46EA-A3A4-301977F232E7}" presName="composite" presStyleCnt="0"/>
      <dgm:spPr/>
    </dgm:pt>
    <dgm:pt modelId="{A82C71D5-2511-4848-8EA3-04C20FCBFC04}" type="pres">
      <dgm:prSet presAssocID="{876D6CC3-F1A1-46EA-A3A4-301977F232E7}" presName="background" presStyleLbl="node0" presStyleIdx="0" presStyleCnt="1"/>
      <dgm:spPr/>
    </dgm:pt>
    <dgm:pt modelId="{B4A953BA-3397-48A2-9D58-4846863B5F52}" type="pres">
      <dgm:prSet presAssocID="{876D6CC3-F1A1-46EA-A3A4-301977F232E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9F7B96B-3474-4372-917B-70F03D973BF2}" type="pres">
      <dgm:prSet presAssocID="{876D6CC3-F1A1-46EA-A3A4-301977F232E7}" presName="hierChild2" presStyleCnt="0"/>
      <dgm:spPr/>
    </dgm:pt>
    <dgm:pt modelId="{14F3F2EE-CC1F-4688-9069-AC5FF4AD78DD}" type="pres">
      <dgm:prSet presAssocID="{F4C07601-38C8-4474-A78D-0E3771243067}" presName="Name10" presStyleLbl="parChTrans1D2" presStyleIdx="0" presStyleCnt="2"/>
      <dgm:spPr/>
      <dgm:t>
        <a:bodyPr/>
        <a:lstStyle/>
        <a:p>
          <a:endParaRPr lang="el-GR"/>
        </a:p>
      </dgm:t>
    </dgm:pt>
    <dgm:pt modelId="{FEA42F5C-AECD-49C4-8AB8-C5CF74C7C48E}" type="pres">
      <dgm:prSet presAssocID="{A1365B42-5535-4F12-8D1F-61C26F32F295}" presName="hierRoot2" presStyleCnt="0"/>
      <dgm:spPr/>
    </dgm:pt>
    <dgm:pt modelId="{6B23B8AD-F13B-4A18-A2E8-29BD5409D805}" type="pres">
      <dgm:prSet presAssocID="{A1365B42-5535-4F12-8D1F-61C26F32F295}" presName="composite2" presStyleCnt="0"/>
      <dgm:spPr/>
    </dgm:pt>
    <dgm:pt modelId="{483D9BCB-1F1A-489F-A697-C0811A269BF3}" type="pres">
      <dgm:prSet presAssocID="{A1365B42-5535-4F12-8D1F-61C26F32F295}" presName="background2" presStyleLbl="node2" presStyleIdx="0" presStyleCnt="2"/>
      <dgm:spPr/>
    </dgm:pt>
    <dgm:pt modelId="{4CAEEDC0-6509-4FB0-9D65-F84CBE760BB8}" type="pres">
      <dgm:prSet presAssocID="{A1365B42-5535-4F12-8D1F-61C26F32F29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2795138-18B0-46AB-8C01-6F457A840DED}" type="pres">
      <dgm:prSet presAssocID="{A1365B42-5535-4F12-8D1F-61C26F32F295}" presName="hierChild3" presStyleCnt="0"/>
      <dgm:spPr/>
    </dgm:pt>
    <dgm:pt modelId="{C991924B-8F11-4859-952C-A50EE3A27A67}" type="pres">
      <dgm:prSet presAssocID="{663097F4-3EC3-44A9-89AB-8058DC578B12}" presName="Name10" presStyleLbl="parChTrans1D2" presStyleIdx="1" presStyleCnt="2"/>
      <dgm:spPr/>
      <dgm:t>
        <a:bodyPr/>
        <a:lstStyle/>
        <a:p>
          <a:endParaRPr lang="el-GR"/>
        </a:p>
      </dgm:t>
    </dgm:pt>
    <dgm:pt modelId="{94F6079A-CF5B-49E2-8109-FF7E6107D863}" type="pres">
      <dgm:prSet presAssocID="{287CA431-AAE0-4ACA-B6C9-3BC687C967FB}" presName="hierRoot2" presStyleCnt="0"/>
      <dgm:spPr/>
    </dgm:pt>
    <dgm:pt modelId="{53BFAA0B-1835-409C-855E-9178BE4B7714}" type="pres">
      <dgm:prSet presAssocID="{287CA431-AAE0-4ACA-B6C9-3BC687C967FB}" presName="composite2" presStyleCnt="0"/>
      <dgm:spPr/>
    </dgm:pt>
    <dgm:pt modelId="{AAD596BC-1955-4E47-9B5D-D6ED6A6BDD2C}" type="pres">
      <dgm:prSet presAssocID="{287CA431-AAE0-4ACA-B6C9-3BC687C967FB}" presName="background2" presStyleLbl="node2" presStyleIdx="1" presStyleCnt="2"/>
      <dgm:spPr/>
    </dgm:pt>
    <dgm:pt modelId="{BEA50756-DA08-4C23-840A-8CF6BB406289}" type="pres">
      <dgm:prSet presAssocID="{287CA431-AAE0-4ACA-B6C9-3BC687C967F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138E727-05EC-45C8-929A-17AE4CA08551}" type="pres">
      <dgm:prSet presAssocID="{287CA431-AAE0-4ACA-B6C9-3BC687C967FB}" presName="hierChild3" presStyleCnt="0"/>
      <dgm:spPr/>
    </dgm:pt>
  </dgm:ptLst>
  <dgm:cxnLst>
    <dgm:cxn modelId="{DCB3D8D0-0278-47E8-9AC9-0303AC85867F}" type="presOf" srcId="{287CA431-AAE0-4ACA-B6C9-3BC687C967FB}" destId="{BEA50756-DA08-4C23-840A-8CF6BB406289}" srcOrd="0" destOrd="0" presId="urn:microsoft.com/office/officeart/2005/8/layout/hierarchy1"/>
    <dgm:cxn modelId="{585D693A-39EE-43F8-B13B-504FC36FBEC2}" type="presOf" srcId="{3902A134-360B-4D34-BB5C-9939D5490694}" destId="{279103F0-ABBC-42CD-9749-0D31127BB310}" srcOrd="0" destOrd="0" presId="urn:microsoft.com/office/officeart/2005/8/layout/hierarchy1"/>
    <dgm:cxn modelId="{07B1F7EB-70DB-4FE1-A6FA-5EAD804F356D}" srcId="{3902A134-360B-4D34-BB5C-9939D5490694}" destId="{876D6CC3-F1A1-46EA-A3A4-301977F232E7}" srcOrd="0" destOrd="0" parTransId="{99521656-843E-48E1-BD6F-9B3508D99E7D}" sibTransId="{5FB9893F-D74E-492B-8A65-2D932FCA2C09}"/>
    <dgm:cxn modelId="{5F0253FF-C0A1-4854-9D27-405896F37C33}" type="presOf" srcId="{F4C07601-38C8-4474-A78D-0E3771243067}" destId="{14F3F2EE-CC1F-4688-9069-AC5FF4AD78DD}" srcOrd="0" destOrd="0" presId="urn:microsoft.com/office/officeart/2005/8/layout/hierarchy1"/>
    <dgm:cxn modelId="{A88B0734-56B5-49F6-B542-F1C7ECB0868C}" type="presOf" srcId="{A1365B42-5535-4F12-8D1F-61C26F32F295}" destId="{4CAEEDC0-6509-4FB0-9D65-F84CBE760BB8}" srcOrd="0" destOrd="0" presId="urn:microsoft.com/office/officeart/2005/8/layout/hierarchy1"/>
    <dgm:cxn modelId="{337FC392-CB75-496E-95B4-877F8FEAB1CC}" type="presOf" srcId="{663097F4-3EC3-44A9-89AB-8058DC578B12}" destId="{C991924B-8F11-4859-952C-A50EE3A27A67}" srcOrd="0" destOrd="0" presId="urn:microsoft.com/office/officeart/2005/8/layout/hierarchy1"/>
    <dgm:cxn modelId="{904E6428-6618-4682-85F9-20E6CF5BBC79}" type="presOf" srcId="{876D6CC3-F1A1-46EA-A3A4-301977F232E7}" destId="{B4A953BA-3397-48A2-9D58-4846863B5F52}" srcOrd="0" destOrd="0" presId="urn:microsoft.com/office/officeart/2005/8/layout/hierarchy1"/>
    <dgm:cxn modelId="{4A05767B-24B8-48E3-8851-004FB43EBD91}" srcId="{876D6CC3-F1A1-46EA-A3A4-301977F232E7}" destId="{A1365B42-5535-4F12-8D1F-61C26F32F295}" srcOrd="0" destOrd="0" parTransId="{F4C07601-38C8-4474-A78D-0E3771243067}" sibTransId="{5D803FAC-4B94-4400-AD7E-551D94E5686D}"/>
    <dgm:cxn modelId="{32EB362A-7A00-405C-AEE0-ADA410BC508D}" srcId="{876D6CC3-F1A1-46EA-A3A4-301977F232E7}" destId="{287CA431-AAE0-4ACA-B6C9-3BC687C967FB}" srcOrd="1" destOrd="0" parTransId="{663097F4-3EC3-44A9-89AB-8058DC578B12}" sibTransId="{67DA92B1-5B8D-465C-9FAA-1ADD62121D92}"/>
    <dgm:cxn modelId="{C02609A5-7906-435E-9253-9432641013AA}" type="presParOf" srcId="{279103F0-ABBC-42CD-9749-0D31127BB310}" destId="{B793BD2D-CD1D-46D3-9DC7-A13376C87A0D}" srcOrd="0" destOrd="0" presId="urn:microsoft.com/office/officeart/2005/8/layout/hierarchy1"/>
    <dgm:cxn modelId="{BD7562B6-CAAF-4AA5-BAB7-E40A46AC3B24}" type="presParOf" srcId="{B793BD2D-CD1D-46D3-9DC7-A13376C87A0D}" destId="{79DA702A-85AF-4E58-9867-85CBF1074AC5}" srcOrd="0" destOrd="0" presId="urn:microsoft.com/office/officeart/2005/8/layout/hierarchy1"/>
    <dgm:cxn modelId="{66BB8232-3169-4D6A-938C-75E6A573486E}" type="presParOf" srcId="{79DA702A-85AF-4E58-9867-85CBF1074AC5}" destId="{A82C71D5-2511-4848-8EA3-04C20FCBFC04}" srcOrd="0" destOrd="0" presId="urn:microsoft.com/office/officeart/2005/8/layout/hierarchy1"/>
    <dgm:cxn modelId="{B1076E91-3299-46B6-9E4E-F95DD9DB2E0B}" type="presParOf" srcId="{79DA702A-85AF-4E58-9867-85CBF1074AC5}" destId="{B4A953BA-3397-48A2-9D58-4846863B5F52}" srcOrd="1" destOrd="0" presId="urn:microsoft.com/office/officeart/2005/8/layout/hierarchy1"/>
    <dgm:cxn modelId="{3FAFDF9B-7786-43AC-B6DB-CEC2F4DC2217}" type="presParOf" srcId="{B793BD2D-CD1D-46D3-9DC7-A13376C87A0D}" destId="{99F7B96B-3474-4372-917B-70F03D973BF2}" srcOrd="1" destOrd="0" presId="urn:microsoft.com/office/officeart/2005/8/layout/hierarchy1"/>
    <dgm:cxn modelId="{AABE12AA-A57C-433A-B4E7-378379AF6571}" type="presParOf" srcId="{99F7B96B-3474-4372-917B-70F03D973BF2}" destId="{14F3F2EE-CC1F-4688-9069-AC5FF4AD78DD}" srcOrd="0" destOrd="0" presId="urn:microsoft.com/office/officeart/2005/8/layout/hierarchy1"/>
    <dgm:cxn modelId="{5114BC8A-46FD-497B-8918-50C8ABF74E54}" type="presParOf" srcId="{99F7B96B-3474-4372-917B-70F03D973BF2}" destId="{FEA42F5C-AECD-49C4-8AB8-C5CF74C7C48E}" srcOrd="1" destOrd="0" presId="urn:microsoft.com/office/officeart/2005/8/layout/hierarchy1"/>
    <dgm:cxn modelId="{EDCE5CA6-5C08-495C-9FEB-BED62A7F324E}" type="presParOf" srcId="{FEA42F5C-AECD-49C4-8AB8-C5CF74C7C48E}" destId="{6B23B8AD-F13B-4A18-A2E8-29BD5409D805}" srcOrd="0" destOrd="0" presId="urn:microsoft.com/office/officeart/2005/8/layout/hierarchy1"/>
    <dgm:cxn modelId="{B70D7D1C-A2FA-4ACD-AD64-0D0CFFBC0598}" type="presParOf" srcId="{6B23B8AD-F13B-4A18-A2E8-29BD5409D805}" destId="{483D9BCB-1F1A-489F-A697-C0811A269BF3}" srcOrd="0" destOrd="0" presId="urn:microsoft.com/office/officeart/2005/8/layout/hierarchy1"/>
    <dgm:cxn modelId="{B720B03D-38D5-4E62-BC81-2D3FF28DC87C}" type="presParOf" srcId="{6B23B8AD-F13B-4A18-A2E8-29BD5409D805}" destId="{4CAEEDC0-6509-4FB0-9D65-F84CBE760BB8}" srcOrd="1" destOrd="0" presId="urn:microsoft.com/office/officeart/2005/8/layout/hierarchy1"/>
    <dgm:cxn modelId="{A3C1A565-BF45-4BBB-A63C-FD041FD75F91}" type="presParOf" srcId="{FEA42F5C-AECD-49C4-8AB8-C5CF74C7C48E}" destId="{72795138-18B0-46AB-8C01-6F457A840DED}" srcOrd="1" destOrd="0" presId="urn:microsoft.com/office/officeart/2005/8/layout/hierarchy1"/>
    <dgm:cxn modelId="{6135DC59-B6A6-45BF-B826-21CFF09F0966}" type="presParOf" srcId="{99F7B96B-3474-4372-917B-70F03D973BF2}" destId="{C991924B-8F11-4859-952C-A50EE3A27A67}" srcOrd="2" destOrd="0" presId="urn:microsoft.com/office/officeart/2005/8/layout/hierarchy1"/>
    <dgm:cxn modelId="{5B2D9A88-1C3D-454C-954F-3ECFEBE4DA19}" type="presParOf" srcId="{99F7B96B-3474-4372-917B-70F03D973BF2}" destId="{94F6079A-CF5B-49E2-8109-FF7E6107D863}" srcOrd="3" destOrd="0" presId="urn:microsoft.com/office/officeart/2005/8/layout/hierarchy1"/>
    <dgm:cxn modelId="{FE0168E5-C0A5-4AF5-BBD8-AF4FE1B57889}" type="presParOf" srcId="{94F6079A-CF5B-49E2-8109-FF7E6107D863}" destId="{53BFAA0B-1835-409C-855E-9178BE4B7714}" srcOrd="0" destOrd="0" presId="urn:microsoft.com/office/officeart/2005/8/layout/hierarchy1"/>
    <dgm:cxn modelId="{7F371E05-8571-4A45-A6C3-C0ED85D6CEEB}" type="presParOf" srcId="{53BFAA0B-1835-409C-855E-9178BE4B7714}" destId="{AAD596BC-1955-4E47-9B5D-D6ED6A6BDD2C}" srcOrd="0" destOrd="0" presId="urn:microsoft.com/office/officeart/2005/8/layout/hierarchy1"/>
    <dgm:cxn modelId="{819C8FDE-3619-4496-95AC-08EAC4124900}" type="presParOf" srcId="{53BFAA0B-1835-409C-855E-9178BE4B7714}" destId="{BEA50756-DA08-4C23-840A-8CF6BB406289}" srcOrd="1" destOrd="0" presId="urn:microsoft.com/office/officeart/2005/8/layout/hierarchy1"/>
    <dgm:cxn modelId="{C994CDC4-C1A8-447D-B09F-86F74D029D93}" type="presParOf" srcId="{94F6079A-CF5B-49E2-8109-FF7E6107D863}" destId="{3138E727-05EC-45C8-929A-17AE4CA08551}" srcOrd="1" destOrd="0" presId="urn:microsoft.com/office/officeart/2005/8/layout/hierarchy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02CD27C-AED3-4036-A715-4F7B03D2EA9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1C8D1EB-4EA2-497C-8DAA-A5529AA70DB9}">
      <dgm:prSet phldrT="[Κείμενο]" custT="1"/>
      <dgm:spPr/>
      <dgm:t>
        <a:bodyPr/>
        <a:lstStyle/>
        <a:p>
          <a:r>
            <a:rPr lang="el-GR" sz="1400" dirty="0" smtClean="0"/>
            <a:t>Ανάλογα αν χρησιμοποιούνται μία ή περισσότερες χρωστικές </a:t>
          </a:r>
          <a:endParaRPr lang="el-GR" sz="1400" dirty="0"/>
        </a:p>
      </dgm:t>
    </dgm:pt>
    <dgm:pt modelId="{E5EF9A43-99F6-42C5-93B6-8BF2B9D05305}" type="parTrans" cxnId="{67D6AB43-FC77-4477-8379-C705FF5CAD8E}">
      <dgm:prSet/>
      <dgm:spPr/>
      <dgm:t>
        <a:bodyPr/>
        <a:lstStyle/>
        <a:p>
          <a:endParaRPr lang="el-GR"/>
        </a:p>
      </dgm:t>
    </dgm:pt>
    <dgm:pt modelId="{E1BF5D83-71B3-443E-B25B-9040428B11E6}" type="sibTrans" cxnId="{67D6AB43-FC77-4477-8379-C705FF5CAD8E}">
      <dgm:prSet/>
      <dgm:spPr/>
      <dgm:t>
        <a:bodyPr/>
        <a:lstStyle/>
        <a:p>
          <a:endParaRPr lang="el-GR"/>
        </a:p>
      </dgm:t>
    </dgm:pt>
    <dgm:pt modelId="{70230BD2-B685-4E9E-A9A1-7E1D736F7A88}">
      <dgm:prSet phldrT="[Κείμενο]" custT="1"/>
      <dgm:spPr/>
      <dgm:t>
        <a:bodyPr/>
        <a:lstStyle/>
        <a:p>
          <a:r>
            <a:rPr lang="el-GR" sz="1400" dirty="0" smtClean="0"/>
            <a:t>Απλές</a:t>
          </a:r>
          <a:endParaRPr lang="el-GR" sz="1400" dirty="0"/>
        </a:p>
      </dgm:t>
    </dgm:pt>
    <dgm:pt modelId="{293F1989-3868-47ED-879C-9F2CE23D4F4E}" type="parTrans" cxnId="{AAD4B55A-6EB4-4D5F-9A99-BA960E120FBD}">
      <dgm:prSet/>
      <dgm:spPr/>
      <dgm:t>
        <a:bodyPr/>
        <a:lstStyle/>
        <a:p>
          <a:endParaRPr lang="el-GR"/>
        </a:p>
      </dgm:t>
    </dgm:pt>
    <dgm:pt modelId="{78117211-C309-4309-B300-116A0FBC006D}" type="sibTrans" cxnId="{AAD4B55A-6EB4-4D5F-9A99-BA960E120FBD}">
      <dgm:prSet/>
      <dgm:spPr/>
      <dgm:t>
        <a:bodyPr/>
        <a:lstStyle/>
        <a:p>
          <a:endParaRPr lang="el-GR"/>
        </a:p>
      </dgm:t>
    </dgm:pt>
    <dgm:pt modelId="{D3F38592-69C9-4F76-8BF7-AB6300EE7042}">
      <dgm:prSet phldrT="[Κείμενο]" custT="1"/>
      <dgm:spPr/>
      <dgm:t>
        <a:bodyPr/>
        <a:lstStyle/>
        <a:p>
          <a:r>
            <a:rPr lang="el-GR" sz="1400" dirty="0" smtClean="0"/>
            <a:t>Σύνθετες</a:t>
          </a:r>
          <a:r>
            <a:rPr lang="el-GR" sz="3300" dirty="0" smtClean="0"/>
            <a:t> </a:t>
          </a:r>
          <a:endParaRPr lang="el-GR" sz="3300" dirty="0"/>
        </a:p>
      </dgm:t>
    </dgm:pt>
    <dgm:pt modelId="{71CF4394-92A5-4902-BA2B-78D68608846F}" type="parTrans" cxnId="{D86AD21B-2548-49ED-B928-BD22F2B8E84D}">
      <dgm:prSet/>
      <dgm:spPr/>
      <dgm:t>
        <a:bodyPr/>
        <a:lstStyle/>
        <a:p>
          <a:endParaRPr lang="el-GR"/>
        </a:p>
      </dgm:t>
    </dgm:pt>
    <dgm:pt modelId="{433FE569-9C72-4311-B011-C1470A150B66}" type="sibTrans" cxnId="{D86AD21B-2548-49ED-B928-BD22F2B8E84D}">
      <dgm:prSet/>
      <dgm:spPr/>
      <dgm:t>
        <a:bodyPr/>
        <a:lstStyle/>
        <a:p>
          <a:endParaRPr lang="el-GR"/>
        </a:p>
      </dgm:t>
    </dgm:pt>
    <dgm:pt modelId="{C99CC2B0-9451-42CC-AE4D-AE5ECDD58EDB}">
      <dgm:prSet phldrT="[Κείμενο]" custT="1"/>
      <dgm:spPr/>
      <dgm:t>
        <a:bodyPr/>
        <a:lstStyle/>
        <a:p>
          <a:r>
            <a:rPr lang="el-GR" sz="1400" dirty="0" smtClean="0"/>
            <a:t>Ανάλογα αν χρωματίζεται το αντικείμενο ή το υπόβαθρο </a:t>
          </a:r>
          <a:endParaRPr lang="el-GR" sz="1400" dirty="0"/>
        </a:p>
      </dgm:t>
    </dgm:pt>
    <dgm:pt modelId="{130C97DE-081C-4E74-A2BC-1BC52971F5E2}" type="parTrans" cxnId="{195B8450-99D0-4337-9451-CAF2BE441D69}">
      <dgm:prSet/>
      <dgm:spPr/>
      <dgm:t>
        <a:bodyPr/>
        <a:lstStyle/>
        <a:p>
          <a:endParaRPr lang="el-GR"/>
        </a:p>
      </dgm:t>
    </dgm:pt>
    <dgm:pt modelId="{033B94B4-EE2A-4025-A6BE-893F81A8A674}" type="sibTrans" cxnId="{195B8450-99D0-4337-9451-CAF2BE441D69}">
      <dgm:prSet/>
      <dgm:spPr/>
      <dgm:t>
        <a:bodyPr/>
        <a:lstStyle/>
        <a:p>
          <a:endParaRPr lang="el-GR"/>
        </a:p>
      </dgm:t>
    </dgm:pt>
    <dgm:pt modelId="{C9FAD0BC-AFDF-4146-8145-1D908340EDEC}">
      <dgm:prSet phldrT="[Κείμενο]" custT="1"/>
      <dgm:spPr/>
      <dgm:t>
        <a:bodyPr/>
        <a:lstStyle/>
        <a:p>
          <a:r>
            <a:rPr lang="el-GR" sz="1400" dirty="0" smtClean="0"/>
            <a:t>Θετικές </a:t>
          </a:r>
          <a:endParaRPr lang="el-GR" sz="1400" dirty="0"/>
        </a:p>
      </dgm:t>
    </dgm:pt>
    <dgm:pt modelId="{76DB3D69-BAC9-487C-BD1C-09594A78FDE2}" type="parTrans" cxnId="{C2F40422-6AC0-41A5-8A67-F2D91EC9F0EB}">
      <dgm:prSet/>
      <dgm:spPr/>
      <dgm:t>
        <a:bodyPr/>
        <a:lstStyle/>
        <a:p>
          <a:endParaRPr lang="el-GR"/>
        </a:p>
      </dgm:t>
    </dgm:pt>
    <dgm:pt modelId="{CD71E04B-F786-468D-A0B8-D7DE6F458086}" type="sibTrans" cxnId="{C2F40422-6AC0-41A5-8A67-F2D91EC9F0EB}">
      <dgm:prSet/>
      <dgm:spPr/>
      <dgm:t>
        <a:bodyPr/>
        <a:lstStyle/>
        <a:p>
          <a:endParaRPr lang="el-GR"/>
        </a:p>
      </dgm:t>
    </dgm:pt>
    <dgm:pt modelId="{204D7D3E-EF60-4CBD-BDA6-D46EA1AAA816}">
      <dgm:prSet phldrT="[Κείμενο]" custT="1"/>
      <dgm:spPr/>
      <dgm:t>
        <a:bodyPr/>
        <a:lstStyle/>
        <a:p>
          <a:r>
            <a:rPr lang="el-GR" sz="1400" dirty="0" smtClean="0"/>
            <a:t>Αρνητικές </a:t>
          </a:r>
          <a:endParaRPr lang="el-GR" sz="1400" dirty="0"/>
        </a:p>
      </dgm:t>
    </dgm:pt>
    <dgm:pt modelId="{E3E0E90A-F6DC-40EA-9349-0D6D95593C18}" type="parTrans" cxnId="{8653E34C-A951-4929-8E35-A7132184C7E5}">
      <dgm:prSet/>
      <dgm:spPr/>
      <dgm:t>
        <a:bodyPr/>
        <a:lstStyle/>
        <a:p>
          <a:endParaRPr lang="el-GR"/>
        </a:p>
      </dgm:t>
    </dgm:pt>
    <dgm:pt modelId="{DD601C26-9880-456C-A1B7-56B60093B349}" type="sibTrans" cxnId="{8653E34C-A951-4929-8E35-A7132184C7E5}">
      <dgm:prSet/>
      <dgm:spPr/>
      <dgm:t>
        <a:bodyPr/>
        <a:lstStyle/>
        <a:p>
          <a:endParaRPr lang="el-GR"/>
        </a:p>
      </dgm:t>
    </dgm:pt>
    <dgm:pt modelId="{FA5481FE-76BA-443E-843C-AADF8ACEC7D6}" type="pres">
      <dgm:prSet presAssocID="{802CD27C-AED3-4036-A715-4F7B03D2EA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51D8701-1DD0-4442-BE9D-B75BE56943D9}" type="pres">
      <dgm:prSet presAssocID="{91C8D1EB-4EA2-497C-8DAA-A5529AA70DB9}" presName="root" presStyleCnt="0"/>
      <dgm:spPr/>
    </dgm:pt>
    <dgm:pt modelId="{6202F7A3-D564-492B-839F-67E6F5562BC9}" type="pres">
      <dgm:prSet presAssocID="{91C8D1EB-4EA2-497C-8DAA-A5529AA70DB9}" presName="rootComposite" presStyleCnt="0"/>
      <dgm:spPr/>
    </dgm:pt>
    <dgm:pt modelId="{EFC46B3F-E73E-4FB4-BB09-BE66230F16E6}" type="pres">
      <dgm:prSet presAssocID="{91C8D1EB-4EA2-497C-8DAA-A5529AA70DB9}" presName="rootText" presStyleLbl="node1" presStyleIdx="0" presStyleCnt="2"/>
      <dgm:spPr/>
      <dgm:t>
        <a:bodyPr/>
        <a:lstStyle/>
        <a:p>
          <a:endParaRPr lang="el-GR"/>
        </a:p>
      </dgm:t>
    </dgm:pt>
    <dgm:pt modelId="{C0AB2DCE-637E-4BB4-A7BA-26B4EAE75E1C}" type="pres">
      <dgm:prSet presAssocID="{91C8D1EB-4EA2-497C-8DAA-A5529AA70DB9}" presName="rootConnector" presStyleLbl="node1" presStyleIdx="0" presStyleCnt="2"/>
      <dgm:spPr/>
      <dgm:t>
        <a:bodyPr/>
        <a:lstStyle/>
        <a:p>
          <a:endParaRPr lang="el-GR"/>
        </a:p>
      </dgm:t>
    </dgm:pt>
    <dgm:pt modelId="{F4559BFF-EE72-4D06-9DC3-CA5D5DA2E89C}" type="pres">
      <dgm:prSet presAssocID="{91C8D1EB-4EA2-497C-8DAA-A5529AA70DB9}" presName="childShape" presStyleCnt="0"/>
      <dgm:spPr/>
    </dgm:pt>
    <dgm:pt modelId="{680BBD63-0E19-4C3B-8594-17FD5E3AC143}" type="pres">
      <dgm:prSet presAssocID="{293F1989-3868-47ED-879C-9F2CE23D4F4E}" presName="Name13" presStyleLbl="parChTrans1D2" presStyleIdx="0" presStyleCnt="4"/>
      <dgm:spPr/>
      <dgm:t>
        <a:bodyPr/>
        <a:lstStyle/>
        <a:p>
          <a:endParaRPr lang="el-GR"/>
        </a:p>
      </dgm:t>
    </dgm:pt>
    <dgm:pt modelId="{5D2ED4BE-957B-41C0-80D1-6EFE4828A156}" type="pres">
      <dgm:prSet presAssocID="{70230BD2-B685-4E9E-A9A1-7E1D736F7A8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F32A09-A6CC-458E-9E19-73C030F5B16E}" type="pres">
      <dgm:prSet presAssocID="{71CF4394-92A5-4902-BA2B-78D68608846F}" presName="Name13" presStyleLbl="parChTrans1D2" presStyleIdx="1" presStyleCnt="4"/>
      <dgm:spPr/>
      <dgm:t>
        <a:bodyPr/>
        <a:lstStyle/>
        <a:p>
          <a:endParaRPr lang="el-GR"/>
        </a:p>
      </dgm:t>
    </dgm:pt>
    <dgm:pt modelId="{565DF21A-F91B-4FA7-9201-B0CD8A7EA0B0}" type="pres">
      <dgm:prSet presAssocID="{D3F38592-69C9-4F76-8BF7-AB6300EE704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F942C1-B219-4FEF-B847-2087B05DA043}" type="pres">
      <dgm:prSet presAssocID="{C99CC2B0-9451-42CC-AE4D-AE5ECDD58EDB}" presName="root" presStyleCnt="0"/>
      <dgm:spPr/>
    </dgm:pt>
    <dgm:pt modelId="{916018A6-2457-4A7B-89D9-D8DA4FB69B42}" type="pres">
      <dgm:prSet presAssocID="{C99CC2B0-9451-42CC-AE4D-AE5ECDD58EDB}" presName="rootComposite" presStyleCnt="0"/>
      <dgm:spPr/>
    </dgm:pt>
    <dgm:pt modelId="{DBEA7A4D-C5DE-479D-AE52-06FBC69C1643}" type="pres">
      <dgm:prSet presAssocID="{C99CC2B0-9451-42CC-AE4D-AE5ECDD58EDB}" presName="rootText" presStyleLbl="node1" presStyleIdx="1" presStyleCnt="2"/>
      <dgm:spPr/>
      <dgm:t>
        <a:bodyPr/>
        <a:lstStyle/>
        <a:p>
          <a:endParaRPr lang="el-GR"/>
        </a:p>
      </dgm:t>
    </dgm:pt>
    <dgm:pt modelId="{7550A7C1-F332-40C4-A405-BBA96EB6F825}" type="pres">
      <dgm:prSet presAssocID="{C99CC2B0-9451-42CC-AE4D-AE5ECDD58EDB}" presName="rootConnector" presStyleLbl="node1" presStyleIdx="1" presStyleCnt="2"/>
      <dgm:spPr/>
      <dgm:t>
        <a:bodyPr/>
        <a:lstStyle/>
        <a:p>
          <a:endParaRPr lang="el-GR"/>
        </a:p>
      </dgm:t>
    </dgm:pt>
    <dgm:pt modelId="{A429B465-6DF8-4F51-9194-0B3B42F09D13}" type="pres">
      <dgm:prSet presAssocID="{C99CC2B0-9451-42CC-AE4D-AE5ECDD58EDB}" presName="childShape" presStyleCnt="0"/>
      <dgm:spPr/>
    </dgm:pt>
    <dgm:pt modelId="{3283AFDB-17C4-4ACB-AF87-5DAA75848608}" type="pres">
      <dgm:prSet presAssocID="{76DB3D69-BAC9-487C-BD1C-09594A78FDE2}" presName="Name13" presStyleLbl="parChTrans1D2" presStyleIdx="2" presStyleCnt="4"/>
      <dgm:spPr/>
      <dgm:t>
        <a:bodyPr/>
        <a:lstStyle/>
        <a:p>
          <a:endParaRPr lang="el-GR"/>
        </a:p>
      </dgm:t>
    </dgm:pt>
    <dgm:pt modelId="{62C85ADB-8513-4A49-89A4-9A4A11D74278}" type="pres">
      <dgm:prSet presAssocID="{C9FAD0BC-AFDF-4146-8145-1D908340EDE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1D3C9E-7821-435D-AFEE-DAF28E77CC18}" type="pres">
      <dgm:prSet presAssocID="{E3E0E90A-F6DC-40EA-9349-0D6D95593C18}" presName="Name13" presStyleLbl="parChTrans1D2" presStyleIdx="3" presStyleCnt="4"/>
      <dgm:spPr/>
      <dgm:t>
        <a:bodyPr/>
        <a:lstStyle/>
        <a:p>
          <a:endParaRPr lang="el-GR"/>
        </a:p>
      </dgm:t>
    </dgm:pt>
    <dgm:pt modelId="{B2968C17-B0F8-4FBD-8644-22F83814E55F}" type="pres">
      <dgm:prSet presAssocID="{204D7D3E-EF60-4CBD-BDA6-D46EA1AAA81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EF8EAD-49B6-4183-A2FB-CB322112AEE6}" type="presOf" srcId="{C9FAD0BC-AFDF-4146-8145-1D908340EDEC}" destId="{62C85ADB-8513-4A49-89A4-9A4A11D74278}" srcOrd="0" destOrd="0" presId="urn:microsoft.com/office/officeart/2005/8/layout/hierarchy3"/>
    <dgm:cxn modelId="{05C3971C-A89B-4BEC-AA5A-0CD7401579C8}" type="presOf" srcId="{D3F38592-69C9-4F76-8BF7-AB6300EE7042}" destId="{565DF21A-F91B-4FA7-9201-B0CD8A7EA0B0}" srcOrd="0" destOrd="0" presId="urn:microsoft.com/office/officeart/2005/8/layout/hierarchy3"/>
    <dgm:cxn modelId="{07911B33-5AB4-4EDF-B546-B20765397EA4}" type="presOf" srcId="{E3E0E90A-F6DC-40EA-9349-0D6D95593C18}" destId="{891D3C9E-7821-435D-AFEE-DAF28E77CC18}" srcOrd="0" destOrd="0" presId="urn:microsoft.com/office/officeart/2005/8/layout/hierarchy3"/>
    <dgm:cxn modelId="{F928852D-E1CC-46C2-AEF2-DD2244D8C9AD}" type="presOf" srcId="{802CD27C-AED3-4036-A715-4F7B03D2EA9B}" destId="{FA5481FE-76BA-443E-843C-AADF8ACEC7D6}" srcOrd="0" destOrd="0" presId="urn:microsoft.com/office/officeart/2005/8/layout/hierarchy3"/>
    <dgm:cxn modelId="{E8B22DC3-BF7B-432C-960C-C0A9E1B5EE47}" type="presOf" srcId="{293F1989-3868-47ED-879C-9F2CE23D4F4E}" destId="{680BBD63-0E19-4C3B-8594-17FD5E3AC143}" srcOrd="0" destOrd="0" presId="urn:microsoft.com/office/officeart/2005/8/layout/hierarchy3"/>
    <dgm:cxn modelId="{67D6AB43-FC77-4477-8379-C705FF5CAD8E}" srcId="{802CD27C-AED3-4036-A715-4F7B03D2EA9B}" destId="{91C8D1EB-4EA2-497C-8DAA-A5529AA70DB9}" srcOrd="0" destOrd="0" parTransId="{E5EF9A43-99F6-42C5-93B6-8BF2B9D05305}" sibTransId="{E1BF5D83-71B3-443E-B25B-9040428B11E6}"/>
    <dgm:cxn modelId="{E854AABE-24B2-4553-AFF4-6ACFCF8CFC48}" type="presOf" srcId="{C99CC2B0-9451-42CC-AE4D-AE5ECDD58EDB}" destId="{7550A7C1-F332-40C4-A405-BBA96EB6F825}" srcOrd="1" destOrd="0" presId="urn:microsoft.com/office/officeart/2005/8/layout/hierarchy3"/>
    <dgm:cxn modelId="{66B69E35-D488-4612-ADA7-799FC58C9BF3}" type="presOf" srcId="{76DB3D69-BAC9-487C-BD1C-09594A78FDE2}" destId="{3283AFDB-17C4-4ACB-AF87-5DAA75848608}" srcOrd="0" destOrd="0" presId="urn:microsoft.com/office/officeart/2005/8/layout/hierarchy3"/>
    <dgm:cxn modelId="{623EFC43-D492-4E54-A8D1-0FD2DF280141}" type="presOf" srcId="{91C8D1EB-4EA2-497C-8DAA-A5529AA70DB9}" destId="{EFC46B3F-E73E-4FB4-BB09-BE66230F16E6}" srcOrd="0" destOrd="0" presId="urn:microsoft.com/office/officeart/2005/8/layout/hierarchy3"/>
    <dgm:cxn modelId="{C2F40422-6AC0-41A5-8A67-F2D91EC9F0EB}" srcId="{C99CC2B0-9451-42CC-AE4D-AE5ECDD58EDB}" destId="{C9FAD0BC-AFDF-4146-8145-1D908340EDEC}" srcOrd="0" destOrd="0" parTransId="{76DB3D69-BAC9-487C-BD1C-09594A78FDE2}" sibTransId="{CD71E04B-F786-468D-A0B8-D7DE6F458086}"/>
    <dgm:cxn modelId="{7EABAAA4-4162-4A63-81D0-C7922CC15427}" type="presOf" srcId="{C99CC2B0-9451-42CC-AE4D-AE5ECDD58EDB}" destId="{DBEA7A4D-C5DE-479D-AE52-06FBC69C1643}" srcOrd="0" destOrd="0" presId="urn:microsoft.com/office/officeart/2005/8/layout/hierarchy3"/>
    <dgm:cxn modelId="{D86AD21B-2548-49ED-B928-BD22F2B8E84D}" srcId="{91C8D1EB-4EA2-497C-8DAA-A5529AA70DB9}" destId="{D3F38592-69C9-4F76-8BF7-AB6300EE7042}" srcOrd="1" destOrd="0" parTransId="{71CF4394-92A5-4902-BA2B-78D68608846F}" sibTransId="{433FE569-9C72-4311-B011-C1470A150B66}"/>
    <dgm:cxn modelId="{AAD4B55A-6EB4-4D5F-9A99-BA960E120FBD}" srcId="{91C8D1EB-4EA2-497C-8DAA-A5529AA70DB9}" destId="{70230BD2-B685-4E9E-A9A1-7E1D736F7A88}" srcOrd="0" destOrd="0" parTransId="{293F1989-3868-47ED-879C-9F2CE23D4F4E}" sibTransId="{78117211-C309-4309-B300-116A0FBC006D}"/>
    <dgm:cxn modelId="{C151D647-D4A5-474B-893E-07CADD5D5129}" type="presOf" srcId="{204D7D3E-EF60-4CBD-BDA6-D46EA1AAA816}" destId="{B2968C17-B0F8-4FBD-8644-22F83814E55F}" srcOrd="0" destOrd="0" presId="urn:microsoft.com/office/officeart/2005/8/layout/hierarchy3"/>
    <dgm:cxn modelId="{50AD2261-1F0E-4AC3-833D-8A4D113279C6}" type="presOf" srcId="{91C8D1EB-4EA2-497C-8DAA-A5529AA70DB9}" destId="{C0AB2DCE-637E-4BB4-A7BA-26B4EAE75E1C}" srcOrd="1" destOrd="0" presId="urn:microsoft.com/office/officeart/2005/8/layout/hierarchy3"/>
    <dgm:cxn modelId="{195B8450-99D0-4337-9451-CAF2BE441D69}" srcId="{802CD27C-AED3-4036-A715-4F7B03D2EA9B}" destId="{C99CC2B0-9451-42CC-AE4D-AE5ECDD58EDB}" srcOrd="1" destOrd="0" parTransId="{130C97DE-081C-4E74-A2BC-1BC52971F5E2}" sibTransId="{033B94B4-EE2A-4025-A6BE-893F81A8A674}"/>
    <dgm:cxn modelId="{5F73136F-5B9D-42F0-8824-322CD9FEFBA3}" type="presOf" srcId="{70230BD2-B685-4E9E-A9A1-7E1D736F7A88}" destId="{5D2ED4BE-957B-41C0-80D1-6EFE4828A156}" srcOrd="0" destOrd="0" presId="urn:microsoft.com/office/officeart/2005/8/layout/hierarchy3"/>
    <dgm:cxn modelId="{C9D16580-9FE3-49A5-88FD-F3B4DC14DAF2}" type="presOf" srcId="{71CF4394-92A5-4902-BA2B-78D68608846F}" destId="{57F32A09-A6CC-458E-9E19-73C030F5B16E}" srcOrd="0" destOrd="0" presId="urn:microsoft.com/office/officeart/2005/8/layout/hierarchy3"/>
    <dgm:cxn modelId="{8653E34C-A951-4929-8E35-A7132184C7E5}" srcId="{C99CC2B0-9451-42CC-AE4D-AE5ECDD58EDB}" destId="{204D7D3E-EF60-4CBD-BDA6-D46EA1AAA816}" srcOrd="1" destOrd="0" parTransId="{E3E0E90A-F6DC-40EA-9349-0D6D95593C18}" sibTransId="{DD601C26-9880-456C-A1B7-56B60093B349}"/>
    <dgm:cxn modelId="{75EA7639-5A27-4545-91D8-D8B72BA959F1}" type="presParOf" srcId="{FA5481FE-76BA-443E-843C-AADF8ACEC7D6}" destId="{751D8701-1DD0-4442-BE9D-B75BE56943D9}" srcOrd="0" destOrd="0" presId="urn:microsoft.com/office/officeart/2005/8/layout/hierarchy3"/>
    <dgm:cxn modelId="{D28FCFC3-7CBF-45B5-85DD-594314673BC5}" type="presParOf" srcId="{751D8701-1DD0-4442-BE9D-B75BE56943D9}" destId="{6202F7A3-D564-492B-839F-67E6F5562BC9}" srcOrd="0" destOrd="0" presId="urn:microsoft.com/office/officeart/2005/8/layout/hierarchy3"/>
    <dgm:cxn modelId="{AFBB8B1E-A89A-413D-8587-EAA6EBAE0109}" type="presParOf" srcId="{6202F7A3-D564-492B-839F-67E6F5562BC9}" destId="{EFC46B3F-E73E-4FB4-BB09-BE66230F16E6}" srcOrd="0" destOrd="0" presId="urn:microsoft.com/office/officeart/2005/8/layout/hierarchy3"/>
    <dgm:cxn modelId="{78616336-81CB-4554-AE63-61EE45B85AA2}" type="presParOf" srcId="{6202F7A3-D564-492B-839F-67E6F5562BC9}" destId="{C0AB2DCE-637E-4BB4-A7BA-26B4EAE75E1C}" srcOrd="1" destOrd="0" presId="urn:microsoft.com/office/officeart/2005/8/layout/hierarchy3"/>
    <dgm:cxn modelId="{0C55890F-4003-4E7F-86B7-326AC592979D}" type="presParOf" srcId="{751D8701-1DD0-4442-BE9D-B75BE56943D9}" destId="{F4559BFF-EE72-4D06-9DC3-CA5D5DA2E89C}" srcOrd="1" destOrd="0" presId="urn:microsoft.com/office/officeart/2005/8/layout/hierarchy3"/>
    <dgm:cxn modelId="{6B3ED964-B753-45B5-8910-909C2C662576}" type="presParOf" srcId="{F4559BFF-EE72-4D06-9DC3-CA5D5DA2E89C}" destId="{680BBD63-0E19-4C3B-8594-17FD5E3AC143}" srcOrd="0" destOrd="0" presId="urn:microsoft.com/office/officeart/2005/8/layout/hierarchy3"/>
    <dgm:cxn modelId="{41752C08-A41A-4657-8AF2-C9C42ADA71DF}" type="presParOf" srcId="{F4559BFF-EE72-4D06-9DC3-CA5D5DA2E89C}" destId="{5D2ED4BE-957B-41C0-80D1-6EFE4828A156}" srcOrd="1" destOrd="0" presId="urn:microsoft.com/office/officeart/2005/8/layout/hierarchy3"/>
    <dgm:cxn modelId="{5550E487-2504-4D7A-81A2-209A8B79CDEB}" type="presParOf" srcId="{F4559BFF-EE72-4D06-9DC3-CA5D5DA2E89C}" destId="{57F32A09-A6CC-458E-9E19-73C030F5B16E}" srcOrd="2" destOrd="0" presId="urn:microsoft.com/office/officeart/2005/8/layout/hierarchy3"/>
    <dgm:cxn modelId="{FA5E73CF-6CDF-4BDA-BB69-E27BC2B3A08A}" type="presParOf" srcId="{F4559BFF-EE72-4D06-9DC3-CA5D5DA2E89C}" destId="{565DF21A-F91B-4FA7-9201-B0CD8A7EA0B0}" srcOrd="3" destOrd="0" presId="urn:microsoft.com/office/officeart/2005/8/layout/hierarchy3"/>
    <dgm:cxn modelId="{E3DCCBD2-617A-4FCA-8695-BE2BD0DBFEC7}" type="presParOf" srcId="{FA5481FE-76BA-443E-843C-AADF8ACEC7D6}" destId="{19F942C1-B219-4FEF-B847-2087B05DA043}" srcOrd="1" destOrd="0" presId="urn:microsoft.com/office/officeart/2005/8/layout/hierarchy3"/>
    <dgm:cxn modelId="{40BD8F95-074A-4B5C-938C-1DE8CE424391}" type="presParOf" srcId="{19F942C1-B219-4FEF-B847-2087B05DA043}" destId="{916018A6-2457-4A7B-89D9-D8DA4FB69B42}" srcOrd="0" destOrd="0" presId="urn:microsoft.com/office/officeart/2005/8/layout/hierarchy3"/>
    <dgm:cxn modelId="{7E71DE42-B671-4BA1-A2D3-7D46DDD6555E}" type="presParOf" srcId="{916018A6-2457-4A7B-89D9-D8DA4FB69B42}" destId="{DBEA7A4D-C5DE-479D-AE52-06FBC69C1643}" srcOrd="0" destOrd="0" presId="urn:microsoft.com/office/officeart/2005/8/layout/hierarchy3"/>
    <dgm:cxn modelId="{90AD2A64-0648-439F-9EAD-C4A7AFFF03ED}" type="presParOf" srcId="{916018A6-2457-4A7B-89D9-D8DA4FB69B42}" destId="{7550A7C1-F332-40C4-A405-BBA96EB6F825}" srcOrd="1" destOrd="0" presId="urn:microsoft.com/office/officeart/2005/8/layout/hierarchy3"/>
    <dgm:cxn modelId="{66E68989-C240-4AA2-BD10-408E0A33A39F}" type="presParOf" srcId="{19F942C1-B219-4FEF-B847-2087B05DA043}" destId="{A429B465-6DF8-4F51-9194-0B3B42F09D13}" srcOrd="1" destOrd="0" presId="urn:microsoft.com/office/officeart/2005/8/layout/hierarchy3"/>
    <dgm:cxn modelId="{FC843CD7-B982-4A5F-9CF4-6C0C024F73A9}" type="presParOf" srcId="{A429B465-6DF8-4F51-9194-0B3B42F09D13}" destId="{3283AFDB-17C4-4ACB-AF87-5DAA75848608}" srcOrd="0" destOrd="0" presId="urn:microsoft.com/office/officeart/2005/8/layout/hierarchy3"/>
    <dgm:cxn modelId="{E77416C7-4B59-4610-92EB-FFDA00CCC28B}" type="presParOf" srcId="{A429B465-6DF8-4F51-9194-0B3B42F09D13}" destId="{62C85ADB-8513-4A49-89A4-9A4A11D74278}" srcOrd="1" destOrd="0" presId="urn:microsoft.com/office/officeart/2005/8/layout/hierarchy3"/>
    <dgm:cxn modelId="{16341AD7-12DF-41F2-98F7-219A207FD656}" type="presParOf" srcId="{A429B465-6DF8-4F51-9194-0B3B42F09D13}" destId="{891D3C9E-7821-435D-AFEE-DAF28E77CC18}" srcOrd="2" destOrd="0" presId="urn:microsoft.com/office/officeart/2005/8/layout/hierarchy3"/>
    <dgm:cxn modelId="{CE9668A4-C0E1-40EC-B147-90B228D192ED}" type="presParOf" srcId="{A429B465-6DF8-4F51-9194-0B3B42F09D13}" destId="{B2968C17-B0F8-4FBD-8644-22F83814E55F}" srcOrd="3" destOrd="0" presId="urn:microsoft.com/office/officeart/2005/8/layout/hierarchy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66C3EC-7FC4-416B-8F49-B7A2398504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8071B58-10C3-4BAD-8BD8-0616D2B1DD73}">
      <dgm:prSet phldrT="[Κείμενο]" custT="1"/>
      <dgm:spPr/>
      <dgm:t>
        <a:bodyPr/>
        <a:lstStyle/>
        <a:p>
          <a:r>
            <a:rPr lang="el-GR" sz="1400" dirty="0" smtClean="0"/>
            <a:t>Σε αντικειμενοφόρο πλάκα τοποθετείται μία σταγόνα νερού ή φυσιολογικού ορού</a:t>
          </a:r>
          <a:endParaRPr lang="el-GR" sz="1400" dirty="0"/>
        </a:p>
      </dgm:t>
    </dgm:pt>
    <dgm:pt modelId="{55A02FD9-932A-4D29-9503-F8717DD35692}" type="parTrans" cxnId="{C56CE883-2E1B-4AFD-A697-3AE7268FB961}">
      <dgm:prSet/>
      <dgm:spPr/>
      <dgm:t>
        <a:bodyPr/>
        <a:lstStyle/>
        <a:p>
          <a:endParaRPr lang="el-GR"/>
        </a:p>
      </dgm:t>
    </dgm:pt>
    <dgm:pt modelId="{FED0AA4B-C3BE-4E2C-99F1-DD17EF381967}" type="sibTrans" cxnId="{C56CE883-2E1B-4AFD-A697-3AE7268FB961}">
      <dgm:prSet/>
      <dgm:spPr/>
      <dgm:t>
        <a:bodyPr/>
        <a:lstStyle/>
        <a:p>
          <a:endParaRPr lang="el-GR"/>
        </a:p>
      </dgm:t>
    </dgm:pt>
    <dgm:pt modelId="{20A13AA7-7D60-4148-B902-059F03EECAC1}">
      <dgm:prSet phldrT="[Κείμενο]" custT="1"/>
      <dgm:spPr/>
      <dgm:t>
        <a:bodyPr/>
        <a:lstStyle/>
        <a:p>
          <a:r>
            <a:rPr lang="el-GR" sz="1400" dirty="0" smtClean="0"/>
            <a:t>Τοποθέτηση του βιολογικού υλικού και ανάμειξη με το υγρό</a:t>
          </a:r>
          <a:endParaRPr lang="el-GR" sz="1400" dirty="0"/>
        </a:p>
      </dgm:t>
    </dgm:pt>
    <dgm:pt modelId="{DEA0948F-39F0-42DC-B5DA-0CBEDF14CF04}" type="parTrans" cxnId="{4C8BBE31-A1D4-4E44-BD64-33804CF0C5E2}">
      <dgm:prSet/>
      <dgm:spPr/>
      <dgm:t>
        <a:bodyPr/>
        <a:lstStyle/>
        <a:p>
          <a:endParaRPr lang="el-GR"/>
        </a:p>
      </dgm:t>
    </dgm:pt>
    <dgm:pt modelId="{97834E71-FE97-44CD-A64E-5D7CE84E9A05}" type="sibTrans" cxnId="{4C8BBE31-A1D4-4E44-BD64-33804CF0C5E2}">
      <dgm:prSet/>
      <dgm:spPr/>
      <dgm:t>
        <a:bodyPr/>
        <a:lstStyle/>
        <a:p>
          <a:endParaRPr lang="el-GR"/>
        </a:p>
      </dgm:t>
    </dgm:pt>
    <dgm:pt modelId="{B908706C-CEA2-4ECC-8366-1A9535039556}">
      <dgm:prSet phldrT="[Κείμενο]" custT="1"/>
      <dgm:spPr/>
      <dgm:t>
        <a:bodyPr/>
        <a:lstStyle/>
        <a:p>
          <a:r>
            <a:rPr lang="el-GR" sz="1400" dirty="0" smtClean="0"/>
            <a:t>Κάλυψη του υλικού με καλυπτρίδα </a:t>
          </a:r>
          <a:endParaRPr lang="el-GR" sz="1400" dirty="0"/>
        </a:p>
      </dgm:t>
    </dgm:pt>
    <dgm:pt modelId="{BBD4D4C4-687C-4903-9F89-A5B8D1D8B0F5}" type="parTrans" cxnId="{3C326A91-3A66-47A1-BFF8-905955B8F3E6}">
      <dgm:prSet/>
      <dgm:spPr/>
      <dgm:t>
        <a:bodyPr/>
        <a:lstStyle/>
        <a:p>
          <a:endParaRPr lang="el-GR"/>
        </a:p>
      </dgm:t>
    </dgm:pt>
    <dgm:pt modelId="{15C896B3-452A-40A2-BE12-D078CF706528}" type="sibTrans" cxnId="{3C326A91-3A66-47A1-BFF8-905955B8F3E6}">
      <dgm:prSet/>
      <dgm:spPr/>
      <dgm:t>
        <a:bodyPr/>
        <a:lstStyle/>
        <a:p>
          <a:endParaRPr lang="el-GR"/>
        </a:p>
      </dgm:t>
    </dgm:pt>
    <dgm:pt modelId="{C47561AE-F533-4A43-B0F2-5A06399F6C2B}" type="pres">
      <dgm:prSet presAssocID="{3D66C3EC-7FC4-416B-8F49-B7A2398504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B5DA29-968A-46C7-ACD1-277F462967E4}" type="pres">
      <dgm:prSet presAssocID="{F8071B58-10C3-4BAD-8BD8-0616D2B1D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EB0318-7701-40C8-BE19-E05D5BE85B14}" type="pres">
      <dgm:prSet presAssocID="{FED0AA4B-C3BE-4E2C-99F1-DD17EF381967}" presName="sibTrans" presStyleLbl="sibTrans2D1" presStyleIdx="0" presStyleCnt="2"/>
      <dgm:spPr/>
      <dgm:t>
        <a:bodyPr/>
        <a:lstStyle/>
        <a:p>
          <a:endParaRPr lang="el-GR"/>
        </a:p>
      </dgm:t>
    </dgm:pt>
    <dgm:pt modelId="{59635F5F-07F0-4808-8790-81BE4F6DCA6F}" type="pres">
      <dgm:prSet presAssocID="{FED0AA4B-C3BE-4E2C-99F1-DD17EF381967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1D20F0F0-8595-424E-94EC-FF728D8C85FD}" type="pres">
      <dgm:prSet presAssocID="{20A13AA7-7D60-4148-B902-059F03EECA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8EA0CD-F4A1-4534-BB6C-C012FF3325DA}" type="pres">
      <dgm:prSet presAssocID="{97834E71-FE97-44CD-A64E-5D7CE84E9A05}" presName="sibTrans" presStyleLbl="sibTrans2D1" presStyleIdx="1" presStyleCnt="2"/>
      <dgm:spPr/>
      <dgm:t>
        <a:bodyPr/>
        <a:lstStyle/>
        <a:p>
          <a:endParaRPr lang="el-GR"/>
        </a:p>
      </dgm:t>
    </dgm:pt>
    <dgm:pt modelId="{4B1E609C-4842-469B-81C4-A9C13C878440}" type="pres">
      <dgm:prSet presAssocID="{97834E71-FE97-44CD-A64E-5D7CE84E9A05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56610289-D682-4BEB-B560-A15CBE4E3BBC}" type="pres">
      <dgm:prSet presAssocID="{B908706C-CEA2-4ECC-8366-1A95350395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AE6CBC-B4CA-455D-9EC4-2CD1E2A3AFFB}" type="presOf" srcId="{97834E71-FE97-44CD-A64E-5D7CE84E9A05}" destId="{4B1E609C-4842-469B-81C4-A9C13C878440}" srcOrd="1" destOrd="0" presId="urn:microsoft.com/office/officeart/2005/8/layout/process1"/>
    <dgm:cxn modelId="{3C326A91-3A66-47A1-BFF8-905955B8F3E6}" srcId="{3D66C3EC-7FC4-416B-8F49-B7A2398504B1}" destId="{B908706C-CEA2-4ECC-8366-1A9535039556}" srcOrd="2" destOrd="0" parTransId="{BBD4D4C4-687C-4903-9F89-A5B8D1D8B0F5}" sibTransId="{15C896B3-452A-40A2-BE12-D078CF706528}"/>
    <dgm:cxn modelId="{88760798-5D40-42EE-9945-98C3AE2EEF55}" type="presOf" srcId="{F8071B58-10C3-4BAD-8BD8-0616D2B1DD73}" destId="{A9B5DA29-968A-46C7-ACD1-277F462967E4}" srcOrd="0" destOrd="0" presId="urn:microsoft.com/office/officeart/2005/8/layout/process1"/>
    <dgm:cxn modelId="{C278A6A1-A0C6-48DC-905F-E0C35B110BF6}" type="presOf" srcId="{B908706C-CEA2-4ECC-8366-1A9535039556}" destId="{56610289-D682-4BEB-B560-A15CBE4E3BBC}" srcOrd="0" destOrd="0" presId="urn:microsoft.com/office/officeart/2005/8/layout/process1"/>
    <dgm:cxn modelId="{809B657A-E237-4463-B6AF-D8B477AA01CD}" type="presOf" srcId="{FED0AA4B-C3BE-4E2C-99F1-DD17EF381967}" destId="{63EB0318-7701-40C8-BE19-E05D5BE85B14}" srcOrd="0" destOrd="0" presId="urn:microsoft.com/office/officeart/2005/8/layout/process1"/>
    <dgm:cxn modelId="{C56CE883-2E1B-4AFD-A697-3AE7268FB961}" srcId="{3D66C3EC-7FC4-416B-8F49-B7A2398504B1}" destId="{F8071B58-10C3-4BAD-8BD8-0616D2B1DD73}" srcOrd="0" destOrd="0" parTransId="{55A02FD9-932A-4D29-9503-F8717DD35692}" sibTransId="{FED0AA4B-C3BE-4E2C-99F1-DD17EF381967}"/>
    <dgm:cxn modelId="{4C8BBE31-A1D4-4E44-BD64-33804CF0C5E2}" srcId="{3D66C3EC-7FC4-416B-8F49-B7A2398504B1}" destId="{20A13AA7-7D60-4148-B902-059F03EECAC1}" srcOrd="1" destOrd="0" parTransId="{DEA0948F-39F0-42DC-B5DA-0CBEDF14CF04}" sibTransId="{97834E71-FE97-44CD-A64E-5D7CE84E9A05}"/>
    <dgm:cxn modelId="{B6C64116-5CA8-4F90-BE75-C047CC339050}" type="presOf" srcId="{FED0AA4B-C3BE-4E2C-99F1-DD17EF381967}" destId="{59635F5F-07F0-4808-8790-81BE4F6DCA6F}" srcOrd="1" destOrd="0" presId="urn:microsoft.com/office/officeart/2005/8/layout/process1"/>
    <dgm:cxn modelId="{9F3B7709-BA94-4971-96A5-62FDDBE4918E}" type="presOf" srcId="{20A13AA7-7D60-4148-B902-059F03EECAC1}" destId="{1D20F0F0-8595-424E-94EC-FF728D8C85FD}" srcOrd="0" destOrd="0" presId="urn:microsoft.com/office/officeart/2005/8/layout/process1"/>
    <dgm:cxn modelId="{A211659B-F97A-4E00-BF55-BC414EC06085}" type="presOf" srcId="{3D66C3EC-7FC4-416B-8F49-B7A2398504B1}" destId="{C47561AE-F533-4A43-B0F2-5A06399F6C2B}" srcOrd="0" destOrd="0" presId="urn:microsoft.com/office/officeart/2005/8/layout/process1"/>
    <dgm:cxn modelId="{1A06D8FA-0C27-475E-8D07-FB07D28CA6B4}" type="presOf" srcId="{97834E71-FE97-44CD-A64E-5D7CE84E9A05}" destId="{748EA0CD-F4A1-4534-BB6C-C012FF3325DA}" srcOrd="0" destOrd="0" presId="urn:microsoft.com/office/officeart/2005/8/layout/process1"/>
    <dgm:cxn modelId="{E878EB56-145D-4E93-8AFB-03A873293E3E}" type="presParOf" srcId="{C47561AE-F533-4A43-B0F2-5A06399F6C2B}" destId="{A9B5DA29-968A-46C7-ACD1-277F462967E4}" srcOrd="0" destOrd="0" presId="urn:microsoft.com/office/officeart/2005/8/layout/process1"/>
    <dgm:cxn modelId="{81043E8B-C874-41A9-B4BE-F2AC73FE3243}" type="presParOf" srcId="{C47561AE-F533-4A43-B0F2-5A06399F6C2B}" destId="{63EB0318-7701-40C8-BE19-E05D5BE85B14}" srcOrd="1" destOrd="0" presId="urn:microsoft.com/office/officeart/2005/8/layout/process1"/>
    <dgm:cxn modelId="{79A71B63-3241-4241-9446-118BF040254B}" type="presParOf" srcId="{63EB0318-7701-40C8-BE19-E05D5BE85B14}" destId="{59635F5F-07F0-4808-8790-81BE4F6DCA6F}" srcOrd="0" destOrd="0" presId="urn:microsoft.com/office/officeart/2005/8/layout/process1"/>
    <dgm:cxn modelId="{7220163B-931E-4E20-A68E-66A49A593FB7}" type="presParOf" srcId="{C47561AE-F533-4A43-B0F2-5A06399F6C2B}" destId="{1D20F0F0-8595-424E-94EC-FF728D8C85FD}" srcOrd="2" destOrd="0" presId="urn:microsoft.com/office/officeart/2005/8/layout/process1"/>
    <dgm:cxn modelId="{BB3AEFE0-17CC-4829-BA1A-8B8C3EEB6E62}" type="presParOf" srcId="{C47561AE-F533-4A43-B0F2-5A06399F6C2B}" destId="{748EA0CD-F4A1-4534-BB6C-C012FF3325DA}" srcOrd="3" destOrd="0" presId="urn:microsoft.com/office/officeart/2005/8/layout/process1"/>
    <dgm:cxn modelId="{16EBD2CF-530F-4532-ACED-18DB5C817353}" type="presParOf" srcId="{748EA0CD-F4A1-4534-BB6C-C012FF3325DA}" destId="{4B1E609C-4842-469B-81C4-A9C13C878440}" srcOrd="0" destOrd="0" presId="urn:microsoft.com/office/officeart/2005/8/layout/process1"/>
    <dgm:cxn modelId="{A48BED21-54D3-4B7B-A9AE-3FD48BCDCB2D}" type="presParOf" srcId="{C47561AE-F533-4A43-B0F2-5A06399F6C2B}" destId="{56610289-D682-4BEB-B560-A15CBE4E3BBC}" srcOrd="4" destOrd="0" presId="urn:microsoft.com/office/officeart/2005/8/layout/process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8329523-3EFB-4222-B919-249EB1C8B3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B7D074-2C04-494D-A750-68BF4D2EA97C}">
      <dgm:prSet phldrT="[Κείμενο]" custT="1"/>
      <dgm:spPr/>
      <dgm:t>
        <a:bodyPr/>
        <a:lstStyle/>
        <a:p>
          <a:r>
            <a:rPr lang="el-GR" sz="1400" dirty="0" smtClean="0"/>
            <a:t>Τοποθέτηση στην αντικειμενοφόρο πλάκα μινιμοποιητικού υγρού</a:t>
          </a:r>
          <a:endParaRPr lang="el-GR" sz="1400" dirty="0"/>
        </a:p>
      </dgm:t>
    </dgm:pt>
    <dgm:pt modelId="{F5F4F225-0F0D-40C5-82F1-C051710ADC62}" type="parTrans" cxnId="{97B3A872-FCB5-4296-863E-40F102733C22}">
      <dgm:prSet/>
      <dgm:spPr/>
      <dgm:t>
        <a:bodyPr/>
        <a:lstStyle/>
        <a:p>
          <a:endParaRPr lang="el-GR"/>
        </a:p>
      </dgm:t>
    </dgm:pt>
    <dgm:pt modelId="{8A85E2C9-D37D-4B5F-A41C-D897C06FBFFE}" type="sibTrans" cxnId="{97B3A872-FCB5-4296-863E-40F102733C22}">
      <dgm:prSet/>
      <dgm:spPr/>
      <dgm:t>
        <a:bodyPr/>
        <a:lstStyle/>
        <a:p>
          <a:endParaRPr lang="el-GR"/>
        </a:p>
      </dgm:t>
    </dgm:pt>
    <dgm:pt modelId="{BE02DF1C-8F01-4C61-A61D-1B9306D1E96A}">
      <dgm:prSet phldrT="[Κείμενο]" custT="1"/>
      <dgm:spPr/>
      <dgm:t>
        <a:bodyPr/>
        <a:lstStyle/>
        <a:p>
          <a:r>
            <a:rPr lang="el-GR" sz="1400" dirty="0" smtClean="0"/>
            <a:t>Προσθήκη βιολογικού υλικού</a:t>
          </a:r>
          <a:endParaRPr lang="el-GR" sz="1400" dirty="0"/>
        </a:p>
      </dgm:t>
    </dgm:pt>
    <dgm:pt modelId="{54B59B52-ABCF-48AE-9104-7BA9A3027D7C}" type="parTrans" cxnId="{3B17EFE4-866F-4887-95C1-C2DBF87EE628}">
      <dgm:prSet/>
      <dgm:spPr/>
      <dgm:t>
        <a:bodyPr/>
        <a:lstStyle/>
        <a:p>
          <a:endParaRPr lang="el-GR"/>
        </a:p>
      </dgm:t>
    </dgm:pt>
    <dgm:pt modelId="{5AB3A894-A318-471D-AF6D-A70F144AAB4F}" type="sibTrans" cxnId="{3B17EFE4-866F-4887-95C1-C2DBF87EE628}">
      <dgm:prSet/>
      <dgm:spPr/>
      <dgm:t>
        <a:bodyPr/>
        <a:lstStyle/>
        <a:p>
          <a:endParaRPr lang="el-GR"/>
        </a:p>
      </dgm:t>
    </dgm:pt>
    <dgm:pt modelId="{0CA2FC8B-4246-4436-B4E0-E2289451CC42}">
      <dgm:prSet phldrT="[Κείμενο]" custT="1"/>
      <dgm:spPr/>
      <dgm:t>
        <a:bodyPr/>
        <a:lstStyle/>
        <a:p>
          <a:r>
            <a:rPr lang="el-GR" sz="1400" dirty="0" smtClean="0"/>
            <a:t>Κάλυψη με καλυπτρίδα και σφράγιση των ακμών της με πολυμερές  </a:t>
          </a:r>
          <a:endParaRPr lang="el-GR" sz="1400" dirty="0"/>
        </a:p>
      </dgm:t>
    </dgm:pt>
    <dgm:pt modelId="{2543FAF1-BAF1-408A-B17A-3AA667A7007B}" type="parTrans" cxnId="{A503D97E-F5FB-4AEB-BEBC-DA7FF9465A22}">
      <dgm:prSet/>
      <dgm:spPr/>
      <dgm:t>
        <a:bodyPr/>
        <a:lstStyle/>
        <a:p>
          <a:endParaRPr lang="el-GR"/>
        </a:p>
      </dgm:t>
    </dgm:pt>
    <dgm:pt modelId="{57E3B9BB-E7C7-4314-84E1-888655796BD5}" type="sibTrans" cxnId="{A503D97E-F5FB-4AEB-BEBC-DA7FF9465A22}">
      <dgm:prSet/>
      <dgm:spPr/>
      <dgm:t>
        <a:bodyPr/>
        <a:lstStyle/>
        <a:p>
          <a:endParaRPr lang="el-GR"/>
        </a:p>
      </dgm:t>
    </dgm:pt>
    <dgm:pt modelId="{FDB91862-E873-4B4C-8F41-DFDB7E759F5C}" type="pres">
      <dgm:prSet presAssocID="{78329523-3EFB-4222-B919-249EB1C8B3ED}" presName="Name0" presStyleCnt="0">
        <dgm:presLayoutVars>
          <dgm:dir/>
          <dgm:resizeHandles val="exact"/>
        </dgm:presLayoutVars>
      </dgm:prSet>
      <dgm:spPr/>
    </dgm:pt>
    <dgm:pt modelId="{0EA137E4-BC3A-4BB2-B43C-70EAFFFC27EE}" type="pres">
      <dgm:prSet presAssocID="{53B7D074-2C04-494D-A750-68BF4D2EA9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EB0265-8A01-4C6B-99B9-09C94AB160F2}" type="pres">
      <dgm:prSet presAssocID="{8A85E2C9-D37D-4B5F-A41C-D897C06FBFFE}" presName="sibTrans" presStyleLbl="sibTrans2D1" presStyleIdx="0" presStyleCnt="2"/>
      <dgm:spPr/>
      <dgm:t>
        <a:bodyPr/>
        <a:lstStyle/>
        <a:p>
          <a:endParaRPr lang="el-GR"/>
        </a:p>
      </dgm:t>
    </dgm:pt>
    <dgm:pt modelId="{7042F7AA-791A-4675-B17B-0D8C83FA5F1E}" type="pres">
      <dgm:prSet presAssocID="{8A85E2C9-D37D-4B5F-A41C-D897C06FBFFE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C39D73BE-A881-4FE3-B505-ABD40BCBC0C2}" type="pres">
      <dgm:prSet presAssocID="{BE02DF1C-8F01-4C61-A61D-1B9306D1E9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2938C4-B0AE-40F4-9D60-F08E8C87AEAE}" type="pres">
      <dgm:prSet presAssocID="{5AB3A894-A318-471D-AF6D-A70F144AAB4F}" presName="sibTrans" presStyleLbl="sibTrans2D1" presStyleIdx="1" presStyleCnt="2"/>
      <dgm:spPr/>
      <dgm:t>
        <a:bodyPr/>
        <a:lstStyle/>
        <a:p>
          <a:endParaRPr lang="el-GR"/>
        </a:p>
      </dgm:t>
    </dgm:pt>
    <dgm:pt modelId="{63518602-2057-4952-921B-D3596BAC5858}" type="pres">
      <dgm:prSet presAssocID="{5AB3A894-A318-471D-AF6D-A70F144AAB4F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39A72B94-4C61-46F8-B6E7-5E387A0D5C01}" type="pres">
      <dgm:prSet presAssocID="{0CA2FC8B-4246-4436-B4E0-E2289451CC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F07BEE8-6214-4814-8FE3-81489FE4A39F}" type="presOf" srcId="{5AB3A894-A318-471D-AF6D-A70F144AAB4F}" destId="{63518602-2057-4952-921B-D3596BAC5858}" srcOrd="1" destOrd="0" presId="urn:microsoft.com/office/officeart/2005/8/layout/process1"/>
    <dgm:cxn modelId="{97B3A872-FCB5-4296-863E-40F102733C22}" srcId="{78329523-3EFB-4222-B919-249EB1C8B3ED}" destId="{53B7D074-2C04-494D-A750-68BF4D2EA97C}" srcOrd="0" destOrd="0" parTransId="{F5F4F225-0F0D-40C5-82F1-C051710ADC62}" sibTransId="{8A85E2C9-D37D-4B5F-A41C-D897C06FBFFE}"/>
    <dgm:cxn modelId="{99FE5B7A-8F6B-444B-BF39-275F0EBC231E}" type="presOf" srcId="{78329523-3EFB-4222-B919-249EB1C8B3ED}" destId="{FDB91862-E873-4B4C-8F41-DFDB7E759F5C}" srcOrd="0" destOrd="0" presId="urn:microsoft.com/office/officeart/2005/8/layout/process1"/>
    <dgm:cxn modelId="{D6710531-A3F2-4E56-B0FD-6B62B4F14858}" type="presOf" srcId="{53B7D074-2C04-494D-A750-68BF4D2EA97C}" destId="{0EA137E4-BC3A-4BB2-B43C-70EAFFFC27EE}" srcOrd="0" destOrd="0" presId="urn:microsoft.com/office/officeart/2005/8/layout/process1"/>
    <dgm:cxn modelId="{35727F72-63D2-4D89-9F41-61E3E2ABC2EF}" type="presOf" srcId="{8A85E2C9-D37D-4B5F-A41C-D897C06FBFFE}" destId="{E2EB0265-8A01-4C6B-99B9-09C94AB160F2}" srcOrd="0" destOrd="0" presId="urn:microsoft.com/office/officeart/2005/8/layout/process1"/>
    <dgm:cxn modelId="{3B17EFE4-866F-4887-95C1-C2DBF87EE628}" srcId="{78329523-3EFB-4222-B919-249EB1C8B3ED}" destId="{BE02DF1C-8F01-4C61-A61D-1B9306D1E96A}" srcOrd="1" destOrd="0" parTransId="{54B59B52-ABCF-48AE-9104-7BA9A3027D7C}" sibTransId="{5AB3A894-A318-471D-AF6D-A70F144AAB4F}"/>
    <dgm:cxn modelId="{D5073897-2A5D-4995-B905-9C4E1F68AC80}" type="presOf" srcId="{BE02DF1C-8F01-4C61-A61D-1B9306D1E96A}" destId="{C39D73BE-A881-4FE3-B505-ABD40BCBC0C2}" srcOrd="0" destOrd="0" presId="urn:microsoft.com/office/officeart/2005/8/layout/process1"/>
    <dgm:cxn modelId="{A503D97E-F5FB-4AEB-BEBC-DA7FF9465A22}" srcId="{78329523-3EFB-4222-B919-249EB1C8B3ED}" destId="{0CA2FC8B-4246-4436-B4E0-E2289451CC42}" srcOrd="2" destOrd="0" parTransId="{2543FAF1-BAF1-408A-B17A-3AA667A7007B}" sibTransId="{57E3B9BB-E7C7-4314-84E1-888655796BD5}"/>
    <dgm:cxn modelId="{622AC665-0EB1-4188-B1EE-31AABC4C20DB}" type="presOf" srcId="{5AB3A894-A318-471D-AF6D-A70F144AAB4F}" destId="{072938C4-B0AE-40F4-9D60-F08E8C87AEAE}" srcOrd="0" destOrd="0" presId="urn:microsoft.com/office/officeart/2005/8/layout/process1"/>
    <dgm:cxn modelId="{9EC8D605-9915-4A06-BEB9-6B08FA2DEC61}" type="presOf" srcId="{8A85E2C9-D37D-4B5F-A41C-D897C06FBFFE}" destId="{7042F7AA-791A-4675-B17B-0D8C83FA5F1E}" srcOrd="1" destOrd="0" presId="urn:microsoft.com/office/officeart/2005/8/layout/process1"/>
    <dgm:cxn modelId="{194AA980-71CC-42C3-B903-4058138FD349}" type="presOf" srcId="{0CA2FC8B-4246-4436-B4E0-E2289451CC42}" destId="{39A72B94-4C61-46F8-B6E7-5E387A0D5C01}" srcOrd="0" destOrd="0" presId="urn:microsoft.com/office/officeart/2005/8/layout/process1"/>
    <dgm:cxn modelId="{104FFA36-28E9-4EC6-9034-23EB5D1A56D0}" type="presParOf" srcId="{FDB91862-E873-4B4C-8F41-DFDB7E759F5C}" destId="{0EA137E4-BC3A-4BB2-B43C-70EAFFFC27EE}" srcOrd="0" destOrd="0" presId="urn:microsoft.com/office/officeart/2005/8/layout/process1"/>
    <dgm:cxn modelId="{ABB2CD92-2A66-4789-A915-A13E7BE59286}" type="presParOf" srcId="{FDB91862-E873-4B4C-8F41-DFDB7E759F5C}" destId="{E2EB0265-8A01-4C6B-99B9-09C94AB160F2}" srcOrd="1" destOrd="0" presId="urn:microsoft.com/office/officeart/2005/8/layout/process1"/>
    <dgm:cxn modelId="{EA526A46-5C0A-467A-B45B-F66E1A90688C}" type="presParOf" srcId="{E2EB0265-8A01-4C6B-99B9-09C94AB160F2}" destId="{7042F7AA-791A-4675-B17B-0D8C83FA5F1E}" srcOrd="0" destOrd="0" presId="urn:microsoft.com/office/officeart/2005/8/layout/process1"/>
    <dgm:cxn modelId="{2375371B-A512-4F5E-82BD-45CB93A0108E}" type="presParOf" srcId="{FDB91862-E873-4B4C-8F41-DFDB7E759F5C}" destId="{C39D73BE-A881-4FE3-B505-ABD40BCBC0C2}" srcOrd="2" destOrd="0" presId="urn:microsoft.com/office/officeart/2005/8/layout/process1"/>
    <dgm:cxn modelId="{58BE55EC-A19F-4C00-80E6-391618AC5A9C}" type="presParOf" srcId="{FDB91862-E873-4B4C-8F41-DFDB7E759F5C}" destId="{072938C4-B0AE-40F4-9D60-F08E8C87AEAE}" srcOrd="3" destOrd="0" presId="urn:microsoft.com/office/officeart/2005/8/layout/process1"/>
    <dgm:cxn modelId="{3D782080-91F0-475D-B2A3-F762FA0FB4A3}" type="presParOf" srcId="{072938C4-B0AE-40F4-9D60-F08E8C87AEAE}" destId="{63518602-2057-4952-921B-D3596BAC5858}" srcOrd="0" destOrd="0" presId="urn:microsoft.com/office/officeart/2005/8/layout/process1"/>
    <dgm:cxn modelId="{1915DBA6-7574-46C2-A396-6703D70A666B}" type="presParOf" srcId="{FDB91862-E873-4B4C-8F41-DFDB7E759F5C}" destId="{39A72B94-4C61-46F8-B6E7-5E387A0D5C01}" srcOrd="4" destOrd="0" presId="urn:microsoft.com/office/officeart/2005/8/layout/process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CDF4E84-BE64-4ADB-97A5-D10A343357A9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2A2E7AD2-2AEB-4165-B8D9-3C89087E31C1}">
      <dgm:prSet phldrT="[Κείμενο]" custT="1"/>
      <dgm:spPr/>
      <dgm:t>
        <a:bodyPr/>
        <a:lstStyle/>
        <a:p>
          <a:r>
            <a:rPr lang="el-GR" sz="1400" dirty="0" smtClean="0"/>
            <a:t>Το βιολογικό υλικό απλώνεται με μικροβιολογικό κρίκο στην αντικειμενοφόρο πλάκα</a:t>
          </a:r>
          <a:endParaRPr lang="el-GR" sz="1400" dirty="0"/>
        </a:p>
      </dgm:t>
    </dgm:pt>
    <dgm:pt modelId="{6A620BA2-81A0-4C4D-98A8-1E8BD616566E}" type="parTrans" cxnId="{1C5E0BBF-B7AC-458E-80D2-EE0167C39A14}">
      <dgm:prSet/>
      <dgm:spPr/>
      <dgm:t>
        <a:bodyPr/>
        <a:lstStyle/>
        <a:p>
          <a:endParaRPr lang="el-GR"/>
        </a:p>
      </dgm:t>
    </dgm:pt>
    <dgm:pt modelId="{21842025-9830-4644-8E73-3214C8EDB28C}" type="sibTrans" cxnId="{1C5E0BBF-B7AC-458E-80D2-EE0167C39A14}">
      <dgm:prSet/>
      <dgm:spPr/>
      <dgm:t>
        <a:bodyPr/>
        <a:lstStyle/>
        <a:p>
          <a:endParaRPr lang="el-GR"/>
        </a:p>
      </dgm:t>
    </dgm:pt>
    <dgm:pt modelId="{D0E82012-6E15-4456-AFCF-90A3BD2F5442}">
      <dgm:prSet phldrT="[Κείμενο]" custT="1"/>
      <dgm:spPr/>
      <dgm:t>
        <a:bodyPr/>
        <a:lstStyle/>
        <a:p>
          <a:r>
            <a:rPr lang="el-GR" sz="1400" dirty="0" smtClean="0"/>
            <a:t>Το υλικό αφήνεται να στεγνώσει σε θερμοκρασία δωματίου</a:t>
          </a:r>
          <a:endParaRPr lang="el-GR" sz="1400" dirty="0"/>
        </a:p>
      </dgm:t>
    </dgm:pt>
    <dgm:pt modelId="{584796D9-3884-4C37-8590-E70D2D3E84B2}" type="parTrans" cxnId="{D4DB8066-42D6-4C3D-8C87-520B84D65F28}">
      <dgm:prSet/>
      <dgm:spPr/>
      <dgm:t>
        <a:bodyPr/>
        <a:lstStyle/>
        <a:p>
          <a:endParaRPr lang="el-GR"/>
        </a:p>
      </dgm:t>
    </dgm:pt>
    <dgm:pt modelId="{526C3CD7-E124-4FA1-A0F5-419197035F61}" type="sibTrans" cxnId="{D4DB8066-42D6-4C3D-8C87-520B84D65F28}">
      <dgm:prSet/>
      <dgm:spPr/>
      <dgm:t>
        <a:bodyPr/>
        <a:lstStyle/>
        <a:p>
          <a:endParaRPr lang="el-GR"/>
        </a:p>
      </dgm:t>
    </dgm:pt>
    <dgm:pt modelId="{F641817C-F544-4CAE-AEF2-7775796860F9}">
      <dgm:prSet phldrT="[Κείμενο]" custT="1"/>
      <dgm:spPr/>
      <dgm:t>
        <a:bodyPr anchor="ctr"/>
        <a:lstStyle/>
        <a:p>
          <a:pPr algn="just"/>
          <a:r>
            <a:rPr lang="el-GR" sz="1400" dirty="0" smtClean="0"/>
            <a:t>Η αντικειμενοφόρος πλάκα διέρχεται τρεις φορές πάνω από φλόγα</a:t>
          </a:r>
          <a:endParaRPr lang="el-GR" sz="1400" dirty="0"/>
        </a:p>
      </dgm:t>
    </dgm:pt>
    <dgm:pt modelId="{1038634F-9180-44F0-8036-C579B569B255}" type="parTrans" cxnId="{D5FFD999-4245-429B-BA3D-32CDACA3437C}">
      <dgm:prSet/>
      <dgm:spPr/>
      <dgm:t>
        <a:bodyPr/>
        <a:lstStyle/>
        <a:p>
          <a:endParaRPr lang="el-GR"/>
        </a:p>
      </dgm:t>
    </dgm:pt>
    <dgm:pt modelId="{BCE1A698-2696-4C9D-9C00-A203F89C1FCC}" type="sibTrans" cxnId="{D5FFD999-4245-429B-BA3D-32CDACA3437C}">
      <dgm:prSet/>
      <dgm:spPr/>
      <dgm:t>
        <a:bodyPr/>
        <a:lstStyle/>
        <a:p>
          <a:endParaRPr lang="el-GR"/>
        </a:p>
      </dgm:t>
    </dgm:pt>
    <dgm:pt modelId="{821703EB-D8E3-428D-AE58-DFAD6D5500A0}" type="pres">
      <dgm:prSet presAssocID="{4CDF4E84-BE64-4ADB-97A5-D10A343357A9}" presName="arrowDiagram" presStyleCnt="0">
        <dgm:presLayoutVars>
          <dgm:chMax val="5"/>
          <dgm:dir/>
          <dgm:resizeHandles val="exact"/>
        </dgm:presLayoutVars>
      </dgm:prSet>
      <dgm:spPr/>
    </dgm:pt>
    <dgm:pt modelId="{2F215DE7-E1C6-4FE9-92B5-3255F32F9176}" type="pres">
      <dgm:prSet presAssocID="{4CDF4E84-BE64-4ADB-97A5-D10A343357A9}" presName="arrow" presStyleLbl="bgShp" presStyleIdx="0" presStyleCnt="1"/>
      <dgm:spPr/>
    </dgm:pt>
    <dgm:pt modelId="{2AFC195D-8343-4B78-879E-37FEDD09B27A}" type="pres">
      <dgm:prSet presAssocID="{4CDF4E84-BE64-4ADB-97A5-D10A343357A9}" presName="arrowDiagram3" presStyleCnt="0"/>
      <dgm:spPr/>
    </dgm:pt>
    <dgm:pt modelId="{F4BD9CFF-DAAE-4E4A-93BB-9688436D372F}" type="pres">
      <dgm:prSet presAssocID="{2A2E7AD2-2AEB-4165-B8D9-3C89087E31C1}" presName="bullet3a" presStyleLbl="node1" presStyleIdx="0" presStyleCnt="3"/>
      <dgm:spPr/>
    </dgm:pt>
    <dgm:pt modelId="{857FBF08-8D8C-4153-A1A6-4D06A7542F0C}" type="pres">
      <dgm:prSet presAssocID="{2A2E7AD2-2AEB-4165-B8D9-3C89087E31C1}" presName="textBox3a" presStyleLbl="revTx" presStyleIdx="0" presStyleCnt="3" custLinFactNeighborX="7950" custLinFactNeighborY="19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04BE76-B5EA-48CB-BA62-832ACB343BBB}" type="pres">
      <dgm:prSet presAssocID="{D0E82012-6E15-4456-AFCF-90A3BD2F5442}" presName="bullet3b" presStyleLbl="node1" presStyleIdx="1" presStyleCnt="3"/>
      <dgm:spPr/>
    </dgm:pt>
    <dgm:pt modelId="{72E59125-E012-4145-ADFB-CE270BE4F1AC}" type="pres">
      <dgm:prSet presAssocID="{D0E82012-6E15-4456-AFCF-90A3BD2F5442}" presName="textBox3b" presStyleLbl="revTx" presStyleIdx="1" presStyleCnt="3" custLinFactNeighborX="9987" custLinFactNeighborY="22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1BAC67-502F-4D6D-8194-D5C84F168333}" type="pres">
      <dgm:prSet presAssocID="{F641817C-F544-4CAE-AEF2-7775796860F9}" presName="bullet3c" presStyleLbl="node1" presStyleIdx="2" presStyleCnt="3"/>
      <dgm:spPr/>
    </dgm:pt>
    <dgm:pt modelId="{AA30825E-CFA3-4E92-96FA-CC7535C6B0BC}" type="pres">
      <dgm:prSet presAssocID="{F641817C-F544-4CAE-AEF2-7775796860F9}" presName="textBox3c" presStyleLbl="revTx" presStyleIdx="2" presStyleCnt="3" custScaleX="127686" custScaleY="54110" custLinFactNeighborX="21190" custLinFactNeighborY="-223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43C178-7CCD-4B06-B21C-7D1AFAACCADA}" type="presOf" srcId="{4CDF4E84-BE64-4ADB-97A5-D10A343357A9}" destId="{821703EB-D8E3-428D-AE58-DFAD6D5500A0}" srcOrd="0" destOrd="0" presId="urn:microsoft.com/office/officeart/2005/8/layout/arrow2"/>
    <dgm:cxn modelId="{FDAF95EA-7308-4541-A99C-DF91ECB3B4D4}" type="presOf" srcId="{D0E82012-6E15-4456-AFCF-90A3BD2F5442}" destId="{72E59125-E012-4145-ADFB-CE270BE4F1AC}" srcOrd="0" destOrd="0" presId="urn:microsoft.com/office/officeart/2005/8/layout/arrow2"/>
    <dgm:cxn modelId="{6B5886C6-29AD-426D-859C-342F07C763C4}" type="presOf" srcId="{F641817C-F544-4CAE-AEF2-7775796860F9}" destId="{AA30825E-CFA3-4E92-96FA-CC7535C6B0BC}" srcOrd="0" destOrd="0" presId="urn:microsoft.com/office/officeart/2005/8/layout/arrow2"/>
    <dgm:cxn modelId="{1C5E0BBF-B7AC-458E-80D2-EE0167C39A14}" srcId="{4CDF4E84-BE64-4ADB-97A5-D10A343357A9}" destId="{2A2E7AD2-2AEB-4165-B8D9-3C89087E31C1}" srcOrd="0" destOrd="0" parTransId="{6A620BA2-81A0-4C4D-98A8-1E8BD616566E}" sibTransId="{21842025-9830-4644-8E73-3214C8EDB28C}"/>
    <dgm:cxn modelId="{C80ECD7E-9060-4809-8B9E-A8AAF9965758}" type="presOf" srcId="{2A2E7AD2-2AEB-4165-B8D9-3C89087E31C1}" destId="{857FBF08-8D8C-4153-A1A6-4D06A7542F0C}" srcOrd="0" destOrd="0" presId="urn:microsoft.com/office/officeart/2005/8/layout/arrow2"/>
    <dgm:cxn modelId="{D4DB8066-42D6-4C3D-8C87-520B84D65F28}" srcId="{4CDF4E84-BE64-4ADB-97A5-D10A343357A9}" destId="{D0E82012-6E15-4456-AFCF-90A3BD2F5442}" srcOrd="1" destOrd="0" parTransId="{584796D9-3884-4C37-8590-E70D2D3E84B2}" sibTransId="{526C3CD7-E124-4FA1-A0F5-419197035F61}"/>
    <dgm:cxn modelId="{D5FFD999-4245-429B-BA3D-32CDACA3437C}" srcId="{4CDF4E84-BE64-4ADB-97A5-D10A343357A9}" destId="{F641817C-F544-4CAE-AEF2-7775796860F9}" srcOrd="2" destOrd="0" parTransId="{1038634F-9180-44F0-8036-C579B569B255}" sibTransId="{BCE1A698-2696-4C9D-9C00-A203F89C1FCC}"/>
    <dgm:cxn modelId="{69E485E6-ECBE-4D8E-9378-8479ACCA20CC}" type="presParOf" srcId="{821703EB-D8E3-428D-AE58-DFAD6D5500A0}" destId="{2F215DE7-E1C6-4FE9-92B5-3255F32F9176}" srcOrd="0" destOrd="0" presId="urn:microsoft.com/office/officeart/2005/8/layout/arrow2"/>
    <dgm:cxn modelId="{92137B87-0669-4EA3-82EB-ACF942C5B23B}" type="presParOf" srcId="{821703EB-D8E3-428D-AE58-DFAD6D5500A0}" destId="{2AFC195D-8343-4B78-879E-37FEDD09B27A}" srcOrd="1" destOrd="0" presId="urn:microsoft.com/office/officeart/2005/8/layout/arrow2"/>
    <dgm:cxn modelId="{65ED7482-B349-49D8-83ED-A5C72A89DA88}" type="presParOf" srcId="{2AFC195D-8343-4B78-879E-37FEDD09B27A}" destId="{F4BD9CFF-DAAE-4E4A-93BB-9688436D372F}" srcOrd="0" destOrd="0" presId="urn:microsoft.com/office/officeart/2005/8/layout/arrow2"/>
    <dgm:cxn modelId="{EC38F2D6-F75B-4199-894D-F36B7F83DB34}" type="presParOf" srcId="{2AFC195D-8343-4B78-879E-37FEDD09B27A}" destId="{857FBF08-8D8C-4153-A1A6-4D06A7542F0C}" srcOrd="1" destOrd="0" presId="urn:microsoft.com/office/officeart/2005/8/layout/arrow2"/>
    <dgm:cxn modelId="{408D3A89-CF38-413A-BEB9-6E3B7B57326C}" type="presParOf" srcId="{2AFC195D-8343-4B78-879E-37FEDD09B27A}" destId="{0004BE76-B5EA-48CB-BA62-832ACB343BBB}" srcOrd="2" destOrd="0" presId="urn:microsoft.com/office/officeart/2005/8/layout/arrow2"/>
    <dgm:cxn modelId="{76DBA73A-25EE-4DB6-88E0-71C2A4D3F72B}" type="presParOf" srcId="{2AFC195D-8343-4B78-879E-37FEDD09B27A}" destId="{72E59125-E012-4145-ADFB-CE270BE4F1AC}" srcOrd="3" destOrd="0" presId="urn:microsoft.com/office/officeart/2005/8/layout/arrow2"/>
    <dgm:cxn modelId="{3E320FF8-0F11-4AE7-8F4D-08EADECE5B83}" type="presParOf" srcId="{2AFC195D-8343-4B78-879E-37FEDD09B27A}" destId="{6F1BAC67-502F-4D6D-8194-D5C84F168333}" srcOrd="4" destOrd="0" presId="urn:microsoft.com/office/officeart/2005/8/layout/arrow2"/>
    <dgm:cxn modelId="{14422AB0-4DF1-4F83-BD99-A995921E56AA}" type="presParOf" srcId="{2AFC195D-8343-4B78-879E-37FEDD09B27A}" destId="{AA30825E-CFA3-4E92-96FA-CC7535C6B0BC}" srcOrd="5" destOrd="0" presId="urn:microsoft.com/office/officeart/2005/8/layout/arrow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8A3E4CF-68FD-4579-99FA-66A9B2F20C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F43D2D4-2E57-452E-84F6-7088956BFF9D}">
      <dgm:prSet phldrT="[Κείμενο]" custT="1"/>
      <dgm:spPr/>
      <dgm:t>
        <a:bodyPr/>
        <a:lstStyle/>
        <a:p>
          <a:r>
            <a:rPr lang="el-GR" sz="1600" dirty="0" smtClean="0"/>
            <a:t>Επίστρωση – ξήρανση – μονιμοποίηση παρασκευάσματος</a:t>
          </a:r>
          <a:endParaRPr lang="el-GR" sz="1600" dirty="0"/>
        </a:p>
      </dgm:t>
    </dgm:pt>
    <dgm:pt modelId="{554022AB-C16B-479E-86B8-70B767F5873E}" type="parTrans" cxnId="{75964ECA-46DE-4D52-92E5-9E82E7D2AF69}">
      <dgm:prSet/>
      <dgm:spPr/>
      <dgm:t>
        <a:bodyPr/>
        <a:lstStyle/>
        <a:p>
          <a:endParaRPr lang="el-GR"/>
        </a:p>
      </dgm:t>
    </dgm:pt>
    <dgm:pt modelId="{C28E8351-414E-41BF-A8C9-14065A044D39}" type="sibTrans" cxnId="{75964ECA-46DE-4D52-92E5-9E82E7D2AF69}">
      <dgm:prSet/>
      <dgm:spPr/>
      <dgm:t>
        <a:bodyPr/>
        <a:lstStyle/>
        <a:p>
          <a:endParaRPr lang="el-GR"/>
        </a:p>
      </dgm:t>
    </dgm:pt>
    <dgm:pt modelId="{6753B5CA-67BA-4B7D-9F41-7E5365EBC2F4}">
      <dgm:prSet phldrT="[Κείμενο]" custT="1"/>
      <dgm:spPr/>
      <dgm:t>
        <a:bodyPr/>
        <a:lstStyle/>
        <a:p>
          <a:r>
            <a:rPr lang="el-GR" sz="1600" dirty="0" smtClean="0"/>
            <a:t>Πρώτη  χρωστική:</a:t>
          </a:r>
        </a:p>
        <a:p>
          <a:r>
            <a:rPr lang="el-GR" sz="1600" dirty="0" smtClean="0"/>
            <a:t>Κάλυψη παρασκευάσματος με διάλυμα κρυσταλλικού ιώδους  για 1-2 </a:t>
          </a:r>
          <a:r>
            <a:rPr lang="en-US" sz="1600" dirty="0" smtClean="0"/>
            <a:t>min</a:t>
          </a:r>
          <a:r>
            <a:rPr lang="el-GR" sz="1600" dirty="0" smtClean="0"/>
            <a:t> </a:t>
          </a:r>
          <a:endParaRPr lang="el-GR" sz="1600" dirty="0"/>
        </a:p>
      </dgm:t>
    </dgm:pt>
    <dgm:pt modelId="{AC3EE948-1844-48BD-92A7-6352EAC2ED4F}" type="parTrans" cxnId="{3F26BB5B-EA1D-4BBD-AAED-4F0476348C55}">
      <dgm:prSet/>
      <dgm:spPr/>
      <dgm:t>
        <a:bodyPr/>
        <a:lstStyle/>
        <a:p>
          <a:endParaRPr lang="el-GR"/>
        </a:p>
      </dgm:t>
    </dgm:pt>
    <dgm:pt modelId="{1A0DD9C1-6117-454C-88CE-460071A8726B}" type="sibTrans" cxnId="{3F26BB5B-EA1D-4BBD-AAED-4F0476348C55}">
      <dgm:prSet/>
      <dgm:spPr/>
      <dgm:t>
        <a:bodyPr/>
        <a:lstStyle/>
        <a:p>
          <a:endParaRPr lang="el-GR"/>
        </a:p>
      </dgm:t>
    </dgm:pt>
    <dgm:pt modelId="{404B335B-6DAF-4F40-B12A-65F0092C26A7}">
      <dgm:prSet phldrT="[Κείμενο]" custT="1"/>
      <dgm:spPr/>
      <dgm:t>
        <a:bodyPr/>
        <a:lstStyle/>
        <a:p>
          <a:r>
            <a:rPr lang="el-GR" sz="1600" dirty="0" smtClean="0"/>
            <a:t>Ξέπλυμα με νερό και  προσθήκη </a:t>
          </a:r>
          <a:r>
            <a:rPr lang="en-US" sz="1600" dirty="0" smtClean="0"/>
            <a:t>Lugol</a:t>
          </a:r>
          <a:r>
            <a:rPr lang="el-GR" sz="1600" dirty="0" smtClean="0"/>
            <a:t> για 1 </a:t>
          </a:r>
          <a:r>
            <a:rPr lang="en-US" sz="1600" dirty="0" smtClean="0"/>
            <a:t>min</a:t>
          </a:r>
          <a:endParaRPr lang="el-GR" sz="1600" dirty="0"/>
        </a:p>
      </dgm:t>
    </dgm:pt>
    <dgm:pt modelId="{73DDBB5D-DAD8-41FD-9DFC-CB8CA4C49043}" type="parTrans" cxnId="{6B25A85A-8691-48CA-9396-083D7B23CDB0}">
      <dgm:prSet/>
      <dgm:spPr/>
      <dgm:t>
        <a:bodyPr/>
        <a:lstStyle/>
        <a:p>
          <a:endParaRPr lang="el-GR"/>
        </a:p>
      </dgm:t>
    </dgm:pt>
    <dgm:pt modelId="{26F25015-4FB4-42EE-91D3-AE458D25F057}" type="sibTrans" cxnId="{6B25A85A-8691-48CA-9396-083D7B23CDB0}">
      <dgm:prSet/>
      <dgm:spPr/>
      <dgm:t>
        <a:bodyPr/>
        <a:lstStyle/>
        <a:p>
          <a:endParaRPr lang="el-GR"/>
        </a:p>
      </dgm:t>
    </dgm:pt>
    <dgm:pt modelId="{5B7ACBA0-72B9-48F3-85FA-1CB7C36F463C}">
      <dgm:prSet phldrT="[Κείμενο]" custT="1"/>
      <dgm:spPr/>
      <dgm:t>
        <a:bodyPr/>
        <a:lstStyle/>
        <a:p>
          <a:r>
            <a:rPr lang="el-GR" sz="1600" dirty="0" smtClean="0"/>
            <a:t>Αποχρωματισμός: ξέπλυμα με νερό και προσθήκη οινοπνεύματος </a:t>
          </a:r>
          <a:endParaRPr lang="el-GR" sz="1600" dirty="0"/>
        </a:p>
      </dgm:t>
    </dgm:pt>
    <dgm:pt modelId="{1F4B014D-1100-4060-8906-122595D5B52C}" type="parTrans" cxnId="{2C168C6A-8DE4-4796-B225-9BB5001402D0}">
      <dgm:prSet/>
      <dgm:spPr/>
      <dgm:t>
        <a:bodyPr/>
        <a:lstStyle/>
        <a:p>
          <a:endParaRPr lang="el-GR"/>
        </a:p>
      </dgm:t>
    </dgm:pt>
    <dgm:pt modelId="{461AC96F-18D9-45B1-80C5-5991E0065B7B}" type="sibTrans" cxnId="{2C168C6A-8DE4-4796-B225-9BB5001402D0}">
      <dgm:prSet/>
      <dgm:spPr/>
      <dgm:t>
        <a:bodyPr/>
        <a:lstStyle/>
        <a:p>
          <a:endParaRPr lang="el-GR"/>
        </a:p>
      </dgm:t>
    </dgm:pt>
    <dgm:pt modelId="{71427A28-2DB6-4A4D-8BE6-BCF1BE487407}">
      <dgm:prSet phldrT="[Κείμενο]" custT="1"/>
      <dgm:spPr/>
      <dgm:t>
        <a:bodyPr/>
        <a:lstStyle/>
        <a:p>
          <a:r>
            <a:rPr lang="el-GR" sz="1600" dirty="0" smtClean="0"/>
            <a:t>Δεύτερη χρωστική: </a:t>
          </a:r>
        </a:p>
        <a:p>
          <a:r>
            <a:rPr lang="el-GR" sz="1600" dirty="0" smtClean="0"/>
            <a:t>Ξέπλυμα με νερό και προσθήκη φουξίνης για 1 </a:t>
          </a:r>
          <a:r>
            <a:rPr lang="en-US" sz="1600" dirty="0" smtClean="0"/>
            <a:t>min</a:t>
          </a:r>
          <a:endParaRPr lang="el-GR" sz="1600" dirty="0"/>
        </a:p>
      </dgm:t>
    </dgm:pt>
    <dgm:pt modelId="{FECF65ED-F5F5-4B38-A0B6-2F60304013F4}" type="parTrans" cxnId="{97C672B2-A4C4-4538-B87F-0D8948928E1B}">
      <dgm:prSet/>
      <dgm:spPr/>
      <dgm:t>
        <a:bodyPr/>
        <a:lstStyle/>
        <a:p>
          <a:endParaRPr lang="el-GR"/>
        </a:p>
      </dgm:t>
    </dgm:pt>
    <dgm:pt modelId="{0531D2A7-CD8D-4808-B940-485EB648EF86}" type="sibTrans" cxnId="{97C672B2-A4C4-4538-B87F-0D8948928E1B}">
      <dgm:prSet/>
      <dgm:spPr/>
      <dgm:t>
        <a:bodyPr/>
        <a:lstStyle/>
        <a:p>
          <a:endParaRPr lang="el-GR"/>
        </a:p>
      </dgm:t>
    </dgm:pt>
    <dgm:pt modelId="{5B27C43B-A28E-4B4F-B5E0-2A356956A35C}">
      <dgm:prSet custT="1"/>
      <dgm:spPr/>
      <dgm:t>
        <a:bodyPr/>
        <a:lstStyle/>
        <a:p>
          <a:r>
            <a:rPr lang="el-GR" sz="1600" dirty="0" smtClean="0"/>
            <a:t>Ξέπλυμα με νερό, στέγνωμα, παρατήρηση με κερδέλαιο σε καταδυτικό φακό</a:t>
          </a:r>
          <a:endParaRPr lang="el-GR" sz="1600" dirty="0"/>
        </a:p>
      </dgm:t>
    </dgm:pt>
    <dgm:pt modelId="{2F0367BA-B373-41EC-88A7-8A3044E18DE6}" type="parTrans" cxnId="{ADDCAD17-2A70-4C9A-BB5D-7467E89AFED0}">
      <dgm:prSet/>
      <dgm:spPr/>
      <dgm:t>
        <a:bodyPr/>
        <a:lstStyle/>
        <a:p>
          <a:endParaRPr lang="el-GR"/>
        </a:p>
      </dgm:t>
    </dgm:pt>
    <dgm:pt modelId="{6DDE8131-066C-4009-A201-0E8CCB9B2CCF}" type="sibTrans" cxnId="{ADDCAD17-2A70-4C9A-BB5D-7467E89AFED0}">
      <dgm:prSet/>
      <dgm:spPr/>
      <dgm:t>
        <a:bodyPr/>
        <a:lstStyle/>
        <a:p>
          <a:endParaRPr lang="el-GR"/>
        </a:p>
      </dgm:t>
    </dgm:pt>
    <dgm:pt modelId="{A6EAFBE4-3092-48DE-B5C5-1F3FB9BBFE7C}" type="pres">
      <dgm:prSet presAssocID="{78A3E4CF-68FD-4579-99FA-66A9B2F20C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8B76A30-FD72-47E6-9787-D32D163D9133}" type="pres">
      <dgm:prSet presAssocID="{2F43D2D4-2E57-452E-84F6-7088956BFF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E469F5-6DCD-4D80-8CF3-F9365ED4500C}" type="pres">
      <dgm:prSet presAssocID="{C28E8351-414E-41BF-A8C9-14065A044D39}" presName="sibTrans" presStyleLbl="sibTrans2D1" presStyleIdx="0" presStyleCnt="5" custLinFactNeighborX="-658" custLinFactNeighborY="12528"/>
      <dgm:spPr/>
      <dgm:t>
        <a:bodyPr/>
        <a:lstStyle/>
        <a:p>
          <a:endParaRPr lang="el-GR"/>
        </a:p>
      </dgm:t>
    </dgm:pt>
    <dgm:pt modelId="{F0B3D2DF-3FA4-4DDE-A50C-C6B8F77FAE77}" type="pres">
      <dgm:prSet presAssocID="{C28E8351-414E-41BF-A8C9-14065A044D39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9AF597A2-9733-4070-BFDD-726D80F95ABD}" type="pres">
      <dgm:prSet presAssocID="{6753B5CA-67BA-4B7D-9F41-7E5365EBC2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E2476A-263D-4016-B019-E8385B40E0DD}" type="pres">
      <dgm:prSet presAssocID="{1A0DD9C1-6117-454C-88CE-460071A8726B}" presName="sibTrans" presStyleLbl="sibTrans2D1" presStyleIdx="1" presStyleCnt="5"/>
      <dgm:spPr/>
      <dgm:t>
        <a:bodyPr/>
        <a:lstStyle/>
        <a:p>
          <a:endParaRPr lang="el-GR"/>
        </a:p>
      </dgm:t>
    </dgm:pt>
    <dgm:pt modelId="{874DA93A-99F2-4247-99C9-9E83790F4D47}" type="pres">
      <dgm:prSet presAssocID="{1A0DD9C1-6117-454C-88CE-460071A8726B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69F2E73B-E1D9-4CCF-BF3B-00C475B73233}" type="pres">
      <dgm:prSet presAssocID="{404B335B-6DAF-4F40-B12A-65F0092C26A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E3B9F2-61EE-4D48-917E-7799C4EFFFAE}" type="pres">
      <dgm:prSet presAssocID="{26F25015-4FB4-42EE-91D3-AE458D25F057}" presName="sibTrans" presStyleLbl="sibTrans2D1" presStyleIdx="2" presStyleCnt="5"/>
      <dgm:spPr/>
      <dgm:t>
        <a:bodyPr/>
        <a:lstStyle/>
        <a:p>
          <a:endParaRPr lang="el-GR"/>
        </a:p>
      </dgm:t>
    </dgm:pt>
    <dgm:pt modelId="{7B30FED5-EC9F-41BC-9834-38085D23BF4B}" type="pres">
      <dgm:prSet presAssocID="{26F25015-4FB4-42EE-91D3-AE458D25F057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0862B124-4414-4900-B8FC-C6A0BB509B63}" type="pres">
      <dgm:prSet presAssocID="{5B7ACBA0-72B9-48F3-85FA-1CB7C36F463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A8080D-0D24-497C-B400-31C98CFE772F}" type="pres">
      <dgm:prSet presAssocID="{461AC96F-18D9-45B1-80C5-5991E0065B7B}" presName="sibTrans" presStyleLbl="sibTrans2D1" presStyleIdx="3" presStyleCnt="5"/>
      <dgm:spPr/>
      <dgm:t>
        <a:bodyPr/>
        <a:lstStyle/>
        <a:p>
          <a:endParaRPr lang="el-GR"/>
        </a:p>
      </dgm:t>
    </dgm:pt>
    <dgm:pt modelId="{E0A20B9F-D932-4D75-9A1C-3E9AD7AB40D5}" type="pres">
      <dgm:prSet presAssocID="{461AC96F-18D9-45B1-80C5-5991E0065B7B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838C8612-B42C-4352-9DBA-BDB14AEBE136}" type="pres">
      <dgm:prSet presAssocID="{71427A28-2DB6-4A4D-8BE6-BCF1BE48740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75A9BC-9E26-406B-83C0-8C64CB6B4A54}" type="pres">
      <dgm:prSet presAssocID="{0531D2A7-CD8D-4808-B940-485EB648EF86}" presName="sibTrans" presStyleLbl="sibTrans2D1" presStyleIdx="4" presStyleCnt="5"/>
      <dgm:spPr/>
      <dgm:t>
        <a:bodyPr/>
        <a:lstStyle/>
        <a:p>
          <a:endParaRPr lang="el-GR"/>
        </a:p>
      </dgm:t>
    </dgm:pt>
    <dgm:pt modelId="{09186DF2-9C4F-4E20-813D-DE6F9E4D15F0}" type="pres">
      <dgm:prSet presAssocID="{0531D2A7-CD8D-4808-B940-485EB648EF86}" presName="connectorText" presStyleLbl="sibTrans2D1" presStyleIdx="4" presStyleCnt="5"/>
      <dgm:spPr/>
      <dgm:t>
        <a:bodyPr/>
        <a:lstStyle/>
        <a:p>
          <a:endParaRPr lang="el-GR"/>
        </a:p>
      </dgm:t>
    </dgm:pt>
    <dgm:pt modelId="{251D6FE0-0793-44A3-8F6F-B2B28156E7E2}" type="pres">
      <dgm:prSet presAssocID="{5B27C43B-A28E-4B4F-B5E0-2A356956A3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7C672B2-A4C4-4538-B87F-0D8948928E1B}" srcId="{78A3E4CF-68FD-4579-99FA-66A9B2F20C51}" destId="{71427A28-2DB6-4A4D-8BE6-BCF1BE487407}" srcOrd="4" destOrd="0" parTransId="{FECF65ED-F5F5-4B38-A0B6-2F60304013F4}" sibTransId="{0531D2A7-CD8D-4808-B940-485EB648EF86}"/>
    <dgm:cxn modelId="{9D464814-5DD9-46F4-85F7-D7B39521C71D}" type="presOf" srcId="{0531D2A7-CD8D-4808-B940-485EB648EF86}" destId="{0C75A9BC-9E26-406B-83C0-8C64CB6B4A54}" srcOrd="0" destOrd="0" presId="urn:microsoft.com/office/officeart/2005/8/layout/process5"/>
    <dgm:cxn modelId="{08A5E210-C371-437A-B011-E05EB253CE51}" type="presOf" srcId="{1A0DD9C1-6117-454C-88CE-460071A8726B}" destId="{C4E2476A-263D-4016-B019-E8385B40E0DD}" srcOrd="0" destOrd="0" presId="urn:microsoft.com/office/officeart/2005/8/layout/process5"/>
    <dgm:cxn modelId="{3F26BB5B-EA1D-4BBD-AAED-4F0476348C55}" srcId="{78A3E4CF-68FD-4579-99FA-66A9B2F20C51}" destId="{6753B5CA-67BA-4B7D-9F41-7E5365EBC2F4}" srcOrd="1" destOrd="0" parTransId="{AC3EE948-1844-48BD-92A7-6352EAC2ED4F}" sibTransId="{1A0DD9C1-6117-454C-88CE-460071A8726B}"/>
    <dgm:cxn modelId="{1817B77C-0ED6-4BA5-911D-8A26AE697083}" type="presOf" srcId="{404B335B-6DAF-4F40-B12A-65F0092C26A7}" destId="{69F2E73B-E1D9-4CCF-BF3B-00C475B73233}" srcOrd="0" destOrd="0" presId="urn:microsoft.com/office/officeart/2005/8/layout/process5"/>
    <dgm:cxn modelId="{6B25A85A-8691-48CA-9396-083D7B23CDB0}" srcId="{78A3E4CF-68FD-4579-99FA-66A9B2F20C51}" destId="{404B335B-6DAF-4F40-B12A-65F0092C26A7}" srcOrd="2" destOrd="0" parTransId="{73DDBB5D-DAD8-41FD-9DFC-CB8CA4C49043}" sibTransId="{26F25015-4FB4-42EE-91D3-AE458D25F057}"/>
    <dgm:cxn modelId="{E20E648F-4B5A-4658-B605-4F94B0955365}" type="presOf" srcId="{461AC96F-18D9-45B1-80C5-5991E0065B7B}" destId="{7AA8080D-0D24-497C-B400-31C98CFE772F}" srcOrd="0" destOrd="0" presId="urn:microsoft.com/office/officeart/2005/8/layout/process5"/>
    <dgm:cxn modelId="{C2915EF4-093E-4892-AE91-8EE34062BDD0}" type="presOf" srcId="{5B27C43B-A28E-4B4F-B5E0-2A356956A35C}" destId="{251D6FE0-0793-44A3-8F6F-B2B28156E7E2}" srcOrd="0" destOrd="0" presId="urn:microsoft.com/office/officeart/2005/8/layout/process5"/>
    <dgm:cxn modelId="{BF4270B6-02F0-45B9-AD34-C38E76E06740}" type="presOf" srcId="{0531D2A7-CD8D-4808-B940-485EB648EF86}" destId="{09186DF2-9C4F-4E20-813D-DE6F9E4D15F0}" srcOrd="1" destOrd="0" presId="urn:microsoft.com/office/officeart/2005/8/layout/process5"/>
    <dgm:cxn modelId="{551B143A-8041-40DF-A504-17D03610763C}" type="presOf" srcId="{461AC96F-18D9-45B1-80C5-5991E0065B7B}" destId="{E0A20B9F-D932-4D75-9A1C-3E9AD7AB40D5}" srcOrd="1" destOrd="0" presId="urn:microsoft.com/office/officeart/2005/8/layout/process5"/>
    <dgm:cxn modelId="{A0DADB72-7F1E-4232-8205-B6AD01052092}" type="presOf" srcId="{C28E8351-414E-41BF-A8C9-14065A044D39}" destId="{3AE469F5-6DCD-4D80-8CF3-F9365ED4500C}" srcOrd="0" destOrd="0" presId="urn:microsoft.com/office/officeart/2005/8/layout/process5"/>
    <dgm:cxn modelId="{85BFA9DD-4790-4570-BA22-BE0AF589DEAF}" type="presOf" srcId="{78A3E4CF-68FD-4579-99FA-66A9B2F20C51}" destId="{A6EAFBE4-3092-48DE-B5C5-1F3FB9BBFE7C}" srcOrd="0" destOrd="0" presId="urn:microsoft.com/office/officeart/2005/8/layout/process5"/>
    <dgm:cxn modelId="{75964ECA-46DE-4D52-92E5-9E82E7D2AF69}" srcId="{78A3E4CF-68FD-4579-99FA-66A9B2F20C51}" destId="{2F43D2D4-2E57-452E-84F6-7088956BFF9D}" srcOrd="0" destOrd="0" parTransId="{554022AB-C16B-479E-86B8-70B767F5873E}" sibTransId="{C28E8351-414E-41BF-A8C9-14065A044D39}"/>
    <dgm:cxn modelId="{DECFA000-EBE0-4363-88D8-D00377C27378}" type="presOf" srcId="{1A0DD9C1-6117-454C-88CE-460071A8726B}" destId="{874DA93A-99F2-4247-99C9-9E83790F4D47}" srcOrd="1" destOrd="0" presId="urn:microsoft.com/office/officeart/2005/8/layout/process5"/>
    <dgm:cxn modelId="{2C168C6A-8DE4-4796-B225-9BB5001402D0}" srcId="{78A3E4CF-68FD-4579-99FA-66A9B2F20C51}" destId="{5B7ACBA0-72B9-48F3-85FA-1CB7C36F463C}" srcOrd="3" destOrd="0" parTransId="{1F4B014D-1100-4060-8906-122595D5B52C}" sibTransId="{461AC96F-18D9-45B1-80C5-5991E0065B7B}"/>
    <dgm:cxn modelId="{63197B7A-F03F-45C7-8B6C-D867D83F6D78}" type="presOf" srcId="{6753B5CA-67BA-4B7D-9F41-7E5365EBC2F4}" destId="{9AF597A2-9733-4070-BFDD-726D80F95ABD}" srcOrd="0" destOrd="0" presId="urn:microsoft.com/office/officeart/2005/8/layout/process5"/>
    <dgm:cxn modelId="{619F68ED-19B4-4024-9AF0-869090F8C0E0}" type="presOf" srcId="{71427A28-2DB6-4A4D-8BE6-BCF1BE487407}" destId="{838C8612-B42C-4352-9DBA-BDB14AEBE136}" srcOrd="0" destOrd="0" presId="urn:microsoft.com/office/officeart/2005/8/layout/process5"/>
    <dgm:cxn modelId="{ADDCAD17-2A70-4C9A-BB5D-7467E89AFED0}" srcId="{78A3E4CF-68FD-4579-99FA-66A9B2F20C51}" destId="{5B27C43B-A28E-4B4F-B5E0-2A356956A35C}" srcOrd="5" destOrd="0" parTransId="{2F0367BA-B373-41EC-88A7-8A3044E18DE6}" sibTransId="{6DDE8131-066C-4009-A201-0E8CCB9B2CCF}"/>
    <dgm:cxn modelId="{4256C255-8E76-4169-B701-DC190CC0CC1F}" type="presOf" srcId="{26F25015-4FB4-42EE-91D3-AE458D25F057}" destId="{0FE3B9F2-61EE-4D48-917E-7799C4EFFFAE}" srcOrd="0" destOrd="0" presId="urn:microsoft.com/office/officeart/2005/8/layout/process5"/>
    <dgm:cxn modelId="{55091ADF-4AF9-4E97-B59D-B3991886C660}" type="presOf" srcId="{2F43D2D4-2E57-452E-84F6-7088956BFF9D}" destId="{38B76A30-FD72-47E6-9787-D32D163D9133}" srcOrd="0" destOrd="0" presId="urn:microsoft.com/office/officeart/2005/8/layout/process5"/>
    <dgm:cxn modelId="{DCBAFA11-472D-498A-91EC-98EE1406FFD0}" type="presOf" srcId="{26F25015-4FB4-42EE-91D3-AE458D25F057}" destId="{7B30FED5-EC9F-41BC-9834-38085D23BF4B}" srcOrd="1" destOrd="0" presId="urn:microsoft.com/office/officeart/2005/8/layout/process5"/>
    <dgm:cxn modelId="{D5882C61-93E8-458E-A1EE-61AD6DC99BD6}" type="presOf" srcId="{C28E8351-414E-41BF-A8C9-14065A044D39}" destId="{F0B3D2DF-3FA4-4DDE-A50C-C6B8F77FAE77}" srcOrd="1" destOrd="0" presId="urn:microsoft.com/office/officeart/2005/8/layout/process5"/>
    <dgm:cxn modelId="{A666D41B-B9AB-4595-B429-77CD9055BE07}" type="presOf" srcId="{5B7ACBA0-72B9-48F3-85FA-1CB7C36F463C}" destId="{0862B124-4414-4900-B8FC-C6A0BB509B63}" srcOrd="0" destOrd="0" presId="urn:microsoft.com/office/officeart/2005/8/layout/process5"/>
    <dgm:cxn modelId="{ECC5499E-50D3-47D2-8A06-43F4BC4B749B}" type="presParOf" srcId="{A6EAFBE4-3092-48DE-B5C5-1F3FB9BBFE7C}" destId="{38B76A30-FD72-47E6-9787-D32D163D9133}" srcOrd="0" destOrd="0" presId="urn:microsoft.com/office/officeart/2005/8/layout/process5"/>
    <dgm:cxn modelId="{1422AFD4-E02D-4C8C-8A0F-B39E90CFB34E}" type="presParOf" srcId="{A6EAFBE4-3092-48DE-B5C5-1F3FB9BBFE7C}" destId="{3AE469F5-6DCD-4D80-8CF3-F9365ED4500C}" srcOrd="1" destOrd="0" presId="urn:microsoft.com/office/officeart/2005/8/layout/process5"/>
    <dgm:cxn modelId="{CA02E005-CF16-4AD5-AFC1-55B06657FDF2}" type="presParOf" srcId="{3AE469F5-6DCD-4D80-8CF3-F9365ED4500C}" destId="{F0B3D2DF-3FA4-4DDE-A50C-C6B8F77FAE77}" srcOrd="0" destOrd="0" presId="urn:microsoft.com/office/officeart/2005/8/layout/process5"/>
    <dgm:cxn modelId="{033E5947-C8E8-4662-A6AA-2A7BD1D1E4DB}" type="presParOf" srcId="{A6EAFBE4-3092-48DE-B5C5-1F3FB9BBFE7C}" destId="{9AF597A2-9733-4070-BFDD-726D80F95ABD}" srcOrd="2" destOrd="0" presId="urn:microsoft.com/office/officeart/2005/8/layout/process5"/>
    <dgm:cxn modelId="{B020CB1F-0857-4245-AF87-0E49474D8026}" type="presParOf" srcId="{A6EAFBE4-3092-48DE-B5C5-1F3FB9BBFE7C}" destId="{C4E2476A-263D-4016-B019-E8385B40E0DD}" srcOrd="3" destOrd="0" presId="urn:microsoft.com/office/officeart/2005/8/layout/process5"/>
    <dgm:cxn modelId="{572C6328-0EC6-4833-B224-AD56F7A65329}" type="presParOf" srcId="{C4E2476A-263D-4016-B019-E8385B40E0DD}" destId="{874DA93A-99F2-4247-99C9-9E83790F4D47}" srcOrd="0" destOrd="0" presId="urn:microsoft.com/office/officeart/2005/8/layout/process5"/>
    <dgm:cxn modelId="{B39D18E2-1F94-4DE1-9681-BD7109EB5F74}" type="presParOf" srcId="{A6EAFBE4-3092-48DE-B5C5-1F3FB9BBFE7C}" destId="{69F2E73B-E1D9-4CCF-BF3B-00C475B73233}" srcOrd="4" destOrd="0" presId="urn:microsoft.com/office/officeart/2005/8/layout/process5"/>
    <dgm:cxn modelId="{FBE766EF-90F8-4C1C-8AFA-51B00E47C897}" type="presParOf" srcId="{A6EAFBE4-3092-48DE-B5C5-1F3FB9BBFE7C}" destId="{0FE3B9F2-61EE-4D48-917E-7799C4EFFFAE}" srcOrd="5" destOrd="0" presId="urn:microsoft.com/office/officeart/2005/8/layout/process5"/>
    <dgm:cxn modelId="{4635E449-9FC9-4205-B52B-BC896E3E2BD8}" type="presParOf" srcId="{0FE3B9F2-61EE-4D48-917E-7799C4EFFFAE}" destId="{7B30FED5-EC9F-41BC-9834-38085D23BF4B}" srcOrd="0" destOrd="0" presId="urn:microsoft.com/office/officeart/2005/8/layout/process5"/>
    <dgm:cxn modelId="{D60CBD6F-4FC3-4040-B9E3-1A3500A84C07}" type="presParOf" srcId="{A6EAFBE4-3092-48DE-B5C5-1F3FB9BBFE7C}" destId="{0862B124-4414-4900-B8FC-C6A0BB509B63}" srcOrd="6" destOrd="0" presId="urn:microsoft.com/office/officeart/2005/8/layout/process5"/>
    <dgm:cxn modelId="{465FE07D-B0E4-49DF-A132-C098DED693F3}" type="presParOf" srcId="{A6EAFBE4-3092-48DE-B5C5-1F3FB9BBFE7C}" destId="{7AA8080D-0D24-497C-B400-31C98CFE772F}" srcOrd="7" destOrd="0" presId="urn:microsoft.com/office/officeart/2005/8/layout/process5"/>
    <dgm:cxn modelId="{00D92F48-5481-4D79-A273-C6EB113DAED0}" type="presParOf" srcId="{7AA8080D-0D24-497C-B400-31C98CFE772F}" destId="{E0A20B9F-D932-4D75-9A1C-3E9AD7AB40D5}" srcOrd="0" destOrd="0" presId="urn:microsoft.com/office/officeart/2005/8/layout/process5"/>
    <dgm:cxn modelId="{24E3B741-7EAF-4810-AE91-079A663926A6}" type="presParOf" srcId="{A6EAFBE4-3092-48DE-B5C5-1F3FB9BBFE7C}" destId="{838C8612-B42C-4352-9DBA-BDB14AEBE136}" srcOrd="8" destOrd="0" presId="urn:microsoft.com/office/officeart/2005/8/layout/process5"/>
    <dgm:cxn modelId="{1B8857E1-6A52-45D2-88B4-9C876D7EE6C7}" type="presParOf" srcId="{A6EAFBE4-3092-48DE-B5C5-1F3FB9BBFE7C}" destId="{0C75A9BC-9E26-406B-83C0-8C64CB6B4A54}" srcOrd="9" destOrd="0" presId="urn:microsoft.com/office/officeart/2005/8/layout/process5"/>
    <dgm:cxn modelId="{6D4D44CF-E9C2-442C-9E11-7B64FCCD2EA2}" type="presParOf" srcId="{0C75A9BC-9E26-406B-83C0-8C64CB6B4A54}" destId="{09186DF2-9C4F-4E20-813D-DE6F9E4D15F0}" srcOrd="0" destOrd="0" presId="urn:microsoft.com/office/officeart/2005/8/layout/process5"/>
    <dgm:cxn modelId="{44282DD1-0582-4C0E-B995-998FF4F75A9C}" type="presParOf" srcId="{A6EAFBE4-3092-48DE-B5C5-1F3FB9BBFE7C}" destId="{251D6FE0-0793-44A3-8F6F-B2B28156E7E2}" srcOrd="10" destOrd="0" presId="urn:microsoft.com/office/officeart/2005/8/layout/process5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8A3E4CF-68FD-4579-99FA-66A9B2F20C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F43D2D4-2E57-452E-84F6-7088956BFF9D}">
      <dgm:prSet phldrT="[Κείμενο]" custT="1"/>
      <dgm:spPr/>
      <dgm:t>
        <a:bodyPr/>
        <a:lstStyle/>
        <a:p>
          <a:r>
            <a:rPr lang="el-GR" sz="1600" dirty="0" smtClean="0"/>
            <a:t>Επίστρωση – ξήρανση – μονιμοποίηση παρασκευάσματος</a:t>
          </a:r>
          <a:endParaRPr lang="el-GR" sz="1600" dirty="0"/>
        </a:p>
      </dgm:t>
    </dgm:pt>
    <dgm:pt modelId="{554022AB-C16B-479E-86B8-70B767F5873E}" type="parTrans" cxnId="{75964ECA-46DE-4D52-92E5-9E82E7D2AF69}">
      <dgm:prSet/>
      <dgm:spPr/>
      <dgm:t>
        <a:bodyPr/>
        <a:lstStyle/>
        <a:p>
          <a:endParaRPr lang="el-GR"/>
        </a:p>
      </dgm:t>
    </dgm:pt>
    <dgm:pt modelId="{C28E8351-414E-41BF-A8C9-14065A044D39}" type="sibTrans" cxnId="{75964ECA-46DE-4D52-92E5-9E82E7D2AF69}">
      <dgm:prSet/>
      <dgm:spPr/>
      <dgm:t>
        <a:bodyPr/>
        <a:lstStyle/>
        <a:p>
          <a:endParaRPr lang="el-GR"/>
        </a:p>
      </dgm:t>
    </dgm:pt>
    <dgm:pt modelId="{6753B5CA-67BA-4B7D-9F41-7E5365EBC2F4}">
      <dgm:prSet phldrT="[Κείμενο]" custT="1"/>
      <dgm:spPr/>
      <dgm:t>
        <a:bodyPr/>
        <a:lstStyle/>
        <a:p>
          <a:r>
            <a:rPr lang="el-GR" sz="1600" b="1" dirty="0" smtClean="0"/>
            <a:t>Πρώτη  χρωστική:</a:t>
          </a:r>
        </a:p>
        <a:p>
          <a:r>
            <a:rPr lang="el-GR" sz="1600" dirty="0" smtClean="0"/>
            <a:t>Κάλυψη παρασκευάσματος με πυκνό διάλυμα </a:t>
          </a:r>
          <a:r>
            <a:rPr lang="el-GR" sz="1600" dirty="0" err="1" smtClean="0"/>
            <a:t>φοινικούχου</a:t>
          </a:r>
          <a:r>
            <a:rPr lang="el-GR" sz="1600" dirty="0" smtClean="0"/>
            <a:t> φουξίνης για 1-2 </a:t>
          </a:r>
          <a:r>
            <a:rPr lang="en-US" sz="1600" dirty="0" smtClean="0"/>
            <a:t>min</a:t>
          </a:r>
          <a:r>
            <a:rPr lang="el-GR" sz="1600" dirty="0" smtClean="0"/>
            <a:t> </a:t>
          </a:r>
          <a:endParaRPr lang="el-GR" sz="1600" dirty="0"/>
        </a:p>
      </dgm:t>
    </dgm:pt>
    <dgm:pt modelId="{AC3EE948-1844-48BD-92A7-6352EAC2ED4F}" type="parTrans" cxnId="{3F26BB5B-EA1D-4BBD-AAED-4F0476348C55}">
      <dgm:prSet/>
      <dgm:spPr/>
      <dgm:t>
        <a:bodyPr/>
        <a:lstStyle/>
        <a:p>
          <a:endParaRPr lang="el-GR"/>
        </a:p>
      </dgm:t>
    </dgm:pt>
    <dgm:pt modelId="{1A0DD9C1-6117-454C-88CE-460071A8726B}" type="sibTrans" cxnId="{3F26BB5B-EA1D-4BBD-AAED-4F0476348C55}">
      <dgm:prSet/>
      <dgm:spPr/>
      <dgm:t>
        <a:bodyPr/>
        <a:lstStyle/>
        <a:p>
          <a:endParaRPr lang="el-GR"/>
        </a:p>
      </dgm:t>
    </dgm:pt>
    <dgm:pt modelId="{404B335B-6DAF-4F40-B12A-65F0092C26A7}">
      <dgm:prSet phldrT="[Κείμενο]" custT="1"/>
      <dgm:spPr/>
      <dgm:t>
        <a:bodyPr/>
        <a:lstStyle/>
        <a:p>
          <a:r>
            <a:rPr lang="el-GR" sz="1600" dirty="0" smtClean="0"/>
            <a:t>Θέρμανση της  κάτω επιφάνειας της πλάκας σε φλόγα μέχρι </a:t>
          </a:r>
          <a:r>
            <a:rPr lang="en-US" sz="1600" dirty="0" smtClean="0"/>
            <a:t>  </a:t>
          </a:r>
          <a:r>
            <a:rPr lang="el-GR" sz="1600" dirty="0" smtClean="0"/>
            <a:t>να </a:t>
          </a:r>
          <a:r>
            <a:rPr lang="el-GR" sz="1600" smtClean="0"/>
            <a:t>εμφανιστούν  ατμοί (περίπου </a:t>
          </a:r>
          <a:r>
            <a:rPr lang="el-GR" sz="1600" dirty="0" smtClean="0"/>
            <a:t>5</a:t>
          </a:r>
          <a:r>
            <a:rPr lang="en-US" sz="1600" dirty="0" smtClean="0"/>
            <a:t> min)</a:t>
          </a:r>
          <a:r>
            <a:rPr lang="el-GR" sz="1600" dirty="0" smtClean="0"/>
            <a:t>  </a:t>
          </a:r>
          <a:endParaRPr lang="el-GR" sz="1600" dirty="0"/>
        </a:p>
      </dgm:t>
    </dgm:pt>
    <dgm:pt modelId="{73DDBB5D-DAD8-41FD-9DFC-CB8CA4C49043}" type="parTrans" cxnId="{6B25A85A-8691-48CA-9396-083D7B23CDB0}">
      <dgm:prSet/>
      <dgm:spPr/>
      <dgm:t>
        <a:bodyPr/>
        <a:lstStyle/>
        <a:p>
          <a:endParaRPr lang="el-GR"/>
        </a:p>
      </dgm:t>
    </dgm:pt>
    <dgm:pt modelId="{26F25015-4FB4-42EE-91D3-AE458D25F057}" type="sibTrans" cxnId="{6B25A85A-8691-48CA-9396-083D7B23CDB0}">
      <dgm:prSet/>
      <dgm:spPr/>
      <dgm:t>
        <a:bodyPr/>
        <a:lstStyle/>
        <a:p>
          <a:endParaRPr lang="el-GR"/>
        </a:p>
      </dgm:t>
    </dgm:pt>
    <dgm:pt modelId="{5B7ACBA0-72B9-48F3-85FA-1CB7C36F463C}">
      <dgm:prSet phldrT="[Κείμενο]" custT="1"/>
      <dgm:spPr/>
      <dgm:t>
        <a:bodyPr/>
        <a:lstStyle/>
        <a:p>
          <a:r>
            <a:rPr lang="el-GR" sz="1600" b="1" dirty="0" smtClean="0"/>
            <a:t>Αποχρωματισμός:</a:t>
          </a:r>
        </a:p>
        <a:p>
          <a:r>
            <a:rPr lang="el-GR" sz="1600" dirty="0" smtClean="0"/>
            <a:t>Ξέπλυμα με νερό και προσθήκη </a:t>
          </a:r>
          <a:r>
            <a:rPr lang="el-GR" sz="1600" dirty="0" err="1" smtClean="0"/>
            <a:t>οξινισμένου</a:t>
          </a:r>
          <a:r>
            <a:rPr lang="el-GR" sz="1600" dirty="0" smtClean="0"/>
            <a:t> </a:t>
          </a:r>
          <a:r>
            <a:rPr lang="el-GR" sz="1600" dirty="0" smtClean="0"/>
            <a:t>οινοπνεύματος </a:t>
          </a:r>
          <a:endParaRPr lang="el-GR" sz="1600" dirty="0"/>
        </a:p>
      </dgm:t>
    </dgm:pt>
    <dgm:pt modelId="{1F4B014D-1100-4060-8906-122595D5B52C}" type="parTrans" cxnId="{2C168C6A-8DE4-4796-B225-9BB5001402D0}">
      <dgm:prSet/>
      <dgm:spPr/>
      <dgm:t>
        <a:bodyPr/>
        <a:lstStyle/>
        <a:p>
          <a:endParaRPr lang="el-GR"/>
        </a:p>
      </dgm:t>
    </dgm:pt>
    <dgm:pt modelId="{461AC96F-18D9-45B1-80C5-5991E0065B7B}" type="sibTrans" cxnId="{2C168C6A-8DE4-4796-B225-9BB5001402D0}">
      <dgm:prSet/>
      <dgm:spPr/>
      <dgm:t>
        <a:bodyPr/>
        <a:lstStyle/>
        <a:p>
          <a:endParaRPr lang="el-GR"/>
        </a:p>
      </dgm:t>
    </dgm:pt>
    <dgm:pt modelId="{71427A28-2DB6-4A4D-8BE6-BCF1BE487407}">
      <dgm:prSet phldrT="[Κείμενο]" custT="1"/>
      <dgm:spPr/>
      <dgm:t>
        <a:bodyPr/>
        <a:lstStyle/>
        <a:p>
          <a:r>
            <a:rPr lang="el-GR" sz="1600" b="1" dirty="0" smtClean="0"/>
            <a:t>Δεύτερη χρωστική: </a:t>
          </a:r>
        </a:p>
        <a:p>
          <a:r>
            <a:rPr lang="el-GR" sz="1600" dirty="0" smtClean="0"/>
            <a:t>Ξέπλυμα με νερό και προσθήκη  κυανού του μεθυλενίου για 30-60</a:t>
          </a:r>
          <a:r>
            <a:rPr lang="en-US" sz="1600" dirty="0" smtClean="0"/>
            <a:t>sec</a:t>
          </a:r>
          <a:endParaRPr lang="el-GR" sz="1600" dirty="0"/>
        </a:p>
      </dgm:t>
    </dgm:pt>
    <dgm:pt modelId="{FECF65ED-F5F5-4B38-A0B6-2F60304013F4}" type="parTrans" cxnId="{97C672B2-A4C4-4538-B87F-0D8948928E1B}">
      <dgm:prSet/>
      <dgm:spPr/>
      <dgm:t>
        <a:bodyPr/>
        <a:lstStyle/>
        <a:p>
          <a:endParaRPr lang="el-GR"/>
        </a:p>
      </dgm:t>
    </dgm:pt>
    <dgm:pt modelId="{0531D2A7-CD8D-4808-B940-485EB648EF86}" type="sibTrans" cxnId="{97C672B2-A4C4-4538-B87F-0D8948928E1B}">
      <dgm:prSet/>
      <dgm:spPr/>
      <dgm:t>
        <a:bodyPr/>
        <a:lstStyle/>
        <a:p>
          <a:endParaRPr lang="el-GR"/>
        </a:p>
      </dgm:t>
    </dgm:pt>
    <dgm:pt modelId="{5B27C43B-A28E-4B4F-B5E0-2A356956A35C}">
      <dgm:prSet custT="1"/>
      <dgm:spPr/>
      <dgm:t>
        <a:bodyPr/>
        <a:lstStyle/>
        <a:p>
          <a:r>
            <a:rPr lang="el-GR" sz="1600" dirty="0" smtClean="0"/>
            <a:t>Ξέπλυμα με νερό, στέγνωμα, παρατήρηση στο μικροσκόπιο</a:t>
          </a:r>
          <a:endParaRPr lang="el-GR" sz="1600" dirty="0"/>
        </a:p>
      </dgm:t>
    </dgm:pt>
    <dgm:pt modelId="{2F0367BA-B373-41EC-88A7-8A3044E18DE6}" type="parTrans" cxnId="{ADDCAD17-2A70-4C9A-BB5D-7467E89AFED0}">
      <dgm:prSet/>
      <dgm:spPr/>
      <dgm:t>
        <a:bodyPr/>
        <a:lstStyle/>
        <a:p>
          <a:endParaRPr lang="el-GR"/>
        </a:p>
      </dgm:t>
    </dgm:pt>
    <dgm:pt modelId="{6DDE8131-066C-4009-A201-0E8CCB9B2CCF}" type="sibTrans" cxnId="{ADDCAD17-2A70-4C9A-BB5D-7467E89AFED0}">
      <dgm:prSet/>
      <dgm:spPr/>
      <dgm:t>
        <a:bodyPr/>
        <a:lstStyle/>
        <a:p>
          <a:endParaRPr lang="el-GR"/>
        </a:p>
      </dgm:t>
    </dgm:pt>
    <dgm:pt modelId="{A6EAFBE4-3092-48DE-B5C5-1F3FB9BBFE7C}" type="pres">
      <dgm:prSet presAssocID="{78A3E4CF-68FD-4579-99FA-66A9B2F20C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8B76A30-FD72-47E6-9787-D32D163D9133}" type="pres">
      <dgm:prSet presAssocID="{2F43D2D4-2E57-452E-84F6-7088956BFF9D}" presName="node" presStyleLbl="node1" presStyleIdx="0" presStyleCnt="6" custScaleX="115997" custLinFactNeighborX="-321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E469F5-6DCD-4D80-8CF3-F9365ED4500C}" type="pres">
      <dgm:prSet presAssocID="{C28E8351-414E-41BF-A8C9-14065A044D39}" presName="sibTrans" presStyleLbl="sibTrans2D1" presStyleIdx="0" presStyleCnt="5" custLinFactNeighborX="-28249" custLinFactNeighborY="12528"/>
      <dgm:spPr/>
      <dgm:t>
        <a:bodyPr/>
        <a:lstStyle/>
        <a:p>
          <a:endParaRPr lang="el-GR"/>
        </a:p>
      </dgm:t>
    </dgm:pt>
    <dgm:pt modelId="{F0B3D2DF-3FA4-4DDE-A50C-C6B8F77FAE77}" type="pres">
      <dgm:prSet presAssocID="{C28E8351-414E-41BF-A8C9-14065A044D39}" presName="connectorText" presStyleLbl="sibTrans2D1" presStyleIdx="0" presStyleCnt="5"/>
      <dgm:spPr/>
      <dgm:t>
        <a:bodyPr/>
        <a:lstStyle/>
        <a:p>
          <a:endParaRPr lang="el-GR"/>
        </a:p>
      </dgm:t>
    </dgm:pt>
    <dgm:pt modelId="{9AF597A2-9733-4070-BFDD-726D80F95ABD}" type="pres">
      <dgm:prSet presAssocID="{6753B5CA-67BA-4B7D-9F41-7E5365EBC2F4}" presName="node" presStyleLbl="node1" presStyleIdx="1" presStyleCnt="6" custScaleX="151484" custScaleY="1110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E2476A-263D-4016-B019-E8385B40E0DD}" type="pres">
      <dgm:prSet presAssocID="{1A0DD9C1-6117-454C-88CE-460071A8726B}" presName="sibTrans" presStyleLbl="sibTrans2D1" presStyleIdx="1" presStyleCnt="5"/>
      <dgm:spPr/>
      <dgm:t>
        <a:bodyPr/>
        <a:lstStyle/>
        <a:p>
          <a:endParaRPr lang="el-GR"/>
        </a:p>
      </dgm:t>
    </dgm:pt>
    <dgm:pt modelId="{874DA93A-99F2-4247-99C9-9E83790F4D47}" type="pres">
      <dgm:prSet presAssocID="{1A0DD9C1-6117-454C-88CE-460071A8726B}" presName="connectorText" presStyleLbl="sibTrans2D1" presStyleIdx="1" presStyleCnt="5"/>
      <dgm:spPr/>
      <dgm:t>
        <a:bodyPr/>
        <a:lstStyle/>
        <a:p>
          <a:endParaRPr lang="el-GR"/>
        </a:p>
      </dgm:t>
    </dgm:pt>
    <dgm:pt modelId="{69F2E73B-E1D9-4CCF-BF3B-00C475B73233}" type="pres">
      <dgm:prSet presAssocID="{404B335B-6DAF-4F40-B12A-65F0092C26A7}" presName="node" presStyleLbl="node1" presStyleIdx="2" presStyleCnt="6" custScaleX="136018" custScaleY="1166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E3B9F2-61EE-4D48-917E-7799C4EFFFAE}" type="pres">
      <dgm:prSet presAssocID="{26F25015-4FB4-42EE-91D3-AE458D25F057}" presName="sibTrans" presStyleLbl="sibTrans2D1" presStyleIdx="2" presStyleCnt="5"/>
      <dgm:spPr/>
      <dgm:t>
        <a:bodyPr/>
        <a:lstStyle/>
        <a:p>
          <a:endParaRPr lang="el-GR"/>
        </a:p>
      </dgm:t>
    </dgm:pt>
    <dgm:pt modelId="{7B30FED5-EC9F-41BC-9834-38085D23BF4B}" type="pres">
      <dgm:prSet presAssocID="{26F25015-4FB4-42EE-91D3-AE458D25F057}" presName="connectorText" presStyleLbl="sibTrans2D1" presStyleIdx="2" presStyleCnt="5"/>
      <dgm:spPr/>
      <dgm:t>
        <a:bodyPr/>
        <a:lstStyle/>
        <a:p>
          <a:endParaRPr lang="el-GR"/>
        </a:p>
      </dgm:t>
    </dgm:pt>
    <dgm:pt modelId="{0862B124-4414-4900-B8FC-C6A0BB509B63}" type="pres">
      <dgm:prSet presAssocID="{5B7ACBA0-72B9-48F3-85FA-1CB7C36F463C}" presName="node" presStyleLbl="node1" presStyleIdx="3" presStyleCnt="6" custScaleX="138893" custScaleY="1135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A8080D-0D24-497C-B400-31C98CFE772F}" type="pres">
      <dgm:prSet presAssocID="{461AC96F-18D9-45B1-80C5-5991E0065B7B}" presName="sibTrans" presStyleLbl="sibTrans2D1" presStyleIdx="3" presStyleCnt="5" custLinFactNeighborX="-34542"/>
      <dgm:spPr/>
      <dgm:t>
        <a:bodyPr/>
        <a:lstStyle/>
        <a:p>
          <a:endParaRPr lang="el-GR"/>
        </a:p>
      </dgm:t>
    </dgm:pt>
    <dgm:pt modelId="{E0A20B9F-D932-4D75-9A1C-3E9AD7AB40D5}" type="pres">
      <dgm:prSet presAssocID="{461AC96F-18D9-45B1-80C5-5991E0065B7B}" presName="connectorText" presStyleLbl="sibTrans2D1" presStyleIdx="3" presStyleCnt="5"/>
      <dgm:spPr/>
      <dgm:t>
        <a:bodyPr/>
        <a:lstStyle/>
        <a:p>
          <a:endParaRPr lang="el-GR"/>
        </a:p>
      </dgm:t>
    </dgm:pt>
    <dgm:pt modelId="{838C8612-B42C-4352-9DBA-BDB14AEBE136}" type="pres">
      <dgm:prSet presAssocID="{71427A28-2DB6-4A4D-8BE6-BCF1BE487407}" presName="node" presStyleLbl="node1" presStyleIdx="4" presStyleCnt="6" custScaleX="144109" custScaleY="113578" custLinFactNeighborX="-98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75A9BC-9E26-406B-83C0-8C64CB6B4A54}" type="pres">
      <dgm:prSet presAssocID="{0531D2A7-CD8D-4808-B940-485EB648EF86}" presName="sibTrans" presStyleLbl="sibTrans2D1" presStyleIdx="4" presStyleCnt="5" custLinFactNeighborX="-31279"/>
      <dgm:spPr/>
      <dgm:t>
        <a:bodyPr/>
        <a:lstStyle/>
        <a:p>
          <a:endParaRPr lang="el-GR"/>
        </a:p>
      </dgm:t>
    </dgm:pt>
    <dgm:pt modelId="{09186DF2-9C4F-4E20-813D-DE6F9E4D15F0}" type="pres">
      <dgm:prSet presAssocID="{0531D2A7-CD8D-4808-B940-485EB648EF86}" presName="connectorText" presStyleLbl="sibTrans2D1" presStyleIdx="4" presStyleCnt="5"/>
      <dgm:spPr/>
      <dgm:t>
        <a:bodyPr/>
        <a:lstStyle/>
        <a:p>
          <a:endParaRPr lang="el-GR"/>
        </a:p>
      </dgm:t>
    </dgm:pt>
    <dgm:pt modelId="{251D6FE0-0793-44A3-8F6F-B2B28156E7E2}" type="pres">
      <dgm:prSet presAssocID="{5B27C43B-A28E-4B4F-B5E0-2A356956A35C}" presName="node" presStyleLbl="node1" presStyleIdx="5" presStyleCnt="6" custScaleX="116348" custLinFactNeighborX="-181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BE8769-7016-456E-A11F-DB35C1D7B504}" type="presOf" srcId="{26F25015-4FB4-42EE-91D3-AE458D25F057}" destId="{0FE3B9F2-61EE-4D48-917E-7799C4EFFFAE}" srcOrd="0" destOrd="0" presId="urn:microsoft.com/office/officeart/2005/8/layout/process5"/>
    <dgm:cxn modelId="{97C672B2-A4C4-4538-B87F-0D8948928E1B}" srcId="{78A3E4CF-68FD-4579-99FA-66A9B2F20C51}" destId="{71427A28-2DB6-4A4D-8BE6-BCF1BE487407}" srcOrd="4" destOrd="0" parTransId="{FECF65ED-F5F5-4B38-A0B6-2F60304013F4}" sibTransId="{0531D2A7-CD8D-4808-B940-485EB648EF86}"/>
    <dgm:cxn modelId="{C90A6A38-BED3-429F-8059-82D6098FD309}" type="presOf" srcId="{0531D2A7-CD8D-4808-B940-485EB648EF86}" destId="{0C75A9BC-9E26-406B-83C0-8C64CB6B4A54}" srcOrd="0" destOrd="0" presId="urn:microsoft.com/office/officeart/2005/8/layout/process5"/>
    <dgm:cxn modelId="{A05F860A-0C8F-4E3A-8632-A4B97BFF511C}" type="presOf" srcId="{6753B5CA-67BA-4B7D-9F41-7E5365EBC2F4}" destId="{9AF597A2-9733-4070-BFDD-726D80F95ABD}" srcOrd="0" destOrd="0" presId="urn:microsoft.com/office/officeart/2005/8/layout/process5"/>
    <dgm:cxn modelId="{3F26BB5B-EA1D-4BBD-AAED-4F0476348C55}" srcId="{78A3E4CF-68FD-4579-99FA-66A9B2F20C51}" destId="{6753B5CA-67BA-4B7D-9F41-7E5365EBC2F4}" srcOrd="1" destOrd="0" parTransId="{AC3EE948-1844-48BD-92A7-6352EAC2ED4F}" sibTransId="{1A0DD9C1-6117-454C-88CE-460071A8726B}"/>
    <dgm:cxn modelId="{6B25A85A-8691-48CA-9396-083D7B23CDB0}" srcId="{78A3E4CF-68FD-4579-99FA-66A9B2F20C51}" destId="{404B335B-6DAF-4F40-B12A-65F0092C26A7}" srcOrd="2" destOrd="0" parTransId="{73DDBB5D-DAD8-41FD-9DFC-CB8CA4C49043}" sibTransId="{26F25015-4FB4-42EE-91D3-AE458D25F057}"/>
    <dgm:cxn modelId="{3FAE169E-C37B-4332-A56F-32E0FD96CDBF}" type="presOf" srcId="{26F25015-4FB4-42EE-91D3-AE458D25F057}" destId="{7B30FED5-EC9F-41BC-9834-38085D23BF4B}" srcOrd="1" destOrd="0" presId="urn:microsoft.com/office/officeart/2005/8/layout/process5"/>
    <dgm:cxn modelId="{B03935BD-7667-4707-AB31-48D0D8A88494}" type="presOf" srcId="{71427A28-2DB6-4A4D-8BE6-BCF1BE487407}" destId="{838C8612-B42C-4352-9DBA-BDB14AEBE136}" srcOrd="0" destOrd="0" presId="urn:microsoft.com/office/officeart/2005/8/layout/process5"/>
    <dgm:cxn modelId="{12DB91C3-80F1-4993-88CC-696FEC494C31}" type="presOf" srcId="{5B27C43B-A28E-4B4F-B5E0-2A356956A35C}" destId="{251D6FE0-0793-44A3-8F6F-B2B28156E7E2}" srcOrd="0" destOrd="0" presId="urn:microsoft.com/office/officeart/2005/8/layout/process5"/>
    <dgm:cxn modelId="{F8CFB2DB-6F7F-469C-AACC-11ACF75B861C}" type="presOf" srcId="{404B335B-6DAF-4F40-B12A-65F0092C26A7}" destId="{69F2E73B-E1D9-4CCF-BF3B-00C475B73233}" srcOrd="0" destOrd="0" presId="urn:microsoft.com/office/officeart/2005/8/layout/process5"/>
    <dgm:cxn modelId="{1435B36F-DA48-42BA-BE62-14C0FBFC3CCD}" type="presOf" srcId="{1A0DD9C1-6117-454C-88CE-460071A8726B}" destId="{874DA93A-99F2-4247-99C9-9E83790F4D47}" srcOrd="1" destOrd="0" presId="urn:microsoft.com/office/officeart/2005/8/layout/process5"/>
    <dgm:cxn modelId="{75964ECA-46DE-4D52-92E5-9E82E7D2AF69}" srcId="{78A3E4CF-68FD-4579-99FA-66A9B2F20C51}" destId="{2F43D2D4-2E57-452E-84F6-7088956BFF9D}" srcOrd="0" destOrd="0" parTransId="{554022AB-C16B-479E-86B8-70B767F5873E}" sibTransId="{C28E8351-414E-41BF-A8C9-14065A044D39}"/>
    <dgm:cxn modelId="{20E68239-10BC-4F12-A5FB-B283E0CE289E}" type="presOf" srcId="{C28E8351-414E-41BF-A8C9-14065A044D39}" destId="{F0B3D2DF-3FA4-4DDE-A50C-C6B8F77FAE77}" srcOrd="1" destOrd="0" presId="urn:microsoft.com/office/officeart/2005/8/layout/process5"/>
    <dgm:cxn modelId="{3B76251D-1845-455B-BBF5-019DDE094C8F}" type="presOf" srcId="{C28E8351-414E-41BF-A8C9-14065A044D39}" destId="{3AE469F5-6DCD-4D80-8CF3-F9365ED4500C}" srcOrd="0" destOrd="0" presId="urn:microsoft.com/office/officeart/2005/8/layout/process5"/>
    <dgm:cxn modelId="{2C168C6A-8DE4-4796-B225-9BB5001402D0}" srcId="{78A3E4CF-68FD-4579-99FA-66A9B2F20C51}" destId="{5B7ACBA0-72B9-48F3-85FA-1CB7C36F463C}" srcOrd="3" destOrd="0" parTransId="{1F4B014D-1100-4060-8906-122595D5B52C}" sibTransId="{461AC96F-18D9-45B1-80C5-5991E0065B7B}"/>
    <dgm:cxn modelId="{1ED4C691-DCC6-4E15-9C54-E242BF6D6810}" type="presOf" srcId="{1A0DD9C1-6117-454C-88CE-460071A8726B}" destId="{C4E2476A-263D-4016-B019-E8385B40E0DD}" srcOrd="0" destOrd="0" presId="urn:microsoft.com/office/officeart/2005/8/layout/process5"/>
    <dgm:cxn modelId="{07D5B48F-A1E2-455C-B0DA-120DC21EA9C0}" type="presOf" srcId="{461AC96F-18D9-45B1-80C5-5991E0065B7B}" destId="{7AA8080D-0D24-497C-B400-31C98CFE772F}" srcOrd="0" destOrd="0" presId="urn:microsoft.com/office/officeart/2005/8/layout/process5"/>
    <dgm:cxn modelId="{C54CE11A-FCAF-4AC7-874A-85F31D13C5CC}" type="presOf" srcId="{78A3E4CF-68FD-4579-99FA-66A9B2F20C51}" destId="{A6EAFBE4-3092-48DE-B5C5-1F3FB9BBFE7C}" srcOrd="0" destOrd="0" presId="urn:microsoft.com/office/officeart/2005/8/layout/process5"/>
    <dgm:cxn modelId="{59C7521C-B8C0-42A6-A3FB-BE7CFE4AE8F5}" type="presOf" srcId="{0531D2A7-CD8D-4808-B940-485EB648EF86}" destId="{09186DF2-9C4F-4E20-813D-DE6F9E4D15F0}" srcOrd="1" destOrd="0" presId="urn:microsoft.com/office/officeart/2005/8/layout/process5"/>
    <dgm:cxn modelId="{EEEB342C-F4CA-4749-880E-1B7490E70606}" type="presOf" srcId="{2F43D2D4-2E57-452E-84F6-7088956BFF9D}" destId="{38B76A30-FD72-47E6-9787-D32D163D9133}" srcOrd="0" destOrd="0" presId="urn:microsoft.com/office/officeart/2005/8/layout/process5"/>
    <dgm:cxn modelId="{C1B0A45B-D67E-4E98-952D-54C28141AE4E}" type="presOf" srcId="{5B7ACBA0-72B9-48F3-85FA-1CB7C36F463C}" destId="{0862B124-4414-4900-B8FC-C6A0BB509B63}" srcOrd="0" destOrd="0" presId="urn:microsoft.com/office/officeart/2005/8/layout/process5"/>
    <dgm:cxn modelId="{CA77B0EF-6074-4C63-96D3-1F7A585B370F}" type="presOf" srcId="{461AC96F-18D9-45B1-80C5-5991E0065B7B}" destId="{E0A20B9F-D932-4D75-9A1C-3E9AD7AB40D5}" srcOrd="1" destOrd="0" presId="urn:microsoft.com/office/officeart/2005/8/layout/process5"/>
    <dgm:cxn modelId="{ADDCAD17-2A70-4C9A-BB5D-7467E89AFED0}" srcId="{78A3E4CF-68FD-4579-99FA-66A9B2F20C51}" destId="{5B27C43B-A28E-4B4F-B5E0-2A356956A35C}" srcOrd="5" destOrd="0" parTransId="{2F0367BA-B373-41EC-88A7-8A3044E18DE6}" sibTransId="{6DDE8131-066C-4009-A201-0E8CCB9B2CCF}"/>
    <dgm:cxn modelId="{5E7837CB-F8AE-47A7-828A-5CE39C1326ED}" type="presParOf" srcId="{A6EAFBE4-3092-48DE-B5C5-1F3FB9BBFE7C}" destId="{38B76A30-FD72-47E6-9787-D32D163D9133}" srcOrd="0" destOrd="0" presId="urn:microsoft.com/office/officeart/2005/8/layout/process5"/>
    <dgm:cxn modelId="{5F35ECB3-784E-49D2-A983-E1CA3BC2A743}" type="presParOf" srcId="{A6EAFBE4-3092-48DE-B5C5-1F3FB9BBFE7C}" destId="{3AE469F5-6DCD-4D80-8CF3-F9365ED4500C}" srcOrd="1" destOrd="0" presId="urn:microsoft.com/office/officeart/2005/8/layout/process5"/>
    <dgm:cxn modelId="{C1E3626A-8A23-472C-A98C-9253B13D6508}" type="presParOf" srcId="{3AE469F5-6DCD-4D80-8CF3-F9365ED4500C}" destId="{F0B3D2DF-3FA4-4DDE-A50C-C6B8F77FAE77}" srcOrd="0" destOrd="0" presId="urn:microsoft.com/office/officeart/2005/8/layout/process5"/>
    <dgm:cxn modelId="{32318E21-BB8A-4760-8898-6C3E5D1D04EE}" type="presParOf" srcId="{A6EAFBE4-3092-48DE-B5C5-1F3FB9BBFE7C}" destId="{9AF597A2-9733-4070-BFDD-726D80F95ABD}" srcOrd="2" destOrd="0" presId="urn:microsoft.com/office/officeart/2005/8/layout/process5"/>
    <dgm:cxn modelId="{3E5BE463-4176-47C9-988F-B49E79315C0A}" type="presParOf" srcId="{A6EAFBE4-3092-48DE-B5C5-1F3FB9BBFE7C}" destId="{C4E2476A-263D-4016-B019-E8385B40E0DD}" srcOrd="3" destOrd="0" presId="urn:microsoft.com/office/officeart/2005/8/layout/process5"/>
    <dgm:cxn modelId="{41019709-34FD-4435-82C9-3A42A3A93C1A}" type="presParOf" srcId="{C4E2476A-263D-4016-B019-E8385B40E0DD}" destId="{874DA93A-99F2-4247-99C9-9E83790F4D47}" srcOrd="0" destOrd="0" presId="urn:microsoft.com/office/officeart/2005/8/layout/process5"/>
    <dgm:cxn modelId="{078AAFED-70C3-445A-BC8B-8BB426063229}" type="presParOf" srcId="{A6EAFBE4-3092-48DE-B5C5-1F3FB9BBFE7C}" destId="{69F2E73B-E1D9-4CCF-BF3B-00C475B73233}" srcOrd="4" destOrd="0" presId="urn:microsoft.com/office/officeart/2005/8/layout/process5"/>
    <dgm:cxn modelId="{3E4E98A0-E7CB-4694-ACA3-2EC64BBBEF62}" type="presParOf" srcId="{A6EAFBE4-3092-48DE-B5C5-1F3FB9BBFE7C}" destId="{0FE3B9F2-61EE-4D48-917E-7799C4EFFFAE}" srcOrd="5" destOrd="0" presId="urn:microsoft.com/office/officeart/2005/8/layout/process5"/>
    <dgm:cxn modelId="{C68A9B0A-A3FA-468C-865F-0A55F1894E72}" type="presParOf" srcId="{0FE3B9F2-61EE-4D48-917E-7799C4EFFFAE}" destId="{7B30FED5-EC9F-41BC-9834-38085D23BF4B}" srcOrd="0" destOrd="0" presId="urn:microsoft.com/office/officeart/2005/8/layout/process5"/>
    <dgm:cxn modelId="{EF5E2D7B-518B-493E-8715-8EA48497AFC5}" type="presParOf" srcId="{A6EAFBE4-3092-48DE-B5C5-1F3FB9BBFE7C}" destId="{0862B124-4414-4900-B8FC-C6A0BB509B63}" srcOrd="6" destOrd="0" presId="urn:microsoft.com/office/officeart/2005/8/layout/process5"/>
    <dgm:cxn modelId="{3E2B275B-2E33-4395-80B6-E17838FB49AF}" type="presParOf" srcId="{A6EAFBE4-3092-48DE-B5C5-1F3FB9BBFE7C}" destId="{7AA8080D-0D24-497C-B400-31C98CFE772F}" srcOrd="7" destOrd="0" presId="urn:microsoft.com/office/officeart/2005/8/layout/process5"/>
    <dgm:cxn modelId="{549A424F-DB83-4878-9B54-FBBA729BBCF3}" type="presParOf" srcId="{7AA8080D-0D24-497C-B400-31C98CFE772F}" destId="{E0A20B9F-D932-4D75-9A1C-3E9AD7AB40D5}" srcOrd="0" destOrd="0" presId="urn:microsoft.com/office/officeart/2005/8/layout/process5"/>
    <dgm:cxn modelId="{6BC5C9AD-0B47-4ABE-A1B2-1FBE64D4A23E}" type="presParOf" srcId="{A6EAFBE4-3092-48DE-B5C5-1F3FB9BBFE7C}" destId="{838C8612-B42C-4352-9DBA-BDB14AEBE136}" srcOrd="8" destOrd="0" presId="urn:microsoft.com/office/officeart/2005/8/layout/process5"/>
    <dgm:cxn modelId="{344B06A2-5742-41C0-B0ED-C34539579A80}" type="presParOf" srcId="{A6EAFBE4-3092-48DE-B5C5-1F3FB9BBFE7C}" destId="{0C75A9BC-9E26-406B-83C0-8C64CB6B4A54}" srcOrd="9" destOrd="0" presId="urn:microsoft.com/office/officeart/2005/8/layout/process5"/>
    <dgm:cxn modelId="{DFFFFE15-3FD8-4882-8AEE-F272A8E857DB}" type="presParOf" srcId="{0C75A9BC-9E26-406B-83C0-8C64CB6B4A54}" destId="{09186DF2-9C4F-4E20-813D-DE6F9E4D15F0}" srcOrd="0" destOrd="0" presId="urn:microsoft.com/office/officeart/2005/8/layout/process5"/>
    <dgm:cxn modelId="{07D2AF12-05E5-4320-AD50-F092D4FC8D6A}" type="presParOf" srcId="{A6EAFBE4-3092-48DE-B5C5-1F3FB9BBFE7C}" destId="{251D6FE0-0793-44A3-8F6F-B2B28156E7E2}" srcOrd="10" destOrd="0" presId="urn:microsoft.com/office/officeart/2005/8/layout/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55CE7-28EE-4DFC-950C-817FEF7581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D468F4E-97BC-4146-9E98-733209159100}">
      <dgm:prSet phldrT="[Κείμενο]"/>
      <dgm:spPr/>
      <dgm:t>
        <a:bodyPr/>
        <a:lstStyle/>
        <a:p>
          <a:r>
            <a:rPr lang="el-GR" dirty="0" smtClean="0"/>
            <a:t>Νερό</a:t>
          </a:r>
          <a:endParaRPr lang="el-GR" dirty="0"/>
        </a:p>
      </dgm:t>
    </dgm:pt>
    <dgm:pt modelId="{27377EA9-4CDC-4C12-8939-9EC6915E01D9}" type="parTrans" cxnId="{5322DB3B-EE02-4D2C-961A-4F54F2FEC8EB}">
      <dgm:prSet/>
      <dgm:spPr/>
      <dgm:t>
        <a:bodyPr/>
        <a:lstStyle/>
        <a:p>
          <a:endParaRPr lang="el-GR"/>
        </a:p>
      </dgm:t>
    </dgm:pt>
    <dgm:pt modelId="{F60385ED-B119-4577-BD1F-18224932D5B0}" type="sibTrans" cxnId="{5322DB3B-EE02-4D2C-961A-4F54F2FEC8EB}">
      <dgm:prSet/>
      <dgm:spPr/>
      <dgm:t>
        <a:bodyPr/>
        <a:lstStyle/>
        <a:p>
          <a:endParaRPr lang="el-GR"/>
        </a:p>
      </dgm:t>
    </dgm:pt>
    <dgm:pt modelId="{7EA10E2B-2EB9-4D00-B747-679CB61A32E7}">
      <dgm:prSet phldrT="[Κείμενο]"/>
      <dgm:spPr/>
      <dgm:t>
        <a:bodyPr/>
        <a:lstStyle/>
        <a:p>
          <a:r>
            <a:rPr lang="el-GR" dirty="0" smtClean="0"/>
            <a:t>Χρησιμοποιείται ως διαλύτης</a:t>
          </a:r>
          <a:endParaRPr lang="el-GR" dirty="0"/>
        </a:p>
      </dgm:t>
    </dgm:pt>
    <dgm:pt modelId="{AD67FF07-9800-4D5B-B44A-E9F7A6F8D146}" type="parTrans" cxnId="{7C4A22F2-3C8D-4FCE-93D7-C7B4E6BE1924}">
      <dgm:prSet/>
      <dgm:spPr/>
      <dgm:t>
        <a:bodyPr/>
        <a:lstStyle/>
        <a:p>
          <a:endParaRPr lang="el-GR"/>
        </a:p>
      </dgm:t>
    </dgm:pt>
    <dgm:pt modelId="{17784489-A222-4CF0-B2E1-EF8DCC199B06}" type="sibTrans" cxnId="{7C4A22F2-3C8D-4FCE-93D7-C7B4E6BE1924}">
      <dgm:prSet/>
      <dgm:spPr/>
      <dgm:t>
        <a:bodyPr/>
        <a:lstStyle/>
        <a:p>
          <a:endParaRPr lang="el-GR"/>
        </a:p>
      </dgm:t>
    </dgm:pt>
    <dgm:pt modelId="{51710207-D2C4-4124-A5EC-ECBBED47E678}">
      <dgm:prSet phldrT="[Κείμενο]"/>
      <dgm:spPr/>
      <dgm:t>
        <a:bodyPr/>
        <a:lstStyle/>
        <a:p>
          <a:r>
            <a:rPr lang="el-GR" dirty="0" smtClean="0"/>
            <a:t>Χρησιμοποιείται  απεσταγμένο νερό</a:t>
          </a:r>
          <a:endParaRPr lang="el-GR" dirty="0"/>
        </a:p>
      </dgm:t>
    </dgm:pt>
    <dgm:pt modelId="{076AB7C8-7A9A-4547-9620-CC3D8517AE75}" type="parTrans" cxnId="{EFA4786F-FDEC-491B-96F5-430947DCAB40}">
      <dgm:prSet/>
      <dgm:spPr/>
      <dgm:t>
        <a:bodyPr/>
        <a:lstStyle/>
        <a:p>
          <a:endParaRPr lang="el-GR"/>
        </a:p>
      </dgm:t>
    </dgm:pt>
    <dgm:pt modelId="{230DAFB4-0324-434F-80E8-2971EA77A2D0}" type="sibTrans" cxnId="{EFA4786F-FDEC-491B-96F5-430947DCAB40}">
      <dgm:prSet/>
      <dgm:spPr/>
      <dgm:t>
        <a:bodyPr/>
        <a:lstStyle/>
        <a:p>
          <a:endParaRPr lang="el-GR"/>
        </a:p>
      </dgm:t>
    </dgm:pt>
    <dgm:pt modelId="{557681C1-F91C-426C-9D2D-2C93D14320BD}">
      <dgm:prSet phldrT="[Κείμενο]"/>
      <dgm:spPr/>
      <dgm:t>
        <a:bodyPr/>
        <a:lstStyle/>
        <a:p>
          <a:r>
            <a:rPr lang="el-GR" dirty="0" smtClean="0"/>
            <a:t>Πεπτόνη </a:t>
          </a:r>
          <a:endParaRPr lang="el-GR" dirty="0"/>
        </a:p>
      </dgm:t>
    </dgm:pt>
    <dgm:pt modelId="{61356E57-C52E-4E93-ABFA-4018E9B83788}" type="parTrans" cxnId="{9D875F02-DDC6-4D12-B376-CBBA6D21B2F9}">
      <dgm:prSet/>
      <dgm:spPr/>
      <dgm:t>
        <a:bodyPr/>
        <a:lstStyle/>
        <a:p>
          <a:endParaRPr lang="el-GR"/>
        </a:p>
      </dgm:t>
    </dgm:pt>
    <dgm:pt modelId="{C5E6A18A-F402-41BE-B5D6-F17BB93C98D1}" type="sibTrans" cxnId="{9D875F02-DDC6-4D12-B376-CBBA6D21B2F9}">
      <dgm:prSet/>
      <dgm:spPr/>
      <dgm:t>
        <a:bodyPr/>
        <a:lstStyle/>
        <a:p>
          <a:endParaRPr lang="el-GR"/>
        </a:p>
      </dgm:t>
    </dgm:pt>
    <dgm:pt modelId="{5D99D4BE-A808-4D2D-86B4-79B342E07ED9}">
      <dgm:prSet phldrT="[Κείμενο]"/>
      <dgm:spPr/>
      <dgm:t>
        <a:bodyPr/>
        <a:lstStyle/>
        <a:p>
          <a:r>
            <a:rPr lang="el-GR" dirty="0" smtClean="0"/>
            <a:t>Κύρια πηγή αζώτου για τα μικρόβια</a:t>
          </a:r>
          <a:endParaRPr lang="el-GR" dirty="0"/>
        </a:p>
      </dgm:t>
    </dgm:pt>
    <dgm:pt modelId="{9410DB80-630D-4660-BA41-A24D2AD1CDD8}" type="parTrans" cxnId="{B61C7B11-7762-4586-8A85-AF8133F1D72A}">
      <dgm:prSet/>
      <dgm:spPr/>
      <dgm:t>
        <a:bodyPr/>
        <a:lstStyle/>
        <a:p>
          <a:endParaRPr lang="el-GR"/>
        </a:p>
      </dgm:t>
    </dgm:pt>
    <dgm:pt modelId="{0B42F69C-53E4-4EBD-9800-9DF7C37C73B0}" type="sibTrans" cxnId="{B61C7B11-7762-4586-8A85-AF8133F1D72A}">
      <dgm:prSet/>
      <dgm:spPr/>
      <dgm:t>
        <a:bodyPr/>
        <a:lstStyle/>
        <a:p>
          <a:endParaRPr lang="el-GR"/>
        </a:p>
      </dgm:t>
    </dgm:pt>
    <dgm:pt modelId="{EF11EBC3-F826-4CFF-9E88-54D4AB1997D1}">
      <dgm:prSet phldrT="[Κείμενο]"/>
      <dgm:spPr/>
      <dgm:t>
        <a:bodyPr/>
        <a:lstStyle/>
        <a:p>
          <a:r>
            <a:rPr lang="el-GR" dirty="0" smtClean="0"/>
            <a:t>Παράγεται από την εκχύλιση φυσικών προϊόντων πλούσιων σε πρωτεΐνες</a:t>
          </a:r>
          <a:endParaRPr lang="el-GR" dirty="0"/>
        </a:p>
      </dgm:t>
    </dgm:pt>
    <dgm:pt modelId="{107AC9D1-5A5D-4677-A4CB-CB6495792FFD}" type="parTrans" cxnId="{CC3C33F2-1BA5-4005-ABBD-973B70CA5EC7}">
      <dgm:prSet/>
      <dgm:spPr/>
      <dgm:t>
        <a:bodyPr/>
        <a:lstStyle/>
        <a:p>
          <a:endParaRPr lang="el-GR"/>
        </a:p>
      </dgm:t>
    </dgm:pt>
    <dgm:pt modelId="{8461FEDE-5F70-467C-B1EE-800E68FC8EBE}" type="sibTrans" cxnId="{CC3C33F2-1BA5-4005-ABBD-973B70CA5EC7}">
      <dgm:prSet/>
      <dgm:spPr/>
      <dgm:t>
        <a:bodyPr/>
        <a:lstStyle/>
        <a:p>
          <a:endParaRPr lang="el-GR"/>
        </a:p>
      </dgm:t>
    </dgm:pt>
    <dgm:pt modelId="{5C03E211-B050-4922-AC39-AB97E2D7665F}">
      <dgm:prSet phldrT="[Κείμενο]"/>
      <dgm:spPr/>
      <dgm:t>
        <a:bodyPr/>
        <a:lstStyle/>
        <a:p>
          <a:r>
            <a:rPr lang="el-GR" dirty="0" smtClean="0"/>
            <a:t>Άλατα </a:t>
          </a:r>
          <a:endParaRPr lang="el-GR" dirty="0"/>
        </a:p>
      </dgm:t>
    </dgm:pt>
    <dgm:pt modelId="{B14E3556-7B7A-4895-B686-7E6D9AA856D3}" type="parTrans" cxnId="{5BE8BFB6-E2D4-4D4D-AEFF-C31D573AD8EE}">
      <dgm:prSet/>
      <dgm:spPr/>
      <dgm:t>
        <a:bodyPr/>
        <a:lstStyle/>
        <a:p>
          <a:endParaRPr lang="el-GR"/>
        </a:p>
      </dgm:t>
    </dgm:pt>
    <dgm:pt modelId="{38F09795-7233-4979-8353-55230AE37701}" type="sibTrans" cxnId="{5BE8BFB6-E2D4-4D4D-AEFF-C31D573AD8EE}">
      <dgm:prSet/>
      <dgm:spPr/>
      <dgm:t>
        <a:bodyPr/>
        <a:lstStyle/>
        <a:p>
          <a:endParaRPr lang="el-GR"/>
        </a:p>
      </dgm:t>
    </dgm:pt>
    <dgm:pt modelId="{49719213-8D49-408E-8558-038CFF672D66}">
      <dgm:prSet phldrT="[Κείμενο]"/>
      <dgm:spPr/>
      <dgm:t>
        <a:bodyPr/>
        <a:lstStyle/>
        <a:p>
          <a:r>
            <a:rPr lang="el-GR" dirty="0" smtClean="0"/>
            <a:t>Απαραίτητα για την ανάπτυξη μικροβίων. Χρησιμοποιούνται επίσης για τη ρύθμιση του </a:t>
          </a:r>
          <a:r>
            <a:rPr lang="en-US" dirty="0" smtClean="0"/>
            <a:t>pH</a:t>
          </a:r>
          <a:r>
            <a:rPr lang="el-GR" dirty="0" smtClean="0"/>
            <a:t> και της οσμωτικής πίεσης   </a:t>
          </a:r>
          <a:endParaRPr lang="el-GR" dirty="0"/>
        </a:p>
      </dgm:t>
    </dgm:pt>
    <dgm:pt modelId="{599FD93E-9BC6-4C76-B5DB-16A9A7B4A347}" type="parTrans" cxnId="{2DF04D6E-BBF7-4362-81A2-711523B8A135}">
      <dgm:prSet/>
      <dgm:spPr/>
      <dgm:t>
        <a:bodyPr/>
        <a:lstStyle/>
        <a:p>
          <a:endParaRPr lang="el-GR"/>
        </a:p>
      </dgm:t>
    </dgm:pt>
    <dgm:pt modelId="{C10EF1D8-136A-4E72-BA24-FF38B5F2D2E2}" type="sibTrans" cxnId="{2DF04D6E-BBF7-4362-81A2-711523B8A135}">
      <dgm:prSet/>
      <dgm:spPr/>
      <dgm:t>
        <a:bodyPr/>
        <a:lstStyle/>
        <a:p>
          <a:endParaRPr lang="el-GR"/>
        </a:p>
      </dgm:t>
    </dgm:pt>
    <dgm:pt modelId="{0CBF6FCE-9914-4B1C-B196-1645D4F5EABC}">
      <dgm:prSet phldrT="[Κείμενο]"/>
      <dgm:spPr/>
      <dgm:t>
        <a:bodyPr/>
        <a:lstStyle/>
        <a:p>
          <a:r>
            <a:rPr lang="el-GR" dirty="0" smtClean="0"/>
            <a:t> Αποτελούν ανασταλτικούς παράγοντες για ορισμένα μικρόβια  </a:t>
          </a:r>
          <a:endParaRPr lang="el-GR" dirty="0"/>
        </a:p>
      </dgm:t>
    </dgm:pt>
    <dgm:pt modelId="{DCFEFF79-29C2-4724-BBF2-904AAA73082B}" type="parTrans" cxnId="{A3BDCACF-4F06-46EC-BA6C-B2D9D577FF72}">
      <dgm:prSet/>
      <dgm:spPr/>
      <dgm:t>
        <a:bodyPr/>
        <a:lstStyle/>
        <a:p>
          <a:endParaRPr lang="el-GR"/>
        </a:p>
      </dgm:t>
    </dgm:pt>
    <dgm:pt modelId="{F2877286-361F-4EAE-8E78-A4346017B8BB}" type="sibTrans" cxnId="{A3BDCACF-4F06-46EC-BA6C-B2D9D577FF72}">
      <dgm:prSet/>
      <dgm:spPr/>
      <dgm:t>
        <a:bodyPr/>
        <a:lstStyle/>
        <a:p>
          <a:endParaRPr lang="el-GR"/>
        </a:p>
      </dgm:t>
    </dgm:pt>
    <dgm:pt modelId="{2E0241EF-259A-4AA4-9425-F17E50858E75}">
      <dgm:prSet/>
      <dgm:spPr/>
      <dgm:t>
        <a:bodyPr/>
        <a:lstStyle/>
        <a:p>
          <a:r>
            <a:rPr lang="el-GR" dirty="0" smtClean="0"/>
            <a:t>Σάκχαρα </a:t>
          </a:r>
          <a:endParaRPr lang="el-GR" dirty="0"/>
        </a:p>
      </dgm:t>
    </dgm:pt>
    <dgm:pt modelId="{04A6B397-D4C0-44D2-81C8-AA2E0DAE03C7}" type="parTrans" cxnId="{8F73EAA6-25B0-4BDE-BB56-F6EDE5CB4EB8}">
      <dgm:prSet/>
      <dgm:spPr/>
      <dgm:t>
        <a:bodyPr/>
        <a:lstStyle/>
        <a:p>
          <a:endParaRPr lang="el-GR"/>
        </a:p>
      </dgm:t>
    </dgm:pt>
    <dgm:pt modelId="{4992F09F-6E56-4902-ABB2-92AAA5016DAE}" type="sibTrans" cxnId="{8F73EAA6-25B0-4BDE-BB56-F6EDE5CB4EB8}">
      <dgm:prSet/>
      <dgm:spPr/>
      <dgm:t>
        <a:bodyPr/>
        <a:lstStyle/>
        <a:p>
          <a:endParaRPr lang="el-GR"/>
        </a:p>
      </dgm:t>
    </dgm:pt>
    <dgm:pt modelId="{A1700FC1-378D-4C31-A39A-9565AADA3017}">
      <dgm:prSet/>
      <dgm:spPr/>
      <dgm:t>
        <a:bodyPr/>
        <a:lstStyle/>
        <a:p>
          <a:r>
            <a:rPr lang="el-GR" dirty="0" smtClean="0"/>
            <a:t>Κύρια πηγή άνθρακα για τα περισσότερα ετερότροφα μικρόβια</a:t>
          </a:r>
          <a:endParaRPr lang="el-GR" dirty="0"/>
        </a:p>
      </dgm:t>
    </dgm:pt>
    <dgm:pt modelId="{EEED63C4-7550-4EDA-BE39-53489B70915D}" type="parTrans" cxnId="{4DF5644C-4EFE-4B7F-A006-493C39067EE6}">
      <dgm:prSet/>
      <dgm:spPr/>
      <dgm:t>
        <a:bodyPr/>
        <a:lstStyle/>
        <a:p>
          <a:endParaRPr lang="el-GR"/>
        </a:p>
      </dgm:t>
    </dgm:pt>
    <dgm:pt modelId="{89F79CA3-5338-4F63-B7AE-292D524D0984}" type="sibTrans" cxnId="{4DF5644C-4EFE-4B7F-A006-493C39067EE6}">
      <dgm:prSet/>
      <dgm:spPr/>
      <dgm:t>
        <a:bodyPr/>
        <a:lstStyle/>
        <a:p>
          <a:endParaRPr lang="el-GR"/>
        </a:p>
      </dgm:t>
    </dgm:pt>
    <dgm:pt modelId="{A8D6839C-EBC5-4364-B227-732AA5012D51}">
      <dgm:prSet/>
      <dgm:spPr/>
      <dgm:t>
        <a:bodyPr/>
        <a:lstStyle/>
        <a:p>
          <a:r>
            <a:rPr lang="el-GR" dirty="0" smtClean="0"/>
            <a:t>Χρησιμοποιούνται στη μελέτη βιοχημικών ιδιοτήτων των μικροβίων</a:t>
          </a:r>
          <a:endParaRPr lang="el-GR" dirty="0"/>
        </a:p>
      </dgm:t>
    </dgm:pt>
    <dgm:pt modelId="{0C4E1477-B592-42F7-829F-A66E3C9D2C31}" type="parTrans" cxnId="{048B838F-0EDF-46C4-AA7F-B1658EFEE6EA}">
      <dgm:prSet/>
      <dgm:spPr/>
      <dgm:t>
        <a:bodyPr/>
        <a:lstStyle/>
        <a:p>
          <a:endParaRPr lang="el-GR"/>
        </a:p>
      </dgm:t>
    </dgm:pt>
    <dgm:pt modelId="{3337CD17-2F61-4DC8-9600-D94429BD380D}" type="sibTrans" cxnId="{048B838F-0EDF-46C4-AA7F-B1658EFEE6EA}">
      <dgm:prSet/>
      <dgm:spPr/>
      <dgm:t>
        <a:bodyPr/>
        <a:lstStyle/>
        <a:p>
          <a:endParaRPr lang="el-GR"/>
        </a:p>
      </dgm:t>
    </dgm:pt>
    <dgm:pt modelId="{589D5D9C-71D0-4472-A3C0-5CA738B095F1}" type="pres">
      <dgm:prSet presAssocID="{11B55CE7-28EE-4DFC-950C-817FEF758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1ACBE8-FD97-4FE3-8BBA-5E21FF6EBE3C}" type="pres">
      <dgm:prSet presAssocID="{5D468F4E-97BC-4146-9E98-733209159100}" presName="composite" presStyleCnt="0"/>
      <dgm:spPr/>
    </dgm:pt>
    <dgm:pt modelId="{69FA5FE5-7CA2-40C3-99F9-E40EF1C86718}" type="pres">
      <dgm:prSet presAssocID="{5D468F4E-97BC-4146-9E98-73320915910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E0222E-4390-4F33-901F-FC0B8D52CD69}" type="pres">
      <dgm:prSet presAssocID="{5D468F4E-97BC-4146-9E98-73320915910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9062BC-D4DE-48BE-AEE0-F8BCE96B516D}" type="pres">
      <dgm:prSet presAssocID="{F60385ED-B119-4577-BD1F-18224932D5B0}" presName="space" presStyleCnt="0"/>
      <dgm:spPr/>
    </dgm:pt>
    <dgm:pt modelId="{692A0C0F-06C1-419E-B9AF-845137BC0FD5}" type="pres">
      <dgm:prSet presAssocID="{557681C1-F91C-426C-9D2D-2C93D14320BD}" presName="composite" presStyleCnt="0"/>
      <dgm:spPr/>
    </dgm:pt>
    <dgm:pt modelId="{67B1B336-3381-47FD-BF0D-1985E2A59F1C}" type="pres">
      <dgm:prSet presAssocID="{557681C1-F91C-426C-9D2D-2C93D14320B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355A4B-3AA7-4D2D-860E-534ACDD88A34}" type="pres">
      <dgm:prSet presAssocID="{557681C1-F91C-426C-9D2D-2C93D14320B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D4C92F-1588-4879-93F3-2D1B385C86C5}" type="pres">
      <dgm:prSet presAssocID="{C5E6A18A-F402-41BE-B5D6-F17BB93C98D1}" presName="space" presStyleCnt="0"/>
      <dgm:spPr/>
    </dgm:pt>
    <dgm:pt modelId="{74618B0B-77A8-45A9-B166-5DD977DA13B7}" type="pres">
      <dgm:prSet presAssocID="{5C03E211-B050-4922-AC39-AB97E2D7665F}" presName="composite" presStyleCnt="0"/>
      <dgm:spPr/>
    </dgm:pt>
    <dgm:pt modelId="{D278DF88-588A-4E8A-A019-151394307329}" type="pres">
      <dgm:prSet presAssocID="{5C03E211-B050-4922-AC39-AB97E2D7665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8BCDEF-26DC-4D1B-AF59-1CE9DEEE115B}" type="pres">
      <dgm:prSet presAssocID="{5C03E211-B050-4922-AC39-AB97E2D7665F}" presName="desTx" presStyleLbl="alignAccFollowNode1" presStyleIdx="2" presStyleCnt="4" custLinFactNeighborX="-1754" custLinFactNeighborY="-6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DA74A2-7538-4AFF-BC80-E908CEDD4B69}" type="pres">
      <dgm:prSet presAssocID="{38F09795-7233-4979-8353-55230AE37701}" presName="space" presStyleCnt="0"/>
      <dgm:spPr/>
    </dgm:pt>
    <dgm:pt modelId="{DE9C30BD-18B8-4096-B629-EDDC8C88FA84}" type="pres">
      <dgm:prSet presAssocID="{2E0241EF-259A-4AA4-9425-F17E50858E75}" presName="composite" presStyleCnt="0"/>
      <dgm:spPr/>
    </dgm:pt>
    <dgm:pt modelId="{34985AA4-30EB-459B-AD99-CA52C9BDFEE2}" type="pres">
      <dgm:prSet presAssocID="{2E0241EF-259A-4AA4-9425-F17E50858E75}" presName="parTx" presStyleLbl="alignNode1" presStyleIdx="3" presStyleCnt="4" custScaleY="128999" custLinFactNeighborX="1023" custLinFactNeighborY="-2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DE5BC6-7F0D-4DC7-8E73-8D138092187C}" type="pres">
      <dgm:prSet presAssocID="{2E0241EF-259A-4AA4-9425-F17E50858E75}" presName="desTx" presStyleLbl="alignAccFollowNode1" presStyleIdx="3" presStyleCnt="4" custLinFactNeighborX="166" custLinFactNeighborY="-19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90F2891-D5C2-464A-9445-6BD2ADD90B65}" type="presOf" srcId="{0CBF6FCE-9914-4B1C-B196-1645D4F5EABC}" destId="{C28BCDEF-26DC-4D1B-AF59-1CE9DEEE115B}" srcOrd="0" destOrd="1" presId="urn:microsoft.com/office/officeart/2005/8/layout/hList1"/>
    <dgm:cxn modelId="{6E805EF2-FE25-45B2-B074-1F135F2D3F56}" type="presOf" srcId="{EF11EBC3-F826-4CFF-9E88-54D4AB1997D1}" destId="{84355A4B-3AA7-4D2D-860E-534ACDD88A34}" srcOrd="0" destOrd="1" presId="urn:microsoft.com/office/officeart/2005/8/layout/hList1"/>
    <dgm:cxn modelId="{A3BDCACF-4F06-46EC-BA6C-B2D9D577FF72}" srcId="{5C03E211-B050-4922-AC39-AB97E2D7665F}" destId="{0CBF6FCE-9914-4B1C-B196-1645D4F5EABC}" srcOrd="1" destOrd="0" parTransId="{DCFEFF79-29C2-4724-BBF2-904AAA73082B}" sibTransId="{F2877286-361F-4EAE-8E78-A4346017B8BB}"/>
    <dgm:cxn modelId="{CC3C33F2-1BA5-4005-ABBD-973B70CA5EC7}" srcId="{557681C1-F91C-426C-9D2D-2C93D14320BD}" destId="{EF11EBC3-F826-4CFF-9E88-54D4AB1997D1}" srcOrd="1" destOrd="0" parTransId="{107AC9D1-5A5D-4677-A4CB-CB6495792FFD}" sibTransId="{8461FEDE-5F70-467C-B1EE-800E68FC8EBE}"/>
    <dgm:cxn modelId="{EFA4786F-FDEC-491B-96F5-430947DCAB40}" srcId="{5D468F4E-97BC-4146-9E98-733209159100}" destId="{51710207-D2C4-4124-A5EC-ECBBED47E678}" srcOrd="1" destOrd="0" parTransId="{076AB7C8-7A9A-4547-9620-CC3D8517AE75}" sibTransId="{230DAFB4-0324-434F-80E8-2971EA77A2D0}"/>
    <dgm:cxn modelId="{A48B7F1D-E39A-44EC-B144-F353BE5C58F0}" type="presOf" srcId="{11B55CE7-28EE-4DFC-950C-817FEF758184}" destId="{589D5D9C-71D0-4472-A3C0-5CA738B095F1}" srcOrd="0" destOrd="0" presId="urn:microsoft.com/office/officeart/2005/8/layout/hList1"/>
    <dgm:cxn modelId="{BFB90839-B663-448E-B4A3-C0B2259BE0A0}" type="presOf" srcId="{A1700FC1-378D-4C31-A39A-9565AADA3017}" destId="{38DE5BC6-7F0D-4DC7-8E73-8D138092187C}" srcOrd="0" destOrd="0" presId="urn:microsoft.com/office/officeart/2005/8/layout/hList1"/>
    <dgm:cxn modelId="{0C903C5E-9FD2-4922-9CD2-EFA18120B216}" type="presOf" srcId="{557681C1-F91C-426C-9D2D-2C93D14320BD}" destId="{67B1B336-3381-47FD-BF0D-1985E2A59F1C}" srcOrd="0" destOrd="0" presId="urn:microsoft.com/office/officeart/2005/8/layout/hList1"/>
    <dgm:cxn modelId="{074A6251-8ACB-45F7-B3AE-A0984B450CBA}" type="presOf" srcId="{5D99D4BE-A808-4D2D-86B4-79B342E07ED9}" destId="{84355A4B-3AA7-4D2D-860E-534ACDD88A34}" srcOrd="0" destOrd="0" presId="urn:microsoft.com/office/officeart/2005/8/layout/hList1"/>
    <dgm:cxn modelId="{048B838F-0EDF-46C4-AA7F-B1658EFEE6EA}" srcId="{2E0241EF-259A-4AA4-9425-F17E50858E75}" destId="{A8D6839C-EBC5-4364-B227-732AA5012D51}" srcOrd="1" destOrd="0" parTransId="{0C4E1477-B592-42F7-829F-A66E3C9D2C31}" sibTransId="{3337CD17-2F61-4DC8-9600-D94429BD380D}"/>
    <dgm:cxn modelId="{D2A4067C-DA6C-448D-9F28-AF5D98EE7452}" type="presOf" srcId="{2E0241EF-259A-4AA4-9425-F17E50858E75}" destId="{34985AA4-30EB-459B-AD99-CA52C9BDFEE2}" srcOrd="0" destOrd="0" presId="urn:microsoft.com/office/officeart/2005/8/layout/hList1"/>
    <dgm:cxn modelId="{A2E6D7FD-5525-45D6-8BB7-B880FADCD4F8}" type="presOf" srcId="{5C03E211-B050-4922-AC39-AB97E2D7665F}" destId="{D278DF88-588A-4E8A-A019-151394307329}" srcOrd="0" destOrd="0" presId="urn:microsoft.com/office/officeart/2005/8/layout/hList1"/>
    <dgm:cxn modelId="{8F73EAA6-25B0-4BDE-BB56-F6EDE5CB4EB8}" srcId="{11B55CE7-28EE-4DFC-950C-817FEF758184}" destId="{2E0241EF-259A-4AA4-9425-F17E50858E75}" srcOrd="3" destOrd="0" parTransId="{04A6B397-D4C0-44D2-81C8-AA2E0DAE03C7}" sibTransId="{4992F09F-6E56-4902-ABB2-92AAA5016DAE}"/>
    <dgm:cxn modelId="{9D875F02-DDC6-4D12-B376-CBBA6D21B2F9}" srcId="{11B55CE7-28EE-4DFC-950C-817FEF758184}" destId="{557681C1-F91C-426C-9D2D-2C93D14320BD}" srcOrd="1" destOrd="0" parTransId="{61356E57-C52E-4E93-ABFA-4018E9B83788}" sibTransId="{C5E6A18A-F402-41BE-B5D6-F17BB93C98D1}"/>
    <dgm:cxn modelId="{5BE8BFB6-E2D4-4D4D-AEFF-C31D573AD8EE}" srcId="{11B55CE7-28EE-4DFC-950C-817FEF758184}" destId="{5C03E211-B050-4922-AC39-AB97E2D7665F}" srcOrd="2" destOrd="0" parTransId="{B14E3556-7B7A-4895-B686-7E6D9AA856D3}" sibTransId="{38F09795-7233-4979-8353-55230AE37701}"/>
    <dgm:cxn modelId="{3834B6FB-1C0A-4EDF-804A-DD66A7074143}" type="presOf" srcId="{51710207-D2C4-4124-A5EC-ECBBED47E678}" destId="{E0E0222E-4390-4F33-901F-FC0B8D52CD69}" srcOrd="0" destOrd="1" presId="urn:microsoft.com/office/officeart/2005/8/layout/hList1"/>
    <dgm:cxn modelId="{16B37A69-43B8-4A69-8E78-ECABD1207A3A}" type="presOf" srcId="{5D468F4E-97BC-4146-9E98-733209159100}" destId="{69FA5FE5-7CA2-40C3-99F9-E40EF1C86718}" srcOrd="0" destOrd="0" presId="urn:microsoft.com/office/officeart/2005/8/layout/hList1"/>
    <dgm:cxn modelId="{2DF04D6E-BBF7-4362-81A2-711523B8A135}" srcId="{5C03E211-B050-4922-AC39-AB97E2D7665F}" destId="{49719213-8D49-408E-8558-038CFF672D66}" srcOrd="0" destOrd="0" parTransId="{599FD93E-9BC6-4C76-B5DB-16A9A7B4A347}" sibTransId="{C10EF1D8-136A-4E72-BA24-FF38B5F2D2E2}"/>
    <dgm:cxn modelId="{B61C7B11-7762-4586-8A85-AF8133F1D72A}" srcId="{557681C1-F91C-426C-9D2D-2C93D14320BD}" destId="{5D99D4BE-A808-4D2D-86B4-79B342E07ED9}" srcOrd="0" destOrd="0" parTransId="{9410DB80-630D-4660-BA41-A24D2AD1CDD8}" sibTransId="{0B42F69C-53E4-4EBD-9800-9DF7C37C73B0}"/>
    <dgm:cxn modelId="{E9475B8C-3565-41CF-B9C0-2766D13C90CD}" type="presOf" srcId="{7EA10E2B-2EB9-4D00-B747-679CB61A32E7}" destId="{E0E0222E-4390-4F33-901F-FC0B8D52CD69}" srcOrd="0" destOrd="0" presId="urn:microsoft.com/office/officeart/2005/8/layout/hList1"/>
    <dgm:cxn modelId="{7C4A22F2-3C8D-4FCE-93D7-C7B4E6BE1924}" srcId="{5D468F4E-97BC-4146-9E98-733209159100}" destId="{7EA10E2B-2EB9-4D00-B747-679CB61A32E7}" srcOrd="0" destOrd="0" parTransId="{AD67FF07-9800-4D5B-B44A-E9F7A6F8D146}" sibTransId="{17784489-A222-4CF0-B2E1-EF8DCC199B06}"/>
    <dgm:cxn modelId="{4DF5644C-4EFE-4B7F-A006-493C39067EE6}" srcId="{2E0241EF-259A-4AA4-9425-F17E50858E75}" destId="{A1700FC1-378D-4C31-A39A-9565AADA3017}" srcOrd="0" destOrd="0" parTransId="{EEED63C4-7550-4EDA-BE39-53489B70915D}" sibTransId="{89F79CA3-5338-4F63-B7AE-292D524D0984}"/>
    <dgm:cxn modelId="{45A32B8A-DBA8-4B9D-851C-8FCDFCF117C1}" type="presOf" srcId="{A8D6839C-EBC5-4364-B227-732AA5012D51}" destId="{38DE5BC6-7F0D-4DC7-8E73-8D138092187C}" srcOrd="0" destOrd="1" presId="urn:microsoft.com/office/officeart/2005/8/layout/hList1"/>
    <dgm:cxn modelId="{6542A3FE-813C-4258-9A40-51BD2B2B5551}" type="presOf" srcId="{49719213-8D49-408E-8558-038CFF672D66}" destId="{C28BCDEF-26DC-4D1B-AF59-1CE9DEEE115B}" srcOrd="0" destOrd="0" presId="urn:microsoft.com/office/officeart/2005/8/layout/hList1"/>
    <dgm:cxn modelId="{5322DB3B-EE02-4D2C-961A-4F54F2FEC8EB}" srcId="{11B55CE7-28EE-4DFC-950C-817FEF758184}" destId="{5D468F4E-97BC-4146-9E98-733209159100}" srcOrd="0" destOrd="0" parTransId="{27377EA9-4CDC-4C12-8939-9EC6915E01D9}" sibTransId="{F60385ED-B119-4577-BD1F-18224932D5B0}"/>
    <dgm:cxn modelId="{5D6E4B39-1509-4202-8C28-23A56163981E}" type="presParOf" srcId="{589D5D9C-71D0-4472-A3C0-5CA738B095F1}" destId="{2D1ACBE8-FD97-4FE3-8BBA-5E21FF6EBE3C}" srcOrd="0" destOrd="0" presId="urn:microsoft.com/office/officeart/2005/8/layout/hList1"/>
    <dgm:cxn modelId="{2A7F9AD7-9B7E-492E-9B3B-1CDC4078911D}" type="presParOf" srcId="{2D1ACBE8-FD97-4FE3-8BBA-5E21FF6EBE3C}" destId="{69FA5FE5-7CA2-40C3-99F9-E40EF1C86718}" srcOrd="0" destOrd="0" presId="urn:microsoft.com/office/officeart/2005/8/layout/hList1"/>
    <dgm:cxn modelId="{DF818379-EBC7-41B5-B467-A8E6A8A5CF28}" type="presParOf" srcId="{2D1ACBE8-FD97-4FE3-8BBA-5E21FF6EBE3C}" destId="{E0E0222E-4390-4F33-901F-FC0B8D52CD69}" srcOrd="1" destOrd="0" presId="urn:microsoft.com/office/officeart/2005/8/layout/hList1"/>
    <dgm:cxn modelId="{515262C8-9307-4CAA-A4E1-98FE4EFFA55F}" type="presParOf" srcId="{589D5D9C-71D0-4472-A3C0-5CA738B095F1}" destId="{369062BC-D4DE-48BE-AEE0-F8BCE96B516D}" srcOrd="1" destOrd="0" presId="urn:microsoft.com/office/officeart/2005/8/layout/hList1"/>
    <dgm:cxn modelId="{86AE267B-95D1-4603-A80D-E06B5329243A}" type="presParOf" srcId="{589D5D9C-71D0-4472-A3C0-5CA738B095F1}" destId="{692A0C0F-06C1-419E-B9AF-845137BC0FD5}" srcOrd="2" destOrd="0" presId="urn:microsoft.com/office/officeart/2005/8/layout/hList1"/>
    <dgm:cxn modelId="{9FFEEAD1-121D-4CD4-8126-1CC85E653737}" type="presParOf" srcId="{692A0C0F-06C1-419E-B9AF-845137BC0FD5}" destId="{67B1B336-3381-47FD-BF0D-1985E2A59F1C}" srcOrd="0" destOrd="0" presId="urn:microsoft.com/office/officeart/2005/8/layout/hList1"/>
    <dgm:cxn modelId="{A31FF204-6641-4556-9952-3780FE7CB0D8}" type="presParOf" srcId="{692A0C0F-06C1-419E-B9AF-845137BC0FD5}" destId="{84355A4B-3AA7-4D2D-860E-534ACDD88A34}" srcOrd="1" destOrd="0" presId="urn:microsoft.com/office/officeart/2005/8/layout/hList1"/>
    <dgm:cxn modelId="{03D26D8B-CBFC-4F3A-A06A-178B934B2E7A}" type="presParOf" srcId="{589D5D9C-71D0-4472-A3C0-5CA738B095F1}" destId="{A3D4C92F-1588-4879-93F3-2D1B385C86C5}" srcOrd="3" destOrd="0" presId="urn:microsoft.com/office/officeart/2005/8/layout/hList1"/>
    <dgm:cxn modelId="{F826683E-983E-451F-8695-B853DE54CC48}" type="presParOf" srcId="{589D5D9C-71D0-4472-A3C0-5CA738B095F1}" destId="{74618B0B-77A8-45A9-B166-5DD977DA13B7}" srcOrd="4" destOrd="0" presId="urn:microsoft.com/office/officeart/2005/8/layout/hList1"/>
    <dgm:cxn modelId="{8140A6F2-19A7-4DE2-9C8D-47086C3E198C}" type="presParOf" srcId="{74618B0B-77A8-45A9-B166-5DD977DA13B7}" destId="{D278DF88-588A-4E8A-A019-151394307329}" srcOrd="0" destOrd="0" presId="urn:microsoft.com/office/officeart/2005/8/layout/hList1"/>
    <dgm:cxn modelId="{2C3F1416-06C3-47A4-A109-713FDAD4E4A4}" type="presParOf" srcId="{74618B0B-77A8-45A9-B166-5DD977DA13B7}" destId="{C28BCDEF-26DC-4D1B-AF59-1CE9DEEE115B}" srcOrd="1" destOrd="0" presId="urn:microsoft.com/office/officeart/2005/8/layout/hList1"/>
    <dgm:cxn modelId="{C3D39527-F176-4A51-86DF-36D536E76260}" type="presParOf" srcId="{589D5D9C-71D0-4472-A3C0-5CA738B095F1}" destId="{5FDA74A2-7538-4AFF-BC80-E908CEDD4B69}" srcOrd="5" destOrd="0" presId="urn:microsoft.com/office/officeart/2005/8/layout/hList1"/>
    <dgm:cxn modelId="{A88475B6-6B10-4C0F-8386-3E0B468B8638}" type="presParOf" srcId="{589D5D9C-71D0-4472-A3C0-5CA738B095F1}" destId="{DE9C30BD-18B8-4096-B629-EDDC8C88FA84}" srcOrd="6" destOrd="0" presId="urn:microsoft.com/office/officeart/2005/8/layout/hList1"/>
    <dgm:cxn modelId="{D1090D40-1ACB-49A5-9A1C-F86584C42760}" type="presParOf" srcId="{DE9C30BD-18B8-4096-B629-EDDC8C88FA84}" destId="{34985AA4-30EB-459B-AD99-CA52C9BDFEE2}" srcOrd="0" destOrd="0" presId="urn:microsoft.com/office/officeart/2005/8/layout/hList1"/>
    <dgm:cxn modelId="{20B349AB-9655-44A0-804B-1B7653152BFF}" type="presParOf" srcId="{DE9C30BD-18B8-4096-B629-EDDC8C88FA84}" destId="{38DE5BC6-7F0D-4DC7-8E73-8D13809218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55CE7-28EE-4DFC-950C-817FEF7581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D468F4E-97BC-4146-9E98-733209159100}">
      <dgm:prSet phldrT="[Κείμενο]"/>
      <dgm:spPr/>
      <dgm:t>
        <a:bodyPr/>
        <a:lstStyle/>
        <a:p>
          <a:r>
            <a:rPr lang="el-GR" dirty="0" smtClean="0"/>
            <a:t>Εκχύλισμα κρέατος</a:t>
          </a:r>
          <a:endParaRPr lang="el-GR" dirty="0"/>
        </a:p>
      </dgm:t>
    </dgm:pt>
    <dgm:pt modelId="{27377EA9-4CDC-4C12-8939-9EC6915E01D9}" type="parTrans" cxnId="{5322DB3B-EE02-4D2C-961A-4F54F2FEC8EB}">
      <dgm:prSet/>
      <dgm:spPr/>
      <dgm:t>
        <a:bodyPr/>
        <a:lstStyle/>
        <a:p>
          <a:endParaRPr lang="el-GR"/>
        </a:p>
      </dgm:t>
    </dgm:pt>
    <dgm:pt modelId="{F60385ED-B119-4577-BD1F-18224932D5B0}" type="sibTrans" cxnId="{5322DB3B-EE02-4D2C-961A-4F54F2FEC8EB}">
      <dgm:prSet/>
      <dgm:spPr/>
      <dgm:t>
        <a:bodyPr/>
        <a:lstStyle/>
        <a:p>
          <a:endParaRPr lang="el-GR"/>
        </a:p>
      </dgm:t>
    </dgm:pt>
    <dgm:pt modelId="{7EA10E2B-2EB9-4D00-B747-679CB61A32E7}">
      <dgm:prSet phldrT="[Κείμενο]"/>
      <dgm:spPr/>
      <dgm:t>
        <a:bodyPr/>
        <a:lstStyle/>
        <a:p>
          <a:r>
            <a:rPr lang="el-GR" dirty="0" smtClean="0"/>
            <a:t> Παρασκευάζεται από άπαχο κρέας μετά από βρασμό </a:t>
          </a:r>
          <a:endParaRPr lang="el-GR" dirty="0"/>
        </a:p>
      </dgm:t>
    </dgm:pt>
    <dgm:pt modelId="{AD67FF07-9800-4D5B-B44A-E9F7A6F8D146}" type="parTrans" cxnId="{7C4A22F2-3C8D-4FCE-93D7-C7B4E6BE1924}">
      <dgm:prSet/>
      <dgm:spPr/>
      <dgm:t>
        <a:bodyPr/>
        <a:lstStyle/>
        <a:p>
          <a:endParaRPr lang="el-GR"/>
        </a:p>
      </dgm:t>
    </dgm:pt>
    <dgm:pt modelId="{17784489-A222-4CF0-B2E1-EF8DCC199B06}" type="sibTrans" cxnId="{7C4A22F2-3C8D-4FCE-93D7-C7B4E6BE1924}">
      <dgm:prSet/>
      <dgm:spPr/>
      <dgm:t>
        <a:bodyPr/>
        <a:lstStyle/>
        <a:p>
          <a:endParaRPr lang="el-GR"/>
        </a:p>
      </dgm:t>
    </dgm:pt>
    <dgm:pt modelId="{51710207-D2C4-4124-A5EC-ECBBED47E678}">
      <dgm:prSet phldrT="[Κείμενο]"/>
      <dgm:spPr/>
      <dgm:t>
        <a:bodyPr/>
        <a:lstStyle/>
        <a:p>
          <a:r>
            <a:rPr lang="el-GR" dirty="0" smtClean="0"/>
            <a:t>Αποτελεί πηγή πρωτεϊνών, αλάτων και αυξητικών παραγόντων</a:t>
          </a:r>
          <a:endParaRPr lang="el-GR" dirty="0"/>
        </a:p>
      </dgm:t>
    </dgm:pt>
    <dgm:pt modelId="{076AB7C8-7A9A-4547-9620-CC3D8517AE75}" type="parTrans" cxnId="{EFA4786F-FDEC-491B-96F5-430947DCAB40}">
      <dgm:prSet/>
      <dgm:spPr/>
      <dgm:t>
        <a:bodyPr/>
        <a:lstStyle/>
        <a:p>
          <a:endParaRPr lang="el-GR"/>
        </a:p>
      </dgm:t>
    </dgm:pt>
    <dgm:pt modelId="{230DAFB4-0324-434F-80E8-2971EA77A2D0}" type="sibTrans" cxnId="{EFA4786F-FDEC-491B-96F5-430947DCAB40}">
      <dgm:prSet/>
      <dgm:spPr/>
      <dgm:t>
        <a:bodyPr/>
        <a:lstStyle/>
        <a:p>
          <a:endParaRPr lang="el-GR"/>
        </a:p>
      </dgm:t>
    </dgm:pt>
    <dgm:pt modelId="{557681C1-F91C-426C-9D2D-2C93D14320BD}">
      <dgm:prSet phldrT="[Κείμενο]"/>
      <dgm:spPr/>
      <dgm:t>
        <a:bodyPr/>
        <a:lstStyle/>
        <a:p>
          <a:r>
            <a:rPr lang="el-GR" dirty="0" smtClean="0"/>
            <a:t>Βιολογικά υλικά </a:t>
          </a:r>
          <a:endParaRPr lang="el-GR" dirty="0"/>
        </a:p>
      </dgm:t>
    </dgm:pt>
    <dgm:pt modelId="{61356E57-C52E-4E93-ABFA-4018E9B83788}" type="parTrans" cxnId="{9D875F02-DDC6-4D12-B376-CBBA6D21B2F9}">
      <dgm:prSet/>
      <dgm:spPr/>
      <dgm:t>
        <a:bodyPr/>
        <a:lstStyle/>
        <a:p>
          <a:endParaRPr lang="el-GR"/>
        </a:p>
      </dgm:t>
    </dgm:pt>
    <dgm:pt modelId="{C5E6A18A-F402-41BE-B5D6-F17BB93C98D1}" type="sibTrans" cxnId="{9D875F02-DDC6-4D12-B376-CBBA6D21B2F9}">
      <dgm:prSet/>
      <dgm:spPr/>
      <dgm:t>
        <a:bodyPr/>
        <a:lstStyle/>
        <a:p>
          <a:endParaRPr lang="el-GR"/>
        </a:p>
      </dgm:t>
    </dgm:pt>
    <dgm:pt modelId="{5D99D4BE-A808-4D2D-86B4-79B342E07ED9}">
      <dgm:prSet phldrT="[Κείμενο]"/>
      <dgm:spPr/>
      <dgm:t>
        <a:bodyPr/>
        <a:lstStyle/>
        <a:p>
          <a:r>
            <a:rPr lang="el-GR" dirty="0" smtClean="0"/>
            <a:t>Περιλαμβάνουν αίμα, ορό αίματος, χολή κ.α. </a:t>
          </a:r>
          <a:endParaRPr lang="el-GR" dirty="0"/>
        </a:p>
      </dgm:t>
    </dgm:pt>
    <dgm:pt modelId="{9410DB80-630D-4660-BA41-A24D2AD1CDD8}" type="parTrans" cxnId="{B61C7B11-7762-4586-8A85-AF8133F1D72A}">
      <dgm:prSet/>
      <dgm:spPr/>
      <dgm:t>
        <a:bodyPr/>
        <a:lstStyle/>
        <a:p>
          <a:endParaRPr lang="el-GR"/>
        </a:p>
      </dgm:t>
    </dgm:pt>
    <dgm:pt modelId="{0B42F69C-53E4-4EBD-9800-9DF7C37C73B0}" type="sibTrans" cxnId="{B61C7B11-7762-4586-8A85-AF8133F1D72A}">
      <dgm:prSet/>
      <dgm:spPr/>
      <dgm:t>
        <a:bodyPr/>
        <a:lstStyle/>
        <a:p>
          <a:endParaRPr lang="el-GR"/>
        </a:p>
      </dgm:t>
    </dgm:pt>
    <dgm:pt modelId="{EF11EBC3-F826-4CFF-9E88-54D4AB1997D1}">
      <dgm:prSet phldrT="[Κείμενο]"/>
      <dgm:spPr/>
      <dgm:t>
        <a:bodyPr/>
        <a:lstStyle/>
        <a:p>
          <a:r>
            <a:rPr lang="el-GR" dirty="0" smtClean="0"/>
            <a:t>Απαραίτητα για την ανάπτυξη ορισμένων απαιτητικών μικροβίων</a:t>
          </a:r>
          <a:endParaRPr lang="el-GR" dirty="0"/>
        </a:p>
      </dgm:t>
    </dgm:pt>
    <dgm:pt modelId="{107AC9D1-5A5D-4677-A4CB-CB6495792FFD}" type="parTrans" cxnId="{CC3C33F2-1BA5-4005-ABBD-973B70CA5EC7}">
      <dgm:prSet/>
      <dgm:spPr/>
      <dgm:t>
        <a:bodyPr/>
        <a:lstStyle/>
        <a:p>
          <a:endParaRPr lang="el-GR"/>
        </a:p>
      </dgm:t>
    </dgm:pt>
    <dgm:pt modelId="{8461FEDE-5F70-467C-B1EE-800E68FC8EBE}" type="sibTrans" cxnId="{CC3C33F2-1BA5-4005-ABBD-973B70CA5EC7}">
      <dgm:prSet/>
      <dgm:spPr/>
      <dgm:t>
        <a:bodyPr/>
        <a:lstStyle/>
        <a:p>
          <a:endParaRPr lang="el-GR"/>
        </a:p>
      </dgm:t>
    </dgm:pt>
    <dgm:pt modelId="{5C03E211-B050-4922-AC39-AB97E2D7665F}">
      <dgm:prSet phldrT="[Κείμενο]"/>
      <dgm:spPr/>
      <dgm:t>
        <a:bodyPr/>
        <a:lstStyle/>
        <a:p>
          <a:r>
            <a:rPr lang="el-GR" dirty="0" smtClean="0"/>
            <a:t>Χρωμομετρικοί δείκτες </a:t>
          </a:r>
          <a:endParaRPr lang="el-GR" dirty="0"/>
        </a:p>
      </dgm:t>
    </dgm:pt>
    <dgm:pt modelId="{B14E3556-7B7A-4895-B686-7E6D9AA856D3}" type="parTrans" cxnId="{5BE8BFB6-E2D4-4D4D-AEFF-C31D573AD8EE}">
      <dgm:prSet/>
      <dgm:spPr/>
      <dgm:t>
        <a:bodyPr/>
        <a:lstStyle/>
        <a:p>
          <a:endParaRPr lang="el-GR"/>
        </a:p>
      </dgm:t>
    </dgm:pt>
    <dgm:pt modelId="{38F09795-7233-4979-8353-55230AE37701}" type="sibTrans" cxnId="{5BE8BFB6-E2D4-4D4D-AEFF-C31D573AD8EE}">
      <dgm:prSet/>
      <dgm:spPr/>
      <dgm:t>
        <a:bodyPr/>
        <a:lstStyle/>
        <a:p>
          <a:endParaRPr lang="el-GR"/>
        </a:p>
      </dgm:t>
    </dgm:pt>
    <dgm:pt modelId="{49719213-8D49-408E-8558-038CFF672D66}">
      <dgm:prSet phldrT="[Κείμενο]"/>
      <dgm:spPr/>
      <dgm:t>
        <a:bodyPr/>
        <a:lstStyle/>
        <a:p>
          <a:r>
            <a:rPr lang="el-GR" dirty="0" smtClean="0"/>
            <a:t>Απαραίτητα για την ανάπτυξη μικροβίων. Χρησιμοποιούνται επίσης για τη ρύθμιση του </a:t>
          </a:r>
          <a:r>
            <a:rPr lang="en-US" dirty="0" smtClean="0"/>
            <a:t>pH</a:t>
          </a:r>
          <a:r>
            <a:rPr lang="el-GR" dirty="0" smtClean="0"/>
            <a:t> και της οσμωτικής πίεσης   </a:t>
          </a:r>
          <a:endParaRPr lang="el-GR" dirty="0"/>
        </a:p>
      </dgm:t>
    </dgm:pt>
    <dgm:pt modelId="{599FD93E-9BC6-4C76-B5DB-16A9A7B4A347}" type="parTrans" cxnId="{2DF04D6E-BBF7-4362-81A2-711523B8A135}">
      <dgm:prSet/>
      <dgm:spPr/>
      <dgm:t>
        <a:bodyPr/>
        <a:lstStyle/>
        <a:p>
          <a:endParaRPr lang="el-GR"/>
        </a:p>
      </dgm:t>
    </dgm:pt>
    <dgm:pt modelId="{C10EF1D8-136A-4E72-BA24-FF38B5F2D2E2}" type="sibTrans" cxnId="{2DF04D6E-BBF7-4362-81A2-711523B8A135}">
      <dgm:prSet/>
      <dgm:spPr/>
      <dgm:t>
        <a:bodyPr/>
        <a:lstStyle/>
        <a:p>
          <a:endParaRPr lang="el-GR"/>
        </a:p>
      </dgm:t>
    </dgm:pt>
    <dgm:pt modelId="{0CBF6FCE-9914-4B1C-B196-1645D4F5EABC}">
      <dgm:prSet phldrT="[Κείμενο]"/>
      <dgm:spPr/>
      <dgm:t>
        <a:bodyPr/>
        <a:lstStyle/>
        <a:p>
          <a:r>
            <a:rPr lang="el-GR" dirty="0" smtClean="0"/>
            <a:t> Για ορισμένα μικρόβια αποτελούν  ανασταλτικούς παράγοντες  </a:t>
          </a:r>
          <a:endParaRPr lang="el-GR" dirty="0"/>
        </a:p>
      </dgm:t>
    </dgm:pt>
    <dgm:pt modelId="{DCFEFF79-29C2-4724-BBF2-904AAA73082B}" type="parTrans" cxnId="{A3BDCACF-4F06-46EC-BA6C-B2D9D577FF72}">
      <dgm:prSet/>
      <dgm:spPr/>
      <dgm:t>
        <a:bodyPr/>
        <a:lstStyle/>
        <a:p>
          <a:endParaRPr lang="el-GR"/>
        </a:p>
      </dgm:t>
    </dgm:pt>
    <dgm:pt modelId="{F2877286-361F-4EAE-8E78-A4346017B8BB}" type="sibTrans" cxnId="{A3BDCACF-4F06-46EC-BA6C-B2D9D577FF72}">
      <dgm:prSet/>
      <dgm:spPr/>
      <dgm:t>
        <a:bodyPr/>
        <a:lstStyle/>
        <a:p>
          <a:endParaRPr lang="el-GR"/>
        </a:p>
      </dgm:t>
    </dgm:pt>
    <dgm:pt modelId="{2E0241EF-259A-4AA4-9425-F17E50858E75}">
      <dgm:prSet/>
      <dgm:spPr/>
      <dgm:t>
        <a:bodyPr/>
        <a:lstStyle/>
        <a:p>
          <a:r>
            <a:rPr lang="el-GR" dirty="0" smtClean="0"/>
            <a:t>Άγαρ  </a:t>
          </a:r>
          <a:endParaRPr lang="el-GR" dirty="0"/>
        </a:p>
      </dgm:t>
    </dgm:pt>
    <dgm:pt modelId="{04A6B397-D4C0-44D2-81C8-AA2E0DAE03C7}" type="parTrans" cxnId="{8F73EAA6-25B0-4BDE-BB56-F6EDE5CB4EB8}">
      <dgm:prSet/>
      <dgm:spPr/>
      <dgm:t>
        <a:bodyPr/>
        <a:lstStyle/>
        <a:p>
          <a:endParaRPr lang="el-GR"/>
        </a:p>
      </dgm:t>
    </dgm:pt>
    <dgm:pt modelId="{4992F09F-6E56-4902-ABB2-92AAA5016DAE}" type="sibTrans" cxnId="{8F73EAA6-25B0-4BDE-BB56-F6EDE5CB4EB8}">
      <dgm:prSet/>
      <dgm:spPr/>
      <dgm:t>
        <a:bodyPr/>
        <a:lstStyle/>
        <a:p>
          <a:endParaRPr lang="el-GR"/>
        </a:p>
      </dgm:t>
    </dgm:pt>
    <dgm:pt modelId="{A1700FC1-378D-4C31-A39A-9565AADA3017}">
      <dgm:prSet/>
      <dgm:spPr/>
      <dgm:t>
        <a:bodyPr/>
        <a:lstStyle/>
        <a:p>
          <a:r>
            <a:rPr lang="el-GR" dirty="0" smtClean="0"/>
            <a:t>Πολυσακχαρίτης από ροδοφύκη. Διαλύεται στο νερό στους 80</a:t>
          </a:r>
          <a:r>
            <a:rPr lang="el-GR" baseline="30000" dirty="0" smtClean="0"/>
            <a:t>ο</a:t>
          </a:r>
          <a:r>
            <a:rPr lang="el-GR" baseline="0" dirty="0" smtClean="0"/>
            <a:t>  και πήζει στους 32-40</a:t>
          </a:r>
          <a:r>
            <a:rPr lang="el-GR" baseline="30000" dirty="0" smtClean="0"/>
            <a:t>ο</a:t>
          </a:r>
          <a:r>
            <a:rPr lang="el-GR" baseline="0" dirty="0" smtClean="0"/>
            <a:t> </a:t>
          </a:r>
          <a:r>
            <a:rPr lang="en-US" baseline="0" dirty="0" smtClean="0"/>
            <a:t>C</a:t>
          </a:r>
          <a:r>
            <a:rPr lang="el-GR" baseline="0" dirty="0" smtClean="0"/>
            <a:t> </a:t>
          </a:r>
          <a:r>
            <a:rPr lang="el-GR" dirty="0" smtClean="0"/>
            <a:t> </a:t>
          </a:r>
          <a:endParaRPr lang="el-GR" dirty="0"/>
        </a:p>
      </dgm:t>
    </dgm:pt>
    <dgm:pt modelId="{EEED63C4-7550-4EDA-BE39-53489B70915D}" type="parTrans" cxnId="{4DF5644C-4EFE-4B7F-A006-493C39067EE6}">
      <dgm:prSet/>
      <dgm:spPr/>
      <dgm:t>
        <a:bodyPr/>
        <a:lstStyle/>
        <a:p>
          <a:endParaRPr lang="el-GR"/>
        </a:p>
      </dgm:t>
    </dgm:pt>
    <dgm:pt modelId="{89F79CA3-5338-4F63-B7AE-292D524D0984}" type="sibTrans" cxnId="{4DF5644C-4EFE-4B7F-A006-493C39067EE6}">
      <dgm:prSet/>
      <dgm:spPr/>
      <dgm:t>
        <a:bodyPr/>
        <a:lstStyle/>
        <a:p>
          <a:endParaRPr lang="el-GR"/>
        </a:p>
      </dgm:t>
    </dgm:pt>
    <dgm:pt modelId="{A8D6839C-EBC5-4364-B227-732AA5012D51}">
      <dgm:prSet/>
      <dgm:spPr/>
      <dgm:t>
        <a:bodyPr/>
        <a:lstStyle/>
        <a:p>
          <a:r>
            <a:rPr lang="el-GR" dirty="0" smtClean="0"/>
            <a:t>Χρησιμοποιείται σε συγκέντρωση 1-2% για τη μετατροπή των υγρών θρεπτικών υλικών σε στερεά</a:t>
          </a:r>
          <a:endParaRPr lang="el-GR" dirty="0"/>
        </a:p>
      </dgm:t>
    </dgm:pt>
    <dgm:pt modelId="{0C4E1477-B592-42F7-829F-A66E3C9D2C31}" type="parTrans" cxnId="{048B838F-0EDF-46C4-AA7F-B1658EFEE6EA}">
      <dgm:prSet/>
      <dgm:spPr/>
      <dgm:t>
        <a:bodyPr/>
        <a:lstStyle/>
        <a:p>
          <a:endParaRPr lang="el-GR"/>
        </a:p>
      </dgm:t>
    </dgm:pt>
    <dgm:pt modelId="{3337CD17-2F61-4DC8-9600-D94429BD380D}" type="sibTrans" cxnId="{048B838F-0EDF-46C4-AA7F-B1658EFEE6EA}">
      <dgm:prSet/>
      <dgm:spPr/>
      <dgm:t>
        <a:bodyPr/>
        <a:lstStyle/>
        <a:p>
          <a:endParaRPr lang="el-GR"/>
        </a:p>
      </dgm:t>
    </dgm:pt>
    <dgm:pt modelId="{9355A381-CFDE-40E3-B449-D279F4C693F0}">
      <dgm:prSet/>
      <dgm:spPr/>
      <dgm:t>
        <a:bodyPr/>
        <a:lstStyle/>
        <a:p>
          <a:endParaRPr lang="el-GR" dirty="0"/>
        </a:p>
      </dgm:t>
    </dgm:pt>
    <dgm:pt modelId="{5E22D137-454E-4106-BF58-CA341DFBE05C}" type="parTrans" cxnId="{F23DFD0D-F934-468D-80E6-8CC2981EEABB}">
      <dgm:prSet/>
      <dgm:spPr/>
      <dgm:t>
        <a:bodyPr/>
        <a:lstStyle/>
        <a:p>
          <a:endParaRPr lang="el-GR"/>
        </a:p>
      </dgm:t>
    </dgm:pt>
    <dgm:pt modelId="{8BA63C87-B414-4790-9DF4-7F572D1217F6}" type="sibTrans" cxnId="{F23DFD0D-F934-468D-80E6-8CC2981EEABB}">
      <dgm:prSet/>
      <dgm:spPr/>
      <dgm:t>
        <a:bodyPr/>
        <a:lstStyle/>
        <a:p>
          <a:endParaRPr lang="el-GR"/>
        </a:p>
      </dgm:t>
    </dgm:pt>
    <dgm:pt modelId="{2268B6A2-555D-42CA-83AF-67FDF72F380A}">
      <dgm:prSet/>
      <dgm:spPr/>
      <dgm:t>
        <a:bodyPr/>
        <a:lstStyle/>
        <a:p>
          <a:r>
            <a:rPr lang="el-GR" dirty="0" smtClean="0"/>
            <a:t>Δεν χρησιμοποιείται από τα μικρόβια ως θρεπτική ουσία</a:t>
          </a:r>
          <a:endParaRPr lang="el-GR" dirty="0"/>
        </a:p>
      </dgm:t>
    </dgm:pt>
    <dgm:pt modelId="{8082884F-6D83-405E-A0E8-BF2BF4D234CE}" type="parTrans" cxnId="{24A5C478-0CEC-420F-B952-576B7EA45D37}">
      <dgm:prSet/>
      <dgm:spPr/>
      <dgm:t>
        <a:bodyPr/>
        <a:lstStyle/>
        <a:p>
          <a:endParaRPr lang="el-GR"/>
        </a:p>
      </dgm:t>
    </dgm:pt>
    <dgm:pt modelId="{7094CD23-31B4-43D0-9588-11B5578391B5}" type="sibTrans" cxnId="{24A5C478-0CEC-420F-B952-576B7EA45D37}">
      <dgm:prSet/>
      <dgm:spPr/>
      <dgm:t>
        <a:bodyPr/>
        <a:lstStyle/>
        <a:p>
          <a:endParaRPr lang="el-GR"/>
        </a:p>
      </dgm:t>
    </dgm:pt>
    <dgm:pt modelId="{589D5D9C-71D0-4472-A3C0-5CA738B095F1}" type="pres">
      <dgm:prSet presAssocID="{11B55CE7-28EE-4DFC-950C-817FEF758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D1ACBE8-FD97-4FE3-8BBA-5E21FF6EBE3C}" type="pres">
      <dgm:prSet presAssocID="{5D468F4E-97BC-4146-9E98-733209159100}" presName="composite" presStyleCnt="0"/>
      <dgm:spPr/>
    </dgm:pt>
    <dgm:pt modelId="{69FA5FE5-7CA2-40C3-99F9-E40EF1C86718}" type="pres">
      <dgm:prSet presAssocID="{5D468F4E-97BC-4146-9E98-73320915910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E0222E-4390-4F33-901F-FC0B8D52CD69}" type="pres">
      <dgm:prSet presAssocID="{5D468F4E-97BC-4146-9E98-73320915910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9062BC-D4DE-48BE-AEE0-F8BCE96B516D}" type="pres">
      <dgm:prSet presAssocID="{F60385ED-B119-4577-BD1F-18224932D5B0}" presName="space" presStyleCnt="0"/>
      <dgm:spPr/>
    </dgm:pt>
    <dgm:pt modelId="{692A0C0F-06C1-419E-B9AF-845137BC0FD5}" type="pres">
      <dgm:prSet presAssocID="{557681C1-F91C-426C-9D2D-2C93D14320BD}" presName="composite" presStyleCnt="0"/>
      <dgm:spPr/>
    </dgm:pt>
    <dgm:pt modelId="{67B1B336-3381-47FD-BF0D-1985E2A59F1C}" type="pres">
      <dgm:prSet presAssocID="{557681C1-F91C-426C-9D2D-2C93D14320B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355A4B-3AA7-4D2D-860E-534ACDD88A34}" type="pres">
      <dgm:prSet presAssocID="{557681C1-F91C-426C-9D2D-2C93D14320B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D4C92F-1588-4879-93F3-2D1B385C86C5}" type="pres">
      <dgm:prSet presAssocID="{C5E6A18A-F402-41BE-B5D6-F17BB93C98D1}" presName="space" presStyleCnt="0"/>
      <dgm:spPr/>
    </dgm:pt>
    <dgm:pt modelId="{74618B0B-77A8-45A9-B166-5DD977DA13B7}" type="pres">
      <dgm:prSet presAssocID="{5C03E211-B050-4922-AC39-AB97E2D7665F}" presName="composite" presStyleCnt="0"/>
      <dgm:spPr/>
    </dgm:pt>
    <dgm:pt modelId="{D278DF88-588A-4E8A-A019-151394307329}" type="pres">
      <dgm:prSet presAssocID="{5C03E211-B050-4922-AC39-AB97E2D7665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8BCDEF-26DC-4D1B-AF59-1CE9DEEE115B}" type="pres">
      <dgm:prSet presAssocID="{5C03E211-B050-4922-AC39-AB97E2D7665F}" presName="desTx" presStyleLbl="alignAccFollowNode1" presStyleIdx="2" presStyleCnt="4" custLinFactNeighborX="-1754" custLinFactNeighborY="-6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DA74A2-7538-4AFF-BC80-E908CEDD4B69}" type="pres">
      <dgm:prSet presAssocID="{38F09795-7233-4979-8353-55230AE37701}" presName="space" presStyleCnt="0"/>
      <dgm:spPr/>
    </dgm:pt>
    <dgm:pt modelId="{DE9C30BD-18B8-4096-B629-EDDC8C88FA84}" type="pres">
      <dgm:prSet presAssocID="{2E0241EF-259A-4AA4-9425-F17E50858E75}" presName="composite" presStyleCnt="0"/>
      <dgm:spPr/>
    </dgm:pt>
    <dgm:pt modelId="{34985AA4-30EB-459B-AD99-CA52C9BDFEE2}" type="pres">
      <dgm:prSet presAssocID="{2E0241EF-259A-4AA4-9425-F17E50858E75}" presName="parTx" presStyleLbl="alignNode1" presStyleIdx="3" presStyleCnt="4" custScaleY="128999" custLinFactNeighborX="1023" custLinFactNeighborY="-2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DE5BC6-7F0D-4DC7-8E73-8D138092187C}" type="pres">
      <dgm:prSet presAssocID="{2E0241EF-259A-4AA4-9425-F17E50858E75}" presName="desTx" presStyleLbl="alignAccFollowNode1" presStyleIdx="3" presStyleCnt="4" custLinFactNeighborX="166" custLinFactNeighborY="-19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F6B7E1E-31B4-4074-97F6-8E126A479B4F}" type="presOf" srcId="{2E0241EF-259A-4AA4-9425-F17E50858E75}" destId="{34985AA4-30EB-459B-AD99-CA52C9BDFEE2}" srcOrd="0" destOrd="0" presId="urn:microsoft.com/office/officeart/2005/8/layout/hList1"/>
    <dgm:cxn modelId="{048B838F-0EDF-46C4-AA7F-B1658EFEE6EA}" srcId="{2E0241EF-259A-4AA4-9425-F17E50858E75}" destId="{A8D6839C-EBC5-4364-B227-732AA5012D51}" srcOrd="1" destOrd="0" parTransId="{0C4E1477-B592-42F7-829F-A66E3C9D2C31}" sibTransId="{3337CD17-2F61-4DC8-9600-D94429BD380D}"/>
    <dgm:cxn modelId="{7C4A22F2-3C8D-4FCE-93D7-C7B4E6BE1924}" srcId="{5D468F4E-97BC-4146-9E98-733209159100}" destId="{7EA10E2B-2EB9-4D00-B747-679CB61A32E7}" srcOrd="0" destOrd="0" parTransId="{AD67FF07-9800-4D5B-B44A-E9F7A6F8D146}" sibTransId="{17784489-A222-4CF0-B2E1-EF8DCC199B06}"/>
    <dgm:cxn modelId="{1D4A7AB9-9656-4E02-9D61-AA7DF04EE7E0}" type="presOf" srcId="{A8D6839C-EBC5-4364-B227-732AA5012D51}" destId="{38DE5BC6-7F0D-4DC7-8E73-8D138092187C}" srcOrd="0" destOrd="1" presId="urn:microsoft.com/office/officeart/2005/8/layout/hList1"/>
    <dgm:cxn modelId="{2D7A6EFE-05B7-4203-9F2E-F40E21EA58E0}" type="presOf" srcId="{0CBF6FCE-9914-4B1C-B196-1645D4F5EABC}" destId="{C28BCDEF-26DC-4D1B-AF59-1CE9DEEE115B}" srcOrd="0" destOrd="1" presId="urn:microsoft.com/office/officeart/2005/8/layout/hList1"/>
    <dgm:cxn modelId="{AA4FE55E-5856-4FDF-9640-F31394978F31}" type="presOf" srcId="{EF11EBC3-F826-4CFF-9E88-54D4AB1997D1}" destId="{84355A4B-3AA7-4D2D-860E-534ACDD88A34}" srcOrd="0" destOrd="1" presId="urn:microsoft.com/office/officeart/2005/8/layout/hList1"/>
    <dgm:cxn modelId="{5322DB3B-EE02-4D2C-961A-4F54F2FEC8EB}" srcId="{11B55CE7-28EE-4DFC-950C-817FEF758184}" destId="{5D468F4E-97BC-4146-9E98-733209159100}" srcOrd="0" destOrd="0" parTransId="{27377EA9-4CDC-4C12-8939-9EC6915E01D9}" sibTransId="{F60385ED-B119-4577-BD1F-18224932D5B0}"/>
    <dgm:cxn modelId="{E7EA9B14-9BCC-45F2-8CB7-E31858606B32}" type="presOf" srcId="{51710207-D2C4-4124-A5EC-ECBBED47E678}" destId="{E0E0222E-4390-4F33-901F-FC0B8D52CD69}" srcOrd="0" destOrd="1" presId="urn:microsoft.com/office/officeart/2005/8/layout/hList1"/>
    <dgm:cxn modelId="{24A5C478-0CEC-420F-B952-576B7EA45D37}" srcId="{2E0241EF-259A-4AA4-9425-F17E50858E75}" destId="{2268B6A2-555D-42CA-83AF-67FDF72F380A}" srcOrd="2" destOrd="0" parTransId="{8082884F-6D83-405E-A0E8-BF2BF4D234CE}" sibTransId="{7094CD23-31B4-43D0-9588-11B5578391B5}"/>
    <dgm:cxn modelId="{EFA4786F-FDEC-491B-96F5-430947DCAB40}" srcId="{5D468F4E-97BC-4146-9E98-733209159100}" destId="{51710207-D2C4-4124-A5EC-ECBBED47E678}" srcOrd="1" destOrd="0" parTransId="{076AB7C8-7A9A-4547-9620-CC3D8517AE75}" sibTransId="{230DAFB4-0324-434F-80E8-2971EA77A2D0}"/>
    <dgm:cxn modelId="{F23DFD0D-F934-468D-80E6-8CC2981EEABB}" srcId="{2E0241EF-259A-4AA4-9425-F17E50858E75}" destId="{9355A381-CFDE-40E3-B449-D279F4C693F0}" srcOrd="3" destOrd="0" parTransId="{5E22D137-454E-4106-BF58-CA341DFBE05C}" sibTransId="{8BA63C87-B414-4790-9DF4-7F572D1217F6}"/>
    <dgm:cxn modelId="{CC3C33F2-1BA5-4005-ABBD-973B70CA5EC7}" srcId="{557681C1-F91C-426C-9D2D-2C93D14320BD}" destId="{EF11EBC3-F826-4CFF-9E88-54D4AB1997D1}" srcOrd="1" destOrd="0" parTransId="{107AC9D1-5A5D-4677-A4CB-CB6495792FFD}" sibTransId="{8461FEDE-5F70-467C-B1EE-800E68FC8EBE}"/>
    <dgm:cxn modelId="{5AA0082A-167E-425B-8FDB-DFFADDE3E56E}" type="presOf" srcId="{557681C1-F91C-426C-9D2D-2C93D14320BD}" destId="{67B1B336-3381-47FD-BF0D-1985E2A59F1C}" srcOrd="0" destOrd="0" presId="urn:microsoft.com/office/officeart/2005/8/layout/hList1"/>
    <dgm:cxn modelId="{5BE8BFB6-E2D4-4D4D-AEFF-C31D573AD8EE}" srcId="{11B55CE7-28EE-4DFC-950C-817FEF758184}" destId="{5C03E211-B050-4922-AC39-AB97E2D7665F}" srcOrd="2" destOrd="0" parTransId="{B14E3556-7B7A-4895-B686-7E6D9AA856D3}" sibTransId="{38F09795-7233-4979-8353-55230AE37701}"/>
    <dgm:cxn modelId="{2DF04D6E-BBF7-4362-81A2-711523B8A135}" srcId="{5C03E211-B050-4922-AC39-AB97E2D7665F}" destId="{49719213-8D49-408E-8558-038CFF672D66}" srcOrd="0" destOrd="0" parTransId="{599FD93E-9BC6-4C76-B5DB-16A9A7B4A347}" sibTransId="{C10EF1D8-136A-4E72-BA24-FF38B5F2D2E2}"/>
    <dgm:cxn modelId="{8F73EAA6-25B0-4BDE-BB56-F6EDE5CB4EB8}" srcId="{11B55CE7-28EE-4DFC-950C-817FEF758184}" destId="{2E0241EF-259A-4AA4-9425-F17E50858E75}" srcOrd="3" destOrd="0" parTransId="{04A6B397-D4C0-44D2-81C8-AA2E0DAE03C7}" sibTransId="{4992F09F-6E56-4902-ABB2-92AAA5016DAE}"/>
    <dgm:cxn modelId="{338870BC-C5DB-4A4C-8D27-C416A103B88B}" type="presOf" srcId="{11B55CE7-28EE-4DFC-950C-817FEF758184}" destId="{589D5D9C-71D0-4472-A3C0-5CA738B095F1}" srcOrd="0" destOrd="0" presId="urn:microsoft.com/office/officeart/2005/8/layout/hList1"/>
    <dgm:cxn modelId="{413FFEC0-FA01-44F3-8342-582C7120496A}" type="presOf" srcId="{5C03E211-B050-4922-AC39-AB97E2D7665F}" destId="{D278DF88-588A-4E8A-A019-151394307329}" srcOrd="0" destOrd="0" presId="urn:microsoft.com/office/officeart/2005/8/layout/hList1"/>
    <dgm:cxn modelId="{421A507B-E292-49FC-99D0-627C495B58E3}" type="presOf" srcId="{5D99D4BE-A808-4D2D-86B4-79B342E07ED9}" destId="{84355A4B-3AA7-4D2D-860E-534ACDD88A34}" srcOrd="0" destOrd="0" presId="urn:microsoft.com/office/officeart/2005/8/layout/hList1"/>
    <dgm:cxn modelId="{B61C7B11-7762-4586-8A85-AF8133F1D72A}" srcId="{557681C1-F91C-426C-9D2D-2C93D14320BD}" destId="{5D99D4BE-A808-4D2D-86B4-79B342E07ED9}" srcOrd="0" destOrd="0" parTransId="{9410DB80-630D-4660-BA41-A24D2AD1CDD8}" sibTransId="{0B42F69C-53E4-4EBD-9800-9DF7C37C73B0}"/>
    <dgm:cxn modelId="{9D875F02-DDC6-4D12-B376-CBBA6D21B2F9}" srcId="{11B55CE7-28EE-4DFC-950C-817FEF758184}" destId="{557681C1-F91C-426C-9D2D-2C93D14320BD}" srcOrd="1" destOrd="0" parTransId="{61356E57-C52E-4E93-ABFA-4018E9B83788}" sibTransId="{C5E6A18A-F402-41BE-B5D6-F17BB93C98D1}"/>
    <dgm:cxn modelId="{B57FF381-550B-4D0E-B37A-11313A6A4194}" type="presOf" srcId="{9355A381-CFDE-40E3-B449-D279F4C693F0}" destId="{38DE5BC6-7F0D-4DC7-8E73-8D138092187C}" srcOrd="0" destOrd="3" presId="urn:microsoft.com/office/officeart/2005/8/layout/hList1"/>
    <dgm:cxn modelId="{373AEC37-BF3D-44EA-8842-09B6B307B47D}" type="presOf" srcId="{A1700FC1-378D-4C31-A39A-9565AADA3017}" destId="{38DE5BC6-7F0D-4DC7-8E73-8D138092187C}" srcOrd="0" destOrd="0" presId="urn:microsoft.com/office/officeart/2005/8/layout/hList1"/>
    <dgm:cxn modelId="{4DF5644C-4EFE-4B7F-A006-493C39067EE6}" srcId="{2E0241EF-259A-4AA4-9425-F17E50858E75}" destId="{A1700FC1-378D-4C31-A39A-9565AADA3017}" srcOrd="0" destOrd="0" parTransId="{EEED63C4-7550-4EDA-BE39-53489B70915D}" sibTransId="{89F79CA3-5338-4F63-B7AE-292D524D0984}"/>
    <dgm:cxn modelId="{776777FE-5D25-473B-9B61-57D37F01E78D}" type="presOf" srcId="{2268B6A2-555D-42CA-83AF-67FDF72F380A}" destId="{38DE5BC6-7F0D-4DC7-8E73-8D138092187C}" srcOrd="0" destOrd="2" presId="urn:microsoft.com/office/officeart/2005/8/layout/hList1"/>
    <dgm:cxn modelId="{A3BDCACF-4F06-46EC-BA6C-B2D9D577FF72}" srcId="{5C03E211-B050-4922-AC39-AB97E2D7665F}" destId="{0CBF6FCE-9914-4B1C-B196-1645D4F5EABC}" srcOrd="1" destOrd="0" parTransId="{DCFEFF79-29C2-4724-BBF2-904AAA73082B}" sibTransId="{F2877286-361F-4EAE-8E78-A4346017B8BB}"/>
    <dgm:cxn modelId="{1391469A-23D2-458B-BB3F-FE4B7803B87C}" type="presOf" srcId="{49719213-8D49-408E-8558-038CFF672D66}" destId="{C28BCDEF-26DC-4D1B-AF59-1CE9DEEE115B}" srcOrd="0" destOrd="0" presId="urn:microsoft.com/office/officeart/2005/8/layout/hList1"/>
    <dgm:cxn modelId="{4B23604E-EB65-4BB8-882A-EFB922B4FAA9}" type="presOf" srcId="{5D468F4E-97BC-4146-9E98-733209159100}" destId="{69FA5FE5-7CA2-40C3-99F9-E40EF1C86718}" srcOrd="0" destOrd="0" presId="urn:microsoft.com/office/officeart/2005/8/layout/hList1"/>
    <dgm:cxn modelId="{F9562F18-66C6-4289-B4AC-8EFF653DB4A5}" type="presOf" srcId="{7EA10E2B-2EB9-4D00-B747-679CB61A32E7}" destId="{E0E0222E-4390-4F33-901F-FC0B8D52CD69}" srcOrd="0" destOrd="0" presId="urn:microsoft.com/office/officeart/2005/8/layout/hList1"/>
    <dgm:cxn modelId="{8930C174-5005-4927-A9AF-CD28D56D58F7}" type="presParOf" srcId="{589D5D9C-71D0-4472-A3C0-5CA738B095F1}" destId="{2D1ACBE8-FD97-4FE3-8BBA-5E21FF6EBE3C}" srcOrd="0" destOrd="0" presId="urn:microsoft.com/office/officeart/2005/8/layout/hList1"/>
    <dgm:cxn modelId="{B73031B5-8C5E-49E9-9D3F-49857D8517E2}" type="presParOf" srcId="{2D1ACBE8-FD97-4FE3-8BBA-5E21FF6EBE3C}" destId="{69FA5FE5-7CA2-40C3-99F9-E40EF1C86718}" srcOrd="0" destOrd="0" presId="urn:microsoft.com/office/officeart/2005/8/layout/hList1"/>
    <dgm:cxn modelId="{A98B9B71-75E2-4701-B618-F22F32EEA55B}" type="presParOf" srcId="{2D1ACBE8-FD97-4FE3-8BBA-5E21FF6EBE3C}" destId="{E0E0222E-4390-4F33-901F-FC0B8D52CD69}" srcOrd="1" destOrd="0" presId="urn:microsoft.com/office/officeart/2005/8/layout/hList1"/>
    <dgm:cxn modelId="{CEDF7903-24E6-44F5-9258-7F373681E785}" type="presParOf" srcId="{589D5D9C-71D0-4472-A3C0-5CA738B095F1}" destId="{369062BC-D4DE-48BE-AEE0-F8BCE96B516D}" srcOrd="1" destOrd="0" presId="urn:microsoft.com/office/officeart/2005/8/layout/hList1"/>
    <dgm:cxn modelId="{70DA3359-BEBD-4F15-BF02-954B10D82B7F}" type="presParOf" srcId="{589D5D9C-71D0-4472-A3C0-5CA738B095F1}" destId="{692A0C0F-06C1-419E-B9AF-845137BC0FD5}" srcOrd="2" destOrd="0" presId="urn:microsoft.com/office/officeart/2005/8/layout/hList1"/>
    <dgm:cxn modelId="{B8BF2D30-5393-49FD-8B01-A7ED45A16C40}" type="presParOf" srcId="{692A0C0F-06C1-419E-B9AF-845137BC0FD5}" destId="{67B1B336-3381-47FD-BF0D-1985E2A59F1C}" srcOrd="0" destOrd="0" presId="urn:microsoft.com/office/officeart/2005/8/layout/hList1"/>
    <dgm:cxn modelId="{05389BC7-B396-48CC-B7ED-D9DD4AE50203}" type="presParOf" srcId="{692A0C0F-06C1-419E-B9AF-845137BC0FD5}" destId="{84355A4B-3AA7-4D2D-860E-534ACDD88A34}" srcOrd="1" destOrd="0" presId="urn:microsoft.com/office/officeart/2005/8/layout/hList1"/>
    <dgm:cxn modelId="{4B5B258B-3C04-4CBC-8022-57210663E493}" type="presParOf" srcId="{589D5D9C-71D0-4472-A3C0-5CA738B095F1}" destId="{A3D4C92F-1588-4879-93F3-2D1B385C86C5}" srcOrd="3" destOrd="0" presId="urn:microsoft.com/office/officeart/2005/8/layout/hList1"/>
    <dgm:cxn modelId="{C0261FD8-AF66-40B2-ACF3-7377E3D5C5FA}" type="presParOf" srcId="{589D5D9C-71D0-4472-A3C0-5CA738B095F1}" destId="{74618B0B-77A8-45A9-B166-5DD977DA13B7}" srcOrd="4" destOrd="0" presId="urn:microsoft.com/office/officeart/2005/8/layout/hList1"/>
    <dgm:cxn modelId="{7F59FB69-64FD-4055-AD8F-5D838A43334D}" type="presParOf" srcId="{74618B0B-77A8-45A9-B166-5DD977DA13B7}" destId="{D278DF88-588A-4E8A-A019-151394307329}" srcOrd="0" destOrd="0" presId="urn:microsoft.com/office/officeart/2005/8/layout/hList1"/>
    <dgm:cxn modelId="{201F61E0-E87D-495B-B219-8AF933CCE445}" type="presParOf" srcId="{74618B0B-77A8-45A9-B166-5DD977DA13B7}" destId="{C28BCDEF-26DC-4D1B-AF59-1CE9DEEE115B}" srcOrd="1" destOrd="0" presId="urn:microsoft.com/office/officeart/2005/8/layout/hList1"/>
    <dgm:cxn modelId="{FD13208F-2CB5-4907-99B4-F5CF7CC45A08}" type="presParOf" srcId="{589D5D9C-71D0-4472-A3C0-5CA738B095F1}" destId="{5FDA74A2-7538-4AFF-BC80-E908CEDD4B69}" srcOrd="5" destOrd="0" presId="urn:microsoft.com/office/officeart/2005/8/layout/hList1"/>
    <dgm:cxn modelId="{D9CB7285-E49F-476A-B29E-6162DED8E113}" type="presParOf" srcId="{589D5D9C-71D0-4472-A3C0-5CA738B095F1}" destId="{DE9C30BD-18B8-4096-B629-EDDC8C88FA84}" srcOrd="6" destOrd="0" presId="urn:microsoft.com/office/officeart/2005/8/layout/hList1"/>
    <dgm:cxn modelId="{7BBBD252-19DC-49A6-A97B-3C38FA8A6E6D}" type="presParOf" srcId="{DE9C30BD-18B8-4096-B629-EDDC8C88FA84}" destId="{34985AA4-30EB-459B-AD99-CA52C9BDFEE2}" srcOrd="0" destOrd="0" presId="urn:microsoft.com/office/officeart/2005/8/layout/hList1"/>
    <dgm:cxn modelId="{A8DE7E2C-6BC5-45BA-867C-54ACEF6FFD7F}" type="presParOf" srcId="{DE9C30BD-18B8-4096-B629-EDDC8C88FA84}" destId="{38DE5BC6-7F0D-4DC7-8E73-8D13809218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A40EDA-DC03-42AF-9091-27827B4D45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271132-970B-4650-84F9-8E6B5E8F455D}">
      <dgm:prSet phldrT="[Κείμενο]"/>
      <dgm:spPr/>
      <dgm:t>
        <a:bodyPr/>
        <a:lstStyle/>
        <a:p>
          <a:r>
            <a:rPr lang="el-GR" dirty="0" smtClean="0"/>
            <a:t>Ζύγιση της ουσίας</a:t>
          </a:r>
          <a:endParaRPr lang="el-GR" dirty="0"/>
        </a:p>
      </dgm:t>
    </dgm:pt>
    <dgm:pt modelId="{8042ED63-215F-44D1-8140-E0FB9C9F8340}" type="parTrans" cxnId="{334F251B-D3BE-4154-B9A1-3736D9DDCE0A}">
      <dgm:prSet/>
      <dgm:spPr/>
      <dgm:t>
        <a:bodyPr/>
        <a:lstStyle/>
        <a:p>
          <a:endParaRPr lang="el-GR"/>
        </a:p>
      </dgm:t>
    </dgm:pt>
    <dgm:pt modelId="{AB90433F-EEC0-4E31-8765-9DE4EED6A182}" type="sibTrans" cxnId="{334F251B-D3BE-4154-B9A1-3736D9DDCE0A}">
      <dgm:prSet/>
      <dgm:spPr/>
      <dgm:t>
        <a:bodyPr/>
        <a:lstStyle/>
        <a:p>
          <a:endParaRPr lang="el-GR"/>
        </a:p>
      </dgm:t>
    </dgm:pt>
    <dgm:pt modelId="{D9D74C14-EBDA-467B-A3B8-1117351F4AD3}">
      <dgm:prSet phldrT="[Κείμενο]" custT="1"/>
      <dgm:spPr/>
      <dgm:t>
        <a:bodyPr/>
        <a:lstStyle/>
        <a:p>
          <a:r>
            <a:rPr lang="el-GR" sz="1400" dirty="0" smtClean="0"/>
            <a:t>Η ζύγιση γίνεται σε ηλεκτρονικό ζυγό ακριβείας </a:t>
          </a:r>
          <a:endParaRPr lang="el-GR" sz="1400" dirty="0"/>
        </a:p>
      </dgm:t>
    </dgm:pt>
    <dgm:pt modelId="{A5BDD83E-CDCA-4A0D-B73C-03BEE9EAB764}" type="parTrans" cxnId="{F99DC818-160E-4DE6-9E11-4FBD3035919F}">
      <dgm:prSet/>
      <dgm:spPr/>
      <dgm:t>
        <a:bodyPr/>
        <a:lstStyle/>
        <a:p>
          <a:endParaRPr lang="el-GR"/>
        </a:p>
      </dgm:t>
    </dgm:pt>
    <dgm:pt modelId="{5B4EC29E-A6C6-4466-8B23-D9B7F1912B83}" type="sibTrans" cxnId="{F99DC818-160E-4DE6-9E11-4FBD3035919F}">
      <dgm:prSet/>
      <dgm:spPr/>
      <dgm:t>
        <a:bodyPr/>
        <a:lstStyle/>
        <a:p>
          <a:endParaRPr lang="el-GR"/>
        </a:p>
      </dgm:t>
    </dgm:pt>
    <dgm:pt modelId="{0B96A3AA-9FDC-41BF-86C3-2EAE65AD968F}">
      <dgm:prSet phldrT="[Κείμενο]"/>
      <dgm:spPr/>
      <dgm:t>
        <a:bodyPr/>
        <a:lstStyle/>
        <a:p>
          <a:r>
            <a:rPr lang="el-GR" dirty="0" smtClean="0"/>
            <a:t>Διάλυση της σκόνης</a:t>
          </a:r>
          <a:endParaRPr lang="el-GR" dirty="0"/>
        </a:p>
      </dgm:t>
    </dgm:pt>
    <dgm:pt modelId="{BBBEA7B7-C48D-4FDF-A89A-FA53FBEB795A}" type="parTrans" cxnId="{2E640422-C6E4-40A0-82EE-C89B0A39E977}">
      <dgm:prSet/>
      <dgm:spPr/>
      <dgm:t>
        <a:bodyPr/>
        <a:lstStyle/>
        <a:p>
          <a:endParaRPr lang="el-GR"/>
        </a:p>
      </dgm:t>
    </dgm:pt>
    <dgm:pt modelId="{B2A932C6-3A88-4795-AABF-341978CE3DF6}" type="sibTrans" cxnId="{2E640422-C6E4-40A0-82EE-C89B0A39E977}">
      <dgm:prSet/>
      <dgm:spPr/>
      <dgm:t>
        <a:bodyPr/>
        <a:lstStyle/>
        <a:p>
          <a:endParaRPr lang="el-GR"/>
        </a:p>
      </dgm:t>
    </dgm:pt>
    <dgm:pt modelId="{ADA1E748-1A7F-4CA1-AB44-71F11DACF4BF}">
      <dgm:prSet phldrT="[Κείμενο]" custT="1"/>
      <dgm:spPr/>
      <dgm:t>
        <a:bodyPr/>
        <a:lstStyle/>
        <a:p>
          <a:r>
            <a:rPr lang="el-GR" sz="1400" dirty="0" smtClean="0"/>
            <a:t>Η διάλυση της ουσίας γίνεται σε απεσταγμένο νερό</a:t>
          </a:r>
          <a:endParaRPr lang="el-GR" sz="1400" dirty="0"/>
        </a:p>
      </dgm:t>
    </dgm:pt>
    <dgm:pt modelId="{8C16E32D-AD1D-4659-B911-E10A47F1EC1A}" type="parTrans" cxnId="{B56B31BC-014D-4FDF-B59F-0FE6C21E531B}">
      <dgm:prSet/>
      <dgm:spPr/>
      <dgm:t>
        <a:bodyPr/>
        <a:lstStyle/>
        <a:p>
          <a:endParaRPr lang="el-GR"/>
        </a:p>
      </dgm:t>
    </dgm:pt>
    <dgm:pt modelId="{0143798F-3978-481A-BB57-19E097581E2C}" type="sibTrans" cxnId="{B56B31BC-014D-4FDF-B59F-0FE6C21E531B}">
      <dgm:prSet/>
      <dgm:spPr/>
      <dgm:t>
        <a:bodyPr/>
        <a:lstStyle/>
        <a:p>
          <a:endParaRPr lang="el-GR"/>
        </a:p>
      </dgm:t>
    </dgm:pt>
    <dgm:pt modelId="{812643F2-30B9-4BE5-9DCC-4A0F932C764B}">
      <dgm:prSet phldrT="[Κείμενο]" custT="1"/>
      <dgm:spPr/>
      <dgm:t>
        <a:bodyPr/>
        <a:lstStyle/>
        <a:p>
          <a:r>
            <a:rPr lang="el-GR" sz="1400" dirty="0" smtClean="0"/>
            <a:t>Τα στερεά θρεπτικά υλικά διαλύονται με θέρμανση</a:t>
          </a:r>
          <a:endParaRPr lang="el-GR" sz="1400" dirty="0"/>
        </a:p>
      </dgm:t>
    </dgm:pt>
    <dgm:pt modelId="{A0D1E4F6-E5CC-4038-8A20-F99A0F8974A5}" type="parTrans" cxnId="{EAA5CC25-0B65-406F-9E7A-E113698CC6DB}">
      <dgm:prSet/>
      <dgm:spPr/>
      <dgm:t>
        <a:bodyPr/>
        <a:lstStyle/>
        <a:p>
          <a:endParaRPr lang="el-GR"/>
        </a:p>
      </dgm:t>
    </dgm:pt>
    <dgm:pt modelId="{16CE0152-E62D-4307-84AE-B68C9B46D949}" type="sibTrans" cxnId="{EAA5CC25-0B65-406F-9E7A-E113698CC6DB}">
      <dgm:prSet/>
      <dgm:spPr/>
      <dgm:t>
        <a:bodyPr/>
        <a:lstStyle/>
        <a:p>
          <a:endParaRPr lang="el-GR"/>
        </a:p>
      </dgm:t>
    </dgm:pt>
    <dgm:pt modelId="{9E13E9ED-2728-44CC-9447-8728BB0B4B72}">
      <dgm:prSet phldrT="[Κείμενο]"/>
      <dgm:spPr/>
      <dgm:t>
        <a:bodyPr/>
        <a:lstStyle/>
        <a:p>
          <a:r>
            <a:rPr lang="el-GR" dirty="0" smtClean="0"/>
            <a:t>Μέτρηση </a:t>
          </a:r>
          <a:r>
            <a:rPr lang="en-US" dirty="0" smtClean="0"/>
            <a:t>pH</a:t>
          </a:r>
          <a:endParaRPr lang="el-GR" dirty="0"/>
        </a:p>
      </dgm:t>
    </dgm:pt>
    <dgm:pt modelId="{4949A0C7-192C-47EF-AE3E-1C02BE580BBD}" type="parTrans" cxnId="{B7F71DE1-C829-46C4-8023-205523288C19}">
      <dgm:prSet/>
      <dgm:spPr/>
      <dgm:t>
        <a:bodyPr/>
        <a:lstStyle/>
        <a:p>
          <a:endParaRPr lang="el-GR"/>
        </a:p>
      </dgm:t>
    </dgm:pt>
    <dgm:pt modelId="{CA2C50A8-BE3C-4104-88FA-C5C527C42C69}" type="sibTrans" cxnId="{B7F71DE1-C829-46C4-8023-205523288C19}">
      <dgm:prSet/>
      <dgm:spPr/>
      <dgm:t>
        <a:bodyPr/>
        <a:lstStyle/>
        <a:p>
          <a:endParaRPr lang="el-GR"/>
        </a:p>
      </dgm:t>
    </dgm:pt>
    <dgm:pt modelId="{9F983C67-3B57-4DD9-9AF8-46DAB04C6AD1}">
      <dgm:prSet phldrT="[Κείμενο]" custT="1"/>
      <dgm:spPr/>
      <dgm:t>
        <a:bodyPr/>
        <a:lstStyle/>
        <a:p>
          <a:r>
            <a:rPr lang="el-GR" sz="1400" dirty="0" smtClean="0"/>
            <a:t>Η μέτρηση του </a:t>
          </a:r>
          <a:r>
            <a:rPr lang="en-US" sz="1400" dirty="0" smtClean="0"/>
            <a:t>pH</a:t>
          </a:r>
          <a:r>
            <a:rPr lang="el-GR" sz="1400" dirty="0" smtClean="0"/>
            <a:t> γίνεται με ειδικό </a:t>
          </a:r>
          <a:r>
            <a:rPr lang="en-US" sz="1400" dirty="0" smtClean="0"/>
            <a:t>pH</a:t>
          </a:r>
          <a:r>
            <a:rPr lang="el-GR" sz="1400" dirty="0" err="1" smtClean="0"/>
            <a:t>μετρο</a:t>
          </a:r>
          <a:r>
            <a:rPr lang="el-GR" sz="1400" dirty="0" smtClean="0"/>
            <a:t> σε θερμοκρασία δωματίου</a:t>
          </a:r>
          <a:endParaRPr lang="el-GR" sz="1400" dirty="0"/>
        </a:p>
      </dgm:t>
    </dgm:pt>
    <dgm:pt modelId="{2A85A88B-BA41-4CC9-93A6-52A33C33509C}" type="parTrans" cxnId="{437B5D47-4CB5-4184-9A1E-48F7189E637A}">
      <dgm:prSet/>
      <dgm:spPr/>
      <dgm:t>
        <a:bodyPr/>
        <a:lstStyle/>
        <a:p>
          <a:endParaRPr lang="el-GR"/>
        </a:p>
      </dgm:t>
    </dgm:pt>
    <dgm:pt modelId="{727E5440-1C75-4405-8DF8-CFBAB35A259E}" type="sibTrans" cxnId="{437B5D47-4CB5-4184-9A1E-48F7189E637A}">
      <dgm:prSet/>
      <dgm:spPr/>
      <dgm:t>
        <a:bodyPr/>
        <a:lstStyle/>
        <a:p>
          <a:endParaRPr lang="el-GR"/>
        </a:p>
      </dgm:t>
    </dgm:pt>
    <dgm:pt modelId="{6A8634B7-8A9D-4892-9608-3D2028E0E239}">
      <dgm:prSet/>
      <dgm:spPr/>
      <dgm:t>
        <a:bodyPr/>
        <a:lstStyle/>
        <a:p>
          <a:r>
            <a:rPr lang="el-GR" dirty="0" smtClean="0"/>
            <a:t>Διανομή θρεπτικού  υλικού</a:t>
          </a:r>
          <a:endParaRPr lang="el-GR" dirty="0"/>
        </a:p>
      </dgm:t>
    </dgm:pt>
    <dgm:pt modelId="{28016300-120F-4153-AF41-81FFD185F339}" type="parTrans" cxnId="{262B49FC-1A4E-4048-B9B8-653757E1486B}">
      <dgm:prSet/>
      <dgm:spPr/>
      <dgm:t>
        <a:bodyPr/>
        <a:lstStyle/>
        <a:p>
          <a:endParaRPr lang="el-GR"/>
        </a:p>
      </dgm:t>
    </dgm:pt>
    <dgm:pt modelId="{49A05796-BF40-4C24-BDAF-C0710F9BCBFA}" type="sibTrans" cxnId="{262B49FC-1A4E-4048-B9B8-653757E1486B}">
      <dgm:prSet/>
      <dgm:spPr/>
      <dgm:t>
        <a:bodyPr/>
        <a:lstStyle/>
        <a:p>
          <a:endParaRPr lang="el-GR"/>
        </a:p>
      </dgm:t>
    </dgm:pt>
    <dgm:pt modelId="{45CD41C9-B349-4228-A920-9AB117A066A1}" type="pres">
      <dgm:prSet presAssocID="{03A40EDA-DC03-42AF-9091-27827B4D45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F74FF2F-59A7-4D81-9402-E969B9CC3F90}" type="pres">
      <dgm:prSet presAssocID="{93271132-970B-4650-84F9-8E6B5E8F455D}" presName="linNode" presStyleCnt="0"/>
      <dgm:spPr/>
    </dgm:pt>
    <dgm:pt modelId="{3861EB1A-0559-49B6-8759-C1ED82BC0480}" type="pres">
      <dgm:prSet presAssocID="{93271132-970B-4650-84F9-8E6B5E8F455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020337-06D3-4663-9003-E59170A982DD}" type="pres">
      <dgm:prSet presAssocID="{93271132-970B-4650-84F9-8E6B5E8F455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C279CA-5588-4A25-B4DE-327C2FA683FD}" type="pres">
      <dgm:prSet presAssocID="{AB90433F-EEC0-4E31-8765-9DE4EED6A182}" presName="sp" presStyleCnt="0"/>
      <dgm:spPr/>
    </dgm:pt>
    <dgm:pt modelId="{68EA0406-36B6-435B-AB35-A00162ECF8E6}" type="pres">
      <dgm:prSet presAssocID="{0B96A3AA-9FDC-41BF-86C3-2EAE65AD968F}" presName="linNode" presStyleCnt="0"/>
      <dgm:spPr/>
    </dgm:pt>
    <dgm:pt modelId="{64A751B9-134B-48DB-85A6-8886C523BFBC}" type="pres">
      <dgm:prSet presAssocID="{0B96A3AA-9FDC-41BF-86C3-2EAE65AD968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C0EFAF-32D0-4A9F-BA4B-A31B11D24C05}" type="pres">
      <dgm:prSet presAssocID="{0B96A3AA-9FDC-41BF-86C3-2EAE65AD968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2F8417-39F3-4400-981A-0099102E1FCD}" type="pres">
      <dgm:prSet presAssocID="{B2A932C6-3A88-4795-AABF-341978CE3DF6}" presName="sp" presStyleCnt="0"/>
      <dgm:spPr/>
    </dgm:pt>
    <dgm:pt modelId="{BA13C0DE-2C2F-43E6-9A82-76A9EF939B2B}" type="pres">
      <dgm:prSet presAssocID="{9E13E9ED-2728-44CC-9447-8728BB0B4B72}" presName="linNode" presStyleCnt="0"/>
      <dgm:spPr/>
    </dgm:pt>
    <dgm:pt modelId="{931215C1-BEC0-4E26-AB2E-EF1462EC0F94}" type="pres">
      <dgm:prSet presAssocID="{9E13E9ED-2728-44CC-9447-8728BB0B4B7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AD96F1-4818-4426-8FF9-B9D429070A7A}" type="pres">
      <dgm:prSet presAssocID="{9E13E9ED-2728-44CC-9447-8728BB0B4B7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EFAF94-532D-42EC-A4A2-5D13E07F7B33}" type="pres">
      <dgm:prSet presAssocID="{CA2C50A8-BE3C-4104-88FA-C5C527C42C69}" presName="sp" presStyleCnt="0"/>
      <dgm:spPr/>
    </dgm:pt>
    <dgm:pt modelId="{4B2BC6C9-0EC7-489F-85E6-34F780B9C96C}" type="pres">
      <dgm:prSet presAssocID="{6A8634B7-8A9D-4892-9608-3D2028E0E239}" presName="linNode" presStyleCnt="0"/>
      <dgm:spPr/>
    </dgm:pt>
    <dgm:pt modelId="{9412029D-2C7C-4A0A-AE09-8F062B314D2D}" type="pres">
      <dgm:prSet presAssocID="{6A8634B7-8A9D-4892-9608-3D2028E0E23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BB1048D-6554-4BE2-AAF4-6B82FCE9AE05}" type="presOf" srcId="{D9D74C14-EBDA-467B-A3B8-1117351F4AD3}" destId="{C4020337-06D3-4663-9003-E59170A982DD}" srcOrd="0" destOrd="0" presId="urn:microsoft.com/office/officeart/2005/8/layout/vList5"/>
    <dgm:cxn modelId="{B56B31BC-014D-4FDF-B59F-0FE6C21E531B}" srcId="{0B96A3AA-9FDC-41BF-86C3-2EAE65AD968F}" destId="{ADA1E748-1A7F-4CA1-AB44-71F11DACF4BF}" srcOrd="0" destOrd="0" parTransId="{8C16E32D-AD1D-4659-B911-E10A47F1EC1A}" sibTransId="{0143798F-3978-481A-BB57-19E097581E2C}"/>
    <dgm:cxn modelId="{334F251B-D3BE-4154-B9A1-3736D9DDCE0A}" srcId="{03A40EDA-DC03-42AF-9091-27827B4D451E}" destId="{93271132-970B-4650-84F9-8E6B5E8F455D}" srcOrd="0" destOrd="0" parTransId="{8042ED63-215F-44D1-8140-E0FB9C9F8340}" sibTransId="{AB90433F-EEC0-4E31-8765-9DE4EED6A182}"/>
    <dgm:cxn modelId="{B7F71DE1-C829-46C4-8023-205523288C19}" srcId="{03A40EDA-DC03-42AF-9091-27827B4D451E}" destId="{9E13E9ED-2728-44CC-9447-8728BB0B4B72}" srcOrd="2" destOrd="0" parTransId="{4949A0C7-192C-47EF-AE3E-1C02BE580BBD}" sibTransId="{CA2C50A8-BE3C-4104-88FA-C5C527C42C69}"/>
    <dgm:cxn modelId="{EAA5CC25-0B65-406F-9E7A-E113698CC6DB}" srcId="{0B96A3AA-9FDC-41BF-86C3-2EAE65AD968F}" destId="{812643F2-30B9-4BE5-9DCC-4A0F932C764B}" srcOrd="1" destOrd="0" parTransId="{A0D1E4F6-E5CC-4038-8A20-F99A0F8974A5}" sibTransId="{16CE0152-E62D-4307-84AE-B68C9B46D949}"/>
    <dgm:cxn modelId="{1FD1B01A-0855-4211-A6CB-AF4B13D3EBB4}" type="presOf" srcId="{ADA1E748-1A7F-4CA1-AB44-71F11DACF4BF}" destId="{D1C0EFAF-32D0-4A9F-BA4B-A31B11D24C05}" srcOrd="0" destOrd="0" presId="urn:microsoft.com/office/officeart/2005/8/layout/vList5"/>
    <dgm:cxn modelId="{1AC9634E-49F9-4E06-92F8-18A9F0D361F0}" type="presOf" srcId="{93271132-970B-4650-84F9-8E6B5E8F455D}" destId="{3861EB1A-0559-49B6-8759-C1ED82BC0480}" srcOrd="0" destOrd="0" presId="urn:microsoft.com/office/officeart/2005/8/layout/vList5"/>
    <dgm:cxn modelId="{F99DC818-160E-4DE6-9E11-4FBD3035919F}" srcId="{93271132-970B-4650-84F9-8E6B5E8F455D}" destId="{D9D74C14-EBDA-467B-A3B8-1117351F4AD3}" srcOrd="0" destOrd="0" parTransId="{A5BDD83E-CDCA-4A0D-B73C-03BEE9EAB764}" sibTransId="{5B4EC29E-A6C6-4466-8B23-D9B7F1912B83}"/>
    <dgm:cxn modelId="{437B5D47-4CB5-4184-9A1E-48F7189E637A}" srcId="{9E13E9ED-2728-44CC-9447-8728BB0B4B72}" destId="{9F983C67-3B57-4DD9-9AF8-46DAB04C6AD1}" srcOrd="0" destOrd="0" parTransId="{2A85A88B-BA41-4CC9-93A6-52A33C33509C}" sibTransId="{727E5440-1C75-4405-8DF8-CFBAB35A259E}"/>
    <dgm:cxn modelId="{DF9B7FE2-F11C-4BC8-A19B-8634BD0D307C}" type="presOf" srcId="{0B96A3AA-9FDC-41BF-86C3-2EAE65AD968F}" destId="{64A751B9-134B-48DB-85A6-8886C523BFBC}" srcOrd="0" destOrd="0" presId="urn:microsoft.com/office/officeart/2005/8/layout/vList5"/>
    <dgm:cxn modelId="{2E640422-C6E4-40A0-82EE-C89B0A39E977}" srcId="{03A40EDA-DC03-42AF-9091-27827B4D451E}" destId="{0B96A3AA-9FDC-41BF-86C3-2EAE65AD968F}" srcOrd="1" destOrd="0" parTransId="{BBBEA7B7-C48D-4FDF-A89A-FA53FBEB795A}" sibTransId="{B2A932C6-3A88-4795-AABF-341978CE3DF6}"/>
    <dgm:cxn modelId="{262B49FC-1A4E-4048-B9B8-653757E1486B}" srcId="{03A40EDA-DC03-42AF-9091-27827B4D451E}" destId="{6A8634B7-8A9D-4892-9608-3D2028E0E239}" srcOrd="3" destOrd="0" parTransId="{28016300-120F-4153-AF41-81FFD185F339}" sibTransId="{49A05796-BF40-4C24-BDAF-C0710F9BCBFA}"/>
    <dgm:cxn modelId="{3CA113F3-708C-4AD7-85D4-E67B7B95D6B1}" type="presOf" srcId="{9E13E9ED-2728-44CC-9447-8728BB0B4B72}" destId="{931215C1-BEC0-4E26-AB2E-EF1462EC0F94}" srcOrd="0" destOrd="0" presId="urn:microsoft.com/office/officeart/2005/8/layout/vList5"/>
    <dgm:cxn modelId="{EEFFA2DB-58E0-4D6D-BF6E-CFB55D2C087F}" type="presOf" srcId="{812643F2-30B9-4BE5-9DCC-4A0F932C764B}" destId="{D1C0EFAF-32D0-4A9F-BA4B-A31B11D24C05}" srcOrd="0" destOrd="1" presId="urn:microsoft.com/office/officeart/2005/8/layout/vList5"/>
    <dgm:cxn modelId="{FD1A90E0-170E-4CC4-BAA3-61A9DA1F0FDC}" type="presOf" srcId="{03A40EDA-DC03-42AF-9091-27827B4D451E}" destId="{45CD41C9-B349-4228-A920-9AB117A066A1}" srcOrd="0" destOrd="0" presId="urn:microsoft.com/office/officeart/2005/8/layout/vList5"/>
    <dgm:cxn modelId="{F3021B67-DA06-4CE4-8D4B-B3C89FFB07AE}" type="presOf" srcId="{6A8634B7-8A9D-4892-9608-3D2028E0E239}" destId="{9412029D-2C7C-4A0A-AE09-8F062B314D2D}" srcOrd="0" destOrd="0" presId="urn:microsoft.com/office/officeart/2005/8/layout/vList5"/>
    <dgm:cxn modelId="{DF228967-109D-46EA-B34A-3DF771FBE03B}" type="presOf" srcId="{9F983C67-3B57-4DD9-9AF8-46DAB04C6AD1}" destId="{D3AD96F1-4818-4426-8FF9-B9D429070A7A}" srcOrd="0" destOrd="0" presId="urn:microsoft.com/office/officeart/2005/8/layout/vList5"/>
    <dgm:cxn modelId="{0864A55C-B19F-4941-8906-D39A3D6F7D60}" type="presParOf" srcId="{45CD41C9-B349-4228-A920-9AB117A066A1}" destId="{2F74FF2F-59A7-4D81-9402-E969B9CC3F90}" srcOrd="0" destOrd="0" presId="urn:microsoft.com/office/officeart/2005/8/layout/vList5"/>
    <dgm:cxn modelId="{9BF2926A-B84C-4525-803E-231055271AFB}" type="presParOf" srcId="{2F74FF2F-59A7-4D81-9402-E969B9CC3F90}" destId="{3861EB1A-0559-49B6-8759-C1ED82BC0480}" srcOrd="0" destOrd="0" presId="urn:microsoft.com/office/officeart/2005/8/layout/vList5"/>
    <dgm:cxn modelId="{E3EB1C92-EFA3-4813-A889-B4D3EFB1F084}" type="presParOf" srcId="{2F74FF2F-59A7-4D81-9402-E969B9CC3F90}" destId="{C4020337-06D3-4663-9003-E59170A982DD}" srcOrd="1" destOrd="0" presId="urn:microsoft.com/office/officeart/2005/8/layout/vList5"/>
    <dgm:cxn modelId="{B9B4FD62-AA0D-437C-AD74-C0402D1BDC00}" type="presParOf" srcId="{45CD41C9-B349-4228-A920-9AB117A066A1}" destId="{CBC279CA-5588-4A25-B4DE-327C2FA683FD}" srcOrd="1" destOrd="0" presId="urn:microsoft.com/office/officeart/2005/8/layout/vList5"/>
    <dgm:cxn modelId="{E84B4E29-D6AF-4027-BE8C-69D03AA086F3}" type="presParOf" srcId="{45CD41C9-B349-4228-A920-9AB117A066A1}" destId="{68EA0406-36B6-435B-AB35-A00162ECF8E6}" srcOrd="2" destOrd="0" presId="urn:microsoft.com/office/officeart/2005/8/layout/vList5"/>
    <dgm:cxn modelId="{C9263C1F-01A7-4603-833F-2904AB51C4DC}" type="presParOf" srcId="{68EA0406-36B6-435B-AB35-A00162ECF8E6}" destId="{64A751B9-134B-48DB-85A6-8886C523BFBC}" srcOrd="0" destOrd="0" presId="urn:microsoft.com/office/officeart/2005/8/layout/vList5"/>
    <dgm:cxn modelId="{F92A703D-EE15-44EA-8309-9B8F51B7EE3E}" type="presParOf" srcId="{68EA0406-36B6-435B-AB35-A00162ECF8E6}" destId="{D1C0EFAF-32D0-4A9F-BA4B-A31B11D24C05}" srcOrd="1" destOrd="0" presId="urn:microsoft.com/office/officeart/2005/8/layout/vList5"/>
    <dgm:cxn modelId="{1FC44B9A-2E97-4C36-AF4F-3766031FAF1C}" type="presParOf" srcId="{45CD41C9-B349-4228-A920-9AB117A066A1}" destId="{942F8417-39F3-4400-981A-0099102E1FCD}" srcOrd="3" destOrd="0" presId="urn:microsoft.com/office/officeart/2005/8/layout/vList5"/>
    <dgm:cxn modelId="{6027AB85-9B4F-456E-BE01-348395347533}" type="presParOf" srcId="{45CD41C9-B349-4228-A920-9AB117A066A1}" destId="{BA13C0DE-2C2F-43E6-9A82-76A9EF939B2B}" srcOrd="4" destOrd="0" presId="urn:microsoft.com/office/officeart/2005/8/layout/vList5"/>
    <dgm:cxn modelId="{775DD11D-3104-4E3C-BCA3-0B2FA8A7EAE1}" type="presParOf" srcId="{BA13C0DE-2C2F-43E6-9A82-76A9EF939B2B}" destId="{931215C1-BEC0-4E26-AB2E-EF1462EC0F94}" srcOrd="0" destOrd="0" presId="urn:microsoft.com/office/officeart/2005/8/layout/vList5"/>
    <dgm:cxn modelId="{006B7D8A-5793-475B-A3C9-CC0C22C5A312}" type="presParOf" srcId="{BA13C0DE-2C2F-43E6-9A82-76A9EF939B2B}" destId="{D3AD96F1-4818-4426-8FF9-B9D429070A7A}" srcOrd="1" destOrd="0" presId="urn:microsoft.com/office/officeart/2005/8/layout/vList5"/>
    <dgm:cxn modelId="{34822AE9-A861-4719-9D2A-8E90C64E60EF}" type="presParOf" srcId="{45CD41C9-B349-4228-A920-9AB117A066A1}" destId="{EAEFAF94-532D-42EC-A4A2-5D13E07F7B33}" srcOrd="5" destOrd="0" presId="urn:microsoft.com/office/officeart/2005/8/layout/vList5"/>
    <dgm:cxn modelId="{859B1D2C-BD2E-49F0-AC02-7F2659CD8A6B}" type="presParOf" srcId="{45CD41C9-B349-4228-A920-9AB117A066A1}" destId="{4B2BC6C9-0EC7-489F-85E6-34F780B9C96C}" srcOrd="6" destOrd="0" presId="urn:microsoft.com/office/officeart/2005/8/layout/vList5"/>
    <dgm:cxn modelId="{5A529A54-9291-45FC-8063-AD60D3BC7391}" type="presParOf" srcId="{4B2BC6C9-0EC7-489F-85E6-34F780B9C96C}" destId="{9412029D-2C7C-4A0A-AE09-8F062B314D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A40EDA-DC03-42AF-9091-27827B4D45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271132-970B-4650-84F9-8E6B5E8F455D}">
      <dgm:prSet phldrT="[Κείμενο]"/>
      <dgm:spPr/>
      <dgm:t>
        <a:bodyPr/>
        <a:lstStyle/>
        <a:p>
          <a:r>
            <a:rPr lang="el-GR" dirty="0" smtClean="0"/>
            <a:t> Αποστείρωση θρεπτικού υλικού</a:t>
          </a:r>
          <a:endParaRPr lang="el-GR" dirty="0"/>
        </a:p>
      </dgm:t>
    </dgm:pt>
    <dgm:pt modelId="{8042ED63-215F-44D1-8140-E0FB9C9F8340}" type="parTrans" cxnId="{334F251B-D3BE-4154-B9A1-3736D9DDCE0A}">
      <dgm:prSet/>
      <dgm:spPr/>
      <dgm:t>
        <a:bodyPr/>
        <a:lstStyle/>
        <a:p>
          <a:endParaRPr lang="el-GR"/>
        </a:p>
      </dgm:t>
    </dgm:pt>
    <dgm:pt modelId="{AB90433F-EEC0-4E31-8765-9DE4EED6A182}" type="sibTrans" cxnId="{334F251B-D3BE-4154-B9A1-3736D9DDCE0A}">
      <dgm:prSet/>
      <dgm:spPr/>
      <dgm:t>
        <a:bodyPr/>
        <a:lstStyle/>
        <a:p>
          <a:endParaRPr lang="el-GR"/>
        </a:p>
      </dgm:t>
    </dgm:pt>
    <dgm:pt modelId="{D9D74C14-EBDA-467B-A3B8-1117351F4AD3}">
      <dgm:prSet phldrT="[Κείμενο]" custT="1"/>
      <dgm:spPr/>
      <dgm:t>
        <a:bodyPr/>
        <a:lstStyle/>
        <a:p>
          <a:r>
            <a:rPr lang="el-GR" sz="1400" dirty="0" smtClean="0"/>
            <a:t>Η αποστείρωση των περισσότερων θρεπτικών υλικών γίνεται σε αυτόκαυστο, στους 118-121</a:t>
          </a:r>
          <a:r>
            <a:rPr lang="el-GR" sz="1400" baseline="30000" dirty="0" smtClean="0"/>
            <a:t>ο</a:t>
          </a:r>
          <a:r>
            <a:rPr lang="el-GR" sz="1400" baseline="0" dirty="0" smtClean="0"/>
            <a:t> </a:t>
          </a:r>
          <a:r>
            <a:rPr lang="en-US" sz="1400" baseline="0" dirty="0" smtClean="0"/>
            <a:t>C</a:t>
          </a:r>
          <a:r>
            <a:rPr lang="el-GR" sz="1400" baseline="0" dirty="0" smtClean="0"/>
            <a:t> για 15-20</a:t>
          </a:r>
          <a:r>
            <a:rPr lang="en-US" sz="1400" baseline="0" dirty="0" smtClean="0"/>
            <a:t>min</a:t>
          </a:r>
          <a:r>
            <a:rPr lang="el-GR" sz="1400" dirty="0" smtClean="0"/>
            <a:t>   </a:t>
          </a:r>
          <a:endParaRPr lang="el-GR" sz="1400" dirty="0"/>
        </a:p>
      </dgm:t>
    </dgm:pt>
    <dgm:pt modelId="{A5BDD83E-CDCA-4A0D-B73C-03BEE9EAB764}" type="parTrans" cxnId="{F99DC818-160E-4DE6-9E11-4FBD3035919F}">
      <dgm:prSet/>
      <dgm:spPr/>
      <dgm:t>
        <a:bodyPr/>
        <a:lstStyle/>
        <a:p>
          <a:endParaRPr lang="el-GR"/>
        </a:p>
      </dgm:t>
    </dgm:pt>
    <dgm:pt modelId="{5B4EC29E-A6C6-4466-8B23-D9B7F1912B83}" type="sibTrans" cxnId="{F99DC818-160E-4DE6-9E11-4FBD3035919F}">
      <dgm:prSet/>
      <dgm:spPr/>
      <dgm:t>
        <a:bodyPr/>
        <a:lstStyle/>
        <a:p>
          <a:endParaRPr lang="el-GR"/>
        </a:p>
      </dgm:t>
    </dgm:pt>
    <dgm:pt modelId="{0B96A3AA-9FDC-41BF-86C3-2EAE65AD968F}">
      <dgm:prSet phldrT="[Κείμενο]"/>
      <dgm:spPr/>
      <dgm:t>
        <a:bodyPr/>
        <a:lstStyle/>
        <a:p>
          <a:r>
            <a:rPr lang="el-GR" dirty="0" smtClean="0"/>
            <a:t>Έλεγχος αποστείρωσης</a:t>
          </a:r>
          <a:endParaRPr lang="el-GR" dirty="0"/>
        </a:p>
      </dgm:t>
    </dgm:pt>
    <dgm:pt modelId="{BBBEA7B7-C48D-4FDF-A89A-FA53FBEB795A}" type="parTrans" cxnId="{2E640422-C6E4-40A0-82EE-C89B0A39E977}">
      <dgm:prSet/>
      <dgm:spPr/>
      <dgm:t>
        <a:bodyPr/>
        <a:lstStyle/>
        <a:p>
          <a:endParaRPr lang="el-GR"/>
        </a:p>
      </dgm:t>
    </dgm:pt>
    <dgm:pt modelId="{B2A932C6-3A88-4795-AABF-341978CE3DF6}" type="sibTrans" cxnId="{2E640422-C6E4-40A0-82EE-C89B0A39E977}">
      <dgm:prSet/>
      <dgm:spPr/>
      <dgm:t>
        <a:bodyPr/>
        <a:lstStyle/>
        <a:p>
          <a:endParaRPr lang="el-GR"/>
        </a:p>
      </dgm:t>
    </dgm:pt>
    <dgm:pt modelId="{ADA1E748-1A7F-4CA1-AB44-71F11DACF4BF}">
      <dgm:prSet phldrT="[Κείμενο]" custT="1"/>
      <dgm:spPr/>
      <dgm:t>
        <a:bodyPr/>
        <a:lstStyle/>
        <a:p>
          <a:r>
            <a:rPr lang="el-GR" sz="1400" dirty="0" smtClean="0"/>
            <a:t> Η αποστείρωση ελέγχεται με βιολογικούς δείκτες ή ταινίες αποστείρωσης ή τυχαία επώαση δειγμάτων </a:t>
          </a:r>
          <a:endParaRPr lang="el-GR" sz="1400" dirty="0"/>
        </a:p>
      </dgm:t>
    </dgm:pt>
    <dgm:pt modelId="{8C16E32D-AD1D-4659-B911-E10A47F1EC1A}" type="parTrans" cxnId="{B56B31BC-014D-4FDF-B59F-0FE6C21E531B}">
      <dgm:prSet/>
      <dgm:spPr/>
      <dgm:t>
        <a:bodyPr/>
        <a:lstStyle/>
        <a:p>
          <a:endParaRPr lang="el-GR"/>
        </a:p>
      </dgm:t>
    </dgm:pt>
    <dgm:pt modelId="{0143798F-3978-481A-BB57-19E097581E2C}" type="sibTrans" cxnId="{B56B31BC-014D-4FDF-B59F-0FE6C21E531B}">
      <dgm:prSet/>
      <dgm:spPr/>
      <dgm:t>
        <a:bodyPr/>
        <a:lstStyle/>
        <a:p>
          <a:endParaRPr lang="el-GR"/>
        </a:p>
      </dgm:t>
    </dgm:pt>
    <dgm:pt modelId="{9E13E9ED-2728-44CC-9447-8728BB0B4B72}">
      <dgm:prSet phldrT="[Κείμενο]"/>
      <dgm:spPr/>
      <dgm:t>
        <a:bodyPr/>
        <a:lstStyle/>
        <a:p>
          <a:r>
            <a:rPr lang="el-GR" dirty="0" smtClean="0"/>
            <a:t>Αποθήκευση θρεπτικού υλικού</a:t>
          </a:r>
          <a:endParaRPr lang="el-GR" dirty="0"/>
        </a:p>
      </dgm:t>
    </dgm:pt>
    <dgm:pt modelId="{4949A0C7-192C-47EF-AE3E-1C02BE580BBD}" type="parTrans" cxnId="{B7F71DE1-C829-46C4-8023-205523288C19}">
      <dgm:prSet/>
      <dgm:spPr/>
      <dgm:t>
        <a:bodyPr/>
        <a:lstStyle/>
        <a:p>
          <a:endParaRPr lang="el-GR"/>
        </a:p>
      </dgm:t>
    </dgm:pt>
    <dgm:pt modelId="{CA2C50A8-BE3C-4104-88FA-C5C527C42C69}" type="sibTrans" cxnId="{B7F71DE1-C829-46C4-8023-205523288C19}">
      <dgm:prSet/>
      <dgm:spPr/>
      <dgm:t>
        <a:bodyPr/>
        <a:lstStyle/>
        <a:p>
          <a:endParaRPr lang="el-GR"/>
        </a:p>
      </dgm:t>
    </dgm:pt>
    <dgm:pt modelId="{9F983C67-3B57-4DD9-9AF8-46DAB04C6AD1}">
      <dgm:prSet phldrT="[Κείμενο]" custT="1"/>
      <dgm:spPr/>
      <dgm:t>
        <a:bodyPr/>
        <a:lstStyle/>
        <a:p>
          <a:r>
            <a:rPr lang="el-GR" sz="1400" dirty="0" smtClean="0"/>
            <a:t>Τα περισσότερα θρεπτικά υλικά αποθηκεύονται στο ψυγείο σε θερμοκρασία 4</a:t>
          </a:r>
          <a:r>
            <a:rPr lang="el-GR" sz="1400" baseline="30000" dirty="0" smtClean="0"/>
            <a:t>ο</a:t>
          </a:r>
          <a:r>
            <a:rPr lang="el-GR" sz="1400" baseline="0" dirty="0" smtClean="0"/>
            <a:t> </a:t>
          </a:r>
          <a:r>
            <a:rPr lang="en-US" sz="1400" baseline="0" dirty="0" smtClean="0"/>
            <a:t>C</a:t>
          </a:r>
          <a:endParaRPr lang="el-GR" sz="1400" dirty="0"/>
        </a:p>
      </dgm:t>
    </dgm:pt>
    <dgm:pt modelId="{2A85A88B-BA41-4CC9-93A6-52A33C33509C}" type="parTrans" cxnId="{437B5D47-4CB5-4184-9A1E-48F7189E637A}">
      <dgm:prSet/>
      <dgm:spPr/>
      <dgm:t>
        <a:bodyPr/>
        <a:lstStyle/>
        <a:p>
          <a:endParaRPr lang="el-GR"/>
        </a:p>
      </dgm:t>
    </dgm:pt>
    <dgm:pt modelId="{727E5440-1C75-4405-8DF8-CFBAB35A259E}" type="sibTrans" cxnId="{437B5D47-4CB5-4184-9A1E-48F7189E637A}">
      <dgm:prSet/>
      <dgm:spPr/>
      <dgm:t>
        <a:bodyPr/>
        <a:lstStyle/>
        <a:p>
          <a:endParaRPr lang="el-GR"/>
        </a:p>
      </dgm:t>
    </dgm:pt>
    <dgm:pt modelId="{45CD41C9-B349-4228-A920-9AB117A066A1}" type="pres">
      <dgm:prSet presAssocID="{03A40EDA-DC03-42AF-9091-27827B4D45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F74FF2F-59A7-4D81-9402-E969B9CC3F90}" type="pres">
      <dgm:prSet presAssocID="{93271132-970B-4650-84F9-8E6B5E8F455D}" presName="linNode" presStyleCnt="0"/>
      <dgm:spPr/>
    </dgm:pt>
    <dgm:pt modelId="{3861EB1A-0559-49B6-8759-C1ED82BC0480}" type="pres">
      <dgm:prSet presAssocID="{93271132-970B-4650-84F9-8E6B5E8F455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020337-06D3-4663-9003-E59170A982DD}" type="pres">
      <dgm:prSet presAssocID="{93271132-970B-4650-84F9-8E6B5E8F455D}" presName="descendantText" presStyleLbl="alignAccFollowNode1" presStyleIdx="0" presStyleCnt="3" custScaleY="1088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C279CA-5588-4A25-B4DE-327C2FA683FD}" type="pres">
      <dgm:prSet presAssocID="{AB90433F-EEC0-4E31-8765-9DE4EED6A182}" presName="sp" presStyleCnt="0"/>
      <dgm:spPr/>
    </dgm:pt>
    <dgm:pt modelId="{68EA0406-36B6-435B-AB35-A00162ECF8E6}" type="pres">
      <dgm:prSet presAssocID="{0B96A3AA-9FDC-41BF-86C3-2EAE65AD968F}" presName="linNode" presStyleCnt="0"/>
      <dgm:spPr/>
    </dgm:pt>
    <dgm:pt modelId="{64A751B9-134B-48DB-85A6-8886C523BFBC}" type="pres">
      <dgm:prSet presAssocID="{0B96A3AA-9FDC-41BF-86C3-2EAE65AD968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C0EFAF-32D0-4A9F-BA4B-A31B11D24C05}" type="pres">
      <dgm:prSet presAssocID="{0B96A3AA-9FDC-41BF-86C3-2EAE65AD968F}" presName="descendantText" presStyleLbl="alignAccFollowNode1" presStyleIdx="1" presStyleCnt="3" custLinFactNeighborY="48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2F8417-39F3-4400-981A-0099102E1FCD}" type="pres">
      <dgm:prSet presAssocID="{B2A932C6-3A88-4795-AABF-341978CE3DF6}" presName="sp" presStyleCnt="0"/>
      <dgm:spPr/>
    </dgm:pt>
    <dgm:pt modelId="{BA13C0DE-2C2F-43E6-9A82-76A9EF939B2B}" type="pres">
      <dgm:prSet presAssocID="{9E13E9ED-2728-44CC-9447-8728BB0B4B72}" presName="linNode" presStyleCnt="0"/>
      <dgm:spPr/>
    </dgm:pt>
    <dgm:pt modelId="{931215C1-BEC0-4E26-AB2E-EF1462EC0F94}" type="pres">
      <dgm:prSet presAssocID="{9E13E9ED-2728-44CC-9447-8728BB0B4B7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AD96F1-4818-4426-8FF9-B9D429070A7A}" type="pres">
      <dgm:prSet presAssocID="{9E13E9ED-2728-44CC-9447-8728BB0B4B7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37B5D47-4CB5-4184-9A1E-48F7189E637A}" srcId="{9E13E9ED-2728-44CC-9447-8728BB0B4B72}" destId="{9F983C67-3B57-4DD9-9AF8-46DAB04C6AD1}" srcOrd="0" destOrd="0" parTransId="{2A85A88B-BA41-4CC9-93A6-52A33C33509C}" sibTransId="{727E5440-1C75-4405-8DF8-CFBAB35A259E}"/>
    <dgm:cxn modelId="{B7F71DE1-C829-46C4-8023-205523288C19}" srcId="{03A40EDA-DC03-42AF-9091-27827B4D451E}" destId="{9E13E9ED-2728-44CC-9447-8728BB0B4B72}" srcOrd="2" destOrd="0" parTransId="{4949A0C7-192C-47EF-AE3E-1C02BE580BBD}" sibTransId="{CA2C50A8-BE3C-4104-88FA-C5C527C42C69}"/>
    <dgm:cxn modelId="{00BEE193-9528-4F9A-AD12-0E31F9DC9724}" type="presOf" srcId="{93271132-970B-4650-84F9-8E6B5E8F455D}" destId="{3861EB1A-0559-49B6-8759-C1ED82BC0480}" srcOrd="0" destOrd="0" presId="urn:microsoft.com/office/officeart/2005/8/layout/vList5"/>
    <dgm:cxn modelId="{80257B4D-83E2-46B8-979E-EE6A829659F4}" type="presOf" srcId="{ADA1E748-1A7F-4CA1-AB44-71F11DACF4BF}" destId="{D1C0EFAF-32D0-4A9F-BA4B-A31B11D24C05}" srcOrd="0" destOrd="0" presId="urn:microsoft.com/office/officeart/2005/8/layout/vList5"/>
    <dgm:cxn modelId="{2E640422-C6E4-40A0-82EE-C89B0A39E977}" srcId="{03A40EDA-DC03-42AF-9091-27827B4D451E}" destId="{0B96A3AA-9FDC-41BF-86C3-2EAE65AD968F}" srcOrd="1" destOrd="0" parTransId="{BBBEA7B7-C48D-4FDF-A89A-FA53FBEB795A}" sibTransId="{B2A932C6-3A88-4795-AABF-341978CE3DF6}"/>
    <dgm:cxn modelId="{3D582157-FF5C-4949-BAB8-07A3AEB006D6}" type="presOf" srcId="{D9D74C14-EBDA-467B-A3B8-1117351F4AD3}" destId="{C4020337-06D3-4663-9003-E59170A982DD}" srcOrd="0" destOrd="0" presId="urn:microsoft.com/office/officeart/2005/8/layout/vList5"/>
    <dgm:cxn modelId="{0BE23F10-BC1F-4C51-A036-7F55BFBB33AC}" type="presOf" srcId="{9F983C67-3B57-4DD9-9AF8-46DAB04C6AD1}" destId="{D3AD96F1-4818-4426-8FF9-B9D429070A7A}" srcOrd="0" destOrd="0" presId="urn:microsoft.com/office/officeart/2005/8/layout/vList5"/>
    <dgm:cxn modelId="{64AAFDB2-2E6C-4907-8977-8E894051707F}" type="presOf" srcId="{0B96A3AA-9FDC-41BF-86C3-2EAE65AD968F}" destId="{64A751B9-134B-48DB-85A6-8886C523BFBC}" srcOrd="0" destOrd="0" presId="urn:microsoft.com/office/officeart/2005/8/layout/vList5"/>
    <dgm:cxn modelId="{2963DF28-F921-4839-AC5D-50571BA58647}" type="presOf" srcId="{03A40EDA-DC03-42AF-9091-27827B4D451E}" destId="{45CD41C9-B349-4228-A920-9AB117A066A1}" srcOrd="0" destOrd="0" presId="urn:microsoft.com/office/officeart/2005/8/layout/vList5"/>
    <dgm:cxn modelId="{334F251B-D3BE-4154-B9A1-3736D9DDCE0A}" srcId="{03A40EDA-DC03-42AF-9091-27827B4D451E}" destId="{93271132-970B-4650-84F9-8E6B5E8F455D}" srcOrd="0" destOrd="0" parTransId="{8042ED63-215F-44D1-8140-E0FB9C9F8340}" sibTransId="{AB90433F-EEC0-4E31-8765-9DE4EED6A182}"/>
    <dgm:cxn modelId="{F99DC818-160E-4DE6-9E11-4FBD3035919F}" srcId="{93271132-970B-4650-84F9-8E6B5E8F455D}" destId="{D9D74C14-EBDA-467B-A3B8-1117351F4AD3}" srcOrd="0" destOrd="0" parTransId="{A5BDD83E-CDCA-4A0D-B73C-03BEE9EAB764}" sibTransId="{5B4EC29E-A6C6-4466-8B23-D9B7F1912B83}"/>
    <dgm:cxn modelId="{B56B31BC-014D-4FDF-B59F-0FE6C21E531B}" srcId="{0B96A3AA-9FDC-41BF-86C3-2EAE65AD968F}" destId="{ADA1E748-1A7F-4CA1-AB44-71F11DACF4BF}" srcOrd="0" destOrd="0" parTransId="{8C16E32D-AD1D-4659-B911-E10A47F1EC1A}" sibTransId="{0143798F-3978-481A-BB57-19E097581E2C}"/>
    <dgm:cxn modelId="{EB678E1C-BFE1-49C9-91B8-039E3BF8AFC3}" type="presOf" srcId="{9E13E9ED-2728-44CC-9447-8728BB0B4B72}" destId="{931215C1-BEC0-4E26-AB2E-EF1462EC0F94}" srcOrd="0" destOrd="0" presId="urn:microsoft.com/office/officeart/2005/8/layout/vList5"/>
    <dgm:cxn modelId="{86AED4D6-2310-4591-8D02-4A251A302AB2}" type="presParOf" srcId="{45CD41C9-B349-4228-A920-9AB117A066A1}" destId="{2F74FF2F-59A7-4D81-9402-E969B9CC3F90}" srcOrd="0" destOrd="0" presId="urn:microsoft.com/office/officeart/2005/8/layout/vList5"/>
    <dgm:cxn modelId="{36862360-F32B-4E34-9C08-159E75F59F0E}" type="presParOf" srcId="{2F74FF2F-59A7-4D81-9402-E969B9CC3F90}" destId="{3861EB1A-0559-49B6-8759-C1ED82BC0480}" srcOrd="0" destOrd="0" presId="urn:microsoft.com/office/officeart/2005/8/layout/vList5"/>
    <dgm:cxn modelId="{C5DD806C-9B48-446B-BCE8-3F35303C1A6E}" type="presParOf" srcId="{2F74FF2F-59A7-4D81-9402-E969B9CC3F90}" destId="{C4020337-06D3-4663-9003-E59170A982DD}" srcOrd="1" destOrd="0" presId="urn:microsoft.com/office/officeart/2005/8/layout/vList5"/>
    <dgm:cxn modelId="{3D168578-5B4B-4FD3-AA15-7C6991EB9F63}" type="presParOf" srcId="{45CD41C9-B349-4228-A920-9AB117A066A1}" destId="{CBC279CA-5588-4A25-B4DE-327C2FA683FD}" srcOrd="1" destOrd="0" presId="urn:microsoft.com/office/officeart/2005/8/layout/vList5"/>
    <dgm:cxn modelId="{16423A0C-0C39-48F1-8A94-07B5F3813D0F}" type="presParOf" srcId="{45CD41C9-B349-4228-A920-9AB117A066A1}" destId="{68EA0406-36B6-435B-AB35-A00162ECF8E6}" srcOrd="2" destOrd="0" presId="urn:microsoft.com/office/officeart/2005/8/layout/vList5"/>
    <dgm:cxn modelId="{6AF7A560-4CDF-437A-8374-CAC79CC90D39}" type="presParOf" srcId="{68EA0406-36B6-435B-AB35-A00162ECF8E6}" destId="{64A751B9-134B-48DB-85A6-8886C523BFBC}" srcOrd="0" destOrd="0" presId="urn:microsoft.com/office/officeart/2005/8/layout/vList5"/>
    <dgm:cxn modelId="{4C492A94-619E-46CE-8B36-A347B5F7C90B}" type="presParOf" srcId="{68EA0406-36B6-435B-AB35-A00162ECF8E6}" destId="{D1C0EFAF-32D0-4A9F-BA4B-A31B11D24C05}" srcOrd="1" destOrd="0" presId="urn:microsoft.com/office/officeart/2005/8/layout/vList5"/>
    <dgm:cxn modelId="{D5CF78F4-0DCD-4A93-BDA1-F25A3B08EB27}" type="presParOf" srcId="{45CD41C9-B349-4228-A920-9AB117A066A1}" destId="{942F8417-39F3-4400-981A-0099102E1FCD}" srcOrd="3" destOrd="0" presId="urn:microsoft.com/office/officeart/2005/8/layout/vList5"/>
    <dgm:cxn modelId="{E1EDC7D5-6A6A-4C34-BCAA-D31B476E49F0}" type="presParOf" srcId="{45CD41C9-B349-4228-A920-9AB117A066A1}" destId="{BA13C0DE-2C2F-43E6-9A82-76A9EF939B2B}" srcOrd="4" destOrd="0" presId="urn:microsoft.com/office/officeart/2005/8/layout/vList5"/>
    <dgm:cxn modelId="{70592559-69B8-4468-BD6D-47C8A4B2CE28}" type="presParOf" srcId="{BA13C0DE-2C2F-43E6-9A82-76A9EF939B2B}" destId="{931215C1-BEC0-4E26-AB2E-EF1462EC0F94}" srcOrd="0" destOrd="0" presId="urn:microsoft.com/office/officeart/2005/8/layout/vList5"/>
    <dgm:cxn modelId="{A30CD21A-C987-47EA-B0F6-C924A90A5C07}" type="presParOf" srcId="{BA13C0DE-2C2F-43E6-9A82-76A9EF939B2B}" destId="{D3AD96F1-4818-4426-8FF9-B9D429070A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F83A15-35C1-4B26-B650-FBBDDE7410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D488C68-B5DB-45A0-97B3-510F424E10EC}">
      <dgm:prSet phldrT="[Κείμενο]" custT="1"/>
      <dgm:spPr/>
      <dgm:t>
        <a:bodyPr/>
        <a:lstStyle/>
        <a:p>
          <a:r>
            <a:rPr lang="el-GR" sz="1600" dirty="0" smtClean="0"/>
            <a:t>Σχολαστικό πλύσιμο των γεννητικών οργάνων με νερό και σαπούνι</a:t>
          </a:r>
          <a:endParaRPr lang="el-GR" sz="1600" dirty="0"/>
        </a:p>
      </dgm:t>
    </dgm:pt>
    <dgm:pt modelId="{784DDA83-2540-4E5B-9E34-40045DEA279E}" type="parTrans" cxnId="{F0BEB33A-1019-46C6-9778-50CE3D6F84EB}">
      <dgm:prSet/>
      <dgm:spPr/>
      <dgm:t>
        <a:bodyPr/>
        <a:lstStyle/>
        <a:p>
          <a:endParaRPr lang="el-GR"/>
        </a:p>
      </dgm:t>
    </dgm:pt>
    <dgm:pt modelId="{7185A3AB-AFF4-4004-9B22-4C9F0F082CB8}" type="sibTrans" cxnId="{F0BEB33A-1019-46C6-9778-50CE3D6F84EB}">
      <dgm:prSet/>
      <dgm:spPr/>
      <dgm:t>
        <a:bodyPr/>
        <a:lstStyle/>
        <a:p>
          <a:endParaRPr lang="el-GR"/>
        </a:p>
      </dgm:t>
    </dgm:pt>
    <dgm:pt modelId="{95253475-4D79-4234-A3CE-6D2B3061BAF5}">
      <dgm:prSet phldrT="[Κείμενο]" custT="1"/>
      <dgm:spPr/>
      <dgm:t>
        <a:bodyPr/>
        <a:lstStyle/>
        <a:p>
          <a:r>
            <a:rPr lang="el-GR" sz="1600" dirty="0" smtClean="0"/>
            <a:t>Συλλογή μέσου ρεύματος  ούρησης σε αποστειρωμένο δοχείο  με κάλυμμα ή δοκιμαστικό σωλήνα με πώμα</a:t>
          </a:r>
          <a:endParaRPr lang="el-GR" sz="1600" dirty="0"/>
        </a:p>
      </dgm:t>
    </dgm:pt>
    <dgm:pt modelId="{89E52E0F-C7B9-417F-8264-615224CF6A35}" type="parTrans" cxnId="{F089F33B-2680-41D3-A2E1-7AC00530DBB8}">
      <dgm:prSet/>
      <dgm:spPr/>
      <dgm:t>
        <a:bodyPr/>
        <a:lstStyle/>
        <a:p>
          <a:endParaRPr lang="el-GR"/>
        </a:p>
      </dgm:t>
    </dgm:pt>
    <dgm:pt modelId="{4A7D7690-37AB-4452-A732-8289106EE1EC}" type="sibTrans" cxnId="{F089F33B-2680-41D3-A2E1-7AC00530DBB8}">
      <dgm:prSet/>
      <dgm:spPr/>
      <dgm:t>
        <a:bodyPr/>
        <a:lstStyle/>
        <a:p>
          <a:endParaRPr lang="el-GR"/>
        </a:p>
      </dgm:t>
    </dgm:pt>
    <dgm:pt modelId="{3CEF1812-82CF-4171-B54D-FA150DB80A74}">
      <dgm:prSet phldrT="[Κείμενο]" custT="1"/>
      <dgm:spPr/>
      <dgm:t>
        <a:bodyPr/>
        <a:lstStyle/>
        <a:p>
          <a:r>
            <a:rPr lang="el-GR" sz="1600" dirty="0" smtClean="0"/>
            <a:t>Σε  ασθενείς που δε συνεργάζονται  και σε βρέφη η συλλογή των ούρων γίνεται  </a:t>
          </a:r>
          <a:r>
            <a:rPr lang="el-GR" sz="1600" dirty="0" err="1" smtClean="0"/>
            <a:t>απ΄</a:t>
          </a:r>
          <a:r>
            <a:rPr lang="el-GR" sz="1600" dirty="0" smtClean="0"/>
            <a:t> ευθείας από την ουροδόχο κύστη με </a:t>
          </a:r>
          <a:r>
            <a:rPr lang="el-GR" sz="1600" dirty="0" err="1" smtClean="0"/>
            <a:t>υπερηβική</a:t>
          </a:r>
          <a:r>
            <a:rPr lang="el-GR" sz="1600" dirty="0" smtClean="0"/>
            <a:t> παρακέντηση</a:t>
          </a:r>
          <a:endParaRPr lang="el-GR" sz="1600" dirty="0"/>
        </a:p>
      </dgm:t>
    </dgm:pt>
    <dgm:pt modelId="{F0004332-23A6-4A3B-BDA7-3E14204F6BEC}" type="parTrans" cxnId="{6CBE1191-D952-4EEF-92FD-A9279B6B86E4}">
      <dgm:prSet/>
      <dgm:spPr/>
      <dgm:t>
        <a:bodyPr/>
        <a:lstStyle/>
        <a:p>
          <a:endParaRPr lang="el-GR"/>
        </a:p>
      </dgm:t>
    </dgm:pt>
    <dgm:pt modelId="{F8447A8D-E495-4788-AAE1-798415B2E02D}" type="sibTrans" cxnId="{6CBE1191-D952-4EEF-92FD-A9279B6B86E4}">
      <dgm:prSet/>
      <dgm:spPr/>
      <dgm:t>
        <a:bodyPr/>
        <a:lstStyle/>
        <a:p>
          <a:endParaRPr lang="el-GR"/>
        </a:p>
      </dgm:t>
    </dgm:pt>
    <dgm:pt modelId="{F24F105B-1ED2-4804-8B53-445D09E9837C}" type="pres">
      <dgm:prSet presAssocID="{5CF83A15-35C1-4B26-B650-FBBDDE7410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10708D1-95C0-412E-BCB9-FEB5B38E199A}" type="pres">
      <dgm:prSet presAssocID="{7D488C68-B5DB-45A0-97B3-510F424E10EC}" presName="parentLin" presStyleCnt="0"/>
      <dgm:spPr/>
    </dgm:pt>
    <dgm:pt modelId="{0D0CAEC0-D98A-44B6-8BEC-B1A0B2DD4498}" type="pres">
      <dgm:prSet presAssocID="{7D488C68-B5DB-45A0-97B3-510F424E10E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60D3C2BF-F2AB-4537-9203-F511CC38FCCD}" type="pres">
      <dgm:prSet presAssocID="{7D488C68-B5DB-45A0-97B3-510F424E10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C421D6-CE1A-42F2-8A67-35E25B4C690B}" type="pres">
      <dgm:prSet presAssocID="{7D488C68-B5DB-45A0-97B3-510F424E10EC}" presName="negativeSpace" presStyleCnt="0"/>
      <dgm:spPr/>
    </dgm:pt>
    <dgm:pt modelId="{E57AD2F5-C1AF-4F95-954C-7B45B2789C6A}" type="pres">
      <dgm:prSet presAssocID="{7D488C68-B5DB-45A0-97B3-510F424E10EC}" presName="childText" presStyleLbl="conFgAcc1" presStyleIdx="0" presStyleCnt="3">
        <dgm:presLayoutVars>
          <dgm:bulletEnabled val="1"/>
        </dgm:presLayoutVars>
      </dgm:prSet>
      <dgm:spPr/>
    </dgm:pt>
    <dgm:pt modelId="{15971CB2-1759-4D52-9F07-8FE778B7BD98}" type="pres">
      <dgm:prSet presAssocID="{7185A3AB-AFF4-4004-9B22-4C9F0F082CB8}" presName="spaceBetweenRectangles" presStyleCnt="0"/>
      <dgm:spPr/>
    </dgm:pt>
    <dgm:pt modelId="{7AC766A5-5524-470E-BE78-E63B99F3E8F9}" type="pres">
      <dgm:prSet presAssocID="{95253475-4D79-4234-A3CE-6D2B3061BAF5}" presName="parentLin" presStyleCnt="0"/>
      <dgm:spPr/>
    </dgm:pt>
    <dgm:pt modelId="{AA9D28D6-63FF-4340-8103-4AC5F985A24E}" type="pres">
      <dgm:prSet presAssocID="{95253475-4D79-4234-A3CE-6D2B3061BAF5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F925B15F-98BE-45B4-9F27-85F83EE8556B}" type="pres">
      <dgm:prSet presAssocID="{95253475-4D79-4234-A3CE-6D2B3061BA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BA4E9D-12B1-4522-A87D-C194E3F74F78}" type="pres">
      <dgm:prSet presAssocID="{95253475-4D79-4234-A3CE-6D2B3061BAF5}" presName="negativeSpace" presStyleCnt="0"/>
      <dgm:spPr/>
    </dgm:pt>
    <dgm:pt modelId="{48558232-BF5D-4D64-875A-C82F5F5F6162}" type="pres">
      <dgm:prSet presAssocID="{95253475-4D79-4234-A3CE-6D2B3061BAF5}" presName="childText" presStyleLbl="conFgAcc1" presStyleIdx="1" presStyleCnt="3">
        <dgm:presLayoutVars>
          <dgm:bulletEnabled val="1"/>
        </dgm:presLayoutVars>
      </dgm:prSet>
      <dgm:spPr/>
    </dgm:pt>
    <dgm:pt modelId="{198A4D46-9742-4916-A2EA-2B3345721BEC}" type="pres">
      <dgm:prSet presAssocID="{4A7D7690-37AB-4452-A732-8289106EE1EC}" presName="spaceBetweenRectangles" presStyleCnt="0"/>
      <dgm:spPr/>
    </dgm:pt>
    <dgm:pt modelId="{4FBBA50F-9EE2-4219-B2C5-405DB4872648}" type="pres">
      <dgm:prSet presAssocID="{3CEF1812-82CF-4171-B54D-FA150DB80A74}" presName="parentLin" presStyleCnt="0"/>
      <dgm:spPr/>
    </dgm:pt>
    <dgm:pt modelId="{1D8C6FB2-D755-48CD-960A-D959CE2B7FEF}" type="pres">
      <dgm:prSet presAssocID="{3CEF1812-82CF-4171-B54D-FA150DB80A74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B209A641-9096-40FD-ABE0-1E140CCA6C14}" type="pres">
      <dgm:prSet presAssocID="{3CEF1812-82CF-4171-B54D-FA150DB80A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B250F3-DB0C-4F72-8329-EA3031A6BA21}" type="pres">
      <dgm:prSet presAssocID="{3CEF1812-82CF-4171-B54D-FA150DB80A74}" presName="negativeSpace" presStyleCnt="0"/>
      <dgm:spPr/>
    </dgm:pt>
    <dgm:pt modelId="{8B03FD6C-33EA-4BBA-8DAA-AA6D484D7086}" type="pres">
      <dgm:prSet presAssocID="{3CEF1812-82CF-4171-B54D-FA150DB80A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F9EACD7-9E88-4B13-A771-736119C37D5B}" type="presOf" srcId="{7D488C68-B5DB-45A0-97B3-510F424E10EC}" destId="{0D0CAEC0-D98A-44B6-8BEC-B1A0B2DD4498}" srcOrd="0" destOrd="0" presId="urn:microsoft.com/office/officeart/2005/8/layout/list1"/>
    <dgm:cxn modelId="{F0BEB33A-1019-46C6-9778-50CE3D6F84EB}" srcId="{5CF83A15-35C1-4B26-B650-FBBDDE741066}" destId="{7D488C68-B5DB-45A0-97B3-510F424E10EC}" srcOrd="0" destOrd="0" parTransId="{784DDA83-2540-4E5B-9E34-40045DEA279E}" sibTransId="{7185A3AB-AFF4-4004-9B22-4C9F0F082CB8}"/>
    <dgm:cxn modelId="{6CBE1191-D952-4EEF-92FD-A9279B6B86E4}" srcId="{5CF83A15-35C1-4B26-B650-FBBDDE741066}" destId="{3CEF1812-82CF-4171-B54D-FA150DB80A74}" srcOrd="2" destOrd="0" parTransId="{F0004332-23A6-4A3B-BDA7-3E14204F6BEC}" sibTransId="{F8447A8D-E495-4788-AAE1-798415B2E02D}"/>
    <dgm:cxn modelId="{F1F8EE0F-EA06-4721-9A7A-6E0A5F2DBFA5}" type="presOf" srcId="{95253475-4D79-4234-A3CE-6D2B3061BAF5}" destId="{F925B15F-98BE-45B4-9F27-85F83EE8556B}" srcOrd="1" destOrd="0" presId="urn:microsoft.com/office/officeart/2005/8/layout/list1"/>
    <dgm:cxn modelId="{0CEB05B1-EB3A-41DA-9962-133F7D14C289}" type="presOf" srcId="{95253475-4D79-4234-A3CE-6D2B3061BAF5}" destId="{AA9D28D6-63FF-4340-8103-4AC5F985A24E}" srcOrd="0" destOrd="0" presId="urn:microsoft.com/office/officeart/2005/8/layout/list1"/>
    <dgm:cxn modelId="{F089F33B-2680-41D3-A2E1-7AC00530DBB8}" srcId="{5CF83A15-35C1-4B26-B650-FBBDDE741066}" destId="{95253475-4D79-4234-A3CE-6D2B3061BAF5}" srcOrd="1" destOrd="0" parTransId="{89E52E0F-C7B9-417F-8264-615224CF6A35}" sibTransId="{4A7D7690-37AB-4452-A732-8289106EE1EC}"/>
    <dgm:cxn modelId="{5AD59517-51BF-40E6-90CA-267BA243F0D0}" type="presOf" srcId="{3CEF1812-82CF-4171-B54D-FA150DB80A74}" destId="{1D8C6FB2-D755-48CD-960A-D959CE2B7FEF}" srcOrd="0" destOrd="0" presId="urn:microsoft.com/office/officeart/2005/8/layout/list1"/>
    <dgm:cxn modelId="{79A06AD9-1C23-4260-8CDB-AD9E5FE8DD55}" type="presOf" srcId="{3CEF1812-82CF-4171-B54D-FA150DB80A74}" destId="{B209A641-9096-40FD-ABE0-1E140CCA6C14}" srcOrd="1" destOrd="0" presId="urn:microsoft.com/office/officeart/2005/8/layout/list1"/>
    <dgm:cxn modelId="{0210D7B3-DB90-4307-AF54-357ED007990E}" type="presOf" srcId="{7D488C68-B5DB-45A0-97B3-510F424E10EC}" destId="{60D3C2BF-F2AB-4537-9203-F511CC38FCCD}" srcOrd="1" destOrd="0" presId="urn:microsoft.com/office/officeart/2005/8/layout/list1"/>
    <dgm:cxn modelId="{82AE34C8-59C5-4356-8CDF-4412629AAEAD}" type="presOf" srcId="{5CF83A15-35C1-4B26-B650-FBBDDE741066}" destId="{F24F105B-1ED2-4804-8B53-445D09E9837C}" srcOrd="0" destOrd="0" presId="urn:microsoft.com/office/officeart/2005/8/layout/list1"/>
    <dgm:cxn modelId="{A0185E39-4EA0-4824-95B0-CABAAE2BE2BE}" type="presParOf" srcId="{F24F105B-1ED2-4804-8B53-445D09E9837C}" destId="{310708D1-95C0-412E-BCB9-FEB5B38E199A}" srcOrd="0" destOrd="0" presId="urn:microsoft.com/office/officeart/2005/8/layout/list1"/>
    <dgm:cxn modelId="{03ABC254-F58A-443A-BC4B-001E4F0B0050}" type="presParOf" srcId="{310708D1-95C0-412E-BCB9-FEB5B38E199A}" destId="{0D0CAEC0-D98A-44B6-8BEC-B1A0B2DD4498}" srcOrd="0" destOrd="0" presId="urn:microsoft.com/office/officeart/2005/8/layout/list1"/>
    <dgm:cxn modelId="{20E92492-D175-4F93-8DC2-E906CD5D364B}" type="presParOf" srcId="{310708D1-95C0-412E-BCB9-FEB5B38E199A}" destId="{60D3C2BF-F2AB-4537-9203-F511CC38FCCD}" srcOrd="1" destOrd="0" presId="urn:microsoft.com/office/officeart/2005/8/layout/list1"/>
    <dgm:cxn modelId="{9F44E5F4-880E-4DBD-86C2-7365B6DE7AFD}" type="presParOf" srcId="{F24F105B-1ED2-4804-8B53-445D09E9837C}" destId="{C1C421D6-CE1A-42F2-8A67-35E25B4C690B}" srcOrd="1" destOrd="0" presId="urn:microsoft.com/office/officeart/2005/8/layout/list1"/>
    <dgm:cxn modelId="{1CAF1C7D-C5EB-424A-B850-E120EE92D755}" type="presParOf" srcId="{F24F105B-1ED2-4804-8B53-445D09E9837C}" destId="{E57AD2F5-C1AF-4F95-954C-7B45B2789C6A}" srcOrd="2" destOrd="0" presId="urn:microsoft.com/office/officeart/2005/8/layout/list1"/>
    <dgm:cxn modelId="{A8B0C953-9716-476A-8D6D-03AF29894720}" type="presParOf" srcId="{F24F105B-1ED2-4804-8B53-445D09E9837C}" destId="{15971CB2-1759-4D52-9F07-8FE778B7BD98}" srcOrd="3" destOrd="0" presId="urn:microsoft.com/office/officeart/2005/8/layout/list1"/>
    <dgm:cxn modelId="{2531C715-5D8B-4B9C-BF95-D86128AFD519}" type="presParOf" srcId="{F24F105B-1ED2-4804-8B53-445D09E9837C}" destId="{7AC766A5-5524-470E-BE78-E63B99F3E8F9}" srcOrd="4" destOrd="0" presId="urn:microsoft.com/office/officeart/2005/8/layout/list1"/>
    <dgm:cxn modelId="{700F2546-9761-4309-B776-72F53B075FC3}" type="presParOf" srcId="{7AC766A5-5524-470E-BE78-E63B99F3E8F9}" destId="{AA9D28D6-63FF-4340-8103-4AC5F985A24E}" srcOrd="0" destOrd="0" presId="urn:microsoft.com/office/officeart/2005/8/layout/list1"/>
    <dgm:cxn modelId="{D76871F5-EED1-43F1-A866-71826BEB74AA}" type="presParOf" srcId="{7AC766A5-5524-470E-BE78-E63B99F3E8F9}" destId="{F925B15F-98BE-45B4-9F27-85F83EE8556B}" srcOrd="1" destOrd="0" presId="urn:microsoft.com/office/officeart/2005/8/layout/list1"/>
    <dgm:cxn modelId="{705AACAA-F553-427B-A60A-C9BF03D37187}" type="presParOf" srcId="{F24F105B-1ED2-4804-8B53-445D09E9837C}" destId="{21BA4E9D-12B1-4522-A87D-C194E3F74F78}" srcOrd="5" destOrd="0" presId="urn:microsoft.com/office/officeart/2005/8/layout/list1"/>
    <dgm:cxn modelId="{4C085B93-2327-44CD-8DBA-53A09A5AC7D9}" type="presParOf" srcId="{F24F105B-1ED2-4804-8B53-445D09E9837C}" destId="{48558232-BF5D-4D64-875A-C82F5F5F6162}" srcOrd="6" destOrd="0" presId="urn:microsoft.com/office/officeart/2005/8/layout/list1"/>
    <dgm:cxn modelId="{134656D4-28F5-4245-9069-FC855FF19F8E}" type="presParOf" srcId="{F24F105B-1ED2-4804-8B53-445D09E9837C}" destId="{198A4D46-9742-4916-A2EA-2B3345721BEC}" srcOrd="7" destOrd="0" presId="urn:microsoft.com/office/officeart/2005/8/layout/list1"/>
    <dgm:cxn modelId="{E1964E84-6996-4D5F-BA3E-6681909328B1}" type="presParOf" srcId="{F24F105B-1ED2-4804-8B53-445D09E9837C}" destId="{4FBBA50F-9EE2-4219-B2C5-405DB4872648}" srcOrd="8" destOrd="0" presId="urn:microsoft.com/office/officeart/2005/8/layout/list1"/>
    <dgm:cxn modelId="{BDB14540-1D7B-4481-8049-FDEF6D34B0BA}" type="presParOf" srcId="{4FBBA50F-9EE2-4219-B2C5-405DB4872648}" destId="{1D8C6FB2-D755-48CD-960A-D959CE2B7FEF}" srcOrd="0" destOrd="0" presId="urn:microsoft.com/office/officeart/2005/8/layout/list1"/>
    <dgm:cxn modelId="{BCD4CA3D-5B94-4213-B161-DECB2103A9E7}" type="presParOf" srcId="{4FBBA50F-9EE2-4219-B2C5-405DB4872648}" destId="{B209A641-9096-40FD-ABE0-1E140CCA6C14}" srcOrd="1" destOrd="0" presId="urn:microsoft.com/office/officeart/2005/8/layout/list1"/>
    <dgm:cxn modelId="{8B539342-A3C0-471B-8EEC-7AD4D7029D0C}" type="presParOf" srcId="{F24F105B-1ED2-4804-8B53-445D09E9837C}" destId="{D7B250F3-DB0C-4F72-8329-EA3031A6BA21}" srcOrd="9" destOrd="0" presId="urn:microsoft.com/office/officeart/2005/8/layout/list1"/>
    <dgm:cxn modelId="{9D78DA9F-0B67-4F70-8E81-C99B382A258D}" type="presParOf" srcId="{F24F105B-1ED2-4804-8B53-445D09E9837C}" destId="{8B03FD6C-33EA-4BBA-8DAA-AA6D484D70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959D33-D33A-46EE-B056-61CE7D5E9B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B6D94FD-764C-4A87-97EC-84B0B74E1CD2}">
      <dgm:prSet phldrT="[Κείμενο]" custT="1"/>
      <dgm:spPr/>
      <dgm:t>
        <a:bodyPr/>
        <a:lstStyle/>
        <a:p>
          <a:r>
            <a:rPr lang="el-GR" sz="1600" dirty="0" smtClean="0"/>
            <a:t>Συλλογή με σύριγγα μιας χρήσης κατά προτίμηση κατά την άνοδο του πυρετού και πριν την εμφάνιση ρίγους και τη λήψη αντιβιοτικών</a:t>
          </a:r>
          <a:endParaRPr lang="el-GR" sz="1600" dirty="0"/>
        </a:p>
      </dgm:t>
    </dgm:pt>
    <dgm:pt modelId="{EEEB699E-856D-48FD-8BD3-50E4ED15A124}" type="parTrans" cxnId="{13206A7A-049A-4714-92A8-1BB191E54F46}">
      <dgm:prSet/>
      <dgm:spPr/>
      <dgm:t>
        <a:bodyPr/>
        <a:lstStyle/>
        <a:p>
          <a:endParaRPr lang="el-GR"/>
        </a:p>
      </dgm:t>
    </dgm:pt>
    <dgm:pt modelId="{AABD32D2-843A-40BF-AEB3-4E51FEF5051C}" type="sibTrans" cxnId="{13206A7A-049A-4714-92A8-1BB191E54F46}">
      <dgm:prSet/>
      <dgm:spPr/>
      <dgm:t>
        <a:bodyPr/>
        <a:lstStyle/>
        <a:p>
          <a:endParaRPr lang="el-GR"/>
        </a:p>
      </dgm:t>
    </dgm:pt>
    <dgm:pt modelId="{863150A2-D83C-4465-8A5C-3EFBAFA363B3}">
      <dgm:prSet phldrT="[Κείμενο]" custT="1"/>
      <dgm:spPr/>
      <dgm:t>
        <a:bodyPr/>
        <a:lstStyle/>
        <a:p>
          <a:r>
            <a:rPr lang="el-GR" sz="1600" dirty="0" smtClean="0"/>
            <a:t>Το αίμα καλλιεργείται άμεσα αμέσως μετά τη συλλογή του</a:t>
          </a:r>
          <a:endParaRPr lang="el-GR" sz="1600" dirty="0"/>
        </a:p>
      </dgm:t>
    </dgm:pt>
    <dgm:pt modelId="{673A674A-1DCE-4CD0-9473-6AD8BC584B17}" type="parTrans" cxnId="{FBAC1B9D-C6A5-4C68-9D4D-20A4D59849C8}">
      <dgm:prSet/>
      <dgm:spPr/>
      <dgm:t>
        <a:bodyPr/>
        <a:lstStyle/>
        <a:p>
          <a:endParaRPr lang="el-GR"/>
        </a:p>
      </dgm:t>
    </dgm:pt>
    <dgm:pt modelId="{1AD77FA8-1C6F-4C5E-BBE2-7CA4D34D72B4}" type="sibTrans" cxnId="{FBAC1B9D-C6A5-4C68-9D4D-20A4D59849C8}">
      <dgm:prSet/>
      <dgm:spPr/>
      <dgm:t>
        <a:bodyPr/>
        <a:lstStyle/>
        <a:p>
          <a:endParaRPr lang="el-GR"/>
        </a:p>
      </dgm:t>
    </dgm:pt>
    <dgm:pt modelId="{3B754CC6-B4A8-46FE-9BCD-620691F14C03}">
      <dgm:prSet phldrT="[Κείμενο]" custT="1"/>
      <dgm:spPr/>
      <dgm:t>
        <a:bodyPr/>
        <a:lstStyle/>
        <a:p>
          <a:r>
            <a:rPr lang="el-GR" sz="1600" dirty="0" smtClean="0"/>
            <a:t>Συνήθως εμβολιάζονται δύο δείγματα στο ίδιο θρεπτικό υλικό το ένα σε αερόβιες και το άλλο σε αναερόβιες συνθήκες </a:t>
          </a:r>
          <a:endParaRPr lang="el-GR" sz="1600" dirty="0"/>
        </a:p>
      </dgm:t>
    </dgm:pt>
    <dgm:pt modelId="{A2C1B77C-57D5-4F76-AA8A-A46D79DA62D1}" type="parTrans" cxnId="{40FCC56B-2497-4A48-9C8A-4BA9B707C5D7}">
      <dgm:prSet/>
      <dgm:spPr/>
      <dgm:t>
        <a:bodyPr/>
        <a:lstStyle/>
        <a:p>
          <a:endParaRPr lang="el-GR"/>
        </a:p>
      </dgm:t>
    </dgm:pt>
    <dgm:pt modelId="{1D675762-232F-4FC3-9028-4FA0106EC601}" type="sibTrans" cxnId="{40FCC56B-2497-4A48-9C8A-4BA9B707C5D7}">
      <dgm:prSet/>
      <dgm:spPr/>
      <dgm:t>
        <a:bodyPr/>
        <a:lstStyle/>
        <a:p>
          <a:endParaRPr lang="el-GR"/>
        </a:p>
      </dgm:t>
    </dgm:pt>
    <dgm:pt modelId="{35D495CC-C4A4-4122-95E5-190C2C076D6C}" type="pres">
      <dgm:prSet presAssocID="{F1959D33-D33A-46EE-B056-61CE7D5E9B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A882DD-A293-415E-BEB9-A35FC6F7CDBD}" type="pres">
      <dgm:prSet presAssocID="{8B6D94FD-764C-4A87-97EC-84B0B74E1CD2}" presName="parentLin" presStyleCnt="0"/>
      <dgm:spPr/>
    </dgm:pt>
    <dgm:pt modelId="{06FC631A-36B0-4B68-B882-043CDD2C410A}" type="pres">
      <dgm:prSet presAssocID="{8B6D94FD-764C-4A87-97EC-84B0B74E1CD2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DC6B17F-75B9-47D1-959B-E051626852EF}" type="pres">
      <dgm:prSet presAssocID="{8B6D94FD-764C-4A87-97EC-84B0B74E1C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725B62-09A1-4FD6-A955-11C097D76872}" type="pres">
      <dgm:prSet presAssocID="{8B6D94FD-764C-4A87-97EC-84B0B74E1CD2}" presName="negativeSpace" presStyleCnt="0"/>
      <dgm:spPr/>
    </dgm:pt>
    <dgm:pt modelId="{4AA5B489-E95E-439E-955E-196C6B7F99D6}" type="pres">
      <dgm:prSet presAssocID="{8B6D94FD-764C-4A87-97EC-84B0B74E1CD2}" presName="childText" presStyleLbl="conFgAcc1" presStyleIdx="0" presStyleCnt="3">
        <dgm:presLayoutVars>
          <dgm:bulletEnabled val="1"/>
        </dgm:presLayoutVars>
      </dgm:prSet>
      <dgm:spPr/>
    </dgm:pt>
    <dgm:pt modelId="{5E55AAE4-CCEB-473A-87FA-0041F4A0FFA0}" type="pres">
      <dgm:prSet presAssocID="{AABD32D2-843A-40BF-AEB3-4E51FEF5051C}" presName="spaceBetweenRectangles" presStyleCnt="0"/>
      <dgm:spPr/>
    </dgm:pt>
    <dgm:pt modelId="{9905FE99-6928-4EE1-A7BB-45AF0F921E78}" type="pres">
      <dgm:prSet presAssocID="{863150A2-D83C-4465-8A5C-3EFBAFA363B3}" presName="parentLin" presStyleCnt="0"/>
      <dgm:spPr/>
    </dgm:pt>
    <dgm:pt modelId="{52CDEB1E-6CE8-4C68-8357-D96B727B86AB}" type="pres">
      <dgm:prSet presAssocID="{863150A2-D83C-4465-8A5C-3EFBAFA363B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99BB00A9-2D3F-4E57-B1BB-B956F038B445}" type="pres">
      <dgm:prSet presAssocID="{863150A2-D83C-4465-8A5C-3EFBAFA363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DF1D8A-206D-4875-A63B-401C409368D7}" type="pres">
      <dgm:prSet presAssocID="{863150A2-D83C-4465-8A5C-3EFBAFA363B3}" presName="negativeSpace" presStyleCnt="0"/>
      <dgm:spPr/>
    </dgm:pt>
    <dgm:pt modelId="{D0DBB2F4-AC3E-4C98-A279-CD8A981F0683}" type="pres">
      <dgm:prSet presAssocID="{863150A2-D83C-4465-8A5C-3EFBAFA363B3}" presName="childText" presStyleLbl="conFgAcc1" presStyleIdx="1" presStyleCnt="3">
        <dgm:presLayoutVars>
          <dgm:bulletEnabled val="1"/>
        </dgm:presLayoutVars>
      </dgm:prSet>
      <dgm:spPr/>
    </dgm:pt>
    <dgm:pt modelId="{F0428D1E-70EF-4702-8C99-D4D013B171DA}" type="pres">
      <dgm:prSet presAssocID="{1AD77FA8-1C6F-4C5E-BBE2-7CA4D34D72B4}" presName="spaceBetweenRectangles" presStyleCnt="0"/>
      <dgm:spPr/>
    </dgm:pt>
    <dgm:pt modelId="{B578BCD4-E9A4-4B07-B813-054A08D9C5D0}" type="pres">
      <dgm:prSet presAssocID="{3B754CC6-B4A8-46FE-9BCD-620691F14C03}" presName="parentLin" presStyleCnt="0"/>
      <dgm:spPr/>
    </dgm:pt>
    <dgm:pt modelId="{6CF35F8A-F745-444C-A802-5BA635A985D7}" type="pres">
      <dgm:prSet presAssocID="{3B754CC6-B4A8-46FE-9BCD-620691F14C03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9063BE2A-68C1-4AEF-8971-3CA63118141E}" type="pres">
      <dgm:prSet presAssocID="{3B754CC6-B4A8-46FE-9BCD-620691F14C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0DE6FD-C8D7-4E52-9A90-72AEB5DD1CF5}" type="pres">
      <dgm:prSet presAssocID="{3B754CC6-B4A8-46FE-9BCD-620691F14C03}" presName="negativeSpace" presStyleCnt="0"/>
      <dgm:spPr/>
    </dgm:pt>
    <dgm:pt modelId="{07FAB5F6-E504-4DFA-AA08-F2E0EE72FDB2}" type="pres">
      <dgm:prSet presAssocID="{3B754CC6-B4A8-46FE-9BCD-620691F14C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FCC56B-2497-4A48-9C8A-4BA9B707C5D7}" srcId="{F1959D33-D33A-46EE-B056-61CE7D5E9BFA}" destId="{3B754CC6-B4A8-46FE-9BCD-620691F14C03}" srcOrd="2" destOrd="0" parTransId="{A2C1B77C-57D5-4F76-AA8A-A46D79DA62D1}" sibTransId="{1D675762-232F-4FC3-9028-4FA0106EC601}"/>
    <dgm:cxn modelId="{207643E7-222F-470D-899A-AC9F12589445}" type="presOf" srcId="{F1959D33-D33A-46EE-B056-61CE7D5E9BFA}" destId="{35D495CC-C4A4-4122-95E5-190C2C076D6C}" srcOrd="0" destOrd="0" presId="urn:microsoft.com/office/officeart/2005/8/layout/list1"/>
    <dgm:cxn modelId="{13206A7A-049A-4714-92A8-1BB191E54F46}" srcId="{F1959D33-D33A-46EE-B056-61CE7D5E9BFA}" destId="{8B6D94FD-764C-4A87-97EC-84B0B74E1CD2}" srcOrd="0" destOrd="0" parTransId="{EEEB699E-856D-48FD-8BD3-50E4ED15A124}" sibTransId="{AABD32D2-843A-40BF-AEB3-4E51FEF5051C}"/>
    <dgm:cxn modelId="{22B81AA5-56AA-4751-A850-FC95ED3167B9}" type="presOf" srcId="{3B754CC6-B4A8-46FE-9BCD-620691F14C03}" destId="{9063BE2A-68C1-4AEF-8971-3CA63118141E}" srcOrd="1" destOrd="0" presId="urn:microsoft.com/office/officeart/2005/8/layout/list1"/>
    <dgm:cxn modelId="{55307AC6-4302-4F50-A706-ED40A4AB686E}" type="presOf" srcId="{8B6D94FD-764C-4A87-97EC-84B0B74E1CD2}" destId="{3DC6B17F-75B9-47D1-959B-E051626852EF}" srcOrd="1" destOrd="0" presId="urn:microsoft.com/office/officeart/2005/8/layout/list1"/>
    <dgm:cxn modelId="{B760D418-EEDE-4F1A-B205-054393A0B174}" type="presOf" srcId="{863150A2-D83C-4465-8A5C-3EFBAFA363B3}" destId="{99BB00A9-2D3F-4E57-B1BB-B956F038B445}" srcOrd="1" destOrd="0" presId="urn:microsoft.com/office/officeart/2005/8/layout/list1"/>
    <dgm:cxn modelId="{F173088B-F520-47BC-AFB0-DC6CCCD455B9}" type="presOf" srcId="{8B6D94FD-764C-4A87-97EC-84B0B74E1CD2}" destId="{06FC631A-36B0-4B68-B882-043CDD2C410A}" srcOrd="0" destOrd="0" presId="urn:microsoft.com/office/officeart/2005/8/layout/list1"/>
    <dgm:cxn modelId="{08D454D5-6390-48E0-BA4F-D019103577D8}" type="presOf" srcId="{3B754CC6-B4A8-46FE-9BCD-620691F14C03}" destId="{6CF35F8A-F745-444C-A802-5BA635A985D7}" srcOrd="0" destOrd="0" presId="urn:microsoft.com/office/officeart/2005/8/layout/list1"/>
    <dgm:cxn modelId="{FBAC1B9D-C6A5-4C68-9D4D-20A4D59849C8}" srcId="{F1959D33-D33A-46EE-B056-61CE7D5E9BFA}" destId="{863150A2-D83C-4465-8A5C-3EFBAFA363B3}" srcOrd="1" destOrd="0" parTransId="{673A674A-1DCE-4CD0-9473-6AD8BC584B17}" sibTransId="{1AD77FA8-1C6F-4C5E-BBE2-7CA4D34D72B4}"/>
    <dgm:cxn modelId="{CF8F4B2B-F89C-44E7-8F64-D564DD485AE0}" type="presOf" srcId="{863150A2-D83C-4465-8A5C-3EFBAFA363B3}" destId="{52CDEB1E-6CE8-4C68-8357-D96B727B86AB}" srcOrd="0" destOrd="0" presId="urn:microsoft.com/office/officeart/2005/8/layout/list1"/>
    <dgm:cxn modelId="{CD58B5E4-F59E-4EE4-968D-2F47BC969514}" type="presParOf" srcId="{35D495CC-C4A4-4122-95E5-190C2C076D6C}" destId="{C0A882DD-A293-415E-BEB9-A35FC6F7CDBD}" srcOrd="0" destOrd="0" presId="urn:microsoft.com/office/officeart/2005/8/layout/list1"/>
    <dgm:cxn modelId="{AF829A39-1315-4907-A673-BEFCA751E1FD}" type="presParOf" srcId="{C0A882DD-A293-415E-BEB9-A35FC6F7CDBD}" destId="{06FC631A-36B0-4B68-B882-043CDD2C410A}" srcOrd="0" destOrd="0" presId="urn:microsoft.com/office/officeart/2005/8/layout/list1"/>
    <dgm:cxn modelId="{0413B82F-55C4-44C3-A57D-FBB4D6FBA585}" type="presParOf" srcId="{C0A882DD-A293-415E-BEB9-A35FC6F7CDBD}" destId="{3DC6B17F-75B9-47D1-959B-E051626852EF}" srcOrd="1" destOrd="0" presId="urn:microsoft.com/office/officeart/2005/8/layout/list1"/>
    <dgm:cxn modelId="{DC91F36C-2752-421E-AA8A-6805CFABD8CA}" type="presParOf" srcId="{35D495CC-C4A4-4122-95E5-190C2C076D6C}" destId="{5A725B62-09A1-4FD6-A955-11C097D76872}" srcOrd="1" destOrd="0" presId="urn:microsoft.com/office/officeart/2005/8/layout/list1"/>
    <dgm:cxn modelId="{F711C3B2-57A9-4C03-BF19-D395365DC580}" type="presParOf" srcId="{35D495CC-C4A4-4122-95E5-190C2C076D6C}" destId="{4AA5B489-E95E-439E-955E-196C6B7F99D6}" srcOrd="2" destOrd="0" presId="urn:microsoft.com/office/officeart/2005/8/layout/list1"/>
    <dgm:cxn modelId="{0D112DFE-5D5A-47FD-B802-9F41724E82BF}" type="presParOf" srcId="{35D495CC-C4A4-4122-95E5-190C2C076D6C}" destId="{5E55AAE4-CCEB-473A-87FA-0041F4A0FFA0}" srcOrd="3" destOrd="0" presId="urn:microsoft.com/office/officeart/2005/8/layout/list1"/>
    <dgm:cxn modelId="{6885DFF2-2C0D-4B24-A0D5-39CF59400585}" type="presParOf" srcId="{35D495CC-C4A4-4122-95E5-190C2C076D6C}" destId="{9905FE99-6928-4EE1-A7BB-45AF0F921E78}" srcOrd="4" destOrd="0" presId="urn:microsoft.com/office/officeart/2005/8/layout/list1"/>
    <dgm:cxn modelId="{F8DC648B-D7DC-4770-BA23-7C21AB11AB43}" type="presParOf" srcId="{9905FE99-6928-4EE1-A7BB-45AF0F921E78}" destId="{52CDEB1E-6CE8-4C68-8357-D96B727B86AB}" srcOrd="0" destOrd="0" presId="urn:microsoft.com/office/officeart/2005/8/layout/list1"/>
    <dgm:cxn modelId="{300797D0-7496-45A6-B86E-2845BC101DD4}" type="presParOf" srcId="{9905FE99-6928-4EE1-A7BB-45AF0F921E78}" destId="{99BB00A9-2D3F-4E57-B1BB-B956F038B445}" srcOrd="1" destOrd="0" presId="urn:microsoft.com/office/officeart/2005/8/layout/list1"/>
    <dgm:cxn modelId="{DEF217A1-7BE5-48A6-9D00-E8F956083826}" type="presParOf" srcId="{35D495CC-C4A4-4122-95E5-190C2C076D6C}" destId="{70DF1D8A-206D-4875-A63B-401C409368D7}" srcOrd="5" destOrd="0" presId="urn:microsoft.com/office/officeart/2005/8/layout/list1"/>
    <dgm:cxn modelId="{87E83463-FDE2-4698-84CE-664031CB73BF}" type="presParOf" srcId="{35D495CC-C4A4-4122-95E5-190C2C076D6C}" destId="{D0DBB2F4-AC3E-4C98-A279-CD8A981F0683}" srcOrd="6" destOrd="0" presId="urn:microsoft.com/office/officeart/2005/8/layout/list1"/>
    <dgm:cxn modelId="{E480F940-3E1A-4C57-9482-F46BC25F5933}" type="presParOf" srcId="{35D495CC-C4A4-4122-95E5-190C2C076D6C}" destId="{F0428D1E-70EF-4702-8C99-D4D013B171DA}" srcOrd="7" destOrd="0" presId="urn:microsoft.com/office/officeart/2005/8/layout/list1"/>
    <dgm:cxn modelId="{B4F142F3-285A-4085-AF0A-166846E62F2F}" type="presParOf" srcId="{35D495CC-C4A4-4122-95E5-190C2C076D6C}" destId="{B578BCD4-E9A4-4B07-B813-054A08D9C5D0}" srcOrd="8" destOrd="0" presId="urn:microsoft.com/office/officeart/2005/8/layout/list1"/>
    <dgm:cxn modelId="{992C409F-9903-4195-BBBF-0A99337BC955}" type="presParOf" srcId="{B578BCD4-E9A4-4B07-B813-054A08D9C5D0}" destId="{6CF35F8A-F745-444C-A802-5BA635A985D7}" srcOrd="0" destOrd="0" presId="urn:microsoft.com/office/officeart/2005/8/layout/list1"/>
    <dgm:cxn modelId="{F84E54F9-993E-4019-9D98-011B03C5B1B0}" type="presParOf" srcId="{B578BCD4-E9A4-4B07-B813-054A08D9C5D0}" destId="{9063BE2A-68C1-4AEF-8971-3CA63118141E}" srcOrd="1" destOrd="0" presId="urn:microsoft.com/office/officeart/2005/8/layout/list1"/>
    <dgm:cxn modelId="{9CF04A3D-9F00-4E85-9A2A-4D9FE2FD67F2}" type="presParOf" srcId="{35D495CC-C4A4-4122-95E5-190C2C076D6C}" destId="{5D0DE6FD-C8D7-4E52-9A90-72AEB5DD1CF5}" srcOrd="9" destOrd="0" presId="urn:microsoft.com/office/officeart/2005/8/layout/list1"/>
    <dgm:cxn modelId="{E88E89C4-7456-4855-BBDE-06408BAD1B0A}" type="presParOf" srcId="{35D495CC-C4A4-4122-95E5-190C2C076D6C}" destId="{07FAB5F6-E504-4DFA-AA08-F2E0EE72FD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694141-489D-4801-B4AF-8590DDC2EE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21987FD-A94A-45FF-8C1A-83495043E345}">
      <dgm:prSet phldrT="[Κείμενο]" custT="1"/>
      <dgm:spPr/>
      <dgm:t>
        <a:bodyPr/>
        <a:lstStyle/>
        <a:p>
          <a:r>
            <a:rPr lang="el-GR" sz="1600" dirty="0" smtClean="0"/>
            <a:t>Η συλλογή του ΕΝΥ γίνεται με οσφυονωτιαία παρακέντηση από τον κλινικό γιατρό</a:t>
          </a:r>
          <a:endParaRPr lang="el-GR" sz="1600" dirty="0"/>
        </a:p>
      </dgm:t>
    </dgm:pt>
    <dgm:pt modelId="{93505280-C934-4D35-BEAD-F22D90C965FF}" type="parTrans" cxnId="{32688F84-5D7F-4A75-9621-1D4B611BF51B}">
      <dgm:prSet/>
      <dgm:spPr/>
      <dgm:t>
        <a:bodyPr/>
        <a:lstStyle/>
        <a:p>
          <a:endParaRPr lang="el-GR"/>
        </a:p>
      </dgm:t>
    </dgm:pt>
    <dgm:pt modelId="{17AD5FB1-325F-4ACE-876D-3016319155D4}" type="sibTrans" cxnId="{32688F84-5D7F-4A75-9621-1D4B611BF51B}">
      <dgm:prSet/>
      <dgm:spPr/>
      <dgm:t>
        <a:bodyPr/>
        <a:lstStyle/>
        <a:p>
          <a:endParaRPr lang="el-GR"/>
        </a:p>
      </dgm:t>
    </dgm:pt>
    <dgm:pt modelId="{656679AE-8C49-438B-AE5C-01BA5DB0AE26}">
      <dgm:prSet phldrT="[Κείμενο]" custT="1"/>
      <dgm:spPr/>
      <dgm:t>
        <a:bodyPr/>
        <a:lstStyle/>
        <a:p>
          <a:r>
            <a:rPr lang="el-GR" sz="1600" dirty="0" smtClean="0"/>
            <a:t>Η εξέταση του ΕΝΥ πρέπει να γίνεται εντός μισής ώρας από τη συλλογή του γιατί καταστρέφονται  τα κύτταρα σε θερμοκρασία δωματίου ή στο ψυγείο</a:t>
          </a:r>
          <a:endParaRPr lang="el-GR" sz="1600" dirty="0"/>
        </a:p>
      </dgm:t>
    </dgm:pt>
    <dgm:pt modelId="{0C62C553-5DFD-4B4E-88F8-CED4EA9603D0}" type="parTrans" cxnId="{86BFCDAD-F7E7-4E73-80CA-8BC54D23323C}">
      <dgm:prSet/>
      <dgm:spPr/>
      <dgm:t>
        <a:bodyPr/>
        <a:lstStyle/>
        <a:p>
          <a:endParaRPr lang="el-GR"/>
        </a:p>
      </dgm:t>
    </dgm:pt>
    <dgm:pt modelId="{770E7C8F-49A1-4D10-9192-D3E99AEF7336}" type="sibTrans" cxnId="{86BFCDAD-F7E7-4E73-80CA-8BC54D23323C}">
      <dgm:prSet/>
      <dgm:spPr/>
      <dgm:t>
        <a:bodyPr/>
        <a:lstStyle/>
        <a:p>
          <a:endParaRPr lang="el-GR"/>
        </a:p>
      </dgm:t>
    </dgm:pt>
    <dgm:pt modelId="{A692568C-5F41-4E6F-B47A-5F813879FAC6}" type="pres">
      <dgm:prSet presAssocID="{CA694141-489D-4801-B4AF-8590DDC2EE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77D1DFE-9430-47D4-B772-795DFD3E392D}" type="pres">
      <dgm:prSet presAssocID="{D21987FD-A94A-45FF-8C1A-83495043E345}" presName="parentLin" presStyleCnt="0"/>
      <dgm:spPr/>
    </dgm:pt>
    <dgm:pt modelId="{0231ED20-7E36-4E65-8D84-C6422EC25253}" type="pres">
      <dgm:prSet presAssocID="{D21987FD-A94A-45FF-8C1A-83495043E345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A69DD541-7D35-4A4C-918E-3176C2AF0036}" type="pres">
      <dgm:prSet presAssocID="{D21987FD-A94A-45FF-8C1A-83495043E3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983F07-1A24-4B9D-B3A0-AC7C59ED0F3C}" type="pres">
      <dgm:prSet presAssocID="{D21987FD-A94A-45FF-8C1A-83495043E345}" presName="negativeSpace" presStyleCnt="0"/>
      <dgm:spPr/>
    </dgm:pt>
    <dgm:pt modelId="{34F2AD33-CF6D-4C14-9A43-69873798D2F4}" type="pres">
      <dgm:prSet presAssocID="{D21987FD-A94A-45FF-8C1A-83495043E345}" presName="childText" presStyleLbl="conFgAcc1" presStyleIdx="0" presStyleCnt="2">
        <dgm:presLayoutVars>
          <dgm:bulletEnabled val="1"/>
        </dgm:presLayoutVars>
      </dgm:prSet>
      <dgm:spPr/>
    </dgm:pt>
    <dgm:pt modelId="{5843877F-83F4-4F91-A296-8A5134054CC4}" type="pres">
      <dgm:prSet presAssocID="{17AD5FB1-325F-4ACE-876D-3016319155D4}" presName="spaceBetweenRectangles" presStyleCnt="0"/>
      <dgm:spPr/>
    </dgm:pt>
    <dgm:pt modelId="{420709D7-01AC-4AA0-BCDF-2916BD33055E}" type="pres">
      <dgm:prSet presAssocID="{656679AE-8C49-438B-AE5C-01BA5DB0AE26}" presName="parentLin" presStyleCnt="0"/>
      <dgm:spPr/>
    </dgm:pt>
    <dgm:pt modelId="{DB8A8138-C92C-4842-BCD2-72A492A1D612}" type="pres">
      <dgm:prSet presAssocID="{656679AE-8C49-438B-AE5C-01BA5DB0AE26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AB3ADB58-0A39-437A-8034-07518EE1B346}" type="pres">
      <dgm:prSet presAssocID="{656679AE-8C49-438B-AE5C-01BA5DB0AE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D78060-6AFC-4198-B770-28929DCF3B9C}" type="pres">
      <dgm:prSet presAssocID="{656679AE-8C49-438B-AE5C-01BA5DB0AE26}" presName="negativeSpace" presStyleCnt="0"/>
      <dgm:spPr/>
    </dgm:pt>
    <dgm:pt modelId="{038CDDC4-9BB5-4188-84CC-45F29579259A}" type="pres">
      <dgm:prSet presAssocID="{656679AE-8C49-438B-AE5C-01BA5DB0AE2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53C4035-BCFA-4386-AB64-0ECD64F03BE3}" type="presOf" srcId="{D21987FD-A94A-45FF-8C1A-83495043E345}" destId="{0231ED20-7E36-4E65-8D84-C6422EC25253}" srcOrd="0" destOrd="0" presId="urn:microsoft.com/office/officeart/2005/8/layout/list1"/>
    <dgm:cxn modelId="{86BFCDAD-F7E7-4E73-80CA-8BC54D23323C}" srcId="{CA694141-489D-4801-B4AF-8590DDC2EEA4}" destId="{656679AE-8C49-438B-AE5C-01BA5DB0AE26}" srcOrd="1" destOrd="0" parTransId="{0C62C553-5DFD-4B4E-88F8-CED4EA9603D0}" sibTransId="{770E7C8F-49A1-4D10-9192-D3E99AEF7336}"/>
    <dgm:cxn modelId="{BA09AB60-3AF7-4CF9-A16B-FE4EFF29DC3A}" type="presOf" srcId="{656679AE-8C49-438B-AE5C-01BA5DB0AE26}" destId="{DB8A8138-C92C-4842-BCD2-72A492A1D612}" srcOrd="0" destOrd="0" presId="urn:microsoft.com/office/officeart/2005/8/layout/list1"/>
    <dgm:cxn modelId="{BDB4F394-8D3F-43C9-8645-4CCF26DD665C}" type="presOf" srcId="{CA694141-489D-4801-B4AF-8590DDC2EEA4}" destId="{A692568C-5F41-4E6F-B47A-5F813879FAC6}" srcOrd="0" destOrd="0" presId="urn:microsoft.com/office/officeart/2005/8/layout/list1"/>
    <dgm:cxn modelId="{87979989-FF6A-4B59-8F43-F3BB719D369B}" type="presOf" srcId="{D21987FD-A94A-45FF-8C1A-83495043E345}" destId="{A69DD541-7D35-4A4C-918E-3176C2AF0036}" srcOrd="1" destOrd="0" presId="urn:microsoft.com/office/officeart/2005/8/layout/list1"/>
    <dgm:cxn modelId="{E245BAA4-A385-4792-8E57-6F40E6C8BC54}" type="presOf" srcId="{656679AE-8C49-438B-AE5C-01BA5DB0AE26}" destId="{AB3ADB58-0A39-437A-8034-07518EE1B346}" srcOrd="1" destOrd="0" presId="urn:microsoft.com/office/officeart/2005/8/layout/list1"/>
    <dgm:cxn modelId="{32688F84-5D7F-4A75-9621-1D4B611BF51B}" srcId="{CA694141-489D-4801-B4AF-8590DDC2EEA4}" destId="{D21987FD-A94A-45FF-8C1A-83495043E345}" srcOrd="0" destOrd="0" parTransId="{93505280-C934-4D35-BEAD-F22D90C965FF}" sibTransId="{17AD5FB1-325F-4ACE-876D-3016319155D4}"/>
    <dgm:cxn modelId="{08BF6F9A-FD5F-4838-87AA-EE1F0B6A5870}" type="presParOf" srcId="{A692568C-5F41-4E6F-B47A-5F813879FAC6}" destId="{877D1DFE-9430-47D4-B772-795DFD3E392D}" srcOrd="0" destOrd="0" presId="urn:microsoft.com/office/officeart/2005/8/layout/list1"/>
    <dgm:cxn modelId="{1F3244F8-088E-4AD7-B6FF-35816C517D4A}" type="presParOf" srcId="{877D1DFE-9430-47D4-B772-795DFD3E392D}" destId="{0231ED20-7E36-4E65-8D84-C6422EC25253}" srcOrd="0" destOrd="0" presId="urn:microsoft.com/office/officeart/2005/8/layout/list1"/>
    <dgm:cxn modelId="{F898D4B6-5540-4F61-B51B-2DEA2BA50977}" type="presParOf" srcId="{877D1DFE-9430-47D4-B772-795DFD3E392D}" destId="{A69DD541-7D35-4A4C-918E-3176C2AF0036}" srcOrd="1" destOrd="0" presId="urn:microsoft.com/office/officeart/2005/8/layout/list1"/>
    <dgm:cxn modelId="{F9FD2B74-6AA4-4C8F-87E0-32EEED886D93}" type="presParOf" srcId="{A692568C-5F41-4E6F-B47A-5F813879FAC6}" destId="{5D983F07-1A24-4B9D-B3A0-AC7C59ED0F3C}" srcOrd="1" destOrd="0" presId="urn:microsoft.com/office/officeart/2005/8/layout/list1"/>
    <dgm:cxn modelId="{87B52BDC-2CDE-46A4-A761-B24EEBFAC5AE}" type="presParOf" srcId="{A692568C-5F41-4E6F-B47A-5F813879FAC6}" destId="{34F2AD33-CF6D-4C14-9A43-69873798D2F4}" srcOrd="2" destOrd="0" presId="urn:microsoft.com/office/officeart/2005/8/layout/list1"/>
    <dgm:cxn modelId="{04502265-75F9-482F-B760-6F732EFE52F4}" type="presParOf" srcId="{A692568C-5F41-4E6F-B47A-5F813879FAC6}" destId="{5843877F-83F4-4F91-A296-8A5134054CC4}" srcOrd="3" destOrd="0" presId="urn:microsoft.com/office/officeart/2005/8/layout/list1"/>
    <dgm:cxn modelId="{D2294A9B-0D16-41F8-98ED-522B3AF5FC18}" type="presParOf" srcId="{A692568C-5F41-4E6F-B47A-5F813879FAC6}" destId="{420709D7-01AC-4AA0-BCDF-2916BD33055E}" srcOrd="4" destOrd="0" presId="urn:microsoft.com/office/officeart/2005/8/layout/list1"/>
    <dgm:cxn modelId="{A8CAAC08-FB80-4B3B-9B4B-CFA2419D930A}" type="presParOf" srcId="{420709D7-01AC-4AA0-BCDF-2916BD33055E}" destId="{DB8A8138-C92C-4842-BCD2-72A492A1D612}" srcOrd="0" destOrd="0" presId="urn:microsoft.com/office/officeart/2005/8/layout/list1"/>
    <dgm:cxn modelId="{6D7255E4-888C-47A0-AFEE-FCDC3B87DD83}" type="presParOf" srcId="{420709D7-01AC-4AA0-BCDF-2916BD33055E}" destId="{AB3ADB58-0A39-437A-8034-07518EE1B346}" srcOrd="1" destOrd="0" presId="urn:microsoft.com/office/officeart/2005/8/layout/list1"/>
    <dgm:cxn modelId="{00D3D90D-A817-49D5-BAD9-76129351131E}" type="presParOf" srcId="{A692568C-5F41-4E6F-B47A-5F813879FAC6}" destId="{21D78060-6AFC-4198-B770-28929DCF3B9C}" srcOrd="5" destOrd="0" presId="urn:microsoft.com/office/officeart/2005/8/layout/list1"/>
    <dgm:cxn modelId="{20E13F4E-AC53-454F-A17A-FB055991B690}" type="presParOf" srcId="{A692568C-5F41-4E6F-B47A-5F813879FAC6}" destId="{038CDDC4-9BB5-4188-84CC-45F2957925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27B8-466C-43D3-BF1A-F5002D7CE9BF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2F14B-992E-48F9-A1AE-58A7997288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2F14B-992E-48F9-A1AE-58A7997288D2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7C75-441A-404F-821F-C412CD8AFE00}" type="datetimeFigureOut">
              <a:rPr lang="el-GR" smtClean="0"/>
              <a:pPr/>
              <a:t>2/5/2018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upload.wikimedia.org/wikipedia/commons/2/29/Mureine.sv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07704" y="263865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ΤΑΥΤΟΠΟΙΗΣΗ ΜΙΚΡΟΒΙΩΝ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691680" y="668596"/>
            <a:ext cx="57241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 </a:t>
            </a:r>
            <a:endParaRPr lang="el-GR" sz="2400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8" name="2 - Υπότιτλος"/>
          <p:cNvSpPr txBox="1">
            <a:spLocks/>
          </p:cNvSpPr>
          <p:nvPr/>
        </p:nvSpPr>
        <p:spPr>
          <a:xfrm>
            <a:off x="1709936" y="2420888"/>
            <a:ext cx="5724128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l-GR" sz="2800" b="1" dirty="0" smtClean="0"/>
              <a:t>Σύσταση θρεπτικών υλικών</a:t>
            </a:r>
          </a:p>
        </p:txBody>
      </p:sp>
      <p:sp>
        <p:nvSpPr>
          <p:cNvPr id="13" name="2 - Υπότιτλος"/>
          <p:cNvSpPr txBox="1">
            <a:spLocks/>
          </p:cNvSpPr>
          <p:nvPr/>
        </p:nvSpPr>
        <p:spPr>
          <a:xfrm>
            <a:off x="1709936" y="2996952"/>
            <a:ext cx="5724128" cy="17636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T</a:t>
            </a:r>
            <a:r>
              <a:rPr lang="el-GR" sz="2000" dirty="0" smtClean="0">
                <a:solidFill>
                  <a:schemeClr val="bg1"/>
                </a:solidFill>
              </a:rPr>
              <a:t>α θρεπτικά υποστρώματα πρέπει να έχουν τέτοια σύσταση, ώστε να εξασφαλίζεται αφενός η παροχή των απαραίτητων θρεπτικών ουσιών για την ανάπτυξη των μικροβίων και αφετέρου άριστη οσμωτική πίεση και άριστο </a:t>
            </a:r>
            <a:r>
              <a:rPr lang="fr-FR" sz="2000" dirty="0" smtClean="0">
                <a:solidFill>
                  <a:schemeClr val="bg1"/>
                </a:solidFill>
              </a:rPr>
              <a:t>pH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  <a:endParaRPr lang="el-GR" sz="2000" b="1" u="sng" dirty="0" smtClean="0">
              <a:solidFill>
                <a:schemeClr val="bg1"/>
              </a:solidFill>
            </a:endParaRPr>
          </a:p>
          <a:p>
            <a:pPr algn="ctr"/>
            <a:endParaRPr lang="el-G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- Διάγραμμα"/>
          <p:cNvGraphicFramePr/>
          <p:nvPr/>
        </p:nvGraphicFramePr>
        <p:xfrm>
          <a:off x="395536" y="220486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2 - Υπότιτλος"/>
          <p:cNvSpPr txBox="1">
            <a:spLocks/>
          </p:cNvSpPr>
          <p:nvPr/>
        </p:nvSpPr>
        <p:spPr>
          <a:xfrm>
            <a:off x="395536" y="2024844"/>
            <a:ext cx="8424936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l-GR" sz="2800" b="1" dirty="0" smtClean="0"/>
              <a:t>Σύσταση θρεπτικών υλικών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1691680" y="620688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</a:t>
            </a:r>
            <a:endParaRPr lang="el-G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691680" y="620688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</a:t>
            </a:r>
            <a:endParaRPr lang="el-GR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395536" y="1844824"/>
            <a:ext cx="8352928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l-GR" sz="2800" b="1" dirty="0" smtClean="0"/>
              <a:t>Σύσταση θρεπτικών υλικών</a:t>
            </a:r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395536" y="213285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2411760" y="5517232"/>
            <a:ext cx="29523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2411760" y="486916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339752" y="3933056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339752" y="2961519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1187624" y="1844824"/>
            <a:ext cx="676875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Παρασκευή θρεπτικών υποστρωμάτων</a:t>
            </a:r>
            <a:endParaRPr lang="el-GR" sz="2000" dirty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1259632" y="2348880"/>
          <a:ext cx="66967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635896" y="5301208"/>
            <a:ext cx="424847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1400" dirty="0" smtClean="0"/>
              <a:t>  Το υλικό διανέμεται  σε σωληνάρια ή γυάλινες φιάλες. </a:t>
            </a:r>
            <a:r>
              <a:rPr lang="el-GR" sz="1400" b="1" dirty="0" smtClean="0"/>
              <a:t>Αν μοιράζεται σε τρυβλία, πρέπει να προηγηθεί η αποστείρωση</a:t>
            </a:r>
            <a:endParaRPr lang="el-GR" b="1" dirty="0"/>
          </a:p>
        </p:txBody>
      </p:sp>
      <p:sp>
        <p:nvSpPr>
          <p:cNvPr id="15" name="14 - Τίτλος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</a:t>
            </a:r>
            <a:endParaRPr lang="el-G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2411760" y="486916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339752" y="3933056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339752" y="2961519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899592" y="1772816"/>
            <a:ext cx="691276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Παρασκευή θρεπτικών υποστρωμάτων</a:t>
            </a:r>
            <a:endParaRPr lang="el-GR" sz="2000" dirty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755576" y="2348880"/>
          <a:ext cx="71287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- Ορθογώνιο"/>
          <p:cNvSpPr/>
          <p:nvPr/>
        </p:nvSpPr>
        <p:spPr>
          <a:xfrm>
            <a:off x="1763688" y="620688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</a:t>
            </a:r>
            <a:endParaRPr lang="el-G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835696" y="1052736"/>
            <a:ext cx="5544616" cy="461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ΑΙΜΑΤΟΥΧΟ ΑΓΑΡ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835696" y="1895921"/>
            <a:ext cx="5544616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b="1" u="sng" dirty="0" smtClean="0"/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Χρησιμοποιείται για την ανάπτυξη μιας μεγάλης ποικιλίας μικροβίων, κυρίως αυτών που έχουν ιδιαίτερες τροφικές απαιτήσεις, καθώς και για τον έλεγχο της αιμόλυσης που προκαλούν οι στρεπτόκοκκοι και άλλοι μικροοργανισμοί</a:t>
            </a:r>
          </a:p>
          <a:p>
            <a:endParaRPr lang="el-GR" sz="1600" dirty="0" smtClean="0"/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Παρασκευάζεται από βάση αιματούχου άγαρ (θρεπτικό άγαρ, </a:t>
            </a:r>
            <a:r>
              <a:rPr lang="en-US" sz="1600" dirty="0" smtClean="0"/>
              <a:t>Columbia agar)</a:t>
            </a:r>
            <a:r>
              <a:rPr lang="el-GR" sz="1600" dirty="0" smtClean="0"/>
              <a:t> με προσθήκη αίματος σε τελική συγκέντρωση </a:t>
            </a:r>
            <a:r>
              <a:rPr lang="fr-FR" sz="1600" dirty="0" smtClean="0"/>
              <a:t>5-10%</a:t>
            </a:r>
          </a:p>
          <a:p>
            <a:endParaRPr lang="fr-FR" sz="1600" dirty="0" smtClean="0"/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Το αίμα προέρχεται από άλογο (διατίθεται στο εμπόριο), από άνθρωπο (από τράπεζες αίματος) ή από πειραματόζωα (κουνέλια, αρνιά κ.α.)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772816"/>
            <a:ext cx="5976664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1600" dirty="0" smtClean="0"/>
              <a:t>Το θρεπτικό άγαρ περιέχει όλα τα θρεπτικά συστατικά για την ανάπτυξη μεγάλου πλήθους μικροβίων. Το </a:t>
            </a:r>
            <a:r>
              <a:rPr lang="en-US" sz="1600" dirty="0" smtClean="0"/>
              <a:t>Columbia agar</a:t>
            </a:r>
            <a:r>
              <a:rPr lang="el-GR" sz="1600" dirty="0" smtClean="0"/>
              <a:t> περιέχει πεπτόνες που προωθούν  την άριστη ανάπτυξη των αποικιών, εκχύλισμα ζυμών που είναι πηγή της βιταμίνης Β και άμυλο το οποίο είναι πηγή ενέργειας.</a:t>
            </a:r>
            <a:endParaRPr lang="el-GR" sz="1600" b="1" u="sng" dirty="0" smtClean="0"/>
          </a:p>
          <a:p>
            <a:endParaRPr lang="el-GR" sz="1600" dirty="0" smtClean="0"/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 Το αίμα περιέχει θρεπτικές ουσίες, αυξητικούς παράγοντες και ένζυμα, απαραίτητα για την ανάπτυξη ορισμένων μικροβίων</a:t>
            </a:r>
          </a:p>
          <a:p>
            <a:endParaRPr lang="el-GR" sz="1600" dirty="0" smtClean="0"/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Γίνεται δυνατή η ανίχνευση της αιμόλυσης βάση της οποίας μπορούν να ταυτοποιηθούν οι μικροοργανισμοί. </a:t>
            </a:r>
          </a:p>
          <a:p>
            <a:r>
              <a:rPr lang="el-GR" sz="1600" dirty="0" smtClean="0"/>
              <a:t>Οι Στρεπτόκοκκοι και άλλα είδη μικροβίων παράγουν αιμολυσίνες οι οποίες λύνουν τα ερυθρά αιμοσφαίρια</a:t>
            </a:r>
            <a:r>
              <a:rPr lang="fr-FR" sz="1600" dirty="0" smtClean="0"/>
              <a:t>.  </a:t>
            </a:r>
            <a:r>
              <a:rPr lang="el-GR" sz="1600" dirty="0" smtClean="0"/>
              <a:t>Αυτό έχει ως αποτέλεσμα τη δημιουργία διαυγούς (β-</a:t>
            </a:r>
            <a:r>
              <a:rPr lang="el-GR" sz="1600" dirty="0" err="1" smtClean="0"/>
              <a:t>αιμόλυση</a:t>
            </a:r>
            <a:r>
              <a:rPr lang="el-GR" sz="1600" dirty="0" smtClean="0"/>
              <a:t>) ή θολής (α-</a:t>
            </a:r>
            <a:r>
              <a:rPr lang="el-GR" sz="1600" dirty="0" err="1" smtClean="0"/>
              <a:t>αιμόλυση</a:t>
            </a:r>
            <a:r>
              <a:rPr lang="el-GR" sz="1600" dirty="0" smtClean="0"/>
              <a:t>) ζώνης γύρω από τις αποικίες τους</a:t>
            </a:r>
            <a:endParaRPr lang="en-US" sz="1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483768" y="2278613"/>
            <a:ext cx="424847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ΛΗΨΗ ΒΙΟΛΟΓΙΚΩΝ ΔΕΙΓΜΑΤΩΝ ΓΙΑ ΚΑΛΛΙΕΡΓΕΙΑ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4" descr="https://encrypted-tbn2.gstatic.com/images?q=tbn:ANd9GcR5b1X2uwI07T4fvU5UWPP0cE_MADT6JJCSNKUq2DC-c-wLRJD0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2736304" cy="2215133"/>
          </a:xfrm>
          <a:prstGeom prst="rect">
            <a:avLst/>
          </a:prstGeom>
          <a:noFill/>
        </p:spPr>
      </p:pic>
      <p:pic>
        <p:nvPicPr>
          <p:cNvPr id="6" name="Picture 6" descr="http://www.holargosmed.gr/web/images/stories/IGEIA/farygoamygdalitida/farygoamygdaliti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2736304" cy="219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835696" y="2156663"/>
            <a:ext cx="468052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b="1" dirty="0" smtClean="0"/>
              <a:t>Για την ορθή διάγνωση έχει μεγάλη σημασία: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 Η σωστή συλλογή των δειγμάτων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Ο χρόνος της δειγματοληψίας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Η ταχύτητα μεταφοράς στο εργαστήριο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/>
              <a:t>Η επεξεργασία και ο τρόπος χειρισμών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524000" y="1397000"/>
          <a:ext cx="60960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Βασικές προφυλάξεις κατά τη συλλογή δειγμάτων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Πλύσιμο των χεριών πριν και μετά τη συλλογή του</a:t>
                      </a:r>
                      <a:r>
                        <a:rPr lang="el-GR" baseline="0" dirty="0" smtClean="0"/>
                        <a:t> δείγματος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 ιατρικής μπλούζας</a:t>
                      </a:r>
                      <a:r>
                        <a:rPr lang="el-GR" baseline="0" dirty="0" smtClean="0"/>
                        <a:t> και </a:t>
                      </a:r>
                      <a:r>
                        <a:rPr lang="el-GR" dirty="0" smtClean="0"/>
                        <a:t>γαντιών πριν την επαφή με βιολογικά υγρά</a:t>
                      </a:r>
                      <a:r>
                        <a:rPr lang="el-GR" baseline="0" dirty="0" smtClean="0"/>
                        <a:t> ή τους βλεννογόνους του ασθενή.  Πλύσιμο των χεριών πριν και μετά τη χρήση γαντιών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Χρήση μάσκας ή προστατευτικών γυαλών αν υπάρχει κίνδυνος εκτίναξης  βιολογικών</a:t>
                      </a:r>
                      <a:r>
                        <a:rPr lang="el-GR" baseline="0" dirty="0" smtClean="0"/>
                        <a:t> υγρών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Καθάρισμα των επιφανειών με κατάλληλο απολυμαντικό</a:t>
                      </a:r>
                      <a:r>
                        <a:rPr lang="el-GR" baseline="0" dirty="0" smtClean="0"/>
                        <a:t> αμέσως μόλις δημιουργηθούν μολυσματικά σταγονίδια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Αποφυγή τραυματισμού κατά τη χρήση αιχμηρών αντικειμένων και απόρριψή τους στα</a:t>
                      </a:r>
                      <a:r>
                        <a:rPr lang="el-GR" baseline="0" dirty="0" smtClean="0"/>
                        <a:t> κατάλληλα δοχεία μετά τη χρήση τους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Απόρριψη των υλικών που έχουν χρησιμοποιηθεί κατά τη συλλογή</a:t>
                      </a:r>
                      <a:r>
                        <a:rPr lang="el-GR" baseline="0" dirty="0" smtClean="0"/>
                        <a:t> του δείγματος σύμφωνα με τους κανόνες απόρριψης βιολογικών αποβλήτων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835696" y="2383720"/>
            <a:ext cx="54726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Ταυτοποίηση μικροοργανισμών:</a:t>
            </a:r>
          </a:p>
          <a:p>
            <a:pPr algn="ctr"/>
            <a:endParaRPr lang="el-GR" b="1" dirty="0" smtClean="0"/>
          </a:p>
          <a:p>
            <a:pPr algn="ctr"/>
            <a:r>
              <a:rPr lang="el-GR" dirty="0" smtClean="0"/>
              <a:t>Η αναγνώριση και η κατάταξη ενός μικροοργανισμού σε συγκεκριμένο γένος, είδος και στέλεχος  με μορφολογικά, βιοχημικά, γενετικά και αντιγονικά χαρακτηριστικά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724472" y="1874624"/>
          <a:ext cx="6096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Μεταφορά</a:t>
                      </a:r>
                      <a:r>
                        <a:rPr lang="el-GR" baseline="0" dirty="0" smtClean="0"/>
                        <a:t> δειγμάτων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Κάθε δοχείο ή σωληνάριο ή</a:t>
                      </a:r>
                      <a:r>
                        <a:rPr lang="el-GR" baseline="0" dirty="0" smtClean="0"/>
                        <a:t> υλικό μεταφοράς δειγμάτων πρέπει να φέρει ετικέτα με στοιχεία ταυτότητας του δείγματος και να συνοδεύεται από συμπληρωμένο «Παραπεμπτικό Εξετάσεων»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Το δοχείο</a:t>
                      </a:r>
                      <a:r>
                        <a:rPr lang="el-GR" baseline="0" dirty="0" smtClean="0"/>
                        <a:t> ή το σωληνάριο πρέπει να είναι κλεισμένο με ασφάλεια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Οι δοκιμαστικοί σωλήνες ή τα δοχεία δειγμάτων πρέπει να τοποθετούνται σε ειδικό πλαστικό σάκο μεταφοράς δειγμάτων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Τα μολυσματικά δείγματα σημαίνονται</a:t>
                      </a:r>
                      <a:r>
                        <a:rPr lang="el-GR" baseline="0" dirty="0" smtClean="0"/>
                        <a:t> με ειδική ετικέτα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s://encrypted-tbn1.gstatic.com/images?q=tbn:ANd9GcQInTdjlp2_9BhGd47wg0TG8jueZnqe20YC4loDJNjiOFdSPM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344" y="2646065"/>
            <a:ext cx="28956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75656" y="1484784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ούρων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5240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979712" y="3762906"/>
            <a:ext cx="511256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/>
              <a:t>Τα ούρα είναι καλό θρεπτικό υλικό για πολλά μικρόβια, τα οποία αναπτύσσονται γρήγορα σε θερμοκρασία δωματίου.  Για το λόγο αυτό πρέπει να εξετάζονται σε λιγότερο από 2 ώρες από τη συλλογή τους.  Αν αυτό δεν είναι δυνατόν πρέπει να διατηρούνται στο ψυγείο σε θερμοκρασία 2-8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979712" y="1916832"/>
            <a:ext cx="511256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/>
              <a:t>Είναι καλύτερα να συλλέγονται τα πρώτα πρωινά ούρα που είναι πυκνότερα και έχουν υψηλό αριθμό μικροοργανισμών.  Η τελευταία ούρηση πριν τη συλλογή πρέπει να προηγείται τουλάχιστον τρεις ώρες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619508"/>
            <a:ext cx="60486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αίματος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524000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75656" y="1772816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εγκεφαλονωτιαίου υγρού (ΕΝΥ)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524000" y="2389336"/>
          <a:ext cx="6096000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7504" y="1547500"/>
            <a:ext cx="734481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φαρυγγικού εκκρίματος 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216024" y="2029296"/>
          <a:ext cx="6804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https://encrypted-tbn1.gstatic.com/images?q=tbn:ANd9GcT4phOVXjl4tdQrGSIWH2UM4EJhMn0k6m3dpgrJfO2f5Yjwg20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509120"/>
            <a:ext cx="1979712" cy="1584176"/>
          </a:xfrm>
          <a:prstGeom prst="rect">
            <a:avLst/>
          </a:prstGeom>
          <a:noFill/>
        </p:spPr>
      </p:pic>
      <p:pic>
        <p:nvPicPr>
          <p:cNvPr id="6" name="Picture 12" descr="http://www.holargosmed.gr/web/images/stories/IGEIA/farygoamygdalitida/farygoamygdalitid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492896"/>
            <a:ext cx="1835696" cy="1693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1520" y="1628800"/>
            <a:ext cx="60486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ρινικού εκκρίματος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32352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Αποτέλεσμα εικόνας για φαρυγγικό επίχρισμ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946" y="3501008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59632" y="1691516"/>
            <a:ext cx="662473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πτυέλων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235968" y="2245320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628800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 ωτικού εκκρίματος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25152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https://encrypted-tbn0.gstatic.com/images?q=tbn:ANd9GcT_mSw4VO7SATQIcGaZ2mhitpk08K51QKfH7opmuG98Sbc7y30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4150" y="2564904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484784"/>
            <a:ext cx="604867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 από πύον μολυσμένων τραυμάτων δέρματος ή πυώδεις συλλογές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52400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043608" y="1397000"/>
          <a:ext cx="705678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547500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 από τον επιπεφυκότα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07504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2" descr="http://ecloud-static.websplanetdemo.com/var/m_0/0a/0af/6113/145584-photo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852936"/>
            <a:ext cx="3744416" cy="136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1691516"/>
            <a:ext cx="619268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 κοπράνων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323528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files.mikrobiologiko.webnode.gr/200000306-932dd9427a/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4972" y="2801837"/>
            <a:ext cx="20955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47664" y="1700808"/>
            <a:ext cx="60486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Δείγμα  κολπικού εκκρίματος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524000" y="2245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51720" y="1700808"/>
            <a:ext cx="5040560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ΚΑΛΛΙΕΡΓΕΙΑ ΜΙΚΡΟΒΙΩΝ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03bsubtil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2316" y="2492896"/>
            <a:ext cx="5111972" cy="39331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Scanne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908050"/>
            <a:ext cx="9112250" cy="503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0356" name="Picture 4" descr="Untitled-Scanned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317038" cy="5218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9332" name="Picture 4" descr="Untitled-Scanned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97975" cy="431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3338"/>
            <a:ext cx="8763000" cy="762000"/>
          </a:xfrm>
        </p:spPr>
        <p:txBody>
          <a:bodyPr>
            <a:spAutoFit/>
          </a:bodyPr>
          <a:lstStyle/>
          <a:p>
            <a:r>
              <a:rPr lang="en-US"/>
              <a:t>Streak Plate</a:t>
            </a:r>
            <a:endParaRPr lang="en-US" baseline="-250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b="33266"/>
          <a:stretch>
            <a:fillRect/>
          </a:stretch>
        </p:blipFill>
        <p:spPr bwMode="auto">
          <a:xfrm>
            <a:off x="190500" y="1816100"/>
            <a:ext cx="8791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Oval 2"/>
          <p:cNvSpPr>
            <a:spLocks noChangeArrowheads="1"/>
          </p:cNvSpPr>
          <p:nvPr/>
        </p:nvSpPr>
        <p:spPr bwMode="auto">
          <a:xfrm>
            <a:off x="928688" y="1423988"/>
            <a:ext cx="4452937" cy="5010150"/>
          </a:xfrm>
          <a:prstGeom prst="ellipse">
            <a:avLst/>
          </a:prstGeom>
          <a:solidFill>
            <a:srgbClr val="FFA27C"/>
          </a:solidFill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149350" y="1711325"/>
            <a:ext cx="1206500" cy="1785938"/>
          </a:xfrm>
          <a:custGeom>
            <a:avLst/>
            <a:gdLst>
              <a:gd name="T0" fmla="*/ 0 w 855"/>
              <a:gd name="T1" fmla="*/ 1125 h 1125"/>
              <a:gd name="T2" fmla="*/ 58 w 855"/>
              <a:gd name="T3" fmla="*/ 1051 h 1125"/>
              <a:gd name="T4" fmla="*/ 107 w 855"/>
              <a:gd name="T5" fmla="*/ 1002 h 1125"/>
              <a:gd name="T6" fmla="*/ 206 w 855"/>
              <a:gd name="T7" fmla="*/ 895 h 1125"/>
              <a:gd name="T8" fmla="*/ 296 w 855"/>
              <a:gd name="T9" fmla="*/ 797 h 1125"/>
              <a:gd name="T10" fmla="*/ 354 w 855"/>
              <a:gd name="T11" fmla="*/ 739 h 1125"/>
              <a:gd name="T12" fmla="*/ 452 w 855"/>
              <a:gd name="T13" fmla="*/ 608 h 1125"/>
              <a:gd name="T14" fmla="*/ 534 w 855"/>
              <a:gd name="T15" fmla="*/ 534 h 1125"/>
              <a:gd name="T16" fmla="*/ 707 w 855"/>
              <a:gd name="T17" fmla="*/ 271 h 1125"/>
              <a:gd name="T18" fmla="*/ 748 w 855"/>
              <a:gd name="T19" fmla="*/ 139 h 1125"/>
              <a:gd name="T20" fmla="*/ 855 w 855"/>
              <a:gd name="T21" fmla="*/ 0 h 1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5"/>
              <a:gd name="T34" fmla="*/ 0 h 1125"/>
              <a:gd name="T35" fmla="*/ 855 w 855"/>
              <a:gd name="T36" fmla="*/ 1125 h 11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5" h="1125">
                <a:moveTo>
                  <a:pt x="0" y="1125"/>
                </a:moveTo>
                <a:cubicBezTo>
                  <a:pt x="18" y="1100"/>
                  <a:pt x="38" y="1074"/>
                  <a:pt x="58" y="1051"/>
                </a:cubicBezTo>
                <a:cubicBezTo>
                  <a:pt x="73" y="1034"/>
                  <a:pt x="107" y="1002"/>
                  <a:pt x="107" y="1002"/>
                </a:cubicBezTo>
                <a:cubicBezTo>
                  <a:pt x="131" y="953"/>
                  <a:pt x="167" y="929"/>
                  <a:pt x="206" y="895"/>
                </a:cubicBezTo>
                <a:cubicBezTo>
                  <a:pt x="239" y="867"/>
                  <a:pt x="266" y="827"/>
                  <a:pt x="296" y="797"/>
                </a:cubicBezTo>
                <a:cubicBezTo>
                  <a:pt x="314" y="779"/>
                  <a:pt x="340" y="761"/>
                  <a:pt x="354" y="739"/>
                </a:cubicBezTo>
                <a:cubicBezTo>
                  <a:pt x="383" y="693"/>
                  <a:pt x="418" y="650"/>
                  <a:pt x="452" y="608"/>
                </a:cubicBezTo>
                <a:cubicBezTo>
                  <a:pt x="476" y="578"/>
                  <a:pt x="511" y="569"/>
                  <a:pt x="534" y="534"/>
                </a:cubicBezTo>
                <a:cubicBezTo>
                  <a:pt x="592" y="446"/>
                  <a:pt x="639" y="352"/>
                  <a:pt x="707" y="271"/>
                </a:cubicBezTo>
                <a:cubicBezTo>
                  <a:pt x="721" y="227"/>
                  <a:pt x="729" y="181"/>
                  <a:pt x="748" y="139"/>
                </a:cubicBezTo>
                <a:cubicBezTo>
                  <a:pt x="771" y="88"/>
                  <a:pt x="830" y="50"/>
                  <a:pt x="855" y="0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1241425" y="1789113"/>
            <a:ext cx="1473200" cy="2073275"/>
          </a:xfrm>
          <a:custGeom>
            <a:avLst/>
            <a:gdLst>
              <a:gd name="T0" fmla="*/ 0 w 1044"/>
              <a:gd name="T1" fmla="*/ 1306 h 1306"/>
              <a:gd name="T2" fmla="*/ 156 w 1044"/>
              <a:gd name="T3" fmla="*/ 1183 h 1306"/>
              <a:gd name="T4" fmla="*/ 238 w 1044"/>
              <a:gd name="T5" fmla="*/ 1126 h 1306"/>
              <a:gd name="T6" fmla="*/ 345 w 1044"/>
              <a:gd name="T7" fmla="*/ 978 h 1306"/>
              <a:gd name="T8" fmla="*/ 510 w 1044"/>
              <a:gd name="T9" fmla="*/ 781 h 1306"/>
              <a:gd name="T10" fmla="*/ 649 w 1044"/>
              <a:gd name="T11" fmla="*/ 608 h 1306"/>
              <a:gd name="T12" fmla="*/ 707 w 1044"/>
              <a:gd name="T13" fmla="*/ 419 h 1306"/>
              <a:gd name="T14" fmla="*/ 797 w 1044"/>
              <a:gd name="T15" fmla="*/ 337 h 1306"/>
              <a:gd name="T16" fmla="*/ 888 w 1044"/>
              <a:gd name="T17" fmla="*/ 230 h 1306"/>
              <a:gd name="T18" fmla="*/ 945 w 1044"/>
              <a:gd name="T19" fmla="*/ 140 h 1306"/>
              <a:gd name="T20" fmla="*/ 986 w 1044"/>
              <a:gd name="T21" fmla="*/ 66 h 1306"/>
              <a:gd name="T22" fmla="*/ 1027 w 1044"/>
              <a:gd name="T23" fmla="*/ 24 h 1306"/>
              <a:gd name="T24" fmla="*/ 1044 w 1044"/>
              <a:gd name="T25" fmla="*/ 0 h 13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4"/>
              <a:gd name="T40" fmla="*/ 0 h 1306"/>
              <a:gd name="T41" fmla="*/ 1044 w 1044"/>
              <a:gd name="T42" fmla="*/ 1306 h 13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4" h="1306">
                <a:moveTo>
                  <a:pt x="0" y="1306"/>
                </a:moveTo>
                <a:cubicBezTo>
                  <a:pt x="55" y="1271"/>
                  <a:pt x="96" y="1212"/>
                  <a:pt x="156" y="1183"/>
                </a:cubicBezTo>
                <a:cubicBezTo>
                  <a:pt x="187" y="1168"/>
                  <a:pt x="216" y="1154"/>
                  <a:pt x="238" y="1126"/>
                </a:cubicBezTo>
                <a:cubicBezTo>
                  <a:pt x="276" y="1078"/>
                  <a:pt x="300" y="1021"/>
                  <a:pt x="345" y="978"/>
                </a:cubicBezTo>
                <a:cubicBezTo>
                  <a:pt x="366" y="890"/>
                  <a:pt x="445" y="838"/>
                  <a:pt x="510" y="781"/>
                </a:cubicBezTo>
                <a:cubicBezTo>
                  <a:pt x="565" y="733"/>
                  <a:pt x="610" y="669"/>
                  <a:pt x="649" y="608"/>
                </a:cubicBezTo>
                <a:cubicBezTo>
                  <a:pt x="664" y="552"/>
                  <a:pt x="672" y="464"/>
                  <a:pt x="707" y="419"/>
                </a:cubicBezTo>
                <a:cubicBezTo>
                  <a:pt x="734" y="385"/>
                  <a:pt x="766" y="365"/>
                  <a:pt x="797" y="337"/>
                </a:cubicBezTo>
                <a:cubicBezTo>
                  <a:pt x="835" y="303"/>
                  <a:pt x="860" y="271"/>
                  <a:pt x="888" y="230"/>
                </a:cubicBezTo>
                <a:cubicBezTo>
                  <a:pt x="899" y="196"/>
                  <a:pt x="945" y="140"/>
                  <a:pt x="945" y="140"/>
                </a:cubicBezTo>
                <a:cubicBezTo>
                  <a:pt x="952" y="119"/>
                  <a:pt x="973" y="83"/>
                  <a:pt x="986" y="66"/>
                </a:cubicBezTo>
                <a:cubicBezTo>
                  <a:pt x="998" y="51"/>
                  <a:pt x="1016" y="40"/>
                  <a:pt x="1027" y="24"/>
                </a:cubicBezTo>
                <a:cubicBezTo>
                  <a:pt x="1033" y="16"/>
                  <a:pt x="1044" y="0"/>
                  <a:pt x="1044" y="0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1090613" y="1814513"/>
            <a:ext cx="1462087" cy="1931987"/>
          </a:xfrm>
          <a:custGeom>
            <a:avLst/>
            <a:gdLst>
              <a:gd name="T0" fmla="*/ 0 w 1036"/>
              <a:gd name="T1" fmla="*/ 1217 h 1217"/>
              <a:gd name="T2" fmla="*/ 123 w 1036"/>
              <a:gd name="T3" fmla="*/ 1151 h 1217"/>
              <a:gd name="T4" fmla="*/ 173 w 1036"/>
              <a:gd name="T5" fmla="*/ 1118 h 1217"/>
              <a:gd name="T6" fmla="*/ 214 w 1036"/>
              <a:gd name="T7" fmla="*/ 1060 h 1217"/>
              <a:gd name="T8" fmla="*/ 288 w 1036"/>
              <a:gd name="T9" fmla="*/ 921 h 1217"/>
              <a:gd name="T10" fmla="*/ 395 w 1036"/>
              <a:gd name="T11" fmla="*/ 814 h 1217"/>
              <a:gd name="T12" fmla="*/ 493 w 1036"/>
              <a:gd name="T13" fmla="*/ 674 h 1217"/>
              <a:gd name="T14" fmla="*/ 575 w 1036"/>
              <a:gd name="T15" fmla="*/ 559 h 1217"/>
              <a:gd name="T16" fmla="*/ 666 w 1036"/>
              <a:gd name="T17" fmla="*/ 469 h 1217"/>
              <a:gd name="T18" fmla="*/ 699 w 1036"/>
              <a:gd name="T19" fmla="*/ 419 h 1217"/>
              <a:gd name="T20" fmla="*/ 773 w 1036"/>
              <a:gd name="T21" fmla="*/ 354 h 1217"/>
              <a:gd name="T22" fmla="*/ 880 w 1036"/>
              <a:gd name="T23" fmla="*/ 206 h 1217"/>
              <a:gd name="T24" fmla="*/ 912 w 1036"/>
              <a:gd name="T25" fmla="*/ 156 h 1217"/>
              <a:gd name="T26" fmla="*/ 962 w 1036"/>
              <a:gd name="T27" fmla="*/ 107 h 1217"/>
              <a:gd name="T28" fmla="*/ 978 w 1036"/>
              <a:gd name="T29" fmla="*/ 74 h 1217"/>
              <a:gd name="T30" fmla="*/ 995 w 1036"/>
              <a:gd name="T31" fmla="*/ 58 h 1217"/>
              <a:gd name="T32" fmla="*/ 1036 w 1036"/>
              <a:gd name="T33" fmla="*/ 0 h 12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6"/>
              <a:gd name="T52" fmla="*/ 0 h 1217"/>
              <a:gd name="T53" fmla="*/ 1036 w 1036"/>
              <a:gd name="T54" fmla="*/ 1217 h 12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6" h="1217">
                <a:moveTo>
                  <a:pt x="0" y="1217"/>
                </a:moveTo>
                <a:cubicBezTo>
                  <a:pt x="56" y="1205"/>
                  <a:pt x="74" y="1186"/>
                  <a:pt x="123" y="1151"/>
                </a:cubicBezTo>
                <a:cubicBezTo>
                  <a:pt x="139" y="1139"/>
                  <a:pt x="173" y="1118"/>
                  <a:pt x="173" y="1118"/>
                </a:cubicBezTo>
                <a:cubicBezTo>
                  <a:pt x="186" y="1098"/>
                  <a:pt x="202" y="1080"/>
                  <a:pt x="214" y="1060"/>
                </a:cubicBezTo>
                <a:cubicBezTo>
                  <a:pt x="239" y="1016"/>
                  <a:pt x="256" y="962"/>
                  <a:pt x="288" y="921"/>
                </a:cubicBezTo>
                <a:cubicBezTo>
                  <a:pt x="317" y="883"/>
                  <a:pt x="360" y="847"/>
                  <a:pt x="395" y="814"/>
                </a:cubicBezTo>
                <a:cubicBezTo>
                  <a:pt x="421" y="760"/>
                  <a:pt x="457" y="723"/>
                  <a:pt x="493" y="674"/>
                </a:cubicBezTo>
                <a:cubicBezTo>
                  <a:pt x="517" y="641"/>
                  <a:pt x="546" y="586"/>
                  <a:pt x="575" y="559"/>
                </a:cubicBezTo>
                <a:cubicBezTo>
                  <a:pt x="603" y="533"/>
                  <a:pt x="646" y="499"/>
                  <a:pt x="666" y="469"/>
                </a:cubicBezTo>
                <a:cubicBezTo>
                  <a:pt x="677" y="452"/>
                  <a:pt x="685" y="433"/>
                  <a:pt x="699" y="419"/>
                </a:cubicBezTo>
                <a:cubicBezTo>
                  <a:pt x="722" y="396"/>
                  <a:pt x="753" y="380"/>
                  <a:pt x="773" y="354"/>
                </a:cubicBezTo>
                <a:cubicBezTo>
                  <a:pt x="808" y="309"/>
                  <a:pt x="849" y="254"/>
                  <a:pt x="880" y="206"/>
                </a:cubicBezTo>
                <a:cubicBezTo>
                  <a:pt x="891" y="189"/>
                  <a:pt x="901" y="173"/>
                  <a:pt x="912" y="156"/>
                </a:cubicBezTo>
                <a:cubicBezTo>
                  <a:pt x="925" y="136"/>
                  <a:pt x="962" y="107"/>
                  <a:pt x="962" y="107"/>
                </a:cubicBezTo>
                <a:cubicBezTo>
                  <a:pt x="967" y="96"/>
                  <a:pt x="971" y="84"/>
                  <a:pt x="978" y="74"/>
                </a:cubicBezTo>
                <a:cubicBezTo>
                  <a:pt x="982" y="68"/>
                  <a:pt x="991" y="65"/>
                  <a:pt x="995" y="58"/>
                </a:cubicBezTo>
                <a:cubicBezTo>
                  <a:pt x="1010" y="33"/>
                  <a:pt x="1006" y="14"/>
                  <a:pt x="1036" y="0"/>
                </a:cubicBezTo>
              </a:path>
            </a:pathLst>
          </a:custGeom>
          <a:noFill/>
          <a:ln w="762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1482725" y="509588"/>
            <a:ext cx="6462713" cy="420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How to streak out an inoculum to single colonies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02338" y="1874838"/>
            <a:ext cx="2614612" cy="3652837"/>
            <a:chOff x="4258" y="1275"/>
            <a:chExt cx="1852" cy="2301"/>
          </a:xfrm>
        </p:grpSpPr>
        <p:sp>
          <p:nvSpPr>
            <p:cNvPr id="1137" name="Text Box 8"/>
            <p:cNvSpPr txBox="1">
              <a:spLocks noChangeArrowheads="1"/>
            </p:cNvSpPr>
            <p:nvPr/>
          </p:nvSpPr>
          <p:spPr bwMode="auto">
            <a:xfrm>
              <a:off x="4258" y="1275"/>
              <a:ext cx="1852" cy="2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US" sz="2400" b="1">
                  <a:solidFill>
                    <a:schemeClr val="accent1"/>
                  </a:solidFill>
                </a:rPr>
                <a:t>now flame the loop</a:t>
              </a:r>
            </a:p>
          </p:txBody>
        </p:sp>
        <p:graphicFrame>
          <p:nvGraphicFramePr>
            <p:cNvPr id="1029" name="Object 9"/>
            <p:cNvGraphicFramePr>
              <a:graphicFrameLocks noChangeAspect="1"/>
            </p:cNvGraphicFramePr>
            <p:nvPr/>
          </p:nvGraphicFramePr>
          <p:xfrm>
            <a:off x="4367" y="1584"/>
            <a:ext cx="1560" cy="1992"/>
          </p:xfrm>
          <a:graphic>
            <a:graphicData uri="http://schemas.openxmlformats.org/presentationml/2006/ole">
              <p:oleObj spid="_x0000_s159749" name="Clip" r:id="rId3" imgW="2476440" imgH="3161880" progId="">
                <p:embed/>
              </p:oleObj>
            </a:graphicData>
          </a:graphic>
        </p:graphicFrame>
      </p:grpSp>
      <p:sp>
        <p:nvSpPr>
          <p:cNvPr id="8202" name="Freeform 10"/>
          <p:cNvSpPr>
            <a:spLocks/>
          </p:cNvSpPr>
          <p:nvPr/>
        </p:nvSpPr>
        <p:spPr bwMode="auto">
          <a:xfrm>
            <a:off x="2133600" y="1865313"/>
            <a:ext cx="2251075" cy="287337"/>
          </a:xfrm>
          <a:custGeom>
            <a:avLst/>
            <a:gdLst>
              <a:gd name="T0" fmla="*/ 0 w 1595"/>
              <a:gd name="T1" fmla="*/ 0 h 181"/>
              <a:gd name="T2" fmla="*/ 477 w 1595"/>
              <a:gd name="T3" fmla="*/ 58 h 181"/>
              <a:gd name="T4" fmla="*/ 1324 w 1595"/>
              <a:gd name="T5" fmla="*/ 140 h 181"/>
              <a:gd name="T6" fmla="*/ 1595 w 1595"/>
              <a:gd name="T7" fmla="*/ 181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1595"/>
              <a:gd name="T13" fmla="*/ 0 h 181"/>
              <a:gd name="T14" fmla="*/ 1595 w 1595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5" h="181">
                <a:moveTo>
                  <a:pt x="0" y="0"/>
                </a:moveTo>
                <a:cubicBezTo>
                  <a:pt x="159" y="22"/>
                  <a:pt x="316" y="49"/>
                  <a:pt x="477" y="58"/>
                </a:cubicBezTo>
                <a:cubicBezTo>
                  <a:pt x="758" y="92"/>
                  <a:pt x="1041" y="120"/>
                  <a:pt x="1324" y="140"/>
                </a:cubicBezTo>
                <a:cubicBezTo>
                  <a:pt x="1410" y="167"/>
                  <a:pt x="1505" y="181"/>
                  <a:pt x="1595" y="181"/>
                </a:cubicBezTo>
              </a:path>
            </a:pathLst>
          </a:custGeom>
          <a:noFill/>
          <a:ln w="57150">
            <a:solidFill>
              <a:srgbClr val="A2FFA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2063750" y="2047875"/>
            <a:ext cx="2320925" cy="352425"/>
          </a:xfrm>
          <a:custGeom>
            <a:avLst/>
            <a:gdLst>
              <a:gd name="T0" fmla="*/ 0 w 1644"/>
              <a:gd name="T1" fmla="*/ 0 h 222"/>
              <a:gd name="T2" fmla="*/ 641 w 1644"/>
              <a:gd name="T3" fmla="*/ 66 h 222"/>
              <a:gd name="T4" fmla="*/ 880 w 1644"/>
              <a:gd name="T5" fmla="*/ 99 h 222"/>
              <a:gd name="T6" fmla="*/ 1085 w 1644"/>
              <a:gd name="T7" fmla="*/ 115 h 222"/>
              <a:gd name="T8" fmla="*/ 1356 w 1644"/>
              <a:gd name="T9" fmla="*/ 165 h 222"/>
              <a:gd name="T10" fmla="*/ 1587 w 1644"/>
              <a:gd name="T11" fmla="*/ 206 h 222"/>
              <a:gd name="T12" fmla="*/ 1619 w 1644"/>
              <a:gd name="T13" fmla="*/ 214 h 222"/>
              <a:gd name="T14" fmla="*/ 1644 w 1644"/>
              <a:gd name="T15" fmla="*/ 222 h 2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44"/>
              <a:gd name="T25" fmla="*/ 0 h 222"/>
              <a:gd name="T26" fmla="*/ 1644 w 1644"/>
              <a:gd name="T27" fmla="*/ 222 h 2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44" h="222">
                <a:moveTo>
                  <a:pt x="0" y="0"/>
                </a:moveTo>
                <a:cubicBezTo>
                  <a:pt x="206" y="43"/>
                  <a:pt x="430" y="51"/>
                  <a:pt x="641" y="66"/>
                </a:cubicBezTo>
                <a:cubicBezTo>
                  <a:pt x="725" y="82"/>
                  <a:pt x="787" y="91"/>
                  <a:pt x="880" y="99"/>
                </a:cubicBezTo>
                <a:cubicBezTo>
                  <a:pt x="948" y="105"/>
                  <a:pt x="1085" y="115"/>
                  <a:pt x="1085" y="115"/>
                </a:cubicBezTo>
                <a:cubicBezTo>
                  <a:pt x="1175" y="135"/>
                  <a:pt x="1265" y="148"/>
                  <a:pt x="1356" y="165"/>
                </a:cubicBezTo>
                <a:cubicBezTo>
                  <a:pt x="1427" y="200"/>
                  <a:pt x="1509" y="199"/>
                  <a:pt x="1587" y="206"/>
                </a:cubicBezTo>
                <a:cubicBezTo>
                  <a:pt x="1598" y="209"/>
                  <a:pt x="1608" y="211"/>
                  <a:pt x="1619" y="214"/>
                </a:cubicBezTo>
                <a:cubicBezTo>
                  <a:pt x="1627" y="216"/>
                  <a:pt x="1644" y="222"/>
                  <a:pt x="1644" y="222"/>
                </a:cubicBezTo>
              </a:path>
            </a:pathLst>
          </a:custGeom>
          <a:noFill/>
          <a:ln w="57150">
            <a:solidFill>
              <a:srgbClr val="A2FFA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1960563" y="2178050"/>
            <a:ext cx="2447925" cy="496888"/>
          </a:xfrm>
          <a:custGeom>
            <a:avLst/>
            <a:gdLst>
              <a:gd name="T0" fmla="*/ 0 w 1735"/>
              <a:gd name="T1" fmla="*/ 0 h 313"/>
              <a:gd name="T2" fmla="*/ 740 w 1735"/>
              <a:gd name="T3" fmla="*/ 99 h 313"/>
              <a:gd name="T4" fmla="*/ 954 w 1735"/>
              <a:gd name="T5" fmla="*/ 165 h 313"/>
              <a:gd name="T6" fmla="*/ 1439 w 1735"/>
              <a:gd name="T7" fmla="*/ 255 h 313"/>
              <a:gd name="T8" fmla="*/ 1652 w 1735"/>
              <a:gd name="T9" fmla="*/ 296 h 313"/>
              <a:gd name="T10" fmla="*/ 1735 w 1735"/>
              <a:gd name="T11" fmla="*/ 313 h 3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35"/>
              <a:gd name="T19" fmla="*/ 0 h 313"/>
              <a:gd name="T20" fmla="*/ 1735 w 1735"/>
              <a:gd name="T21" fmla="*/ 313 h 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35" h="313">
                <a:moveTo>
                  <a:pt x="0" y="0"/>
                </a:moveTo>
                <a:cubicBezTo>
                  <a:pt x="246" y="39"/>
                  <a:pt x="496" y="51"/>
                  <a:pt x="740" y="99"/>
                </a:cubicBezTo>
                <a:cubicBezTo>
                  <a:pt x="843" y="150"/>
                  <a:pt x="848" y="134"/>
                  <a:pt x="954" y="165"/>
                </a:cubicBezTo>
                <a:cubicBezTo>
                  <a:pt x="1112" y="211"/>
                  <a:pt x="1278" y="224"/>
                  <a:pt x="1439" y="255"/>
                </a:cubicBezTo>
                <a:cubicBezTo>
                  <a:pt x="1511" y="269"/>
                  <a:pt x="1581" y="278"/>
                  <a:pt x="1652" y="296"/>
                </a:cubicBezTo>
                <a:cubicBezTo>
                  <a:pt x="1679" y="303"/>
                  <a:pt x="1735" y="313"/>
                  <a:pt x="1735" y="313"/>
                </a:cubicBezTo>
              </a:path>
            </a:pathLst>
          </a:custGeom>
          <a:noFill/>
          <a:ln w="57150">
            <a:solidFill>
              <a:srgbClr val="A2FFA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4186238" y="2022475"/>
            <a:ext cx="882650" cy="2452688"/>
          </a:xfrm>
          <a:custGeom>
            <a:avLst/>
            <a:gdLst>
              <a:gd name="T0" fmla="*/ 0 w 625"/>
              <a:gd name="T1" fmla="*/ 0 h 1545"/>
              <a:gd name="T2" fmla="*/ 148 w 625"/>
              <a:gd name="T3" fmla="*/ 230 h 1545"/>
              <a:gd name="T4" fmla="*/ 189 w 625"/>
              <a:gd name="T5" fmla="*/ 329 h 1545"/>
              <a:gd name="T6" fmla="*/ 231 w 625"/>
              <a:gd name="T7" fmla="*/ 509 h 1545"/>
              <a:gd name="T8" fmla="*/ 329 w 625"/>
              <a:gd name="T9" fmla="*/ 756 h 1545"/>
              <a:gd name="T10" fmla="*/ 387 w 625"/>
              <a:gd name="T11" fmla="*/ 863 h 1545"/>
              <a:gd name="T12" fmla="*/ 403 w 625"/>
              <a:gd name="T13" fmla="*/ 887 h 1545"/>
              <a:gd name="T14" fmla="*/ 452 w 625"/>
              <a:gd name="T15" fmla="*/ 986 h 1545"/>
              <a:gd name="T16" fmla="*/ 494 w 625"/>
              <a:gd name="T17" fmla="*/ 1076 h 1545"/>
              <a:gd name="T18" fmla="*/ 543 w 625"/>
              <a:gd name="T19" fmla="*/ 1216 h 1545"/>
              <a:gd name="T20" fmla="*/ 592 w 625"/>
              <a:gd name="T21" fmla="*/ 1430 h 1545"/>
              <a:gd name="T22" fmla="*/ 625 w 625"/>
              <a:gd name="T23" fmla="*/ 1545 h 15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5"/>
              <a:gd name="T37" fmla="*/ 0 h 1545"/>
              <a:gd name="T38" fmla="*/ 625 w 625"/>
              <a:gd name="T39" fmla="*/ 1545 h 15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5" h="1545">
                <a:moveTo>
                  <a:pt x="0" y="0"/>
                </a:moveTo>
                <a:cubicBezTo>
                  <a:pt x="53" y="75"/>
                  <a:pt x="95" y="157"/>
                  <a:pt x="148" y="230"/>
                </a:cubicBezTo>
                <a:cubicBezTo>
                  <a:pt x="161" y="267"/>
                  <a:pt x="169" y="294"/>
                  <a:pt x="189" y="329"/>
                </a:cubicBezTo>
                <a:cubicBezTo>
                  <a:pt x="206" y="390"/>
                  <a:pt x="202" y="452"/>
                  <a:pt x="231" y="509"/>
                </a:cubicBezTo>
                <a:cubicBezTo>
                  <a:pt x="253" y="598"/>
                  <a:pt x="293" y="672"/>
                  <a:pt x="329" y="756"/>
                </a:cubicBezTo>
                <a:cubicBezTo>
                  <a:pt x="346" y="795"/>
                  <a:pt x="363" y="827"/>
                  <a:pt x="387" y="863"/>
                </a:cubicBezTo>
                <a:cubicBezTo>
                  <a:pt x="392" y="871"/>
                  <a:pt x="403" y="887"/>
                  <a:pt x="403" y="887"/>
                </a:cubicBezTo>
                <a:cubicBezTo>
                  <a:pt x="414" y="921"/>
                  <a:pt x="433" y="956"/>
                  <a:pt x="452" y="986"/>
                </a:cubicBezTo>
                <a:cubicBezTo>
                  <a:pt x="461" y="1021"/>
                  <a:pt x="473" y="1047"/>
                  <a:pt x="494" y="1076"/>
                </a:cubicBezTo>
                <a:cubicBezTo>
                  <a:pt x="506" y="1125"/>
                  <a:pt x="530" y="1168"/>
                  <a:pt x="543" y="1216"/>
                </a:cubicBezTo>
                <a:cubicBezTo>
                  <a:pt x="562" y="1287"/>
                  <a:pt x="572" y="1360"/>
                  <a:pt x="592" y="1430"/>
                </a:cubicBezTo>
                <a:cubicBezTo>
                  <a:pt x="601" y="1464"/>
                  <a:pt x="625" y="1513"/>
                  <a:pt x="625" y="1545"/>
                </a:cubicBezTo>
              </a:path>
            </a:pathLst>
          </a:custGeom>
          <a:noFill/>
          <a:ln w="38100">
            <a:solidFill>
              <a:srgbClr val="CC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4024313" y="1930400"/>
            <a:ext cx="812800" cy="2752725"/>
          </a:xfrm>
          <a:custGeom>
            <a:avLst/>
            <a:gdLst>
              <a:gd name="T0" fmla="*/ 0 w 576"/>
              <a:gd name="T1" fmla="*/ 0 h 1734"/>
              <a:gd name="T2" fmla="*/ 132 w 576"/>
              <a:gd name="T3" fmla="*/ 280 h 1734"/>
              <a:gd name="T4" fmla="*/ 165 w 576"/>
              <a:gd name="T5" fmla="*/ 354 h 1734"/>
              <a:gd name="T6" fmla="*/ 214 w 576"/>
              <a:gd name="T7" fmla="*/ 518 h 1734"/>
              <a:gd name="T8" fmla="*/ 247 w 576"/>
              <a:gd name="T9" fmla="*/ 765 h 1734"/>
              <a:gd name="T10" fmla="*/ 263 w 576"/>
              <a:gd name="T11" fmla="*/ 806 h 1734"/>
              <a:gd name="T12" fmla="*/ 272 w 576"/>
              <a:gd name="T13" fmla="*/ 839 h 1734"/>
              <a:gd name="T14" fmla="*/ 313 w 576"/>
              <a:gd name="T15" fmla="*/ 970 h 1734"/>
              <a:gd name="T16" fmla="*/ 378 w 576"/>
              <a:gd name="T17" fmla="*/ 1134 h 1734"/>
              <a:gd name="T18" fmla="*/ 411 w 576"/>
              <a:gd name="T19" fmla="*/ 1184 h 1734"/>
              <a:gd name="T20" fmla="*/ 502 w 576"/>
              <a:gd name="T21" fmla="*/ 1669 h 1734"/>
              <a:gd name="T22" fmla="*/ 535 w 576"/>
              <a:gd name="T23" fmla="*/ 1701 h 1734"/>
              <a:gd name="T24" fmla="*/ 551 w 576"/>
              <a:gd name="T25" fmla="*/ 1718 h 1734"/>
              <a:gd name="T26" fmla="*/ 576 w 576"/>
              <a:gd name="T27" fmla="*/ 1734 h 17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6"/>
              <a:gd name="T43" fmla="*/ 0 h 1734"/>
              <a:gd name="T44" fmla="*/ 576 w 576"/>
              <a:gd name="T45" fmla="*/ 1734 h 17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6" h="1734">
                <a:moveTo>
                  <a:pt x="0" y="0"/>
                </a:moveTo>
                <a:cubicBezTo>
                  <a:pt x="22" y="100"/>
                  <a:pt x="75" y="195"/>
                  <a:pt x="132" y="280"/>
                </a:cubicBezTo>
                <a:cubicBezTo>
                  <a:pt x="151" y="339"/>
                  <a:pt x="138" y="315"/>
                  <a:pt x="165" y="354"/>
                </a:cubicBezTo>
                <a:cubicBezTo>
                  <a:pt x="178" y="409"/>
                  <a:pt x="196" y="464"/>
                  <a:pt x="214" y="518"/>
                </a:cubicBezTo>
                <a:cubicBezTo>
                  <a:pt x="219" y="560"/>
                  <a:pt x="237" y="718"/>
                  <a:pt x="247" y="765"/>
                </a:cubicBezTo>
                <a:cubicBezTo>
                  <a:pt x="250" y="779"/>
                  <a:pt x="258" y="792"/>
                  <a:pt x="263" y="806"/>
                </a:cubicBezTo>
                <a:cubicBezTo>
                  <a:pt x="267" y="817"/>
                  <a:pt x="270" y="828"/>
                  <a:pt x="272" y="839"/>
                </a:cubicBezTo>
                <a:cubicBezTo>
                  <a:pt x="281" y="889"/>
                  <a:pt x="284" y="927"/>
                  <a:pt x="313" y="970"/>
                </a:cubicBezTo>
                <a:cubicBezTo>
                  <a:pt x="327" y="1026"/>
                  <a:pt x="346" y="1086"/>
                  <a:pt x="378" y="1134"/>
                </a:cubicBezTo>
                <a:cubicBezTo>
                  <a:pt x="389" y="1151"/>
                  <a:pt x="411" y="1184"/>
                  <a:pt x="411" y="1184"/>
                </a:cubicBezTo>
                <a:cubicBezTo>
                  <a:pt x="438" y="1329"/>
                  <a:pt x="420" y="1549"/>
                  <a:pt x="502" y="1669"/>
                </a:cubicBezTo>
                <a:cubicBezTo>
                  <a:pt x="517" y="1713"/>
                  <a:pt x="498" y="1678"/>
                  <a:pt x="535" y="1701"/>
                </a:cubicBezTo>
                <a:cubicBezTo>
                  <a:pt x="542" y="1705"/>
                  <a:pt x="545" y="1713"/>
                  <a:pt x="551" y="1718"/>
                </a:cubicBezTo>
                <a:cubicBezTo>
                  <a:pt x="559" y="1724"/>
                  <a:pt x="576" y="1734"/>
                  <a:pt x="576" y="1734"/>
                </a:cubicBezTo>
              </a:path>
            </a:pathLst>
          </a:custGeom>
          <a:noFill/>
          <a:ln w="38100">
            <a:solidFill>
              <a:srgbClr val="CC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3792538" y="1970088"/>
            <a:ext cx="847725" cy="3222625"/>
          </a:xfrm>
          <a:custGeom>
            <a:avLst/>
            <a:gdLst>
              <a:gd name="T0" fmla="*/ 0 w 600"/>
              <a:gd name="T1" fmla="*/ 0 h 2030"/>
              <a:gd name="T2" fmla="*/ 115 w 600"/>
              <a:gd name="T3" fmla="*/ 255 h 2030"/>
              <a:gd name="T4" fmla="*/ 189 w 600"/>
              <a:gd name="T5" fmla="*/ 460 h 2030"/>
              <a:gd name="T6" fmla="*/ 238 w 600"/>
              <a:gd name="T7" fmla="*/ 698 h 2030"/>
              <a:gd name="T8" fmla="*/ 329 w 600"/>
              <a:gd name="T9" fmla="*/ 1200 h 2030"/>
              <a:gd name="T10" fmla="*/ 378 w 600"/>
              <a:gd name="T11" fmla="*/ 1307 h 2030"/>
              <a:gd name="T12" fmla="*/ 436 w 600"/>
              <a:gd name="T13" fmla="*/ 1413 h 2030"/>
              <a:gd name="T14" fmla="*/ 468 w 600"/>
              <a:gd name="T15" fmla="*/ 1463 h 2030"/>
              <a:gd name="T16" fmla="*/ 510 w 600"/>
              <a:gd name="T17" fmla="*/ 1718 h 2030"/>
              <a:gd name="T18" fmla="*/ 559 w 600"/>
              <a:gd name="T19" fmla="*/ 1857 h 2030"/>
              <a:gd name="T20" fmla="*/ 592 w 600"/>
              <a:gd name="T21" fmla="*/ 1981 h 2030"/>
              <a:gd name="T22" fmla="*/ 600 w 600"/>
              <a:gd name="T23" fmla="*/ 2030 h 20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00"/>
              <a:gd name="T37" fmla="*/ 0 h 2030"/>
              <a:gd name="T38" fmla="*/ 600 w 600"/>
              <a:gd name="T39" fmla="*/ 2030 h 20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00" h="2030">
                <a:moveTo>
                  <a:pt x="0" y="0"/>
                </a:moveTo>
                <a:cubicBezTo>
                  <a:pt x="16" y="96"/>
                  <a:pt x="72" y="169"/>
                  <a:pt x="115" y="255"/>
                </a:cubicBezTo>
                <a:cubicBezTo>
                  <a:pt x="148" y="321"/>
                  <a:pt x="166" y="390"/>
                  <a:pt x="189" y="460"/>
                </a:cubicBezTo>
                <a:cubicBezTo>
                  <a:pt x="201" y="546"/>
                  <a:pt x="218" y="616"/>
                  <a:pt x="238" y="698"/>
                </a:cubicBezTo>
                <a:cubicBezTo>
                  <a:pt x="251" y="837"/>
                  <a:pt x="245" y="1076"/>
                  <a:pt x="329" y="1200"/>
                </a:cubicBezTo>
                <a:cubicBezTo>
                  <a:pt x="341" y="1238"/>
                  <a:pt x="350" y="1277"/>
                  <a:pt x="378" y="1307"/>
                </a:cubicBezTo>
                <a:cubicBezTo>
                  <a:pt x="391" y="1345"/>
                  <a:pt x="414" y="1380"/>
                  <a:pt x="436" y="1413"/>
                </a:cubicBezTo>
                <a:cubicBezTo>
                  <a:pt x="447" y="1429"/>
                  <a:pt x="468" y="1463"/>
                  <a:pt x="468" y="1463"/>
                </a:cubicBezTo>
                <a:cubicBezTo>
                  <a:pt x="491" y="1546"/>
                  <a:pt x="496" y="1633"/>
                  <a:pt x="510" y="1718"/>
                </a:cubicBezTo>
                <a:cubicBezTo>
                  <a:pt x="517" y="1764"/>
                  <a:pt x="544" y="1813"/>
                  <a:pt x="559" y="1857"/>
                </a:cubicBezTo>
                <a:cubicBezTo>
                  <a:pt x="573" y="1898"/>
                  <a:pt x="584" y="1938"/>
                  <a:pt x="592" y="1981"/>
                </a:cubicBezTo>
                <a:cubicBezTo>
                  <a:pt x="595" y="1997"/>
                  <a:pt x="600" y="2030"/>
                  <a:pt x="600" y="2030"/>
                </a:cubicBezTo>
              </a:path>
            </a:pathLst>
          </a:custGeom>
          <a:noFill/>
          <a:ln w="38100">
            <a:solidFill>
              <a:srgbClr val="CC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3213100" y="4110038"/>
            <a:ext cx="1879600" cy="1812925"/>
          </a:xfrm>
          <a:custGeom>
            <a:avLst/>
            <a:gdLst>
              <a:gd name="T0" fmla="*/ 1332 w 1332"/>
              <a:gd name="T1" fmla="*/ 0 h 1142"/>
              <a:gd name="T2" fmla="*/ 1216 w 1332"/>
              <a:gd name="T3" fmla="*/ 123 h 1142"/>
              <a:gd name="T4" fmla="*/ 1101 w 1332"/>
              <a:gd name="T5" fmla="*/ 205 h 1142"/>
              <a:gd name="T6" fmla="*/ 986 w 1332"/>
              <a:gd name="T7" fmla="*/ 304 h 1142"/>
              <a:gd name="T8" fmla="*/ 962 w 1332"/>
              <a:gd name="T9" fmla="*/ 328 h 1142"/>
              <a:gd name="T10" fmla="*/ 871 w 1332"/>
              <a:gd name="T11" fmla="*/ 493 h 1142"/>
              <a:gd name="T12" fmla="*/ 838 w 1332"/>
              <a:gd name="T13" fmla="*/ 550 h 1142"/>
              <a:gd name="T14" fmla="*/ 814 w 1332"/>
              <a:gd name="T15" fmla="*/ 559 h 1142"/>
              <a:gd name="T16" fmla="*/ 731 w 1332"/>
              <a:gd name="T17" fmla="*/ 600 h 1142"/>
              <a:gd name="T18" fmla="*/ 518 w 1332"/>
              <a:gd name="T19" fmla="*/ 723 h 1142"/>
              <a:gd name="T20" fmla="*/ 320 w 1332"/>
              <a:gd name="T21" fmla="*/ 871 h 1142"/>
              <a:gd name="T22" fmla="*/ 222 w 1332"/>
              <a:gd name="T23" fmla="*/ 953 h 1142"/>
              <a:gd name="T24" fmla="*/ 164 w 1332"/>
              <a:gd name="T25" fmla="*/ 1011 h 1142"/>
              <a:gd name="T26" fmla="*/ 123 w 1332"/>
              <a:gd name="T27" fmla="*/ 1035 h 1142"/>
              <a:gd name="T28" fmla="*/ 25 w 1332"/>
              <a:gd name="T29" fmla="*/ 1117 h 1142"/>
              <a:gd name="T30" fmla="*/ 0 w 1332"/>
              <a:gd name="T31" fmla="*/ 1142 h 11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32"/>
              <a:gd name="T49" fmla="*/ 0 h 1142"/>
              <a:gd name="T50" fmla="*/ 1332 w 1332"/>
              <a:gd name="T51" fmla="*/ 1142 h 11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32" h="1142">
                <a:moveTo>
                  <a:pt x="1332" y="0"/>
                </a:moveTo>
                <a:cubicBezTo>
                  <a:pt x="1296" y="35"/>
                  <a:pt x="1256" y="92"/>
                  <a:pt x="1216" y="123"/>
                </a:cubicBezTo>
                <a:cubicBezTo>
                  <a:pt x="1179" y="152"/>
                  <a:pt x="1140" y="178"/>
                  <a:pt x="1101" y="205"/>
                </a:cubicBezTo>
                <a:cubicBezTo>
                  <a:pt x="1035" y="251"/>
                  <a:pt x="1040" y="250"/>
                  <a:pt x="986" y="304"/>
                </a:cubicBezTo>
                <a:cubicBezTo>
                  <a:pt x="978" y="312"/>
                  <a:pt x="962" y="328"/>
                  <a:pt x="962" y="328"/>
                </a:cubicBezTo>
                <a:cubicBezTo>
                  <a:pt x="941" y="387"/>
                  <a:pt x="904" y="440"/>
                  <a:pt x="871" y="493"/>
                </a:cubicBezTo>
                <a:cubicBezTo>
                  <a:pt x="862" y="508"/>
                  <a:pt x="853" y="538"/>
                  <a:pt x="838" y="550"/>
                </a:cubicBezTo>
                <a:cubicBezTo>
                  <a:pt x="831" y="555"/>
                  <a:pt x="821" y="555"/>
                  <a:pt x="814" y="559"/>
                </a:cubicBezTo>
                <a:cubicBezTo>
                  <a:pt x="736" y="602"/>
                  <a:pt x="794" y="583"/>
                  <a:pt x="731" y="600"/>
                </a:cubicBezTo>
                <a:cubicBezTo>
                  <a:pt x="666" y="649"/>
                  <a:pt x="587" y="679"/>
                  <a:pt x="518" y="723"/>
                </a:cubicBezTo>
                <a:cubicBezTo>
                  <a:pt x="449" y="767"/>
                  <a:pt x="383" y="819"/>
                  <a:pt x="320" y="871"/>
                </a:cubicBezTo>
                <a:cubicBezTo>
                  <a:pt x="287" y="899"/>
                  <a:pt x="256" y="927"/>
                  <a:pt x="222" y="953"/>
                </a:cubicBezTo>
                <a:cubicBezTo>
                  <a:pt x="205" y="966"/>
                  <a:pt x="175" y="1005"/>
                  <a:pt x="164" y="1011"/>
                </a:cubicBezTo>
                <a:cubicBezTo>
                  <a:pt x="150" y="1019"/>
                  <a:pt x="135" y="1025"/>
                  <a:pt x="123" y="1035"/>
                </a:cubicBezTo>
                <a:cubicBezTo>
                  <a:pt x="87" y="1064"/>
                  <a:pt x="69" y="1102"/>
                  <a:pt x="25" y="1117"/>
                </a:cubicBezTo>
                <a:cubicBezTo>
                  <a:pt x="17" y="1125"/>
                  <a:pt x="8" y="1134"/>
                  <a:pt x="0" y="1142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2876550" y="3965575"/>
            <a:ext cx="2216150" cy="1917700"/>
          </a:xfrm>
          <a:custGeom>
            <a:avLst/>
            <a:gdLst>
              <a:gd name="T0" fmla="*/ 1570 w 1570"/>
              <a:gd name="T1" fmla="*/ 0 h 1208"/>
              <a:gd name="T2" fmla="*/ 1405 w 1570"/>
              <a:gd name="T3" fmla="*/ 82 h 1208"/>
              <a:gd name="T4" fmla="*/ 1331 w 1570"/>
              <a:gd name="T5" fmla="*/ 148 h 1208"/>
              <a:gd name="T6" fmla="*/ 1315 w 1570"/>
              <a:gd name="T7" fmla="*/ 181 h 1208"/>
              <a:gd name="T8" fmla="*/ 1265 w 1570"/>
              <a:gd name="T9" fmla="*/ 230 h 1208"/>
              <a:gd name="T10" fmla="*/ 1085 w 1570"/>
              <a:gd name="T11" fmla="*/ 428 h 1208"/>
              <a:gd name="T12" fmla="*/ 986 w 1570"/>
              <a:gd name="T13" fmla="*/ 477 h 1208"/>
              <a:gd name="T14" fmla="*/ 920 w 1570"/>
              <a:gd name="T15" fmla="*/ 502 h 1208"/>
              <a:gd name="T16" fmla="*/ 748 w 1570"/>
              <a:gd name="T17" fmla="*/ 600 h 1208"/>
              <a:gd name="T18" fmla="*/ 665 w 1570"/>
              <a:gd name="T19" fmla="*/ 650 h 1208"/>
              <a:gd name="T20" fmla="*/ 493 w 1570"/>
              <a:gd name="T21" fmla="*/ 814 h 1208"/>
              <a:gd name="T22" fmla="*/ 394 w 1570"/>
              <a:gd name="T23" fmla="*/ 871 h 1208"/>
              <a:gd name="T24" fmla="*/ 337 w 1570"/>
              <a:gd name="T25" fmla="*/ 921 h 1208"/>
              <a:gd name="T26" fmla="*/ 230 w 1570"/>
              <a:gd name="T27" fmla="*/ 995 h 1208"/>
              <a:gd name="T28" fmla="*/ 139 w 1570"/>
              <a:gd name="T29" fmla="*/ 1085 h 1208"/>
              <a:gd name="T30" fmla="*/ 0 w 1570"/>
              <a:gd name="T31" fmla="*/ 1208 h 12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0"/>
              <a:gd name="T49" fmla="*/ 0 h 1208"/>
              <a:gd name="T50" fmla="*/ 1570 w 1570"/>
              <a:gd name="T51" fmla="*/ 1208 h 12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0" h="1208">
                <a:moveTo>
                  <a:pt x="1570" y="0"/>
                </a:moveTo>
                <a:cubicBezTo>
                  <a:pt x="1504" y="14"/>
                  <a:pt x="1464" y="53"/>
                  <a:pt x="1405" y="82"/>
                </a:cubicBezTo>
                <a:cubicBezTo>
                  <a:pt x="1381" y="106"/>
                  <a:pt x="1355" y="125"/>
                  <a:pt x="1331" y="148"/>
                </a:cubicBezTo>
                <a:cubicBezTo>
                  <a:pt x="1326" y="159"/>
                  <a:pt x="1323" y="171"/>
                  <a:pt x="1315" y="181"/>
                </a:cubicBezTo>
                <a:cubicBezTo>
                  <a:pt x="1300" y="199"/>
                  <a:pt x="1278" y="210"/>
                  <a:pt x="1265" y="230"/>
                </a:cubicBezTo>
                <a:cubicBezTo>
                  <a:pt x="1218" y="303"/>
                  <a:pt x="1160" y="382"/>
                  <a:pt x="1085" y="428"/>
                </a:cubicBezTo>
                <a:cubicBezTo>
                  <a:pt x="1054" y="447"/>
                  <a:pt x="1020" y="464"/>
                  <a:pt x="986" y="477"/>
                </a:cubicBezTo>
                <a:cubicBezTo>
                  <a:pt x="964" y="485"/>
                  <a:pt x="940" y="490"/>
                  <a:pt x="920" y="502"/>
                </a:cubicBezTo>
                <a:cubicBezTo>
                  <a:pt x="863" y="535"/>
                  <a:pt x="803" y="564"/>
                  <a:pt x="748" y="600"/>
                </a:cubicBezTo>
                <a:cubicBezTo>
                  <a:pt x="718" y="620"/>
                  <a:pt x="699" y="638"/>
                  <a:pt x="665" y="650"/>
                </a:cubicBezTo>
                <a:cubicBezTo>
                  <a:pt x="610" y="705"/>
                  <a:pt x="556" y="769"/>
                  <a:pt x="493" y="814"/>
                </a:cubicBezTo>
                <a:cubicBezTo>
                  <a:pt x="392" y="886"/>
                  <a:pt x="462" y="832"/>
                  <a:pt x="394" y="871"/>
                </a:cubicBezTo>
                <a:cubicBezTo>
                  <a:pt x="344" y="900"/>
                  <a:pt x="395" y="876"/>
                  <a:pt x="337" y="921"/>
                </a:cubicBezTo>
                <a:cubicBezTo>
                  <a:pt x="303" y="948"/>
                  <a:pt x="265" y="969"/>
                  <a:pt x="230" y="995"/>
                </a:cubicBezTo>
                <a:cubicBezTo>
                  <a:pt x="196" y="1020"/>
                  <a:pt x="172" y="1059"/>
                  <a:pt x="139" y="1085"/>
                </a:cubicBezTo>
                <a:cubicBezTo>
                  <a:pt x="88" y="1126"/>
                  <a:pt x="46" y="1162"/>
                  <a:pt x="0" y="1208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2644775" y="3810000"/>
            <a:ext cx="2330450" cy="1982788"/>
          </a:xfrm>
          <a:custGeom>
            <a:avLst/>
            <a:gdLst>
              <a:gd name="T0" fmla="*/ 1652 w 1652"/>
              <a:gd name="T1" fmla="*/ 0 h 1249"/>
              <a:gd name="T2" fmla="*/ 1274 w 1652"/>
              <a:gd name="T3" fmla="*/ 213 h 1249"/>
              <a:gd name="T4" fmla="*/ 1225 w 1652"/>
              <a:gd name="T5" fmla="*/ 271 h 1249"/>
              <a:gd name="T6" fmla="*/ 1036 w 1652"/>
              <a:gd name="T7" fmla="*/ 435 h 1249"/>
              <a:gd name="T8" fmla="*/ 863 w 1652"/>
              <a:gd name="T9" fmla="*/ 591 h 1249"/>
              <a:gd name="T10" fmla="*/ 691 w 1652"/>
              <a:gd name="T11" fmla="*/ 756 h 1249"/>
              <a:gd name="T12" fmla="*/ 559 w 1652"/>
              <a:gd name="T13" fmla="*/ 813 h 1249"/>
              <a:gd name="T14" fmla="*/ 370 w 1652"/>
              <a:gd name="T15" fmla="*/ 961 h 1249"/>
              <a:gd name="T16" fmla="*/ 296 w 1652"/>
              <a:gd name="T17" fmla="*/ 1002 h 1249"/>
              <a:gd name="T18" fmla="*/ 132 w 1652"/>
              <a:gd name="T19" fmla="*/ 1084 h 1249"/>
              <a:gd name="T20" fmla="*/ 49 w 1652"/>
              <a:gd name="T21" fmla="*/ 1191 h 1249"/>
              <a:gd name="T22" fmla="*/ 17 w 1652"/>
              <a:gd name="T23" fmla="*/ 1232 h 1249"/>
              <a:gd name="T24" fmla="*/ 0 w 1652"/>
              <a:gd name="T25" fmla="*/ 1249 h 12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2"/>
              <a:gd name="T40" fmla="*/ 0 h 1249"/>
              <a:gd name="T41" fmla="*/ 1652 w 1652"/>
              <a:gd name="T42" fmla="*/ 1249 h 12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2" h="1249">
                <a:moveTo>
                  <a:pt x="1652" y="0"/>
                </a:moveTo>
                <a:cubicBezTo>
                  <a:pt x="1511" y="35"/>
                  <a:pt x="1390" y="129"/>
                  <a:pt x="1274" y="213"/>
                </a:cubicBezTo>
                <a:cubicBezTo>
                  <a:pt x="1252" y="229"/>
                  <a:pt x="1243" y="252"/>
                  <a:pt x="1225" y="271"/>
                </a:cubicBezTo>
                <a:cubicBezTo>
                  <a:pt x="1172" y="328"/>
                  <a:pt x="1107" y="400"/>
                  <a:pt x="1036" y="435"/>
                </a:cubicBezTo>
                <a:cubicBezTo>
                  <a:pt x="982" y="489"/>
                  <a:pt x="910" y="535"/>
                  <a:pt x="863" y="591"/>
                </a:cubicBezTo>
                <a:cubicBezTo>
                  <a:pt x="813" y="650"/>
                  <a:pt x="760" y="717"/>
                  <a:pt x="691" y="756"/>
                </a:cubicBezTo>
                <a:cubicBezTo>
                  <a:pt x="650" y="779"/>
                  <a:pt x="598" y="787"/>
                  <a:pt x="559" y="813"/>
                </a:cubicBezTo>
                <a:cubicBezTo>
                  <a:pt x="492" y="858"/>
                  <a:pt x="433" y="912"/>
                  <a:pt x="370" y="961"/>
                </a:cubicBezTo>
                <a:cubicBezTo>
                  <a:pt x="348" y="978"/>
                  <a:pt x="320" y="986"/>
                  <a:pt x="296" y="1002"/>
                </a:cubicBezTo>
                <a:cubicBezTo>
                  <a:pt x="243" y="1037"/>
                  <a:pt x="195" y="1069"/>
                  <a:pt x="132" y="1084"/>
                </a:cubicBezTo>
                <a:cubicBezTo>
                  <a:pt x="79" y="1120"/>
                  <a:pt x="79" y="1139"/>
                  <a:pt x="49" y="1191"/>
                </a:cubicBezTo>
                <a:cubicBezTo>
                  <a:pt x="40" y="1206"/>
                  <a:pt x="28" y="1218"/>
                  <a:pt x="17" y="1232"/>
                </a:cubicBezTo>
                <a:cubicBezTo>
                  <a:pt x="12" y="1238"/>
                  <a:pt x="0" y="1249"/>
                  <a:pt x="0" y="1249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2732088" y="3248025"/>
            <a:ext cx="1012825" cy="2700338"/>
          </a:xfrm>
          <a:custGeom>
            <a:avLst/>
            <a:gdLst>
              <a:gd name="T0" fmla="*/ 637 w 718"/>
              <a:gd name="T1" fmla="*/ 1701 h 1701"/>
              <a:gd name="T2" fmla="*/ 407 w 718"/>
              <a:gd name="T3" fmla="*/ 1315 h 1701"/>
              <a:gd name="T4" fmla="*/ 366 w 718"/>
              <a:gd name="T5" fmla="*/ 1249 h 1701"/>
              <a:gd name="T6" fmla="*/ 357 w 718"/>
              <a:gd name="T7" fmla="*/ 1225 h 1701"/>
              <a:gd name="T8" fmla="*/ 209 w 718"/>
              <a:gd name="T9" fmla="*/ 1019 h 1701"/>
              <a:gd name="T10" fmla="*/ 135 w 718"/>
              <a:gd name="T11" fmla="*/ 830 h 1701"/>
              <a:gd name="T12" fmla="*/ 4 w 718"/>
              <a:gd name="T13" fmla="*/ 543 h 1701"/>
              <a:gd name="T14" fmla="*/ 135 w 718"/>
              <a:gd name="T15" fmla="*/ 608 h 1701"/>
              <a:gd name="T16" fmla="*/ 324 w 718"/>
              <a:gd name="T17" fmla="*/ 674 h 1701"/>
              <a:gd name="T18" fmla="*/ 407 w 718"/>
              <a:gd name="T19" fmla="*/ 781 h 1701"/>
              <a:gd name="T20" fmla="*/ 415 w 718"/>
              <a:gd name="T21" fmla="*/ 452 h 1701"/>
              <a:gd name="T22" fmla="*/ 382 w 718"/>
              <a:gd name="T23" fmla="*/ 337 h 1701"/>
              <a:gd name="T24" fmla="*/ 366 w 718"/>
              <a:gd name="T25" fmla="*/ 288 h 1701"/>
              <a:gd name="T26" fmla="*/ 588 w 718"/>
              <a:gd name="T27" fmla="*/ 510 h 1701"/>
              <a:gd name="T28" fmla="*/ 661 w 718"/>
              <a:gd name="T29" fmla="*/ 600 h 1701"/>
              <a:gd name="T30" fmla="*/ 678 w 718"/>
              <a:gd name="T31" fmla="*/ 387 h 1701"/>
              <a:gd name="T32" fmla="*/ 629 w 718"/>
              <a:gd name="T33" fmla="*/ 140 h 1701"/>
              <a:gd name="T34" fmla="*/ 629 w 718"/>
              <a:gd name="T35" fmla="*/ 0 h 17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18"/>
              <a:gd name="T55" fmla="*/ 0 h 1701"/>
              <a:gd name="T56" fmla="*/ 718 w 718"/>
              <a:gd name="T57" fmla="*/ 1701 h 17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18" h="1701">
                <a:moveTo>
                  <a:pt x="637" y="1701"/>
                </a:moveTo>
                <a:cubicBezTo>
                  <a:pt x="568" y="1565"/>
                  <a:pt x="492" y="1439"/>
                  <a:pt x="407" y="1315"/>
                </a:cubicBezTo>
                <a:cubicBezTo>
                  <a:pt x="392" y="1294"/>
                  <a:pt x="375" y="1273"/>
                  <a:pt x="366" y="1249"/>
                </a:cubicBezTo>
                <a:cubicBezTo>
                  <a:pt x="363" y="1241"/>
                  <a:pt x="362" y="1232"/>
                  <a:pt x="357" y="1225"/>
                </a:cubicBezTo>
                <a:cubicBezTo>
                  <a:pt x="311" y="1157"/>
                  <a:pt x="251" y="1091"/>
                  <a:pt x="209" y="1019"/>
                </a:cubicBezTo>
                <a:cubicBezTo>
                  <a:pt x="174" y="958"/>
                  <a:pt x="162" y="894"/>
                  <a:pt x="135" y="830"/>
                </a:cubicBezTo>
                <a:cubicBezTo>
                  <a:pt x="120" y="720"/>
                  <a:pt x="65" y="635"/>
                  <a:pt x="4" y="543"/>
                </a:cubicBezTo>
                <a:cubicBezTo>
                  <a:pt x="0" y="537"/>
                  <a:pt x="120" y="604"/>
                  <a:pt x="135" y="608"/>
                </a:cubicBezTo>
                <a:cubicBezTo>
                  <a:pt x="196" y="625"/>
                  <a:pt x="269" y="638"/>
                  <a:pt x="324" y="674"/>
                </a:cubicBezTo>
                <a:cubicBezTo>
                  <a:pt x="346" y="716"/>
                  <a:pt x="367" y="755"/>
                  <a:pt x="407" y="781"/>
                </a:cubicBezTo>
                <a:cubicBezTo>
                  <a:pt x="436" y="662"/>
                  <a:pt x="424" y="610"/>
                  <a:pt x="415" y="452"/>
                </a:cubicBezTo>
                <a:cubicBezTo>
                  <a:pt x="413" y="412"/>
                  <a:pt x="395" y="374"/>
                  <a:pt x="382" y="337"/>
                </a:cubicBezTo>
                <a:cubicBezTo>
                  <a:pt x="376" y="321"/>
                  <a:pt x="354" y="276"/>
                  <a:pt x="366" y="288"/>
                </a:cubicBezTo>
                <a:cubicBezTo>
                  <a:pt x="438" y="360"/>
                  <a:pt x="503" y="452"/>
                  <a:pt x="588" y="510"/>
                </a:cubicBezTo>
                <a:cubicBezTo>
                  <a:pt x="609" y="542"/>
                  <a:pt x="634" y="573"/>
                  <a:pt x="661" y="600"/>
                </a:cubicBezTo>
                <a:cubicBezTo>
                  <a:pt x="718" y="547"/>
                  <a:pt x="683" y="457"/>
                  <a:pt x="678" y="387"/>
                </a:cubicBezTo>
                <a:cubicBezTo>
                  <a:pt x="672" y="304"/>
                  <a:pt x="645" y="221"/>
                  <a:pt x="629" y="140"/>
                </a:cubicBezTo>
                <a:cubicBezTo>
                  <a:pt x="620" y="94"/>
                  <a:pt x="629" y="47"/>
                  <a:pt x="629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2376488" y="3287713"/>
            <a:ext cx="1509712" cy="2765425"/>
          </a:xfrm>
          <a:custGeom>
            <a:avLst/>
            <a:gdLst>
              <a:gd name="T0" fmla="*/ 650 w 1070"/>
              <a:gd name="T1" fmla="*/ 1742 h 1742"/>
              <a:gd name="T2" fmla="*/ 527 w 1070"/>
              <a:gd name="T3" fmla="*/ 1479 h 1742"/>
              <a:gd name="T4" fmla="*/ 486 w 1070"/>
              <a:gd name="T5" fmla="*/ 1249 h 1742"/>
              <a:gd name="T6" fmla="*/ 461 w 1070"/>
              <a:gd name="T7" fmla="*/ 1200 h 1742"/>
              <a:gd name="T8" fmla="*/ 387 w 1070"/>
              <a:gd name="T9" fmla="*/ 1035 h 1742"/>
              <a:gd name="T10" fmla="*/ 355 w 1070"/>
              <a:gd name="T11" fmla="*/ 953 h 1742"/>
              <a:gd name="T12" fmla="*/ 305 w 1070"/>
              <a:gd name="T13" fmla="*/ 863 h 1742"/>
              <a:gd name="T14" fmla="*/ 264 w 1070"/>
              <a:gd name="T15" fmla="*/ 805 h 1742"/>
              <a:gd name="T16" fmla="*/ 231 w 1070"/>
              <a:gd name="T17" fmla="*/ 756 h 1742"/>
              <a:gd name="T18" fmla="*/ 149 w 1070"/>
              <a:gd name="T19" fmla="*/ 625 h 1742"/>
              <a:gd name="T20" fmla="*/ 124 w 1070"/>
              <a:gd name="T21" fmla="*/ 592 h 1742"/>
              <a:gd name="T22" fmla="*/ 91 w 1070"/>
              <a:gd name="T23" fmla="*/ 542 h 1742"/>
              <a:gd name="T24" fmla="*/ 67 w 1070"/>
              <a:gd name="T25" fmla="*/ 501 h 1742"/>
              <a:gd name="T26" fmla="*/ 50 w 1070"/>
              <a:gd name="T27" fmla="*/ 444 h 1742"/>
              <a:gd name="T28" fmla="*/ 18 w 1070"/>
              <a:gd name="T29" fmla="*/ 378 h 1742"/>
              <a:gd name="T30" fmla="*/ 9 w 1070"/>
              <a:gd name="T31" fmla="*/ 353 h 1742"/>
              <a:gd name="T32" fmla="*/ 149 w 1070"/>
              <a:gd name="T33" fmla="*/ 362 h 1742"/>
              <a:gd name="T34" fmla="*/ 461 w 1070"/>
              <a:gd name="T35" fmla="*/ 411 h 1742"/>
              <a:gd name="T36" fmla="*/ 601 w 1070"/>
              <a:gd name="T37" fmla="*/ 600 h 1742"/>
              <a:gd name="T38" fmla="*/ 675 w 1070"/>
              <a:gd name="T39" fmla="*/ 699 h 1742"/>
              <a:gd name="T40" fmla="*/ 667 w 1070"/>
              <a:gd name="T41" fmla="*/ 255 h 1742"/>
              <a:gd name="T42" fmla="*/ 650 w 1070"/>
              <a:gd name="T43" fmla="*/ 41 h 1742"/>
              <a:gd name="T44" fmla="*/ 642 w 1070"/>
              <a:gd name="T45" fmla="*/ 8 h 1742"/>
              <a:gd name="T46" fmla="*/ 667 w 1070"/>
              <a:gd name="T47" fmla="*/ 16 h 1742"/>
              <a:gd name="T48" fmla="*/ 749 w 1070"/>
              <a:gd name="T49" fmla="*/ 74 h 1742"/>
              <a:gd name="T50" fmla="*/ 897 w 1070"/>
              <a:gd name="T51" fmla="*/ 164 h 1742"/>
              <a:gd name="T52" fmla="*/ 1004 w 1070"/>
              <a:gd name="T53" fmla="*/ 140 h 1742"/>
              <a:gd name="T54" fmla="*/ 1037 w 1070"/>
              <a:gd name="T55" fmla="*/ 90 h 1742"/>
              <a:gd name="T56" fmla="*/ 1070 w 1070"/>
              <a:gd name="T57" fmla="*/ 0 h 17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0"/>
              <a:gd name="T88" fmla="*/ 0 h 1742"/>
              <a:gd name="T89" fmla="*/ 1070 w 1070"/>
              <a:gd name="T90" fmla="*/ 1742 h 17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0" h="1742">
                <a:moveTo>
                  <a:pt x="650" y="1742"/>
                </a:moveTo>
                <a:cubicBezTo>
                  <a:pt x="620" y="1651"/>
                  <a:pt x="577" y="1561"/>
                  <a:pt x="527" y="1479"/>
                </a:cubicBezTo>
                <a:cubicBezTo>
                  <a:pt x="510" y="1403"/>
                  <a:pt x="505" y="1325"/>
                  <a:pt x="486" y="1249"/>
                </a:cubicBezTo>
                <a:cubicBezTo>
                  <a:pt x="482" y="1231"/>
                  <a:pt x="468" y="1217"/>
                  <a:pt x="461" y="1200"/>
                </a:cubicBezTo>
                <a:cubicBezTo>
                  <a:pt x="436" y="1143"/>
                  <a:pt x="418" y="1088"/>
                  <a:pt x="387" y="1035"/>
                </a:cubicBezTo>
                <a:cubicBezTo>
                  <a:pt x="353" y="976"/>
                  <a:pt x="390" y="1031"/>
                  <a:pt x="355" y="953"/>
                </a:cubicBezTo>
                <a:cubicBezTo>
                  <a:pt x="341" y="922"/>
                  <a:pt x="320" y="894"/>
                  <a:pt x="305" y="863"/>
                </a:cubicBezTo>
                <a:cubicBezTo>
                  <a:pt x="294" y="842"/>
                  <a:pt x="264" y="805"/>
                  <a:pt x="264" y="805"/>
                </a:cubicBezTo>
                <a:cubicBezTo>
                  <a:pt x="249" y="759"/>
                  <a:pt x="267" y="802"/>
                  <a:pt x="231" y="756"/>
                </a:cubicBezTo>
                <a:cubicBezTo>
                  <a:pt x="199" y="715"/>
                  <a:pt x="176" y="668"/>
                  <a:pt x="149" y="625"/>
                </a:cubicBezTo>
                <a:cubicBezTo>
                  <a:pt x="142" y="613"/>
                  <a:pt x="132" y="603"/>
                  <a:pt x="124" y="592"/>
                </a:cubicBezTo>
                <a:cubicBezTo>
                  <a:pt x="113" y="576"/>
                  <a:pt x="91" y="542"/>
                  <a:pt x="91" y="542"/>
                </a:cubicBezTo>
                <a:cubicBezTo>
                  <a:pt x="54" y="432"/>
                  <a:pt x="113" y="597"/>
                  <a:pt x="67" y="501"/>
                </a:cubicBezTo>
                <a:cubicBezTo>
                  <a:pt x="58" y="483"/>
                  <a:pt x="58" y="462"/>
                  <a:pt x="50" y="444"/>
                </a:cubicBezTo>
                <a:cubicBezTo>
                  <a:pt x="40" y="422"/>
                  <a:pt x="29" y="400"/>
                  <a:pt x="18" y="378"/>
                </a:cubicBezTo>
                <a:cubicBezTo>
                  <a:pt x="14" y="370"/>
                  <a:pt x="0" y="354"/>
                  <a:pt x="9" y="353"/>
                </a:cubicBezTo>
                <a:cubicBezTo>
                  <a:pt x="55" y="347"/>
                  <a:pt x="102" y="359"/>
                  <a:pt x="149" y="362"/>
                </a:cubicBezTo>
                <a:cubicBezTo>
                  <a:pt x="440" y="405"/>
                  <a:pt x="337" y="380"/>
                  <a:pt x="461" y="411"/>
                </a:cubicBezTo>
                <a:cubicBezTo>
                  <a:pt x="505" y="476"/>
                  <a:pt x="553" y="538"/>
                  <a:pt x="601" y="600"/>
                </a:cubicBezTo>
                <a:cubicBezTo>
                  <a:pt x="627" y="634"/>
                  <a:pt x="646" y="668"/>
                  <a:pt x="675" y="699"/>
                </a:cubicBezTo>
                <a:cubicBezTo>
                  <a:pt x="672" y="551"/>
                  <a:pt x="672" y="403"/>
                  <a:pt x="667" y="255"/>
                </a:cubicBezTo>
                <a:cubicBezTo>
                  <a:pt x="665" y="183"/>
                  <a:pt x="655" y="112"/>
                  <a:pt x="650" y="41"/>
                </a:cubicBezTo>
                <a:cubicBezTo>
                  <a:pt x="649" y="30"/>
                  <a:pt x="636" y="17"/>
                  <a:pt x="642" y="8"/>
                </a:cubicBezTo>
                <a:cubicBezTo>
                  <a:pt x="647" y="1"/>
                  <a:pt x="659" y="13"/>
                  <a:pt x="667" y="16"/>
                </a:cubicBezTo>
                <a:cubicBezTo>
                  <a:pt x="691" y="41"/>
                  <a:pt x="722" y="53"/>
                  <a:pt x="749" y="74"/>
                </a:cubicBezTo>
                <a:cubicBezTo>
                  <a:pt x="796" y="111"/>
                  <a:pt x="839" y="145"/>
                  <a:pt x="897" y="164"/>
                </a:cubicBezTo>
                <a:cubicBezTo>
                  <a:pt x="944" y="196"/>
                  <a:pt x="964" y="169"/>
                  <a:pt x="1004" y="140"/>
                </a:cubicBezTo>
                <a:cubicBezTo>
                  <a:pt x="1015" y="123"/>
                  <a:pt x="1028" y="108"/>
                  <a:pt x="1037" y="90"/>
                </a:cubicBezTo>
                <a:cubicBezTo>
                  <a:pt x="1053" y="61"/>
                  <a:pt x="1054" y="29"/>
                  <a:pt x="107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2052638" y="3392488"/>
            <a:ext cx="1182687" cy="2647950"/>
          </a:xfrm>
          <a:custGeom>
            <a:avLst/>
            <a:gdLst>
              <a:gd name="T0" fmla="*/ 707 w 838"/>
              <a:gd name="T1" fmla="*/ 1668 h 1668"/>
              <a:gd name="T2" fmla="*/ 608 w 838"/>
              <a:gd name="T3" fmla="*/ 1487 h 1668"/>
              <a:gd name="T4" fmla="*/ 526 w 838"/>
              <a:gd name="T5" fmla="*/ 1224 h 1668"/>
              <a:gd name="T6" fmla="*/ 468 w 838"/>
              <a:gd name="T7" fmla="*/ 1126 h 1668"/>
              <a:gd name="T8" fmla="*/ 436 w 838"/>
              <a:gd name="T9" fmla="*/ 1076 h 1668"/>
              <a:gd name="T10" fmla="*/ 386 w 838"/>
              <a:gd name="T11" fmla="*/ 928 h 1668"/>
              <a:gd name="T12" fmla="*/ 345 w 838"/>
              <a:gd name="T13" fmla="*/ 822 h 1668"/>
              <a:gd name="T14" fmla="*/ 304 w 838"/>
              <a:gd name="T15" fmla="*/ 731 h 1668"/>
              <a:gd name="T16" fmla="*/ 205 w 838"/>
              <a:gd name="T17" fmla="*/ 559 h 1668"/>
              <a:gd name="T18" fmla="*/ 115 w 838"/>
              <a:gd name="T19" fmla="*/ 427 h 1668"/>
              <a:gd name="T20" fmla="*/ 82 w 838"/>
              <a:gd name="T21" fmla="*/ 370 h 1668"/>
              <a:gd name="T22" fmla="*/ 57 w 838"/>
              <a:gd name="T23" fmla="*/ 312 h 1668"/>
              <a:gd name="T24" fmla="*/ 0 w 838"/>
              <a:gd name="T25" fmla="*/ 123 h 1668"/>
              <a:gd name="T26" fmla="*/ 592 w 838"/>
              <a:gd name="T27" fmla="*/ 197 h 1668"/>
              <a:gd name="T28" fmla="*/ 838 w 838"/>
              <a:gd name="T29" fmla="*/ 246 h 1668"/>
              <a:gd name="T30" fmla="*/ 830 w 838"/>
              <a:gd name="T31" fmla="*/ 123 h 1668"/>
              <a:gd name="T32" fmla="*/ 814 w 838"/>
              <a:gd name="T33" fmla="*/ 74 h 1668"/>
              <a:gd name="T34" fmla="*/ 822 w 838"/>
              <a:gd name="T35" fmla="*/ 24 h 1668"/>
              <a:gd name="T36" fmla="*/ 830 w 838"/>
              <a:gd name="T37" fmla="*/ 0 h 16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8"/>
              <a:gd name="T58" fmla="*/ 0 h 1668"/>
              <a:gd name="T59" fmla="*/ 838 w 838"/>
              <a:gd name="T60" fmla="*/ 1668 h 16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8" h="1668">
                <a:moveTo>
                  <a:pt x="707" y="1668"/>
                </a:moveTo>
                <a:cubicBezTo>
                  <a:pt x="632" y="1519"/>
                  <a:pt x="668" y="1578"/>
                  <a:pt x="608" y="1487"/>
                </a:cubicBezTo>
                <a:cubicBezTo>
                  <a:pt x="581" y="1399"/>
                  <a:pt x="553" y="1312"/>
                  <a:pt x="526" y="1224"/>
                </a:cubicBezTo>
                <a:cubicBezTo>
                  <a:pt x="515" y="1188"/>
                  <a:pt x="487" y="1159"/>
                  <a:pt x="468" y="1126"/>
                </a:cubicBezTo>
                <a:cubicBezTo>
                  <a:pt x="458" y="1109"/>
                  <a:pt x="436" y="1076"/>
                  <a:pt x="436" y="1076"/>
                </a:cubicBezTo>
                <a:cubicBezTo>
                  <a:pt x="425" y="1025"/>
                  <a:pt x="410" y="974"/>
                  <a:pt x="386" y="928"/>
                </a:cubicBezTo>
                <a:cubicBezTo>
                  <a:pt x="377" y="890"/>
                  <a:pt x="363" y="857"/>
                  <a:pt x="345" y="822"/>
                </a:cubicBezTo>
                <a:cubicBezTo>
                  <a:pt x="336" y="786"/>
                  <a:pt x="318" y="764"/>
                  <a:pt x="304" y="731"/>
                </a:cubicBezTo>
                <a:cubicBezTo>
                  <a:pt x="281" y="677"/>
                  <a:pt x="249" y="600"/>
                  <a:pt x="205" y="559"/>
                </a:cubicBezTo>
                <a:cubicBezTo>
                  <a:pt x="187" y="503"/>
                  <a:pt x="141" y="481"/>
                  <a:pt x="115" y="427"/>
                </a:cubicBezTo>
                <a:cubicBezTo>
                  <a:pt x="95" y="385"/>
                  <a:pt x="106" y="404"/>
                  <a:pt x="82" y="370"/>
                </a:cubicBezTo>
                <a:cubicBezTo>
                  <a:pt x="59" y="276"/>
                  <a:pt x="91" y="392"/>
                  <a:pt x="57" y="312"/>
                </a:cubicBezTo>
                <a:cubicBezTo>
                  <a:pt x="32" y="253"/>
                  <a:pt x="15" y="186"/>
                  <a:pt x="0" y="123"/>
                </a:cubicBezTo>
                <a:cubicBezTo>
                  <a:pt x="277" y="104"/>
                  <a:pt x="74" y="109"/>
                  <a:pt x="592" y="197"/>
                </a:cubicBezTo>
                <a:cubicBezTo>
                  <a:pt x="810" y="234"/>
                  <a:pt x="725" y="209"/>
                  <a:pt x="838" y="246"/>
                </a:cubicBezTo>
                <a:cubicBezTo>
                  <a:pt x="835" y="205"/>
                  <a:pt x="836" y="164"/>
                  <a:pt x="830" y="123"/>
                </a:cubicBezTo>
                <a:cubicBezTo>
                  <a:pt x="828" y="106"/>
                  <a:pt x="814" y="74"/>
                  <a:pt x="814" y="74"/>
                </a:cubicBezTo>
                <a:cubicBezTo>
                  <a:pt x="817" y="57"/>
                  <a:pt x="818" y="40"/>
                  <a:pt x="822" y="24"/>
                </a:cubicBezTo>
                <a:cubicBezTo>
                  <a:pt x="824" y="16"/>
                  <a:pt x="830" y="0"/>
                  <a:pt x="83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sz="180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02338" y="1874838"/>
            <a:ext cx="2614612" cy="3652837"/>
            <a:chOff x="4258" y="1275"/>
            <a:chExt cx="1852" cy="2301"/>
          </a:xfrm>
        </p:grpSpPr>
        <p:sp>
          <p:nvSpPr>
            <p:cNvPr id="1136" name="Text Box 23"/>
            <p:cNvSpPr txBox="1">
              <a:spLocks noChangeArrowheads="1"/>
            </p:cNvSpPr>
            <p:nvPr/>
          </p:nvSpPr>
          <p:spPr bwMode="auto">
            <a:xfrm>
              <a:off x="4258" y="1275"/>
              <a:ext cx="1852" cy="2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US" sz="2400" b="1">
                  <a:solidFill>
                    <a:schemeClr val="accent1"/>
                  </a:solidFill>
                </a:rPr>
                <a:t>now flame the loop</a:t>
              </a:r>
            </a:p>
          </p:txBody>
        </p:sp>
        <p:graphicFrame>
          <p:nvGraphicFramePr>
            <p:cNvPr id="1028" name="Object 24"/>
            <p:cNvGraphicFramePr>
              <a:graphicFrameLocks noChangeAspect="1"/>
            </p:cNvGraphicFramePr>
            <p:nvPr/>
          </p:nvGraphicFramePr>
          <p:xfrm>
            <a:off x="4367" y="1584"/>
            <a:ext cx="1560" cy="1992"/>
          </p:xfrm>
          <a:graphic>
            <a:graphicData uri="http://schemas.openxmlformats.org/presentationml/2006/ole">
              <p:oleObj spid="_x0000_s159748" name="Clip" r:id="rId4" imgW="2476440" imgH="3161880" progId="">
                <p:embed/>
              </p:oleObj>
            </a:graphicData>
          </a:graphic>
        </p:graphicFrame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02338" y="1874838"/>
            <a:ext cx="2614612" cy="3652837"/>
            <a:chOff x="4258" y="1275"/>
            <a:chExt cx="1852" cy="2301"/>
          </a:xfrm>
        </p:grpSpPr>
        <p:sp>
          <p:nvSpPr>
            <p:cNvPr id="1135" name="Text Box 26"/>
            <p:cNvSpPr txBox="1">
              <a:spLocks noChangeArrowheads="1"/>
            </p:cNvSpPr>
            <p:nvPr/>
          </p:nvSpPr>
          <p:spPr bwMode="auto">
            <a:xfrm>
              <a:off x="4258" y="1275"/>
              <a:ext cx="1852" cy="2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US" sz="2400" b="1">
                  <a:solidFill>
                    <a:schemeClr val="accent1"/>
                  </a:solidFill>
                </a:rPr>
                <a:t>now flame the loop</a:t>
              </a:r>
            </a:p>
          </p:txBody>
        </p:sp>
        <p:graphicFrame>
          <p:nvGraphicFramePr>
            <p:cNvPr id="1027" name="Object 27"/>
            <p:cNvGraphicFramePr>
              <a:graphicFrameLocks noChangeAspect="1"/>
            </p:cNvGraphicFramePr>
            <p:nvPr/>
          </p:nvGraphicFramePr>
          <p:xfrm>
            <a:off x="4367" y="1584"/>
            <a:ext cx="1560" cy="1992"/>
          </p:xfrm>
          <a:graphic>
            <a:graphicData uri="http://schemas.openxmlformats.org/presentationml/2006/ole">
              <p:oleObj spid="_x0000_s159747" name="Clip" r:id="rId5" imgW="2476440" imgH="3161880" progId="">
                <p:embed/>
              </p:oleObj>
            </a:graphicData>
          </a:graphic>
        </p:graphicFrame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002338" y="1874838"/>
            <a:ext cx="2614612" cy="3652837"/>
            <a:chOff x="4258" y="1275"/>
            <a:chExt cx="1852" cy="2301"/>
          </a:xfrm>
        </p:grpSpPr>
        <p:sp>
          <p:nvSpPr>
            <p:cNvPr id="1134" name="Text Box 29"/>
            <p:cNvSpPr txBox="1">
              <a:spLocks noChangeArrowheads="1"/>
            </p:cNvSpPr>
            <p:nvPr/>
          </p:nvSpPr>
          <p:spPr bwMode="auto">
            <a:xfrm>
              <a:off x="4258" y="1275"/>
              <a:ext cx="1852" cy="2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90000"/>
                </a:lnSpc>
              </a:pPr>
              <a:r>
                <a:rPr lang="en-US" sz="2400" b="1">
                  <a:solidFill>
                    <a:schemeClr val="accent1"/>
                  </a:solidFill>
                </a:rPr>
                <a:t>now flame the loop</a:t>
              </a:r>
            </a:p>
          </p:txBody>
        </p:sp>
        <p:graphicFrame>
          <p:nvGraphicFramePr>
            <p:cNvPr id="1026" name="Object 30"/>
            <p:cNvGraphicFramePr>
              <a:graphicFrameLocks noChangeAspect="1"/>
            </p:cNvGraphicFramePr>
            <p:nvPr/>
          </p:nvGraphicFramePr>
          <p:xfrm>
            <a:off x="4367" y="1584"/>
            <a:ext cx="1560" cy="1992"/>
          </p:xfrm>
          <a:graphic>
            <a:graphicData uri="http://schemas.openxmlformats.org/presentationml/2006/ole">
              <p:oleObj spid="_x0000_s159746" name="Clip" r:id="rId6" imgW="2476440" imgH="3161880" progId="">
                <p:embed/>
              </p:oleObj>
            </a:graphicData>
          </a:graphic>
        </p:graphicFrame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17575" y="1411288"/>
            <a:ext cx="4452938" cy="5010150"/>
            <a:chOff x="754" y="993"/>
            <a:chExt cx="3156" cy="3156"/>
          </a:xfrm>
        </p:grpSpPr>
        <p:sp>
          <p:nvSpPr>
            <p:cNvPr id="1052" name="Oval 32"/>
            <p:cNvSpPr>
              <a:spLocks noChangeArrowheads="1"/>
            </p:cNvSpPr>
            <p:nvPr/>
          </p:nvSpPr>
          <p:spPr bwMode="auto">
            <a:xfrm>
              <a:off x="754" y="993"/>
              <a:ext cx="3156" cy="3156"/>
            </a:xfrm>
            <a:prstGeom prst="ellipse">
              <a:avLst/>
            </a:prstGeom>
            <a:solidFill>
              <a:srgbClr val="FFA27C"/>
            </a:solidFill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3" name="Freeform 33"/>
            <p:cNvSpPr>
              <a:spLocks/>
            </p:cNvSpPr>
            <p:nvPr/>
          </p:nvSpPr>
          <p:spPr bwMode="auto">
            <a:xfrm>
              <a:off x="910" y="1174"/>
              <a:ext cx="855" cy="1125"/>
            </a:xfrm>
            <a:custGeom>
              <a:avLst/>
              <a:gdLst>
                <a:gd name="T0" fmla="*/ 0 w 855"/>
                <a:gd name="T1" fmla="*/ 1125 h 1125"/>
                <a:gd name="T2" fmla="*/ 58 w 855"/>
                <a:gd name="T3" fmla="*/ 1051 h 1125"/>
                <a:gd name="T4" fmla="*/ 107 w 855"/>
                <a:gd name="T5" fmla="*/ 1002 h 1125"/>
                <a:gd name="T6" fmla="*/ 206 w 855"/>
                <a:gd name="T7" fmla="*/ 895 h 1125"/>
                <a:gd name="T8" fmla="*/ 296 w 855"/>
                <a:gd name="T9" fmla="*/ 797 h 1125"/>
                <a:gd name="T10" fmla="*/ 354 w 855"/>
                <a:gd name="T11" fmla="*/ 739 h 1125"/>
                <a:gd name="T12" fmla="*/ 452 w 855"/>
                <a:gd name="T13" fmla="*/ 608 h 1125"/>
                <a:gd name="T14" fmla="*/ 534 w 855"/>
                <a:gd name="T15" fmla="*/ 534 h 1125"/>
                <a:gd name="T16" fmla="*/ 707 w 855"/>
                <a:gd name="T17" fmla="*/ 271 h 1125"/>
                <a:gd name="T18" fmla="*/ 748 w 855"/>
                <a:gd name="T19" fmla="*/ 139 h 1125"/>
                <a:gd name="T20" fmla="*/ 855 w 855"/>
                <a:gd name="T21" fmla="*/ 0 h 1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1125"/>
                <a:gd name="T35" fmla="*/ 855 w 855"/>
                <a:gd name="T36" fmla="*/ 1125 h 1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1125">
                  <a:moveTo>
                    <a:pt x="0" y="1125"/>
                  </a:moveTo>
                  <a:cubicBezTo>
                    <a:pt x="18" y="1100"/>
                    <a:pt x="38" y="1074"/>
                    <a:pt x="58" y="1051"/>
                  </a:cubicBezTo>
                  <a:cubicBezTo>
                    <a:pt x="73" y="1034"/>
                    <a:pt x="107" y="1002"/>
                    <a:pt x="107" y="1002"/>
                  </a:cubicBezTo>
                  <a:cubicBezTo>
                    <a:pt x="131" y="953"/>
                    <a:pt x="167" y="929"/>
                    <a:pt x="206" y="895"/>
                  </a:cubicBezTo>
                  <a:cubicBezTo>
                    <a:pt x="239" y="867"/>
                    <a:pt x="266" y="827"/>
                    <a:pt x="296" y="797"/>
                  </a:cubicBezTo>
                  <a:cubicBezTo>
                    <a:pt x="314" y="779"/>
                    <a:pt x="340" y="761"/>
                    <a:pt x="354" y="739"/>
                  </a:cubicBezTo>
                  <a:cubicBezTo>
                    <a:pt x="383" y="693"/>
                    <a:pt x="418" y="650"/>
                    <a:pt x="452" y="608"/>
                  </a:cubicBezTo>
                  <a:cubicBezTo>
                    <a:pt x="476" y="578"/>
                    <a:pt x="511" y="569"/>
                    <a:pt x="534" y="534"/>
                  </a:cubicBezTo>
                  <a:cubicBezTo>
                    <a:pt x="592" y="446"/>
                    <a:pt x="639" y="352"/>
                    <a:pt x="707" y="271"/>
                  </a:cubicBezTo>
                  <a:cubicBezTo>
                    <a:pt x="721" y="227"/>
                    <a:pt x="729" y="181"/>
                    <a:pt x="748" y="139"/>
                  </a:cubicBezTo>
                  <a:cubicBezTo>
                    <a:pt x="771" y="88"/>
                    <a:pt x="830" y="50"/>
                    <a:pt x="855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4" name="Freeform 34"/>
            <p:cNvSpPr>
              <a:spLocks/>
            </p:cNvSpPr>
            <p:nvPr/>
          </p:nvSpPr>
          <p:spPr bwMode="auto">
            <a:xfrm>
              <a:off x="976" y="1223"/>
              <a:ext cx="1044" cy="1306"/>
            </a:xfrm>
            <a:custGeom>
              <a:avLst/>
              <a:gdLst>
                <a:gd name="T0" fmla="*/ 0 w 1044"/>
                <a:gd name="T1" fmla="*/ 1306 h 1306"/>
                <a:gd name="T2" fmla="*/ 156 w 1044"/>
                <a:gd name="T3" fmla="*/ 1183 h 1306"/>
                <a:gd name="T4" fmla="*/ 238 w 1044"/>
                <a:gd name="T5" fmla="*/ 1126 h 1306"/>
                <a:gd name="T6" fmla="*/ 345 w 1044"/>
                <a:gd name="T7" fmla="*/ 978 h 1306"/>
                <a:gd name="T8" fmla="*/ 510 w 1044"/>
                <a:gd name="T9" fmla="*/ 781 h 1306"/>
                <a:gd name="T10" fmla="*/ 649 w 1044"/>
                <a:gd name="T11" fmla="*/ 608 h 1306"/>
                <a:gd name="T12" fmla="*/ 707 w 1044"/>
                <a:gd name="T13" fmla="*/ 419 h 1306"/>
                <a:gd name="T14" fmla="*/ 797 w 1044"/>
                <a:gd name="T15" fmla="*/ 337 h 1306"/>
                <a:gd name="T16" fmla="*/ 888 w 1044"/>
                <a:gd name="T17" fmla="*/ 230 h 1306"/>
                <a:gd name="T18" fmla="*/ 945 w 1044"/>
                <a:gd name="T19" fmla="*/ 140 h 1306"/>
                <a:gd name="T20" fmla="*/ 986 w 1044"/>
                <a:gd name="T21" fmla="*/ 66 h 1306"/>
                <a:gd name="T22" fmla="*/ 1027 w 1044"/>
                <a:gd name="T23" fmla="*/ 24 h 1306"/>
                <a:gd name="T24" fmla="*/ 1044 w 1044"/>
                <a:gd name="T25" fmla="*/ 0 h 1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4"/>
                <a:gd name="T40" fmla="*/ 0 h 1306"/>
                <a:gd name="T41" fmla="*/ 1044 w 1044"/>
                <a:gd name="T42" fmla="*/ 1306 h 1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4" h="1306">
                  <a:moveTo>
                    <a:pt x="0" y="1306"/>
                  </a:moveTo>
                  <a:cubicBezTo>
                    <a:pt x="55" y="1271"/>
                    <a:pt x="96" y="1212"/>
                    <a:pt x="156" y="1183"/>
                  </a:cubicBezTo>
                  <a:cubicBezTo>
                    <a:pt x="187" y="1168"/>
                    <a:pt x="216" y="1154"/>
                    <a:pt x="238" y="1126"/>
                  </a:cubicBezTo>
                  <a:cubicBezTo>
                    <a:pt x="276" y="1078"/>
                    <a:pt x="300" y="1021"/>
                    <a:pt x="345" y="978"/>
                  </a:cubicBezTo>
                  <a:cubicBezTo>
                    <a:pt x="366" y="890"/>
                    <a:pt x="445" y="838"/>
                    <a:pt x="510" y="781"/>
                  </a:cubicBezTo>
                  <a:cubicBezTo>
                    <a:pt x="565" y="733"/>
                    <a:pt x="610" y="669"/>
                    <a:pt x="649" y="608"/>
                  </a:cubicBezTo>
                  <a:cubicBezTo>
                    <a:pt x="664" y="552"/>
                    <a:pt x="672" y="464"/>
                    <a:pt x="707" y="419"/>
                  </a:cubicBezTo>
                  <a:cubicBezTo>
                    <a:pt x="734" y="385"/>
                    <a:pt x="766" y="365"/>
                    <a:pt x="797" y="337"/>
                  </a:cubicBezTo>
                  <a:cubicBezTo>
                    <a:pt x="835" y="303"/>
                    <a:pt x="860" y="271"/>
                    <a:pt x="888" y="230"/>
                  </a:cubicBezTo>
                  <a:cubicBezTo>
                    <a:pt x="899" y="196"/>
                    <a:pt x="945" y="140"/>
                    <a:pt x="945" y="140"/>
                  </a:cubicBezTo>
                  <a:cubicBezTo>
                    <a:pt x="952" y="119"/>
                    <a:pt x="973" y="83"/>
                    <a:pt x="986" y="66"/>
                  </a:cubicBezTo>
                  <a:cubicBezTo>
                    <a:pt x="998" y="51"/>
                    <a:pt x="1016" y="40"/>
                    <a:pt x="1027" y="24"/>
                  </a:cubicBezTo>
                  <a:cubicBezTo>
                    <a:pt x="1033" y="16"/>
                    <a:pt x="1044" y="0"/>
                    <a:pt x="1044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5" name="Freeform 35"/>
            <p:cNvSpPr>
              <a:spLocks/>
            </p:cNvSpPr>
            <p:nvPr/>
          </p:nvSpPr>
          <p:spPr bwMode="auto">
            <a:xfrm>
              <a:off x="869" y="1239"/>
              <a:ext cx="1036" cy="1217"/>
            </a:xfrm>
            <a:custGeom>
              <a:avLst/>
              <a:gdLst>
                <a:gd name="T0" fmla="*/ 0 w 1036"/>
                <a:gd name="T1" fmla="*/ 1217 h 1217"/>
                <a:gd name="T2" fmla="*/ 123 w 1036"/>
                <a:gd name="T3" fmla="*/ 1151 h 1217"/>
                <a:gd name="T4" fmla="*/ 173 w 1036"/>
                <a:gd name="T5" fmla="*/ 1118 h 1217"/>
                <a:gd name="T6" fmla="*/ 214 w 1036"/>
                <a:gd name="T7" fmla="*/ 1060 h 1217"/>
                <a:gd name="T8" fmla="*/ 288 w 1036"/>
                <a:gd name="T9" fmla="*/ 921 h 1217"/>
                <a:gd name="T10" fmla="*/ 395 w 1036"/>
                <a:gd name="T11" fmla="*/ 814 h 1217"/>
                <a:gd name="T12" fmla="*/ 493 w 1036"/>
                <a:gd name="T13" fmla="*/ 674 h 1217"/>
                <a:gd name="T14" fmla="*/ 575 w 1036"/>
                <a:gd name="T15" fmla="*/ 559 h 1217"/>
                <a:gd name="T16" fmla="*/ 666 w 1036"/>
                <a:gd name="T17" fmla="*/ 469 h 1217"/>
                <a:gd name="T18" fmla="*/ 699 w 1036"/>
                <a:gd name="T19" fmla="*/ 419 h 1217"/>
                <a:gd name="T20" fmla="*/ 773 w 1036"/>
                <a:gd name="T21" fmla="*/ 354 h 1217"/>
                <a:gd name="T22" fmla="*/ 880 w 1036"/>
                <a:gd name="T23" fmla="*/ 206 h 1217"/>
                <a:gd name="T24" fmla="*/ 912 w 1036"/>
                <a:gd name="T25" fmla="*/ 156 h 1217"/>
                <a:gd name="T26" fmla="*/ 962 w 1036"/>
                <a:gd name="T27" fmla="*/ 107 h 1217"/>
                <a:gd name="T28" fmla="*/ 978 w 1036"/>
                <a:gd name="T29" fmla="*/ 74 h 1217"/>
                <a:gd name="T30" fmla="*/ 995 w 1036"/>
                <a:gd name="T31" fmla="*/ 58 h 1217"/>
                <a:gd name="T32" fmla="*/ 1036 w 1036"/>
                <a:gd name="T33" fmla="*/ 0 h 1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6"/>
                <a:gd name="T52" fmla="*/ 0 h 1217"/>
                <a:gd name="T53" fmla="*/ 1036 w 1036"/>
                <a:gd name="T54" fmla="*/ 1217 h 1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6" h="1217">
                  <a:moveTo>
                    <a:pt x="0" y="1217"/>
                  </a:moveTo>
                  <a:cubicBezTo>
                    <a:pt x="56" y="1205"/>
                    <a:pt x="74" y="1186"/>
                    <a:pt x="123" y="1151"/>
                  </a:cubicBezTo>
                  <a:cubicBezTo>
                    <a:pt x="139" y="1139"/>
                    <a:pt x="173" y="1118"/>
                    <a:pt x="173" y="1118"/>
                  </a:cubicBezTo>
                  <a:cubicBezTo>
                    <a:pt x="186" y="1098"/>
                    <a:pt x="202" y="1080"/>
                    <a:pt x="214" y="1060"/>
                  </a:cubicBezTo>
                  <a:cubicBezTo>
                    <a:pt x="239" y="1016"/>
                    <a:pt x="256" y="962"/>
                    <a:pt x="288" y="921"/>
                  </a:cubicBezTo>
                  <a:cubicBezTo>
                    <a:pt x="317" y="883"/>
                    <a:pt x="360" y="847"/>
                    <a:pt x="395" y="814"/>
                  </a:cubicBezTo>
                  <a:cubicBezTo>
                    <a:pt x="421" y="760"/>
                    <a:pt x="457" y="723"/>
                    <a:pt x="493" y="674"/>
                  </a:cubicBezTo>
                  <a:cubicBezTo>
                    <a:pt x="517" y="641"/>
                    <a:pt x="546" y="586"/>
                    <a:pt x="575" y="559"/>
                  </a:cubicBezTo>
                  <a:cubicBezTo>
                    <a:pt x="603" y="533"/>
                    <a:pt x="646" y="499"/>
                    <a:pt x="666" y="469"/>
                  </a:cubicBezTo>
                  <a:cubicBezTo>
                    <a:pt x="677" y="452"/>
                    <a:pt x="685" y="433"/>
                    <a:pt x="699" y="419"/>
                  </a:cubicBezTo>
                  <a:cubicBezTo>
                    <a:pt x="722" y="396"/>
                    <a:pt x="753" y="380"/>
                    <a:pt x="773" y="354"/>
                  </a:cubicBezTo>
                  <a:cubicBezTo>
                    <a:pt x="808" y="309"/>
                    <a:pt x="849" y="254"/>
                    <a:pt x="880" y="206"/>
                  </a:cubicBezTo>
                  <a:cubicBezTo>
                    <a:pt x="891" y="189"/>
                    <a:pt x="901" y="173"/>
                    <a:pt x="912" y="156"/>
                  </a:cubicBezTo>
                  <a:cubicBezTo>
                    <a:pt x="925" y="136"/>
                    <a:pt x="962" y="107"/>
                    <a:pt x="962" y="107"/>
                  </a:cubicBezTo>
                  <a:cubicBezTo>
                    <a:pt x="967" y="96"/>
                    <a:pt x="971" y="84"/>
                    <a:pt x="978" y="74"/>
                  </a:cubicBezTo>
                  <a:cubicBezTo>
                    <a:pt x="982" y="68"/>
                    <a:pt x="991" y="65"/>
                    <a:pt x="995" y="58"/>
                  </a:cubicBezTo>
                  <a:cubicBezTo>
                    <a:pt x="1010" y="33"/>
                    <a:pt x="1006" y="14"/>
                    <a:pt x="1036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6" name="Freeform 36"/>
            <p:cNvSpPr>
              <a:spLocks/>
            </p:cNvSpPr>
            <p:nvPr/>
          </p:nvSpPr>
          <p:spPr bwMode="auto">
            <a:xfrm>
              <a:off x="1608" y="1271"/>
              <a:ext cx="1595" cy="181"/>
            </a:xfrm>
            <a:custGeom>
              <a:avLst/>
              <a:gdLst>
                <a:gd name="T0" fmla="*/ 0 w 1595"/>
                <a:gd name="T1" fmla="*/ 0 h 181"/>
                <a:gd name="T2" fmla="*/ 477 w 1595"/>
                <a:gd name="T3" fmla="*/ 58 h 181"/>
                <a:gd name="T4" fmla="*/ 1324 w 1595"/>
                <a:gd name="T5" fmla="*/ 140 h 181"/>
                <a:gd name="T6" fmla="*/ 1595 w 1595"/>
                <a:gd name="T7" fmla="*/ 181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5"/>
                <a:gd name="T13" fmla="*/ 0 h 181"/>
                <a:gd name="T14" fmla="*/ 1595 w 1595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5" h="181">
                  <a:moveTo>
                    <a:pt x="0" y="0"/>
                  </a:moveTo>
                  <a:cubicBezTo>
                    <a:pt x="159" y="22"/>
                    <a:pt x="316" y="49"/>
                    <a:pt x="477" y="58"/>
                  </a:cubicBezTo>
                  <a:cubicBezTo>
                    <a:pt x="758" y="92"/>
                    <a:pt x="1041" y="120"/>
                    <a:pt x="1324" y="140"/>
                  </a:cubicBezTo>
                  <a:cubicBezTo>
                    <a:pt x="1410" y="167"/>
                    <a:pt x="1505" y="181"/>
                    <a:pt x="1595" y="181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7" name="Freeform 37"/>
            <p:cNvSpPr>
              <a:spLocks/>
            </p:cNvSpPr>
            <p:nvPr/>
          </p:nvSpPr>
          <p:spPr bwMode="auto">
            <a:xfrm>
              <a:off x="1559" y="1386"/>
              <a:ext cx="1644" cy="222"/>
            </a:xfrm>
            <a:custGeom>
              <a:avLst/>
              <a:gdLst>
                <a:gd name="T0" fmla="*/ 0 w 1644"/>
                <a:gd name="T1" fmla="*/ 0 h 222"/>
                <a:gd name="T2" fmla="*/ 641 w 1644"/>
                <a:gd name="T3" fmla="*/ 66 h 222"/>
                <a:gd name="T4" fmla="*/ 880 w 1644"/>
                <a:gd name="T5" fmla="*/ 99 h 222"/>
                <a:gd name="T6" fmla="*/ 1085 w 1644"/>
                <a:gd name="T7" fmla="*/ 115 h 222"/>
                <a:gd name="T8" fmla="*/ 1356 w 1644"/>
                <a:gd name="T9" fmla="*/ 165 h 222"/>
                <a:gd name="T10" fmla="*/ 1587 w 1644"/>
                <a:gd name="T11" fmla="*/ 206 h 222"/>
                <a:gd name="T12" fmla="*/ 1619 w 1644"/>
                <a:gd name="T13" fmla="*/ 214 h 222"/>
                <a:gd name="T14" fmla="*/ 1644 w 1644"/>
                <a:gd name="T15" fmla="*/ 222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44"/>
                <a:gd name="T25" fmla="*/ 0 h 222"/>
                <a:gd name="T26" fmla="*/ 1644 w 1644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44" h="222">
                  <a:moveTo>
                    <a:pt x="0" y="0"/>
                  </a:moveTo>
                  <a:cubicBezTo>
                    <a:pt x="206" y="43"/>
                    <a:pt x="430" y="51"/>
                    <a:pt x="641" y="66"/>
                  </a:cubicBezTo>
                  <a:cubicBezTo>
                    <a:pt x="725" y="82"/>
                    <a:pt x="787" y="91"/>
                    <a:pt x="880" y="99"/>
                  </a:cubicBezTo>
                  <a:cubicBezTo>
                    <a:pt x="948" y="105"/>
                    <a:pt x="1085" y="115"/>
                    <a:pt x="1085" y="115"/>
                  </a:cubicBezTo>
                  <a:cubicBezTo>
                    <a:pt x="1175" y="135"/>
                    <a:pt x="1265" y="148"/>
                    <a:pt x="1356" y="165"/>
                  </a:cubicBezTo>
                  <a:cubicBezTo>
                    <a:pt x="1427" y="200"/>
                    <a:pt x="1509" y="199"/>
                    <a:pt x="1587" y="206"/>
                  </a:cubicBezTo>
                  <a:cubicBezTo>
                    <a:pt x="1598" y="209"/>
                    <a:pt x="1608" y="211"/>
                    <a:pt x="1619" y="214"/>
                  </a:cubicBezTo>
                  <a:cubicBezTo>
                    <a:pt x="1627" y="216"/>
                    <a:pt x="1644" y="222"/>
                    <a:pt x="1644" y="222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8" name="Freeform 38"/>
            <p:cNvSpPr>
              <a:spLocks/>
            </p:cNvSpPr>
            <p:nvPr/>
          </p:nvSpPr>
          <p:spPr bwMode="auto">
            <a:xfrm>
              <a:off x="1485" y="1468"/>
              <a:ext cx="1735" cy="313"/>
            </a:xfrm>
            <a:custGeom>
              <a:avLst/>
              <a:gdLst>
                <a:gd name="T0" fmla="*/ 0 w 1735"/>
                <a:gd name="T1" fmla="*/ 0 h 313"/>
                <a:gd name="T2" fmla="*/ 740 w 1735"/>
                <a:gd name="T3" fmla="*/ 99 h 313"/>
                <a:gd name="T4" fmla="*/ 954 w 1735"/>
                <a:gd name="T5" fmla="*/ 165 h 313"/>
                <a:gd name="T6" fmla="*/ 1439 w 1735"/>
                <a:gd name="T7" fmla="*/ 255 h 313"/>
                <a:gd name="T8" fmla="*/ 1652 w 1735"/>
                <a:gd name="T9" fmla="*/ 296 h 313"/>
                <a:gd name="T10" fmla="*/ 1735 w 1735"/>
                <a:gd name="T11" fmla="*/ 313 h 3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5"/>
                <a:gd name="T19" fmla="*/ 0 h 313"/>
                <a:gd name="T20" fmla="*/ 1735 w 1735"/>
                <a:gd name="T21" fmla="*/ 313 h 3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5" h="313">
                  <a:moveTo>
                    <a:pt x="0" y="0"/>
                  </a:moveTo>
                  <a:cubicBezTo>
                    <a:pt x="246" y="39"/>
                    <a:pt x="496" y="51"/>
                    <a:pt x="740" y="99"/>
                  </a:cubicBezTo>
                  <a:cubicBezTo>
                    <a:pt x="843" y="150"/>
                    <a:pt x="848" y="134"/>
                    <a:pt x="954" y="165"/>
                  </a:cubicBezTo>
                  <a:cubicBezTo>
                    <a:pt x="1112" y="211"/>
                    <a:pt x="1278" y="224"/>
                    <a:pt x="1439" y="255"/>
                  </a:cubicBezTo>
                  <a:cubicBezTo>
                    <a:pt x="1511" y="269"/>
                    <a:pt x="1581" y="278"/>
                    <a:pt x="1652" y="296"/>
                  </a:cubicBezTo>
                  <a:cubicBezTo>
                    <a:pt x="1679" y="303"/>
                    <a:pt x="1735" y="313"/>
                    <a:pt x="1735" y="313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59" name="Freeform 39"/>
            <p:cNvSpPr>
              <a:spLocks/>
            </p:cNvSpPr>
            <p:nvPr/>
          </p:nvSpPr>
          <p:spPr bwMode="auto">
            <a:xfrm>
              <a:off x="3063" y="1370"/>
              <a:ext cx="625" cy="1545"/>
            </a:xfrm>
            <a:custGeom>
              <a:avLst/>
              <a:gdLst>
                <a:gd name="T0" fmla="*/ 0 w 625"/>
                <a:gd name="T1" fmla="*/ 0 h 1545"/>
                <a:gd name="T2" fmla="*/ 148 w 625"/>
                <a:gd name="T3" fmla="*/ 230 h 1545"/>
                <a:gd name="T4" fmla="*/ 189 w 625"/>
                <a:gd name="T5" fmla="*/ 329 h 1545"/>
                <a:gd name="T6" fmla="*/ 231 w 625"/>
                <a:gd name="T7" fmla="*/ 509 h 1545"/>
                <a:gd name="T8" fmla="*/ 329 w 625"/>
                <a:gd name="T9" fmla="*/ 756 h 1545"/>
                <a:gd name="T10" fmla="*/ 387 w 625"/>
                <a:gd name="T11" fmla="*/ 863 h 1545"/>
                <a:gd name="T12" fmla="*/ 403 w 625"/>
                <a:gd name="T13" fmla="*/ 887 h 1545"/>
                <a:gd name="T14" fmla="*/ 452 w 625"/>
                <a:gd name="T15" fmla="*/ 986 h 1545"/>
                <a:gd name="T16" fmla="*/ 494 w 625"/>
                <a:gd name="T17" fmla="*/ 1076 h 1545"/>
                <a:gd name="T18" fmla="*/ 543 w 625"/>
                <a:gd name="T19" fmla="*/ 1216 h 1545"/>
                <a:gd name="T20" fmla="*/ 592 w 625"/>
                <a:gd name="T21" fmla="*/ 1430 h 1545"/>
                <a:gd name="T22" fmla="*/ 625 w 625"/>
                <a:gd name="T23" fmla="*/ 154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5"/>
                <a:gd name="T37" fmla="*/ 0 h 1545"/>
                <a:gd name="T38" fmla="*/ 625 w 625"/>
                <a:gd name="T39" fmla="*/ 1545 h 15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5" h="1545">
                  <a:moveTo>
                    <a:pt x="0" y="0"/>
                  </a:moveTo>
                  <a:cubicBezTo>
                    <a:pt x="53" y="75"/>
                    <a:pt x="95" y="157"/>
                    <a:pt x="148" y="230"/>
                  </a:cubicBezTo>
                  <a:cubicBezTo>
                    <a:pt x="161" y="267"/>
                    <a:pt x="169" y="294"/>
                    <a:pt x="189" y="329"/>
                  </a:cubicBezTo>
                  <a:cubicBezTo>
                    <a:pt x="206" y="390"/>
                    <a:pt x="202" y="452"/>
                    <a:pt x="231" y="509"/>
                  </a:cubicBezTo>
                  <a:cubicBezTo>
                    <a:pt x="253" y="598"/>
                    <a:pt x="293" y="672"/>
                    <a:pt x="329" y="756"/>
                  </a:cubicBezTo>
                  <a:cubicBezTo>
                    <a:pt x="346" y="795"/>
                    <a:pt x="363" y="827"/>
                    <a:pt x="387" y="863"/>
                  </a:cubicBezTo>
                  <a:cubicBezTo>
                    <a:pt x="392" y="871"/>
                    <a:pt x="403" y="887"/>
                    <a:pt x="403" y="887"/>
                  </a:cubicBezTo>
                  <a:cubicBezTo>
                    <a:pt x="414" y="921"/>
                    <a:pt x="433" y="956"/>
                    <a:pt x="452" y="986"/>
                  </a:cubicBezTo>
                  <a:cubicBezTo>
                    <a:pt x="461" y="1021"/>
                    <a:pt x="473" y="1047"/>
                    <a:pt x="494" y="1076"/>
                  </a:cubicBezTo>
                  <a:cubicBezTo>
                    <a:pt x="506" y="1125"/>
                    <a:pt x="530" y="1168"/>
                    <a:pt x="543" y="1216"/>
                  </a:cubicBezTo>
                  <a:cubicBezTo>
                    <a:pt x="562" y="1287"/>
                    <a:pt x="572" y="1360"/>
                    <a:pt x="592" y="1430"/>
                  </a:cubicBezTo>
                  <a:cubicBezTo>
                    <a:pt x="601" y="1464"/>
                    <a:pt x="625" y="1513"/>
                    <a:pt x="625" y="1545"/>
                  </a:cubicBezTo>
                </a:path>
              </a:pathLst>
            </a:custGeom>
            <a:noFill/>
            <a:ln w="381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0" name="Freeform 40"/>
            <p:cNvSpPr>
              <a:spLocks/>
            </p:cNvSpPr>
            <p:nvPr/>
          </p:nvSpPr>
          <p:spPr bwMode="auto">
            <a:xfrm>
              <a:off x="2948" y="1312"/>
              <a:ext cx="576" cy="1734"/>
            </a:xfrm>
            <a:custGeom>
              <a:avLst/>
              <a:gdLst>
                <a:gd name="T0" fmla="*/ 0 w 576"/>
                <a:gd name="T1" fmla="*/ 0 h 1734"/>
                <a:gd name="T2" fmla="*/ 132 w 576"/>
                <a:gd name="T3" fmla="*/ 280 h 1734"/>
                <a:gd name="T4" fmla="*/ 165 w 576"/>
                <a:gd name="T5" fmla="*/ 354 h 1734"/>
                <a:gd name="T6" fmla="*/ 214 w 576"/>
                <a:gd name="T7" fmla="*/ 518 h 1734"/>
                <a:gd name="T8" fmla="*/ 247 w 576"/>
                <a:gd name="T9" fmla="*/ 765 h 1734"/>
                <a:gd name="T10" fmla="*/ 263 w 576"/>
                <a:gd name="T11" fmla="*/ 806 h 1734"/>
                <a:gd name="T12" fmla="*/ 272 w 576"/>
                <a:gd name="T13" fmla="*/ 839 h 1734"/>
                <a:gd name="T14" fmla="*/ 313 w 576"/>
                <a:gd name="T15" fmla="*/ 970 h 1734"/>
                <a:gd name="T16" fmla="*/ 378 w 576"/>
                <a:gd name="T17" fmla="*/ 1134 h 1734"/>
                <a:gd name="T18" fmla="*/ 411 w 576"/>
                <a:gd name="T19" fmla="*/ 1184 h 1734"/>
                <a:gd name="T20" fmla="*/ 502 w 576"/>
                <a:gd name="T21" fmla="*/ 1669 h 1734"/>
                <a:gd name="T22" fmla="*/ 535 w 576"/>
                <a:gd name="T23" fmla="*/ 1701 h 1734"/>
                <a:gd name="T24" fmla="*/ 551 w 576"/>
                <a:gd name="T25" fmla="*/ 1718 h 1734"/>
                <a:gd name="T26" fmla="*/ 576 w 576"/>
                <a:gd name="T27" fmla="*/ 1734 h 17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1734"/>
                <a:gd name="T44" fmla="*/ 576 w 576"/>
                <a:gd name="T45" fmla="*/ 1734 h 17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1734">
                  <a:moveTo>
                    <a:pt x="0" y="0"/>
                  </a:moveTo>
                  <a:cubicBezTo>
                    <a:pt x="22" y="100"/>
                    <a:pt x="75" y="195"/>
                    <a:pt x="132" y="280"/>
                  </a:cubicBezTo>
                  <a:cubicBezTo>
                    <a:pt x="151" y="339"/>
                    <a:pt x="138" y="315"/>
                    <a:pt x="165" y="354"/>
                  </a:cubicBezTo>
                  <a:cubicBezTo>
                    <a:pt x="178" y="409"/>
                    <a:pt x="196" y="464"/>
                    <a:pt x="214" y="518"/>
                  </a:cubicBezTo>
                  <a:cubicBezTo>
                    <a:pt x="219" y="560"/>
                    <a:pt x="237" y="718"/>
                    <a:pt x="247" y="765"/>
                  </a:cubicBezTo>
                  <a:cubicBezTo>
                    <a:pt x="250" y="779"/>
                    <a:pt x="258" y="792"/>
                    <a:pt x="263" y="806"/>
                  </a:cubicBezTo>
                  <a:cubicBezTo>
                    <a:pt x="267" y="817"/>
                    <a:pt x="270" y="828"/>
                    <a:pt x="272" y="839"/>
                  </a:cubicBezTo>
                  <a:cubicBezTo>
                    <a:pt x="281" y="889"/>
                    <a:pt x="284" y="927"/>
                    <a:pt x="313" y="970"/>
                  </a:cubicBezTo>
                  <a:cubicBezTo>
                    <a:pt x="327" y="1026"/>
                    <a:pt x="346" y="1086"/>
                    <a:pt x="378" y="1134"/>
                  </a:cubicBezTo>
                  <a:cubicBezTo>
                    <a:pt x="389" y="1151"/>
                    <a:pt x="411" y="1184"/>
                    <a:pt x="411" y="1184"/>
                  </a:cubicBezTo>
                  <a:cubicBezTo>
                    <a:pt x="438" y="1329"/>
                    <a:pt x="420" y="1549"/>
                    <a:pt x="502" y="1669"/>
                  </a:cubicBezTo>
                  <a:cubicBezTo>
                    <a:pt x="517" y="1713"/>
                    <a:pt x="498" y="1678"/>
                    <a:pt x="535" y="1701"/>
                  </a:cubicBezTo>
                  <a:cubicBezTo>
                    <a:pt x="542" y="1705"/>
                    <a:pt x="545" y="1713"/>
                    <a:pt x="551" y="1718"/>
                  </a:cubicBezTo>
                  <a:cubicBezTo>
                    <a:pt x="559" y="1724"/>
                    <a:pt x="576" y="1734"/>
                    <a:pt x="576" y="1734"/>
                  </a:cubicBezTo>
                </a:path>
              </a:pathLst>
            </a:custGeom>
            <a:noFill/>
            <a:ln w="381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1" name="Freeform 41"/>
            <p:cNvSpPr>
              <a:spLocks/>
            </p:cNvSpPr>
            <p:nvPr/>
          </p:nvSpPr>
          <p:spPr bwMode="auto">
            <a:xfrm>
              <a:off x="2784" y="1337"/>
              <a:ext cx="600" cy="2030"/>
            </a:xfrm>
            <a:custGeom>
              <a:avLst/>
              <a:gdLst>
                <a:gd name="T0" fmla="*/ 0 w 600"/>
                <a:gd name="T1" fmla="*/ 0 h 2030"/>
                <a:gd name="T2" fmla="*/ 115 w 600"/>
                <a:gd name="T3" fmla="*/ 255 h 2030"/>
                <a:gd name="T4" fmla="*/ 189 w 600"/>
                <a:gd name="T5" fmla="*/ 460 h 2030"/>
                <a:gd name="T6" fmla="*/ 238 w 600"/>
                <a:gd name="T7" fmla="*/ 698 h 2030"/>
                <a:gd name="T8" fmla="*/ 329 w 600"/>
                <a:gd name="T9" fmla="*/ 1200 h 2030"/>
                <a:gd name="T10" fmla="*/ 378 w 600"/>
                <a:gd name="T11" fmla="*/ 1307 h 2030"/>
                <a:gd name="T12" fmla="*/ 436 w 600"/>
                <a:gd name="T13" fmla="*/ 1413 h 2030"/>
                <a:gd name="T14" fmla="*/ 468 w 600"/>
                <a:gd name="T15" fmla="*/ 1463 h 2030"/>
                <a:gd name="T16" fmla="*/ 510 w 600"/>
                <a:gd name="T17" fmla="*/ 1718 h 2030"/>
                <a:gd name="T18" fmla="*/ 559 w 600"/>
                <a:gd name="T19" fmla="*/ 1857 h 2030"/>
                <a:gd name="T20" fmla="*/ 592 w 600"/>
                <a:gd name="T21" fmla="*/ 1981 h 2030"/>
                <a:gd name="T22" fmla="*/ 600 w 600"/>
                <a:gd name="T23" fmla="*/ 2030 h 20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2030"/>
                <a:gd name="T38" fmla="*/ 600 w 600"/>
                <a:gd name="T39" fmla="*/ 2030 h 20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2030">
                  <a:moveTo>
                    <a:pt x="0" y="0"/>
                  </a:moveTo>
                  <a:cubicBezTo>
                    <a:pt x="16" y="96"/>
                    <a:pt x="72" y="169"/>
                    <a:pt x="115" y="255"/>
                  </a:cubicBezTo>
                  <a:cubicBezTo>
                    <a:pt x="148" y="321"/>
                    <a:pt x="166" y="390"/>
                    <a:pt x="189" y="460"/>
                  </a:cubicBezTo>
                  <a:cubicBezTo>
                    <a:pt x="201" y="546"/>
                    <a:pt x="218" y="616"/>
                    <a:pt x="238" y="698"/>
                  </a:cubicBezTo>
                  <a:cubicBezTo>
                    <a:pt x="251" y="837"/>
                    <a:pt x="245" y="1076"/>
                    <a:pt x="329" y="1200"/>
                  </a:cubicBezTo>
                  <a:cubicBezTo>
                    <a:pt x="341" y="1238"/>
                    <a:pt x="350" y="1277"/>
                    <a:pt x="378" y="1307"/>
                  </a:cubicBezTo>
                  <a:cubicBezTo>
                    <a:pt x="391" y="1345"/>
                    <a:pt x="414" y="1380"/>
                    <a:pt x="436" y="1413"/>
                  </a:cubicBezTo>
                  <a:cubicBezTo>
                    <a:pt x="447" y="1429"/>
                    <a:pt x="468" y="1463"/>
                    <a:pt x="468" y="1463"/>
                  </a:cubicBezTo>
                  <a:cubicBezTo>
                    <a:pt x="491" y="1546"/>
                    <a:pt x="496" y="1633"/>
                    <a:pt x="510" y="1718"/>
                  </a:cubicBezTo>
                  <a:cubicBezTo>
                    <a:pt x="517" y="1764"/>
                    <a:pt x="544" y="1813"/>
                    <a:pt x="559" y="1857"/>
                  </a:cubicBezTo>
                  <a:cubicBezTo>
                    <a:pt x="573" y="1898"/>
                    <a:pt x="584" y="1938"/>
                    <a:pt x="592" y="1981"/>
                  </a:cubicBezTo>
                  <a:cubicBezTo>
                    <a:pt x="595" y="1997"/>
                    <a:pt x="600" y="2030"/>
                    <a:pt x="600" y="2030"/>
                  </a:cubicBezTo>
                </a:path>
              </a:pathLst>
            </a:custGeom>
            <a:noFill/>
            <a:ln w="381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2" name="Freeform 42"/>
            <p:cNvSpPr>
              <a:spLocks/>
            </p:cNvSpPr>
            <p:nvPr/>
          </p:nvSpPr>
          <p:spPr bwMode="auto">
            <a:xfrm>
              <a:off x="2373" y="2685"/>
              <a:ext cx="1332" cy="1142"/>
            </a:xfrm>
            <a:custGeom>
              <a:avLst/>
              <a:gdLst>
                <a:gd name="T0" fmla="*/ 1332 w 1332"/>
                <a:gd name="T1" fmla="*/ 0 h 1142"/>
                <a:gd name="T2" fmla="*/ 1216 w 1332"/>
                <a:gd name="T3" fmla="*/ 123 h 1142"/>
                <a:gd name="T4" fmla="*/ 1101 w 1332"/>
                <a:gd name="T5" fmla="*/ 205 h 1142"/>
                <a:gd name="T6" fmla="*/ 986 w 1332"/>
                <a:gd name="T7" fmla="*/ 304 h 1142"/>
                <a:gd name="T8" fmla="*/ 962 w 1332"/>
                <a:gd name="T9" fmla="*/ 328 h 1142"/>
                <a:gd name="T10" fmla="*/ 871 w 1332"/>
                <a:gd name="T11" fmla="*/ 493 h 1142"/>
                <a:gd name="T12" fmla="*/ 838 w 1332"/>
                <a:gd name="T13" fmla="*/ 550 h 1142"/>
                <a:gd name="T14" fmla="*/ 814 w 1332"/>
                <a:gd name="T15" fmla="*/ 559 h 1142"/>
                <a:gd name="T16" fmla="*/ 731 w 1332"/>
                <a:gd name="T17" fmla="*/ 600 h 1142"/>
                <a:gd name="T18" fmla="*/ 518 w 1332"/>
                <a:gd name="T19" fmla="*/ 723 h 1142"/>
                <a:gd name="T20" fmla="*/ 320 w 1332"/>
                <a:gd name="T21" fmla="*/ 871 h 1142"/>
                <a:gd name="T22" fmla="*/ 222 w 1332"/>
                <a:gd name="T23" fmla="*/ 953 h 1142"/>
                <a:gd name="T24" fmla="*/ 164 w 1332"/>
                <a:gd name="T25" fmla="*/ 1011 h 1142"/>
                <a:gd name="T26" fmla="*/ 123 w 1332"/>
                <a:gd name="T27" fmla="*/ 1035 h 1142"/>
                <a:gd name="T28" fmla="*/ 25 w 1332"/>
                <a:gd name="T29" fmla="*/ 1117 h 1142"/>
                <a:gd name="T30" fmla="*/ 0 w 1332"/>
                <a:gd name="T31" fmla="*/ 1142 h 1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32"/>
                <a:gd name="T49" fmla="*/ 0 h 1142"/>
                <a:gd name="T50" fmla="*/ 1332 w 1332"/>
                <a:gd name="T51" fmla="*/ 1142 h 1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32" h="1142">
                  <a:moveTo>
                    <a:pt x="1332" y="0"/>
                  </a:moveTo>
                  <a:cubicBezTo>
                    <a:pt x="1296" y="35"/>
                    <a:pt x="1256" y="92"/>
                    <a:pt x="1216" y="123"/>
                  </a:cubicBezTo>
                  <a:cubicBezTo>
                    <a:pt x="1179" y="152"/>
                    <a:pt x="1140" y="178"/>
                    <a:pt x="1101" y="205"/>
                  </a:cubicBezTo>
                  <a:cubicBezTo>
                    <a:pt x="1035" y="251"/>
                    <a:pt x="1040" y="250"/>
                    <a:pt x="986" y="304"/>
                  </a:cubicBezTo>
                  <a:cubicBezTo>
                    <a:pt x="978" y="312"/>
                    <a:pt x="962" y="328"/>
                    <a:pt x="962" y="328"/>
                  </a:cubicBezTo>
                  <a:cubicBezTo>
                    <a:pt x="941" y="387"/>
                    <a:pt x="904" y="440"/>
                    <a:pt x="871" y="493"/>
                  </a:cubicBezTo>
                  <a:cubicBezTo>
                    <a:pt x="862" y="508"/>
                    <a:pt x="853" y="538"/>
                    <a:pt x="838" y="550"/>
                  </a:cubicBezTo>
                  <a:cubicBezTo>
                    <a:pt x="831" y="555"/>
                    <a:pt x="821" y="555"/>
                    <a:pt x="814" y="559"/>
                  </a:cubicBezTo>
                  <a:cubicBezTo>
                    <a:pt x="736" y="602"/>
                    <a:pt x="794" y="583"/>
                    <a:pt x="731" y="600"/>
                  </a:cubicBezTo>
                  <a:cubicBezTo>
                    <a:pt x="666" y="649"/>
                    <a:pt x="587" y="679"/>
                    <a:pt x="518" y="723"/>
                  </a:cubicBezTo>
                  <a:cubicBezTo>
                    <a:pt x="449" y="767"/>
                    <a:pt x="383" y="819"/>
                    <a:pt x="320" y="871"/>
                  </a:cubicBezTo>
                  <a:cubicBezTo>
                    <a:pt x="287" y="899"/>
                    <a:pt x="256" y="927"/>
                    <a:pt x="222" y="953"/>
                  </a:cubicBezTo>
                  <a:cubicBezTo>
                    <a:pt x="205" y="966"/>
                    <a:pt x="175" y="1005"/>
                    <a:pt x="164" y="1011"/>
                  </a:cubicBezTo>
                  <a:cubicBezTo>
                    <a:pt x="150" y="1019"/>
                    <a:pt x="135" y="1025"/>
                    <a:pt x="123" y="1035"/>
                  </a:cubicBezTo>
                  <a:cubicBezTo>
                    <a:pt x="87" y="1064"/>
                    <a:pt x="69" y="1102"/>
                    <a:pt x="25" y="1117"/>
                  </a:cubicBezTo>
                  <a:cubicBezTo>
                    <a:pt x="17" y="1125"/>
                    <a:pt x="8" y="1134"/>
                    <a:pt x="0" y="1142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3" name="Freeform 43"/>
            <p:cNvSpPr>
              <a:spLocks/>
            </p:cNvSpPr>
            <p:nvPr/>
          </p:nvSpPr>
          <p:spPr bwMode="auto">
            <a:xfrm>
              <a:off x="2135" y="2594"/>
              <a:ext cx="1570" cy="1208"/>
            </a:xfrm>
            <a:custGeom>
              <a:avLst/>
              <a:gdLst>
                <a:gd name="T0" fmla="*/ 1570 w 1570"/>
                <a:gd name="T1" fmla="*/ 0 h 1208"/>
                <a:gd name="T2" fmla="*/ 1405 w 1570"/>
                <a:gd name="T3" fmla="*/ 82 h 1208"/>
                <a:gd name="T4" fmla="*/ 1331 w 1570"/>
                <a:gd name="T5" fmla="*/ 148 h 1208"/>
                <a:gd name="T6" fmla="*/ 1315 w 1570"/>
                <a:gd name="T7" fmla="*/ 181 h 1208"/>
                <a:gd name="T8" fmla="*/ 1265 w 1570"/>
                <a:gd name="T9" fmla="*/ 230 h 1208"/>
                <a:gd name="T10" fmla="*/ 1085 w 1570"/>
                <a:gd name="T11" fmla="*/ 428 h 1208"/>
                <a:gd name="T12" fmla="*/ 986 w 1570"/>
                <a:gd name="T13" fmla="*/ 477 h 1208"/>
                <a:gd name="T14" fmla="*/ 920 w 1570"/>
                <a:gd name="T15" fmla="*/ 502 h 1208"/>
                <a:gd name="T16" fmla="*/ 748 w 1570"/>
                <a:gd name="T17" fmla="*/ 600 h 1208"/>
                <a:gd name="T18" fmla="*/ 665 w 1570"/>
                <a:gd name="T19" fmla="*/ 650 h 1208"/>
                <a:gd name="T20" fmla="*/ 493 w 1570"/>
                <a:gd name="T21" fmla="*/ 814 h 1208"/>
                <a:gd name="T22" fmla="*/ 394 w 1570"/>
                <a:gd name="T23" fmla="*/ 871 h 1208"/>
                <a:gd name="T24" fmla="*/ 337 w 1570"/>
                <a:gd name="T25" fmla="*/ 921 h 1208"/>
                <a:gd name="T26" fmla="*/ 230 w 1570"/>
                <a:gd name="T27" fmla="*/ 995 h 1208"/>
                <a:gd name="T28" fmla="*/ 139 w 1570"/>
                <a:gd name="T29" fmla="*/ 1085 h 1208"/>
                <a:gd name="T30" fmla="*/ 0 w 1570"/>
                <a:gd name="T31" fmla="*/ 1208 h 12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0"/>
                <a:gd name="T49" fmla="*/ 0 h 1208"/>
                <a:gd name="T50" fmla="*/ 1570 w 1570"/>
                <a:gd name="T51" fmla="*/ 1208 h 120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0" h="1208">
                  <a:moveTo>
                    <a:pt x="1570" y="0"/>
                  </a:moveTo>
                  <a:cubicBezTo>
                    <a:pt x="1504" y="14"/>
                    <a:pt x="1464" y="53"/>
                    <a:pt x="1405" y="82"/>
                  </a:cubicBezTo>
                  <a:cubicBezTo>
                    <a:pt x="1381" y="106"/>
                    <a:pt x="1355" y="125"/>
                    <a:pt x="1331" y="148"/>
                  </a:cubicBezTo>
                  <a:cubicBezTo>
                    <a:pt x="1326" y="159"/>
                    <a:pt x="1323" y="171"/>
                    <a:pt x="1315" y="181"/>
                  </a:cubicBezTo>
                  <a:cubicBezTo>
                    <a:pt x="1300" y="199"/>
                    <a:pt x="1278" y="210"/>
                    <a:pt x="1265" y="230"/>
                  </a:cubicBezTo>
                  <a:cubicBezTo>
                    <a:pt x="1218" y="303"/>
                    <a:pt x="1160" y="382"/>
                    <a:pt x="1085" y="428"/>
                  </a:cubicBezTo>
                  <a:cubicBezTo>
                    <a:pt x="1054" y="447"/>
                    <a:pt x="1020" y="464"/>
                    <a:pt x="986" y="477"/>
                  </a:cubicBezTo>
                  <a:cubicBezTo>
                    <a:pt x="964" y="485"/>
                    <a:pt x="940" y="490"/>
                    <a:pt x="920" y="502"/>
                  </a:cubicBezTo>
                  <a:cubicBezTo>
                    <a:pt x="863" y="535"/>
                    <a:pt x="803" y="564"/>
                    <a:pt x="748" y="600"/>
                  </a:cubicBezTo>
                  <a:cubicBezTo>
                    <a:pt x="718" y="620"/>
                    <a:pt x="699" y="638"/>
                    <a:pt x="665" y="650"/>
                  </a:cubicBezTo>
                  <a:cubicBezTo>
                    <a:pt x="610" y="705"/>
                    <a:pt x="556" y="769"/>
                    <a:pt x="493" y="814"/>
                  </a:cubicBezTo>
                  <a:cubicBezTo>
                    <a:pt x="392" y="886"/>
                    <a:pt x="462" y="832"/>
                    <a:pt x="394" y="871"/>
                  </a:cubicBezTo>
                  <a:cubicBezTo>
                    <a:pt x="344" y="900"/>
                    <a:pt x="395" y="876"/>
                    <a:pt x="337" y="921"/>
                  </a:cubicBezTo>
                  <a:cubicBezTo>
                    <a:pt x="303" y="948"/>
                    <a:pt x="265" y="969"/>
                    <a:pt x="230" y="995"/>
                  </a:cubicBezTo>
                  <a:cubicBezTo>
                    <a:pt x="196" y="1020"/>
                    <a:pt x="172" y="1059"/>
                    <a:pt x="139" y="1085"/>
                  </a:cubicBezTo>
                  <a:cubicBezTo>
                    <a:pt x="88" y="1126"/>
                    <a:pt x="46" y="1162"/>
                    <a:pt x="0" y="1208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4" name="Freeform 44"/>
            <p:cNvSpPr>
              <a:spLocks/>
            </p:cNvSpPr>
            <p:nvPr/>
          </p:nvSpPr>
          <p:spPr bwMode="auto">
            <a:xfrm>
              <a:off x="1970" y="2496"/>
              <a:ext cx="1652" cy="1249"/>
            </a:xfrm>
            <a:custGeom>
              <a:avLst/>
              <a:gdLst>
                <a:gd name="T0" fmla="*/ 1652 w 1652"/>
                <a:gd name="T1" fmla="*/ 0 h 1249"/>
                <a:gd name="T2" fmla="*/ 1274 w 1652"/>
                <a:gd name="T3" fmla="*/ 213 h 1249"/>
                <a:gd name="T4" fmla="*/ 1225 w 1652"/>
                <a:gd name="T5" fmla="*/ 271 h 1249"/>
                <a:gd name="T6" fmla="*/ 1036 w 1652"/>
                <a:gd name="T7" fmla="*/ 435 h 1249"/>
                <a:gd name="T8" fmla="*/ 863 w 1652"/>
                <a:gd name="T9" fmla="*/ 591 h 1249"/>
                <a:gd name="T10" fmla="*/ 691 w 1652"/>
                <a:gd name="T11" fmla="*/ 756 h 1249"/>
                <a:gd name="T12" fmla="*/ 559 w 1652"/>
                <a:gd name="T13" fmla="*/ 813 h 1249"/>
                <a:gd name="T14" fmla="*/ 370 w 1652"/>
                <a:gd name="T15" fmla="*/ 961 h 1249"/>
                <a:gd name="T16" fmla="*/ 296 w 1652"/>
                <a:gd name="T17" fmla="*/ 1002 h 1249"/>
                <a:gd name="T18" fmla="*/ 132 w 1652"/>
                <a:gd name="T19" fmla="*/ 1084 h 1249"/>
                <a:gd name="T20" fmla="*/ 49 w 1652"/>
                <a:gd name="T21" fmla="*/ 1191 h 1249"/>
                <a:gd name="T22" fmla="*/ 17 w 1652"/>
                <a:gd name="T23" fmla="*/ 1232 h 1249"/>
                <a:gd name="T24" fmla="*/ 0 w 1652"/>
                <a:gd name="T25" fmla="*/ 1249 h 12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2"/>
                <a:gd name="T40" fmla="*/ 0 h 1249"/>
                <a:gd name="T41" fmla="*/ 1652 w 1652"/>
                <a:gd name="T42" fmla="*/ 1249 h 12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2" h="1249">
                  <a:moveTo>
                    <a:pt x="1652" y="0"/>
                  </a:moveTo>
                  <a:cubicBezTo>
                    <a:pt x="1511" y="35"/>
                    <a:pt x="1390" y="129"/>
                    <a:pt x="1274" y="213"/>
                  </a:cubicBezTo>
                  <a:cubicBezTo>
                    <a:pt x="1252" y="229"/>
                    <a:pt x="1243" y="252"/>
                    <a:pt x="1225" y="271"/>
                  </a:cubicBezTo>
                  <a:cubicBezTo>
                    <a:pt x="1172" y="328"/>
                    <a:pt x="1107" y="400"/>
                    <a:pt x="1036" y="435"/>
                  </a:cubicBezTo>
                  <a:cubicBezTo>
                    <a:pt x="982" y="489"/>
                    <a:pt x="910" y="535"/>
                    <a:pt x="863" y="591"/>
                  </a:cubicBezTo>
                  <a:cubicBezTo>
                    <a:pt x="813" y="650"/>
                    <a:pt x="760" y="717"/>
                    <a:pt x="691" y="756"/>
                  </a:cubicBezTo>
                  <a:cubicBezTo>
                    <a:pt x="650" y="779"/>
                    <a:pt x="598" y="787"/>
                    <a:pt x="559" y="813"/>
                  </a:cubicBezTo>
                  <a:cubicBezTo>
                    <a:pt x="492" y="858"/>
                    <a:pt x="433" y="912"/>
                    <a:pt x="370" y="961"/>
                  </a:cubicBezTo>
                  <a:cubicBezTo>
                    <a:pt x="348" y="978"/>
                    <a:pt x="320" y="986"/>
                    <a:pt x="296" y="1002"/>
                  </a:cubicBezTo>
                  <a:cubicBezTo>
                    <a:pt x="243" y="1037"/>
                    <a:pt x="195" y="1069"/>
                    <a:pt x="132" y="1084"/>
                  </a:cubicBezTo>
                  <a:cubicBezTo>
                    <a:pt x="79" y="1120"/>
                    <a:pt x="79" y="1139"/>
                    <a:pt x="49" y="1191"/>
                  </a:cubicBezTo>
                  <a:cubicBezTo>
                    <a:pt x="40" y="1206"/>
                    <a:pt x="28" y="1218"/>
                    <a:pt x="17" y="1232"/>
                  </a:cubicBezTo>
                  <a:cubicBezTo>
                    <a:pt x="12" y="1238"/>
                    <a:pt x="0" y="1249"/>
                    <a:pt x="0" y="1249"/>
                  </a:cubicBezTo>
                </a:path>
              </a:pathLst>
            </a:custGeom>
            <a:noFill/>
            <a:ln w="1905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5" name="Freeform 45"/>
            <p:cNvSpPr>
              <a:spLocks/>
            </p:cNvSpPr>
            <p:nvPr/>
          </p:nvSpPr>
          <p:spPr bwMode="auto">
            <a:xfrm>
              <a:off x="2032" y="2142"/>
              <a:ext cx="718" cy="1701"/>
            </a:xfrm>
            <a:custGeom>
              <a:avLst/>
              <a:gdLst>
                <a:gd name="T0" fmla="*/ 637 w 718"/>
                <a:gd name="T1" fmla="*/ 1701 h 1701"/>
                <a:gd name="T2" fmla="*/ 407 w 718"/>
                <a:gd name="T3" fmla="*/ 1315 h 1701"/>
                <a:gd name="T4" fmla="*/ 366 w 718"/>
                <a:gd name="T5" fmla="*/ 1249 h 1701"/>
                <a:gd name="T6" fmla="*/ 357 w 718"/>
                <a:gd name="T7" fmla="*/ 1225 h 1701"/>
                <a:gd name="T8" fmla="*/ 209 w 718"/>
                <a:gd name="T9" fmla="*/ 1019 h 1701"/>
                <a:gd name="T10" fmla="*/ 135 w 718"/>
                <a:gd name="T11" fmla="*/ 830 h 1701"/>
                <a:gd name="T12" fmla="*/ 4 w 718"/>
                <a:gd name="T13" fmla="*/ 543 h 1701"/>
                <a:gd name="T14" fmla="*/ 135 w 718"/>
                <a:gd name="T15" fmla="*/ 608 h 1701"/>
                <a:gd name="T16" fmla="*/ 324 w 718"/>
                <a:gd name="T17" fmla="*/ 674 h 1701"/>
                <a:gd name="T18" fmla="*/ 407 w 718"/>
                <a:gd name="T19" fmla="*/ 781 h 1701"/>
                <a:gd name="T20" fmla="*/ 415 w 718"/>
                <a:gd name="T21" fmla="*/ 452 h 1701"/>
                <a:gd name="T22" fmla="*/ 382 w 718"/>
                <a:gd name="T23" fmla="*/ 337 h 1701"/>
                <a:gd name="T24" fmla="*/ 366 w 718"/>
                <a:gd name="T25" fmla="*/ 288 h 1701"/>
                <a:gd name="T26" fmla="*/ 588 w 718"/>
                <a:gd name="T27" fmla="*/ 510 h 1701"/>
                <a:gd name="T28" fmla="*/ 661 w 718"/>
                <a:gd name="T29" fmla="*/ 600 h 1701"/>
                <a:gd name="T30" fmla="*/ 678 w 718"/>
                <a:gd name="T31" fmla="*/ 387 h 1701"/>
                <a:gd name="T32" fmla="*/ 629 w 718"/>
                <a:gd name="T33" fmla="*/ 140 h 1701"/>
                <a:gd name="T34" fmla="*/ 629 w 718"/>
                <a:gd name="T35" fmla="*/ 0 h 17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8"/>
                <a:gd name="T55" fmla="*/ 0 h 1701"/>
                <a:gd name="T56" fmla="*/ 718 w 718"/>
                <a:gd name="T57" fmla="*/ 1701 h 17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8" h="1701">
                  <a:moveTo>
                    <a:pt x="637" y="1701"/>
                  </a:moveTo>
                  <a:cubicBezTo>
                    <a:pt x="568" y="1565"/>
                    <a:pt x="492" y="1439"/>
                    <a:pt x="407" y="1315"/>
                  </a:cubicBezTo>
                  <a:cubicBezTo>
                    <a:pt x="392" y="1294"/>
                    <a:pt x="375" y="1273"/>
                    <a:pt x="366" y="1249"/>
                  </a:cubicBezTo>
                  <a:cubicBezTo>
                    <a:pt x="363" y="1241"/>
                    <a:pt x="362" y="1232"/>
                    <a:pt x="357" y="1225"/>
                  </a:cubicBezTo>
                  <a:cubicBezTo>
                    <a:pt x="311" y="1157"/>
                    <a:pt x="251" y="1091"/>
                    <a:pt x="209" y="1019"/>
                  </a:cubicBezTo>
                  <a:cubicBezTo>
                    <a:pt x="174" y="958"/>
                    <a:pt x="162" y="894"/>
                    <a:pt x="135" y="830"/>
                  </a:cubicBezTo>
                  <a:cubicBezTo>
                    <a:pt x="120" y="720"/>
                    <a:pt x="65" y="635"/>
                    <a:pt x="4" y="543"/>
                  </a:cubicBezTo>
                  <a:cubicBezTo>
                    <a:pt x="0" y="537"/>
                    <a:pt x="120" y="604"/>
                    <a:pt x="135" y="608"/>
                  </a:cubicBezTo>
                  <a:cubicBezTo>
                    <a:pt x="196" y="625"/>
                    <a:pt x="269" y="638"/>
                    <a:pt x="324" y="674"/>
                  </a:cubicBezTo>
                  <a:cubicBezTo>
                    <a:pt x="346" y="716"/>
                    <a:pt x="367" y="755"/>
                    <a:pt x="407" y="781"/>
                  </a:cubicBezTo>
                  <a:cubicBezTo>
                    <a:pt x="436" y="662"/>
                    <a:pt x="424" y="610"/>
                    <a:pt x="415" y="452"/>
                  </a:cubicBezTo>
                  <a:cubicBezTo>
                    <a:pt x="413" y="412"/>
                    <a:pt x="395" y="374"/>
                    <a:pt x="382" y="337"/>
                  </a:cubicBezTo>
                  <a:cubicBezTo>
                    <a:pt x="376" y="321"/>
                    <a:pt x="354" y="276"/>
                    <a:pt x="366" y="288"/>
                  </a:cubicBezTo>
                  <a:cubicBezTo>
                    <a:pt x="438" y="360"/>
                    <a:pt x="503" y="452"/>
                    <a:pt x="588" y="510"/>
                  </a:cubicBezTo>
                  <a:cubicBezTo>
                    <a:pt x="609" y="542"/>
                    <a:pt x="634" y="573"/>
                    <a:pt x="661" y="600"/>
                  </a:cubicBezTo>
                  <a:cubicBezTo>
                    <a:pt x="718" y="547"/>
                    <a:pt x="683" y="457"/>
                    <a:pt x="678" y="387"/>
                  </a:cubicBezTo>
                  <a:cubicBezTo>
                    <a:pt x="672" y="304"/>
                    <a:pt x="645" y="221"/>
                    <a:pt x="629" y="140"/>
                  </a:cubicBezTo>
                  <a:cubicBezTo>
                    <a:pt x="620" y="94"/>
                    <a:pt x="629" y="47"/>
                    <a:pt x="629" y="0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6" name="Freeform 46"/>
            <p:cNvSpPr>
              <a:spLocks/>
            </p:cNvSpPr>
            <p:nvPr/>
          </p:nvSpPr>
          <p:spPr bwMode="auto">
            <a:xfrm>
              <a:off x="1780" y="2167"/>
              <a:ext cx="1070" cy="1742"/>
            </a:xfrm>
            <a:custGeom>
              <a:avLst/>
              <a:gdLst>
                <a:gd name="T0" fmla="*/ 650 w 1070"/>
                <a:gd name="T1" fmla="*/ 1742 h 1742"/>
                <a:gd name="T2" fmla="*/ 527 w 1070"/>
                <a:gd name="T3" fmla="*/ 1479 h 1742"/>
                <a:gd name="T4" fmla="*/ 486 w 1070"/>
                <a:gd name="T5" fmla="*/ 1249 h 1742"/>
                <a:gd name="T6" fmla="*/ 461 w 1070"/>
                <a:gd name="T7" fmla="*/ 1200 h 1742"/>
                <a:gd name="T8" fmla="*/ 387 w 1070"/>
                <a:gd name="T9" fmla="*/ 1035 h 1742"/>
                <a:gd name="T10" fmla="*/ 355 w 1070"/>
                <a:gd name="T11" fmla="*/ 953 h 1742"/>
                <a:gd name="T12" fmla="*/ 305 w 1070"/>
                <a:gd name="T13" fmla="*/ 863 h 1742"/>
                <a:gd name="T14" fmla="*/ 264 w 1070"/>
                <a:gd name="T15" fmla="*/ 805 h 1742"/>
                <a:gd name="T16" fmla="*/ 231 w 1070"/>
                <a:gd name="T17" fmla="*/ 756 h 1742"/>
                <a:gd name="T18" fmla="*/ 149 w 1070"/>
                <a:gd name="T19" fmla="*/ 625 h 1742"/>
                <a:gd name="T20" fmla="*/ 124 w 1070"/>
                <a:gd name="T21" fmla="*/ 592 h 1742"/>
                <a:gd name="T22" fmla="*/ 91 w 1070"/>
                <a:gd name="T23" fmla="*/ 542 h 1742"/>
                <a:gd name="T24" fmla="*/ 67 w 1070"/>
                <a:gd name="T25" fmla="*/ 501 h 1742"/>
                <a:gd name="T26" fmla="*/ 50 w 1070"/>
                <a:gd name="T27" fmla="*/ 444 h 1742"/>
                <a:gd name="T28" fmla="*/ 18 w 1070"/>
                <a:gd name="T29" fmla="*/ 378 h 1742"/>
                <a:gd name="T30" fmla="*/ 9 w 1070"/>
                <a:gd name="T31" fmla="*/ 353 h 1742"/>
                <a:gd name="T32" fmla="*/ 149 w 1070"/>
                <a:gd name="T33" fmla="*/ 362 h 1742"/>
                <a:gd name="T34" fmla="*/ 461 w 1070"/>
                <a:gd name="T35" fmla="*/ 411 h 1742"/>
                <a:gd name="T36" fmla="*/ 601 w 1070"/>
                <a:gd name="T37" fmla="*/ 600 h 1742"/>
                <a:gd name="T38" fmla="*/ 675 w 1070"/>
                <a:gd name="T39" fmla="*/ 699 h 1742"/>
                <a:gd name="T40" fmla="*/ 667 w 1070"/>
                <a:gd name="T41" fmla="*/ 255 h 1742"/>
                <a:gd name="T42" fmla="*/ 650 w 1070"/>
                <a:gd name="T43" fmla="*/ 41 h 1742"/>
                <a:gd name="T44" fmla="*/ 642 w 1070"/>
                <a:gd name="T45" fmla="*/ 8 h 1742"/>
                <a:gd name="T46" fmla="*/ 667 w 1070"/>
                <a:gd name="T47" fmla="*/ 16 h 1742"/>
                <a:gd name="T48" fmla="*/ 749 w 1070"/>
                <a:gd name="T49" fmla="*/ 74 h 1742"/>
                <a:gd name="T50" fmla="*/ 897 w 1070"/>
                <a:gd name="T51" fmla="*/ 164 h 1742"/>
                <a:gd name="T52" fmla="*/ 1004 w 1070"/>
                <a:gd name="T53" fmla="*/ 140 h 1742"/>
                <a:gd name="T54" fmla="*/ 1037 w 1070"/>
                <a:gd name="T55" fmla="*/ 90 h 1742"/>
                <a:gd name="T56" fmla="*/ 1070 w 1070"/>
                <a:gd name="T57" fmla="*/ 0 h 17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0"/>
                <a:gd name="T88" fmla="*/ 0 h 1742"/>
                <a:gd name="T89" fmla="*/ 1070 w 1070"/>
                <a:gd name="T90" fmla="*/ 1742 h 17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0" h="1742">
                  <a:moveTo>
                    <a:pt x="650" y="1742"/>
                  </a:moveTo>
                  <a:cubicBezTo>
                    <a:pt x="620" y="1651"/>
                    <a:pt x="577" y="1561"/>
                    <a:pt x="527" y="1479"/>
                  </a:cubicBezTo>
                  <a:cubicBezTo>
                    <a:pt x="510" y="1403"/>
                    <a:pt x="505" y="1325"/>
                    <a:pt x="486" y="1249"/>
                  </a:cubicBezTo>
                  <a:cubicBezTo>
                    <a:pt x="482" y="1231"/>
                    <a:pt x="468" y="1217"/>
                    <a:pt x="461" y="1200"/>
                  </a:cubicBezTo>
                  <a:cubicBezTo>
                    <a:pt x="436" y="1143"/>
                    <a:pt x="418" y="1088"/>
                    <a:pt x="387" y="1035"/>
                  </a:cubicBezTo>
                  <a:cubicBezTo>
                    <a:pt x="353" y="976"/>
                    <a:pt x="390" y="1031"/>
                    <a:pt x="355" y="953"/>
                  </a:cubicBezTo>
                  <a:cubicBezTo>
                    <a:pt x="341" y="922"/>
                    <a:pt x="320" y="894"/>
                    <a:pt x="305" y="863"/>
                  </a:cubicBezTo>
                  <a:cubicBezTo>
                    <a:pt x="294" y="842"/>
                    <a:pt x="264" y="805"/>
                    <a:pt x="264" y="805"/>
                  </a:cubicBezTo>
                  <a:cubicBezTo>
                    <a:pt x="249" y="759"/>
                    <a:pt x="267" y="802"/>
                    <a:pt x="231" y="756"/>
                  </a:cubicBezTo>
                  <a:cubicBezTo>
                    <a:pt x="199" y="715"/>
                    <a:pt x="176" y="668"/>
                    <a:pt x="149" y="625"/>
                  </a:cubicBezTo>
                  <a:cubicBezTo>
                    <a:pt x="142" y="613"/>
                    <a:pt x="132" y="603"/>
                    <a:pt x="124" y="592"/>
                  </a:cubicBezTo>
                  <a:cubicBezTo>
                    <a:pt x="113" y="576"/>
                    <a:pt x="91" y="542"/>
                    <a:pt x="91" y="542"/>
                  </a:cubicBezTo>
                  <a:cubicBezTo>
                    <a:pt x="54" y="432"/>
                    <a:pt x="113" y="597"/>
                    <a:pt x="67" y="501"/>
                  </a:cubicBezTo>
                  <a:cubicBezTo>
                    <a:pt x="58" y="483"/>
                    <a:pt x="58" y="462"/>
                    <a:pt x="50" y="444"/>
                  </a:cubicBezTo>
                  <a:cubicBezTo>
                    <a:pt x="40" y="422"/>
                    <a:pt x="29" y="400"/>
                    <a:pt x="18" y="378"/>
                  </a:cubicBezTo>
                  <a:cubicBezTo>
                    <a:pt x="14" y="370"/>
                    <a:pt x="0" y="354"/>
                    <a:pt x="9" y="353"/>
                  </a:cubicBezTo>
                  <a:cubicBezTo>
                    <a:pt x="55" y="347"/>
                    <a:pt x="102" y="359"/>
                    <a:pt x="149" y="362"/>
                  </a:cubicBezTo>
                  <a:cubicBezTo>
                    <a:pt x="440" y="405"/>
                    <a:pt x="337" y="380"/>
                    <a:pt x="461" y="411"/>
                  </a:cubicBezTo>
                  <a:cubicBezTo>
                    <a:pt x="505" y="476"/>
                    <a:pt x="553" y="538"/>
                    <a:pt x="601" y="600"/>
                  </a:cubicBezTo>
                  <a:cubicBezTo>
                    <a:pt x="627" y="634"/>
                    <a:pt x="646" y="668"/>
                    <a:pt x="675" y="699"/>
                  </a:cubicBezTo>
                  <a:cubicBezTo>
                    <a:pt x="672" y="551"/>
                    <a:pt x="672" y="403"/>
                    <a:pt x="667" y="255"/>
                  </a:cubicBezTo>
                  <a:cubicBezTo>
                    <a:pt x="665" y="183"/>
                    <a:pt x="655" y="112"/>
                    <a:pt x="650" y="41"/>
                  </a:cubicBezTo>
                  <a:cubicBezTo>
                    <a:pt x="649" y="30"/>
                    <a:pt x="636" y="17"/>
                    <a:pt x="642" y="8"/>
                  </a:cubicBezTo>
                  <a:cubicBezTo>
                    <a:pt x="647" y="1"/>
                    <a:pt x="659" y="13"/>
                    <a:pt x="667" y="16"/>
                  </a:cubicBezTo>
                  <a:cubicBezTo>
                    <a:pt x="691" y="41"/>
                    <a:pt x="722" y="53"/>
                    <a:pt x="749" y="74"/>
                  </a:cubicBezTo>
                  <a:cubicBezTo>
                    <a:pt x="796" y="111"/>
                    <a:pt x="839" y="145"/>
                    <a:pt x="897" y="164"/>
                  </a:cubicBezTo>
                  <a:cubicBezTo>
                    <a:pt x="944" y="196"/>
                    <a:pt x="964" y="169"/>
                    <a:pt x="1004" y="140"/>
                  </a:cubicBezTo>
                  <a:cubicBezTo>
                    <a:pt x="1015" y="123"/>
                    <a:pt x="1028" y="108"/>
                    <a:pt x="1037" y="90"/>
                  </a:cubicBezTo>
                  <a:cubicBezTo>
                    <a:pt x="1053" y="61"/>
                    <a:pt x="1054" y="29"/>
                    <a:pt x="1070" y="0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7" name="Freeform 47"/>
            <p:cNvSpPr>
              <a:spLocks/>
            </p:cNvSpPr>
            <p:nvPr/>
          </p:nvSpPr>
          <p:spPr bwMode="auto">
            <a:xfrm>
              <a:off x="1551" y="2233"/>
              <a:ext cx="838" cy="1668"/>
            </a:xfrm>
            <a:custGeom>
              <a:avLst/>
              <a:gdLst>
                <a:gd name="T0" fmla="*/ 707 w 838"/>
                <a:gd name="T1" fmla="*/ 1668 h 1668"/>
                <a:gd name="T2" fmla="*/ 608 w 838"/>
                <a:gd name="T3" fmla="*/ 1487 h 1668"/>
                <a:gd name="T4" fmla="*/ 526 w 838"/>
                <a:gd name="T5" fmla="*/ 1224 h 1668"/>
                <a:gd name="T6" fmla="*/ 468 w 838"/>
                <a:gd name="T7" fmla="*/ 1126 h 1668"/>
                <a:gd name="T8" fmla="*/ 436 w 838"/>
                <a:gd name="T9" fmla="*/ 1076 h 1668"/>
                <a:gd name="T10" fmla="*/ 386 w 838"/>
                <a:gd name="T11" fmla="*/ 928 h 1668"/>
                <a:gd name="T12" fmla="*/ 345 w 838"/>
                <a:gd name="T13" fmla="*/ 822 h 1668"/>
                <a:gd name="T14" fmla="*/ 304 w 838"/>
                <a:gd name="T15" fmla="*/ 731 h 1668"/>
                <a:gd name="T16" fmla="*/ 205 w 838"/>
                <a:gd name="T17" fmla="*/ 559 h 1668"/>
                <a:gd name="T18" fmla="*/ 115 w 838"/>
                <a:gd name="T19" fmla="*/ 427 h 1668"/>
                <a:gd name="T20" fmla="*/ 82 w 838"/>
                <a:gd name="T21" fmla="*/ 370 h 1668"/>
                <a:gd name="T22" fmla="*/ 57 w 838"/>
                <a:gd name="T23" fmla="*/ 312 h 1668"/>
                <a:gd name="T24" fmla="*/ 0 w 838"/>
                <a:gd name="T25" fmla="*/ 123 h 1668"/>
                <a:gd name="T26" fmla="*/ 592 w 838"/>
                <a:gd name="T27" fmla="*/ 197 h 1668"/>
                <a:gd name="T28" fmla="*/ 838 w 838"/>
                <a:gd name="T29" fmla="*/ 246 h 1668"/>
                <a:gd name="T30" fmla="*/ 830 w 838"/>
                <a:gd name="T31" fmla="*/ 123 h 1668"/>
                <a:gd name="T32" fmla="*/ 814 w 838"/>
                <a:gd name="T33" fmla="*/ 74 h 1668"/>
                <a:gd name="T34" fmla="*/ 822 w 838"/>
                <a:gd name="T35" fmla="*/ 24 h 1668"/>
                <a:gd name="T36" fmla="*/ 830 w 838"/>
                <a:gd name="T37" fmla="*/ 0 h 16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38"/>
                <a:gd name="T58" fmla="*/ 0 h 1668"/>
                <a:gd name="T59" fmla="*/ 838 w 838"/>
                <a:gd name="T60" fmla="*/ 1668 h 16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38" h="1668">
                  <a:moveTo>
                    <a:pt x="707" y="1668"/>
                  </a:moveTo>
                  <a:cubicBezTo>
                    <a:pt x="632" y="1519"/>
                    <a:pt x="668" y="1578"/>
                    <a:pt x="608" y="1487"/>
                  </a:cubicBezTo>
                  <a:cubicBezTo>
                    <a:pt x="581" y="1399"/>
                    <a:pt x="553" y="1312"/>
                    <a:pt x="526" y="1224"/>
                  </a:cubicBezTo>
                  <a:cubicBezTo>
                    <a:pt x="515" y="1188"/>
                    <a:pt x="487" y="1159"/>
                    <a:pt x="468" y="1126"/>
                  </a:cubicBezTo>
                  <a:cubicBezTo>
                    <a:pt x="458" y="1109"/>
                    <a:pt x="436" y="1076"/>
                    <a:pt x="436" y="1076"/>
                  </a:cubicBezTo>
                  <a:cubicBezTo>
                    <a:pt x="425" y="1025"/>
                    <a:pt x="410" y="974"/>
                    <a:pt x="386" y="928"/>
                  </a:cubicBezTo>
                  <a:cubicBezTo>
                    <a:pt x="377" y="890"/>
                    <a:pt x="363" y="857"/>
                    <a:pt x="345" y="822"/>
                  </a:cubicBezTo>
                  <a:cubicBezTo>
                    <a:pt x="336" y="786"/>
                    <a:pt x="318" y="764"/>
                    <a:pt x="304" y="731"/>
                  </a:cubicBezTo>
                  <a:cubicBezTo>
                    <a:pt x="281" y="677"/>
                    <a:pt x="249" y="600"/>
                    <a:pt x="205" y="559"/>
                  </a:cubicBezTo>
                  <a:cubicBezTo>
                    <a:pt x="187" y="503"/>
                    <a:pt x="141" y="481"/>
                    <a:pt x="115" y="427"/>
                  </a:cubicBezTo>
                  <a:cubicBezTo>
                    <a:pt x="95" y="385"/>
                    <a:pt x="106" y="404"/>
                    <a:pt x="82" y="370"/>
                  </a:cubicBezTo>
                  <a:cubicBezTo>
                    <a:pt x="59" y="276"/>
                    <a:pt x="91" y="392"/>
                    <a:pt x="57" y="312"/>
                  </a:cubicBezTo>
                  <a:cubicBezTo>
                    <a:pt x="32" y="253"/>
                    <a:pt x="15" y="186"/>
                    <a:pt x="0" y="123"/>
                  </a:cubicBezTo>
                  <a:cubicBezTo>
                    <a:pt x="277" y="104"/>
                    <a:pt x="74" y="109"/>
                    <a:pt x="592" y="197"/>
                  </a:cubicBezTo>
                  <a:cubicBezTo>
                    <a:pt x="810" y="234"/>
                    <a:pt x="725" y="209"/>
                    <a:pt x="838" y="246"/>
                  </a:cubicBezTo>
                  <a:cubicBezTo>
                    <a:pt x="835" y="205"/>
                    <a:pt x="836" y="164"/>
                    <a:pt x="830" y="123"/>
                  </a:cubicBezTo>
                  <a:cubicBezTo>
                    <a:pt x="828" y="106"/>
                    <a:pt x="814" y="74"/>
                    <a:pt x="814" y="74"/>
                  </a:cubicBezTo>
                  <a:cubicBezTo>
                    <a:pt x="817" y="57"/>
                    <a:pt x="818" y="40"/>
                    <a:pt x="822" y="24"/>
                  </a:cubicBezTo>
                  <a:cubicBezTo>
                    <a:pt x="824" y="16"/>
                    <a:pt x="830" y="0"/>
                    <a:pt x="830" y="0"/>
                  </a:cubicBez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8" name="Freeform 48"/>
            <p:cNvSpPr>
              <a:spLocks/>
            </p:cNvSpPr>
            <p:nvPr/>
          </p:nvSpPr>
          <p:spPr bwMode="auto">
            <a:xfrm>
              <a:off x="950" y="1182"/>
              <a:ext cx="855" cy="1125"/>
            </a:xfrm>
            <a:custGeom>
              <a:avLst/>
              <a:gdLst>
                <a:gd name="T0" fmla="*/ 0 w 855"/>
                <a:gd name="T1" fmla="*/ 1125 h 1125"/>
                <a:gd name="T2" fmla="*/ 58 w 855"/>
                <a:gd name="T3" fmla="*/ 1051 h 1125"/>
                <a:gd name="T4" fmla="*/ 107 w 855"/>
                <a:gd name="T5" fmla="*/ 1002 h 1125"/>
                <a:gd name="T6" fmla="*/ 206 w 855"/>
                <a:gd name="T7" fmla="*/ 895 h 1125"/>
                <a:gd name="T8" fmla="*/ 296 w 855"/>
                <a:gd name="T9" fmla="*/ 797 h 1125"/>
                <a:gd name="T10" fmla="*/ 354 w 855"/>
                <a:gd name="T11" fmla="*/ 739 h 1125"/>
                <a:gd name="T12" fmla="*/ 452 w 855"/>
                <a:gd name="T13" fmla="*/ 608 h 1125"/>
                <a:gd name="T14" fmla="*/ 534 w 855"/>
                <a:gd name="T15" fmla="*/ 534 h 1125"/>
                <a:gd name="T16" fmla="*/ 707 w 855"/>
                <a:gd name="T17" fmla="*/ 271 h 1125"/>
                <a:gd name="T18" fmla="*/ 748 w 855"/>
                <a:gd name="T19" fmla="*/ 139 h 1125"/>
                <a:gd name="T20" fmla="*/ 855 w 855"/>
                <a:gd name="T21" fmla="*/ 0 h 1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1125"/>
                <a:gd name="T35" fmla="*/ 855 w 855"/>
                <a:gd name="T36" fmla="*/ 1125 h 1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1125">
                  <a:moveTo>
                    <a:pt x="0" y="1125"/>
                  </a:moveTo>
                  <a:cubicBezTo>
                    <a:pt x="18" y="1100"/>
                    <a:pt x="38" y="1074"/>
                    <a:pt x="58" y="1051"/>
                  </a:cubicBezTo>
                  <a:cubicBezTo>
                    <a:pt x="73" y="1034"/>
                    <a:pt x="107" y="1002"/>
                    <a:pt x="107" y="1002"/>
                  </a:cubicBezTo>
                  <a:cubicBezTo>
                    <a:pt x="131" y="953"/>
                    <a:pt x="167" y="929"/>
                    <a:pt x="206" y="895"/>
                  </a:cubicBezTo>
                  <a:cubicBezTo>
                    <a:pt x="239" y="867"/>
                    <a:pt x="266" y="827"/>
                    <a:pt x="296" y="797"/>
                  </a:cubicBezTo>
                  <a:cubicBezTo>
                    <a:pt x="314" y="779"/>
                    <a:pt x="340" y="761"/>
                    <a:pt x="354" y="739"/>
                  </a:cubicBezTo>
                  <a:cubicBezTo>
                    <a:pt x="383" y="693"/>
                    <a:pt x="418" y="650"/>
                    <a:pt x="452" y="608"/>
                  </a:cubicBezTo>
                  <a:cubicBezTo>
                    <a:pt x="476" y="578"/>
                    <a:pt x="511" y="569"/>
                    <a:pt x="534" y="534"/>
                  </a:cubicBezTo>
                  <a:cubicBezTo>
                    <a:pt x="592" y="446"/>
                    <a:pt x="639" y="352"/>
                    <a:pt x="707" y="271"/>
                  </a:cubicBezTo>
                  <a:cubicBezTo>
                    <a:pt x="721" y="227"/>
                    <a:pt x="729" y="181"/>
                    <a:pt x="748" y="139"/>
                  </a:cubicBezTo>
                  <a:cubicBezTo>
                    <a:pt x="771" y="88"/>
                    <a:pt x="830" y="50"/>
                    <a:pt x="855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69" name="Freeform 49"/>
            <p:cNvSpPr>
              <a:spLocks/>
            </p:cNvSpPr>
            <p:nvPr/>
          </p:nvSpPr>
          <p:spPr bwMode="auto">
            <a:xfrm>
              <a:off x="1016" y="1231"/>
              <a:ext cx="1044" cy="1306"/>
            </a:xfrm>
            <a:custGeom>
              <a:avLst/>
              <a:gdLst>
                <a:gd name="T0" fmla="*/ 0 w 1044"/>
                <a:gd name="T1" fmla="*/ 1306 h 1306"/>
                <a:gd name="T2" fmla="*/ 156 w 1044"/>
                <a:gd name="T3" fmla="*/ 1183 h 1306"/>
                <a:gd name="T4" fmla="*/ 238 w 1044"/>
                <a:gd name="T5" fmla="*/ 1126 h 1306"/>
                <a:gd name="T6" fmla="*/ 345 w 1044"/>
                <a:gd name="T7" fmla="*/ 978 h 1306"/>
                <a:gd name="T8" fmla="*/ 510 w 1044"/>
                <a:gd name="T9" fmla="*/ 781 h 1306"/>
                <a:gd name="T10" fmla="*/ 649 w 1044"/>
                <a:gd name="T11" fmla="*/ 608 h 1306"/>
                <a:gd name="T12" fmla="*/ 707 w 1044"/>
                <a:gd name="T13" fmla="*/ 419 h 1306"/>
                <a:gd name="T14" fmla="*/ 797 w 1044"/>
                <a:gd name="T15" fmla="*/ 337 h 1306"/>
                <a:gd name="T16" fmla="*/ 888 w 1044"/>
                <a:gd name="T17" fmla="*/ 230 h 1306"/>
                <a:gd name="T18" fmla="*/ 945 w 1044"/>
                <a:gd name="T19" fmla="*/ 140 h 1306"/>
                <a:gd name="T20" fmla="*/ 986 w 1044"/>
                <a:gd name="T21" fmla="*/ 66 h 1306"/>
                <a:gd name="T22" fmla="*/ 1027 w 1044"/>
                <a:gd name="T23" fmla="*/ 24 h 1306"/>
                <a:gd name="T24" fmla="*/ 1044 w 1044"/>
                <a:gd name="T25" fmla="*/ 0 h 1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4"/>
                <a:gd name="T40" fmla="*/ 0 h 1306"/>
                <a:gd name="T41" fmla="*/ 1044 w 1044"/>
                <a:gd name="T42" fmla="*/ 1306 h 1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4" h="1306">
                  <a:moveTo>
                    <a:pt x="0" y="1306"/>
                  </a:moveTo>
                  <a:cubicBezTo>
                    <a:pt x="55" y="1271"/>
                    <a:pt x="96" y="1212"/>
                    <a:pt x="156" y="1183"/>
                  </a:cubicBezTo>
                  <a:cubicBezTo>
                    <a:pt x="187" y="1168"/>
                    <a:pt x="216" y="1154"/>
                    <a:pt x="238" y="1126"/>
                  </a:cubicBezTo>
                  <a:cubicBezTo>
                    <a:pt x="276" y="1078"/>
                    <a:pt x="300" y="1021"/>
                    <a:pt x="345" y="978"/>
                  </a:cubicBezTo>
                  <a:cubicBezTo>
                    <a:pt x="366" y="890"/>
                    <a:pt x="445" y="838"/>
                    <a:pt x="510" y="781"/>
                  </a:cubicBezTo>
                  <a:cubicBezTo>
                    <a:pt x="565" y="733"/>
                    <a:pt x="610" y="669"/>
                    <a:pt x="649" y="608"/>
                  </a:cubicBezTo>
                  <a:cubicBezTo>
                    <a:pt x="664" y="552"/>
                    <a:pt x="672" y="464"/>
                    <a:pt x="707" y="419"/>
                  </a:cubicBezTo>
                  <a:cubicBezTo>
                    <a:pt x="734" y="385"/>
                    <a:pt x="766" y="365"/>
                    <a:pt x="797" y="337"/>
                  </a:cubicBezTo>
                  <a:cubicBezTo>
                    <a:pt x="835" y="303"/>
                    <a:pt x="860" y="271"/>
                    <a:pt x="888" y="230"/>
                  </a:cubicBezTo>
                  <a:cubicBezTo>
                    <a:pt x="899" y="196"/>
                    <a:pt x="945" y="140"/>
                    <a:pt x="945" y="140"/>
                  </a:cubicBezTo>
                  <a:cubicBezTo>
                    <a:pt x="952" y="119"/>
                    <a:pt x="973" y="83"/>
                    <a:pt x="986" y="66"/>
                  </a:cubicBezTo>
                  <a:cubicBezTo>
                    <a:pt x="998" y="51"/>
                    <a:pt x="1016" y="40"/>
                    <a:pt x="1027" y="24"/>
                  </a:cubicBezTo>
                  <a:cubicBezTo>
                    <a:pt x="1033" y="16"/>
                    <a:pt x="1044" y="0"/>
                    <a:pt x="1044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0" name="Freeform 50"/>
            <p:cNvSpPr>
              <a:spLocks/>
            </p:cNvSpPr>
            <p:nvPr/>
          </p:nvSpPr>
          <p:spPr bwMode="auto">
            <a:xfrm>
              <a:off x="909" y="1247"/>
              <a:ext cx="1036" cy="1217"/>
            </a:xfrm>
            <a:custGeom>
              <a:avLst/>
              <a:gdLst>
                <a:gd name="T0" fmla="*/ 0 w 1036"/>
                <a:gd name="T1" fmla="*/ 1217 h 1217"/>
                <a:gd name="T2" fmla="*/ 123 w 1036"/>
                <a:gd name="T3" fmla="*/ 1151 h 1217"/>
                <a:gd name="T4" fmla="*/ 173 w 1036"/>
                <a:gd name="T5" fmla="*/ 1118 h 1217"/>
                <a:gd name="T6" fmla="*/ 214 w 1036"/>
                <a:gd name="T7" fmla="*/ 1060 h 1217"/>
                <a:gd name="T8" fmla="*/ 288 w 1036"/>
                <a:gd name="T9" fmla="*/ 921 h 1217"/>
                <a:gd name="T10" fmla="*/ 395 w 1036"/>
                <a:gd name="T11" fmla="*/ 814 h 1217"/>
                <a:gd name="T12" fmla="*/ 493 w 1036"/>
                <a:gd name="T13" fmla="*/ 674 h 1217"/>
                <a:gd name="T14" fmla="*/ 575 w 1036"/>
                <a:gd name="T15" fmla="*/ 559 h 1217"/>
                <a:gd name="T16" fmla="*/ 666 w 1036"/>
                <a:gd name="T17" fmla="*/ 469 h 1217"/>
                <a:gd name="T18" fmla="*/ 699 w 1036"/>
                <a:gd name="T19" fmla="*/ 419 h 1217"/>
                <a:gd name="T20" fmla="*/ 773 w 1036"/>
                <a:gd name="T21" fmla="*/ 354 h 1217"/>
                <a:gd name="T22" fmla="*/ 880 w 1036"/>
                <a:gd name="T23" fmla="*/ 206 h 1217"/>
                <a:gd name="T24" fmla="*/ 912 w 1036"/>
                <a:gd name="T25" fmla="*/ 156 h 1217"/>
                <a:gd name="T26" fmla="*/ 962 w 1036"/>
                <a:gd name="T27" fmla="*/ 107 h 1217"/>
                <a:gd name="T28" fmla="*/ 978 w 1036"/>
                <a:gd name="T29" fmla="*/ 74 h 1217"/>
                <a:gd name="T30" fmla="*/ 995 w 1036"/>
                <a:gd name="T31" fmla="*/ 58 h 1217"/>
                <a:gd name="T32" fmla="*/ 1036 w 1036"/>
                <a:gd name="T33" fmla="*/ 0 h 1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6"/>
                <a:gd name="T52" fmla="*/ 0 h 1217"/>
                <a:gd name="T53" fmla="*/ 1036 w 1036"/>
                <a:gd name="T54" fmla="*/ 1217 h 1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6" h="1217">
                  <a:moveTo>
                    <a:pt x="0" y="1217"/>
                  </a:moveTo>
                  <a:cubicBezTo>
                    <a:pt x="56" y="1205"/>
                    <a:pt x="74" y="1186"/>
                    <a:pt x="123" y="1151"/>
                  </a:cubicBezTo>
                  <a:cubicBezTo>
                    <a:pt x="139" y="1139"/>
                    <a:pt x="173" y="1118"/>
                    <a:pt x="173" y="1118"/>
                  </a:cubicBezTo>
                  <a:cubicBezTo>
                    <a:pt x="186" y="1098"/>
                    <a:pt x="202" y="1080"/>
                    <a:pt x="214" y="1060"/>
                  </a:cubicBezTo>
                  <a:cubicBezTo>
                    <a:pt x="239" y="1016"/>
                    <a:pt x="256" y="962"/>
                    <a:pt x="288" y="921"/>
                  </a:cubicBezTo>
                  <a:cubicBezTo>
                    <a:pt x="317" y="883"/>
                    <a:pt x="360" y="847"/>
                    <a:pt x="395" y="814"/>
                  </a:cubicBezTo>
                  <a:cubicBezTo>
                    <a:pt x="421" y="760"/>
                    <a:pt x="457" y="723"/>
                    <a:pt x="493" y="674"/>
                  </a:cubicBezTo>
                  <a:cubicBezTo>
                    <a:pt x="517" y="641"/>
                    <a:pt x="546" y="586"/>
                    <a:pt x="575" y="559"/>
                  </a:cubicBezTo>
                  <a:cubicBezTo>
                    <a:pt x="603" y="533"/>
                    <a:pt x="646" y="499"/>
                    <a:pt x="666" y="469"/>
                  </a:cubicBezTo>
                  <a:cubicBezTo>
                    <a:pt x="677" y="452"/>
                    <a:pt x="685" y="433"/>
                    <a:pt x="699" y="419"/>
                  </a:cubicBezTo>
                  <a:cubicBezTo>
                    <a:pt x="722" y="396"/>
                    <a:pt x="753" y="380"/>
                    <a:pt x="773" y="354"/>
                  </a:cubicBezTo>
                  <a:cubicBezTo>
                    <a:pt x="808" y="309"/>
                    <a:pt x="849" y="254"/>
                    <a:pt x="880" y="206"/>
                  </a:cubicBezTo>
                  <a:cubicBezTo>
                    <a:pt x="891" y="189"/>
                    <a:pt x="901" y="173"/>
                    <a:pt x="912" y="156"/>
                  </a:cubicBezTo>
                  <a:cubicBezTo>
                    <a:pt x="925" y="136"/>
                    <a:pt x="962" y="107"/>
                    <a:pt x="962" y="107"/>
                  </a:cubicBezTo>
                  <a:cubicBezTo>
                    <a:pt x="967" y="96"/>
                    <a:pt x="971" y="84"/>
                    <a:pt x="978" y="74"/>
                  </a:cubicBezTo>
                  <a:cubicBezTo>
                    <a:pt x="982" y="68"/>
                    <a:pt x="991" y="65"/>
                    <a:pt x="995" y="58"/>
                  </a:cubicBezTo>
                  <a:cubicBezTo>
                    <a:pt x="1010" y="33"/>
                    <a:pt x="1006" y="14"/>
                    <a:pt x="1036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1" name="Freeform 51"/>
            <p:cNvSpPr>
              <a:spLocks/>
            </p:cNvSpPr>
            <p:nvPr/>
          </p:nvSpPr>
          <p:spPr bwMode="auto">
            <a:xfrm>
              <a:off x="902" y="1174"/>
              <a:ext cx="855" cy="1125"/>
            </a:xfrm>
            <a:custGeom>
              <a:avLst/>
              <a:gdLst>
                <a:gd name="T0" fmla="*/ 0 w 855"/>
                <a:gd name="T1" fmla="*/ 1125 h 1125"/>
                <a:gd name="T2" fmla="*/ 58 w 855"/>
                <a:gd name="T3" fmla="*/ 1051 h 1125"/>
                <a:gd name="T4" fmla="*/ 107 w 855"/>
                <a:gd name="T5" fmla="*/ 1002 h 1125"/>
                <a:gd name="T6" fmla="*/ 206 w 855"/>
                <a:gd name="T7" fmla="*/ 895 h 1125"/>
                <a:gd name="T8" fmla="*/ 296 w 855"/>
                <a:gd name="T9" fmla="*/ 797 h 1125"/>
                <a:gd name="T10" fmla="*/ 354 w 855"/>
                <a:gd name="T11" fmla="*/ 739 h 1125"/>
                <a:gd name="T12" fmla="*/ 452 w 855"/>
                <a:gd name="T13" fmla="*/ 608 h 1125"/>
                <a:gd name="T14" fmla="*/ 534 w 855"/>
                <a:gd name="T15" fmla="*/ 534 h 1125"/>
                <a:gd name="T16" fmla="*/ 707 w 855"/>
                <a:gd name="T17" fmla="*/ 271 h 1125"/>
                <a:gd name="T18" fmla="*/ 748 w 855"/>
                <a:gd name="T19" fmla="*/ 139 h 1125"/>
                <a:gd name="T20" fmla="*/ 855 w 855"/>
                <a:gd name="T21" fmla="*/ 0 h 1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5"/>
                <a:gd name="T34" fmla="*/ 0 h 1125"/>
                <a:gd name="T35" fmla="*/ 855 w 855"/>
                <a:gd name="T36" fmla="*/ 1125 h 1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5" h="1125">
                  <a:moveTo>
                    <a:pt x="0" y="1125"/>
                  </a:moveTo>
                  <a:cubicBezTo>
                    <a:pt x="18" y="1100"/>
                    <a:pt x="38" y="1074"/>
                    <a:pt x="58" y="1051"/>
                  </a:cubicBezTo>
                  <a:cubicBezTo>
                    <a:pt x="73" y="1034"/>
                    <a:pt x="107" y="1002"/>
                    <a:pt x="107" y="1002"/>
                  </a:cubicBezTo>
                  <a:cubicBezTo>
                    <a:pt x="131" y="953"/>
                    <a:pt x="167" y="929"/>
                    <a:pt x="206" y="895"/>
                  </a:cubicBezTo>
                  <a:cubicBezTo>
                    <a:pt x="239" y="867"/>
                    <a:pt x="266" y="827"/>
                    <a:pt x="296" y="797"/>
                  </a:cubicBezTo>
                  <a:cubicBezTo>
                    <a:pt x="314" y="779"/>
                    <a:pt x="340" y="761"/>
                    <a:pt x="354" y="739"/>
                  </a:cubicBezTo>
                  <a:cubicBezTo>
                    <a:pt x="383" y="693"/>
                    <a:pt x="418" y="650"/>
                    <a:pt x="452" y="608"/>
                  </a:cubicBezTo>
                  <a:cubicBezTo>
                    <a:pt x="476" y="578"/>
                    <a:pt x="511" y="569"/>
                    <a:pt x="534" y="534"/>
                  </a:cubicBezTo>
                  <a:cubicBezTo>
                    <a:pt x="592" y="446"/>
                    <a:pt x="639" y="352"/>
                    <a:pt x="707" y="271"/>
                  </a:cubicBezTo>
                  <a:cubicBezTo>
                    <a:pt x="721" y="227"/>
                    <a:pt x="729" y="181"/>
                    <a:pt x="748" y="139"/>
                  </a:cubicBezTo>
                  <a:cubicBezTo>
                    <a:pt x="771" y="88"/>
                    <a:pt x="830" y="50"/>
                    <a:pt x="855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2" name="Freeform 52"/>
            <p:cNvSpPr>
              <a:spLocks/>
            </p:cNvSpPr>
            <p:nvPr/>
          </p:nvSpPr>
          <p:spPr bwMode="auto">
            <a:xfrm>
              <a:off x="968" y="1223"/>
              <a:ext cx="1044" cy="1306"/>
            </a:xfrm>
            <a:custGeom>
              <a:avLst/>
              <a:gdLst>
                <a:gd name="T0" fmla="*/ 0 w 1044"/>
                <a:gd name="T1" fmla="*/ 1306 h 1306"/>
                <a:gd name="T2" fmla="*/ 156 w 1044"/>
                <a:gd name="T3" fmla="*/ 1183 h 1306"/>
                <a:gd name="T4" fmla="*/ 238 w 1044"/>
                <a:gd name="T5" fmla="*/ 1126 h 1306"/>
                <a:gd name="T6" fmla="*/ 345 w 1044"/>
                <a:gd name="T7" fmla="*/ 978 h 1306"/>
                <a:gd name="T8" fmla="*/ 510 w 1044"/>
                <a:gd name="T9" fmla="*/ 781 h 1306"/>
                <a:gd name="T10" fmla="*/ 649 w 1044"/>
                <a:gd name="T11" fmla="*/ 608 h 1306"/>
                <a:gd name="T12" fmla="*/ 707 w 1044"/>
                <a:gd name="T13" fmla="*/ 419 h 1306"/>
                <a:gd name="T14" fmla="*/ 797 w 1044"/>
                <a:gd name="T15" fmla="*/ 337 h 1306"/>
                <a:gd name="T16" fmla="*/ 888 w 1044"/>
                <a:gd name="T17" fmla="*/ 230 h 1306"/>
                <a:gd name="T18" fmla="*/ 945 w 1044"/>
                <a:gd name="T19" fmla="*/ 140 h 1306"/>
                <a:gd name="T20" fmla="*/ 986 w 1044"/>
                <a:gd name="T21" fmla="*/ 66 h 1306"/>
                <a:gd name="T22" fmla="*/ 1027 w 1044"/>
                <a:gd name="T23" fmla="*/ 24 h 1306"/>
                <a:gd name="T24" fmla="*/ 1044 w 1044"/>
                <a:gd name="T25" fmla="*/ 0 h 1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4"/>
                <a:gd name="T40" fmla="*/ 0 h 1306"/>
                <a:gd name="T41" fmla="*/ 1044 w 1044"/>
                <a:gd name="T42" fmla="*/ 1306 h 1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4" h="1306">
                  <a:moveTo>
                    <a:pt x="0" y="1306"/>
                  </a:moveTo>
                  <a:cubicBezTo>
                    <a:pt x="55" y="1271"/>
                    <a:pt x="96" y="1212"/>
                    <a:pt x="156" y="1183"/>
                  </a:cubicBezTo>
                  <a:cubicBezTo>
                    <a:pt x="187" y="1168"/>
                    <a:pt x="216" y="1154"/>
                    <a:pt x="238" y="1126"/>
                  </a:cubicBezTo>
                  <a:cubicBezTo>
                    <a:pt x="276" y="1078"/>
                    <a:pt x="300" y="1021"/>
                    <a:pt x="345" y="978"/>
                  </a:cubicBezTo>
                  <a:cubicBezTo>
                    <a:pt x="366" y="890"/>
                    <a:pt x="445" y="838"/>
                    <a:pt x="510" y="781"/>
                  </a:cubicBezTo>
                  <a:cubicBezTo>
                    <a:pt x="565" y="733"/>
                    <a:pt x="610" y="669"/>
                    <a:pt x="649" y="608"/>
                  </a:cubicBezTo>
                  <a:cubicBezTo>
                    <a:pt x="664" y="552"/>
                    <a:pt x="672" y="464"/>
                    <a:pt x="707" y="419"/>
                  </a:cubicBezTo>
                  <a:cubicBezTo>
                    <a:pt x="734" y="385"/>
                    <a:pt x="766" y="365"/>
                    <a:pt x="797" y="337"/>
                  </a:cubicBezTo>
                  <a:cubicBezTo>
                    <a:pt x="835" y="303"/>
                    <a:pt x="860" y="271"/>
                    <a:pt x="888" y="230"/>
                  </a:cubicBezTo>
                  <a:cubicBezTo>
                    <a:pt x="899" y="196"/>
                    <a:pt x="945" y="140"/>
                    <a:pt x="945" y="140"/>
                  </a:cubicBezTo>
                  <a:cubicBezTo>
                    <a:pt x="952" y="119"/>
                    <a:pt x="973" y="83"/>
                    <a:pt x="986" y="66"/>
                  </a:cubicBezTo>
                  <a:cubicBezTo>
                    <a:pt x="998" y="51"/>
                    <a:pt x="1016" y="40"/>
                    <a:pt x="1027" y="24"/>
                  </a:cubicBezTo>
                  <a:cubicBezTo>
                    <a:pt x="1033" y="16"/>
                    <a:pt x="1044" y="0"/>
                    <a:pt x="1044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3" name="Freeform 53"/>
            <p:cNvSpPr>
              <a:spLocks/>
            </p:cNvSpPr>
            <p:nvPr/>
          </p:nvSpPr>
          <p:spPr bwMode="auto">
            <a:xfrm>
              <a:off x="861" y="1239"/>
              <a:ext cx="1036" cy="1217"/>
            </a:xfrm>
            <a:custGeom>
              <a:avLst/>
              <a:gdLst>
                <a:gd name="T0" fmla="*/ 0 w 1036"/>
                <a:gd name="T1" fmla="*/ 1217 h 1217"/>
                <a:gd name="T2" fmla="*/ 123 w 1036"/>
                <a:gd name="T3" fmla="*/ 1151 h 1217"/>
                <a:gd name="T4" fmla="*/ 173 w 1036"/>
                <a:gd name="T5" fmla="*/ 1118 h 1217"/>
                <a:gd name="T6" fmla="*/ 214 w 1036"/>
                <a:gd name="T7" fmla="*/ 1060 h 1217"/>
                <a:gd name="T8" fmla="*/ 288 w 1036"/>
                <a:gd name="T9" fmla="*/ 921 h 1217"/>
                <a:gd name="T10" fmla="*/ 395 w 1036"/>
                <a:gd name="T11" fmla="*/ 814 h 1217"/>
                <a:gd name="T12" fmla="*/ 493 w 1036"/>
                <a:gd name="T13" fmla="*/ 674 h 1217"/>
                <a:gd name="T14" fmla="*/ 575 w 1036"/>
                <a:gd name="T15" fmla="*/ 559 h 1217"/>
                <a:gd name="T16" fmla="*/ 666 w 1036"/>
                <a:gd name="T17" fmla="*/ 469 h 1217"/>
                <a:gd name="T18" fmla="*/ 699 w 1036"/>
                <a:gd name="T19" fmla="*/ 419 h 1217"/>
                <a:gd name="T20" fmla="*/ 773 w 1036"/>
                <a:gd name="T21" fmla="*/ 354 h 1217"/>
                <a:gd name="T22" fmla="*/ 880 w 1036"/>
                <a:gd name="T23" fmla="*/ 206 h 1217"/>
                <a:gd name="T24" fmla="*/ 912 w 1036"/>
                <a:gd name="T25" fmla="*/ 156 h 1217"/>
                <a:gd name="T26" fmla="*/ 962 w 1036"/>
                <a:gd name="T27" fmla="*/ 107 h 1217"/>
                <a:gd name="T28" fmla="*/ 978 w 1036"/>
                <a:gd name="T29" fmla="*/ 74 h 1217"/>
                <a:gd name="T30" fmla="*/ 995 w 1036"/>
                <a:gd name="T31" fmla="*/ 58 h 1217"/>
                <a:gd name="T32" fmla="*/ 1036 w 1036"/>
                <a:gd name="T33" fmla="*/ 0 h 1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6"/>
                <a:gd name="T52" fmla="*/ 0 h 1217"/>
                <a:gd name="T53" fmla="*/ 1036 w 1036"/>
                <a:gd name="T54" fmla="*/ 1217 h 1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6" h="1217">
                  <a:moveTo>
                    <a:pt x="0" y="1217"/>
                  </a:moveTo>
                  <a:cubicBezTo>
                    <a:pt x="56" y="1205"/>
                    <a:pt x="74" y="1186"/>
                    <a:pt x="123" y="1151"/>
                  </a:cubicBezTo>
                  <a:cubicBezTo>
                    <a:pt x="139" y="1139"/>
                    <a:pt x="173" y="1118"/>
                    <a:pt x="173" y="1118"/>
                  </a:cubicBezTo>
                  <a:cubicBezTo>
                    <a:pt x="186" y="1098"/>
                    <a:pt x="202" y="1080"/>
                    <a:pt x="214" y="1060"/>
                  </a:cubicBezTo>
                  <a:cubicBezTo>
                    <a:pt x="239" y="1016"/>
                    <a:pt x="256" y="962"/>
                    <a:pt x="288" y="921"/>
                  </a:cubicBezTo>
                  <a:cubicBezTo>
                    <a:pt x="317" y="883"/>
                    <a:pt x="360" y="847"/>
                    <a:pt x="395" y="814"/>
                  </a:cubicBezTo>
                  <a:cubicBezTo>
                    <a:pt x="421" y="760"/>
                    <a:pt x="457" y="723"/>
                    <a:pt x="493" y="674"/>
                  </a:cubicBezTo>
                  <a:cubicBezTo>
                    <a:pt x="517" y="641"/>
                    <a:pt x="546" y="586"/>
                    <a:pt x="575" y="559"/>
                  </a:cubicBezTo>
                  <a:cubicBezTo>
                    <a:pt x="603" y="533"/>
                    <a:pt x="646" y="499"/>
                    <a:pt x="666" y="469"/>
                  </a:cubicBezTo>
                  <a:cubicBezTo>
                    <a:pt x="677" y="452"/>
                    <a:pt x="685" y="433"/>
                    <a:pt x="699" y="419"/>
                  </a:cubicBezTo>
                  <a:cubicBezTo>
                    <a:pt x="722" y="396"/>
                    <a:pt x="753" y="380"/>
                    <a:pt x="773" y="354"/>
                  </a:cubicBezTo>
                  <a:cubicBezTo>
                    <a:pt x="808" y="309"/>
                    <a:pt x="849" y="254"/>
                    <a:pt x="880" y="206"/>
                  </a:cubicBezTo>
                  <a:cubicBezTo>
                    <a:pt x="891" y="189"/>
                    <a:pt x="901" y="173"/>
                    <a:pt x="912" y="156"/>
                  </a:cubicBezTo>
                  <a:cubicBezTo>
                    <a:pt x="925" y="136"/>
                    <a:pt x="962" y="107"/>
                    <a:pt x="962" y="107"/>
                  </a:cubicBezTo>
                  <a:cubicBezTo>
                    <a:pt x="967" y="96"/>
                    <a:pt x="971" y="84"/>
                    <a:pt x="978" y="74"/>
                  </a:cubicBezTo>
                  <a:cubicBezTo>
                    <a:pt x="982" y="68"/>
                    <a:pt x="991" y="65"/>
                    <a:pt x="995" y="58"/>
                  </a:cubicBezTo>
                  <a:cubicBezTo>
                    <a:pt x="1010" y="33"/>
                    <a:pt x="1006" y="14"/>
                    <a:pt x="1036" y="0"/>
                  </a:cubicBezTo>
                </a:path>
              </a:pathLst>
            </a:custGeom>
            <a:noFill/>
            <a:ln w="762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4" name="Oval 54"/>
            <p:cNvSpPr>
              <a:spLocks noChangeArrowheads="1"/>
            </p:cNvSpPr>
            <p:nvPr/>
          </p:nvSpPr>
          <p:spPr bwMode="auto">
            <a:xfrm>
              <a:off x="1997" y="1200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5" name="Oval 55"/>
            <p:cNvSpPr>
              <a:spLocks noChangeArrowheads="1"/>
            </p:cNvSpPr>
            <p:nvPr/>
          </p:nvSpPr>
          <p:spPr bwMode="auto">
            <a:xfrm>
              <a:off x="1887" y="1189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6" name="Oval 56"/>
            <p:cNvSpPr>
              <a:spLocks noChangeArrowheads="1"/>
            </p:cNvSpPr>
            <p:nvPr/>
          </p:nvSpPr>
          <p:spPr bwMode="auto">
            <a:xfrm>
              <a:off x="1761" y="1162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7" name="Oval 57"/>
            <p:cNvSpPr>
              <a:spLocks noChangeArrowheads="1"/>
            </p:cNvSpPr>
            <p:nvPr/>
          </p:nvSpPr>
          <p:spPr bwMode="auto">
            <a:xfrm>
              <a:off x="971" y="2511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8" name="Oval 58"/>
            <p:cNvSpPr>
              <a:spLocks noChangeArrowheads="1"/>
            </p:cNvSpPr>
            <p:nvPr/>
          </p:nvSpPr>
          <p:spPr bwMode="auto">
            <a:xfrm>
              <a:off x="847" y="2430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79" name="Oval 59"/>
            <p:cNvSpPr>
              <a:spLocks noChangeArrowheads="1"/>
            </p:cNvSpPr>
            <p:nvPr/>
          </p:nvSpPr>
          <p:spPr bwMode="auto">
            <a:xfrm>
              <a:off x="875" y="229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0" name="Freeform 60"/>
            <p:cNvSpPr>
              <a:spLocks/>
            </p:cNvSpPr>
            <p:nvPr/>
          </p:nvSpPr>
          <p:spPr bwMode="auto">
            <a:xfrm>
              <a:off x="3066" y="1372"/>
              <a:ext cx="116" cy="198"/>
            </a:xfrm>
            <a:custGeom>
              <a:avLst/>
              <a:gdLst>
                <a:gd name="T0" fmla="*/ 0 w 116"/>
                <a:gd name="T1" fmla="*/ 0 h 198"/>
                <a:gd name="T2" fmla="*/ 66 w 116"/>
                <a:gd name="T3" fmla="*/ 99 h 198"/>
                <a:gd name="T4" fmla="*/ 116 w 116"/>
                <a:gd name="T5" fmla="*/ 198 h 198"/>
                <a:gd name="T6" fmla="*/ 0 60000 65536"/>
                <a:gd name="T7" fmla="*/ 0 60000 65536"/>
                <a:gd name="T8" fmla="*/ 0 60000 65536"/>
                <a:gd name="T9" fmla="*/ 0 w 116"/>
                <a:gd name="T10" fmla="*/ 0 h 198"/>
                <a:gd name="T11" fmla="*/ 116 w 116"/>
                <a:gd name="T12" fmla="*/ 198 h 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198">
                  <a:moveTo>
                    <a:pt x="0" y="0"/>
                  </a:moveTo>
                  <a:cubicBezTo>
                    <a:pt x="23" y="33"/>
                    <a:pt x="47" y="66"/>
                    <a:pt x="66" y="99"/>
                  </a:cubicBezTo>
                  <a:cubicBezTo>
                    <a:pt x="85" y="132"/>
                    <a:pt x="108" y="183"/>
                    <a:pt x="116" y="198"/>
                  </a:cubicBezTo>
                </a:path>
              </a:pathLst>
            </a:custGeom>
            <a:noFill/>
            <a:ln w="38100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1" name="Oval 61"/>
            <p:cNvSpPr>
              <a:spLocks noChangeArrowheads="1"/>
            </p:cNvSpPr>
            <p:nvPr/>
          </p:nvSpPr>
          <p:spPr bwMode="auto">
            <a:xfrm>
              <a:off x="2760" y="1366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2" name="Oval 62"/>
            <p:cNvSpPr>
              <a:spLocks noChangeArrowheads="1"/>
            </p:cNvSpPr>
            <p:nvPr/>
          </p:nvSpPr>
          <p:spPr bwMode="auto">
            <a:xfrm>
              <a:off x="3061" y="1642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3" name="Oval 63"/>
            <p:cNvSpPr>
              <a:spLocks noChangeArrowheads="1"/>
            </p:cNvSpPr>
            <p:nvPr/>
          </p:nvSpPr>
          <p:spPr bwMode="auto">
            <a:xfrm>
              <a:off x="2886" y="1590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4" name="Oval 64"/>
            <p:cNvSpPr>
              <a:spLocks noChangeArrowheads="1"/>
            </p:cNvSpPr>
            <p:nvPr/>
          </p:nvSpPr>
          <p:spPr bwMode="auto">
            <a:xfrm>
              <a:off x="2916" y="1734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5" name="Oval 65"/>
            <p:cNvSpPr>
              <a:spLocks noChangeArrowheads="1"/>
            </p:cNvSpPr>
            <p:nvPr/>
          </p:nvSpPr>
          <p:spPr bwMode="auto">
            <a:xfrm>
              <a:off x="2954" y="186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6" name="Oval 66"/>
            <p:cNvSpPr>
              <a:spLocks noChangeArrowheads="1"/>
            </p:cNvSpPr>
            <p:nvPr/>
          </p:nvSpPr>
          <p:spPr bwMode="auto">
            <a:xfrm>
              <a:off x="2993" y="201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7" name="Oval 67"/>
            <p:cNvSpPr>
              <a:spLocks noChangeArrowheads="1"/>
            </p:cNvSpPr>
            <p:nvPr/>
          </p:nvSpPr>
          <p:spPr bwMode="auto">
            <a:xfrm>
              <a:off x="3006" y="2046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8" name="Oval 68"/>
            <p:cNvSpPr>
              <a:spLocks noChangeArrowheads="1"/>
            </p:cNvSpPr>
            <p:nvPr/>
          </p:nvSpPr>
          <p:spPr bwMode="auto">
            <a:xfrm>
              <a:off x="2995" y="2166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89" name="Oval 69"/>
            <p:cNvSpPr>
              <a:spLocks noChangeArrowheads="1"/>
            </p:cNvSpPr>
            <p:nvPr/>
          </p:nvSpPr>
          <p:spPr bwMode="auto">
            <a:xfrm>
              <a:off x="3001" y="2344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0" name="Oval 70"/>
            <p:cNvSpPr>
              <a:spLocks noChangeArrowheads="1"/>
            </p:cNvSpPr>
            <p:nvPr/>
          </p:nvSpPr>
          <p:spPr bwMode="auto">
            <a:xfrm>
              <a:off x="3048" y="249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1" name="Oval 71"/>
            <p:cNvSpPr>
              <a:spLocks noChangeArrowheads="1"/>
            </p:cNvSpPr>
            <p:nvPr/>
          </p:nvSpPr>
          <p:spPr bwMode="auto">
            <a:xfrm>
              <a:off x="3206" y="172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2" name="Oval 72"/>
            <p:cNvSpPr>
              <a:spLocks noChangeArrowheads="1"/>
            </p:cNvSpPr>
            <p:nvPr/>
          </p:nvSpPr>
          <p:spPr bwMode="auto">
            <a:xfrm>
              <a:off x="3237" y="1765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3" name="Oval 73"/>
            <p:cNvSpPr>
              <a:spLocks noChangeArrowheads="1"/>
            </p:cNvSpPr>
            <p:nvPr/>
          </p:nvSpPr>
          <p:spPr bwMode="auto">
            <a:xfrm>
              <a:off x="3258" y="180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4" name="Oval 74"/>
            <p:cNvSpPr>
              <a:spLocks noChangeArrowheads="1"/>
            </p:cNvSpPr>
            <p:nvPr/>
          </p:nvSpPr>
          <p:spPr bwMode="auto">
            <a:xfrm>
              <a:off x="3264" y="187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5" name="Oval 75"/>
            <p:cNvSpPr>
              <a:spLocks noChangeArrowheads="1"/>
            </p:cNvSpPr>
            <p:nvPr/>
          </p:nvSpPr>
          <p:spPr bwMode="auto">
            <a:xfrm>
              <a:off x="3132" y="2630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6" name="Oval 76"/>
            <p:cNvSpPr>
              <a:spLocks noChangeArrowheads="1"/>
            </p:cNvSpPr>
            <p:nvPr/>
          </p:nvSpPr>
          <p:spPr bwMode="auto">
            <a:xfrm>
              <a:off x="3103" y="1804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7" name="Oval 77"/>
            <p:cNvSpPr>
              <a:spLocks noChangeArrowheads="1"/>
            </p:cNvSpPr>
            <p:nvPr/>
          </p:nvSpPr>
          <p:spPr bwMode="auto">
            <a:xfrm>
              <a:off x="3133" y="186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8" name="Oval 78"/>
            <p:cNvSpPr>
              <a:spLocks noChangeArrowheads="1"/>
            </p:cNvSpPr>
            <p:nvPr/>
          </p:nvSpPr>
          <p:spPr bwMode="auto">
            <a:xfrm>
              <a:off x="3147" y="1970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099" name="Oval 79"/>
            <p:cNvSpPr>
              <a:spLocks noChangeArrowheads="1"/>
            </p:cNvSpPr>
            <p:nvPr/>
          </p:nvSpPr>
          <p:spPr bwMode="auto">
            <a:xfrm>
              <a:off x="3161" y="207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0" name="Oval 80"/>
            <p:cNvSpPr>
              <a:spLocks noChangeArrowheads="1"/>
            </p:cNvSpPr>
            <p:nvPr/>
          </p:nvSpPr>
          <p:spPr bwMode="auto">
            <a:xfrm>
              <a:off x="3191" y="2152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1" name="Oval 81"/>
            <p:cNvSpPr>
              <a:spLocks noChangeArrowheads="1"/>
            </p:cNvSpPr>
            <p:nvPr/>
          </p:nvSpPr>
          <p:spPr bwMode="auto">
            <a:xfrm>
              <a:off x="3213" y="2239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2" name="Oval 82"/>
            <p:cNvSpPr>
              <a:spLocks noChangeArrowheads="1"/>
            </p:cNvSpPr>
            <p:nvPr/>
          </p:nvSpPr>
          <p:spPr bwMode="auto">
            <a:xfrm>
              <a:off x="3251" y="2358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3" name="Oval 83"/>
            <p:cNvSpPr>
              <a:spLocks noChangeArrowheads="1"/>
            </p:cNvSpPr>
            <p:nvPr/>
          </p:nvSpPr>
          <p:spPr bwMode="auto">
            <a:xfrm>
              <a:off x="3281" y="239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4" name="Oval 84"/>
            <p:cNvSpPr>
              <a:spLocks noChangeArrowheads="1"/>
            </p:cNvSpPr>
            <p:nvPr/>
          </p:nvSpPr>
          <p:spPr bwMode="auto">
            <a:xfrm>
              <a:off x="3311" y="2436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5" name="Oval 85"/>
            <p:cNvSpPr>
              <a:spLocks noChangeArrowheads="1"/>
            </p:cNvSpPr>
            <p:nvPr/>
          </p:nvSpPr>
          <p:spPr bwMode="auto">
            <a:xfrm>
              <a:off x="3317" y="2475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6" name="Oval 86"/>
            <p:cNvSpPr>
              <a:spLocks noChangeArrowheads="1"/>
            </p:cNvSpPr>
            <p:nvPr/>
          </p:nvSpPr>
          <p:spPr bwMode="auto">
            <a:xfrm>
              <a:off x="3323" y="2514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7" name="Oval 87"/>
            <p:cNvSpPr>
              <a:spLocks noChangeArrowheads="1"/>
            </p:cNvSpPr>
            <p:nvPr/>
          </p:nvSpPr>
          <p:spPr bwMode="auto">
            <a:xfrm>
              <a:off x="3337" y="2641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8" name="Oval 88"/>
            <p:cNvSpPr>
              <a:spLocks noChangeArrowheads="1"/>
            </p:cNvSpPr>
            <p:nvPr/>
          </p:nvSpPr>
          <p:spPr bwMode="auto">
            <a:xfrm>
              <a:off x="3351" y="2768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09" name="Oval 89"/>
            <p:cNvSpPr>
              <a:spLocks noChangeArrowheads="1"/>
            </p:cNvSpPr>
            <p:nvPr/>
          </p:nvSpPr>
          <p:spPr bwMode="auto">
            <a:xfrm>
              <a:off x="3389" y="290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0" name="Oval 90"/>
            <p:cNvSpPr>
              <a:spLocks noChangeArrowheads="1"/>
            </p:cNvSpPr>
            <p:nvPr/>
          </p:nvSpPr>
          <p:spPr bwMode="auto">
            <a:xfrm>
              <a:off x="3244" y="2299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1" name="Oval 91"/>
            <p:cNvSpPr>
              <a:spLocks noChangeArrowheads="1"/>
            </p:cNvSpPr>
            <p:nvPr/>
          </p:nvSpPr>
          <p:spPr bwMode="auto">
            <a:xfrm>
              <a:off x="3030" y="2423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2" name="Oval 92"/>
            <p:cNvSpPr>
              <a:spLocks noChangeArrowheads="1"/>
            </p:cNvSpPr>
            <p:nvPr/>
          </p:nvSpPr>
          <p:spPr bwMode="auto">
            <a:xfrm>
              <a:off x="3183" y="1567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3" name="Oval 93"/>
            <p:cNvSpPr>
              <a:spLocks noChangeArrowheads="1"/>
            </p:cNvSpPr>
            <p:nvPr/>
          </p:nvSpPr>
          <p:spPr bwMode="auto">
            <a:xfrm>
              <a:off x="3304" y="1969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4" name="Oval 94"/>
            <p:cNvSpPr>
              <a:spLocks noChangeArrowheads="1"/>
            </p:cNvSpPr>
            <p:nvPr/>
          </p:nvSpPr>
          <p:spPr bwMode="auto">
            <a:xfrm>
              <a:off x="3344" y="2065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5" name="Oval 95"/>
            <p:cNvSpPr>
              <a:spLocks noChangeArrowheads="1"/>
            </p:cNvSpPr>
            <p:nvPr/>
          </p:nvSpPr>
          <p:spPr bwMode="auto">
            <a:xfrm>
              <a:off x="3384" y="2145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6" name="Oval 96"/>
            <p:cNvSpPr>
              <a:spLocks noChangeArrowheads="1"/>
            </p:cNvSpPr>
            <p:nvPr/>
          </p:nvSpPr>
          <p:spPr bwMode="auto">
            <a:xfrm>
              <a:off x="3488" y="2329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7" name="Oval 97"/>
            <p:cNvSpPr>
              <a:spLocks noChangeArrowheads="1"/>
            </p:cNvSpPr>
            <p:nvPr/>
          </p:nvSpPr>
          <p:spPr bwMode="auto">
            <a:xfrm>
              <a:off x="3504" y="237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8" name="Oval 98"/>
            <p:cNvSpPr>
              <a:spLocks noChangeArrowheads="1"/>
            </p:cNvSpPr>
            <p:nvPr/>
          </p:nvSpPr>
          <p:spPr bwMode="auto">
            <a:xfrm>
              <a:off x="3520" y="2425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19" name="Oval 99"/>
            <p:cNvSpPr>
              <a:spLocks noChangeArrowheads="1"/>
            </p:cNvSpPr>
            <p:nvPr/>
          </p:nvSpPr>
          <p:spPr bwMode="auto">
            <a:xfrm>
              <a:off x="3536" y="247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0" name="Oval 100"/>
            <p:cNvSpPr>
              <a:spLocks noChangeArrowheads="1"/>
            </p:cNvSpPr>
            <p:nvPr/>
          </p:nvSpPr>
          <p:spPr bwMode="auto">
            <a:xfrm>
              <a:off x="3552" y="2521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1" name="Oval 101"/>
            <p:cNvSpPr>
              <a:spLocks noChangeArrowheads="1"/>
            </p:cNvSpPr>
            <p:nvPr/>
          </p:nvSpPr>
          <p:spPr bwMode="auto">
            <a:xfrm>
              <a:off x="3592" y="2649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2" name="Oval 102"/>
            <p:cNvSpPr>
              <a:spLocks noChangeArrowheads="1"/>
            </p:cNvSpPr>
            <p:nvPr/>
          </p:nvSpPr>
          <p:spPr bwMode="auto">
            <a:xfrm>
              <a:off x="3632" y="277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3" name="Oval 103"/>
            <p:cNvSpPr>
              <a:spLocks noChangeArrowheads="1"/>
            </p:cNvSpPr>
            <p:nvPr/>
          </p:nvSpPr>
          <p:spPr bwMode="auto">
            <a:xfrm>
              <a:off x="3364" y="2075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4" name="Oval 104"/>
            <p:cNvSpPr>
              <a:spLocks noChangeArrowheads="1"/>
            </p:cNvSpPr>
            <p:nvPr/>
          </p:nvSpPr>
          <p:spPr bwMode="auto">
            <a:xfrm>
              <a:off x="3213" y="2788"/>
              <a:ext cx="98" cy="98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5" name="Oval 105"/>
            <p:cNvSpPr>
              <a:spLocks noChangeArrowheads="1"/>
            </p:cNvSpPr>
            <p:nvPr/>
          </p:nvSpPr>
          <p:spPr bwMode="auto">
            <a:xfrm>
              <a:off x="3245" y="2871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6" name="Oval 106"/>
            <p:cNvSpPr>
              <a:spLocks noChangeArrowheads="1"/>
            </p:cNvSpPr>
            <p:nvPr/>
          </p:nvSpPr>
          <p:spPr bwMode="auto">
            <a:xfrm>
              <a:off x="3237" y="2943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7" name="Oval 107"/>
            <p:cNvSpPr>
              <a:spLocks noChangeArrowheads="1"/>
            </p:cNvSpPr>
            <p:nvPr/>
          </p:nvSpPr>
          <p:spPr bwMode="auto">
            <a:xfrm>
              <a:off x="3285" y="3127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8" name="Oval 108"/>
            <p:cNvSpPr>
              <a:spLocks noChangeArrowheads="1"/>
            </p:cNvSpPr>
            <p:nvPr/>
          </p:nvSpPr>
          <p:spPr bwMode="auto">
            <a:xfrm>
              <a:off x="3341" y="3311"/>
              <a:ext cx="83" cy="6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29" name="Oval 109"/>
            <p:cNvSpPr>
              <a:spLocks noChangeAspect="1" noChangeArrowheads="1"/>
            </p:cNvSpPr>
            <p:nvPr/>
          </p:nvSpPr>
          <p:spPr bwMode="auto">
            <a:xfrm>
              <a:off x="2923" y="2899"/>
              <a:ext cx="127" cy="12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30" name="Oval 110"/>
            <p:cNvSpPr>
              <a:spLocks noChangeAspect="1" noChangeArrowheads="1"/>
            </p:cNvSpPr>
            <p:nvPr/>
          </p:nvSpPr>
          <p:spPr bwMode="auto">
            <a:xfrm>
              <a:off x="2780" y="3184"/>
              <a:ext cx="127" cy="12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31" name="Oval 111"/>
            <p:cNvSpPr>
              <a:spLocks noChangeAspect="1" noChangeArrowheads="1"/>
            </p:cNvSpPr>
            <p:nvPr/>
          </p:nvSpPr>
          <p:spPr bwMode="auto">
            <a:xfrm>
              <a:off x="2489" y="3608"/>
              <a:ext cx="127" cy="12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32" name="Oval 112"/>
            <p:cNvSpPr>
              <a:spLocks noChangeAspect="1" noChangeArrowheads="1"/>
            </p:cNvSpPr>
            <p:nvPr/>
          </p:nvSpPr>
          <p:spPr bwMode="auto">
            <a:xfrm>
              <a:off x="2181" y="3325"/>
              <a:ext cx="127" cy="12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  <p:sp>
          <p:nvSpPr>
            <p:cNvPr id="1133" name="Oval 113"/>
            <p:cNvSpPr>
              <a:spLocks noChangeAspect="1" noChangeArrowheads="1"/>
            </p:cNvSpPr>
            <p:nvPr/>
          </p:nvSpPr>
          <p:spPr bwMode="auto">
            <a:xfrm>
              <a:off x="1758" y="2508"/>
              <a:ext cx="127" cy="127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1524000" y="1196752"/>
          <a:ext cx="6096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691680" y="406405"/>
            <a:ext cx="648072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Η ταυτοποίηση των μικροοργανισμών πραγματοποιείται με δοκιμασίες που στηρίζονται σε: 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79912" y="4562544"/>
            <a:ext cx="388843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Έλεγχος της αντιγονικής σύστασης του κυττάρου (ορολογική ταυτοποίηση)</a:t>
            </a:r>
          </a:p>
          <a:p>
            <a:endParaRPr lang="el-GR" sz="1400" dirty="0"/>
          </a:p>
        </p:txBody>
      </p:sp>
      <p:sp>
        <p:nvSpPr>
          <p:cNvPr id="10" name="9 - TextBox"/>
          <p:cNvSpPr txBox="1"/>
          <p:nvPr/>
        </p:nvSpPr>
        <p:spPr>
          <a:xfrm>
            <a:off x="3779912" y="5570656"/>
            <a:ext cx="388843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Έλεγχος της ομολογίας στην αλληλουχία των βάσεων του γενετικού υλικού των μικροβίων</a:t>
            </a:r>
          </a:p>
          <a:p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79712" y="2276872"/>
            <a:ext cx="5184576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Καλλιέργεια βιολογικού υλικού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Ανακαλλιέργεια για τη δημιουργία καθαρής καλλιέργειας</a:t>
            </a:r>
          </a:p>
          <a:p>
            <a:pPr>
              <a:buFont typeface="Wingdings" pitchFamily="2" charset="2"/>
              <a:buChar char="q"/>
            </a:pPr>
            <a:endParaRPr lang="el-GR" dirty="0" smtClean="0"/>
          </a:p>
          <a:p>
            <a:r>
              <a:rPr lang="el-GR" b="1" dirty="0" smtClean="0"/>
              <a:t>Μελετάται: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Οι συνθήκες ανάπτυξης του μικροβίου (θερμοκρασία, οξυγόνο, υγρασία, χρόνος </a:t>
            </a:r>
            <a:r>
              <a:rPr lang="el-GR" dirty="0" err="1" smtClean="0"/>
              <a:t>κ.λ.π</a:t>
            </a:r>
            <a:r>
              <a:rPr lang="el-GR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Οι μορφολογία των αποικιών (μέγεθος, σχήμα, χρώμα </a:t>
            </a:r>
            <a:r>
              <a:rPr lang="el-GR" dirty="0" err="1" smtClean="0"/>
              <a:t>κ.λ.π</a:t>
            </a:r>
            <a:r>
              <a:rPr lang="el-GR" dirty="0" smtClean="0"/>
              <a:t>.)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Διαχωρισμός με χρώση </a:t>
            </a:r>
            <a:r>
              <a:rPr lang="en-US" dirty="0" smtClean="0"/>
              <a:t>Gram </a:t>
            </a:r>
            <a:r>
              <a:rPr lang="el-GR" dirty="0" smtClean="0"/>
              <a:t>σε </a:t>
            </a:r>
            <a:r>
              <a:rPr lang="en-US" dirty="0" smtClean="0"/>
              <a:t>Gram(+)</a:t>
            </a:r>
            <a:r>
              <a:rPr lang="el-GR" dirty="0" smtClean="0"/>
              <a:t> και </a:t>
            </a:r>
            <a:r>
              <a:rPr lang="en-US" dirty="0" smtClean="0"/>
              <a:t>Gram(-)</a:t>
            </a:r>
            <a:endParaRPr lang="el-GR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Βιοχημικές ιδιότητες μικροοργανισμού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979712" y="1772816"/>
            <a:ext cx="518457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Στάδια ταυτοποίησης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95736" y="1700808"/>
            <a:ext cx="475252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1.  Μορφολογικά χαρακτηριστικά κυττάρου μικροβίων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195736" y="2564904"/>
            <a:ext cx="47525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 τη χρώση </a:t>
            </a:r>
            <a:r>
              <a:rPr lang="en-US" dirty="0" smtClean="0"/>
              <a:t>Gram </a:t>
            </a:r>
            <a:r>
              <a:rPr lang="el-GR" dirty="0" smtClean="0"/>
              <a:t>διαχωρίζονται τα βακτήρια σε </a:t>
            </a:r>
            <a:r>
              <a:rPr lang="en-US" dirty="0" smtClean="0"/>
              <a:t>Gram (+) </a:t>
            </a:r>
            <a:r>
              <a:rPr lang="el-GR" dirty="0" smtClean="0"/>
              <a:t>και </a:t>
            </a:r>
            <a:r>
              <a:rPr lang="en-US" dirty="0" smtClean="0"/>
              <a:t>Gram (-)</a:t>
            </a:r>
            <a:r>
              <a:rPr lang="el-GR" dirty="0" smtClean="0"/>
              <a:t> και αποκαλύπτεται το σχήμα και η διάταξη των κυττάρων</a:t>
            </a:r>
            <a:endParaRPr lang="el-GR" dirty="0"/>
          </a:p>
        </p:txBody>
      </p:sp>
      <p:pic>
        <p:nvPicPr>
          <p:cNvPr id="5" name="Picture 4" descr="Αποτέλεσμα εικόνας για χρώση 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89040"/>
            <a:ext cx="2376264" cy="1440160"/>
          </a:xfrm>
          <a:prstGeom prst="rect">
            <a:avLst/>
          </a:prstGeom>
          <a:noFill/>
        </p:spPr>
      </p:pic>
      <p:pic>
        <p:nvPicPr>
          <p:cNvPr id="7" name="Picture 2" descr="Αποτέλεσμα εικόνας για χρώση 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2958" y="3786190"/>
            <a:ext cx="2232248" cy="144016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338612" y="52742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Gram (+) </a:t>
            </a:r>
            <a:r>
              <a:rPr lang="el-GR" dirty="0" smtClean="0"/>
              <a:t>βακτήρια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5220072" y="52863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Gram (-)</a:t>
            </a:r>
            <a:r>
              <a:rPr lang="el-GR" dirty="0" smtClean="0"/>
              <a:t> βακτήρια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259632" y="1268760"/>
          <a:ext cx="6228692" cy="4087738"/>
        </p:xfrm>
        <a:graphic>
          <a:graphicData uri="http://schemas.openxmlformats.org/presentationml/2006/ole">
            <p:oleObj spid="_x0000_s64513" name="Slide" r:id="rId3" imgW="4570330" imgH="3427635" progId="PowerPoint.Slide.12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259632" y="5373216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Κόκκοι (</a:t>
            </a:r>
            <a:r>
              <a:rPr lang="el-GR" i="1" dirty="0" err="1" smtClean="0"/>
              <a:t>διπλόκοκκοι</a:t>
            </a:r>
            <a:r>
              <a:rPr lang="el-GR" i="1" dirty="0" smtClean="0"/>
              <a:t>, στρεπτόκοκκοι σταφυλόκοκκοι κλπ), βακτηρίδια (</a:t>
            </a:r>
            <a:r>
              <a:rPr lang="el-GR" i="1" dirty="0" err="1" smtClean="0"/>
              <a:t>κοκκοβακτηρίδια</a:t>
            </a:r>
            <a:r>
              <a:rPr lang="el-GR" i="1" dirty="0" smtClean="0"/>
              <a:t>, </a:t>
            </a:r>
            <a:r>
              <a:rPr lang="el-GR" i="1" dirty="0" err="1" smtClean="0"/>
              <a:t>διπλοβάκιλλοι</a:t>
            </a:r>
            <a:r>
              <a:rPr lang="el-GR" i="1" dirty="0" smtClean="0"/>
              <a:t>, </a:t>
            </a:r>
            <a:r>
              <a:rPr lang="el-GR" i="1" dirty="0" err="1" smtClean="0"/>
              <a:t>στρεπτοβάκιλλοι</a:t>
            </a:r>
            <a:r>
              <a:rPr lang="el-GR" i="1" dirty="0" smtClean="0"/>
              <a:t> κλπ) άλλες μορφές (</a:t>
            </a:r>
            <a:r>
              <a:rPr lang="el-GR" i="1" dirty="0" err="1" smtClean="0"/>
              <a:t>υφοειδή</a:t>
            </a:r>
            <a:r>
              <a:rPr lang="el-GR" i="1" dirty="0" smtClean="0"/>
              <a:t>, κορυνοειδή, σαν κόμμα, σπειροχαίτες, κλπ).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15616" y="1628800"/>
            <a:ext cx="69847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2.  Καλλιεργητικά χαρακτηριστικά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043608" y="2317328"/>
          <a:ext cx="7056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11560" y="404664"/>
            <a:ext cx="59766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3. Μορφολογία αποικιών.  Οι αποικίες εξετάζονται ως προς: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251520" y="980728"/>
          <a:ext cx="80648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olony morpholog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82" t="1657"/>
          <a:stretch>
            <a:fillRect/>
          </a:stretch>
        </p:blipFill>
        <p:spPr bwMode="auto">
          <a:xfrm>
            <a:off x="2771502" y="1844824"/>
            <a:ext cx="3600698" cy="42480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123728" y="1340768"/>
            <a:ext cx="324036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Σχήμα αποικιών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835696" y="2276872"/>
            <a:ext cx="12961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Στικτή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Κυκλική 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Νηματοειδής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Ριζοειδής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Ακανόνιστη </a:t>
            </a:r>
            <a:endParaRPr lang="el-G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84784"/>
            <a:ext cx="2339752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l-GR" dirty="0"/>
          </a:p>
          <a:p>
            <a:pPr>
              <a:buFont typeface="Wingdings" pitchFamily="2" charset="2"/>
              <a:buNone/>
            </a:pPr>
            <a:r>
              <a:rPr lang="el-GR" sz="1400" b="1" dirty="0" smtClean="0"/>
              <a:t>Πολύ λεπτή, διάχυτη</a:t>
            </a:r>
            <a:endParaRPr lang="el-GR" sz="1400" b="1" dirty="0"/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r>
              <a:rPr lang="el-GR" sz="1400" b="1" dirty="0" smtClean="0"/>
              <a:t>Επίπεδη </a:t>
            </a:r>
            <a:endParaRPr lang="el-GR" sz="1400" b="1" dirty="0"/>
          </a:p>
          <a:p>
            <a:pPr>
              <a:buFont typeface="Wingdings" pitchFamily="2" charset="2"/>
              <a:buNone/>
            </a:pPr>
            <a:endParaRPr lang="el-GR" sz="1400" b="1" dirty="0"/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r>
              <a:rPr lang="el-GR" sz="1400" b="1" dirty="0" smtClean="0"/>
              <a:t>Υπερυψωμένη </a:t>
            </a:r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r>
              <a:rPr lang="el-GR" sz="1400" b="1" dirty="0" smtClean="0"/>
              <a:t>Κυρτή </a:t>
            </a:r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endParaRPr lang="el-GR" sz="1400" b="1" dirty="0" smtClean="0"/>
          </a:p>
          <a:p>
            <a:pPr>
              <a:buFont typeface="Wingdings" pitchFamily="2" charset="2"/>
              <a:buNone/>
            </a:pPr>
            <a:r>
              <a:rPr lang="el-GR" sz="1400" b="1" dirty="0" smtClean="0"/>
              <a:t>Με υπερυψωμένο κέντρο </a:t>
            </a:r>
            <a:endParaRPr lang="el-GR" sz="1400" b="1" dirty="0"/>
          </a:p>
          <a:p>
            <a:pPr>
              <a:buFont typeface="Wingdings" pitchFamily="2" charset="2"/>
              <a:buNone/>
            </a:pPr>
            <a:endParaRPr lang="el-GR" dirty="0"/>
          </a:p>
        </p:txBody>
      </p:sp>
      <p:pic>
        <p:nvPicPr>
          <p:cNvPr id="27652" name="Picture 4" descr="colony elev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75" t="3334"/>
          <a:stretch>
            <a:fillRect/>
          </a:stretch>
        </p:blipFill>
        <p:spPr bwMode="auto">
          <a:xfrm>
            <a:off x="2339752" y="1700808"/>
            <a:ext cx="3024336" cy="417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emb ea colo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536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339752" y="1268760"/>
            <a:ext cx="388843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Ύψος αποικιών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gmemt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21088"/>
            <a:ext cx="28803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serratiam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lonies_red%2526white%2526yellow%2526green_PC1008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7281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267744" y="1124744"/>
            <a:ext cx="518457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Χρώμα αποικιών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34146" name="Picture 2" descr="http://thumbs.dreamstime.com/z/bacterial-cultures-growth-petri-plate-dish-isolated-black-six-different-strains-different-color-sectors-image-58902351.jpg"/>
          <p:cNvPicPr>
            <a:picLocks noChangeAspect="1" noChangeArrowheads="1"/>
          </p:cNvPicPr>
          <p:nvPr/>
        </p:nvPicPr>
        <p:blipFill>
          <a:blip r:embed="rId5" cstate="print"/>
          <a:srcRect b="5969"/>
          <a:stretch>
            <a:fillRect/>
          </a:stretch>
        </p:blipFill>
        <p:spPr bwMode="auto">
          <a:xfrm>
            <a:off x="5076056" y="1736366"/>
            <a:ext cx="2880320" cy="226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763688" y="332656"/>
            <a:ext cx="504056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Περίγραμμα αποικιών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4" descr="colony surfa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58"/>
          <a:stretch>
            <a:fillRect/>
          </a:stretch>
        </p:blipFill>
        <p:spPr bwMode="auto">
          <a:xfrm>
            <a:off x="2483768" y="548680"/>
            <a:ext cx="3860503" cy="6309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043608" y="980728"/>
            <a:ext cx="187220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Κυκλικό </a:t>
            </a:r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Κροσσωτό</a:t>
            </a:r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Σγουρό</a:t>
            </a:r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Νηματοειδής</a:t>
            </a:r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dirty="0" smtClean="0"/>
              <a:t>Κυματοειδής</a:t>
            </a:r>
          </a:p>
          <a:p>
            <a:pPr>
              <a:lnSpc>
                <a:spcPct val="80000"/>
              </a:lnSpc>
            </a:pPr>
            <a:endParaRPr lang="el-GR" dirty="0"/>
          </a:p>
        </p:txBody>
      </p:sp>
      <p:pic>
        <p:nvPicPr>
          <p:cNvPr id="5" name="Picture 5" descr="colony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1656184" cy="10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lonyb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72816"/>
            <a:ext cx="158417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ocar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924944"/>
            <a:ext cx="1584176" cy="115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ocardia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149080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nocard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445224"/>
            <a:ext cx="16561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car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793" y="1844824"/>
            <a:ext cx="410467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Nocardi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67744" y="1700808"/>
            <a:ext cx="4536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Κίνηση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- ερπυσμός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4" descr="pet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45" y="2448272"/>
            <a:ext cx="380613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39552" y="558924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Proteus mirabilis</a:t>
            </a:r>
            <a:endParaRPr lang="el-GR" sz="1600" i="1" dirty="0"/>
          </a:p>
        </p:txBody>
      </p:sp>
      <p:pic>
        <p:nvPicPr>
          <p:cNvPr id="6" name="Picture 4" descr="Swar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399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51720" y="1700808"/>
            <a:ext cx="5040560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ΚΑΛΛΙΕΡΓΕΙΑ ΜΙΚΡΟΒΙΩΝ</a:t>
            </a:r>
            <a:endParaRPr lang="el-G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03bsubtili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2316" y="2492896"/>
            <a:ext cx="5111972" cy="39331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411760" y="764704"/>
            <a:ext cx="460851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Αιμόλυση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4" descr="hemolysis_P8040099l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664051" cy="45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23528" y="60932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Αιμολυτικός Στρεπτόκοκκος σε αιματούχο άγαρ</a:t>
            </a:r>
            <a:endParaRPr lang="el-GR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5425752" y="1600201"/>
            <a:ext cx="3394720" cy="4525963"/>
          </a:xfrm>
          <a:prstGeom prst="rect">
            <a:avLst/>
          </a:prstGeom>
        </p:spPr>
        <p:txBody>
          <a:bodyPr/>
          <a:lstStyle/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 – αιμόλυση η πλήρης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 – αιμόλυση η ατελής 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 - αιμόλυση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8040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192688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827584" y="60212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Β-αιμόλυση (πλήρης αιμόλυση) σε αιματούχο άγαρ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273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698477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23528" y="60212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α- αιμόλυση (ατελής αιμόλυση) με χαρακτηριστική πράσινη χροιά γύρω από τις αποικίες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123728" y="162880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Παραγωγή βλέννας</a:t>
            </a:r>
            <a:endParaRPr lang="el-GR" dirty="0"/>
          </a:p>
        </p:txBody>
      </p:sp>
      <p:pic>
        <p:nvPicPr>
          <p:cNvPr id="3" name="Picture 4" descr="Klesi_Mac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2204864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23528" y="530120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Pseudomonas aeruginosa</a:t>
            </a:r>
            <a:endParaRPr lang="el-GR" sz="1600" i="1" dirty="0"/>
          </a:p>
        </p:txBody>
      </p:sp>
      <p:pic>
        <p:nvPicPr>
          <p:cNvPr id="6" name="Picture 4" descr="Klesi_Ma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5220072" cy="428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gmentpa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Rot="1" noChangeArrowheads="1"/>
          </p:cNvSpPr>
          <p:nvPr/>
        </p:nvSpPr>
        <p:spPr>
          <a:xfrm>
            <a:off x="2339752" y="1700808"/>
            <a:ext cx="4608512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Pseudomonas aeruginosa</a:t>
            </a:r>
            <a:b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Παραγωγή πράσινης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πυοκυανίνης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619672" y="1340768"/>
            <a:ext cx="59046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Παραγωγή οσμής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Escherichia%20coli%20fig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16113"/>
            <a:ext cx="39243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6" descr="Escherichia%20coli%20fig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16113"/>
            <a:ext cx="3887788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3563938" y="5876925"/>
            <a:ext cx="2447925" cy="720725"/>
          </a:xfrm>
          <a:prstGeom prst="rect">
            <a:avLst/>
          </a:prstGeom>
          <a:solidFill>
            <a:schemeClr val="accent2"/>
          </a:solidFill>
          <a:ln w="31750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40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</a:t>
            </a:r>
            <a:r>
              <a:rPr lang="el-GR" sz="40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</a:t>
            </a:r>
            <a:r>
              <a:rPr lang="en-US" sz="40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coli</a:t>
            </a:r>
            <a:endParaRPr lang="el-GR" sz="40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2339975" y="5013325"/>
            <a:ext cx="14795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Blood agar</a:t>
            </a:r>
            <a:endParaRPr lang="el-GR" sz="20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7451725" y="5229225"/>
            <a:ext cx="1692275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MacConkey agar</a:t>
            </a:r>
            <a:endParaRPr lang="el-GR" sz="20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1403648" y="692398"/>
            <a:ext cx="6265316" cy="8643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Συσχέτιση μορφολογίας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αποικιών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στα διάφορα υλικά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endParaRPr lang="el-GR" sz="3200" b="1" dirty="0">
              <a:solidFill>
                <a:srgbClr val="00FF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6699"/>
              </a:buClr>
              <a:buSzPct val="70000"/>
              <a:buFont typeface="Wingdings" pitchFamily="2" charset="2"/>
              <a:buNone/>
            </a:pPr>
            <a:endParaRPr lang="el-GR" sz="3200" b="1" dirty="0">
              <a:solidFill>
                <a:srgbClr val="3366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528" y="864097"/>
            <a:ext cx="4175894" cy="4005063"/>
          </a:xfrm>
          <a:noFill/>
        </p:spPr>
      </p:pic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196752"/>
            <a:ext cx="39959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3563888" y="5661025"/>
            <a:ext cx="1968168" cy="40011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Proteus mirabilis</a:t>
            </a:r>
            <a:endParaRPr 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755576" y="4832325"/>
            <a:ext cx="172720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Blood agar</a:t>
            </a:r>
            <a:endParaRPr 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5652120" y="4941168"/>
            <a:ext cx="1979612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MacConkeyagar</a:t>
            </a:r>
            <a:endParaRPr 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Staphylococcus%20aureus%20fig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39952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6" descr="Staphylococcus%20aureus%20fig1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536" y="1556792"/>
            <a:ext cx="39239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61" name="Text Box 9"/>
          <p:cNvSpPr txBox="1">
            <a:spLocks noChangeArrowheads="1"/>
          </p:cNvSpPr>
          <p:nvPr/>
        </p:nvSpPr>
        <p:spPr bwMode="auto">
          <a:xfrm>
            <a:off x="284138" y="4904333"/>
            <a:ext cx="14795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Blood agar</a:t>
            </a:r>
            <a:endParaRPr 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5148263" y="4869160"/>
            <a:ext cx="3995737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Mannitol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salt agar (Chapman)</a:t>
            </a:r>
            <a:endParaRPr 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3548683" y="5441850"/>
            <a:ext cx="2103437" cy="57943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St.aureus</a:t>
            </a:r>
            <a:endParaRPr lang="el-GR" sz="3200" b="1" i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691680" y="1844824"/>
            <a:ext cx="5688632" cy="2304256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TextBox"/>
          <p:cNvSpPr txBox="1"/>
          <p:nvPr/>
        </p:nvSpPr>
        <p:spPr>
          <a:xfrm>
            <a:off x="2123728" y="2204864"/>
            <a:ext cx="489654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b="1" dirty="0" smtClean="0">
                <a:solidFill>
                  <a:schemeClr val="bg1"/>
                </a:solidFill>
              </a:rPr>
              <a:t>Για την ταυτοποίηση των μικροβίων λαμβάνεται πάντα υπόψη τα συμπτώματα του ασθενούς και το είδος του βιολογικού δείγματος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91680" y="1916832"/>
            <a:ext cx="576064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b="1" dirty="0" smtClean="0"/>
              <a:t>Καλλιέργεια μικροοργανισμών:</a:t>
            </a:r>
          </a:p>
          <a:p>
            <a:r>
              <a:rPr lang="el-GR" sz="1600" dirty="0" smtClean="0"/>
              <a:t>Η ανάπτυξη και ο πολλαπλασιασμός μικροβίων σε θρεπτικά υλικά στο εργαστήριο</a:t>
            </a:r>
            <a:endParaRPr lang="el-GR" sz="1600" dirty="0"/>
          </a:p>
        </p:txBody>
      </p:sp>
      <p:sp>
        <p:nvSpPr>
          <p:cNvPr id="5" name="4 - TextBox"/>
          <p:cNvSpPr txBox="1"/>
          <p:nvPr/>
        </p:nvSpPr>
        <p:spPr>
          <a:xfrm>
            <a:off x="1691680" y="3284538"/>
            <a:ext cx="576064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Θετική καλλιέργεια: </a:t>
            </a:r>
            <a:r>
              <a:rPr lang="el-GR" sz="1600" dirty="0" smtClean="0"/>
              <a:t>Καλλιέργεια στην οποία έχουν αναπτυχθεί μικρόβια</a:t>
            </a:r>
          </a:p>
          <a:p>
            <a:endParaRPr lang="el-GR" sz="1600" dirty="0" smtClean="0"/>
          </a:p>
          <a:p>
            <a:r>
              <a:rPr lang="el-GR" sz="1600" b="1" dirty="0" smtClean="0"/>
              <a:t>Αρνητική καλλιέργεια: </a:t>
            </a:r>
            <a:r>
              <a:rPr lang="el-GR" sz="1600" dirty="0" smtClean="0"/>
              <a:t>Καλλιέργεια στην οποία ο αριθμός των μικροβίων που έχει αναπτυχθεί είναι πολύ μικρός και δεν αξιολογείται</a:t>
            </a:r>
          </a:p>
          <a:p>
            <a:endParaRPr lang="el-GR" sz="1600" dirty="0" smtClean="0"/>
          </a:p>
          <a:p>
            <a:r>
              <a:rPr lang="el-GR" sz="1600" b="1" dirty="0" smtClean="0"/>
              <a:t>Στείρα καλλιέργεια: </a:t>
            </a:r>
            <a:r>
              <a:rPr lang="el-GR" sz="1600" dirty="0" smtClean="0"/>
              <a:t>Καλλιέργεια στην οποία δεν έχει αναπτυχθεί κανένα μικρόβιο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699792" y="1916832"/>
            <a:ext cx="3744416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ΠΑΡΑΣΚΕΥΑΣΜΑΤΑ ΓΙΑ ΠΑΡΑΤΗΡΗΣΗ ΣΤΟ ΜΙΚΡΟΣΚΟΠΙΟ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 ΧΡΩΣΕΙΣ ΠΑΡΑΣΚΕΥΑΣΜΑΤΩΝ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chem.uoa.gr/chemicals/images/penicillin/pen_Gram_st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67240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347864" y="26064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Παρασκευάσματα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endParaRPr lang="el-GR" sz="2000" b="1" dirty="0">
              <a:solidFill>
                <a:srgbClr val="C00000"/>
              </a:solidFill>
            </a:endParaRPr>
          </a:p>
        </p:txBody>
      </p:sp>
      <p:grpSp>
        <p:nvGrpSpPr>
          <p:cNvPr id="6" name="7 - Ομάδα"/>
          <p:cNvGrpSpPr/>
          <p:nvPr/>
        </p:nvGrpSpPr>
        <p:grpSpPr>
          <a:xfrm>
            <a:off x="323528" y="980728"/>
            <a:ext cx="4248472" cy="1440160"/>
            <a:chOff x="0" y="764704"/>
            <a:chExt cx="4248472" cy="1440160"/>
          </a:xfrm>
        </p:grpSpPr>
        <p:sp>
          <p:nvSpPr>
            <p:cNvPr id="7" name="6 - Στρογγυλεμένο ορθογώνιο"/>
            <p:cNvSpPr/>
            <p:nvPr/>
          </p:nvSpPr>
          <p:spPr>
            <a:xfrm>
              <a:off x="0" y="764704"/>
              <a:ext cx="4248472" cy="144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251520" y="980728"/>
              <a:ext cx="3528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Παρασκεύασμα ονομάζεται το αντικείμενο το οποίο παρατηρείται στο μικροσκόπιο </a:t>
              </a:r>
              <a:endParaRPr lang="el-GR" dirty="0"/>
            </a:p>
          </p:txBody>
        </p:sp>
      </p:grpSp>
      <p:graphicFrame>
        <p:nvGraphicFramePr>
          <p:cNvPr id="5" name="4 - Διάγραμμα"/>
          <p:cNvGraphicFramePr/>
          <p:nvPr/>
        </p:nvGraphicFramePr>
        <p:xfrm>
          <a:off x="152400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18762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39552" y="4766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Διάκριση χρώσεων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5536" y="59107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Νωπό παρασκεύασμα</a:t>
            </a:r>
            <a:endParaRPr lang="el-GR" sz="2400" dirty="0">
              <a:solidFill>
                <a:schemeClr val="bg1"/>
              </a:solidFill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1163960" y="499191"/>
            <a:ext cx="6792416" cy="4153945"/>
            <a:chOff x="1163960" y="805160"/>
            <a:chExt cx="6792416" cy="4153945"/>
          </a:xfrm>
        </p:grpSpPr>
        <p:pic>
          <p:nvPicPr>
            <p:cNvPr id="5" name="4 - Εικόνα" descr="microscope-slid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712" y="3228752"/>
              <a:ext cx="5063827" cy="1730353"/>
            </a:xfrm>
            <a:prstGeom prst="rect">
              <a:avLst/>
            </a:prstGeom>
          </p:spPr>
        </p:pic>
        <p:graphicFrame>
          <p:nvGraphicFramePr>
            <p:cNvPr id="4" name="3 - Διάγραμμα"/>
            <p:cNvGraphicFramePr/>
            <p:nvPr/>
          </p:nvGraphicFramePr>
          <p:xfrm>
            <a:off x="1163960" y="805160"/>
            <a:ext cx="679241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539552" y="6206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Μόνιμο παρασκεύασμα</a:t>
            </a:r>
            <a:endParaRPr lang="el-G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Δρ Ελένη Γιαννουλάκη</a:t>
            </a:r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611560" y="1959223"/>
            <a:ext cx="259228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Επίχρισμα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endParaRPr lang="el-GR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947936" y="1237208"/>
          <a:ext cx="69364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00200" y="2276872"/>
            <a:ext cx="5508104" cy="40318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α)  </a:t>
            </a:r>
            <a:r>
              <a:rPr lang="el-GR" b="1" dirty="0" smtClean="0"/>
              <a:t>Σ</a:t>
            </a:r>
            <a:r>
              <a:rPr kumimoji="0" lang="el-G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ύνθετη</a:t>
            </a:r>
            <a:r>
              <a:rPr kumimoji="0" lang="el-G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χρώση: </a:t>
            </a:r>
            <a:r>
              <a:rPr lang="el-GR" dirty="0" smtClean="0"/>
              <a:t>Χρησιμοποιούνται περισσότερες τις μιας χρωστικές</a:t>
            </a: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β)  Θετική χρώση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Χρωματίζονται τα μικρόβια και όχι το περιβάλλον.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γ) </a:t>
            </a:r>
            <a:r>
              <a:rPr lang="el-GR" b="1" dirty="0" smtClean="0"/>
              <a:t>Δ</a:t>
            </a:r>
            <a:r>
              <a:rPr lang="el-GR" b="1" noProof="0" dirty="0" err="1" smtClean="0"/>
              <a:t>ιαχωρισμός</a:t>
            </a:r>
            <a:r>
              <a:rPr lang="el-GR" b="1" noProof="0" dirty="0" smtClean="0"/>
              <a:t> βακτηρίων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Όλα τα βακτήρια διαχωρίζονται με τη χρώση σε </a:t>
            </a:r>
            <a:r>
              <a:rPr lang="el-GR" dirty="0" smtClean="0"/>
              <a:t>δύο ομάδες, τα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 (+) 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 (-)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2304256" y="1268760"/>
            <a:ext cx="4572000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 smtClean="0">
                <a:solidFill>
                  <a:schemeClr val="bg1"/>
                </a:solidFill>
              </a:rPr>
              <a:t>Χρώση </a:t>
            </a:r>
            <a:r>
              <a:rPr lang="en-US" sz="2800" b="1" dirty="0" smtClean="0">
                <a:solidFill>
                  <a:schemeClr val="bg1"/>
                </a:solidFill>
              </a:rPr>
              <a:t>Gram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2636913"/>
            <a:ext cx="4536504" cy="29523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endParaRPr lang="en-US" sz="17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lang="el-GR" sz="1700" dirty="0" smtClean="0"/>
              <a:t>Εμπειρική χρώση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lang="el-GR" sz="1700" dirty="0" smtClean="0"/>
              <a:t>Επινοήθηκε το 1884</a:t>
            </a:r>
            <a:endParaRPr kumimoji="0" lang="el-GR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Είναι η συχνότερα χρησιμοποιούμενη χρώση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1700" dirty="0" smtClean="0"/>
              <a:t>Τα </a:t>
            </a:r>
            <a:r>
              <a:rPr lang="en-US" sz="1700" dirty="0" smtClean="0"/>
              <a:t>Gram (+) </a:t>
            </a:r>
            <a:r>
              <a:rPr lang="el-GR" sz="1700" dirty="0" smtClean="0"/>
              <a:t> βάφονται ιώδη ενώ τα </a:t>
            </a:r>
            <a:r>
              <a:rPr lang="en-US" sz="1700" dirty="0" smtClean="0"/>
              <a:t>Gram (-)</a:t>
            </a:r>
            <a:r>
              <a:rPr lang="el-GR" sz="1700" dirty="0" smtClean="0"/>
              <a:t> κόκκινα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360040" y="1952836"/>
            <a:ext cx="4572000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 smtClean="0">
                <a:solidFill>
                  <a:schemeClr val="bg1"/>
                </a:solidFill>
              </a:rPr>
              <a:t>Χρώση </a:t>
            </a:r>
            <a:r>
              <a:rPr lang="en-US" sz="2800" b="1" dirty="0" smtClean="0">
                <a:solidFill>
                  <a:schemeClr val="bg1"/>
                </a:solidFill>
              </a:rPr>
              <a:t>Gram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Αποτέλεσμα εικόνας για χρώση 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1872208" cy="1224136"/>
          </a:xfrm>
          <a:prstGeom prst="rect">
            <a:avLst/>
          </a:prstGeom>
          <a:noFill/>
        </p:spPr>
      </p:pic>
      <p:pic>
        <p:nvPicPr>
          <p:cNvPr id="6" name="Picture 4" descr="Αποτέλεσμα εικόνας για χρώση 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852936"/>
            <a:ext cx="1872208" cy="1152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ακτήριο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916832"/>
            <a:ext cx="4572000" cy="4608511"/>
          </a:xfrm>
          <a:prstGeom prst="rect">
            <a:avLst/>
          </a:prstGeom>
        </p:spPr>
      </p:pic>
      <p:sp>
        <p:nvSpPr>
          <p:cNvPr id="6" name="Rektangel 11"/>
          <p:cNvSpPr>
            <a:spLocks noChangeArrowheads="1"/>
          </p:cNvSpPr>
          <p:nvPr/>
        </p:nvSpPr>
        <p:spPr bwMode="auto">
          <a:xfrm>
            <a:off x="4572000" y="2204864"/>
            <a:ext cx="4427984" cy="3888432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716016" y="2924944"/>
            <a:ext cx="4139952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Η διαφορά του χρώματος της τεχνικής οφείλεται σε διαφορές του κυτταρικού τοιχώματος των βακτηρίων.</a:t>
            </a:r>
          </a:p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Τα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Gram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(+) βακτήρια περιβάλλονται από κυτταρικό τοίχωμα που αποτελείται από παχιά στιβάδα πεπτιδογλυκάνης, ενώ τα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Gram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(-) από λεπτή στιβάδα πεπτιδογλυκάνης και ένα παχύ στρώμα λιπιδίων.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979712" y="2060848"/>
            <a:ext cx="511256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Εμβολιασμός: </a:t>
            </a:r>
            <a:r>
              <a:rPr lang="el-GR" sz="1600" dirty="0" smtClean="0"/>
              <a:t>Η τοποθέτηση μικρής ποσότητας βιολογικού υλικού σε θρεπτικά υλικά</a:t>
            </a:r>
          </a:p>
          <a:p>
            <a:endParaRPr lang="el-GR" sz="1600" dirty="0" smtClean="0"/>
          </a:p>
          <a:p>
            <a:r>
              <a:rPr lang="el-GR" sz="1600" b="1" dirty="0" smtClean="0"/>
              <a:t>Ενοφθαλμισμός: </a:t>
            </a:r>
            <a:r>
              <a:rPr lang="el-GR" sz="1600" dirty="0" smtClean="0"/>
              <a:t>Η μεταφορά ενός μικροβίου από ένα θρεπτικό υλικό σε άλλο</a:t>
            </a:r>
          </a:p>
          <a:p>
            <a:endParaRPr lang="el-GR" sz="1600" dirty="0" smtClean="0"/>
          </a:p>
          <a:p>
            <a:r>
              <a:rPr lang="el-GR" sz="1600" b="1" dirty="0" smtClean="0"/>
              <a:t>Ανακαλλιέργεια: </a:t>
            </a:r>
            <a:r>
              <a:rPr lang="el-GR" sz="1600" dirty="0" smtClean="0"/>
              <a:t>η μεταφορά ενός μικροβίου από στερεό θρεπτικό υλικό σε άλλο στερεό θρεπτικό υλικό, με σκοπό την παραγωγή καθαρής καλλιέργειας </a:t>
            </a:r>
          </a:p>
          <a:p>
            <a:endParaRPr lang="el-GR" sz="1600" dirty="0" smtClean="0"/>
          </a:p>
          <a:p>
            <a:r>
              <a:rPr lang="el-GR" sz="1600" b="1" dirty="0" smtClean="0"/>
              <a:t>Καθαρή καλλιέργεια:</a:t>
            </a:r>
            <a:r>
              <a:rPr lang="el-GR" sz="1600" dirty="0" smtClean="0"/>
              <a:t> καλλιέργεια </a:t>
            </a:r>
            <a:r>
              <a:rPr lang="el-GR" sz="1600" b="1" dirty="0" smtClean="0"/>
              <a:t>ενός</a:t>
            </a:r>
            <a:r>
              <a:rPr lang="el-GR" sz="1600" dirty="0" smtClean="0"/>
              <a:t> μόνο είδους μικροβίων </a:t>
            </a:r>
            <a:r>
              <a:rPr lang="en-US" sz="1600" dirty="0" smtClean="0"/>
              <a:t> </a:t>
            </a:r>
            <a:r>
              <a:rPr lang="el-GR" sz="1600" dirty="0" smtClean="0"/>
              <a:t>(αποτελείται από μικρόβια που προέρχονται από ένα αρχικό μικρόβιο)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Murein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419535" cy="30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148064" y="2276872"/>
            <a:ext cx="352839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Πεπτιδογλυκάνη (μουκοπεπτίδιο)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08104" y="5877272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NAG</a:t>
            </a:r>
            <a:r>
              <a:rPr lang="el-GR" dirty="0" smtClean="0"/>
              <a:t>: Ν-ακετυλογλυκοζαμίνη</a:t>
            </a:r>
            <a:endParaRPr lang="en-US" dirty="0" smtClean="0"/>
          </a:p>
          <a:p>
            <a:r>
              <a:rPr lang="en-US" dirty="0" smtClean="0"/>
              <a:t>NAM</a:t>
            </a:r>
            <a:r>
              <a:rPr lang="el-GR" dirty="0" smtClean="0"/>
              <a:t>: Ν-</a:t>
            </a:r>
            <a:r>
              <a:rPr lang="el-GR" dirty="0" err="1" smtClean="0"/>
              <a:t>ακετυλομουραμινικό </a:t>
            </a:r>
            <a:r>
              <a:rPr lang="el-GR" dirty="0" smtClean="0"/>
              <a:t>οξύ</a:t>
            </a:r>
            <a:endParaRPr lang="el-GR" dirty="0"/>
          </a:p>
        </p:txBody>
      </p:sp>
      <p:pic>
        <p:nvPicPr>
          <p:cNvPr id="9" name="Picture 2" descr="http://upload.wikimedia.org/wikipedia/commons/6/6f/Gram-positive_cellwall-schemati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F00D8">
                  <a:alpha val="7843"/>
                </a:srgbClr>
              </a:clrFrom>
              <a:clrTo>
                <a:srgbClr val="3F00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20888"/>
            <a:ext cx="3888432" cy="3922886"/>
          </a:xfrm>
          <a:prstGeom prst="rect">
            <a:avLst/>
          </a:prstGeom>
          <a:blipFill dpi="0" rotWithShape="1">
            <a:blip r:embed="rId5" cstate="print">
              <a:clrChange>
                <a:clrFrom>
                  <a:srgbClr val="3F00D8">
                    <a:alpha val="7843"/>
                  </a:srgbClr>
                </a:clrFrom>
                <a:clrTo>
                  <a:srgbClr val="3F00D8">
                    <a:alpha val="0"/>
                  </a:srgbClr>
                </a:clrTo>
              </a:clrChange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" name="2 - Υπότιτλος"/>
          <p:cNvSpPr txBox="1">
            <a:spLocks/>
          </p:cNvSpPr>
          <p:nvPr/>
        </p:nvSpPr>
        <p:spPr>
          <a:xfrm>
            <a:off x="0" y="1484784"/>
            <a:ext cx="6300192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Κυτταρικό τοίχωμα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 (+)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βακτηρίων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Gram negative cell wall.sv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04864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- Υπότιτλος"/>
          <p:cNvSpPr txBox="1">
            <a:spLocks/>
          </p:cNvSpPr>
          <p:nvPr/>
        </p:nvSpPr>
        <p:spPr>
          <a:xfrm>
            <a:off x="0" y="1484784"/>
            <a:ext cx="6444208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 smtClean="0">
                <a:solidFill>
                  <a:schemeClr val="bg1"/>
                </a:solidFill>
              </a:rPr>
              <a:t>Κυτταρικό τοίχωμα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Gram (-)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βακτηρίων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1"/>
          <p:cNvSpPr>
            <a:spLocks noChangeArrowheads="1"/>
          </p:cNvSpPr>
          <p:nvPr/>
        </p:nvSpPr>
        <p:spPr bwMode="auto">
          <a:xfrm>
            <a:off x="4427984" y="1988840"/>
            <a:ext cx="4572000" cy="3888432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464496" y="1988840"/>
            <a:ext cx="4355976" cy="36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  <a:defRPr/>
            </a:pP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Οι πρώτη χρωστική προσδένεται στο κυτταρικό τοίχωμα και το χρωματίζει.</a:t>
            </a:r>
          </a:p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 Στη συνέχεια προστίθεται ένας οργανικός διαλύτης ο οποίος διαλύει και απομακρύνει το στρώμα των λιπιδίων των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Gram (-)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βακτηρίων, με αποτέλεσμα την διευκόλυνση της διάχυσής του στο περιβάλλον.</a:t>
            </a:r>
          </a:p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Αντίθετα, στα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Gram (+)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βακτήρια ο διαλύτης αφυδατώνει το κυτταρικό τοίχωμα, με αποτέλεσμα τη συρρίκνωση των πόρων του και την στερέωση της χρωστικής  σε αυτό.  Έτσι, τα πρώτα κύτταρα αποχρωματίζονται, ενώ τα δεύτερα παραμένουν χρωματισμένα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88840"/>
            <a:ext cx="3995936" cy="388843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395536" y="5829071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Κίτρινο: </a:t>
            </a:r>
            <a:r>
              <a:rPr lang="el-GR" sz="1200" dirty="0" err="1" smtClean="0"/>
              <a:t>πεπτιδογλυκάνη</a:t>
            </a:r>
            <a:endParaRPr lang="el-GR" sz="1200" dirty="0" smtClean="0"/>
          </a:p>
          <a:p>
            <a:r>
              <a:rPr lang="el-GR" sz="1200" dirty="0" smtClean="0"/>
              <a:t>Μωβ: πρωτεΐνες</a:t>
            </a:r>
          </a:p>
          <a:p>
            <a:r>
              <a:rPr lang="el-GR" sz="1200" dirty="0" smtClean="0"/>
              <a:t>Πράσινο: </a:t>
            </a:r>
            <a:r>
              <a:rPr lang="el-GR" sz="1200" dirty="0" err="1" smtClean="0"/>
              <a:t>τεϊχοϊκά</a:t>
            </a:r>
            <a:r>
              <a:rPr lang="el-GR" sz="1200" dirty="0" smtClean="0"/>
              <a:t> οξέα</a:t>
            </a:r>
          </a:p>
          <a:p>
            <a:r>
              <a:rPr lang="el-GR" sz="1200" dirty="0" smtClean="0"/>
              <a:t>Καφέ: </a:t>
            </a:r>
            <a:r>
              <a:rPr lang="el-GR" sz="1200" dirty="0" err="1" smtClean="0"/>
              <a:t>φωσφολιπίδια</a:t>
            </a:r>
            <a:endParaRPr lang="el-GR" sz="1200" dirty="0" smtClean="0"/>
          </a:p>
          <a:p>
            <a:r>
              <a:rPr lang="el-GR" sz="1200" dirty="0" smtClean="0"/>
              <a:t>Πορτοκαλί: </a:t>
            </a:r>
            <a:r>
              <a:rPr lang="el-GR" sz="1200" dirty="0" err="1" smtClean="0"/>
              <a:t>λιποπολυσακχαρίτες</a:t>
            </a:r>
            <a:endParaRPr lang="el-GR" sz="1200" dirty="0" smtClean="0"/>
          </a:p>
          <a:p>
            <a:endParaRPr lang="el-GR" sz="1200" dirty="0"/>
          </a:p>
        </p:txBody>
      </p:sp>
      <p:sp>
        <p:nvSpPr>
          <p:cNvPr id="9" name="8 - TextBox"/>
          <p:cNvSpPr txBox="1"/>
          <p:nvPr/>
        </p:nvSpPr>
        <p:spPr>
          <a:xfrm>
            <a:off x="395536" y="14847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Κυτταρικό τοίχωμα </a:t>
            </a:r>
            <a:r>
              <a:rPr lang="en-US" sz="1200" dirty="0" smtClean="0"/>
              <a:t>Gram (-) </a:t>
            </a:r>
            <a:r>
              <a:rPr lang="el-GR" sz="1200" dirty="0" smtClean="0"/>
              <a:t>βακτηρίων</a:t>
            </a:r>
            <a:endParaRPr lang="el-GR" sz="1200" dirty="0"/>
          </a:p>
        </p:txBody>
      </p:sp>
      <p:sp>
        <p:nvSpPr>
          <p:cNvPr id="10" name="9 - TextBox"/>
          <p:cNvSpPr txBox="1"/>
          <p:nvPr/>
        </p:nvSpPr>
        <p:spPr>
          <a:xfrm>
            <a:off x="2699792" y="14847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Κυτταρικό τοίχωμα </a:t>
            </a:r>
            <a:r>
              <a:rPr lang="en-US" sz="1200" dirty="0" smtClean="0"/>
              <a:t>Gram (</a:t>
            </a:r>
            <a:r>
              <a:rPr lang="el-GR" sz="1200" dirty="0" smtClean="0"/>
              <a:t>+</a:t>
            </a:r>
            <a:r>
              <a:rPr lang="en-US" sz="1200" dirty="0" smtClean="0"/>
              <a:t>) </a:t>
            </a:r>
            <a:r>
              <a:rPr lang="el-GR" sz="1200" dirty="0" smtClean="0"/>
              <a:t>βακτηρίων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1"/>
          <p:cNvSpPr>
            <a:spLocks noChangeArrowheads="1"/>
          </p:cNvSpPr>
          <p:nvPr/>
        </p:nvSpPr>
        <p:spPr bwMode="auto">
          <a:xfrm>
            <a:off x="4464496" y="2420888"/>
            <a:ext cx="4572000" cy="2808312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572000" y="3215878"/>
            <a:ext cx="4211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Οι διαφορές χρωματισμού γίνονται πιο έντονες με την προσθήκη της δεύτερης χρωστικής που βάφει μόνο τα αποχρωματισμένα κύτταρα </a:t>
            </a:r>
          </a:p>
        </p:txBody>
      </p:sp>
      <p:grpSp>
        <p:nvGrpSpPr>
          <p:cNvPr id="2" name="4 - Ομάδα"/>
          <p:cNvGrpSpPr/>
          <p:nvPr/>
        </p:nvGrpSpPr>
        <p:grpSpPr>
          <a:xfrm>
            <a:off x="251520" y="2492896"/>
            <a:ext cx="4032448" cy="2880320"/>
            <a:chOff x="251520" y="3375025"/>
            <a:chExt cx="4320480" cy="3038475"/>
          </a:xfrm>
        </p:grpSpPr>
        <p:pic>
          <p:nvPicPr>
            <p:cNvPr id="7" name="Picture 2" descr="300px-Gram_Stain_Anthrax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375025"/>
              <a:ext cx="2857500" cy="30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- TextBox"/>
            <p:cNvSpPr txBox="1"/>
            <p:nvPr/>
          </p:nvSpPr>
          <p:spPr>
            <a:xfrm>
              <a:off x="3059832" y="3789040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Gram (+) </a:t>
              </a:r>
              <a:r>
                <a:rPr lang="el-GR" sz="1200" dirty="0" smtClean="0"/>
                <a:t>βακτήρια</a:t>
              </a:r>
              <a:endParaRPr lang="el-GR" sz="1200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3059832" y="5301208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Gram (-) </a:t>
              </a:r>
              <a:r>
                <a:rPr lang="el-GR" sz="1200" dirty="0" smtClean="0"/>
                <a:t>βακτήρια</a:t>
              </a:r>
              <a:endParaRPr lang="el-GR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8"/>
          <p:cNvSpPr>
            <a:spLocks noChangeArrowheads="1"/>
          </p:cNvSpPr>
          <p:nvPr/>
        </p:nvSpPr>
        <p:spPr bwMode="auto">
          <a:xfrm>
            <a:off x="4499992" y="2637016"/>
            <a:ext cx="4000500" cy="9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6" name="2 - Υπότιτλος"/>
          <p:cNvSpPr txBox="1">
            <a:spLocks/>
          </p:cNvSpPr>
          <p:nvPr/>
        </p:nvSpPr>
        <p:spPr>
          <a:xfrm>
            <a:off x="1403648" y="1268760"/>
            <a:ext cx="7128792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b="1" dirty="0" smtClean="0">
                <a:solidFill>
                  <a:schemeClr val="bg1"/>
                </a:solidFill>
              </a:rPr>
              <a:t>Χρώση  </a:t>
            </a:r>
            <a:r>
              <a:rPr lang="en-US" b="1" dirty="0" smtClean="0">
                <a:solidFill>
                  <a:schemeClr val="bg1"/>
                </a:solidFill>
              </a:rPr>
              <a:t>Gram</a:t>
            </a:r>
            <a:r>
              <a:rPr lang="el-GR" sz="2800" b="1" dirty="0" smtClean="0">
                <a:solidFill>
                  <a:schemeClr val="bg1"/>
                </a:solidFill>
              </a:rPr>
              <a:t>  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6 - Ομάδα"/>
          <p:cNvGrpSpPr/>
          <p:nvPr/>
        </p:nvGrpSpPr>
        <p:grpSpPr>
          <a:xfrm>
            <a:off x="1403648" y="2786856"/>
            <a:ext cx="2988000" cy="2946400"/>
            <a:chOff x="5511800" y="3284984"/>
            <a:chExt cx="2988000" cy="2946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" name="Rektangel 50"/>
            <p:cNvSpPr>
              <a:spLocks noChangeArrowheads="1"/>
            </p:cNvSpPr>
            <p:nvPr/>
          </p:nvSpPr>
          <p:spPr bwMode="auto">
            <a:xfrm>
              <a:off x="5511800" y="3284984"/>
              <a:ext cx="2988000" cy="2946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5580112" y="4437112"/>
              <a:ext cx="28803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Απαιτούμενα υλικά</a:t>
              </a:r>
            </a:p>
          </p:txBody>
        </p:sp>
      </p:grpSp>
      <p:sp>
        <p:nvSpPr>
          <p:cNvPr id="20" name="Tekstboks 8"/>
          <p:cNvSpPr txBox="1">
            <a:spLocks noChangeArrowheads="1"/>
          </p:cNvSpPr>
          <p:nvPr/>
        </p:nvSpPr>
        <p:spPr bwMode="auto">
          <a:xfrm>
            <a:off x="4495936" y="2852936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Πρώτη χρωστική:  </a:t>
            </a:r>
            <a:r>
              <a:rPr lang="el-GR" sz="1600" dirty="0" smtClean="0">
                <a:solidFill>
                  <a:schemeClr val="bg1"/>
                </a:solidFill>
              </a:rPr>
              <a:t>διάλυμα κρυσταλλικού ιώδους ή ιώδους της γεντιανής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2" name="Tekstboks 12"/>
          <p:cNvSpPr txBox="1">
            <a:spLocks noChangeArrowheads="1"/>
          </p:cNvSpPr>
          <p:nvPr/>
        </p:nvSpPr>
        <p:spPr bwMode="auto">
          <a:xfrm>
            <a:off x="4499992" y="3717032"/>
            <a:ext cx="4000500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Ενίσχυση πρώτης χρωστικής</a:t>
            </a:r>
            <a:r>
              <a:rPr lang="el-GR" sz="1600" dirty="0" smtClean="0">
                <a:solidFill>
                  <a:schemeClr val="bg1"/>
                </a:solidFill>
              </a:rPr>
              <a:t>: διάλυμα </a:t>
            </a:r>
            <a:r>
              <a:rPr lang="en-US" sz="1600" dirty="0" smtClean="0">
                <a:solidFill>
                  <a:schemeClr val="bg1"/>
                </a:solidFill>
              </a:rPr>
              <a:t>Lugol</a:t>
            </a:r>
            <a:r>
              <a:rPr lang="el-GR" sz="1600" dirty="0" smtClean="0">
                <a:solidFill>
                  <a:schemeClr val="bg1"/>
                </a:solidFill>
              </a:rPr>
              <a:t>, το οποίο συνδέεται με το ιώδιο και ενισχύει τη χρώση  </a:t>
            </a:r>
            <a:endParaRPr lang="el-GR" sz="1600" b="1" dirty="0" smtClean="0">
              <a:solidFill>
                <a:schemeClr val="bg1"/>
              </a:solidFill>
            </a:endParaRPr>
          </a:p>
        </p:txBody>
      </p:sp>
      <p:sp>
        <p:nvSpPr>
          <p:cNvPr id="23" name="Tekstboks 10"/>
          <p:cNvSpPr txBox="1">
            <a:spLocks noChangeArrowheads="1"/>
          </p:cNvSpPr>
          <p:nvPr/>
        </p:nvSpPr>
        <p:spPr bwMode="auto">
          <a:xfrm>
            <a:off x="4499992" y="4653136"/>
            <a:ext cx="40005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Αποχρωματισμός</a:t>
            </a:r>
            <a:r>
              <a:rPr lang="el-GR" sz="1600" b="1" dirty="0" smtClean="0">
                <a:solidFill>
                  <a:schemeClr val="bg1"/>
                </a:solidFill>
              </a:rPr>
              <a:t>: </a:t>
            </a:r>
            <a:r>
              <a:rPr lang="el-GR" sz="1600" dirty="0" smtClean="0">
                <a:solidFill>
                  <a:schemeClr val="bg1"/>
                </a:solidFill>
              </a:rPr>
              <a:t>διάλυμα αιθανόλης  ή ακετόνης</a:t>
            </a:r>
          </a:p>
        </p:txBody>
      </p:sp>
      <p:sp>
        <p:nvSpPr>
          <p:cNvPr id="12" name="Tekstboks 10"/>
          <p:cNvSpPr txBox="1">
            <a:spLocks noChangeArrowheads="1"/>
          </p:cNvSpPr>
          <p:nvPr/>
        </p:nvSpPr>
        <p:spPr bwMode="auto">
          <a:xfrm>
            <a:off x="4499992" y="5301208"/>
            <a:ext cx="400050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Δεύτερη χρωστική:  </a:t>
            </a:r>
            <a:r>
              <a:rPr lang="el-GR" sz="1600" dirty="0" smtClean="0">
                <a:solidFill>
                  <a:schemeClr val="bg1"/>
                </a:solidFill>
              </a:rPr>
              <a:t>διάλυμα φουξίνης ή </a:t>
            </a:r>
            <a:r>
              <a:rPr lang="el-GR" sz="1600" dirty="0" err="1" smtClean="0">
                <a:solidFill>
                  <a:schemeClr val="bg1"/>
                </a:solidFill>
              </a:rPr>
              <a:t>σαφρανίνης</a:t>
            </a:r>
            <a:endParaRPr lang="el-G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359532" y="1988840"/>
          <a:ext cx="842493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475656" y="1340768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Χρώση </a:t>
            </a:r>
            <a:r>
              <a:rPr lang="en-US" b="1" dirty="0" smtClean="0">
                <a:solidFill>
                  <a:schemeClr val="bg1"/>
                </a:solidFill>
              </a:rPr>
              <a:t>Gram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ktangel 50"/>
          <p:cNvSpPr>
            <a:spLocks noChangeArrowheads="1"/>
          </p:cNvSpPr>
          <p:nvPr/>
        </p:nvSpPr>
        <p:spPr bwMode="auto">
          <a:xfrm>
            <a:off x="5511800" y="2852936"/>
            <a:ext cx="3308672" cy="3528392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rgbClr val="4F81BD">
                  <a:lumMod val="2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395536" y="2060848"/>
            <a:ext cx="8424936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b="1" dirty="0" smtClean="0">
                <a:solidFill>
                  <a:schemeClr val="bg1"/>
                </a:solidFill>
              </a:rPr>
              <a:t>Παρατηρήσεις </a:t>
            </a:r>
            <a:r>
              <a:rPr lang="el-GR" sz="2800" b="1" dirty="0" smtClean="0">
                <a:solidFill>
                  <a:schemeClr val="bg1"/>
                </a:solidFill>
              </a:rPr>
              <a:t> 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ktangel 18"/>
          <p:cNvSpPr>
            <a:spLocks noChangeArrowheads="1"/>
          </p:cNvSpPr>
          <p:nvPr/>
        </p:nvSpPr>
        <p:spPr bwMode="auto">
          <a:xfrm>
            <a:off x="1403648" y="2852936"/>
            <a:ext cx="4000500" cy="7920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5" name="Tekstboks 8"/>
          <p:cNvSpPr txBox="1">
            <a:spLocks noChangeArrowheads="1"/>
          </p:cNvSpPr>
          <p:nvPr/>
        </p:nvSpPr>
        <p:spPr bwMode="auto">
          <a:xfrm>
            <a:off x="1403648" y="3068960"/>
            <a:ext cx="4032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Η επίστρωση πρέπει να γίνεται σε ομοιόμορφη και λεπτή στιβάδα.</a:t>
            </a:r>
            <a:endParaRPr lang="da-DK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pe 73"/>
          <p:cNvGrpSpPr>
            <a:grpSpLocks/>
          </p:cNvGrpSpPr>
          <p:nvPr/>
        </p:nvGrpSpPr>
        <p:grpSpPr bwMode="auto">
          <a:xfrm>
            <a:off x="323528" y="2852937"/>
            <a:ext cx="1044897" cy="3528392"/>
            <a:chOff x="860425" y="2553039"/>
            <a:chExt cx="355600" cy="2642682"/>
          </a:xfrm>
        </p:grpSpPr>
        <p:grpSp>
          <p:nvGrpSpPr>
            <p:cNvPr id="3" name="Gruppe 55"/>
            <p:cNvGrpSpPr>
              <a:grpSpLocks noChangeAspect="1"/>
            </p:cNvGrpSpPr>
            <p:nvPr/>
          </p:nvGrpSpPr>
          <p:grpSpPr bwMode="auto">
            <a:xfrm>
              <a:off x="860425" y="2553039"/>
              <a:ext cx="347663" cy="2642682"/>
              <a:chOff x="571499" y="1938859"/>
              <a:chExt cx="510828" cy="3887464"/>
            </a:xfrm>
          </p:grpSpPr>
          <p:sp>
            <p:nvSpPr>
              <p:cNvPr id="38" name="Rektangel 7"/>
              <p:cNvSpPr>
                <a:spLocks noChangeArrowheads="1"/>
              </p:cNvSpPr>
              <p:nvPr/>
            </p:nvSpPr>
            <p:spPr bwMode="auto">
              <a:xfrm>
                <a:off x="571500" y="1938859"/>
                <a:ext cx="510827" cy="872696"/>
              </a:xfrm>
              <a:prstGeom prst="rect">
                <a:avLst/>
              </a:prstGeom>
              <a:gradFill flip="none" rotWithShape="1">
                <a:gsLst>
                  <a:gs pos="89000">
                    <a:schemeClr val="tx2">
                      <a:lumMod val="75000"/>
                    </a:schemeClr>
                  </a:gs>
                  <a:gs pos="20000">
                    <a:schemeClr val="tx2">
                      <a:lumMod val="60000"/>
                      <a:lumOff val="40000"/>
                    </a:schemeClr>
                  </a:gs>
                  <a:gs pos="1100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400" noProof="1" smtClean="0">
                    <a:solidFill>
                      <a:schemeClr val="bg1"/>
                    </a:solidFill>
                    <a:latin typeface="Arial" pitchFamily="34" charset="0"/>
                  </a:rPr>
                  <a:t>1</a:t>
                </a:r>
                <a:endParaRPr lang="da-DK" sz="1400" noProof="1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Rektangel 57"/>
              <p:cNvSpPr>
                <a:spLocks noChangeArrowheads="1"/>
              </p:cNvSpPr>
              <p:nvPr/>
            </p:nvSpPr>
            <p:spPr bwMode="auto">
              <a:xfrm>
                <a:off x="571499" y="3922258"/>
                <a:ext cx="510827" cy="872697"/>
              </a:xfrm>
              <a:prstGeom prst="rect">
                <a:avLst/>
              </a:prstGeom>
              <a:gradFill flip="none" rotWithShape="1">
                <a:gsLst>
                  <a:gs pos="89000">
                    <a:schemeClr val="tx2">
                      <a:lumMod val="75000"/>
                    </a:schemeClr>
                  </a:gs>
                  <a:gs pos="20000">
                    <a:schemeClr val="tx2">
                      <a:lumMod val="60000"/>
                      <a:lumOff val="40000"/>
                    </a:schemeClr>
                  </a:gs>
                  <a:gs pos="1100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Rektangel 11"/>
              <p:cNvSpPr>
                <a:spLocks noChangeArrowheads="1"/>
              </p:cNvSpPr>
              <p:nvPr/>
            </p:nvSpPr>
            <p:spPr bwMode="auto">
              <a:xfrm>
                <a:off x="571499" y="2970227"/>
                <a:ext cx="510827" cy="793360"/>
              </a:xfrm>
              <a:prstGeom prst="rect">
                <a:avLst/>
              </a:prstGeom>
              <a:gradFill flip="none" rotWithShape="1">
                <a:gsLst>
                  <a:gs pos="89000">
                    <a:schemeClr val="tx2">
                      <a:lumMod val="75000"/>
                    </a:schemeClr>
                  </a:gs>
                  <a:gs pos="20000">
                    <a:schemeClr val="tx2">
                      <a:lumMod val="60000"/>
                      <a:lumOff val="40000"/>
                    </a:schemeClr>
                  </a:gs>
                  <a:gs pos="1100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Rektangel 13"/>
              <p:cNvSpPr>
                <a:spLocks noChangeArrowheads="1"/>
              </p:cNvSpPr>
              <p:nvPr/>
            </p:nvSpPr>
            <p:spPr bwMode="auto">
              <a:xfrm>
                <a:off x="571499" y="4953627"/>
                <a:ext cx="510827" cy="872696"/>
              </a:xfrm>
              <a:prstGeom prst="rect">
                <a:avLst/>
              </a:prstGeom>
              <a:gradFill flip="none" rotWithShape="1">
                <a:gsLst>
                  <a:gs pos="89000">
                    <a:schemeClr val="tx2">
                      <a:lumMod val="75000"/>
                    </a:schemeClr>
                  </a:gs>
                  <a:gs pos="20000">
                    <a:schemeClr val="tx2">
                      <a:lumMod val="60000"/>
                      <a:lumOff val="40000"/>
                    </a:schemeClr>
                  </a:gs>
                  <a:gs pos="11000">
                    <a:schemeClr val="tx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2" name="Tekstboks 53"/>
            <p:cNvSpPr txBox="1">
              <a:spLocks noChangeArrowheads="1"/>
            </p:cNvSpPr>
            <p:nvPr/>
          </p:nvSpPr>
          <p:spPr bwMode="auto">
            <a:xfrm>
              <a:off x="860425" y="3415955"/>
              <a:ext cx="327025" cy="2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  <p:sp>
          <p:nvSpPr>
            <p:cNvPr id="33" name="Tekstboks 54"/>
            <p:cNvSpPr txBox="1">
              <a:spLocks noChangeArrowheads="1"/>
            </p:cNvSpPr>
            <p:nvPr/>
          </p:nvSpPr>
          <p:spPr bwMode="auto">
            <a:xfrm>
              <a:off x="860425" y="4125339"/>
              <a:ext cx="327025" cy="2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  <p:sp>
          <p:nvSpPr>
            <p:cNvPr id="34" name="Tekstboks 55"/>
            <p:cNvSpPr txBox="1">
              <a:spLocks noChangeArrowheads="1"/>
            </p:cNvSpPr>
            <p:nvPr/>
          </p:nvSpPr>
          <p:spPr bwMode="auto">
            <a:xfrm>
              <a:off x="860425" y="4772528"/>
              <a:ext cx="327025" cy="207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  <p:sp>
          <p:nvSpPr>
            <p:cNvPr id="36" name="Tekstboks 24"/>
            <p:cNvSpPr txBox="1">
              <a:spLocks noChangeArrowheads="1"/>
            </p:cNvSpPr>
            <p:nvPr/>
          </p:nvSpPr>
          <p:spPr bwMode="auto">
            <a:xfrm>
              <a:off x="889000" y="4695825"/>
              <a:ext cx="327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da-DK" sz="1200" dirty="0"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78" name="Rektangel 18"/>
          <p:cNvSpPr>
            <a:spLocks noChangeArrowheads="1"/>
          </p:cNvSpPr>
          <p:nvPr/>
        </p:nvSpPr>
        <p:spPr bwMode="auto">
          <a:xfrm>
            <a:off x="1403648" y="5600924"/>
            <a:ext cx="4000500" cy="780404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9" name="Rektangel 18"/>
          <p:cNvSpPr>
            <a:spLocks noChangeArrowheads="1"/>
          </p:cNvSpPr>
          <p:nvPr/>
        </p:nvSpPr>
        <p:spPr bwMode="auto">
          <a:xfrm>
            <a:off x="1403648" y="4653136"/>
            <a:ext cx="4000500" cy="79208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0" name="Rektangel 18"/>
          <p:cNvSpPr>
            <a:spLocks noChangeArrowheads="1"/>
          </p:cNvSpPr>
          <p:nvPr/>
        </p:nvSpPr>
        <p:spPr bwMode="auto">
          <a:xfrm>
            <a:off x="1403648" y="3789040"/>
            <a:ext cx="4000500" cy="720080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lumMod val="75000"/>
                </a:srgbClr>
              </a:gs>
              <a:gs pos="100000">
                <a:srgbClr val="E6E6E6">
                  <a:lumMod val="7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Tekstboks 12"/>
          <p:cNvSpPr txBox="1">
            <a:spLocks noChangeArrowheads="1"/>
          </p:cNvSpPr>
          <p:nvPr/>
        </p:nvSpPr>
        <p:spPr bwMode="auto">
          <a:xfrm>
            <a:off x="1439652" y="3975447"/>
            <a:ext cx="4000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Η ξήρανση γίνεται σε θερμοκρασία δωματίου και ποτέ στη φλόγα.</a:t>
            </a:r>
            <a:endParaRPr lang="da-DK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kstboks 10"/>
          <p:cNvSpPr txBox="1">
            <a:spLocks noChangeArrowheads="1"/>
          </p:cNvSpPr>
          <p:nvPr/>
        </p:nvSpPr>
        <p:spPr bwMode="auto">
          <a:xfrm>
            <a:off x="1403648" y="4839543"/>
            <a:ext cx="4000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Η μονιμοποίηση επιτυγχάνεται με το πέρασμα της πλάκας πάνω από τη φλόγα 3-4 φορές.</a:t>
            </a:r>
            <a:endParaRPr lang="da-DK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kstboks 13"/>
          <p:cNvSpPr txBox="1">
            <a:spLocks noChangeArrowheads="1"/>
          </p:cNvSpPr>
          <p:nvPr/>
        </p:nvSpPr>
        <p:spPr bwMode="auto">
          <a:xfrm>
            <a:off x="1439652" y="5589240"/>
            <a:ext cx="4000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Ο χρόνος και η ποσότητα του διαλύτη είναι πολύ σημαντικό στάδιο. Υπερβολική ποσότητα μπορεί να αποχρωματίσει και τα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Gram (+)</a:t>
            </a:r>
            <a:r>
              <a:rPr lang="el-GR" sz="1200" dirty="0" smtClean="0">
                <a:solidFill>
                  <a:schemeClr val="tx2">
                    <a:lumMod val="75000"/>
                  </a:schemeClr>
                </a:solidFill>
              </a:rPr>
              <a:t> βακτήρια, ενώ πολύ λίγη ποσότητα να αφήσει βαμμένα και τα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Gram (-).</a:t>
            </a:r>
            <a:endParaRPr lang="da-DK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898" name="AutoShape 2" descr="Αποτέλεσμα εικόνας για χρώση 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0900" name="AutoShape 4" descr="Αποτέλεσμα εικόνας για χρώση 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0902" name="AutoShape 6" descr="Αποτέλεσμα εικόνας για χρώση 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0904" name="Picture 8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952328" cy="278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Υπότιτλος"/>
          <p:cNvSpPr txBox="1">
            <a:spLocks/>
          </p:cNvSpPr>
          <p:nvPr/>
        </p:nvSpPr>
        <p:spPr>
          <a:xfrm>
            <a:off x="2304256" y="1268760"/>
            <a:ext cx="4572000" cy="46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800" b="1" dirty="0" smtClean="0">
                <a:solidFill>
                  <a:schemeClr val="bg1"/>
                </a:solidFill>
              </a:rPr>
              <a:t>Χρώση Ζ</a:t>
            </a:r>
            <a:r>
              <a:rPr lang="en-US" sz="2800" b="1" dirty="0" err="1" smtClean="0">
                <a:solidFill>
                  <a:schemeClr val="bg1"/>
                </a:solidFill>
              </a:rPr>
              <a:t>ielh-Neelsen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2420888"/>
            <a:ext cx="4536504" cy="2952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endParaRPr lang="en-US" sz="17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lang="el-GR" sz="1700" dirty="0" smtClean="0"/>
              <a:t>Σύνθετη  χρώση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lang="el-GR" sz="1700" dirty="0" smtClean="0"/>
              <a:t>Επινοήθηκε το 1882 από τους </a:t>
            </a:r>
            <a:r>
              <a:rPr lang="en-US" sz="1700" dirty="0" smtClean="0"/>
              <a:t>Franz </a:t>
            </a:r>
            <a:r>
              <a:rPr lang="en-US" sz="1700" dirty="0" err="1" smtClean="0"/>
              <a:t>Zielh</a:t>
            </a:r>
            <a:r>
              <a:rPr lang="en-US" sz="1700" dirty="0" smtClean="0"/>
              <a:t> </a:t>
            </a:r>
            <a:r>
              <a:rPr lang="el-GR" sz="1700" dirty="0" smtClean="0"/>
              <a:t> και </a:t>
            </a:r>
            <a:r>
              <a:rPr lang="en-US" sz="1700" dirty="0" smtClean="0"/>
              <a:t>Friedrich </a:t>
            </a:r>
            <a:r>
              <a:rPr lang="en-US" sz="1700" dirty="0" err="1" smtClean="0"/>
              <a:t>Neelsen</a:t>
            </a:r>
            <a:endParaRPr kumimoji="0" lang="el-GR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Χρησιμοποιείται για να διαχωρίσει τα </a:t>
            </a:r>
            <a:r>
              <a:rPr kumimoji="0" lang="el-G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οξεοάντοχα</a:t>
            </a:r>
            <a:r>
              <a:rPr kumimoji="0" lang="el-GR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βακτήρια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l-GR" sz="1700" dirty="0" smtClean="0"/>
              <a:t>Τα  βακτήρια</a:t>
            </a:r>
            <a:r>
              <a:rPr lang="en-US" sz="1700" dirty="0" smtClean="0"/>
              <a:t> </a:t>
            </a:r>
            <a:r>
              <a:rPr lang="el-GR" sz="1700" dirty="0" smtClean="0"/>
              <a:t> βάφονται κόκκινα</a:t>
            </a:r>
            <a:endParaRPr kumimoji="0" lang="el-G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r>
              <a:rPr kumimoji="0" lang="el-G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Char char="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4 - Εικόνα" descr="120px-Cyclospora_cayetanensis_stain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8092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1"/>
          <p:cNvSpPr>
            <a:spLocks noChangeArrowheads="1"/>
          </p:cNvSpPr>
          <p:nvPr/>
        </p:nvSpPr>
        <p:spPr bwMode="auto">
          <a:xfrm>
            <a:off x="4716016" y="2420888"/>
            <a:ext cx="4283968" cy="288032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716016" y="2924944"/>
            <a:ext cx="4139952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  <a:defRPr/>
            </a:pP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Ορισμένα μικρόβια έχουν υψηλή περιεκτικότητα μυκολικού οξέος στο κυτταρικό τους τοίχωμα.</a:t>
            </a:r>
          </a:p>
          <a:p>
            <a:pPr marL="342900" lvl="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Όταν η ουσία αυτή χρωματιστεί με ισχυρή βασική χρωστική (π.χ. φοινικούχος φουξίνη) με θέρμανση σχηματίζει ένωση που δεν αποχρωματίζεται με οξέα.</a:t>
            </a:r>
          </a:p>
        </p:txBody>
      </p:sp>
      <p:pic>
        <p:nvPicPr>
          <p:cNvPr id="5" name="3 - Θέση περιεχομένου" descr="nrmicro1773-f1.jpg"/>
          <p:cNvPicPr>
            <a:picLocks noChangeAspect="1"/>
          </p:cNvPicPr>
          <p:nvPr/>
        </p:nvPicPr>
        <p:blipFill>
          <a:blip r:embed="rId2" cstate="print"/>
          <a:srcRect r="172" b="4131"/>
          <a:stretch>
            <a:fillRect/>
          </a:stretch>
        </p:blipFill>
        <p:spPr>
          <a:xfrm>
            <a:off x="-36512" y="2319114"/>
            <a:ext cx="4608512" cy="334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8"/>
          <p:cNvSpPr>
            <a:spLocks noChangeArrowheads="1"/>
          </p:cNvSpPr>
          <p:nvPr/>
        </p:nvSpPr>
        <p:spPr bwMode="auto">
          <a:xfrm>
            <a:off x="4499992" y="2853040"/>
            <a:ext cx="4000500" cy="9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200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6" name="2 - Υπότιτλος"/>
          <p:cNvSpPr txBox="1">
            <a:spLocks/>
          </p:cNvSpPr>
          <p:nvPr/>
        </p:nvSpPr>
        <p:spPr>
          <a:xfrm>
            <a:off x="1403648" y="2060848"/>
            <a:ext cx="7128792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b="1" dirty="0" smtClean="0">
                <a:solidFill>
                  <a:schemeClr val="bg1"/>
                </a:solidFill>
              </a:rPr>
              <a:t>Χρώση Ζ</a:t>
            </a:r>
            <a:r>
              <a:rPr lang="en-US" b="1" dirty="0" err="1" smtClean="0">
                <a:solidFill>
                  <a:schemeClr val="bg1"/>
                </a:solidFill>
              </a:rPr>
              <a:t>ielh-Neelsen</a:t>
            </a:r>
            <a:r>
              <a:rPr lang="el-GR" sz="2800" b="1" dirty="0" smtClean="0">
                <a:solidFill>
                  <a:schemeClr val="bg1"/>
                </a:solidFill>
              </a:rPr>
              <a:t>  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16 - Ομάδα"/>
          <p:cNvGrpSpPr/>
          <p:nvPr/>
        </p:nvGrpSpPr>
        <p:grpSpPr>
          <a:xfrm>
            <a:off x="1403648" y="2786856"/>
            <a:ext cx="2988000" cy="2946400"/>
            <a:chOff x="5511800" y="3284984"/>
            <a:chExt cx="2988000" cy="2946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8" name="Rektangel 50"/>
            <p:cNvSpPr>
              <a:spLocks noChangeArrowheads="1"/>
            </p:cNvSpPr>
            <p:nvPr/>
          </p:nvSpPr>
          <p:spPr bwMode="auto">
            <a:xfrm>
              <a:off x="5511800" y="3284984"/>
              <a:ext cx="2988000" cy="2946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5580112" y="4437112"/>
              <a:ext cx="288032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chemeClr val="bg1"/>
                  </a:solidFill>
                </a:rPr>
                <a:t>Απαιτούμενα υλικά</a:t>
              </a:r>
            </a:p>
          </p:txBody>
        </p:sp>
      </p:grpSp>
      <p:sp>
        <p:nvSpPr>
          <p:cNvPr id="20" name="Tekstboks 8"/>
          <p:cNvSpPr txBox="1">
            <a:spLocks noChangeArrowheads="1"/>
          </p:cNvSpPr>
          <p:nvPr/>
        </p:nvSpPr>
        <p:spPr bwMode="auto">
          <a:xfrm>
            <a:off x="4495936" y="3060249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Πρώτη χρωστική:  πυκνό </a:t>
            </a:r>
            <a:r>
              <a:rPr lang="el-GR" sz="1600" dirty="0" smtClean="0">
                <a:solidFill>
                  <a:schemeClr val="bg1"/>
                </a:solidFill>
              </a:rPr>
              <a:t>διάλυμα </a:t>
            </a:r>
            <a:r>
              <a:rPr lang="el-GR" sz="1600" dirty="0" err="1" smtClean="0">
                <a:solidFill>
                  <a:schemeClr val="bg1"/>
                </a:solidFill>
              </a:rPr>
              <a:t>φοινικούχου</a:t>
            </a:r>
            <a:r>
              <a:rPr lang="el-GR" sz="1600" dirty="0" smtClean="0">
                <a:solidFill>
                  <a:schemeClr val="bg1"/>
                </a:solidFill>
              </a:rPr>
              <a:t> φουξίνης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3" name="Tekstboks 10"/>
          <p:cNvSpPr txBox="1">
            <a:spLocks noChangeArrowheads="1"/>
          </p:cNvSpPr>
          <p:nvPr/>
        </p:nvSpPr>
        <p:spPr bwMode="auto">
          <a:xfrm>
            <a:off x="4499992" y="3933056"/>
            <a:ext cx="4000500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l-GR" sz="1600" dirty="0" smtClean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Αποχρωματισμός</a:t>
            </a:r>
            <a:r>
              <a:rPr lang="el-GR" sz="1600" b="1" dirty="0" smtClean="0">
                <a:solidFill>
                  <a:schemeClr val="bg1"/>
                </a:solidFill>
              </a:rPr>
              <a:t>: </a:t>
            </a:r>
            <a:r>
              <a:rPr lang="el-GR" sz="1600" b="1" dirty="0" err="1" smtClean="0">
                <a:solidFill>
                  <a:schemeClr val="bg1"/>
                </a:solidFill>
              </a:rPr>
              <a:t>οξυνισμένο</a:t>
            </a:r>
            <a:r>
              <a:rPr lang="el-GR" sz="1600" b="1" dirty="0" smtClean="0">
                <a:solidFill>
                  <a:schemeClr val="bg1"/>
                </a:solidFill>
              </a:rPr>
              <a:t> οινόπνευμα</a:t>
            </a:r>
          </a:p>
          <a:p>
            <a:endParaRPr lang="el-GR" sz="1600" dirty="0" smtClean="0">
              <a:solidFill>
                <a:schemeClr val="bg1"/>
              </a:solidFill>
            </a:endParaRPr>
          </a:p>
        </p:txBody>
      </p:sp>
      <p:sp>
        <p:nvSpPr>
          <p:cNvPr id="12" name="Tekstboks 10"/>
          <p:cNvSpPr txBox="1">
            <a:spLocks noChangeArrowheads="1"/>
          </p:cNvSpPr>
          <p:nvPr/>
        </p:nvSpPr>
        <p:spPr bwMode="auto">
          <a:xfrm>
            <a:off x="4499992" y="4941168"/>
            <a:ext cx="40005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l-GR" sz="1600" b="1" dirty="0" smtClean="0">
              <a:solidFill>
                <a:schemeClr val="bg1"/>
              </a:solidFill>
            </a:endParaRPr>
          </a:p>
          <a:p>
            <a:r>
              <a:rPr lang="el-GR" sz="1600" b="1" dirty="0" smtClean="0">
                <a:solidFill>
                  <a:schemeClr val="bg1"/>
                </a:solidFill>
              </a:rPr>
              <a:t>Δεύτερη χρωστική:  </a:t>
            </a:r>
            <a:r>
              <a:rPr lang="el-GR" sz="1600" dirty="0" smtClean="0">
                <a:solidFill>
                  <a:schemeClr val="bg1"/>
                </a:solidFill>
              </a:rPr>
              <a:t>διάλυμα κυανού του μεθυλενίου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691680" y="1681644"/>
            <a:ext cx="5796136" cy="52322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</a:rPr>
              <a:t>ΘΡΕΠΤΙΚΑ ΥΠΟΣΤΡΩΜΑΤΑ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98306" name="AutoShape 2" descr="Αποτέλεσμα εικόνας για nutrient a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8308" name="AutoShape 4" descr="Αποτέλεσμα εικόνας για nutrient a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8310" name="AutoShape 6" descr="Αποτέλεσμα εικόνας για nutrient bro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98311" name="Picture 7" descr="MacConkey agar plate 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20859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kligler_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37606"/>
            <a:ext cx="44862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0" y="1988840"/>
          <a:ext cx="9144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475656" y="1340768"/>
            <a:ext cx="612068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Χρώση Ζ</a:t>
            </a:r>
            <a:r>
              <a:rPr lang="en-US" b="1" dirty="0" err="1" smtClean="0">
                <a:solidFill>
                  <a:schemeClr val="bg1"/>
                </a:solidFill>
              </a:rPr>
              <a:t>ielh-Neelsen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Αποτέλεσμα εικόνας για χρώση Ziehl - Neelsen μυκοβακτηρίδια κυτταρικό τοίχωμα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DBB3"/>
              </a:clrFrom>
              <a:clrTo>
                <a:srgbClr val="EDDB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71678"/>
            <a:ext cx="4143404" cy="4286280"/>
          </a:xfrm>
          <a:prstGeom prst="rect">
            <a:avLst/>
          </a:prstGeom>
          <a:noFill/>
        </p:spPr>
      </p:pic>
      <p:pic>
        <p:nvPicPr>
          <p:cNvPr id="234499" name="Picture 3" descr="C:\Documents and Settings\Eleni\Επιφάνεια εργασίας\Τεχνική+χρώσης+κατά+Zielh–Neels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DCB1"/>
              </a:clrFrom>
              <a:clrTo>
                <a:srgbClr val="EDDCB1">
                  <a:alpha val="0"/>
                </a:srgbClr>
              </a:clrTo>
            </a:clrChange>
          </a:blip>
          <a:srcRect l="10084" t="-1"/>
          <a:stretch>
            <a:fillRect/>
          </a:stretch>
        </p:blipFill>
        <p:spPr bwMode="auto">
          <a:xfrm>
            <a:off x="-32" y="1857364"/>
            <a:ext cx="509586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C:\Documents and Settings\Eleni\Επιφάνεια εργασίας\ΧΡΩΣΗ+ZIEHL+-+NEEL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51720" y="1268760"/>
            <a:ext cx="489654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Θρεπτικά υποστρώματα ή θρεπτικά υλικά </a:t>
            </a:r>
            <a:r>
              <a:rPr lang="el-GR" dirty="0" smtClean="0">
                <a:solidFill>
                  <a:schemeClr val="bg1"/>
                </a:solidFill>
              </a:rPr>
              <a:t>ονομάζονται  τεχνητά υλικά τα οποία χρησιμοποιούνται για την καλλιέργεια μικροβίων στο εργαστήριο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691680" y="552112"/>
            <a:ext cx="579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         ΘΡΕΠΤΙΚΑ ΥΠΟΣΤΡΩΜΑΤΑ</a:t>
            </a:r>
          </a:p>
          <a:p>
            <a:endParaRPr lang="el-G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- Διάγραμμα"/>
          <p:cNvGraphicFramePr/>
          <p:nvPr/>
        </p:nvGraphicFramePr>
        <p:xfrm>
          <a:off x="1500336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TS101875489</Template>
  <TotalTime>6889</TotalTime>
  <Words>2854</Words>
  <Application>Microsoft Office PowerPoint</Application>
  <PresentationFormat>Προβολή στην οθόνη (4:3)</PresentationFormat>
  <Paragraphs>429</Paragraphs>
  <Slides>82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82</vt:i4>
      </vt:variant>
    </vt:vector>
  </HeadingPairs>
  <TitlesOfParts>
    <vt:vector size="85" baseType="lpstr">
      <vt:lpstr>Θέμα του Office</vt:lpstr>
      <vt:lpstr>Clip</vt:lpstr>
      <vt:lpstr>Slide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ΘΡΕΠΤΙΚΑ ΥΠΟΣΤΡΩΜΑΤΑ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Streak Plate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Eleni</cp:lastModifiedBy>
  <cp:revision>475</cp:revision>
  <dcterms:created xsi:type="dcterms:W3CDTF">2012-06-01T17:08:50Z</dcterms:created>
  <dcterms:modified xsi:type="dcterms:W3CDTF">2018-05-02T10:49:11Z</dcterms:modified>
</cp:coreProperties>
</file>