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quickStyle5.xml" ContentType="application/vnd.openxmlformats-officedocument.drawingml.diagramStyl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925" r:id="rId2"/>
    <p:sldId id="927" r:id="rId3"/>
    <p:sldId id="928" r:id="rId4"/>
    <p:sldId id="929" r:id="rId5"/>
    <p:sldId id="930" r:id="rId6"/>
    <p:sldId id="931" r:id="rId7"/>
    <p:sldId id="932" r:id="rId8"/>
    <p:sldId id="933" r:id="rId9"/>
    <p:sldId id="934" r:id="rId10"/>
    <p:sldId id="936" r:id="rId11"/>
    <p:sldId id="937" r:id="rId12"/>
    <p:sldId id="938" r:id="rId13"/>
    <p:sldId id="939" r:id="rId14"/>
    <p:sldId id="940" r:id="rId15"/>
    <p:sldId id="941" r:id="rId16"/>
    <p:sldId id="942" r:id="rId17"/>
    <p:sldId id="970" r:id="rId18"/>
    <p:sldId id="943" r:id="rId19"/>
    <p:sldId id="944" r:id="rId20"/>
    <p:sldId id="945" r:id="rId21"/>
    <p:sldId id="946" r:id="rId22"/>
    <p:sldId id="948" r:id="rId23"/>
    <p:sldId id="949" r:id="rId24"/>
    <p:sldId id="950" r:id="rId25"/>
    <p:sldId id="951" r:id="rId26"/>
    <p:sldId id="952" r:id="rId27"/>
    <p:sldId id="953" r:id="rId28"/>
    <p:sldId id="954" r:id="rId29"/>
    <p:sldId id="955" r:id="rId30"/>
    <p:sldId id="957" r:id="rId31"/>
    <p:sldId id="958" r:id="rId32"/>
    <p:sldId id="959" r:id="rId33"/>
    <p:sldId id="960" r:id="rId34"/>
    <p:sldId id="961" r:id="rId35"/>
    <p:sldId id="962" r:id="rId36"/>
    <p:sldId id="964" r:id="rId37"/>
    <p:sldId id="965" r:id="rId38"/>
    <p:sldId id="966" r:id="rId39"/>
    <p:sldId id="967" r:id="rId40"/>
    <p:sldId id="968" r:id="rId41"/>
    <p:sldId id="969" r:id="rId42"/>
    <p:sldId id="971" r:id="rId4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ia" initials="m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E8E8"/>
    <a:srgbClr val="FFF0D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Στυλ με θέμα 2 - Έμφαση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Στυλ με θέμα 1 - Έμφαση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DBED569-4797-4DF1-A0F4-6AAB3CD982D8}" styleName="Φωτεινό στυλ 3 - Έμφαση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301B821-A1FF-4177-AEE7-76D212191A09}" styleName="Μεσαίο στυλ 1 - Έμφαση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Φωτεινό στυλ 1 - Έμφαση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7269" autoAdjust="0"/>
    <p:restoredTop sz="93651" autoAdjust="0"/>
  </p:normalViewPr>
  <p:slideViewPr>
    <p:cSldViewPr showGuides="1">
      <p:cViewPr>
        <p:scale>
          <a:sx n="70" d="100"/>
          <a:sy n="70" d="100"/>
        </p:scale>
        <p:origin x="-684" y="-48"/>
      </p:cViewPr>
      <p:guideLst>
        <p:guide orient="horz" pos="2069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490E33-E325-45E2-B89B-1A1F89AF75E3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C93F8968-3651-4CA1-AA96-A3DCF284DB6F}">
      <dgm:prSet phldrT="[Κείμενο]"/>
      <dgm:spPr/>
      <dgm:t>
        <a:bodyPr/>
        <a:lstStyle/>
        <a:p>
          <a:r>
            <a:rPr lang="el-GR" dirty="0" smtClean="0"/>
            <a:t>Ενδογενής αντοχή</a:t>
          </a:r>
          <a:endParaRPr lang="el-GR" dirty="0"/>
        </a:p>
      </dgm:t>
    </dgm:pt>
    <dgm:pt modelId="{0B1B6DCD-9147-4DD5-9430-82F7DA469DD0}" type="parTrans" cxnId="{E3C6A7E6-B86E-43A4-9D90-E79C2D7B38D4}">
      <dgm:prSet/>
      <dgm:spPr/>
      <dgm:t>
        <a:bodyPr/>
        <a:lstStyle/>
        <a:p>
          <a:endParaRPr lang="el-GR"/>
        </a:p>
      </dgm:t>
    </dgm:pt>
    <dgm:pt modelId="{2A635CC8-74A0-4592-BD8D-F8C088EDE3BB}" type="sibTrans" cxnId="{E3C6A7E6-B86E-43A4-9D90-E79C2D7B38D4}">
      <dgm:prSet/>
      <dgm:spPr/>
      <dgm:t>
        <a:bodyPr/>
        <a:lstStyle/>
        <a:p>
          <a:endParaRPr lang="el-GR"/>
        </a:p>
      </dgm:t>
    </dgm:pt>
    <dgm:pt modelId="{B3E734FB-7132-4872-8619-5C5BC430C03D}">
      <dgm:prSet phldrT="[Κείμενο]"/>
      <dgm:spPr/>
      <dgm:t>
        <a:bodyPr/>
        <a:lstStyle/>
        <a:p>
          <a:r>
            <a:rPr lang="el-GR" dirty="0" smtClean="0"/>
            <a:t>Αναφέρεται σε γενετικά καθορισμένα χαρακτηριστικά των μικροοργανισμών </a:t>
          </a:r>
          <a:endParaRPr lang="el-GR" dirty="0"/>
        </a:p>
      </dgm:t>
    </dgm:pt>
    <dgm:pt modelId="{89396C42-6C16-4DC5-B843-32FB620A2BBE}" type="parTrans" cxnId="{FC401077-151B-4FA3-8FA3-2AF2631499FA}">
      <dgm:prSet/>
      <dgm:spPr/>
      <dgm:t>
        <a:bodyPr/>
        <a:lstStyle/>
        <a:p>
          <a:endParaRPr lang="el-GR"/>
        </a:p>
      </dgm:t>
    </dgm:pt>
    <dgm:pt modelId="{34289233-6F5E-4991-8B01-99E17383F932}" type="sibTrans" cxnId="{FC401077-151B-4FA3-8FA3-2AF2631499FA}">
      <dgm:prSet/>
      <dgm:spPr/>
      <dgm:t>
        <a:bodyPr/>
        <a:lstStyle/>
        <a:p>
          <a:endParaRPr lang="el-GR"/>
        </a:p>
      </dgm:t>
    </dgm:pt>
    <dgm:pt modelId="{A3687FE7-6270-4785-BE46-0440130AC727}">
      <dgm:prSet phldrT="[Κείμενο]"/>
      <dgm:spPr/>
      <dgm:t>
        <a:bodyPr/>
        <a:lstStyle/>
        <a:p>
          <a:r>
            <a:rPr lang="el-GR" dirty="0" smtClean="0"/>
            <a:t>Επίκτητη αντοχή</a:t>
          </a:r>
          <a:endParaRPr lang="el-GR" dirty="0"/>
        </a:p>
      </dgm:t>
    </dgm:pt>
    <dgm:pt modelId="{3C80BADD-F40B-476A-A7E6-F26745E33843}" type="parTrans" cxnId="{866FD5AF-7934-4049-9F3B-0AD6EBF330F7}">
      <dgm:prSet/>
      <dgm:spPr/>
      <dgm:t>
        <a:bodyPr/>
        <a:lstStyle/>
        <a:p>
          <a:endParaRPr lang="el-GR"/>
        </a:p>
      </dgm:t>
    </dgm:pt>
    <dgm:pt modelId="{45C1152D-DB85-4ECD-91E8-B95984882CC7}" type="sibTrans" cxnId="{866FD5AF-7934-4049-9F3B-0AD6EBF330F7}">
      <dgm:prSet/>
      <dgm:spPr/>
      <dgm:t>
        <a:bodyPr/>
        <a:lstStyle/>
        <a:p>
          <a:endParaRPr lang="el-GR"/>
        </a:p>
      </dgm:t>
    </dgm:pt>
    <dgm:pt modelId="{4F77E37B-F44A-4E29-9EA6-7135569FA7AA}">
      <dgm:prSet phldrT="[Κείμενο]"/>
      <dgm:spPr/>
      <dgm:t>
        <a:bodyPr/>
        <a:lstStyle/>
        <a:p>
          <a:r>
            <a:rPr lang="el-GR" dirty="0" smtClean="0"/>
            <a:t>Μεταβολή φυσιολογίας ή δομής του κυττάρου</a:t>
          </a:r>
          <a:endParaRPr lang="el-GR" dirty="0"/>
        </a:p>
      </dgm:t>
    </dgm:pt>
    <dgm:pt modelId="{EAE9B660-E1FC-48E5-94BB-D952E92814C4}" type="parTrans" cxnId="{A1BC4C0B-7E5C-4659-8642-CCBD9E16AE3B}">
      <dgm:prSet/>
      <dgm:spPr/>
      <dgm:t>
        <a:bodyPr/>
        <a:lstStyle/>
        <a:p>
          <a:endParaRPr lang="el-GR"/>
        </a:p>
      </dgm:t>
    </dgm:pt>
    <dgm:pt modelId="{67FA4C37-F532-4852-B66A-74D65188EC67}" type="sibTrans" cxnId="{A1BC4C0B-7E5C-4659-8642-CCBD9E16AE3B}">
      <dgm:prSet/>
      <dgm:spPr/>
      <dgm:t>
        <a:bodyPr/>
        <a:lstStyle/>
        <a:p>
          <a:endParaRPr lang="el-GR"/>
        </a:p>
      </dgm:t>
    </dgm:pt>
    <dgm:pt modelId="{C2C65A6E-8CDD-475F-BD6E-C8974B128C20}">
      <dgm:prSet/>
      <dgm:spPr/>
      <dgm:t>
        <a:bodyPr/>
        <a:lstStyle/>
        <a:p>
          <a:endParaRPr lang="el-GR" dirty="0" smtClean="0"/>
        </a:p>
      </dgm:t>
    </dgm:pt>
    <dgm:pt modelId="{352AAB80-3627-4DD6-99BD-2F16C7ADEBBD}" type="parTrans" cxnId="{1DDEFCC3-D7D5-4708-AF06-7FB2C56A0240}">
      <dgm:prSet/>
      <dgm:spPr/>
      <dgm:t>
        <a:bodyPr/>
        <a:lstStyle/>
        <a:p>
          <a:endParaRPr lang="el-GR"/>
        </a:p>
      </dgm:t>
    </dgm:pt>
    <dgm:pt modelId="{8483ADE4-A886-4347-9D6F-790EC278347B}" type="sibTrans" cxnId="{1DDEFCC3-D7D5-4708-AF06-7FB2C56A0240}">
      <dgm:prSet/>
      <dgm:spPr/>
      <dgm:t>
        <a:bodyPr/>
        <a:lstStyle/>
        <a:p>
          <a:endParaRPr lang="el-GR"/>
        </a:p>
      </dgm:t>
    </dgm:pt>
    <dgm:pt modelId="{0182BFCE-1E3F-4ACD-8A12-3D6E5448C5AB}">
      <dgm:prSet/>
      <dgm:spPr/>
      <dgm:t>
        <a:bodyPr/>
        <a:lstStyle/>
        <a:p>
          <a:r>
            <a:rPr lang="el-GR" dirty="0" smtClean="0"/>
            <a:t>Αφορά τη συντριπτική πλειοψηφία των στελεχών</a:t>
          </a:r>
        </a:p>
      </dgm:t>
    </dgm:pt>
    <dgm:pt modelId="{92EEDC9C-BAA0-4562-9192-00F4465AD8EE}" type="parTrans" cxnId="{55F79D6C-AB09-4A98-8B1B-96551136CC52}">
      <dgm:prSet/>
      <dgm:spPr/>
      <dgm:t>
        <a:bodyPr/>
        <a:lstStyle/>
        <a:p>
          <a:endParaRPr lang="el-GR"/>
        </a:p>
      </dgm:t>
    </dgm:pt>
    <dgm:pt modelId="{0417A29C-04E3-48A1-ACCD-1751CB846896}" type="sibTrans" cxnId="{55F79D6C-AB09-4A98-8B1B-96551136CC52}">
      <dgm:prSet/>
      <dgm:spPr/>
      <dgm:t>
        <a:bodyPr/>
        <a:lstStyle/>
        <a:p>
          <a:endParaRPr lang="el-GR"/>
        </a:p>
      </dgm:t>
    </dgm:pt>
    <dgm:pt modelId="{5DF887F2-285F-41B8-847C-3AD9EF09D72F}">
      <dgm:prSet/>
      <dgm:spPr/>
      <dgm:t>
        <a:bodyPr/>
        <a:lstStyle/>
        <a:p>
          <a:endParaRPr lang="el-GR" dirty="0" smtClean="0"/>
        </a:p>
      </dgm:t>
    </dgm:pt>
    <dgm:pt modelId="{3D69E3AE-CF65-48DD-BFD9-7820AC825A38}" type="parTrans" cxnId="{97B88ACA-96E0-470C-B035-7AECCED581C0}">
      <dgm:prSet/>
      <dgm:spPr/>
      <dgm:t>
        <a:bodyPr/>
        <a:lstStyle/>
        <a:p>
          <a:endParaRPr lang="el-GR"/>
        </a:p>
      </dgm:t>
    </dgm:pt>
    <dgm:pt modelId="{ABBB5671-73F1-487F-98D8-010955E4F664}" type="sibTrans" cxnId="{97B88ACA-96E0-470C-B035-7AECCED581C0}">
      <dgm:prSet/>
      <dgm:spPr/>
      <dgm:t>
        <a:bodyPr/>
        <a:lstStyle/>
        <a:p>
          <a:endParaRPr lang="el-GR"/>
        </a:p>
      </dgm:t>
    </dgm:pt>
    <dgm:pt modelId="{153FE5E3-FD04-4C47-99E8-2159FDF6F260}">
      <dgm:prSet/>
      <dgm:spPr/>
      <dgm:t>
        <a:bodyPr/>
        <a:lstStyle/>
        <a:p>
          <a:r>
            <a:rPr lang="el-GR" dirty="0" smtClean="0"/>
            <a:t>Προβλέψιμη αντοχή </a:t>
          </a:r>
          <a:endParaRPr lang="el-GR" dirty="0"/>
        </a:p>
      </dgm:t>
    </dgm:pt>
    <dgm:pt modelId="{36CD38A4-B0A2-4E9E-BA6E-7E5447B4F3DE}" type="parTrans" cxnId="{4DC3EC2C-986C-493B-840D-A3DEAFCDEB88}">
      <dgm:prSet/>
      <dgm:spPr/>
      <dgm:t>
        <a:bodyPr/>
        <a:lstStyle/>
        <a:p>
          <a:endParaRPr lang="el-GR"/>
        </a:p>
      </dgm:t>
    </dgm:pt>
    <dgm:pt modelId="{71FED067-ED85-4763-AE08-4E9755B9037B}" type="sibTrans" cxnId="{4DC3EC2C-986C-493B-840D-A3DEAFCDEB88}">
      <dgm:prSet/>
      <dgm:spPr/>
      <dgm:t>
        <a:bodyPr/>
        <a:lstStyle/>
        <a:p>
          <a:endParaRPr lang="el-GR"/>
        </a:p>
      </dgm:t>
    </dgm:pt>
    <dgm:pt modelId="{68D91AA8-0DD7-49F7-A9B7-D371B59D8B8A}">
      <dgm:prSet/>
      <dgm:spPr/>
      <dgm:t>
        <a:bodyPr/>
        <a:lstStyle/>
        <a:p>
          <a:endParaRPr lang="el-GR" dirty="0" smtClean="0"/>
        </a:p>
      </dgm:t>
    </dgm:pt>
    <dgm:pt modelId="{3A6A3B4B-374E-467D-AE06-5962A7489803}" type="parTrans" cxnId="{B369FD9E-4F87-4D56-9342-E0C80B8CC927}">
      <dgm:prSet/>
      <dgm:spPr/>
      <dgm:t>
        <a:bodyPr/>
        <a:lstStyle/>
        <a:p>
          <a:endParaRPr lang="el-GR"/>
        </a:p>
      </dgm:t>
    </dgm:pt>
    <dgm:pt modelId="{DBA04BB5-E753-412D-A4E2-8622CB54845B}" type="sibTrans" cxnId="{B369FD9E-4F87-4D56-9342-E0C80B8CC927}">
      <dgm:prSet/>
      <dgm:spPr/>
      <dgm:t>
        <a:bodyPr/>
        <a:lstStyle/>
        <a:p>
          <a:endParaRPr lang="el-GR"/>
        </a:p>
      </dgm:t>
    </dgm:pt>
    <dgm:pt modelId="{94E17E51-1A87-4E80-AA08-6FCBD4AE6C69}">
      <dgm:prSet/>
      <dgm:spPr/>
      <dgm:t>
        <a:bodyPr/>
        <a:lstStyle/>
        <a:p>
          <a:r>
            <a:rPr lang="el-GR" dirty="0" smtClean="0"/>
            <a:t>Αφορά μερικά μόνο στελέχη</a:t>
          </a:r>
        </a:p>
      </dgm:t>
    </dgm:pt>
    <dgm:pt modelId="{8C1EA69B-6C53-4DB3-8CBF-37DC5A8531E6}" type="parTrans" cxnId="{1F14E63D-D314-42CE-B073-4DE0FDDB0D15}">
      <dgm:prSet/>
      <dgm:spPr/>
      <dgm:t>
        <a:bodyPr/>
        <a:lstStyle/>
        <a:p>
          <a:endParaRPr lang="el-GR"/>
        </a:p>
      </dgm:t>
    </dgm:pt>
    <dgm:pt modelId="{AB74DC0F-9DC7-4CDA-8F3F-0A805D7D8BC6}" type="sibTrans" cxnId="{1F14E63D-D314-42CE-B073-4DE0FDDB0D15}">
      <dgm:prSet/>
      <dgm:spPr/>
      <dgm:t>
        <a:bodyPr/>
        <a:lstStyle/>
        <a:p>
          <a:endParaRPr lang="el-GR"/>
        </a:p>
      </dgm:t>
    </dgm:pt>
    <dgm:pt modelId="{06A4276B-3984-45E0-8CA2-02B199860013}">
      <dgm:prSet/>
      <dgm:spPr/>
      <dgm:t>
        <a:bodyPr/>
        <a:lstStyle/>
        <a:p>
          <a:endParaRPr lang="el-GR" dirty="0" smtClean="0"/>
        </a:p>
      </dgm:t>
    </dgm:pt>
    <dgm:pt modelId="{B9C4CCCA-2F85-4B06-B4C1-4514EB008302}" type="parTrans" cxnId="{0B344EB6-3B49-4898-BE76-F24522D35391}">
      <dgm:prSet/>
      <dgm:spPr/>
      <dgm:t>
        <a:bodyPr/>
        <a:lstStyle/>
        <a:p>
          <a:endParaRPr lang="el-GR"/>
        </a:p>
      </dgm:t>
    </dgm:pt>
    <dgm:pt modelId="{0B80B0AB-EF76-4BC4-9FD2-D9A808090DDD}" type="sibTrans" cxnId="{0B344EB6-3B49-4898-BE76-F24522D35391}">
      <dgm:prSet/>
      <dgm:spPr/>
      <dgm:t>
        <a:bodyPr/>
        <a:lstStyle/>
        <a:p>
          <a:endParaRPr lang="el-GR"/>
        </a:p>
      </dgm:t>
    </dgm:pt>
    <dgm:pt modelId="{341104C4-778A-40E8-A083-A6D3C673CFAC}">
      <dgm:prSet/>
      <dgm:spPr/>
      <dgm:t>
        <a:bodyPr/>
        <a:lstStyle/>
        <a:p>
          <a:r>
            <a:rPr lang="el-GR" dirty="0" smtClean="0"/>
            <a:t>Απρόβλεπτη</a:t>
          </a:r>
        </a:p>
      </dgm:t>
    </dgm:pt>
    <dgm:pt modelId="{A7C78E69-EF6D-4749-A1FC-41FDE22FAEE8}" type="parTrans" cxnId="{D0CE4F01-7881-45BA-9CD5-FF4961F148F9}">
      <dgm:prSet/>
      <dgm:spPr/>
      <dgm:t>
        <a:bodyPr/>
        <a:lstStyle/>
        <a:p>
          <a:endParaRPr lang="el-GR"/>
        </a:p>
      </dgm:t>
    </dgm:pt>
    <dgm:pt modelId="{5FBDFEFF-1AD2-4D98-B8E4-5AA556FD1A27}" type="sibTrans" cxnId="{D0CE4F01-7881-45BA-9CD5-FF4961F148F9}">
      <dgm:prSet/>
      <dgm:spPr/>
      <dgm:t>
        <a:bodyPr/>
        <a:lstStyle/>
        <a:p>
          <a:endParaRPr lang="el-GR"/>
        </a:p>
      </dgm:t>
    </dgm:pt>
    <dgm:pt modelId="{1AA2971B-39FB-4973-8F7F-F63DFECAE675}">
      <dgm:prSet/>
      <dgm:spPr/>
      <dgm:t>
        <a:bodyPr/>
        <a:lstStyle/>
        <a:p>
          <a:endParaRPr lang="el-GR" dirty="0"/>
        </a:p>
      </dgm:t>
    </dgm:pt>
    <dgm:pt modelId="{680FB94B-2431-44CA-A1F6-580F232A4C42}" type="parTrans" cxnId="{4CDD565C-B96A-4C20-9422-0E3C847180BE}">
      <dgm:prSet/>
      <dgm:spPr/>
      <dgm:t>
        <a:bodyPr/>
        <a:lstStyle/>
        <a:p>
          <a:endParaRPr lang="el-GR"/>
        </a:p>
      </dgm:t>
    </dgm:pt>
    <dgm:pt modelId="{68654D4D-2DB2-4AA6-B6F8-1D7B6ACB1DD8}" type="sibTrans" cxnId="{4CDD565C-B96A-4C20-9422-0E3C847180BE}">
      <dgm:prSet/>
      <dgm:spPr/>
      <dgm:t>
        <a:bodyPr/>
        <a:lstStyle/>
        <a:p>
          <a:endParaRPr lang="el-GR"/>
        </a:p>
      </dgm:t>
    </dgm:pt>
    <dgm:pt modelId="{140CA2A0-872D-4496-A4F9-0B55E2716C55}">
      <dgm:prSet/>
      <dgm:spPr/>
      <dgm:t>
        <a:bodyPr/>
        <a:lstStyle/>
        <a:p>
          <a:r>
            <a:rPr lang="el-GR" b="0" dirty="0" smtClean="0">
              <a:effectLst/>
              <a:sym typeface="Wingdings" pitchFamily="2" charset="2"/>
            </a:rPr>
            <a:t>Η επίκτητη αντοχή αποτελεί το καλύτερο παράδειγμα προσαρμογής των βακτηρίων στο νέο οικοσύστημα</a:t>
          </a:r>
          <a:endParaRPr lang="el-GR" b="0" dirty="0" smtClean="0">
            <a:effectLst/>
          </a:endParaRPr>
        </a:p>
      </dgm:t>
    </dgm:pt>
    <dgm:pt modelId="{DDE4ABC1-62A7-4351-A636-9D0F34D4DB85}" type="parTrans" cxnId="{2CCD0980-1D68-44BD-A232-54CFA35F902B}">
      <dgm:prSet/>
      <dgm:spPr/>
      <dgm:t>
        <a:bodyPr/>
        <a:lstStyle/>
        <a:p>
          <a:endParaRPr lang="el-GR"/>
        </a:p>
      </dgm:t>
    </dgm:pt>
    <dgm:pt modelId="{771608B6-FA66-47DC-98ED-EDB7C51100B2}" type="sibTrans" cxnId="{2CCD0980-1D68-44BD-A232-54CFA35F902B}">
      <dgm:prSet/>
      <dgm:spPr/>
      <dgm:t>
        <a:bodyPr/>
        <a:lstStyle/>
        <a:p>
          <a:endParaRPr lang="el-GR"/>
        </a:p>
      </dgm:t>
    </dgm:pt>
    <dgm:pt modelId="{E52E2D12-C22F-4FB3-AB5F-C049BC50EF0D}" type="pres">
      <dgm:prSet presAssocID="{88490E33-E325-45E2-B89B-1A1F89AF75E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C00F1965-ECF3-4C6D-B537-99C92BFE9F32}" type="pres">
      <dgm:prSet presAssocID="{C93F8968-3651-4CA1-AA96-A3DCF284DB6F}" presName="composite" presStyleCnt="0"/>
      <dgm:spPr/>
    </dgm:pt>
    <dgm:pt modelId="{27E8582A-B67F-497B-BBBE-C717AF94C7D7}" type="pres">
      <dgm:prSet presAssocID="{C93F8968-3651-4CA1-AA96-A3DCF284DB6F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0F2200C-ED19-42A5-9354-EA3F684CFC9B}" type="pres">
      <dgm:prSet presAssocID="{C93F8968-3651-4CA1-AA96-A3DCF284DB6F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D73AE64-BCB4-4D24-801C-BA13FAF300AC}" type="pres">
      <dgm:prSet presAssocID="{2A635CC8-74A0-4592-BD8D-F8C088EDE3BB}" presName="space" presStyleCnt="0"/>
      <dgm:spPr/>
    </dgm:pt>
    <dgm:pt modelId="{FD90A8A3-AECD-4D82-9444-E97DB648B0E8}" type="pres">
      <dgm:prSet presAssocID="{A3687FE7-6270-4785-BE46-0440130AC727}" presName="composite" presStyleCnt="0"/>
      <dgm:spPr/>
    </dgm:pt>
    <dgm:pt modelId="{B9A6B073-F47F-4412-9E7B-6EFE10A2419F}" type="pres">
      <dgm:prSet presAssocID="{A3687FE7-6270-4785-BE46-0440130AC727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FA80F86-5045-4EF8-890F-9334254F1ED3}" type="pres">
      <dgm:prSet presAssocID="{A3687FE7-6270-4785-BE46-0440130AC727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1DDEFCC3-D7D5-4708-AF06-7FB2C56A0240}" srcId="{C93F8968-3651-4CA1-AA96-A3DCF284DB6F}" destId="{C2C65A6E-8CDD-475F-BD6E-C8974B128C20}" srcOrd="1" destOrd="0" parTransId="{352AAB80-3627-4DD6-99BD-2F16C7ADEBBD}" sibTransId="{8483ADE4-A886-4347-9D6F-790EC278347B}"/>
    <dgm:cxn modelId="{BD9E8CEC-6DCF-4557-A204-1ABEB20F494F}" type="presOf" srcId="{4F77E37B-F44A-4E29-9EA6-7135569FA7AA}" destId="{9FA80F86-5045-4EF8-890F-9334254F1ED3}" srcOrd="0" destOrd="0" presId="urn:microsoft.com/office/officeart/2005/8/layout/hList1"/>
    <dgm:cxn modelId="{8CEE1A69-D494-4917-820D-3B4703E06167}" type="presOf" srcId="{68D91AA8-0DD7-49F7-A9B7-D371B59D8B8A}" destId="{9FA80F86-5045-4EF8-890F-9334254F1ED3}" srcOrd="0" destOrd="1" presId="urn:microsoft.com/office/officeart/2005/8/layout/hList1"/>
    <dgm:cxn modelId="{A1BC4C0B-7E5C-4659-8642-CCBD9E16AE3B}" srcId="{A3687FE7-6270-4785-BE46-0440130AC727}" destId="{4F77E37B-F44A-4E29-9EA6-7135569FA7AA}" srcOrd="0" destOrd="0" parTransId="{EAE9B660-E1FC-48E5-94BB-D952E92814C4}" sibTransId="{67FA4C37-F532-4852-B66A-74D65188EC67}"/>
    <dgm:cxn modelId="{FC401077-151B-4FA3-8FA3-2AF2631499FA}" srcId="{C93F8968-3651-4CA1-AA96-A3DCF284DB6F}" destId="{B3E734FB-7132-4872-8619-5C5BC430C03D}" srcOrd="0" destOrd="0" parTransId="{89396C42-6C16-4DC5-B843-32FB620A2BBE}" sibTransId="{34289233-6F5E-4991-8B01-99E17383F932}"/>
    <dgm:cxn modelId="{866FD5AF-7934-4049-9F3B-0AD6EBF330F7}" srcId="{88490E33-E325-45E2-B89B-1A1F89AF75E3}" destId="{A3687FE7-6270-4785-BE46-0440130AC727}" srcOrd="1" destOrd="0" parTransId="{3C80BADD-F40B-476A-A7E6-F26745E33843}" sibTransId="{45C1152D-DB85-4ECD-91E8-B95984882CC7}"/>
    <dgm:cxn modelId="{3DB8CFD5-DC44-4CDB-95DB-FA3EFF7A11FE}" type="presOf" srcId="{5DF887F2-285F-41B8-847C-3AD9EF09D72F}" destId="{70F2200C-ED19-42A5-9354-EA3F684CFC9B}" srcOrd="0" destOrd="3" presId="urn:microsoft.com/office/officeart/2005/8/layout/hList1"/>
    <dgm:cxn modelId="{97B88ACA-96E0-470C-B035-7AECCED581C0}" srcId="{C93F8968-3651-4CA1-AA96-A3DCF284DB6F}" destId="{5DF887F2-285F-41B8-847C-3AD9EF09D72F}" srcOrd="3" destOrd="0" parTransId="{3D69E3AE-CF65-48DD-BFD9-7820AC825A38}" sibTransId="{ABBB5671-73F1-487F-98D8-010955E4F664}"/>
    <dgm:cxn modelId="{4DC3EC2C-986C-493B-840D-A3DEAFCDEB88}" srcId="{C93F8968-3651-4CA1-AA96-A3DCF284DB6F}" destId="{153FE5E3-FD04-4C47-99E8-2159FDF6F260}" srcOrd="4" destOrd="0" parTransId="{36CD38A4-B0A2-4E9E-BA6E-7E5447B4F3DE}" sibTransId="{71FED067-ED85-4763-AE08-4E9755B9037B}"/>
    <dgm:cxn modelId="{E416C731-44E3-4D6F-9B49-C887394F1FD4}" type="presOf" srcId="{1AA2971B-39FB-4973-8F7F-F63DFECAE675}" destId="{9FA80F86-5045-4EF8-890F-9334254F1ED3}" srcOrd="0" destOrd="5" presId="urn:microsoft.com/office/officeart/2005/8/layout/hList1"/>
    <dgm:cxn modelId="{3D2421C2-9B17-4A05-A631-51480A19400F}" type="presOf" srcId="{88490E33-E325-45E2-B89B-1A1F89AF75E3}" destId="{E52E2D12-C22F-4FB3-AB5F-C049BC50EF0D}" srcOrd="0" destOrd="0" presId="urn:microsoft.com/office/officeart/2005/8/layout/hList1"/>
    <dgm:cxn modelId="{6D89C0A0-C898-4A1A-8220-397E45C183A9}" type="presOf" srcId="{C2C65A6E-8CDD-475F-BD6E-C8974B128C20}" destId="{70F2200C-ED19-42A5-9354-EA3F684CFC9B}" srcOrd="0" destOrd="1" presId="urn:microsoft.com/office/officeart/2005/8/layout/hList1"/>
    <dgm:cxn modelId="{2934D0F2-98BD-4C79-9804-220A6D0D02A8}" type="presOf" srcId="{140CA2A0-872D-4496-A4F9-0B55E2716C55}" destId="{9FA80F86-5045-4EF8-890F-9334254F1ED3}" srcOrd="0" destOrd="6" presId="urn:microsoft.com/office/officeart/2005/8/layout/hList1"/>
    <dgm:cxn modelId="{1F14E63D-D314-42CE-B073-4DE0FDDB0D15}" srcId="{A3687FE7-6270-4785-BE46-0440130AC727}" destId="{94E17E51-1A87-4E80-AA08-6FCBD4AE6C69}" srcOrd="2" destOrd="0" parTransId="{8C1EA69B-6C53-4DB3-8CBF-37DC5A8531E6}" sibTransId="{AB74DC0F-9DC7-4CDA-8F3F-0A805D7D8BC6}"/>
    <dgm:cxn modelId="{2CCD0980-1D68-44BD-A232-54CFA35F902B}" srcId="{A3687FE7-6270-4785-BE46-0440130AC727}" destId="{140CA2A0-872D-4496-A4F9-0B55E2716C55}" srcOrd="6" destOrd="0" parTransId="{DDE4ABC1-62A7-4351-A636-9D0F34D4DB85}" sibTransId="{771608B6-FA66-47DC-98ED-EDB7C51100B2}"/>
    <dgm:cxn modelId="{B369FD9E-4F87-4D56-9342-E0C80B8CC927}" srcId="{A3687FE7-6270-4785-BE46-0440130AC727}" destId="{68D91AA8-0DD7-49F7-A9B7-D371B59D8B8A}" srcOrd="1" destOrd="0" parTransId="{3A6A3B4B-374E-467D-AE06-5962A7489803}" sibTransId="{DBA04BB5-E753-412D-A4E2-8622CB54845B}"/>
    <dgm:cxn modelId="{55F79D6C-AB09-4A98-8B1B-96551136CC52}" srcId="{C93F8968-3651-4CA1-AA96-A3DCF284DB6F}" destId="{0182BFCE-1E3F-4ACD-8A12-3D6E5448C5AB}" srcOrd="2" destOrd="0" parTransId="{92EEDC9C-BAA0-4562-9192-00F4465AD8EE}" sibTransId="{0417A29C-04E3-48A1-ACCD-1751CB846896}"/>
    <dgm:cxn modelId="{B5453F34-8D58-4C0A-8B3B-1A003EEBA937}" type="presOf" srcId="{341104C4-778A-40E8-A083-A6D3C673CFAC}" destId="{9FA80F86-5045-4EF8-890F-9334254F1ED3}" srcOrd="0" destOrd="4" presId="urn:microsoft.com/office/officeart/2005/8/layout/hList1"/>
    <dgm:cxn modelId="{0B344EB6-3B49-4898-BE76-F24522D35391}" srcId="{A3687FE7-6270-4785-BE46-0440130AC727}" destId="{06A4276B-3984-45E0-8CA2-02B199860013}" srcOrd="3" destOrd="0" parTransId="{B9C4CCCA-2F85-4B06-B4C1-4514EB008302}" sibTransId="{0B80B0AB-EF76-4BC4-9FD2-D9A808090DDD}"/>
    <dgm:cxn modelId="{72BDF2AA-CD12-4E8C-B0C4-967BF4592BA7}" type="presOf" srcId="{B3E734FB-7132-4872-8619-5C5BC430C03D}" destId="{70F2200C-ED19-42A5-9354-EA3F684CFC9B}" srcOrd="0" destOrd="0" presId="urn:microsoft.com/office/officeart/2005/8/layout/hList1"/>
    <dgm:cxn modelId="{9488863E-2C95-4526-967F-E8B8F74154BE}" type="presOf" srcId="{C93F8968-3651-4CA1-AA96-A3DCF284DB6F}" destId="{27E8582A-B67F-497B-BBBE-C717AF94C7D7}" srcOrd="0" destOrd="0" presId="urn:microsoft.com/office/officeart/2005/8/layout/hList1"/>
    <dgm:cxn modelId="{A1DA25FE-3A79-4AE9-B749-1397A2AEFD64}" type="presOf" srcId="{153FE5E3-FD04-4C47-99E8-2159FDF6F260}" destId="{70F2200C-ED19-42A5-9354-EA3F684CFC9B}" srcOrd="0" destOrd="4" presId="urn:microsoft.com/office/officeart/2005/8/layout/hList1"/>
    <dgm:cxn modelId="{CFE95A9A-CD9E-480F-8181-BDB9F9DE5B53}" type="presOf" srcId="{06A4276B-3984-45E0-8CA2-02B199860013}" destId="{9FA80F86-5045-4EF8-890F-9334254F1ED3}" srcOrd="0" destOrd="3" presId="urn:microsoft.com/office/officeart/2005/8/layout/hList1"/>
    <dgm:cxn modelId="{B5DA5170-6EA5-4113-AE7C-35F2A520387A}" type="presOf" srcId="{0182BFCE-1E3F-4ACD-8A12-3D6E5448C5AB}" destId="{70F2200C-ED19-42A5-9354-EA3F684CFC9B}" srcOrd="0" destOrd="2" presId="urn:microsoft.com/office/officeart/2005/8/layout/hList1"/>
    <dgm:cxn modelId="{36558390-8E70-4B44-A3D2-A9C90060991D}" type="presOf" srcId="{A3687FE7-6270-4785-BE46-0440130AC727}" destId="{B9A6B073-F47F-4412-9E7B-6EFE10A2419F}" srcOrd="0" destOrd="0" presId="urn:microsoft.com/office/officeart/2005/8/layout/hList1"/>
    <dgm:cxn modelId="{D9827BFA-0FD8-41C1-976D-A5D482837245}" type="presOf" srcId="{94E17E51-1A87-4E80-AA08-6FCBD4AE6C69}" destId="{9FA80F86-5045-4EF8-890F-9334254F1ED3}" srcOrd="0" destOrd="2" presId="urn:microsoft.com/office/officeart/2005/8/layout/hList1"/>
    <dgm:cxn modelId="{E3C6A7E6-B86E-43A4-9D90-E79C2D7B38D4}" srcId="{88490E33-E325-45E2-B89B-1A1F89AF75E3}" destId="{C93F8968-3651-4CA1-AA96-A3DCF284DB6F}" srcOrd="0" destOrd="0" parTransId="{0B1B6DCD-9147-4DD5-9430-82F7DA469DD0}" sibTransId="{2A635CC8-74A0-4592-BD8D-F8C088EDE3BB}"/>
    <dgm:cxn modelId="{D0CE4F01-7881-45BA-9CD5-FF4961F148F9}" srcId="{A3687FE7-6270-4785-BE46-0440130AC727}" destId="{341104C4-778A-40E8-A083-A6D3C673CFAC}" srcOrd="4" destOrd="0" parTransId="{A7C78E69-EF6D-4749-A1FC-41FDE22FAEE8}" sibTransId="{5FBDFEFF-1AD2-4D98-B8E4-5AA556FD1A27}"/>
    <dgm:cxn modelId="{4CDD565C-B96A-4C20-9422-0E3C847180BE}" srcId="{A3687FE7-6270-4785-BE46-0440130AC727}" destId="{1AA2971B-39FB-4973-8F7F-F63DFECAE675}" srcOrd="5" destOrd="0" parTransId="{680FB94B-2431-44CA-A1F6-580F232A4C42}" sibTransId="{68654D4D-2DB2-4AA6-B6F8-1D7B6ACB1DD8}"/>
    <dgm:cxn modelId="{19FBA864-3D24-4918-8D0A-0408B7B82D45}" type="presParOf" srcId="{E52E2D12-C22F-4FB3-AB5F-C049BC50EF0D}" destId="{C00F1965-ECF3-4C6D-B537-99C92BFE9F32}" srcOrd="0" destOrd="0" presId="urn:microsoft.com/office/officeart/2005/8/layout/hList1"/>
    <dgm:cxn modelId="{9217DBAC-6C7E-4B17-B237-08CD2323704C}" type="presParOf" srcId="{C00F1965-ECF3-4C6D-B537-99C92BFE9F32}" destId="{27E8582A-B67F-497B-BBBE-C717AF94C7D7}" srcOrd="0" destOrd="0" presId="urn:microsoft.com/office/officeart/2005/8/layout/hList1"/>
    <dgm:cxn modelId="{F265A868-58A2-445A-BEAF-7232CF5FF7C7}" type="presParOf" srcId="{C00F1965-ECF3-4C6D-B537-99C92BFE9F32}" destId="{70F2200C-ED19-42A5-9354-EA3F684CFC9B}" srcOrd="1" destOrd="0" presId="urn:microsoft.com/office/officeart/2005/8/layout/hList1"/>
    <dgm:cxn modelId="{9FF2B83D-9645-4405-9055-C2CFA2C67668}" type="presParOf" srcId="{E52E2D12-C22F-4FB3-AB5F-C049BC50EF0D}" destId="{3D73AE64-BCB4-4D24-801C-BA13FAF300AC}" srcOrd="1" destOrd="0" presId="urn:microsoft.com/office/officeart/2005/8/layout/hList1"/>
    <dgm:cxn modelId="{60446C1C-0283-47A0-8C4B-B28A8F41E327}" type="presParOf" srcId="{E52E2D12-C22F-4FB3-AB5F-C049BC50EF0D}" destId="{FD90A8A3-AECD-4D82-9444-E97DB648B0E8}" srcOrd="2" destOrd="0" presId="urn:microsoft.com/office/officeart/2005/8/layout/hList1"/>
    <dgm:cxn modelId="{5D7C2B7C-7996-440A-8078-6CB85FE12DB6}" type="presParOf" srcId="{FD90A8A3-AECD-4D82-9444-E97DB648B0E8}" destId="{B9A6B073-F47F-4412-9E7B-6EFE10A2419F}" srcOrd="0" destOrd="0" presId="urn:microsoft.com/office/officeart/2005/8/layout/hList1"/>
    <dgm:cxn modelId="{433D421E-3DD8-426D-86B4-AF84B754885C}" type="presParOf" srcId="{FD90A8A3-AECD-4D82-9444-E97DB648B0E8}" destId="{9FA80F86-5045-4EF8-890F-9334254F1ED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8490E33-E325-45E2-B89B-1A1F89AF75E3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C93F8968-3651-4CA1-AA96-A3DCF284DB6F}">
      <dgm:prSet phldrT="[Κείμενο]"/>
      <dgm:spPr/>
      <dgm:t>
        <a:bodyPr/>
        <a:lstStyle/>
        <a:p>
          <a:r>
            <a:rPr lang="el-GR" b="1" dirty="0" smtClean="0">
              <a:latin typeface="Calibri" pitchFamily="34" charset="0"/>
            </a:rPr>
            <a:t>Σημειακές μεταλλάξεις του χρωμοσωμικού  DNA</a:t>
          </a:r>
        </a:p>
        <a:p>
          <a:r>
            <a:rPr lang="el-GR" b="1" dirty="0" smtClean="0">
              <a:latin typeface="Calibri" pitchFamily="34" charset="0"/>
            </a:rPr>
            <a:t> (κάθετη μεταβίβαση</a:t>
          </a:r>
          <a:r>
            <a:rPr lang="el-GR" dirty="0" smtClean="0">
              <a:latin typeface="Calibri" pitchFamily="34" charset="0"/>
            </a:rPr>
            <a:t>)  </a:t>
          </a:r>
          <a:endParaRPr lang="el-GR" dirty="0"/>
        </a:p>
      </dgm:t>
    </dgm:pt>
    <dgm:pt modelId="{0B1B6DCD-9147-4DD5-9430-82F7DA469DD0}" type="parTrans" cxnId="{E3C6A7E6-B86E-43A4-9D90-E79C2D7B38D4}">
      <dgm:prSet/>
      <dgm:spPr/>
      <dgm:t>
        <a:bodyPr/>
        <a:lstStyle/>
        <a:p>
          <a:endParaRPr lang="el-GR"/>
        </a:p>
      </dgm:t>
    </dgm:pt>
    <dgm:pt modelId="{2A635CC8-74A0-4592-BD8D-F8C088EDE3BB}" type="sibTrans" cxnId="{E3C6A7E6-B86E-43A4-9D90-E79C2D7B38D4}">
      <dgm:prSet/>
      <dgm:spPr/>
      <dgm:t>
        <a:bodyPr/>
        <a:lstStyle/>
        <a:p>
          <a:endParaRPr lang="el-GR"/>
        </a:p>
      </dgm:t>
    </dgm:pt>
    <dgm:pt modelId="{B3E734FB-7132-4872-8619-5C5BC430C03D}">
      <dgm:prSet phldrT="[Κείμενο]" custT="1"/>
      <dgm:spPr/>
      <dgm:t>
        <a:bodyPr/>
        <a:lstStyle/>
        <a:p>
          <a:r>
            <a:rPr lang="el-GR" sz="1600" dirty="0" smtClean="0"/>
            <a:t>Οι μεταλλάξεις αφορούν το χρωμοσωμικό DNA</a:t>
          </a:r>
          <a:endParaRPr lang="el-GR" sz="1600" dirty="0"/>
        </a:p>
      </dgm:t>
    </dgm:pt>
    <dgm:pt modelId="{89396C42-6C16-4DC5-B843-32FB620A2BBE}" type="parTrans" cxnId="{FC401077-151B-4FA3-8FA3-2AF2631499FA}">
      <dgm:prSet/>
      <dgm:spPr/>
      <dgm:t>
        <a:bodyPr/>
        <a:lstStyle/>
        <a:p>
          <a:endParaRPr lang="el-GR"/>
        </a:p>
      </dgm:t>
    </dgm:pt>
    <dgm:pt modelId="{34289233-6F5E-4991-8B01-99E17383F932}" type="sibTrans" cxnId="{FC401077-151B-4FA3-8FA3-2AF2631499FA}">
      <dgm:prSet/>
      <dgm:spPr/>
      <dgm:t>
        <a:bodyPr/>
        <a:lstStyle/>
        <a:p>
          <a:endParaRPr lang="el-GR"/>
        </a:p>
      </dgm:t>
    </dgm:pt>
    <dgm:pt modelId="{A3687FE7-6270-4785-BE46-0440130AC727}">
      <dgm:prSet phldrT="[Κείμενο]"/>
      <dgm:spPr/>
      <dgm:t>
        <a:bodyPr/>
        <a:lstStyle/>
        <a:p>
          <a:r>
            <a:rPr lang="el-GR" b="1" dirty="0" smtClean="0">
              <a:latin typeface="Calibri" pitchFamily="34" charset="0"/>
            </a:rPr>
            <a:t>Απόκτηση  εξωγενούς γενετικού υλικού από άλλα βακτήρια (οριζόντια  μεταβίβαση γονιδίων</a:t>
          </a:r>
          <a:r>
            <a:rPr lang="el-GR" dirty="0" smtClean="0">
              <a:latin typeface="Calibri" pitchFamily="34" charset="0"/>
            </a:rPr>
            <a:t>)</a:t>
          </a:r>
          <a:endParaRPr lang="el-GR" dirty="0"/>
        </a:p>
      </dgm:t>
    </dgm:pt>
    <dgm:pt modelId="{3C80BADD-F40B-476A-A7E6-F26745E33843}" type="parTrans" cxnId="{866FD5AF-7934-4049-9F3B-0AD6EBF330F7}">
      <dgm:prSet/>
      <dgm:spPr/>
      <dgm:t>
        <a:bodyPr/>
        <a:lstStyle/>
        <a:p>
          <a:endParaRPr lang="el-GR"/>
        </a:p>
      </dgm:t>
    </dgm:pt>
    <dgm:pt modelId="{45C1152D-DB85-4ECD-91E8-B95984882CC7}" type="sibTrans" cxnId="{866FD5AF-7934-4049-9F3B-0AD6EBF330F7}">
      <dgm:prSet/>
      <dgm:spPr/>
      <dgm:t>
        <a:bodyPr/>
        <a:lstStyle/>
        <a:p>
          <a:endParaRPr lang="el-GR"/>
        </a:p>
      </dgm:t>
    </dgm:pt>
    <dgm:pt modelId="{4F77E37B-F44A-4E29-9EA6-7135569FA7AA}">
      <dgm:prSet phldrT="[Κείμενο]" custT="1"/>
      <dgm:spPr/>
      <dgm:t>
        <a:bodyPr/>
        <a:lstStyle/>
        <a:p>
          <a:r>
            <a:rPr lang="el-GR" sz="1600" dirty="0" smtClean="0"/>
            <a:t>Το εξωγενές γενετικό υλικό μεταφέρεται κυρίως μέσω πλασμιδίων με τη διαδικασία της σύζευξης βακτηρίων</a:t>
          </a:r>
          <a:endParaRPr lang="el-GR" sz="1600" dirty="0"/>
        </a:p>
      </dgm:t>
    </dgm:pt>
    <dgm:pt modelId="{EAE9B660-E1FC-48E5-94BB-D952E92814C4}" type="parTrans" cxnId="{A1BC4C0B-7E5C-4659-8642-CCBD9E16AE3B}">
      <dgm:prSet/>
      <dgm:spPr/>
      <dgm:t>
        <a:bodyPr/>
        <a:lstStyle/>
        <a:p>
          <a:endParaRPr lang="el-GR"/>
        </a:p>
      </dgm:t>
    </dgm:pt>
    <dgm:pt modelId="{67FA4C37-F532-4852-B66A-74D65188EC67}" type="sibTrans" cxnId="{A1BC4C0B-7E5C-4659-8642-CCBD9E16AE3B}">
      <dgm:prSet/>
      <dgm:spPr/>
      <dgm:t>
        <a:bodyPr/>
        <a:lstStyle/>
        <a:p>
          <a:endParaRPr lang="el-GR"/>
        </a:p>
      </dgm:t>
    </dgm:pt>
    <dgm:pt modelId="{50AFACEB-0F1E-4096-BF45-2FF02B3C83E7}">
      <dgm:prSet phldrT="[Κείμενο]" custT="1"/>
      <dgm:spPr/>
      <dgm:t>
        <a:bodyPr/>
        <a:lstStyle/>
        <a:p>
          <a:endParaRPr lang="el-GR" sz="1600" dirty="0" smtClean="0"/>
        </a:p>
      </dgm:t>
    </dgm:pt>
    <dgm:pt modelId="{AEED758C-6CBA-4241-A3D0-AC2CC8A9096B}" type="parTrans" cxnId="{E52CDCFB-E812-449D-AC12-448366A959B2}">
      <dgm:prSet/>
      <dgm:spPr/>
      <dgm:t>
        <a:bodyPr/>
        <a:lstStyle/>
        <a:p>
          <a:endParaRPr lang="el-GR"/>
        </a:p>
      </dgm:t>
    </dgm:pt>
    <dgm:pt modelId="{0704A87E-DE2D-4861-A238-320B4D3221B2}" type="sibTrans" cxnId="{E52CDCFB-E812-449D-AC12-448366A959B2}">
      <dgm:prSet/>
      <dgm:spPr/>
      <dgm:t>
        <a:bodyPr/>
        <a:lstStyle/>
        <a:p>
          <a:endParaRPr lang="el-GR"/>
        </a:p>
      </dgm:t>
    </dgm:pt>
    <dgm:pt modelId="{CCA76E67-55DD-44CB-AFE6-0E6F9D43A18A}">
      <dgm:prSet phldrT="[Κείμενο]" custT="1"/>
      <dgm:spPr/>
      <dgm:t>
        <a:bodyPr/>
        <a:lstStyle/>
        <a:p>
          <a:r>
            <a:rPr lang="el-GR" sz="1600" dirty="0" smtClean="0"/>
            <a:t>ελάχιστα συμβάλλουν στην απόκτηση αντοχής </a:t>
          </a:r>
        </a:p>
      </dgm:t>
    </dgm:pt>
    <dgm:pt modelId="{EF89567B-B7CA-43DA-8C71-A99EC0AE3EE6}" type="parTrans" cxnId="{49A193D7-F812-48BC-AF50-050479C6B62C}">
      <dgm:prSet/>
      <dgm:spPr/>
      <dgm:t>
        <a:bodyPr/>
        <a:lstStyle/>
        <a:p>
          <a:endParaRPr lang="el-GR"/>
        </a:p>
      </dgm:t>
    </dgm:pt>
    <dgm:pt modelId="{E1CD9221-3C5F-4474-8868-F5651E5BDD1A}" type="sibTrans" cxnId="{49A193D7-F812-48BC-AF50-050479C6B62C}">
      <dgm:prSet/>
      <dgm:spPr/>
      <dgm:t>
        <a:bodyPr/>
        <a:lstStyle/>
        <a:p>
          <a:endParaRPr lang="el-GR"/>
        </a:p>
      </dgm:t>
    </dgm:pt>
    <dgm:pt modelId="{D4EF49B9-CA87-4FEB-8F8F-A75378714808}">
      <dgm:prSet phldrT="[Κείμενο]" custT="1"/>
      <dgm:spPr/>
      <dgm:t>
        <a:bodyPr/>
        <a:lstStyle/>
        <a:p>
          <a:endParaRPr lang="el-GR" sz="1600" dirty="0"/>
        </a:p>
      </dgm:t>
    </dgm:pt>
    <dgm:pt modelId="{711BEE53-5EC0-4379-8612-A2429DC643ED}" type="parTrans" cxnId="{22AAEEBA-09B5-4204-82F1-CE767B8D7953}">
      <dgm:prSet/>
      <dgm:spPr/>
      <dgm:t>
        <a:bodyPr/>
        <a:lstStyle/>
        <a:p>
          <a:endParaRPr lang="el-GR"/>
        </a:p>
      </dgm:t>
    </dgm:pt>
    <dgm:pt modelId="{E3327F94-F18D-4CA9-B839-3FC37C3BBA67}" type="sibTrans" cxnId="{22AAEEBA-09B5-4204-82F1-CE767B8D7953}">
      <dgm:prSet/>
      <dgm:spPr/>
      <dgm:t>
        <a:bodyPr/>
        <a:lstStyle/>
        <a:p>
          <a:endParaRPr lang="el-GR"/>
        </a:p>
      </dgm:t>
    </dgm:pt>
    <dgm:pt modelId="{9BD8C424-405C-4BA0-9A54-A1F04A9CD519}">
      <dgm:prSet phldrT="[Κείμενο]" custT="1"/>
      <dgm:spPr/>
      <dgm:t>
        <a:bodyPr/>
        <a:lstStyle/>
        <a:p>
          <a:r>
            <a:rPr lang="el-GR" sz="1600" dirty="0" smtClean="0"/>
            <a:t>Συμβαίνουν σπάνια </a:t>
          </a:r>
          <a:r>
            <a:rPr lang="en-US" sz="1600" dirty="0" smtClean="0"/>
            <a:t>(</a:t>
          </a:r>
          <a:r>
            <a:rPr lang="el-GR" sz="1600" dirty="0" smtClean="0"/>
            <a:t>1:</a:t>
          </a:r>
          <a:r>
            <a:rPr lang="en-US" sz="1600" dirty="0" smtClean="0"/>
            <a:t> 10</a:t>
          </a:r>
          <a:r>
            <a:rPr lang="en-US" sz="1600" baseline="30000" dirty="0" smtClean="0"/>
            <a:t>6</a:t>
          </a:r>
          <a:r>
            <a:rPr lang="el-GR" sz="1600" dirty="0" smtClean="0"/>
            <a:t>-</a:t>
          </a:r>
          <a:r>
            <a:rPr lang="en-US" sz="1600" dirty="0" smtClean="0"/>
            <a:t> 10</a:t>
          </a:r>
          <a:r>
            <a:rPr lang="el-GR" sz="1600" baseline="30000" dirty="0" smtClean="0"/>
            <a:t>8</a:t>
          </a:r>
          <a:r>
            <a:rPr lang="en-US" sz="1600" baseline="0" dirty="0" smtClean="0"/>
            <a:t>)</a:t>
          </a:r>
          <a:r>
            <a:rPr lang="el-GR" sz="1600" dirty="0" smtClean="0"/>
            <a:t> ως τυχαία συμβάντα  </a:t>
          </a:r>
        </a:p>
      </dgm:t>
    </dgm:pt>
    <dgm:pt modelId="{B8FFB5C4-0D37-4690-A733-C9FCBDB4EA9F}" type="parTrans" cxnId="{1A466BE1-DD02-48D8-8FC9-568D698F1745}">
      <dgm:prSet/>
      <dgm:spPr/>
      <dgm:t>
        <a:bodyPr/>
        <a:lstStyle/>
        <a:p>
          <a:endParaRPr lang="el-GR"/>
        </a:p>
      </dgm:t>
    </dgm:pt>
    <dgm:pt modelId="{1715A23B-C7B9-4971-82BA-C48A3750BF07}" type="sibTrans" cxnId="{1A466BE1-DD02-48D8-8FC9-568D698F1745}">
      <dgm:prSet/>
      <dgm:spPr/>
      <dgm:t>
        <a:bodyPr/>
        <a:lstStyle/>
        <a:p>
          <a:endParaRPr lang="el-GR"/>
        </a:p>
      </dgm:t>
    </dgm:pt>
    <dgm:pt modelId="{9DC99B1C-DBD4-40DD-B4ED-9CC2C4A307FF}">
      <dgm:prSet phldrT="[Κείμενο]" custT="1"/>
      <dgm:spPr/>
      <dgm:t>
        <a:bodyPr/>
        <a:lstStyle/>
        <a:p>
          <a:endParaRPr lang="el-GR" sz="1600" dirty="0"/>
        </a:p>
      </dgm:t>
    </dgm:pt>
    <dgm:pt modelId="{9373C86F-92D5-4554-A4B8-3C88B441F661}" type="parTrans" cxnId="{D0B9ACF9-E3D4-4534-A434-DC2EDE2614E9}">
      <dgm:prSet/>
      <dgm:spPr/>
      <dgm:t>
        <a:bodyPr/>
        <a:lstStyle/>
        <a:p>
          <a:endParaRPr lang="el-GR"/>
        </a:p>
      </dgm:t>
    </dgm:pt>
    <dgm:pt modelId="{8DDB1037-BC8C-4D16-A197-BA60213FAFD1}" type="sibTrans" cxnId="{D0B9ACF9-E3D4-4534-A434-DC2EDE2614E9}">
      <dgm:prSet/>
      <dgm:spPr/>
      <dgm:t>
        <a:bodyPr/>
        <a:lstStyle/>
        <a:p>
          <a:endParaRPr lang="el-GR"/>
        </a:p>
      </dgm:t>
    </dgm:pt>
    <dgm:pt modelId="{0A57220A-57E9-43F0-9AFE-CE2131FF177F}">
      <dgm:prSet phldrT="[Κείμενο]" custT="1"/>
      <dgm:spPr/>
      <dgm:t>
        <a:bodyPr/>
        <a:lstStyle/>
        <a:p>
          <a:r>
            <a:rPr lang="el-GR" sz="1600" dirty="0" smtClean="0"/>
            <a:t>Επιλέγονται κάτω από την πίεση των αντιβιοτικών και προκαλούν ανθεκτικούς πληθυσμούς </a:t>
          </a:r>
          <a:endParaRPr lang="el-GR" sz="1600" dirty="0"/>
        </a:p>
      </dgm:t>
    </dgm:pt>
    <dgm:pt modelId="{B4ACBCE6-9F36-4DC8-85FA-35C70779884A}" type="parTrans" cxnId="{D76F1348-A7B6-40B7-8C2D-553AF3798D42}">
      <dgm:prSet/>
      <dgm:spPr/>
      <dgm:t>
        <a:bodyPr/>
        <a:lstStyle/>
        <a:p>
          <a:endParaRPr lang="el-GR"/>
        </a:p>
      </dgm:t>
    </dgm:pt>
    <dgm:pt modelId="{28CE63A8-A5F5-4953-A033-0B1821D7F865}" type="sibTrans" cxnId="{D76F1348-A7B6-40B7-8C2D-553AF3798D42}">
      <dgm:prSet/>
      <dgm:spPr/>
      <dgm:t>
        <a:bodyPr/>
        <a:lstStyle/>
        <a:p>
          <a:endParaRPr lang="el-GR"/>
        </a:p>
      </dgm:t>
    </dgm:pt>
    <dgm:pt modelId="{E52E2D12-C22F-4FB3-AB5F-C049BC50EF0D}" type="pres">
      <dgm:prSet presAssocID="{88490E33-E325-45E2-B89B-1A1F89AF75E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C00F1965-ECF3-4C6D-B537-99C92BFE9F32}" type="pres">
      <dgm:prSet presAssocID="{C93F8968-3651-4CA1-AA96-A3DCF284DB6F}" presName="composite" presStyleCnt="0"/>
      <dgm:spPr/>
    </dgm:pt>
    <dgm:pt modelId="{27E8582A-B67F-497B-BBBE-C717AF94C7D7}" type="pres">
      <dgm:prSet presAssocID="{C93F8968-3651-4CA1-AA96-A3DCF284DB6F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0F2200C-ED19-42A5-9354-EA3F684CFC9B}" type="pres">
      <dgm:prSet presAssocID="{C93F8968-3651-4CA1-AA96-A3DCF284DB6F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D73AE64-BCB4-4D24-801C-BA13FAF300AC}" type="pres">
      <dgm:prSet presAssocID="{2A635CC8-74A0-4592-BD8D-F8C088EDE3BB}" presName="space" presStyleCnt="0"/>
      <dgm:spPr/>
    </dgm:pt>
    <dgm:pt modelId="{FD90A8A3-AECD-4D82-9444-E97DB648B0E8}" type="pres">
      <dgm:prSet presAssocID="{A3687FE7-6270-4785-BE46-0440130AC727}" presName="composite" presStyleCnt="0"/>
      <dgm:spPr/>
    </dgm:pt>
    <dgm:pt modelId="{B9A6B073-F47F-4412-9E7B-6EFE10A2419F}" type="pres">
      <dgm:prSet presAssocID="{A3687FE7-6270-4785-BE46-0440130AC727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FA80F86-5045-4EF8-890F-9334254F1ED3}" type="pres">
      <dgm:prSet presAssocID="{A3687FE7-6270-4785-BE46-0440130AC727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D76F1348-A7B6-40B7-8C2D-553AF3798D42}" srcId="{C93F8968-3651-4CA1-AA96-A3DCF284DB6F}" destId="{0A57220A-57E9-43F0-9AFE-CE2131FF177F}" srcOrd="6" destOrd="0" parTransId="{B4ACBCE6-9F36-4DC8-85FA-35C70779884A}" sibTransId="{28CE63A8-A5F5-4953-A033-0B1821D7F865}"/>
    <dgm:cxn modelId="{13CA8E89-6614-423C-8F23-A81AA7F6AEA7}" type="presOf" srcId="{9BD8C424-405C-4BA0-9A54-A1F04A9CD519}" destId="{70F2200C-ED19-42A5-9354-EA3F684CFC9B}" srcOrd="0" destOrd="4" presId="urn:microsoft.com/office/officeart/2005/8/layout/hList1"/>
    <dgm:cxn modelId="{2AB52B22-D915-4061-9037-8B237FCCC82C}" type="presOf" srcId="{88490E33-E325-45E2-B89B-1A1F89AF75E3}" destId="{E52E2D12-C22F-4FB3-AB5F-C049BC50EF0D}" srcOrd="0" destOrd="0" presId="urn:microsoft.com/office/officeart/2005/8/layout/hList1"/>
    <dgm:cxn modelId="{A1BC4C0B-7E5C-4659-8642-CCBD9E16AE3B}" srcId="{A3687FE7-6270-4785-BE46-0440130AC727}" destId="{4F77E37B-F44A-4E29-9EA6-7135569FA7AA}" srcOrd="0" destOrd="0" parTransId="{EAE9B660-E1FC-48E5-94BB-D952E92814C4}" sibTransId="{67FA4C37-F532-4852-B66A-74D65188EC67}"/>
    <dgm:cxn modelId="{FC401077-151B-4FA3-8FA3-2AF2631499FA}" srcId="{C93F8968-3651-4CA1-AA96-A3DCF284DB6F}" destId="{B3E734FB-7132-4872-8619-5C5BC430C03D}" srcOrd="0" destOrd="0" parTransId="{89396C42-6C16-4DC5-B843-32FB620A2BBE}" sibTransId="{34289233-6F5E-4991-8B01-99E17383F932}"/>
    <dgm:cxn modelId="{866FD5AF-7934-4049-9F3B-0AD6EBF330F7}" srcId="{88490E33-E325-45E2-B89B-1A1F89AF75E3}" destId="{A3687FE7-6270-4785-BE46-0440130AC727}" srcOrd="1" destOrd="0" parTransId="{3C80BADD-F40B-476A-A7E6-F26745E33843}" sibTransId="{45C1152D-DB85-4ECD-91E8-B95984882CC7}"/>
    <dgm:cxn modelId="{49A193D7-F812-48BC-AF50-050479C6B62C}" srcId="{C93F8968-3651-4CA1-AA96-A3DCF284DB6F}" destId="{CCA76E67-55DD-44CB-AFE6-0E6F9D43A18A}" srcOrd="2" destOrd="0" parTransId="{EF89567B-B7CA-43DA-8C71-A99EC0AE3EE6}" sibTransId="{E1CD9221-3C5F-4474-8868-F5651E5BDD1A}"/>
    <dgm:cxn modelId="{05D4A1F5-E007-4C73-9B6C-EFEEE2C6CD23}" type="presOf" srcId="{A3687FE7-6270-4785-BE46-0440130AC727}" destId="{B9A6B073-F47F-4412-9E7B-6EFE10A2419F}" srcOrd="0" destOrd="0" presId="urn:microsoft.com/office/officeart/2005/8/layout/hList1"/>
    <dgm:cxn modelId="{EF62A4CD-5054-4C22-B048-5F7C22DBFEB1}" type="presOf" srcId="{B3E734FB-7132-4872-8619-5C5BC430C03D}" destId="{70F2200C-ED19-42A5-9354-EA3F684CFC9B}" srcOrd="0" destOrd="0" presId="urn:microsoft.com/office/officeart/2005/8/layout/hList1"/>
    <dgm:cxn modelId="{6AFAFB29-3010-4E4B-8D41-45E46439B2A8}" type="presOf" srcId="{C93F8968-3651-4CA1-AA96-A3DCF284DB6F}" destId="{27E8582A-B67F-497B-BBBE-C717AF94C7D7}" srcOrd="0" destOrd="0" presId="urn:microsoft.com/office/officeart/2005/8/layout/hList1"/>
    <dgm:cxn modelId="{44C5D5DF-9248-4334-B3C5-882820F3BF13}" type="presOf" srcId="{9DC99B1C-DBD4-40DD-B4ED-9CC2C4A307FF}" destId="{70F2200C-ED19-42A5-9354-EA3F684CFC9B}" srcOrd="0" destOrd="5" presId="urn:microsoft.com/office/officeart/2005/8/layout/hList1"/>
    <dgm:cxn modelId="{D0B9ACF9-E3D4-4534-A434-DC2EDE2614E9}" srcId="{C93F8968-3651-4CA1-AA96-A3DCF284DB6F}" destId="{9DC99B1C-DBD4-40DD-B4ED-9CC2C4A307FF}" srcOrd="5" destOrd="0" parTransId="{9373C86F-92D5-4554-A4B8-3C88B441F661}" sibTransId="{8DDB1037-BC8C-4D16-A197-BA60213FAFD1}"/>
    <dgm:cxn modelId="{C5DA1D72-8DD7-474B-990D-94D04623AA32}" type="presOf" srcId="{CCA76E67-55DD-44CB-AFE6-0E6F9D43A18A}" destId="{70F2200C-ED19-42A5-9354-EA3F684CFC9B}" srcOrd="0" destOrd="2" presId="urn:microsoft.com/office/officeart/2005/8/layout/hList1"/>
    <dgm:cxn modelId="{1A466BE1-DD02-48D8-8FC9-568D698F1745}" srcId="{C93F8968-3651-4CA1-AA96-A3DCF284DB6F}" destId="{9BD8C424-405C-4BA0-9A54-A1F04A9CD519}" srcOrd="4" destOrd="0" parTransId="{B8FFB5C4-0D37-4690-A733-C9FCBDB4EA9F}" sibTransId="{1715A23B-C7B9-4971-82BA-C48A3750BF07}"/>
    <dgm:cxn modelId="{E52CDCFB-E812-449D-AC12-448366A959B2}" srcId="{C93F8968-3651-4CA1-AA96-A3DCF284DB6F}" destId="{50AFACEB-0F1E-4096-BF45-2FF02B3C83E7}" srcOrd="1" destOrd="0" parTransId="{AEED758C-6CBA-4241-A3D0-AC2CC8A9096B}" sibTransId="{0704A87E-DE2D-4861-A238-320B4D3221B2}"/>
    <dgm:cxn modelId="{22AAEEBA-09B5-4204-82F1-CE767B8D7953}" srcId="{C93F8968-3651-4CA1-AA96-A3DCF284DB6F}" destId="{D4EF49B9-CA87-4FEB-8F8F-A75378714808}" srcOrd="3" destOrd="0" parTransId="{711BEE53-5EC0-4379-8612-A2429DC643ED}" sibTransId="{E3327F94-F18D-4CA9-B839-3FC37C3BBA67}"/>
    <dgm:cxn modelId="{A9D560C6-5376-41C3-916F-6F4ED614A2FC}" type="presOf" srcId="{50AFACEB-0F1E-4096-BF45-2FF02B3C83E7}" destId="{70F2200C-ED19-42A5-9354-EA3F684CFC9B}" srcOrd="0" destOrd="1" presId="urn:microsoft.com/office/officeart/2005/8/layout/hList1"/>
    <dgm:cxn modelId="{EE65CEB1-0CA8-4AE9-B7C6-9539DDCEF87F}" type="presOf" srcId="{D4EF49B9-CA87-4FEB-8F8F-A75378714808}" destId="{70F2200C-ED19-42A5-9354-EA3F684CFC9B}" srcOrd="0" destOrd="3" presId="urn:microsoft.com/office/officeart/2005/8/layout/hList1"/>
    <dgm:cxn modelId="{0FD22999-1074-4235-81B9-E87DB70B3EE9}" type="presOf" srcId="{4F77E37B-F44A-4E29-9EA6-7135569FA7AA}" destId="{9FA80F86-5045-4EF8-890F-9334254F1ED3}" srcOrd="0" destOrd="0" presId="urn:microsoft.com/office/officeart/2005/8/layout/hList1"/>
    <dgm:cxn modelId="{55315777-9246-4638-91F9-E89E841AFE64}" type="presOf" srcId="{0A57220A-57E9-43F0-9AFE-CE2131FF177F}" destId="{70F2200C-ED19-42A5-9354-EA3F684CFC9B}" srcOrd="0" destOrd="6" presId="urn:microsoft.com/office/officeart/2005/8/layout/hList1"/>
    <dgm:cxn modelId="{E3C6A7E6-B86E-43A4-9D90-E79C2D7B38D4}" srcId="{88490E33-E325-45E2-B89B-1A1F89AF75E3}" destId="{C93F8968-3651-4CA1-AA96-A3DCF284DB6F}" srcOrd="0" destOrd="0" parTransId="{0B1B6DCD-9147-4DD5-9430-82F7DA469DD0}" sibTransId="{2A635CC8-74A0-4592-BD8D-F8C088EDE3BB}"/>
    <dgm:cxn modelId="{BF6C1C6A-2448-4372-8D4C-660444796C42}" type="presParOf" srcId="{E52E2D12-C22F-4FB3-AB5F-C049BC50EF0D}" destId="{C00F1965-ECF3-4C6D-B537-99C92BFE9F32}" srcOrd="0" destOrd="0" presId="urn:microsoft.com/office/officeart/2005/8/layout/hList1"/>
    <dgm:cxn modelId="{768C2157-7D11-4731-B805-AAFD32BB71D8}" type="presParOf" srcId="{C00F1965-ECF3-4C6D-B537-99C92BFE9F32}" destId="{27E8582A-B67F-497B-BBBE-C717AF94C7D7}" srcOrd="0" destOrd="0" presId="urn:microsoft.com/office/officeart/2005/8/layout/hList1"/>
    <dgm:cxn modelId="{08154870-EA82-4B22-9440-60653D8C256B}" type="presParOf" srcId="{C00F1965-ECF3-4C6D-B537-99C92BFE9F32}" destId="{70F2200C-ED19-42A5-9354-EA3F684CFC9B}" srcOrd="1" destOrd="0" presId="urn:microsoft.com/office/officeart/2005/8/layout/hList1"/>
    <dgm:cxn modelId="{F7724870-EA8B-456F-A1D2-5A526DB1EC4E}" type="presParOf" srcId="{E52E2D12-C22F-4FB3-AB5F-C049BC50EF0D}" destId="{3D73AE64-BCB4-4D24-801C-BA13FAF300AC}" srcOrd="1" destOrd="0" presId="urn:microsoft.com/office/officeart/2005/8/layout/hList1"/>
    <dgm:cxn modelId="{84CD77D3-26A9-4D28-873C-B4FE07C0A3CB}" type="presParOf" srcId="{E52E2D12-C22F-4FB3-AB5F-C049BC50EF0D}" destId="{FD90A8A3-AECD-4D82-9444-E97DB648B0E8}" srcOrd="2" destOrd="0" presId="urn:microsoft.com/office/officeart/2005/8/layout/hList1"/>
    <dgm:cxn modelId="{30598399-EC86-4AFE-8FEF-EC46BC6C34E7}" type="presParOf" srcId="{FD90A8A3-AECD-4D82-9444-E97DB648B0E8}" destId="{B9A6B073-F47F-4412-9E7B-6EFE10A2419F}" srcOrd="0" destOrd="0" presId="urn:microsoft.com/office/officeart/2005/8/layout/hList1"/>
    <dgm:cxn modelId="{7ED2AE0D-5E93-48D6-815C-3108BC399C69}" type="presParOf" srcId="{FD90A8A3-AECD-4D82-9444-E97DB648B0E8}" destId="{9FA80F86-5045-4EF8-890F-9334254F1ED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7B04253-00A6-41DE-96C7-A54F52EE5346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D057924F-D26B-4469-9CBF-C9181FB1FECB}">
      <dgm:prSet phldrT="[Κείμενο]" custT="1"/>
      <dgm:spPr/>
      <dgm:t>
        <a:bodyPr/>
        <a:lstStyle/>
        <a:p>
          <a:r>
            <a:rPr lang="el-GR" sz="1800" dirty="0" smtClean="0"/>
            <a:t>Βιοχημικά αίτια αντοχής</a:t>
          </a:r>
          <a:endParaRPr lang="el-GR" sz="1800" dirty="0"/>
        </a:p>
      </dgm:t>
    </dgm:pt>
    <dgm:pt modelId="{CCD74157-A2FD-4B59-AD6A-410B20185E14}" type="parTrans" cxnId="{72E41259-7F27-4693-BD0F-5A1E0E379323}">
      <dgm:prSet/>
      <dgm:spPr/>
      <dgm:t>
        <a:bodyPr/>
        <a:lstStyle/>
        <a:p>
          <a:endParaRPr lang="el-GR"/>
        </a:p>
      </dgm:t>
    </dgm:pt>
    <dgm:pt modelId="{F2D466F8-E0FF-4509-AEBC-3EFB6355A0DA}" type="sibTrans" cxnId="{72E41259-7F27-4693-BD0F-5A1E0E379323}">
      <dgm:prSet/>
      <dgm:spPr/>
      <dgm:t>
        <a:bodyPr/>
        <a:lstStyle/>
        <a:p>
          <a:endParaRPr lang="el-GR"/>
        </a:p>
      </dgm:t>
    </dgm:pt>
    <dgm:pt modelId="{399DC920-453A-4A07-A9A1-8B5589A14244}">
      <dgm:prSet phldrT="[Κείμενο]" custT="1"/>
      <dgm:spPr/>
      <dgm:t>
        <a:bodyPr/>
        <a:lstStyle/>
        <a:p>
          <a:r>
            <a:rPr lang="el-GR" sz="1600" dirty="0" smtClean="0"/>
            <a:t>Παραγωγή ενζύμων που αδρανοποιούν το αντιβιοτικό</a:t>
          </a:r>
          <a:endParaRPr lang="el-GR" sz="1600" dirty="0"/>
        </a:p>
      </dgm:t>
    </dgm:pt>
    <dgm:pt modelId="{EB6B7C98-64CA-42AF-9987-F710019496B7}" type="parTrans" cxnId="{B1DFFFA4-3DDF-4778-AD09-02C25E863A61}">
      <dgm:prSet/>
      <dgm:spPr/>
      <dgm:t>
        <a:bodyPr/>
        <a:lstStyle/>
        <a:p>
          <a:endParaRPr lang="el-GR"/>
        </a:p>
      </dgm:t>
    </dgm:pt>
    <dgm:pt modelId="{D30AA6E0-EC7B-4B72-85DD-DFD574EC3B22}" type="sibTrans" cxnId="{B1DFFFA4-3DDF-4778-AD09-02C25E863A61}">
      <dgm:prSet/>
      <dgm:spPr/>
      <dgm:t>
        <a:bodyPr/>
        <a:lstStyle/>
        <a:p>
          <a:endParaRPr lang="el-GR"/>
        </a:p>
      </dgm:t>
    </dgm:pt>
    <dgm:pt modelId="{AF47D822-BBC5-43A6-998F-5E6F73E77979}">
      <dgm:prSet phldrT="[Κείμενο]" custT="1"/>
      <dgm:spPr/>
      <dgm:t>
        <a:bodyPr/>
        <a:lstStyle/>
        <a:p>
          <a:r>
            <a:rPr lang="el-GR" sz="1600" dirty="0" smtClean="0"/>
            <a:t>Αλλαγή του στόχου που δρα το αντιβιοτικό</a:t>
          </a:r>
          <a:endParaRPr lang="el-GR" sz="1600" dirty="0"/>
        </a:p>
      </dgm:t>
    </dgm:pt>
    <dgm:pt modelId="{5E24E984-FF3B-4584-9D6F-D5B7D1B4743B}" type="parTrans" cxnId="{81A05B88-191B-4996-B69A-83ACB2AB5490}">
      <dgm:prSet/>
      <dgm:spPr/>
      <dgm:t>
        <a:bodyPr/>
        <a:lstStyle/>
        <a:p>
          <a:endParaRPr lang="el-GR"/>
        </a:p>
      </dgm:t>
    </dgm:pt>
    <dgm:pt modelId="{7F99E249-8594-490B-8F37-D849762D0534}" type="sibTrans" cxnId="{81A05B88-191B-4996-B69A-83ACB2AB5490}">
      <dgm:prSet/>
      <dgm:spPr/>
      <dgm:t>
        <a:bodyPr/>
        <a:lstStyle/>
        <a:p>
          <a:endParaRPr lang="el-GR"/>
        </a:p>
      </dgm:t>
    </dgm:pt>
    <dgm:pt modelId="{EFC6BE2F-AE1E-4F83-B45D-7093C95A03D4}">
      <dgm:prSet custT="1"/>
      <dgm:spPr/>
      <dgm:t>
        <a:bodyPr/>
        <a:lstStyle/>
        <a:p>
          <a:r>
            <a:rPr lang="el-GR" sz="1600" dirty="0" smtClean="0"/>
            <a:t>Ελαττωμένη πρόσληψη του αντιβιοτικού</a:t>
          </a:r>
          <a:endParaRPr lang="el-GR" sz="1600" dirty="0"/>
        </a:p>
      </dgm:t>
    </dgm:pt>
    <dgm:pt modelId="{BDCB339E-D9AE-4885-9F7E-60CAECB67D7B}" type="parTrans" cxnId="{C196B663-C34A-4BE7-9F35-B6BBB7E90263}">
      <dgm:prSet/>
      <dgm:spPr/>
      <dgm:t>
        <a:bodyPr/>
        <a:lstStyle/>
        <a:p>
          <a:endParaRPr lang="el-GR"/>
        </a:p>
      </dgm:t>
    </dgm:pt>
    <dgm:pt modelId="{A05C043F-5F40-4AFA-B468-018DACDF83C7}" type="sibTrans" cxnId="{C196B663-C34A-4BE7-9F35-B6BBB7E90263}">
      <dgm:prSet/>
      <dgm:spPr/>
      <dgm:t>
        <a:bodyPr/>
        <a:lstStyle/>
        <a:p>
          <a:endParaRPr lang="el-GR"/>
        </a:p>
      </dgm:t>
    </dgm:pt>
    <dgm:pt modelId="{DA3237B6-7142-4AA4-9D35-B60FD127F2EB}">
      <dgm:prSet custT="1"/>
      <dgm:spPr/>
      <dgm:t>
        <a:bodyPr/>
        <a:lstStyle/>
        <a:p>
          <a:r>
            <a:rPr lang="el-GR" sz="1600" dirty="0" smtClean="0"/>
            <a:t>Απέκκριση του αντιβιοτικού </a:t>
          </a:r>
          <a:endParaRPr lang="el-GR" sz="1600" dirty="0"/>
        </a:p>
      </dgm:t>
    </dgm:pt>
    <dgm:pt modelId="{54D12F1B-D50C-4152-A940-2FE5F08082D0}" type="parTrans" cxnId="{4DA5D86A-346A-449F-851C-A2A9DF06F04E}">
      <dgm:prSet/>
      <dgm:spPr/>
      <dgm:t>
        <a:bodyPr/>
        <a:lstStyle/>
        <a:p>
          <a:endParaRPr lang="el-GR"/>
        </a:p>
      </dgm:t>
    </dgm:pt>
    <dgm:pt modelId="{27DF6FFA-A4A3-45EC-BB05-75562B0510FB}" type="sibTrans" cxnId="{4DA5D86A-346A-449F-851C-A2A9DF06F04E}">
      <dgm:prSet/>
      <dgm:spPr/>
      <dgm:t>
        <a:bodyPr/>
        <a:lstStyle/>
        <a:p>
          <a:endParaRPr lang="el-GR"/>
        </a:p>
      </dgm:t>
    </dgm:pt>
    <dgm:pt modelId="{FBC79DD3-9DE2-4C2A-99D9-7F46E628017E}" type="pres">
      <dgm:prSet presAssocID="{07B04253-00A6-41DE-96C7-A54F52EE534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l-GR"/>
        </a:p>
      </dgm:t>
    </dgm:pt>
    <dgm:pt modelId="{F0889ADD-C225-4320-81A3-64D07CDCFC1D}" type="pres">
      <dgm:prSet presAssocID="{D057924F-D26B-4469-9CBF-C9181FB1FECB}" presName="hierRoot1" presStyleCnt="0"/>
      <dgm:spPr/>
    </dgm:pt>
    <dgm:pt modelId="{BFEC14E4-9364-4664-A3D3-F8538AF3D575}" type="pres">
      <dgm:prSet presAssocID="{D057924F-D26B-4469-9CBF-C9181FB1FECB}" presName="composite" presStyleCnt="0"/>
      <dgm:spPr/>
    </dgm:pt>
    <dgm:pt modelId="{E8A34EF2-BCDA-4704-979E-2F3FEB2F24F0}" type="pres">
      <dgm:prSet presAssocID="{D057924F-D26B-4469-9CBF-C9181FB1FECB}" presName="background" presStyleLbl="node0" presStyleIdx="0" presStyleCnt="1"/>
      <dgm:spPr/>
    </dgm:pt>
    <dgm:pt modelId="{2E699EF9-BAE0-4A03-8FC8-747BC02A94A9}" type="pres">
      <dgm:prSet presAssocID="{D057924F-D26B-4469-9CBF-C9181FB1FECB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81C6E42D-DA5F-435D-8DBF-C37F5F1645B3}" type="pres">
      <dgm:prSet presAssocID="{D057924F-D26B-4469-9CBF-C9181FB1FECB}" presName="hierChild2" presStyleCnt="0"/>
      <dgm:spPr/>
    </dgm:pt>
    <dgm:pt modelId="{45E3B8A2-A5F1-4DC1-B251-4B8FEFD99702}" type="pres">
      <dgm:prSet presAssocID="{EB6B7C98-64CA-42AF-9987-F710019496B7}" presName="Name10" presStyleLbl="parChTrans1D2" presStyleIdx="0" presStyleCnt="4"/>
      <dgm:spPr/>
      <dgm:t>
        <a:bodyPr/>
        <a:lstStyle/>
        <a:p>
          <a:endParaRPr lang="el-GR"/>
        </a:p>
      </dgm:t>
    </dgm:pt>
    <dgm:pt modelId="{B7667F23-65F3-40E1-ACB7-03427EDCBE1A}" type="pres">
      <dgm:prSet presAssocID="{399DC920-453A-4A07-A9A1-8B5589A14244}" presName="hierRoot2" presStyleCnt="0"/>
      <dgm:spPr/>
    </dgm:pt>
    <dgm:pt modelId="{10A9B136-A18C-4348-8B5D-310D544FBBFE}" type="pres">
      <dgm:prSet presAssocID="{399DC920-453A-4A07-A9A1-8B5589A14244}" presName="composite2" presStyleCnt="0"/>
      <dgm:spPr/>
    </dgm:pt>
    <dgm:pt modelId="{4957FBD6-9744-450A-8C89-30BB2369B541}" type="pres">
      <dgm:prSet presAssocID="{399DC920-453A-4A07-A9A1-8B5589A14244}" presName="background2" presStyleLbl="node2" presStyleIdx="0" presStyleCnt="4"/>
      <dgm:spPr/>
    </dgm:pt>
    <dgm:pt modelId="{18BCD320-0104-4E4C-8096-11F1E84C6753}" type="pres">
      <dgm:prSet presAssocID="{399DC920-453A-4A07-A9A1-8B5589A14244}" presName="text2" presStyleLbl="fgAcc2" presStyleIdx="0" presStyleCnt="4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0DC2F851-065A-43DC-84BE-3255638F20CA}" type="pres">
      <dgm:prSet presAssocID="{399DC920-453A-4A07-A9A1-8B5589A14244}" presName="hierChild3" presStyleCnt="0"/>
      <dgm:spPr/>
    </dgm:pt>
    <dgm:pt modelId="{AD76A4F3-DAED-4F92-A690-8C60FC914EA7}" type="pres">
      <dgm:prSet presAssocID="{5E24E984-FF3B-4584-9D6F-D5B7D1B4743B}" presName="Name10" presStyleLbl="parChTrans1D2" presStyleIdx="1" presStyleCnt="4"/>
      <dgm:spPr/>
      <dgm:t>
        <a:bodyPr/>
        <a:lstStyle/>
        <a:p>
          <a:endParaRPr lang="el-GR"/>
        </a:p>
      </dgm:t>
    </dgm:pt>
    <dgm:pt modelId="{2812D734-6554-4324-AB32-36DA09C7957A}" type="pres">
      <dgm:prSet presAssocID="{AF47D822-BBC5-43A6-998F-5E6F73E77979}" presName="hierRoot2" presStyleCnt="0"/>
      <dgm:spPr/>
    </dgm:pt>
    <dgm:pt modelId="{AED35D01-94E4-4798-B26F-C77D3D08D2FD}" type="pres">
      <dgm:prSet presAssocID="{AF47D822-BBC5-43A6-998F-5E6F73E77979}" presName="composite2" presStyleCnt="0"/>
      <dgm:spPr/>
    </dgm:pt>
    <dgm:pt modelId="{8C765868-F45B-4E7A-9C78-C03FDB183AE0}" type="pres">
      <dgm:prSet presAssocID="{AF47D822-BBC5-43A6-998F-5E6F73E77979}" presName="background2" presStyleLbl="node2" presStyleIdx="1" presStyleCnt="4"/>
      <dgm:spPr/>
    </dgm:pt>
    <dgm:pt modelId="{C01D3072-5269-423D-AFC9-42D4F80FD936}" type="pres">
      <dgm:prSet presAssocID="{AF47D822-BBC5-43A6-998F-5E6F73E77979}" presName="text2" presStyleLbl="fgAcc2" presStyleIdx="1" presStyleCnt="4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C702CE04-365F-4B78-AE34-B5C314DA776D}" type="pres">
      <dgm:prSet presAssocID="{AF47D822-BBC5-43A6-998F-5E6F73E77979}" presName="hierChild3" presStyleCnt="0"/>
      <dgm:spPr/>
    </dgm:pt>
    <dgm:pt modelId="{59B85B07-0AE8-4410-A9B9-FE575CCEA290}" type="pres">
      <dgm:prSet presAssocID="{BDCB339E-D9AE-4885-9F7E-60CAECB67D7B}" presName="Name10" presStyleLbl="parChTrans1D2" presStyleIdx="2" presStyleCnt="4"/>
      <dgm:spPr/>
      <dgm:t>
        <a:bodyPr/>
        <a:lstStyle/>
        <a:p>
          <a:endParaRPr lang="el-GR"/>
        </a:p>
      </dgm:t>
    </dgm:pt>
    <dgm:pt modelId="{A947CAE8-16FC-4F31-81AD-8D517B527B72}" type="pres">
      <dgm:prSet presAssocID="{EFC6BE2F-AE1E-4F83-B45D-7093C95A03D4}" presName="hierRoot2" presStyleCnt="0"/>
      <dgm:spPr/>
    </dgm:pt>
    <dgm:pt modelId="{641E5EAD-559B-415E-9BEE-526C08B2C949}" type="pres">
      <dgm:prSet presAssocID="{EFC6BE2F-AE1E-4F83-B45D-7093C95A03D4}" presName="composite2" presStyleCnt="0"/>
      <dgm:spPr/>
    </dgm:pt>
    <dgm:pt modelId="{82F9A38F-E301-4EAF-BA6C-F9A33BD1141D}" type="pres">
      <dgm:prSet presAssocID="{EFC6BE2F-AE1E-4F83-B45D-7093C95A03D4}" presName="background2" presStyleLbl="node2" presStyleIdx="2" presStyleCnt="4"/>
      <dgm:spPr/>
    </dgm:pt>
    <dgm:pt modelId="{A08856C1-1338-44D3-B552-3218661180DA}" type="pres">
      <dgm:prSet presAssocID="{EFC6BE2F-AE1E-4F83-B45D-7093C95A03D4}" presName="text2" presStyleLbl="fgAcc2" presStyleIdx="2" presStyleCnt="4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0BD83304-69CA-4926-8312-B6B6FBB2E2CF}" type="pres">
      <dgm:prSet presAssocID="{EFC6BE2F-AE1E-4F83-B45D-7093C95A03D4}" presName="hierChild3" presStyleCnt="0"/>
      <dgm:spPr/>
    </dgm:pt>
    <dgm:pt modelId="{F09B7F0D-40AF-4365-A54B-CF6E8F8CD59B}" type="pres">
      <dgm:prSet presAssocID="{54D12F1B-D50C-4152-A940-2FE5F08082D0}" presName="Name10" presStyleLbl="parChTrans1D2" presStyleIdx="3" presStyleCnt="4"/>
      <dgm:spPr/>
      <dgm:t>
        <a:bodyPr/>
        <a:lstStyle/>
        <a:p>
          <a:endParaRPr lang="el-GR"/>
        </a:p>
      </dgm:t>
    </dgm:pt>
    <dgm:pt modelId="{67DD5D47-F0AB-43F6-A82D-3F8114F849C4}" type="pres">
      <dgm:prSet presAssocID="{DA3237B6-7142-4AA4-9D35-B60FD127F2EB}" presName="hierRoot2" presStyleCnt="0"/>
      <dgm:spPr/>
    </dgm:pt>
    <dgm:pt modelId="{EAFB1A53-914A-44A5-95FE-FFA0875A44F8}" type="pres">
      <dgm:prSet presAssocID="{DA3237B6-7142-4AA4-9D35-B60FD127F2EB}" presName="composite2" presStyleCnt="0"/>
      <dgm:spPr/>
    </dgm:pt>
    <dgm:pt modelId="{A8A74369-99D8-4B8A-89FD-F00E2AE83C27}" type="pres">
      <dgm:prSet presAssocID="{DA3237B6-7142-4AA4-9D35-B60FD127F2EB}" presName="background2" presStyleLbl="node2" presStyleIdx="3" presStyleCnt="4"/>
      <dgm:spPr/>
    </dgm:pt>
    <dgm:pt modelId="{5D5AED3F-E4F9-43D7-9073-324532C9CC9F}" type="pres">
      <dgm:prSet presAssocID="{DA3237B6-7142-4AA4-9D35-B60FD127F2EB}" presName="text2" presStyleLbl="fgAcc2" presStyleIdx="3" presStyleCnt="4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97A843D8-C5E4-4E78-A764-D2D5EE03EB02}" type="pres">
      <dgm:prSet presAssocID="{DA3237B6-7142-4AA4-9D35-B60FD127F2EB}" presName="hierChild3" presStyleCnt="0"/>
      <dgm:spPr/>
    </dgm:pt>
  </dgm:ptLst>
  <dgm:cxnLst>
    <dgm:cxn modelId="{81A05B88-191B-4996-B69A-83ACB2AB5490}" srcId="{D057924F-D26B-4469-9CBF-C9181FB1FECB}" destId="{AF47D822-BBC5-43A6-998F-5E6F73E77979}" srcOrd="1" destOrd="0" parTransId="{5E24E984-FF3B-4584-9D6F-D5B7D1B4743B}" sibTransId="{7F99E249-8594-490B-8F37-D849762D0534}"/>
    <dgm:cxn modelId="{72E41259-7F27-4693-BD0F-5A1E0E379323}" srcId="{07B04253-00A6-41DE-96C7-A54F52EE5346}" destId="{D057924F-D26B-4469-9CBF-C9181FB1FECB}" srcOrd="0" destOrd="0" parTransId="{CCD74157-A2FD-4B59-AD6A-410B20185E14}" sibTransId="{F2D466F8-E0FF-4509-AEBC-3EFB6355A0DA}"/>
    <dgm:cxn modelId="{B1DFFFA4-3DDF-4778-AD09-02C25E863A61}" srcId="{D057924F-D26B-4469-9CBF-C9181FB1FECB}" destId="{399DC920-453A-4A07-A9A1-8B5589A14244}" srcOrd="0" destOrd="0" parTransId="{EB6B7C98-64CA-42AF-9987-F710019496B7}" sibTransId="{D30AA6E0-EC7B-4B72-85DD-DFD574EC3B22}"/>
    <dgm:cxn modelId="{E7A22696-A61A-4AD4-8A02-E16BC6FA0EF5}" type="presOf" srcId="{07B04253-00A6-41DE-96C7-A54F52EE5346}" destId="{FBC79DD3-9DE2-4C2A-99D9-7F46E628017E}" srcOrd="0" destOrd="0" presId="urn:microsoft.com/office/officeart/2005/8/layout/hierarchy1"/>
    <dgm:cxn modelId="{B6D3101A-8FF8-440D-B3E1-4AC155A919B7}" type="presOf" srcId="{EB6B7C98-64CA-42AF-9987-F710019496B7}" destId="{45E3B8A2-A5F1-4DC1-B251-4B8FEFD99702}" srcOrd="0" destOrd="0" presId="urn:microsoft.com/office/officeart/2005/8/layout/hierarchy1"/>
    <dgm:cxn modelId="{A06DCC08-0C2D-48A2-9474-CAC88C9268A8}" type="presOf" srcId="{EFC6BE2F-AE1E-4F83-B45D-7093C95A03D4}" destId="{A08856C1-1338-44D3-B552-3218661180DA}" srcOrd="0" destOrd="0" presId="urn:microsoft.com/office/officeart/2005/8/layout/hierarchy1"/>
    <dgm:cxn modelId="{23AF22EA-2273-4A5E-973A-E195295A7614}" type="presOf" srcId="{5E24E984-FF3B-4584-9D6F-D5B7D1B4743B}" destId="{AD76A4F3-DAED-4F92-A690-8C60FC914EA7}" srcOrd="0" destOrd="0" presId="urn:microsoft.com/office/officeart/2005/8/layout/hierarchy1"/>
    <dgm:cxn modelId="{26DE4C71-6523-419C-8873-D0DCC5E243AC}" type="presOf" srcId="{D057924F-D26B-4469-9CBF-C9181FB1FECB}" destId="{2E699EF9-BAE0-4A03-8FC8-747BC02A94A9}" srcOrd="0" destOrd="0" presId="urn:microsoft.com/office/officeart/2005/8/layout/hierarchy1"/>
    <dgm:cxn modelId="{50840BEC-8566-4266-9D68-1A8FE87112CB}" type="presOf" srcId="{BDCB339E-D9AE-4885-9F7E-60CAECB67D7B}" destId="{59B85B07-0AE8-4410-A9B9-FE575CCEA290}" srcOrd="0" destOrd="0" presId="urn:microsoft.com/office/officeart/2005/8/layout/hierarchy1"/>
    <dgm:cxn modelId="{C0578438-26A6-4C1E-B5D8-951BA875B132}" type="presOf" srcId="{54D12F1B-D50C-4152-A940-2FE5F08082D0}" destId="{F09B7F0D-40AF-4365-A54B-CF6E8F8CD59B}" srcOrd="0" destOrd="0" presId="urn:microsoft.com/office/officeart/2005/8/layout/hierarchy1"/>
    <dgm:cxn modelId="{52FA8BCF-176C-45BB-9EC8-C69BB08FF7F1}" type="presOf" srcId="{399DC920-453A-4A07-A9A1-8B5589A14244}" destId="{18BCD320-0104-4E4C-8096-11F1E84C6753}" srcOrd="0" destOrd="0" presId="urn:microsoft.com/office/officeart/2005/8/layout/hierarchy1"/>
    <dgm:cxn modelId="{4DA5D86A-346A-449F-851C-A2A9DF06F04E}" srcId="{D057924F-D26B-4469-9CBF-C9181FB1FECB}" destId="{DA3237B6-7142-4AA4-9D35-B60FD127F2EB}" srcOrd="3" destOrd="0" parTransId="{54D12F1B-D50C-4152-A940-2FE5F08082D0}" sibTransId="{27DF6FFA-A4A3-45EC-BB05-75562B0510FB}"/>
    <dgm:cxn modelId="{8C4FA22A-8108-441F-B582-96E3E192AC74}" type="presOf" srcId="{DA3237B6-7142-4AA4-9D35-B60FD127F2EB}" destId="{5D5AED3F-E4F9-43D7-9073-324532C9CC9F}" srcOrd="0" destOrd="0" presId="urn:microsoft.com/office/officeart/2005/8/layout/hierarchy1"/>
    <dgm:cxn modelId="{8A1D2321-928D-4212-82A6-74DEC0231791}" type="presOf" srcId="{AF47D822-BBC5-43A6-998F-5E6F73E77979}" destId="{C01D3072-5269-423D-AFC9-42D4F80FD936}" srcOrd="0" destOrd="0" presId="urn:microsoft.com/office/officeart/2005/8/layout/hierarchy1"/>
    <dgm:cxn modelId="{C196B663-C34A-4BE7-9F35-B6BBB7E90263}" srcId="{D057924F-D26B-4469-9CBF-C9181FB1FECB}" destId="{EFC6BE2F-AE1E-4F83-B45D-7093C95A03D4}" srcOrd="2" destOrd="0" parTransId="{BDCB339E-D9AE-4885-9F7E-60CAECB67D7B}" sibTransId="{A05C043F-5F40-4AFA-B468-018DACDF83C7}"/>
    <dgm:cxn modelId="{86585DEA-4508-4987-AF02-24846C0CF014}" type="presParOf" srcId="{FBC79DD3-9DE2-4C2A-99D9-7F46E628017E}" destId="{F0889ADD-C225-4320-81A3-64D07CDCFC1D}" srcOrd="0" destOrd="0" presId="urn:microsoft.com/office/officeart/2005/8/layout/hierarchy1"/>
    <dgm:cxn modelId="{79193E5B-5D42-45BE-A5B9-EE13F2E9F61D}" type="presParOf" srcId="{F0889ADD-C225-4320-81A3-64D07CDCFC1D}" destId="{BFEC14E4-9364-4664-A3D3-F8538AF3D575}" srcOrd="0" destOrd="0" presId="urn:microsoft.com/office/officeart/2005/8/layout/hierarchy1"/>
    <dgm:cxn modelId="{B9ACD9E2-D2C4-4A88-8958-CACFA1AB4F35}" type="presParOf" srcId="{BFEC14E4-9364-4664-A3D3-F8538AF3D575}" destId="{E8A34EF2-BCDA-4704-979E-2F3FEB2F24F0}" srcOrd="0" destOrd="0" presId="urn:microsoft.com/office/officeart/2005/8/layout/hierarchy1"/>
    <dgm:cxn modelId="{C2E34D25-6C94-4351-AE36-128FDCA63924}" type="presParOf" srcId="{BFEC14E4-9364-4664-A3D3-F8538AF3D575}" destId="{2E699EF9-BAE0-4A03-8FC8-747BC02A94A9}" srcOrd="1" destOrd="0" presId="urn:microsoft.com/office/officeart/2005/8/layout/hierarchy1"/>
    <dgm:cxn modelId="{D0743CAE-222E-486F-B695-1B05F4CC53F3}" type="presParOf" srcId="{F0889ADD-C225-4320-81A3-64D07CDCFC1D}" destId="{81C6E42D-DA5F-435D-8DBF-C37F5F1645B3}" srcOrd="1" destOrd="0" presId="urn:microsoft.com/office/officeart/2005/8/layout/hierarchy1"/>
    <dgm:cxn modelId="{1B5A1C0B-29A7-465B-9BCA-DF009AC3CF2C}" type="presParOf" srcId="{81C6E42D-DA5F-435D-8DBF-C37F5F1645B3}" destId="{45E3B8A2-A5F1-4DC1-B251-4B8FEFD99702}" srcOrd="0" destOrd="0" presId="urn:microsoft.com/office/officeart/2005/8/layout/hierarchy1"/>
    <dgm:cxn modelId="{FD15F34A-EF92-47AE-8917-27288FD05DAD}" type="presParOf" srcId="{81C6E42D-DA5F-435D-8DBF-C37F5F1645B3}" destId="{B7667F23-65F3-40E1-ACB7-03427EDCBE1A}" srcOrd="1" destOrd="0" presId="urn:microsoft.com/office/officeart/2005/8/layout/hierarchy1"/>
    <dgm:cxn modelId="{34467013-4F75-4418-940A-21CCC92A5A54}" type="presParOf" srcId="{B7667F23-65F3-40E1-ACB7-03427EDCBE1A}" destId="{10A9B136-A18C-4348-8B5D-310D544FBBFE}" srcOrd="0" destOrd="0" presId="urn:microsoft.com/office/officeart/2005/8/layout/hierarchy1"/>
    <dgm:cxn modelId="{8136378B-03B8-41CA-83B0-8BFB64B5C1B7}" type="presParOf" srcId="{10A9B136-A18C-4348-8B5D-310D544FBBFE}" destId="{4957FBD6-9744-450A-8C89-30BB2369B541}" srcOrd="0" destOrd="0" presId="urn:microsoft.com/office/officeart/2005/8/layout/hierarchy1"/>
    <dgm:cxn modelId="{7FA34F75-A0E2-4124-A6E3-9789FDEDF0CD}" type="presParOf" srcId="{10A9B136-A18C-4348-8B5D-310D544FBBFE}" destId="{18BCD320-0104-4E4C-8096-11F1E84C6753}" srcOrd="1" destOrd="0" presId="urn:microsoft.com/office/officeart/2005/8/layout/hierarchy1"/>
    <dgm:cxn modelId="{9AEAA03F-0005-4E9E-9928-DD90F56634AE}" type="presParOf" srcId="{B7667F23-65F3-40E1-ACB7-03427EDCBE1A}" destId="{0DC2F851-065A-43DC-84BE-3255638F20CA}" srcOrd="1" destOrd="0" presId="urn:microsoft.com/office/officeart/2005/8/layout/hierarchy1"/>
    <dgm:cxn modelId="{32B846DC-501D-4ABD-B9FE-6283C7EB45E6}" type="presParOf" srcId="{81C6E42D-DA5F-435D-8DBF-C37F5F1645B3}" destId="{AD76A4F3-DAED-4F92-A690-8C60FC914EA7}" srcOrd="2" destOrd="0" presId="urn:microsoft.com/office/officeart/2005/8/layout/hierarchy1"/>
    <dgm:cxn modelId="{46306FF7-5BA4-4007-98A4-FE91BE0BCCF5}" type="presParOf" srcId="{81C6E42D-DA5F-435D-8DBF-C37F5F1645B3}" destId="{2812D734-6554-4324-AB32-36DA09C7957A}" srcOrd="3" destOrd="0" presId="urn:microsoft.com/office/officeart/2005/8/layout/hierarchy1"/>
    <dgm:cxn modelId="{5869DB51-B40C-4367-83ED-B09C9288E2D6}" type="presParOf" srcId="{2812D734-6554-4324-AB32-36DA09C7957A}" destId="{AED35D01-94E4-4798-B26F-C77D3D08D2FD}" srcOrd="0" destOrd="0" presId="urn:microsoft.com/office/officeart/2005/8/layout/hierarchy1"/>
    <dgm:cxn modelId="{19D1FDB1-F267-404F-855A-37EB43153DC9}" type="presParOf" srcId="{AED35D01-94E4-4798-B26F-C77D3D08D2FD}" destId="{8C765868-F45B-4E7A-9C78-C03FDB183AE0}" srcOrd="0" destOrd="0" presId="urn:microsoft.com/office/officeart/2005/8/layout/hierarchy1"/>
    <dgm:cxn modelId="{4F2840FC-447C-4D65-9EC3-1ED91E6A5A4F}" type="presParOf" srcId="{AED35D01-94E4-4798-B26F-C77D3D08D2FD}" destId="{C01D3072-5269-423D-AFC9-42D4F80FD936}" srcOrd="1" destOrd="0" presId="urn:microsoft.com/office/officeart/2005/8/layout/hierarchy1"/>
    <dgm:cxn modelId="{DEDC3EBB-43DB-4915-A128-86D3669313AB}" type="presParOf" srcId="{2812D734-6554-4324-AB32-36DA09C7957A}" destId="{C702CE04-365F-4B78-AE34-B5C314DA776D}" srcOrd="1" destOrd="0" presId="urn:microsoft.com/office/officeart/2005/8/layout/hierarchy1"/>
    <dgm:cxn modelId="{34D6EF73-72AD-403A-8897-7CAA02BF8824}" type="presParOf" srcId="{81C6E42D-DA5F-435D-8DBF-C37F5F1645B3}" destId="{59B85B07-0AE8-4410-A9B9-FE575CCEA290}" srcOrd="4" destOrd="0" presId="urn:microsoft.com/office/officeart/2005/8/layout/hierarchy1"/>
    <dgm:cxn modelId="{04F455EB-660E-4B78-A20B-64806736733A}" type="presParOf" srcId="{81C6E42D-DA5F-435D-8DBF-C37F5F1645B3}" destId="{A947CAE8-16FC-4F31-81AD-8D517B527B72}" srcOrd="5" destOrd="0" presId="urn:microsoft.com/office/officeart/2005/8/layout/hierarchy1"/>
    <dgm:cxn modelId="{E347C1A8-555B-4DCE-B671-E54B7A0E6A36}" type="presParOf" srcId="{A947CAE8-16FC-4F31-81AD-8D517B527B72}" destId="{641E5EAD-559B-415E-9BEE-526C08B2C949}" srcOrd="0" destOrd="0" presId="urn:microsoft.com/office/officeart/2005/8/layout/hierarchy1"/>
    <dgm:cxn modelId="{BAFE82BF-5DDF-47AD-9DDF-89198237DC4C}" type="presParOf" srcId="{641E5EAD-559B-415E-9BEE-526C08B2C949}" destId="{82F9A38F-E301-4EAF-BA6C-F9A33BD1141D}" srcOrd="0" destOrd="0" presId="urn:microsoft.com/office/officeart/2005/8/layout/hierarchy1"/>
    <dgm:cxn modelId="{F3509773-D6FD-4FEE-878D-8934C1954936}" type="presParOf" srcId="{641E5EAD-559B-415E-9BEE-526C08B2C949}" destId="{A08856C1-1338-44D3-B552-3218661180DA}" srcOrd="1" destOrd="0" presId="urn:microsoft.com/office/officeart/2005/8/layout/hierarchy1"/>
    <dgm:cxn modelId="{E84D0215-6409-49B2-B7F1-6345F73354E1}" type="presParOf" srcId="{A947CAE8-16FC-4F31-81AD-8D517B527B72}" destId="{0BD83304-69CA-4926-8312-B6B6FBB2E2CF}" srcOrd="1" destOrd="0" presId="urn:microsoft.com/office/officeart/2005/8/layout/hierarchy1"/>
    <dgm:cxn modelId="{8DF3102A-67AA-4BDF-B3A4-89D0B932F251}" type="presParOf" srcId="{81C6E42D-DA5F-435D-8DBF-C37F5F1645B3}" destId="{F09B7F0D-40AF-4365-A54B-CF6E8F8CD59B}" srcOrd="6" destOrd="0" presId="urn:microsoft.com/office/officeart/2005/8/layout/hierarchy1"/>
    <dgm:cxn modelId="{23C7BD5E-6B51-403D-B11C-6B72A69F3CC2}" type="presParOf" srcId="{81C6E42D-DA5F-435D-8DBF-C37F5F1645B3}" destId="{67DD5D47-F0AB-43F6-A82D-3F8114F849C4}" srcOrd="7" destOrd="0" presId="urn:microsoft.com/office/officeart/2005/8/layout/hierarchy1"/>
    <dgm:cxn modelId="{BE9B53A2-40A6-47A8-BAD8-FD1898B31687}" type="presParOf" srcId="{67DD5D47-F0AB-43F6-A82D-3F8114F849C4}" destId="{EAFB1A53-914A-44A5-95FE-FFA0875A44F8}" srcOrd="0" destOrd="0" presId="urn:microsoft.com/office/officeart/2005/8/layout/hierarchy1"/>
    <dgm:cxn modelId="{3597C5A3-E459-4062-8B73-045A75DD3318}" type="presParOf" srcId="{EAFB1A53-914A-44A5-95FE-FFA0875A44F8}" destId="{A8A74369-99D8-4B8A-89FD-F00E2AE83C27}" srcOrd="0" destOrd="0" presId="urn:microsoft.com/office/officeart/2005/8/layout/hierarchy1"/>
    <dgm:cxn modelId="{B0FE0564-BAC2-4F98-9256-D7B9472B3F63}" type="presParOf" srcId="{EAFB1A53-914A-44A5-95FE-FFA0875A44F8}" destId="{5D5AED3F-E4F9-43D7-9073-324532C9CC9F}" srcOrd="1" destOrd="0" presId="urn:microsoft.com/office/officeart/2005/8/layout/hierarchy1"/>
    <dgm:cxn modelId="{60C9E0B0-6227-4217-A679-F789EC9B6D77}" type="presParOf" srcId="{67DD5D47-F0AB-43F6-A82D-3F8114F849C4}" destId="{97A843D8-C5E4-4E78-A764-D2D5EE03EB0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960586F-0A8C-4ECC-897F-4A97AF6BAA6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5DAEF30B-D69F-4F56-AE67-759C099703C3}">
      <dgm:prSet phldrT="[Κείμενο]" custT="1"/>
      <dgm:spPr/>
      <dgm:t>
        <a:bodyPr/>
        <a:lstStyle/>
        <a:p>
          <a:r>
            <a:rPr lang="el-GR" sz="1600" b="1" dirty="0" smtClean="0"/>
            <a:t>Αντιβιόγραμμα: </a:t>
          </a:r>
          <a:r>
            <a:rPr lang="el-GR" sz="1600" dirty="0" smtClean="0"/>
            <a:t>η αναλυτική αναγραφή των δεδομένων της ευαισθησίας ενός μικροοργανισμού στους υπάρχοντες αντιμικροβιακούς παράγοντες </a:t>
          </a:r>
          <a:endParaRPr lang="el-GR" sz="1600" dirty="0"/>
        </a:p>
      </dgm:t>
    </dgm:pt>
    <dgm:pt modelId="{D2F09F2E-D97B-4EA6-B6B5-F57D3F43666A}" type="parTrans" cxnId="{A164B49F-248F-4627-85A2-4B4B51B46353}">
      <dgm:prSet/>
      <dgm:spPr/>
      <dgm:t>
        <a:bodyPr/>
        <a:lstStyle/>
        <a:p>
          <a:endParaRPr lang="el-GR"/>
        </a:p>
      </dgm:t>
    </dgm:pt>
    <dgm:pt modelId="{A5413613-EE0F-4F78-9F00-BE797EA0EB37}" type="sibTrans" cxnId="{A164B49F-248F-4627-85A2-4B4B51B46353}">
      <dgm:prSet/>
      <dgm:spPr/>
      <dgm:t>
        <a:bodyPr/>
        <a:lstStyle/>
        <a:p>
          <a:endParaRPr lang="el-GR"/>
        </a:p>
      </dgm:t>
    </dgm:pt>
    <dgm:pt modelId="{43C643CA-A247-4294-ABDA-FBB85309D59F}">
      <dgm:prSet phldrT="[Κείμενο]" custT="1"/>
      <dgm:spPr/>
      <dgm:t>
        <a:bodyPr/>
        <a:lstStyle/>
        <a:p>
          <a:r>
            <a:rPr lang="el-GR" sz="1600" dirty="0" smtClean="0"/>
            <a:t>Το πρώτο βήμα για την ερμηνεία του αντιβιογράμματος αποτελεί η αξιολόγηση του αποτελέσματος της καλλιέργειας </a:t>
          </a:r>
          <a:endParaRPr lang="el-GR" sz="1600" dirty="0"/>
        </a:p>
      </dgm:t>
    </dgm:pt>
    <dgm:pt modelId="{28E41E16-4852-4A8E-8478-5C3DBAF25D94}" type="parTrans" cxnId="{9445C287-91F9-43AE-8142-63C43B9D6A5B}">
      <dgm:prSet/>
      <dgm:spPr/>
      <dgm:t>
        <a:bodyPr/>
        <a:lstStyle/>
        <a:p>
          <a:endParaRPr lang="el-GR"/>
        </a:p>
      </dgm:t>
    </dgm:pt>
    <dgm:pt modelId="{95F3552E-DC9C-4F3C-9F91-214905905F2B}" type="sibTrans" cxnId="{9445C287-91F9-43AE-8142-63C43B9D6A5B}">
      <dgm:prSet/>
      <dgm:spPr/>
      <dgm:t>
        <a:bodyPr/>
        <a:lstStyle/>
        <a:p>
          <a:endParaRPr lang="el-GR"/>
        </a:p>
      </dgm:t>
    </dgm:pt>
    <dgm:pt modelId="{E85E94CD-7726-440A-A647-91DD75444501}">
      <dgm:prSet phldrT="[Κείμενο]" custT="1"/>
      <dgm:spPr/>
      <dgm:t>
        <a:bodyPr/>
        <a:lstStyle/>
        <a:p>
          <a:r>
            <a:rPr lang="el-GR" sz="1600" dirty="0" smtClean="0"/>
            <a:t>Εξετάζεται αν </a:t>
          </a:r>
        </a:p>
        <a:p>
          <a:r>
            <a:rPr lang="el-GR" sz="1600" dirty="0" smtClean="0"/>
            <a:t>-ο ασθενής έχει κλινική εικόνα συμβατή με λοίμωξη ή πρόκειται για αποικισμό</a:t>
          </a:r>
        </a:p>
        <a:p>
          <a:r>
            <a:rPr lang="el-GR" sz="1600" dirty="0" smtClean="0"/>
            <a:t>-ο υπό εξέταση μικροοργανισμός είναι το υπεύθυνο παθογόνο για την λοίμωξη του ασθενή</a:t>
          </a:r>
          <a:endParaRPr lang="el-GR" sz="1600" dirty="0"/>
        </a:p>
      </dgm:t>
    </dgm:pt>
    <dgm:pt modelId="{6743A81F-555D-419F-B492-CA6496ABF783}" type="parTrans" cxnId="{A03C694D-3782-4BE8-9F2D-43BB138D9D36}">
      <dgm:prSet/>
      <dgm:spPr/>
      <dgm:t>
        <a:bodyPr/>
        <a:lstStyle/>
        <a:p>
          <a:endParaRPr lang="el-GR"/>
        </a:p>
      </dgm:t>
    </dgm:pt>
    <dgm:pt modelId="{65954332-F4A5-48B4-AAD4-E73AF87F2634}" type="sibTrans" cxnId="{A03C694D-3782-4BE8-9F2D-43BB138D9D36}">
      <dgm:prSet/>
      <dgm:spPr/>
      <dgm:t>
        <a:bodyPr/>
        <a:lstStyle/>
        <a:p>
          <a:endParaRPr lang="el-GR"/>
        </a:p>
      </dgm:t>
    </dgm:pt>
    <dgm:pt modelId="{948F9AE3-A600-4409-B3BF-0B0133BE5B21}" type="pres">
      <dgm:prSet presAssocID="{C960586F-0A8C-4ECC-897F-4A97AF6BAA6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BD33E890-5F73-482D-8DD6-C3F6C4F4A443}" type="pres">
      <dgm:prSet presAssocID="{5DAEF30B-D69F-4F56-AE67-759C099703C3}" presName="parentLin" presStyleCnt="0"/>
      <dgm:spPr/>
    </dgm:pt>
    <dgm:pt modelId="{AEB75620-A47E-4101-93DD-7FC4A29C88AE}" type="pres">
      <dgm:prSet presAssocID="{5DAEF30B-D69F-4F56-AE67-759C099703C3}" presName="parentLeftMargin" presStyleLbl="node1" presStyleIdx="0" presStyleCnt="3"/>
      <dgm:spPr/>
      <dgm:t>
        <a:bodyPr/>
        <a:lstStyle/>
        <a:p>
          <a:endParaRPr lang="el-GR"/>
        </a:p>
      </dgm:t>
    </dgm:pt>
    <dgm:pt modelId="{8C8259DF-9901-4296-AE71-A4DF58EC7C75}" type="pres">
      <dgm:prSet presAssocID="{5DAEF30B-D69F-4F56-AE67-759C099703C3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A703719-7421-4088-BAA0-6D2DB2F31363}" type="pres">
      <dgm:prSet presAssocID="{5DAEF30B-D69F-4F56-AE67-759C099703C3}" presName="negativeSpace" presStyleCnt="0"/>
      <dgm:spPr/>
    </dgm:pt>
    <dgm:pt modelId="{54BEC3DC-0300-425E-BDB6-CB01002AC941}" type="pres">
      <dgm:prSet presAssocID="{5DAEF30B-D69F-4F56-AE67-759C099703C3}" presName="childText" presStyleLbl="conFgAcc1" presStyleIdx="0" presStyleCnt="3">
        <dgm:presLayoutVars>
          <dgm:bulletEnabled val="1"/>
        </dgm:presLayoutVars>
      </dgm:prSet>
      <dgm:spPr/>
    </dgm:pt>
    <dgm:pt modelId="{0D31F25A-AFCE-409B-A88A-8805E8941B6A}" type="pres">
      <dgm:prSet presAssocID="{A5413613-EE0F-4F78-9F00-BE797EA0EB37}" presName="spaceBetweenRectangles" presStyleCnt="0"/>
      <dgm:spPr/>
    </dgm:pt>
    <dgm:pt modelId="{FD0B4539-B368-409F-A97D-D26D31EC9A75}" type="pres">
      <dgm:prSet presAssocID="{43C643CA-A247-4294-ABDA-FBB85309D59F}" presName="parentLin" presStyleCnt="0"/>
      <dgm:spPr/>
    </dgm:pt>
    <dgm:pt modelId="{A9531333-9411-45FA-9E7D-EBCB67769233}" type="pres">
      <dgm:prSet presAssocID="{43C643CA-A247-4294-ABDA-FBB85309D59F}" presName="parentLeftMargin" presStyleLbl="node1" presStyleIdx="0" presStyleCnt="3"/>
      <dgm:spPr/>
      <dgm:t>
        <a:bodyPr/>
        <a:lstStyle/>
        <a:p>
          <a:endParaRPr lang="el-GR"/>
        </a:p>
      </dgm:t>
    </dgm:pt>
    <dgm:pt modelId="{DA872861-CF37-4305-AB45-478225D6AFB2}" type="pres">
      <dgm:prSet presAssocID="{43C643CA-A247-4294-ABDA-FBB85309D59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ACBFAF7-FB6B-4F4A-9414-A2B030E57AC6}" type="pres">
      <dgm:prSet presAssocID="{43C643CA-A247-4294-ABDA-FBB85309D59F}" presName="negativeSpace" presStyleCnt="0"/>
      <dgm:spPr/>
    </dgm:pt>
    <dgm:pt modelId="{92CA7A4B-F194-459F-BA74-FCAE2DE98CE5}" type="pres">
      <dgm:prSet presAssocID="{43C643CA-A247-4294-ABDA-FBB85309D59F}" presName="childText" presStyleLbl="conFgAcc1" presStyleIdx="1" presStyleCnt="3">
        <dgm:presLayoutVars>
          <dgm:bulletEnabled val="1"/>
        </dgm:presLayoutVars>
      </dgm:prSet>
      <dgm:spPr/>
    </dgm:pt>
    <dgm:pt modelId="{3030A573-B90D-49F2-B395-691F7398DE2D}" type="pres">
      <dgm:prSet presAssocID="{95F3552E-DC9C-4F3C-9F91-214905905F2B}" presName="spaceBetweenRectangles" presStyleCnt="0"/>
      <dgm:spPr/>
    </dgm:pt>
    <dgm:pt modelId="{9E7DA574-DFF0-4E85-B329-F749EBEF3B68}" type="pres">
      <dgm:prSet presAssocID="{E85E94CD-7726-440A-A647-91DD75444501}" presName="parentLin" presStyleCnt="0"/>
      <dgm:spPr/>
    </dgm:pt>
    <dgm:pt modelId="{ABDD07C9-BA4E-4BDA-949D-684550B2779A}" type="pres">
      <dgm:prSet presAssocID="{E85E94CD-7726-440A-A647-91DD75444501}" presName="parentLeftMargin" presStyleLbl="node1" presStyleIdx="1" presStyleCnt="3"/>
      <dgm:spPr/>
      <dgm:t>
        <a:bodyPr/>
        <a:lstStyle/>
        <a:p>
          <a:endParaRPr lang="el-GR"/>
        </a:p>
      </dgm:t>
    </dgm:pt>
    <dgm:pt modelId="{4D84BCF0-6341-4C9A-9CF5-83F1F5B40536}" type="pres">
      <dgm:prSet presAssocID="{E85E94CD-7726-440A-A647-91DD75444501}" presName="parentText" presStyleLbl="node1" presStyleIdx="2" presStyleCnt="3" custScaleY="168696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F824298-5712-4F97-A789-4A938BC6C0AE}" type="pres">
      <dgm:prSet presAssocID="{E85E94CD-7726-440A-A647-91DD75444501}" presName="negativeSpace" presStyleCnt="0"/>
      <dgm:spPr/>
    </dgm:pt>
    <dgm:pt modelId="{8CAE84F1-8DD9-4438-98C0-0F4A029BC87F}" type="pres">
      <dgm:prSet presAssocID="{E85E94CD-7726-440A-A647-91DD75444501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A03C694D-3782-4BE8-9F2D-43BB138D9D36}" srcId="{C960586F-0A8C-4ECC-897F-4A97AF6BAA6C}" destId="{E85E94CD-7726-440A-A647-91DD75444501}" srcOrd="2" destOrd="0" parTransId="{6743A81F-555D-419F-B492-CA6496ABF783}" sibTransId="{65954332-F4A5-48B4-AAD4-E73AF87F2634}"/>
    <dgm:cxn modelId="{32D48310-51E2-4B3D-9A82-99936F2C2FA5}" type="presOf" srcId="{E85E94CD-7726-440A-A647-91DD75444501}" destId="{ABDD07C9-BA4E-4BDA-949D-684550B2779A}" srcOrd="0" destOrd="0" presId="urn:microsoft.com/office/officeart/2005/8/layout/list1"/>
    <dgm:cxn modelId="{22D8175D-9209-4522-B531-8EDF32E2B329}" type="presOf" srcId="{5DAEF30B-D69F-4F56-AE67-759C099703C3}" destId="{8C8259DF-9901-4296-AE71-A4DF58EC7C75}" srcOrd="1" destOrd="0" presId="urn:microsoft.com/office/officeart/2005/8/layout/list1"/>
    <dgm:cxn modelId="{A164B49F-248F-4627-85A2-4B4B51B46353}" srcId="{C960586F-0A8C-4ECC-897F-4A97AF6BAA6C}" destId="{5DAEF30B-D69F-4F56-AE67-759C099703C3}" srcOrd="0" destOrd="0" parTransId="{D2F09F2E-D97B-4EA6-B6B5-F57D3F43666A}" sibTransId="{A5413613-EE0F-4F78-9F00-BE797EA0EB37}"/>
    <dgm:cxn modelId="{B2F5BA0C-3F5B-495A-9D44-280874EF70D5}" type="presOf" srcId="{43C643CA-A247-4294-ABDA-FBB85309D59F}" destId="{A9531333-9411-45FA-9E7D-EBCB67769233}" srcOrd="0" destOrd="0" presId="urn:microsoft.com/office/officeart/2005/8/layout/list1"/>
    <dgm:cxn modelId="{23AE64D8-69C7-4FE8-8AC7-45250E80DBD7}" type="presOf" srcId="{C960586F-0A8C-4ECC-897F-4A97AF6BAA6C}" destId="{948F9AE3-A600-4409-B3BF-0B0133BE5B21}" srcOrd="0" destOrd="0" presId="urn:microsoft.com/office/officeart/2005/8/layout/list1"/>
    <dgm:cxn modelId="{8EE92CD0-4489-419F-BC2D-CEC4F3EDDAAB}" type="presOf" srcId="{5DAEF30B-D69F-4F56-AE67-759C099703C3}" destId="{AEB75620-A47E-4101-93DD-7FC4A29C88AE}" srcOrd="0" destOrd="0" presId="urn:microsoft.com/office/officeart/2005/8/layout/list1"/>
    <dgm:cxn modelId="{C7F3390E-B22C-4263-9523-0A715FC22B91}" type="presOf" srcId="{43C643CA-A247-4294-ABDA-FBB85309D59F}" destId="{DA872861-CF37-4305-AB45-478225D6AFB2}" srcOrd="1" destOrd="0" presId="urn:microsoft.com/office/officeart/2005/8/layout/list1"/>
    <dgm:cxn modelId="{9445C287-91F9-43AE-8142-63C43B9D6A5B}" srcId="{C960586F-0A8C-4ECC-897F-4A97AF6BAA6C}" destId="{43C643CA-A247-4294-ABDA-FBB85309D59F}" srcOrd="1" destOrd="0" parTransId="{28E41E16-4852-4A8E-8478-5C3DBAF25D94}" sibTransId="{95F3552E-DC9C-4F3C-9F91-214905905F2B}"/>
    <dgm:cxn modelId="{78A912AE-6F7E-4067-A860-C18D0153AE93}" type="presOf" srcId="{E85E94CD-7726-440A-A647-91DD75444501}" destId="{4D84BCF0-6341-4C9A-9CF5-83F1F5B40536}" srcOrd="1" destOrd="0" presId="urn:microsoft.com/office/officeart/2005/8/layout/list1"/>
    <dgm:cxn modelId="{EE926DFE-C11F-4A1A-9FAD-2FAC5D0699CD}" type="presParOf" srcId="{948F9AE3-A600-4409-B3BF-0B0133BE5B21}" destId="{BD33E890-5F73-482D-8DD6-C3F6C4F4A443}" srcOrd="0" destOrd="0" presId="urn:microsoft.com/office/officeart/2005/8/layout/list1"/>
    <dgm:cxn modelId="{A56737D5-626F-48BD-AFA5-72FCAD916634}" type="presParOf" srcId="{BD33E890-5F73-482D-8DD6-C3F6C4F4A443}" destId="{AEB75620-A47E-4101-93DD-7FC4A29C88AE}" srcOrd="0" destOrd="0" presId="urn:microsoft.com/office/officeart/2005/8/layout/list1"/>
    <dgm:cxn modelId="{4F7600DA-D376-45A2-8950-033FA4396728}" type="presParOf" srcId="{BD33E890-5F73-482D-8DD6-C3F6C4F4A443}" destId="{8C8259DF-9901-4296-AE71-A4DF58EC7C75}" srcOrd="1" destOrd="0" presId="urn:microsoft.com/office/officeart/2005/8/layout/list1"/>
    <dgm:cxn modelId="{31534160-7868-48EE-903C-7136107E60FF}" type="presParOf" srcId="{948F9AE3-A600-4409-B3BF-0B0133BE5B21}" destId="{FA703719-7421-4088-BAA0-6D2DB2F31363}" srcOrd="1" destOrd="0" presId="urn:microsoft.com/office/officeart/2005/8/layout/list1"/>
    <dgm:cxn modelId="{B766FD3C-B161-452B-AE51-DC45CD95BEB8}" type="presParOf" srcId="{948F9AE3-A600-4409-B3BF-0B0133BE5B21}" destId="{54BEC3DC-0300-425E-BDB6-CB01002AC941}" srcOrd="2" destOrd="0" presId="urn:microsoft.com/office/officeart/2005/8/layout/list1"/>
    <dgm:cxn modelId="{E9F0DACF-1493-4D9D-AB77-F0719F02957C}" type="presParOf" srcId="{948F9AE3-A600-4409-B3BF-0B0133BE5B21}" destId="{0D31F25A-AFCE-409B-A88A-8805E8941B6A}" srcOrd="3" destOrd="0" presId="urn:microsoft.com/office/officeart/2005/8/layout/list1"/>
    <dgm:cxn modelId="{CC23A953-EBDB-4CD7-8C11-935D5B33400D}" type="presParOf" srcId="{948F9AE3-A600-4409-B3BF-0B0133BE5B21}" destId="{FD0B4539-B368-409F-A97D-D26D31EC9A75}" srcOrd="4" destOrd="0" presId="urn:microsoft.com/office/officeart/2005/8/layout/list1"/>
    <dgm:cxn modelId="{0684F0AD-473D-4B67-B4AD-2AA0115D241A}" type="presParOf" srcId="{FD0B4539-B368-409F-A97D-D26D31EC9A75}" destId="{A9531333-9411-45FA-9E7D-EBCB67769233}" srcOrd="0" destOrd="0" presId="urn:microsoft.com/office/officeart/2005/8/layout/list1"/>
    <dgm:cxn modelId="{F49BFE64-313E-4A79-9292-FCF8D11B5AFF}" type="presParOf" srcId="{FD0B4539-B368-409F-A97D-D26D31EC9A75}" destId="{DA872861-CF37-4305-AB45-478225D6AFB2}" srcOrd="1" destOrd="0" presId="urn:microsoft.com/office/officeart/2005/8/layout/list1"/>
    <dgm:cxn modelId="{7D3A928F-8ECF-49C0-8704-3C9C050515E5}" type="presParOf" srcId="{948F9AE3-A600-4409-B3BF-0B0133BE5B21}" destId="{EACBFAF7-FB6B-4F4A-9414-A2B030E57AC6}" srcOrd="5" destOrd="0" presId="urn:microsoft.com/office/officeart/2005/8/layout/list1"/>
    <dgm:cxn modelId="{C9929AB3-F76A-4B17-8078-0FE0DF48DF0A}" type="presParOf" srcId="{948F9AE3-A600-4409-B3BF-0B0133BE5B21}" destId="{92CA7A4B-F194-459F-BA74-FCAE2DE98CE5}" srcOrd="6" destOrd="0" presId="urn:microsoft.com/office/officeart/2005/8/layout/list1"/>
    <dgm:cxn modelId="{1530431A-F872-4378-8F5C-420C44DEFBBE}" type="presParOf" srcId="{948F9AE3-A600-4409-B3BF-0B0133BE5B21}" destId="{3030A573-B90D-49F2-B395-691F7398DE2D}" srcOrd="7" destOrd="0" presId="urn:microsoft.com/office/officeart/2005/8/layout/list1"/>
    <dgm:cxn modelId="{71588232-0B51-4EA3-B472-A9F5474484EC}" type="presParOf" srcId="{948F9AE3-A600-4409-B3BF-0B0133BE5B21}" destId="{9E7DA574-DFF0-4E85-B329-F749EBEF3B68}" srcOrd="8" destOrd="0" presId="urn:microsoft.com/office/officeart/2005/8/layout/list1"/>
    <dgm:cxn modelId="{1E8D2237-7919-48A8-A90B-6C2EF5626A38}" type="presParOf" srcId="{9E7DA574-DFF0-4E85-B329-F749EBEF3B68}" destId="{ABDD07C9-BA4E-4BDA-949D-684550B2779A}" srcOrd="0" destOrd="0" presId="urn:microsoft.com/office/officeart/2005/8/layout/list1"/>
    <dgm:cxn modelId="{C89E1BF6-88DB-49AF-A22F-96B55F5D2F81}" type="presParOf" srcId="{9E7DA574-DFF0-4E85-B329-F749EBEF3B68}" destId="{4D84BCF0-6341-4C9A-9CF5-83F1F5B40536}" srcOrd="1" destOrd="0" presId="urn:microsoft.com/office/officeart/2005/8/layout/list1"/>
    <dgm:cxn modelId="{89A1F989-F52E-4234-B726-7134419B7CBF}" type="presParOf" srcId="{948F9AE3-A600-4409-B3BF-0B0133BE5B21}" destId="{8F824298-5712-4F97-A789-4A938BC6C0AE}" srcOrd="9" destOrd="0" presId="urn:microsoft.com/office/officeart/2005/8/layout/list1"/>
    <dgm:cxn modelId="{256B0FB5-1CE0-4D36-9C11-D3FC0A215134}" type="presParOf" srcId="{948F9AE3-A600-4409-B3BF-0B0133BE5B21}" destId="{8CAE84F1-8DD9-4438-98C0-0F4A029BC87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9718F78-EAF0-411B-AE24-945AFF3D4EB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A356CF49-AA3D-401F-A5BC-E7F51735780F}">
      <dgm:prSet phldrT="[Κείμενο]" custT="1"/>
      <dgm:spPr/>
      <dgm:t>
        <a:bodyPr/>
        <a:lstStyle/>
        <a:p>
          <a:r>
            <a:rPr lang="el-GR" sz="1800" dirty="0" smtClean="0">
              <a:latin typeface="Calibri" pitchFamily="34" charset="0"/>
            </a:rPr>
            <a:t>Οι κλασικές </a:t>
          </a:r>
          <a:endParaRPr lang="el-GR" sz="1800" dirty="0"/>
        </a:p>
      </dgm:t>
    </dgm:pt>
    <dgm:pt modelId="{A6A9B43B-483A-49AD-BDFE-42FD050D5871}" type="parTrans" cxnId="{3FAAE6BB-D9D9-4E22-8AA5-839A3D2D602B}">
      <dgm:prSet/>
      <dgm:spPr/>
      <dgm:t>
        <a:bodyPr/>
        <a:lstStyle/>
        <a:p>
          <a:endParaRPr lang="el-GR"/>
        </a:p>
      </dgm:t>
    </dgm:pt>
    <dgm:pt modelId="{F3B3F1D5-55B7-4FE3-A9C0-1459D8EBECD2}" type="sibTrans" cxnId="{3FAAE6BB-D9D9-4E22-8AA5-839A3D2D602B}">
      <dgm:prSet/>
      <dgm:spPr/>
      <dgm:t>
        <a:bodyPr/>
        <a:lstStyle/>
        <a:p>
          <a:endParaRPr lang="el-GR"/>
        </a:p>
      </dgm:t>
    </dgm:pt>
    <dgm:pt modelId="{F202DC41-8B5B-4F1D-B871-60A3BC1E37E1}">
      <dgm:prSet phldrT="[Κείμενο]" custT="1"/>
      <dgm:spPr/>
      <dgm:t>
        <a:bodyPr/>
        <a:lstStyle/>
        <a:p>
          <a:r>
            <a:rPr lang="el-GR" sz="1600" dirty="0" smtClean="0">
              <a:latin typeface="Calibri" pitchFamily="34" charset="0"/>
            </a:rPr>
            <a:t>διάχυση  δίσκων</a:t>
          </a:r>
          <a:endParaRPr lang="el-GR" sz="1600" dirty="0"/>
        </a:p>
      </dgm:t>
    </dgm:pt>
    <dgm:pt modelId="{B0197DCB-76D3-41BD-A30B-9BC73C84D78B}" type="parTrans" cxnId="{02A1F83F-8E6C-4193-AB6B-3B2C4749D58F}">
      <dgm:prSet/>
      <dgm:spPr/>
      <dgm:t>
        <a:bodyPr/>
        <a:lstStyle/>
        <a:p>
          <a:endParaRPr lang="el-GR"/>
        </a:p>
      </dgm:t>
    </dgm:pt>
    <dgm:pt modelId="{F02EF904-6641-4246-B287-A68F99075160}" type="sibTrans" cxnId="{02A1F83F-8E6C-4193-AB6B-3B2C4749D58F}">
      <dgm:prSet/>
      <dgm:spPr/>
      <dgm:t>
        <a:bodyPr/>
        <a:lstStyle/>
        <a:p>
          <a:endParaRPr lang="el-GR"/>
        </a:p>
      </dgm:t>
    </dgm:pt>
    <dgm:pt modelId="{BD338FA1-0549-4D00-B49F-948FDB7A8F9B}">
      <dgm:prSet phldrT="[Κείμενο]" custT="1"/>
      <dgm:spPr/>
      <dgm:t>
        <a:bodyPr/>
        <a:lstStyle/>
        <a:p>
          <a:r>
            <a:rPr lang="el-GR" sz="1600" dirty="0" smtClean="0">
              <a:latin typeface="Calibri" pitchFamily="34" charset="0"/>
            </a:rPr>
            <a:t>Οι νεότερες </a:t>
          </a:r>
          <a:endParaRPr lang="el-GR" sz="1600" dirty="0"/>
        </a:p>
      </dgm:t>
    </dgm:pt>
    <dgm:pt modelId="{1857E37D-DAEC-4AFB-BB2D-37DB86A16397}" type="parTrans" cxnId="{4F0EC9D5-DD2E-4BF9-B0EE-DCA57EBABC0C}">
      <dgm:prSet/>
      <dgm:spPr/>
      <dgm:t>
        <a:bodyPr/>
        <a:lstStyle/>
        <a:p>
          <a:endParaRPr lang="el-GR"/>
        </a:p>
      </dgm:t>
    </dgm:pt>
    <dgm:pt modelId="{44DCF022-CB9C-4D6C-9CD5-86BCC9B7FC22}" type="sibTrans" cxnId="{4F0EC9D5-DD2E-4BF9-B0EE-DCA57EBABC0C}">
      <dgm:prSet/>
      <dgm:spPr/>
      <dgm:t>
        <a:bodyPr/>
        <a:lstStyle/>
        <a:p>
          <a:endParaRPr lang="el-GR"/>
        </a:p>
      </dgm:t>
    </dgm:pt>
    <dgm:pt modelId="{73CCC094-D36D-4CA4-8DD2-404EB242EC25}">
      <dgm:prSet phldrT="[Κείμενο]" custT="1"/>
      <dgm:spPr/>
      <dgm:t>
        <a:bodyPr/>
        <a:lstStyle/>
        <a:p>
          <a:r>
            <a:rPr lang="el-GR" sz="1600" dirty="0" smtClean="0">
              <a:latin typeface="Calibri" pitchFamily="34" charset="0"/>
            </a:rPr>
            <a:t>E-test</a:t>
          </a:r>
          <a:endParaRPr lang="el-GR" sz="1600" dirty="0"/>
        </a:p>
      </dgm:t>
    </dgm:pt>
    <dgm:pt modelId="{0E4DEFD1-F676-4CD6-8107-A1A39144168F}" type="parTrans" cxnId="{ABE9E8CE-E92A-46EF-B93C-00B45E13D8CA}">
      <dgm:prSet/>
      <dgm:spPr/>
      <dgm:t>
        <a:bodyPr/>
        <a:lstStyle/>
        <a:p>
          <a:endParaRPr lang="el-GR"/>
        </a:p>
      </dgm:t>
    </dgm:pt>
    <dgm:pt modelId="{3DAE6BD4-4453-40E8-9498-E7993B365D42}" type="sibTrans" cxnId="{ABE9E8CE-E92A-46EF-B93C-00B45E13D8CA}">
      <dgm:prSet/>
      <dgm:spPr/>
      <dgm:t>
        <a:bodyPr/>
        <a:lstStyle/>
        <a:p>
          <a:endParaRPr lang="el-GR"/>
        </a:p>
      </dgm:t>
    </dgm:pt>
    <dgm:pt modelId="{A471CCE1-4B4D-4278-BB76-84E439739C88}">
      <dgm:prSet custT="1"/>
      <dgm:spPr/>
      <dgm:t>
        <a:bodyPr/>
        <a:lstStyle/>
        <a:p>
          <a:r>
            <a:rPr lang="el-GR" sz="1600" dirty="0" smtClean="0">
              <a:latin typeface="Calibri" pitchFamily="34" charset="0"/>
            </a:rPr>
            <a:t>αραιώσεις σε ζωμό ή άγαρ</a:t>
          </a:r>
        </a:p>
      </dgm:t>
    </dgm:pt>
    <dgm:pt modelId="{A8708F78-0388-45F3-A8B6-75BB7418CB27}" type="parTrans" cxnId="{A5FE008E-0867-4B38-BC0F-8512CC96E6CF}">
      <dgm:prSet/>
      <dgm:spPr/>
      <dgm:t>
        <a:bodyPr/>
        <a:lstStyle/>
        <a:p>
          <a:endParaRPr lang="el-GR"/>
        </a:p>
      </dgm:t>
    </dgm:pt>
    <dgm:pt modelId="{C04582B7-9D19-4DC0-8B57-728E781D3114}" type="sibTrans" cxnId="{A5FE008E-0867-4B38-BC0F-8512CC96E6CF}">
      <dgm:prSet/>
      <dgm:spPr/>
      <dgm:t>
        <a:bodyPr/>
        <a:lstStyle/>
        <a:p>
          <a:endParaRPr lang="el-GR"/>
        </a:p>
      </dgm:t>
    </dgm:pt>
    <dgm:pt modelId="{7A3651C4-113C-45F9-B8E4-231207F19B5C}">
      <dgm:prSet custT="1"/>
      <dgm:spPr/>
      <dgm:t>
        <a:bodyPr/>
        <a:lstStyle/>
        <a:p>
          <a:r>
            <a:rPr lang="el-GR" sz="1600" dirty="0" smtClean="0">
              <a:latin typeface="Calibri" pitchFamily="34" charset="0"/>
            </a:rPr>
            <a:t>αυτοματοποιημένες μέθοδοι</a:t>
          </a:r>
        </a:p>
      </dgm:t>
    </dgm:pt>
    <dgm:pt modelId="{19468A2E-9E37-49B0-968A-A6D9C9ECA308}" type="parTrans" cxnId="{96D220E1-708E-426C-B1BA-11B828625360}">
      <dgm:prSet/>
      <dgm:spPr/>
      <dgm:t>
        <a:bodyPr/>
        <a:lstStyle/>
        <a:p>
          <a:endParaRPr lang="el-GR"/>
        </a:p>
      </dgm:t>
    </dgm:pt>
    <dgm:pt modelId="{C1A18169-9FB2-4305-8EBA-D334E82EE0CC}" type="sibTrans" cxnId="{96D220E1-708E-426C-B1BA-11B828625360}">
      <dgm:prSet/>
      <dgm:spPr/>
      <dgm:t>
        <a:bodyPr/>
        <a:lstStyle/>
        <a:p>
          <a:endParaRPr lang="el-GR"/>
        </a:p>
      </dgm:t>
    </dgm:pt>
    <dgm:pt modelId="{87EC3D47-7706-40AE-902B-A834BC8F06FE}">
      <dgm:prSet custT="1"/>
      <dgm:spPr/>
      <dgm:t>
        <a:bodyPr/>
        <a:lstStyle/>
        <a:p>
          <a:r>
            <a:rPr lang="el-GR" sz="1600" dirty="0" smtClean="0">
              <a:latin typeface="Calibri" pitchFamily="34" charset="0"/>
            </a:rPr>
            <a:t>μοριακές</a:t>
          </a:r>
        </a:p>
      </dgm:t>
    </dgm:pt>
    <dgm:pt modelId="{901B832E-F2D7-45AC-AD9B-EA5AC0378E28}" type="parTrans" cxnId="{2645AF03-3644-415B-881D-310FB4EED5EC}">
      <dgm:prSet/>
      <dgm:spPr/>
      <dgm:t>
        <a:bodyPr/>
        <a:lstStyle/>
        <a:p>
          <a:endParaRPr lang="el-GR"/>
        </a:p>
      </dgm:t>
    </dgm:pt>
    <dgm:pt modelId="{57C03852-0C2E-4C84-8123-25BA6FAF261E}" type="sibTrans" cxnId="{2645AF03-3644-415B-881D-310FB4EED5EC}">
      <dgm:prSet/>
      <dgm:spPr/>
      <dgm:t>
        <a:bodyPr/>
        <a:lstStyle/>
        <a:p>
          <a:endParaRPr lang="el-GR"/>
        </a:p>
      </dgm:t>
    </dgm:pt>
    <dgm:pt modelId="{D0A606BC-D123-4C9B-947A-1ED432792B60}" type="pres">
      <dgm:prSet presAssocID="{F9718F78-EAF0-411B-AE24-945AFF3D4EB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22981C66-9341-4EED-B919-999A042A0218}" type="pres">
      <dgm:prSet presAssocID="{A356CF49-AA3D-401F-A5BC-E7F51735780F}" presName="linNode" presStyleCnt="0"/>
      <dgm:spPr/>
    </dgm:pt>
    <dgm:pt modelId="{6BEB6518-C7EC-4433-82BC-E9DC94296A92}" type="pres">
      <dgm:prSet presAssocID="{A356CF49-AA3D-401F-A5BC-E7F51735780F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FFE772A-E0E4-4ABC-89EF-2C99CA1959C8}" type="pres">
      <dgm:prSet presAssocID="{A356CF49-AA3D-401F-A5BC-E7F51735780F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D5E8BC9-FB15-436C-B53D-6A4CB0BD18D7}" type="pres">
      <dgm:prSet presAssocID="{F3B3F1D5-55B7-4FE3-A9C0-1459D8EBECD2}" presName="sp" presStyleCnt="0"/>
      <dgm:spPr/>
    </dgm:pt>
    <dgm:pt modelId="{56044072-22AF-46EA-A69B-49A91A3D65CB}" type="pres">
      <dgm:prSet presAssocID="{BD338FA1-0549-4D00-B49F-948FDB7A8F9B}" presName="linNode" presStyleCnt="0"/>
      <dgm:spPr/>
    </dgm:pt>
    <dgm:pt modelId="{E3A8C6E8-C30E-4CDB-B323-B6DD77BB29C4}" type="pres">
      <dgm:prSet presAssocID="{BD338FA1-0549-4D00-B49F-948FDB7A8F9B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82C3761-9204-473C-B047-15D69EF94C97}" type="pres">
      <dgm:prSet presAssocID="{BD338FA1-0549-4D00-B49F-948FDB7A8F9B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0F83F578-2326-4EBE-8584-C4793AAF37B0}" type="presOf" srcId="{73CCC094-D36D-4CA4-8DD2-404EB242EC25}" destId="{082C3761-9204-473C-B047-15D69EF94C97}" srcOrd="0" destOrd="0" presId="urn:microsoft.com/office/officeart/2005/8/layout/vList5"/>
    <dgm:cxn modelId="{E4C19E4C-BD75-464D-BE3F-2CE1B3EC26EB}" type="presOf" srcId="{F202DC41-8B5B-4F1D-B871-60A3BC1E37E1}" destId="{EFFE772A-E0E4-4ABC-89EF-2C99CA1959C8}" srcOrd="0" destOrd="0" presId="urn:microsoft.com/office/officeart/2005/8/layout/vList5"/>
    <dgm:cxn modelId="{ABE9E8CE-E92A-46EF-B93C-00B45E13D8CA}" srcId="{BD338FA1-0549-4D00-B49F-948FDB7A8F9B}" destId="{73CCC094-D36D-4CA4-8DD2-404EB242EC25}" srcOrd="0" destOrd="0" parTransId="{0E4DEFD1-F676-4CD6-8107-A1A39144168F}" sibTransId="{3DAE6BD4-4453-40E8-9498-E7993B365D42}"/>
    <dgm:cxn modelId="{ED4A3221-9296-4D76-B47B-6C582A9F3CCC}" type="presOf" srcId="{87EC3D47-7706-40AE-902B-A834BC8F06FE}" destId="{082C3761-9204-473C-B047-15D69EF94C97}" srcOrd="0" destOrd="2" presId="urn:microsoft.com/office/officeart/2005/8/layout/vList5"/>
    <dgm:cxn modelId="{91EA0106-5111-4485-A3F2-1BA901364AB9}" type="presOf" srcId="{A356CF49-AA3D-401F-A5BC-E7F51735780F}" destId="{6BEB6518-C7EC-4433-82BC-E9DC94296A92}" srcOrd="0" destOrd="0" presId="urn:microsoft.com/office/officeart/2005/8/layout/vList5"/>
    <dgm:cxn modelId="{96D220E1-708E-426C-B1BA-11B828625360}" srcId="{BD338FA1-0549-4D00-B49F-948FDB7A8F9B}" destId="{7A3651C4-113C-45F9-B8E4-231207F19B5C}" srcOrd="1" destOrd="0" parTransId="{19468A2E-9E37-49B0-968A-A6D9C9ECA308}" sibTransId="{C1A18169-9FB2-4305-8EBA-D334E82EE0CC}"/>
    <dgm:cxn modelId="{A5FE008E-0867-4B38-BC0F-8512CC96E6CF}" srcId="{A356CF49-AA3D-401F-A5BC-E7F51735780F}" destId="{A471CCE1-4B4D-4278-BB76-84E439739C88}" srcOrd="1" destOrd="0" parTransId="{A8708F78-0388-45F3-A8B6-75BB7418CB27}" sibTransId="{C04582B7-9D19-4DC0-8B57-728E781D3114}"/>
    <dgm:cxn modelId="{08B74380-ED48-48B8-9F49-544EC6D65E71}" type="presOf" srcId="{F9718F78-EAF0-411B-AE24-945AFF3D4EBB}" destId="{D0A606BC-D123-4C9B-947A-1ED432792B60}" srcOrd="0" destOrd="0" presId="urn:microsoft.com/office/officeart/2005/8/layout/vList5"/>
    <dgm:cxn modelId="{43E03577-085D-48CF-A726-C2054D0B1277}" type="presOf" srcId="{7A3651C4-113C-45F9-B8E4-231207F19B5C}" destId="{082C3761-9204-473C-B047-15D69EF94C97}" srcOrd="0" destOrd="1" presId="urn:microsoft.com/office/officeart/2005/8/layout/vList5"/>
    <dgm:cxn modelId="{02A1F83F-8E6C-4193-AB6B-3B2C4749D58F}" srcId="{A356CF49-AA3D-401F-A5BC-E7F51735780F}" destId="{F202DC41-8B5B-4F1D-B871-60A3BC1E37E1}" srcOrd="0" destOrd="0" parTransId="{B0197DCB-76D3-41BD-A30B-9BC73C84D78B}" sibTransId="{F02EF904-6641-4246-B287-A68F99075160}"/>
    <dgm:cxn modelId="{AC8E9359-9610-402B-A578-61CA0D7FDEAC}" type="presOf" srcId="{A471CCE1-4B4D-4278-BB76-84E439739C88}" destId="{EFFE772A-E0E4-4ABC-89EF-2C99CA1959C8}" srcOrd="0" destOrd="1" presId="urn:microsoft.com/office/officeart/2005/8/layout/vList5"/>
    <dgm:cxn modelId="{2645AF03-3644-415B-881D-310FB4EED5EC}" srcId="{BD338FA1-0549-4D00-B49F-948FDB7A8F9B}" destId="{87EC3D47-7706-40AE-902B-A834BC8F06FE}" srcOrd="2" destOrd="0" parTransId="{901B832E-F2D7-45AC-AD9B-EA5AC0378E28}" sibTransId="{57C03852-0C2E-4C84-8123-25BA6FAF261E}"/>
    <dgm:cxn modelId="{3FAAE6BB-D9D9-4E22-8AA5-839A3D2D602B}" srcId="{F9718F78-EAF0-411B-AE24-945AFF3D4EBB}" destId="{A356CF49-AA3D-401F-A5BC-E7F51735780F}" srcOrd="0" destOrd="0" parTransId="{A6A9B43B-483A-49AD-BDFE-42FD050D5871}" sibTransId="{F3B3F1D5-55B7-4FE3-A9C0-1459D8EBECD2}"/>
    <dgm:cxn modelId="{5B5C7FEB-8DEA-4D6B-AAD0-6436D44D7FF6}" type="presOf" srcId="{BD338FA1-0549-4D00-B49F-948FDB7A8F9B}" destId="{E3A8C6E8-C30E-4CDB-B323-B6DD77BB29C4}" srcOrd="0" destOrd="0" presId="urn:microsoft.com/office/officeart/2005/8/layout/vList5"/>
    <dgm:cxn modelId="{4F0EC9D5-DD2E-4BF9-B0EE-DCA57EBABC0C}" srcId="{F9718F78-EAF0-411B-AE24-945AFF3D4EBB}" destId="{BD338FA1-0549-4D00-B49F-948FDB7A8F9B}" srcOrd="1" destOrd="0" parTransId="{1857E37D-DAEC-4AFB-BB2D-37DB86A16397}" sibTransId="{44DCF022-CB9C-4D6C-9CD5-86BCC9B7FC22}"/>
    <dgm:cxn modelId="{C8493F90-B30D-481A-9CC4-87C9B4241F5A}" type="presParOf" srcId="{D0A606BC-D123-4C9B-947A-1ED432792B60}" destId="{22981C66-9341-4EED-B919-999A042A0218}" srcOrd="0" destOrd="0" presId="urn:microsoft.com/office/officeart/2005/8/layout/vList5"/>
    <dgm:cxn modelId="{E33A5C0B-FD67-41AD-8D04-D4C1ED1F7B22}" type="presParOf" srcId="{22981C66-9341-4EED-B919-999A042A0218}" destId="{6BEB6518-C7EC-4433-82BC-E9DC94296A92}" srcOrd="0" destOrd="0" presId="urn:microsoft.com/office/officeart/2005/8/layout/vList5"/>
    <dgm:cxn modelId="{4C6BA3D8-7B12-42ED-B373-1EDBED2638C3}" type="presParOf" srcId="{22981C66-9341-4EED-B919-999A042A0218}" destId="{EFFE772A-E0E4-4ABC-89EF-2C99CA1959C8}" srcOrd="1" destOrd="0" presId="urn:microsoft.com/office/officeart/2005/8/layout/vList5"/>
    <dgm:cxn modelId="{8DF5C07F-81C2-4724-8DCF-BCDFF04953B3}" type="presParOf" srcId="{D0A606BC-D123-4C9B-947A-1ED432792B60}" destId="{2D5E8BC9-FB15-436C-B53D-6A4CB0BD18D7}" srcOrd="1" destOrd="0" presId="urn:microsoft.com/office/officeart/2005/8/layout/vList5"/>
    <dgm:cxn modelId="{84AF19A1-853E-4836-9836-8A5864D78713}" type="presParOf" srcId="{D0A606BC-D123-4C9B-947A-1ED432792B60}" destId="{56044072-22AF-46EA-A69B-49A91A3D65CB}" srcOrd="2" destOrd="0" presId="urn:microsoft.com/office/officeart/2005/8/layout/vList5"/>
    <dgm:cxn modelId="{B89734CA-D6EA-4254-85D5-3EFB06D2F0C0}" type="presParOf" srcId="{56044072-22AF-46EA-A69B-49A91A3D65CB}" destId="{E3A8C6E8-C30E-4CDB-B323-B6DD77BB29C4}" srcOrd="0" destOrd="0" presId="urn:microsoft.com/office/officeart/2005/8/layout/vList5"/>
    <dgm:cxn modelId="{14E7F645-DF10-4C1D-8A32-E39F465D030A}" type="presParOf" srcId="{56044072-22AF-46EA-A69B-49A91A3D65CB}" destId="{082C3761-9204-473C-B047-15D69EF94C9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A6DB026-5AB0-45E9-BB6B-069BD97356B5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4E198B1B-9A63-47C2-BB15-6CAA08CF8678}">
      <dgm:prSet phldrT="[Κείμενο]" custT="1"/>
      <dgm:spPr/>
      <dgm:t>
        <a:bodyPr/>
        <a:lstStyle/>
        <a:p>
          <a:r>
            <a:rPr lang="el-GR" sz="1600" dirty="0" smtClean="0"/>
            <a:t>Μέθοδοι ελέγχου  ευαισθησίας</a:t>
          </a:r>
          <a:endParaRPr lang="el-GR" sz="1600" dirty="0"/>
        </a:p>
      </dgm:t>
    </dgm:pt>
    <dgm:pt modelId="{82BCB2D3-EA81-4F66-B3EB-F55E559D85F1}" type="parTrans" cxnId="{3C5119E2-9A32-4C14-B135-147464CAB5D3}">
      <dgm:prSet/>
      <dgm:spPr/>
      <dgm:t>
        <a:bodyPr/>
        <a:lstStyle/>
        <a:p>
          <a:endParaRPr lang="el-GR"/>
        </a:p>
      </dgm:t>
    </dgm:pt>
    <dgm:pt modelId="{23EC7001-8F86-4AAA-9C6D-7F44BE213276}" type="sibTrans" cxnId="{3C5119E2-9A32-4C14-B135-147464CAB5D3}">
      <dgm:prSet/>
      <dgm:spPr/>
      <dgm:t>
        <a:bodyPr/>
        <a:lstStyle/>
        <a:p>
          <a:endParaRPr lang="el-GR"/>
        </a:p>
      </dgm:t>
    </dgm:pt>
    <dgm:pt modelId="{88571848-BE92-4B46-A7F8-B1C347F40829}">
      <dgm:prSet phldrT="[Κείμενο]" custT="1"/>
      <dgm:spPr/>
      <dgm:t>
        <a:bodyPr/>
        <a:lstStyle/>
        <a:p>
          <a:r>
            <a:rPr lang="el-GR" sz="1600" dirty="0" smtClean="0"/>
            <a:t>Ποσοτικές </a:t>
          </a:r>
          <a:endParaRPr lang="el-GR" sz="1600" dirty="0"/>
        </a:p>
      </dgm:t>
    </dgm:pt>
    <dgm:pt modelId="{39F64CCC-E93A-4951-A398-D3C0D6FD138E}" type="parTrans" cxnId="{84C86FBB-0B25-46C2-9D68-EE2A58BCB40B}">
      <dgm:prSet/>
      <dgm:spPr/>
      <dgm:t>
        <a:bodyPr/>
        <a:lstStyle/>
        <a:p>
          <a:endParaRPr lang="el-GR"/>
        </a:p>
      </dgm:t>
    </dgm:pt>
    <dgm:pt modelId="{81462F5E-2738-43C5-9307-06BEE4D13E5F}" type="sibTrans" cxnId="{84C86FBB-0B25-46C2-9D68-EE2A58BCB40B}">
      <dgm:prSet/>
      <dgm:spPr/>
      <dgm:t>
        <a:bodyPr/>
        <a:lstStyle/>
        <a:p>
          <a:endParaRPr lang="el-GR"/>
        </a:p>
      </dgm:t>
    </dgm:pt>
    <dgm:pt modelId="{6D1C75A6-2044-4C99-8B53-7A751769FB86}">
      <dgm:prSet phldrT="[Κείμενο]" custT="1"/>
      <dgm:spPr/>
      <dgm:t>
        <a:bodyPr/>
        <a:lstStyle/>
        <a:p>
          <a:r>
            <a:rPr lang="el-GR" sz="1600" dirty="0" smtClean="0"/>
            <a:t>Κλιμακωτή διάχυση των αντιβιοτικών σε άγαρ </a:t>
          </a:r>
          <a:endParaRPr lang="el-GR" sz="1600" dirty="0"/>
        </a:p>
      </dgm:t>
    </dgm:pt>
    <dgm:pt modelId="{DD1A93DF-492A-492D-B95A-6833D9C4DB63}" type="parTrans" cxnId="{CECA102E-1C22-4338-9EA4-2D5411665F55}">
      <dgm:prSet/>
      <dgm:spPr/>
      <dgm:t>
        <a:bodyPr/>
        <a:lstStyle/>
        <a:p>
          <a:endParaRPr lang="el-GR"/>
        </a:p>
      </dgm:t>
    </dgm:pt>
    <dgm:pt modelId="{A9E2A573-D3B6-44C2-B9E5-A8710C11D57A}" type="sibTrans" cxnId="{CECA102E-1C22-4338-9EA4-2D5411665F55}">
      <dgm:prSet/>
      <dgm:spPr/>
      <dgm:t>
        <a:bodyPr/>
        <a:lstStyle/>
        <a:p>
          <a:endParaRPr lang="el-GR"/>
        </a:p>
      </dgm:t>
    </dgm:pt>
    <dgm:pt modelId="{46632865-3369-4E28-BE9C-001FDDADE479}">
      <dgm:prSet phldrT="[Κείμενο]" custT="1"/>
      <dgm:spPr/>
      <dgm:t>
        <a:bodyPr/>
        <a:lstStyle/>
        <a:p>
          <a:r>
            <a:rPr lang="el-GR" sz="1600" dirty="0" smtClean="0"/>
            <a:t>Αραιώσεις των αντιβιοτικών</a:t>
          </a:r>
          <a:endParaRPr lang="el-GR" sz="1600" dirty="0"/>
        </a:p>
      </dgm:t>
    </dgm:pt>
    <dgm:pt modelId="{0675A677-3776-4143-ADED-4AE068ABE29F}" type="parTrans" cxnId="{838E3224-3AE4-4C76-8B10-204FC17341A2}">
      <dgm:prSet/>
      <dgm:spPr/>
      <dgm:t>
        <a:bodyPr/>
        <a:lstStyle/>
        <a:p>
          <a:endParaRPr lang="el-GR"/>
        </a:p>
      </dgm:t>
    </dgm:pt>
    <dgm:pt modelId="{47371C32-6978-4BDE-AADF-BF7BAC591742}" type="sibTrans" cxnId="{838E3224-3AE4-4C76-8B10-204FC17341A2}">
      <dgm:prSet/>
      <dgm:spPr/>
      <dgm:t>
        <a:bodyPr/>
        <a:lstStyle/>
        <a:p>
          <a:endParaRPr lang="el-GR"/>
        </a:p>
      </dgm:t>
    </dgm:pt>
    <dgm:pt modelId="{BE0AD5C2-3C5D-4A95-BCAB-E1CB9F91BB47}">
      <dgm:prSet phldrT="[Κείμενο]" custT="1"/>
      <dgm:spPr/>
      <dgm:t>
        <a:bodyPr/>
        <a:lstStyle/>
        <a:p>
          <a:r>
            <a:rPr lang="el-GR" sz="1600" dirty="0" smtClean="0"/>
            <a:t>Ποιοτικές </a:t>
          </a:r>
          <a:endParaRPr lang="el-GR" sz="1600" dirty="0"/>
        </a:p>
      </dgm:t>
    </dgm:pt>
    <dgm:pt modelId="{A7848193-EBDC-43D7-BD6D-4A82FED857B8}" type="parTrans" cxnId="{5856D95F-3BA3-45C4-BC5B-C6B568AC97DF}">
      <dgm:prSet/>
      <dgm:spPr/>
      <dgm:t>
        <a:bodyPr/>
        <a:lstStyle/>
        <a:p>
          <a:endParaRPr lang="el-GR"/>
        </a:p>
      </dgm:t>
    </dgm:pt>
    <dgm:pt modelId="{85664F2A-8D46-4787-86C1-B6B6935699C9}" type="sibTrans" cxnId="{5856D95F-3BA3-45C4-BC5B-C6B568AC97DF}">
      <dgm:prSet/>
      <dgm:spPr/>
      <dgm:t>
        <a:bodyPr/>
        <a:lstStyle/>
        <a:p>
          <a:endParaRPr lang="el-GR"/>
        </a:p>
      </dgm:t>
    </dgm:pt>
    <dgm:pt modelId="{E60CCEB1-1F9B-440F-B907-8341931A3837}">
      <dgm:prSet phldrT="[Κείμενο]" custT="1"/>
      <dgm:spPr/>
      <dgm:t>
        <a:bodyPr/>
        <a:lstStyle/>
        <a:p>
          <a:r>
            <a:rPr lang="el-GR" sz="1600" dirty="0" smtClean="0"/>
            <a:t>Διάχυση των αντιβιοτικών σε άγαρ</a:t>
          </a:r>
          <a:endParaRPr lang="el-GR" sz="1600" dirty="0"/>
        </a:p>
      </dgm:t>
    </dgm:pt>
    <dgm:pt modelId="{75C75C75-43D7-4212-942F-2B340AB7FD4F}" type="parTrans" cxnId="{A693AC75-9C94-49E0-A4F3-FBF11AC0983A}">
      <dgm:prSet/>
      <dgm:spPr/>
      <dgm:t>
        <a:bodyPr/>
        <a:lstStyle/>
        <a:p>
          <a:endParaRPr lang="el-GR"/>
        </a:p>
      </dgm:t>
    </dgm:pt>
    <dgm:pt modelId="{97A61397-2C9A-4B9B-95B1-F7D9FDBF06EC}" type="sibTrans" cxnId="{A693AC75-9C94-49E0-A4F3-FBF11AC0983A}">
      <dgm:prSet/>
      <dgm:spPr/>
      <dgm:t>
        <a:bodyPr/>
        <a:lstStyle/>
        <a:p>
          <a:endParaRPr lang="el-GR"/>
        </a:p>
      </dgm:t>
    </dgm:pt>
    <dgm:pt modelId="{3D60859D-EE3D-4DA2-B0BE-34FD43E50991}">
      <dgm:prSet custT="1"/>
      <dgm:spPr/>
      <dgm:t>
        <a:bodyPr/>
        <a:lstStyle/>
        <a:p>
          <a:r>
            <a:rPr lang="el-GR" sz="1600" dirty="0" smtClean="0"/>
            <a:t>Ε-</a:t>
          </a:r>
          <a:r>
            <a:rPr lang="en-US" sz="1600" dirty="0" smtClean="0"/>
            <a:t>test</a:t>
          </a:r>
          <a:endParaRPr lang="el-GR" sz="1600" dirty="0"/>
        </a:p>
      </dgm:t>
    </dgm:pt>
    <dgm:pt modelId="{F5B6FC49-57C1-4875-AB0D-4314116E0929}" type="parTrans" cxnId="{0C38916B-A0F9-4278-8829-BE1FFEC398CB}">
      <dgm:prSet/>
      <dgm:spPr/>
      <dgm:t>
        <a:bodyPr/>
        <a:lstStyle/>
        <a:p>
          <a:endParaRPr lang="el-GR"/>
        </a:p>
      </dgm:t>
    </dgm:pt>
    <dgm:pt modelId="{041F3E40-EE35-4FE0-AB42-DFF0FF52D26A}" type="sibTrans" cxnId="{0C38916B-A0F9-4278-8829-BE1FFEC398CB}">
      <dgm:prSet/>
      <dgm:spPr/>
      <dgm:t>
        <a:bodyPr/>
        <a:lstStyle/>
        <a:p>
          <a:endParaRPr lang="el-GR"/>
        </a:p>
      </dgm:t>
    </dgm:pt>
    <dgm:pt modelId="{45EA39C9-D5A8-47C8-B57E-438377BA92F6}">
      <dgm:prSet custT="1"/>
      <dgm:spPr/>
      <dgm:t>
        <a:bodyPr/>
        <a:lstStyle/>
        <a:p>
          <a:r>
            <a:rPr lang="el-GR" sz="1600" dirty="0" smtClean="0"/>
            <a:t>Σε ζωμό</a:t>
          </a:r>
          <a:endParaRPr lang="el-GR" sz="1600" dirty="0"/>
        </a:p>
      </dgm:t>
    </dgm:pt>
    <dgm:pt modelId="{0C37AB8E-20C3-43D6-BFFF-B6BC2517D55F}" type="parTrans" cxnId="{74EFF609-A0C3-4301-B657-0FC59B9AA9F7}">
      <dgm:prSet/>
      <dgm:spPr/>
      <dgm:t>
        <a:bodyPr/>
        <a:lstStyle/>
        <a:p>
          <a:endParaRPr lang="el-GR"/>
        </a:p>
      </dgm:t>
    </dgm:pt>
    <dgm:pt modelId="{EF9823E3-694A-4628-9E74-ADA26359F386}" type="sibTrans" cxnId="{74EFF609-A0C3-4301-B657-0FC59B9AA9F7}">
      <dgm:prSet/>
      <dgm:spPr/>
      <dgm:t>
        <a:bodyPr/>
        <a:lstStyle/>
        <a:p>
          <a:endParaRPr lang="el-GR"/>
        </a:p>
      </dgm:t>
    </dgm:pt>
    <dgm:pt modelId="{4318DA60-6894-41DD-86F8-76921926AD50}">
      <dgm:prSet custT="1"/>
      <dgm:spPr/>
      <dgm:t>
        <a:bodyPr/>
        <a:lstStyle/>
        <a:p>
          <a:r>
            <a:rPr lang="el-GR" sz="1600" dirty="0" smtClean="0"/>
            <a:t>Σε άγαρ</a:t>
          </a:r>
          <a:endParaRPr lang="el-GR" sz="1600" dirty="0"/>
        </a:p>
      </dgm:t>
    </dgm:pt>
    <dgm:pt modelId="{1C42B452-FE35-4035-9555-AEB9510500A2}" type="parTrans" cxnId="{1768F401-94B8-4C90-B193-7F5E97DEDC53}">
      <dgm:prSet/>
      <dgm:spPr/>
      <dgm:t>
        <a:bodyPr/>
        <a:lstStyle/>
        <a:p>
          <a:endParaRPr lang="el-GR"/>
        </a:p>
      </dgm:t>
    </dgm:pt>
    <dgm:pt modelId="{7E461305-50B9-400F-8EC0-7D142A1F62BE}" type="sibTrans" cxnId="{1768F401-94B8-4C90-B193-7F5E97DEDC53}">
      <dgm:prSet/>
      <dgm:spPr/>
      <dgm:t>
        <a:bodyPr/>
        <a:lstStyle/>
        <a:p>
          <a:endParaRPr lang="el-GR"/>
        </a:p>
      </dgm:t>
    </dgm:pt>
    <dgm:pt modelId="{E0E94C23-75AD-40D7-898B-5C14B52D82D1}">
      <dgm:prSet custT="1"/>
      <dgm:spPr/>
      <dgm:t>
        <a:bodyPr/>
        <a:lstStyle/>
        <a:p>
          <a:r>
            <a:rPr lang="en-US" sz="1600" dirty="0" smtClean="0"/>
            <a:t>Kirby-Bauer</a:t>
          </a:r>
          <a:endParaRPr lang="el-GR" sz="1600" dirty="0"/>
        </a:p>
      </dgm:t>
    </dgm:pt>
    <dgm:pt modelId="{FFFDA694-8A5B-4B75-8721-19448AF18437}" type="parTrans" cxnId="{E153A27F-43A9-4154-AE7F-A349FFC25188}">
      <dgm:prSet/>
      <dgm:spPr/>
      <dgm:t>
        <a:bodyPr/>
        <a:lstStyle/>
        <a:p>
          <a:endParaRPr lang="el-GR"/>
        </a:p>
      </dgm:t>
    </dgm:pt>
    <dgm:pt modelId="{38ED8C0C-5E7B-432A-9209-8E8EB7C2308E}" type="sibTrans" cxnId="{E153A27F-43A9-4154-AE7F-A349FFC25188}">
      <dgm:prSet/>
      <dgm:spPr/>
      <dgm:t>
        <a:bodyPr/>
        <a:lstStyle/>
        <a:p>
          <a:endParaRPr lang="el-GR"/>
        </a:p>
      </dgm:t>
    </dgm:pt>
    <dgm:pt modelId="{95B5734F-F41F-429A-9710-EA284C2B03EE}" type="pres">
      <dgm:prSet presAssocID="{7A6DB026-5AB0-45E9-BB6B-069BD97356B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l-GR"/>
        </a:p>
      </dgm:t>
    </dgm:pt>
    <dgm:pt modelId="{BB034489-ABEF-4F09-B058-07FC6272183D}" type="pres">
      <dgm:prSet presAssocID="{4E198B1B-9A63-47C2-BB15-6CAA08CF8678}" presName="hierRoot1" presStyleCnt="0"/>
      <dgm:spPr/>
    </dgm:pt>
    <dgm:pt modelId="{247D4F72-2B07-4117-81C6-A42249AA5B89}" type="pres">
      <dgm:prSet presAssocID="{4E198B1B-9A63-47C2-BB15-6CAA08CF8678}" presName="composite" presStyleCnt="0"/>
      <dgm:spPr/>
    </dgm:pt>
    <dgm:pt modelId="{A7D161B3-CEA5-4BD3-AC67-A401ED6449B8}" type="pres">
      <dgm:prSet presAssocID="{4E198B1B-9A63-47C2-BB15-6CAA08CF8678}" presName="background" presStyleLbl="node0" presStyleIdx="0" presStyleCnt="1"/>
      <dgm:spPr/>
    </dgm:pt>
    <dgm:pt modelId="{1A9FA509-DE32-4C48-A1D2-15B6CEA987D2}" type="pres">
      <dgm:prSet presAssocID="{4E198B1B-9A63-47C2-BB15-6CAA08CF8678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AE21A7F0-E810-4573-9F22-19E8F5A60A0D}" type="pres">
      <dgm:prSet presAssocID="{4E198B1B-9A63-47C2-BB15-6CAA08CF8678}" presName="hierChild2" presStyleCnt="0"/>
      <dgm:spPr/>
    </dgm:pt>
    <dgm:pt modelId="{AB19DB33-2A8D-4EBF-B6DD-D8F16F79CB3B}" type="pres">
      <dgm:prSet presAssocID="{39F64CCC-E93A-4951-A398-D3C0D6FD138E}" presName="Name10" presStyleLbl="parChTrans1D2" presStyleIdx="0" presStyleCnt="2"/>
      <dgm:spPr/>
      <dgm:t>
        <a:bodyPr/>
        <a:lstStyle/>
        <a:p>
          <a:endParaRPr lang="el-GR"/>
        </a:p>
      </dgm:t>
    </dgm:pt>
    <dgm:pt modelId="{34B95699-F1D8-4DDF-B1BE-FA11970400C0}" type="pres">
      <dgm:prSet presAssocID="{88571848-BE92-4B46-A7F8-B1C347F40829}" presName="hierRoot2" presStyleCnt="0"/>
      <dgm:spPr/>
    </dgm:pt>
    <dgm:pt modelId="{2E407DDD-363D-4162-B5BF-EC1F9859283C}" type="pres">
      <dgm:prSet presAssocID="{88571848-BE92-4B46-A7F8-B1C347F40829}" presName="composite2" presStyleCnt="0"/>
      <dgm:spPr/>
    </dgm:pt>
    <dgm:pt modelId="{7AC09971-52EA-4041-AE1D-59C05BDC6EA9}" type="pres">
      <dgm:prSet presAssocID="{88571848-BE92-4B46-A7F8-B1C347F40829}" presName="background2" presStyleLbl="node2" presStyleIdx="0" presStyleCnt="2"/>
      <dgm:spPr/>
    </dgm:pt>
    <dgm:pt modelId="{DE4910B0-4554-407E-B68E-FBD2F89ADDFD}" type="pres">
      <dgm:prSet presAssocID="{88571848-BE92-4B46-A7F8-B1C347F40829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82309C44-97FF-42CD-894A-72DA28C46F3A}" type="pres">
      <dgm:prSet presAssocID="{88571848-BE92-4B46-A7F8-B1C347F40829}" presName="hierChild3" presStyleCnt="0"/>
      <dgm:spPr/>
    </dgm:pt>
    <dgm:pt modelId="{E854AB95-4620-4283-8B87-248C4DE8DE6A}" type="pres">
      <dgm:prSet presAssocID="{DD1A93DF-492A-492D-B95A-6833D9C4DB63}" presName="Name17" presStyleLbl="parChTrans1D3" presStyleIdx="0" presStyleCnt="3"/>
      <dgm:spPr/>
      <dgm:t>
        <a:bodyPr/>
        <a:lstStyle/>
        <a:p>
          <a:endParaRPr lang="el-GR"/>
        </a:p>
      </dgm:t>
    </dgm:pt>
    <dgm:pt modelId="{065C0951-33C4-42CF-A3B8-023F77A70E3D}" type="pres">
      <dgm:prSet presAssocID="{6D1C75A6-2044-4C99-8B53-7A751769FB86}" presName="hierRoot3" presStyleCnt="0"/>
      <dgm:spPr/>
    </dgm:pt>
    <dgm:pt modelId="{E9BDBADE-DFA9-4E8F-8A57-762768A3305D}" type="pres">
      <dgm:prSet presAssocID="{6D1C75A6-2044-4C99-8B53-7A751769FB86}" presName="composite3" presStyleCnt="0"/>
      <dgm:spPr/>
    </dgm:pt>
    <dgm:pt modelId="{304A484C-61E8-4D4C-83F1-92C00CB69265}" type="pres">
      <dgm:prSet presAssocID="{6D1C75A6-2044-4C99-8B53-7A751769FB86}" presName="background3" presStyleLbl="node3" presStyleIdx="0" presStyleCnt="3"/>
      <dgm:spPr/>
    </dgm:pt>
    <dgm:pt modelId="{7F78AB8C-3CAB-42C6-AAFB-E131C2FAE81F}" type="pres">
      <dgm:prSet presAssocID="{6D1C75A6-2044-4C99-8B53-7A751769FB86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01888F51-EF00-490E-9798-9A6C4F292B12}" type="pres">
      <dgm:prSet presAssocID="{6D1C75A6-2044-4C99-8B53-7A751769FB86}" presName="hierChild4" presStyleCnt="0"/>
      <dgm:spPr/>
    </dgm:pt>
    <dgm:pt modelId="{FE8E4DDD-B072-419A-9CBC-3195F0A207DC}" type="pres">
      <dgm:prSet presAssocID="{F5B6FC49-57C1-4875-AB0D-4314116E0929}" presName="Name23" presStyleLbl="parChTrans1D4" presStyleIdx="0" presStyleCnt="4"/>
      <dgm:spPr/>
      <dgm:t>
        <a:bodyPr/>
        <a:lstStyle/>
        <a:p>
          <a:endParaRPr lang="el-GR"/>
        </a:p>
      </dgm:t>
    </dgm:pt>
    <dgm:pt modelId="{C750172B-7AE4-4BBD-A2E6-4407AFEC17E9}" type="pres">
      <dgm:prSet presAssocID="{3D60859D-EE3D-4DA2-B0BE-34FD43E50991}" presName="hierRoot4" presStyleCnt="0"/>
      <dgm:spPr/>
    </dgm:pt>
    <dgm:pt modelId="{05725EBB-76EE-4A9F-A2CD-C6AC6A02AE7D}" type="pres">
      <dgm:prSet presAssocID="{3D60859D-EE3D-4DA2-B0BE-34FD43E50991}" presName="composite4" presStyleCnt="0"/>
      <dgm:spPr/>
    </dgm:pt>
    <dgm:pt modelId="{B21344CE-E199-4C8F-81AC-CBE9EE5A3321}" type="pres">
      <dgm:prSet presAssocID="{3D60859D-EE3D-4DA2-B0BE-34FD43E50991}" presName="background4" presStyleLbl="node4" presStyleIdx="0" presStyleCnt="4"/>
      <dgm:spPr/>
    </dgm:pt>
    <dgm:pt modelId="{6255603D-8139-4DB0-A8D6-40607723C3BB}" type="pres">
      <dgm:prSet presAssocID="{3D60859D-EE3D-4DA2-B0BE-34FD43E50991}" presName="text4" presStyleLbl="fgAcc4" presStyleIdx="0" presStyleCnt="4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C7DBBA65-01BD-4813-A2A9-06046DCD3542}" type="pres">
      <dgm:prSet presAssocID="{3D60859D-EE3D-4DA2-B0BE-34FD43E50991}" presName="hierChild5" presStyleCnt="0"/>
      <dgm:spPr/>
    </dgm:pt>
    <dgm:pt modelId="{5FBA65BC-FDE1-4D75-8379-AA304E8006FB}" type="pres">
      <dgm:prSet presAssocID="{0675A677-3776-4143-ADED-4AE068ABE29F}" presName="Name17" presStyleLbl="parChTrans1D3" presStyleIdx="1" presStyleCnt="3"/>
      <dgm:spPr/>
      <dgm:t>
        <a:bodyPr/>
        <a:lstStyle/>
        <a:p>
          <a:endParaRPr lang="el-GR"/>
        </a:p>
      </dgm:t>
    </dgm:pt>
    <dgm:pt modelId="{2EBCE151-1CFE-43C9-9638-80E3D9A9A97D}" type="pres">
      <dgm:prSet presAssocID="{46632865-3369-4E28-BE9C-001FDDADE479}" presName="hierRoot3" presStyleCnt="0"/>
      <dgm:spPr/>
    </dgm:pt>
    <dgm:pt modelId="{D44D624B-024D-433F-8BBE-B4CB6D914FD4}" type="pres">
      <dgm:prSet presAssocID="{46632865-3369-4E28-BE9C-001FDDADE479}" presName="composite3" presStyleCnt="0"/>
      <dgm:spPr/>
    </dgm:pt>
    <dgm:pt modelId="{0483009C-01C9-4A3D-98BB-FDFE91A0093A}" type="pres">
      <dgm:prSet presAssocID="{46632865-3369-4E28-BE9C-001FDDADE479}" presName="background3" presStyleLbl="node3" presStyleIdx="1" presStyleCnt="3"/>
      <dgm:spPr/>
    </dgm:pt>
    <dgm:pt modelId="{50A249B4-2F64-45E8-B4CE-1F2F4A14B67B}" type="pres">
      <dgm:prSet presAssocID="{46632865-3369-4E28-BE9C-001FDDADE479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FC3D36B0-B2E7-4B5E-BA67-05A28EB10469}" type="pres">
      <dgm:prSet presAssocID="{46632865-3369-4E28-BE9C-001FDDADE479}" presName="hierChild4" presStyleCnt="0"/>
      <dgm:spPr/>
    </dgm:pt>
    <dgm:pt modelId="{893411D0-6A87-454A-9A61-55C994F2105B}" type="pres">
      <dgm:prSet presAssocID="{0C37AB8E-20C3-43D6-BFFF-B6BC2517D55F}" presName="Name23" presStyleLbl="parChTrans1D4" presStyleIdx="1" presStyleCnt="4"/>
      <dgm:spPr/>
      <dgm:t>
        <a:bodyPr/>
        <a:lstStyle/>
        <a:p>
          <a:endParaRPr lang="el-GR"/>
        </a:p>
      </dgm:t>
    </dgm:pt>
    <dgm:pt modelId="{E08CCC3B-CD08-49AF-8D2F-0FA5C423B0C6}" type="pres">
      <dgm:prSet presAssocID="{45EA39C9-D5A8-47C8-B57E-438377BA92F6}" presName="hierRoot4" presStyleCnt="0"/>
      <dgm:spPr/>
    </dgm:pt>
    <dgm:pt modelId="{7256A8BE-EF8F-47F5-9EF8-D985D8D19BC0}" type="pres">
      <dgm:prSet presAssocID="{45EA39C9-D5A8-47C8-B57E-438377BA92F6}" presName="composite4" presStyleCnt="0"/>
      <dgm:spPr/>
    </dgm:pt>
    <dgm:pt modelId="{E9C0B980-3B2D-44CB-AB26-2FD92E0A0A32}" type="pres">
      <dgm:prSet presAssocID="{45EA39C9-D5A8-47C8-B57E-438377BA92F6}" presName="background4" presStyleLbl="node4" presStyleIdx="1" presStyleCnt="4"/>
      <dgm:spPr/>
    </dgm:pt>
    <dgm:pt modelId="{8067C9F7-9F6A-45E4-954C-24559759E21A}" type="pres">
      <dgm:prSet presAssocID="{45EA39C9-D5A8-47C8-B57E-438377BA92F6}" presName="text4" presStyleLbl="fgAcc4" presStyleIdx="1" presStyleCnt="4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67A6F187-80BD-4ACB-BA9B-F72F6A0DFDAF}" type="pres">
      <dgm:prSet presAssocID="{45EA39C9-D5A8-47C8-B57E-438377BA92F6}" presName="hierChild5" presStyleCnt="0"/>
      <dgm:spPr/>
    </dgm:pt>
    <dgm:pt modelId="{CE4CE49F-898E-4282-BEAE-801F0A3D2F14}" type="pres">
      <dgm:prSet presAssocID="{1C42B452-FE35-4035-9555-AEB9510500A2}" presName="Name23" presStyleLbl="parChTrans1D4" presStyleIdx="2" presStyleCnt="4"/>
      <dgm:spPr/>
      <dgm:t>
        <a:bodyPr/>
        <a:lstStyle/>
        <a:p>
          <a:endParaRPr lang="el-GR"/>
        </a:p>
      </dgm:t>
    </dgm:pt>
    <dgm:pt modelId="{55EB295F-6DB7-472A-93D0-EF7E76BB9543}" type="pres">
      <dgm:prSet presAssocID="{4318DA60-6894-41DD-86F8-76921926AD50}" presName="hierRoot4" presStyleCnt="0"/>
      <dgm:spPr/>
    </dgm:pt>
    <dgm:pt modelId="{2A30A51E-6C54-4992-8370-12DA7E7E0668}" type="pres">
      <dgm:prSet presAssocID="{4318DA60-6894-41DD-86F8-76921926AD50}" presName="composite4" presStyleCnt="0"/>
      <dgm:spPr/>
    </dgm:pt>
    <dgm:pt modelId="{D04F5C1A-5DBA-4006-9D2D-5A7B262B750B}" type="pres">
      <dgm:prSet presAssocID="{4318DA60-6894-41DD-86F8-76921926AD50}" presName="background4" presStyleLbl="node4" presStyleIdx="2" presStyleCnt="4"/>
      <dgm:spPr/>
    </dgm:pt>
    <dgm:pt modelId="{B191D9CC-F8CC-4AF3-B79E-9E5EDF57AD69}" type="pres">
      <dgm:prSet presAssocID="{4318DA60-6894-41DD-86F8-76921926AD50}" presName="text4" presStyleLbl="fgAcc4" presStyleIdx="2" presStyleCnt="4" custLinFactNeighborX="-4934" custLinFactNeighborY="100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9E0CF3F4-52F9-4DE7-A4E2-518B405208AF}" type="pres">
      <dgm:prSet presAssocID="{4318DA60-6894-41DD-86F8-76921926AD50}" presName="hierChild5" presStyleCnt="0"/>
      <dgm:spPr/>
    </dgm:pt>
    <dgm:pt modelId="{B1DEBB19-9FF4-459D-B0D1-B2C57FC9A87D}" type="pres">
      <dgm:prSet presAssocID="{A7848193-EBDC-43D7-BD6D-4A82FED857B8}" presName="Name10" presStyleLbl="parChTrans1D2" presStyleIdx="1" presStyleCnt="2"/>
      <dgm:spPr/>
      <dgm:t>
        <a:bodyPr/>
        <a:lstStyle/>
        <a:p>
          <a:endParaRPr lang="el-GR"/>
        </a:p>
      </dgm:t>
    </dgm:pt>
    <dgm:pt modelId="{375E882E-BA83-4D9C-9B85-D3AEFB726358}" type="pres">
      <dgm:prSet presAssocID="{BE0AD5C2-3C5D-4A95-BCAB-E1CB9F91BB47}" presName="hierRoot2" presStyleCnt="0"/>
      <dgm:spPr/>
    </dgm:pt>
    <dgm:pt modelId="{4D3E5447-5EAA-4A11-A7FE-93C03E3A9458}" type="pres">
      <dgm:prSet presAssocID="{BE0AD5C2-3C5D-4A95-BCAB-E1CB9F91BB47}" presName="composite2" presStyleCnt="0"/>
      <dgm:spPr/>
    </dgm:pt>
    <dgm:pt modelId="{96D94EBC-D13C-41C5-8B90-F6606B3E5617}" type="pres">
      <dgm:prSet presAssocID="{BE0AD5C2-3C5D-4A95-BCAB-E1CB9F91BB47}" presName="background2" presStyleLbl="node2" presStyleIdx="1" presStyleCnt="2"/>
      <dgm:spPr/>
    </dgm:pt>
    <dgm:pt modelId="{BACAE757-F878-4B17-A61B-C12367268CAC}" type="pres">
      <dgm:prSet presAssocID="{BE0AD5C2-3C5D-4A95-BCAB-E1CB9F91BB47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07EEB1EE-5853-4D2C-B383-8023911BA767}" type="pres">
      <dgm:prSet presAssocID="{BE0AD5C2-3C5D-4A95-BCAB-E1CB9F91BB47}" presName="hierChild3" presStyleCnt="0"/>
      <dgm:spPr/>
    </dgm:pt>
    <dgm:pt modelId="{6153EFF8-80CD-43D2-9F93-AB452597B2EE}" type="pres">
      <dgm:prSet presAssocID="{75C75C75-43D7-4212-942F-2B340AB7FD4F}" presName="Name17" presStyleLbl="parChTrans1D3" presStyleIdx="2" presStyleCnt="3"/>
      <dgm:spPr/>
      <dgm:t>
        <a:bodyPr/>
        <a:lstStyle/>
        <a:p>
          <a:endParaRPr lang="el-GR"/>
        </a:p>
      </dgm:t>
    </dgm:pt>
    <dgm:pt modelId="{B3223AA7-C262-479E-9A67-B43F82233F15}" type="pres">
      <dgm:prSet presAssocID="{E60CCEB1-1F9B-440F-B907-8341931A3837}" presName="hierRoot3" presStyleCnt="0"/>
      <dgm:spPr/>
    </dgm:pt>
    <dgm:pt modelId="{44039645-7137-40F7-9F41-4BAAC639032D}" type="pres">
      <dgm:prSet presAssocID="{E60CCEB1-1F9B-440F-B907-8341931A3837}" presName="composite3" presStyleCnt="0"/>
      <dgm:spPr/>
    </dgm:pt>
    <dgm:pt modelId="{0B57B19C-9A8F-45F8-ACDE-65E027649E11}" type="pres">
      <dgm:prSet presAssocID="{E60CCEB1-1F9B-440F-B907-8341931A3837}" presName="background3" presStyleLbl="node3" presStyleIdx="2" presStyleCnt="3"/>
      <dgm:spPr/>
    </dgm:pt>
    <dgm:pt modelId="{553554F7-911E-4AFE-993A-90AFA0A0EA66}" type="pres">
      <dgm:prSet presAssocID="{E60CCEB1-1F9B-440F-B907-8341931A3837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1B5C4DE9-D65A-4EEB-A62C-FF4CF3551A98}" type="pres">
      <dgm:prSet presAssocID="{E60CCEB1-1F9B-440F-B907-8341931A3837}" presName="hierChild4" presStyleCnt="0"/>
      <dgm:spPr/>
    </dgm:pt>
    <dgm:pt modelId="{C324A57B-24B5-411E-B728-E1980AF618EB}" type="pres">
      <dgm:prSet presAssocID="{FFFDA694-8A5B-4B75-8721-19448AF18437}" presName="Name23" presStyleLbl="parChTrans1D4" presStyleIdx="3" presStyleCnt="4"/>
      <dgm:spPr/>
      <dgm:t>
        <a:bodyPr/>
        <a:lstStyle/>
        <a:p>
          <a:endParaRPr lang="el-GR"/>
        </a:p>
      </dgm:t>
    </dgm:pt>
    <dgm:pt modelId="{0E122C44-9251-4CAB-BC03-0E244C57C27A}" type="pres">
      <dgm:prSet presAssocID="{E0E94C23-75AD-40D7-898B-5C14B52D82D1}" presName="hierRoot4" presStyleCnt="0"/>
      <dgm:spPr/>
    </dgm:pt>
    <dgm:pt modelId="{9690EAA6-93AE-4C16-8AA0-C9DADB59BB1E}" type="pres">
      <dgm:prSet presAssocID="{E0E94C23-75AD-40D7-898B-5C14B52D82D1}" presName="composite4" presStyleCnt="0"/>
      <dgm:spPr/>
    </dgm:pt>
    <dgm:pt modelId="{0D219E47-A84B-4B43-BA6B-D5F87BE20DD9}" type="pres">
      <dgm:prSet presAssocID="{E0E94C23-75AD-40D7-898B-5C14B52D82D1}" presName="background4" presStyleLbl="node4" presStyleIdx="3" presStyleCnt="4"/>
      <dgm:spPr/>
    </dgm:pt>
    <dgm:pt modelId="{9DD6A365-5CDC-4E66-A5B9-96C97A606D38}" type="pres">
      <dgm:prSet presAssocID="{E0E94C23-75AD-40D7-898B-5C14B52D82D1}" presName="text4" presStyleLbl="fgAcc4" presStyleIdx="3" presStyleCnt="4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62B46F27-AE6A-4D38-82B3-6E41F079685D}" type="pres">
      <dgm:prSet presAssocID="{E0E94C23-75AD-40D7-898B-5C14B52D82D1}" presName="hierChild5" presStyleCnt="0"/>
      <dgm:spPr/>
    </dgm:pt>
  </dgm:ptLst>
  <dgm:cxnLst>
    <dgm:cxn modelId="{B8A546E9-148E-42C2-9515-258984222E9E}" type="presOf" srcId="{F5B6FC49-57C1-4875-AB0D-4314116E0929}" destId="{FE8E4DDD-B072-419A-9CBC-3195F0A207DC}" srcOrd="0" destOrd="0" presId="urn:microsoft.com/office/officeart/2005/8/layout/hierarchy1"/>
    <dgm:cxn modelId="{9868E2A9-03A9-4A1C-AFDA-29C1C844CB5C}" type="presOf" srcId="{6D1C75A6-2044-4C99-8B53-7A751769FB86}" destId="{7F78AB8C-3CAB-42C6-AAFB-E131C2FAE81F}" srcOrd="0" destOrd="0" presId="urn:microsoft.com/office/officeart/2005/8/layout/hierarchy1"/>
    <dgm:cxn modelId="{8869A990-7F5E-4621-AE5E-11D2CCEA9931}" type="presOf" srcId="{4318DA60-6894-41DD-86F8-76921926AD50}" destId="{B191D9CC-F8CC-4AF3-B79E-9E5EDF57AD69}" srcOrd="0" destOrd="0" presId="urn:microsoft.com/office/officeart/2005/8/layout/hierarchy1"/>
    <dgm:cxn modelId="{1768F401-94B8-4C90-B193-7F5E97DEDC53}" srcId="{46632865-3369-4E28-BE9C-001FDDADE479}" destId="{4318DA60-6894-41DD-86F8-76921926AD50}" srcOrd="1" destOrd="0" parTransId="{1C42B452-FE35-4035-9555-AEB9510500A2}" sibTransId="{7E461305-50B9-400F-8EC0-7D142A1F62BE}"/>
    <dgm:cxn modelId="{57EF4EB9-FE4C-4D19-B4F6-F311B2710AC5}" type="presOf" srcId="{39F64CCC-E93A-4951-A398-D3C0D6FD138E}" destId="{AB19DB33-2A8D-4EBF-B6DD-D8F16F79CB3B}" srcOrd="0" destOrd="0" presId="urn:microsoft.com/office/officeart/2005/8/layout/hierarchy1"/>
    <dgm:cxn modelId="{838E3224-3AE4-4C76-8B10-204FC17341A2}" srcId="{88571848-BE92-4B46-A7F8-B1C347F40829}" destId="{46632865-3369-4E28-BE9C-001FDDADE479}" srcOrd="1" destOrd="0" parTransId="{0675A677-3776-4143-ADED-4AE068ABE29F}" sibTransId="{47371C32-6978-4BDE-AADF-BF7BAC591742}"/>
    <dgm:cxn modelId="{DC5F5165-FDE5-48C8-ABE7-EDB459087AFB}" type="presOf" srcId="{0C37AB8E-20C3-43D6-BFFF-B6BC2517D55F}" destId="{893411D0-6A87-454A-9A61-55C994F2105B}" srcOrd="0" destOrd="0" presId="urn:microsoft.com/office/officeart/2005/8/layout/hierarchy1"/>
    <dgm:cxn modelId="{84C86FBB-0B25-46C2-9D68-EE2A58BCB40B}" srcId="{4E198B1B-9A63-47C2-BB15-6CAA08CF8678}" destId="{88571848-BE92-4B46-A7F8-B1C347F40829}" srcOrd="0" destOrd="0" parTransId="{39F64CCC-E93A-4951-A398-D3C0D6FD138E}" sibTransId="{81462F5E-2738-43C5-9307-06BEE4D13E5F}"/>
    <dgm:cxn modelId="{695C22B1-2C64-4B12-9F02-8C8450EC80F6}" type="presOf" srcId="{A7848193-EBDC-43D7-BD6D-4A82FED857B8}" destId="{B1DEBB19-9FF4-459D-B0D1-B2C57FC9A87D}" srcOrd="0" destOrd="0" presId="urn:microsoft.com/office/officeart/2005/8/layout/hierarchy1"/>
    <dgm:cxn modelId="{7B966F87-375C-4AF5-9338-A1B9AAF26FD8}" type="presOf" srcId="{46632865-3369-4E28-BE9C-001FDDADE479}" destId="{50A249B4-2F64-45E8-B4CE-1F2F4A14B67B}" srcOrd="0" destOrd="0" presId="urn:microsoft.com/office/officeart/2005/8/layout/hierarchy1"/>
    <dgm:cxn modelId="{D6589626-22DC-4A90-805D-CDA0DE27395C}" type="presOf" srcId="{4E198B1B-9A63-47C2-BB15-6CAA08CF8678}" destId="{1A9FA509-DE32-4C48-A1D2-15B6CEA987D2}" srcOrd="0" destOrd="0" presId="urn:microsoft.com/office/officeart/2005/8/layout/hierarchy1"/>
    <dgm:cxn modelId="{74EFF609-A0C3-4301-B657-0FC59B9AA9F7}" srcId="{46632865-3369-4E28-BE9C-001FDDADE479}" destId="{45EA39C9-D5A8-47C8-B57E-438377BA92F6}" srcOrd="0" destOrd="0" parTransId="{0C37AB8E-20C3-43D6-BFFF-B6BC2517D55F}" sibTransId="{EF9823E3-694A-4628-9E74-ADA26359F386}"/>
    <dgm:cxn modelId="{4E12134C-68D4-46CE-9439-7841AA4FA4C1}" type="presOf" srcId="{88571848-BE92-4B46-A7F8-B1C347F40829}" destId="{DE4910B0-4554-407E-B68E-FBD2F89ADDFD}" srcOrd="0" destOrd="0" presId="urn:microsoft.com/office/officeart/2005/8/layout/hierarchy1"/>
    <dgm:cxn modelId="{7632746B-F203-4A56-960A-E67E2755BBBA}" type="presOf" srcId="{75C75C75-43D7-4212-942F-2B340AB7FD4F}" destId="{6153EFF8-80CD-43D2-9F93-AB452597B2EE}" srcOrd="0" destOrd="0" presId="urn:microsoft.com/office/officeart/2005/8/layout/hierarchy1"/>
    <dgm:cxn modelId="{38E8C5DE-A8FB-4012-961C-B4C5D8764FB1}" type="presOf" srcId="{E60CCEB1-1F9B-440F-B907-8341931A3837}" destId="{553554F7-911E-4AFE-993A-90AFA0A0EA66}" srcOrd="0" destOrd="0" presId="urn:microsoft.com/office/officeart/2005/8/layout/hierarchy1"/>
    <dgm:cxn modelId="{74AE0D02-6EE9-476B-ABE0-CF27BE962403}" type="presOf" srcId="{BE0AD5C2-3C5D-4A95-BCAB-E1CB9F91BB47}" destId="{BACAE757-F878-4B17-A61B-C12367268CAC}" srcOrd="0" destOrd="0" presId="urn:microsoft.com/office/officeart/2005/8/layout/hierarchy1"/>
    <dgm:cxn modelId="{6A778797-D9D8-42F7-AFE5-CC830CBACBEF}" type="presOf" srcId="{0675A677-3776-4143-ADED-4AE068ABE29F}" destId="{5FBA65BC-FDE1-4D75-8379-AA304E8006FB}" srcOrd="0" destOrd="0" presId="urn:microsoft.com/office/officeart/2005/8/layout/hierarchy1"/>
    <dgm:cxn modelId="{CECA102E-1C22-4338-9EA4-2D5411665F55}" srcId="{88571848-BE92-4B46-A7F8-B1C347F40829}" destId="{6D1C75A6-2044-4C99-8B53-7A751769FB86}" srcOrd="0" destOrd="0" parTransId="{DD1A93DF-492A-492D-B95A-6833D9C4DB63}" sibTransId="{A9E2A573-D3B6-44C2-B9E5-A8710C11D57A}"/>
    <dgm:cxn modelId="{3C5119E2-9A32-4C14-B135-147464CAB5D3}" srcId="{7A6DB026-5AB0-45E9-BB6B-069BD97356B5}" destId="{4E198B1B-9A63-47C2-BB15-6CAA08CF8678}" srcOrd="0" destOrd="0" parTransId="{82BCB2D3-EA81-4F66-B3EB-F55E559D85F1}" sibTransId="{23EC7001-8F86-4AAA-9C6D-7F44BE213276}"/>
    <dgm:cxn modelId="{664ADE1A-3F43-4E64-B7D3-9D2CAE2E963B}" type="presOf" srcId="{45EA39C9-D5A8-47C8-B57E-438377BA92F6}" destId="{8067C9F7-9F6A-45E4-954C-24559759E21A}" srcOrd="0" destOrd="0" presId="urn:microsoft.com/office/officeart/2005/8/layout/hierarchy1"/>
    <dgm:cxn modelId="{2F0CAD63-7CD2-4DDD-ACF6-B66556B729DD}" type="presOf" srcId="{E0E94C23-75AD-40D7-898B-5C14B52D82D1}" destId="{9DD6A365-5CDC-4E66-A5B9-96C97A606D38}" srcOrd="0" destOrd="0" presId="urn:microsoft.com/office/officeart/2005/8/layout/hierarchy1"/>
    <dgm:cxn modelId="{E153A27F-43A9-4154-AE7F-A349FFC25188}" srcId="{E60CCEB1-1F9B-440F-B907-8341931A3837}" destId="{E0E94C23-75AD-40D7-898B-5C14B52D82D1}" srcOrd="0" destOrd="0" parTransId="{FFFDA694-8A5B-4B75-8721-19448AF18437}" sibTransId="{38ED8C0C-5E7B-432A-9209-8E8EB7C2308E}"/>
    <dgm:cxn modelId="{447BC084-2E0F-4A1E-B86E-BF957D86E0A5}" type="presOf" srcId="{FFFDA694-8A5B-4B75-8721-19448AF18437}" destId="{C324A57B-24B5-411E-B728-E1980AF618EB}" srcOrd="0" destOrd="0" presId="urn:microsoft.com/office/officeart/2005/8/layout/hierarchy1"/>
    <dgm:cxn modelId="{03D97047-28FD-429C-A9AB-98D3BFE5B5DC}" type="presOf" srcId="{DD1A93DF-492A-492D-B95A-6833D9C4DB63}" destId="{E854AB95-4620-4283-8B87-248C4DE8DE6A}" srcOrd="0" destOrd="0" presId="urn:microsoft.com/office/officeart/2005/8/layout/hierarchy1"/>
    <dgm:cxn modelId="{5856D95F-3BA3-45C4-BC5B-C6B568AC97DF}" srcId="{4E198B1B-9A63-47C2-BB15-6CAA08CF8678}" destId="{BE0AD5C2-3C5D-4A95-BCAB-E1CB9F91BB47}" srcOrd="1" destOrd="0" parTransId="{A7848193-EBDC-43D7-BD6D-4A82FED857B8}" sibTransId="{85664F2A-8D46-4787-86C1-B6B6935699C9}"/>
    <dgm:cxn modelId="{0C38916B-A0F9-4278-8829-BE1FFEC398CB}" srcId="{6D1C75A6-2044-4C99-8B53-7A751769FB86}" destId="{3D60859D-EE3D-4DA2-B0BE-34FD43E50991}" srcOrd="0" destOrd="0" parTransId="{F5B6FC49-57C1-4875-AB0D-4314116E0929}" sibTransId="{041F3E40-EE35-4FE0-AB42-DFF0FF52D26A}"/>
    <dgm:cxn modelId="{A693AC75-9C94-49E0-A4F3-FBF11AC0983A}" srcId="{BE0AD5C2-3C5D-4A95-BCAB-E1CB9F91BB47}" destId="{E60CCEB1-1F9B-440F-B907-8341931A3837}" srcOrd="0" destOrd="0" parTransId="{75C75C75-43D7-4212-942F-2B340AB7FD4F}" sibTransId="{97A61397-2C9A-4B9B-95B1-F7D9FDBF06EC}"/>
    <dgm:cxn modelId="{6CF9F2A7-CEA7-4452-9B3B-9142E0B8547A}" type="presOf" srcId="{1C42B452-FE35-4035-9555-AEB9510500A2}" destId="{CE4CE49F-898E-4282-BEAE-801F0A3D2F14}" srcOrd="0" destOrd="0" presId="urn:microsoft.com/office/officeart/2005/8/layout/hierarchy1"/>
    <dgm:cxn modelId="{8658C50B-F294-4CB4-A7B9-3CC69F6F4432}" type="presOf" srcId="{7A6DB026-5AB0-45E9-BB6B-069BD97356B5}" destId="{95B5734F-F41F-429A-9710-EA284C2B03EE}" srcOrd="0" destOrd="0" presId="urn:microsoft.com/office/officeart/2005/8/layout/hierarchy1"/>
    <dgm:cxn modelId="{67AB24F3-4E94-4EF4-9BD6-725BCEE9E623}" type="presOf" srcId="{3D60859D-EE3D-4DA2-B0BE-34FD43E50991}" destId="{6255603D-8139-4DB0-A8D6-40607723C3BB}" srcOrd="0" destOrd="0" presId="urn:microsoft.com/office/officeart/2005/8/layout/hierarchy1"/>
    <dgm:cxn modelId="{C86F71C1-885C-4F96-A88A-9B97A09677AE}" type="presParOf" srcId="{95B5734F-F41F-429A-9710-EA284C2B03EE}" destId="{BB034489-ABEF-4F09-B058-07FC6272183D}" srcOrd="0" destOrd="0" presId="urn:microsoft.com/office/officeart/2005/8/layout/hierarchy1"/>
    <dgm:cxn modelId="{497148C3-45A7-480D-B084-AFE81EC32C56}" type="presParOf" srcId="{BB034489-ABEF-4F09-B058-07FC6272183D}" destId="{247D4F72-2B07-4117-81C6-A42249AA5B89}" srcOrd="0" destOrd="0" presId="urn:microsoft.com/office/officeart/2005/8/layout/hierarchy1"/>
    <dgm:cxn modelId="{C7150B35-478D-47B7-955F-2C50F1AEE10B}" type="presParOf" srcId="{247D4F72-2B07-4117-81C6-A42249AA5B89}" destId="{A7D161B3-CEA5-4BD3-AC67-A401ED6449B8}" srcOrd="0" destOrd="0" presId="urn:microsoft.com/office/officeart/2005/8/layout/hierarchy1"/>
    <dgm:cxn modelId="{DEA04AF6-F8A5-49B5-8003-E32A6A143D75}" type="presParOf" srcId="{247D4F72-2B07-4117-81C6-A42249AA5B89}" destId="{1A9FA509-DE32-4C48-A1D2-15B6CEA987D2}" srcOrd="1" destOrd="0" presId="urn:microsoft.com/office/officeart/2005/8/layout/hierarchy1"/>
    <dgm:cxn modelId="{F70AE673-36FE-4BF6-8301-BA33FB16D83C}" type="presParOf" srcId="{BB034489-ABEF-4F09-B058-07FC6272183D}" destId="{AE21A7F0-E810-4573-9F22-19E8F5A60A0D}" srcOrd="1" destOrd="0" presId="urn:microsoft.com/office/officeart/2005/8/layout/hierarchy1"/>
    <dgm:cxn modelId="{080EA062-F629-4292-935A-8990DD06C996}" type="presParOf" srcId="{AE21A7F0-E810-4573-9F22-19E8F5A60A0D}" destId="{AB19DB33-2A8D-4EBF-B6DD-D8F16F79CB3B}" srcOrd="0" destOrd="0" presId="urn:microsoft.com/office/officeart/2005/8/layout/hierarchy1"/>
    <dgm:cxn modelId="{21995BEE-C36F-4A24-A4FA-89C5C0DE173D}" type="presParOf" srcId="{AE21A7F0-E810-4573-9F22-19E8F5A60A0D}" destId="{34B95699-F1D8-4DDF-B1BE-FA11970400C0}" srcOrd="1" destOrd="0" presId="urn:microsoft.com/office/officeart/2005/8/layout/hierarchy1"/>
    <dgm:cxn modelId="{CBE7BB00-ECBA-4CBE-8D9A-BCDDDA5C045F}" type="presParOf" srcId="{34B95699-F1D8-4DDF-B1BE-FA11970400C0}" destId="{2E407DDD-363D-4162-B5BF-EC1F9859283C}" srcOrd="0" destOrd="0" presId="urn:microsoft.com/office/officeart/2005/8/layout/hierarchy1"/>
    <dgm:cxn modelId="{78DC7AAC-B63C-4A09-B261-4FE2E17DC8F4}" type="presParOf" srcId="{2E407DDD-363D-4162-B5BF-EC1F9859283C}" destId="{7AC09971-52EA-4041-AE1D-59C05BDC6EA9}" srcOrd="0" destOrd="0" presId="urn:microsoft.com/office/officeart/2005/8/layout/hierarchy1"/>
    <dgm:cxn modelId="{2BC90F1B-A091-46A9-8FC7-7AA4FBE86DC8}" type="presParOf" srcId="{2E407DDD-363D-4162-B5BF-EC1F9859283C}" destId="{DE4910B0-4554-407E-B68E-FBD2F89ADDFD}" srcOrd="1" destOrd="0" presId="urn:microsoft.com/office/officeart/2005/8/layout/hierarchy1"/>
    <dgm:cxn modelId="{288F2619-BDC3-436C-992B-3D49E5157B3B}" type="presParOf" srcId="{34B95699-F1D8-4DDF-B1BE-FA11970400C0}" destId="{82309C44-97FF-42CD-894A-72DA28C46F3A}" srcOrd="1" destOrd="0" presId="urn:microsoft.com/office/officeart/2005/8/layout/hierarchy1"/>
    <dgm:cxn modelId="{421DB16D-1664-4B0C-BD2A-17CC26E27563}" type="presParOf" srcId="{82309C44-97FF-42CD-894A-72DA28C46F3A}" destId="{E854AB95-4620-4283-8B87-248C4DE8DE6A}" srcOrd="0" destOrd="0" presId="urn:microsoft.com/office/officeart/2005/8/layout/hierarchy1"/>
    <dgm:cxn modelId="{CB49EFC6-0593-4502-8504-506A7582F27B}" type="presParOf" srcId="{82309C44-97FF-42CD-894A-72DA28C46F3A}" destId="{065C0951-33C4-42CF-A3B8-023F77A70E3D}" srcOrd="1" destOrd="0" presId="urn:microsoft.com/office/officeart/2005/8/layout/hierarchy1"/>
    <dgm:cxn modelId="{CB4CAA8A-3290-46C8-A239-3148AEB91859}" type="presParOf" srcId="{065C0951-33C4-42CF-A3B8-023F77A70E3D}" destId="{E9BDBADE-DFA9-4E8F-8A57-762768A3305D}" srcOrd="0" destOrd="0" presId="urn:microsoft.com/office/officeart/2005/8/layout/hierarchy1"/>
    <dgm:cxn modelId="{A2034FDD-856E-4AFC-A54A-0BDF635E8C8A}" type="presParOf" srcId="{E9BDBADE-DFA9-4E8F-8A57-762768A3305D}" destId="{304A484C-61E8-4D4C-83F1-92C00CB69265}" srcOrd="0" destOrd="0" presId="urn:microsoft.com/office/officeart/2005/8/layout/hierarchy1"/>
    <dgm:cxn modelId="{8286291B-81FE-4D77-9615-D021957C9D25}" type="presParOf" srcId="{E9BDBADE-DFA9-4E8F-8A57-762768A3305D}" destId="{7F78AB8C-3CAB-42C6-AAFB-E131C2FAE81F}" srcOrd="1" destOrd="0" presId="urn:microsoft.com/office/officeart/2005/8/layout/hierarchy1"/>
    <dgm:cxn modelId="{218CB5AA-D3A1-4FD5-8410-86D11F671BC8}" type="presParOf" srcId="{065C0951-33C4-42CF-A3B8-023F77A70E3D}" destId="{01888F51-EF00-490E-9798-9A6C4F292B12}" srcOrd="1" destOrd="0" presId="urn:microsoft.com/office/officeart/2005/8/layout/hierarchy1"/>
    <dgm:cxn modelId="{777C12F7-A1A6-43DC-B8D2-1F998A5CCFF4}" type="presParOf" srcId="{01888F51-EF00-490E-9798-9A6C4F292B12}" destId="{FE8E4DDD-B072-419A-9CBC-3195F0A207DC}" srcOrd="0" destOrd="0" presId="urn:microsoft.com/office/officeart/2005/8/layout/hierarchy1"/>
    <dgm:cxn modelId="{C883B99C-C9E8-4112-9146-80804DFB61D2}" type="presParOf" srcId="{01888F51-EF00-490E-9798-9A6C4F292B12}" destId="{C750172B-7AE4-4BBD-A2E6-4407AFEC17E9}" srcOrd="1" destOrd="0" presId="urn:microsoft.com/office/officeart/2005/8/layout/hierarchy1"/>
    <dgm:cxn modelId="{B8851CFA-5F5E-4408-97EF-9629652C760E}" type="presParOf" srcId="{C750172B-7AE4-4BBD-A2E6-4407AFEC17E9}" destId="{05725EBB-76EE-4A9F-A2CD-C6AC6A02AE7D}" srcOrd="0" destOrd="0" presId="urn:microsoft.com/office/officeart/2005/8/layout/hierarchy1"/>
    <dgm:cxn modelId="{4DC36853-068D-4033-9918-730A0480A297}" type="presParOf" srcId="{05725EBB-76EE-4A9F-A2CD-C6AC6A02AE7D}" destId="{B21344CE-E199-4C8F-81AC-CBE9EE5A3321}" srcOrd="0" destOrd="0" presId="urn:microsoft.com/office/officeart/2005/8/layout/hierarchy1"/>
    <dgm:cxn modelId="{0BA4D6B0-4F4D-4656-80AE-6791C8D7455D}" type="presParOf" srcId="{05725EBB-76EE-4A9F-A2CD-C6AC6A02AE7D}" destId="{6255603D-8139-4DB0-A8D6-40607723C3BB}" srcOrd="1" destOrd="0" presId="urn:microsoft.com/office/officeart/2005/8/layout/hierarchy1"/>
    <dgm:cxn modelId="{C537D122-11B3-47FD-AC68-1826CD491D2D}" type="presParOf" srcId="{C750172B-7AE4-4BBD-A2E6-4407AFEC17E9}" destId="{C7DBBA65-01BD-4813-A2A9-06046DCD3542}" srcOrd="1" destOrd="0" presId="urn:microsoft.com/office/officeart/2005/8/layout/hierarchy1"/>
    <dgm:cxn modelId="{D36589F5-70F5-44B6-8F03-6D5330913BF8}" type="presParOf" srcId="{82309C44-97FF-42CD-894A-72DA28C46F3A}" destId="{5FBA65BC-FDE1-4D75-8379-AA304E8006FB}" srcOrd="2" destOrd="0" presId="urn:microsoft.com/office/officeart/2005/8/layout/hierarchy1"/>
    <dgm:cxn modelId="{C6F1F5D3-AD68-4833-98E6-5CD09A012CF8}" type="presParOf" srcId="{82309C44-97FF-42CD-894A-72DA28C46F3A}" destId="{2EBCE151-1CFE-43C9-9638-80E3D9A9A97D}" srcOrd="3" destOrd="0" presId="urn:microsoft.com/office/officeart/2005/8/layout/hierarchy1"/>
    <dgm:cxn modelId="{169B4AA9-0C65-4435-ABCC-6D40736CFCE6}" type="presParOf" srcId="{2EBCE151-1CFE-43C9-9638-80E3D9A9A97D}" destId="{D44D624B-024D-433F-8BBE-B4CB6D914FD4}" srcOrd="0" destOrd="0" presId="urn:microsoft.com/office/officeart/2005/8/layout/hierarchy1"/>
    <dgm:cxn modelId="{A73ED456-7E59-45A0-8960-2D26D5F8D698}" type="presParOf" srcId="{D44D624B-024D-433F-8BBE-B4CB6D914FD4}" destId="{0483009C-01C9-4A3D-98BB-FDFE91A0093A}" srcOrd="0" destOrd="0" presId="urn:microsoft.com/office/officeart/2005/8/layout/hierarchy1"/>
    <dgm:cxn modelId="{6A0A52B1-F118-48F0-B9B4-068BC21D8309}" type="presParOf" srcId="{D44D624B-024D-433F-8BBE-B4CB6D914FD4}" destId="{50A249B4-2F64-45E8-B4CE-1F2F4A14B67B}" srcOrd="1" destOrd="0" presId="urn:microsoft.com/office/officeart/2005/8/layout/hierarchy1"/>
    <dgm:cxn modelId="{EC9E222B-C7F5-4218-B7A7-59D73FC071DF}" type="presParOf" srcId="{2EBCE151-1CFE-43C9-9638-80E3D9A9A97D}" destId="{FC3D36B0-B2E7-4B5E-BA67-05A28EB10469}" srcOrd="1" destOrd="0" presId="urn:microsoft.com/office/officeart/2005/8/layout/hierarchy1"/>
    <dgm:cxn modelId="{F3B1CEB2-0B83-4613-B9A7-05B676F954AB}" type="presParOf" srcId="{FC3D36B0-B2E7-4B5E-BA67-05A28EB10469}" destId="{893411D0-6A87-454A-9A61-55C994F2105B}" srcOrd="0" destOrd="0" presId="urn:microsoft.com/office/officeart/2005/8/layout/hierarchy1"/>
    <dgm:cxn modelId="{DD6B29B5-FF20-44FF-B63D-DC9CA10B183A}" type="presParOf" srcId="{FC3D36B0-B2E7-4B5E-BA67-05A28EB10469}" destId="{E08CCC3B-CD08-49AF-8D2F-0FA5C423B0C6}" srcOrd="1" destOrd="0" presId="urn:microsoft.com/office/officeart/2005/8/layout/hierarchy1"/>
    <dgm:cxn modelId="{E1D84128-3ED1-4745-ACEF-9CF2E3C4BB03}" type="presParOf" srcId="{E08CCC3B-CD08-49AF-8D2F-0FA5C423B0C6}" destId="{7256A8BE-EF8F-47F5-9EF8-D985D8D19BC0}" srcOrd="0" destOrd="0" presId="urn:microsoft.com/office/officeart/2005/8/layout/hierarchy1"/>
    <dgm:cxn modelId="{DA29AFBB-9341-4164-8901-61EC46F61ECB}" type="presParOf" srcId="{7256A8BE-EF8F-47F5-9EF8-D985D8D19BC0}" destId="{E9C0B980-3B2D-44CB-AB26-2FD92E0A0A32}" srcOrd="0" destOrd="0" presId="urn:microsoft.com/office/officeart/2005/8/layout/hierarchy1"/>
    <dgm:cxn modelId="{4FC5CD83-C2F1-4889-B2F6-838769CCE310}" type="presParOf" srcId="{7256A8BE-EF8F-47F5-9EF8-D985D8D19BC0}" destId="{8067C9F7-9F6A-45E4-954C-24559759E21A}" srcOrd="1" destOrd="0" presId="urn:microsoft.com/office/officeart/2005/8/layout/hierarchy1"/>
    <dgm:cxn modelId="{A86C4661-503B-49DE-A5D2-1ACD7589337A}" type="presParOf" srcId="{E08CCC3B-CD08-49AF-8D2F-0FA5C423B0C6}" destId="{67A6F187-80BD-4ACB-BA9B-F72F6A0DFDAF}" srcOrd="1" destOrd="0" presId="urn:microsoft.com/office/officeart/2005/8/layout/hierarchy1"/>
    <dgm:cxn modelId="{79410B25-DD3D-47FE-96AB-6122BD5CCA5F}" type="presParOf" srcId="{FC3D36B0-B2E7-4B5E-BA67-05A28EB10469}" destId="{CE4CE49F-898E-4282-BEAE-801F0A3D2F14}" srcOrd="2" destOrd="0" presId="urn:microsoft.com/office/officeart/2005/8/layout/hierarchy1"/>
    <dgm:cxn modelId="{BAD479A1-626E-4028-BBB7-5CBA641AB987}" type="presParOf" srcId="{FC3D36B0-B2E7-4B5E-BA67-05A28EB10469}" destId="{55EB295F-6DB7-472A-93D0-EF7E76BB9543}" srcOrd="3" destOrd="0" presId="urn:microsoft.com/office/officeart/2005/8/layout/hierarchy1"/>
    <dgm:cxn modelId="{23BA8574-BC74-4506-AF56-58A1583E01FF}" type="presParOf" srcId="{55EB295F-6DB7-472A-93D0-EF7E76BB9543}" destId="{2A30A51E-6C54-4992-8370-12DA7E7E0668}" srcOrd="0" destOrd="0" presId="urn:microsoft.com/office/officeart/2005/8/layout/hierarchy1"/>
    <dgm:cxn modelId="{81E6FAF4-E81A-4C69-8B11-F546AFA72C48}" type="presParOf" srcId="{2A30A51E-6C54-4992-8370-12DA7E7E0668}" destId="{D04F5C1A-5DBA-4006-9D2D-5A7B262B750B}" srcOrd="0" destOrd="0" presId="urn:microsoft.com/office/officeart/2005/8/layout/hierarchy1"/>
    <dgm:cxn modelId="{424F9803-A2A0-4829-9170-DF02147E9DDB}" type="presParOf" srcId="{2A30A51E-6C54-4992-8370-12DA7E7E0668}" destId="{B191D9CC-F8CC-4AF3-B79E-9E5EDF57AD69}" srcOrd="1" destOrd="0" presId="urn:microsoft.com/office/officeart/2005/8/layout/hierarchy1"/>
    <dgm:cxn modelId="{E6EC1B8A-1A2D-48E0-8A70-547943F180DF}" type="presParOf" srcId="{55EB295F-6DB7-472A-93D0-EF7E76BB9543}" destId="{9E0CF3F4-52F9-4DE7-A4E2-518B405208AF}" srcOrd="1" destOrd="0" presId="urn:microsoft.com/office/officeart/2005/8/layout/hierarchy1"/>
    <dgm:cxn modelId="{F81F343B-B4EA-4C25-A0D7-D8DCD804CBA6}" type="presParOf" srcId="{AE21A7F0-E810-4573-9F22-19E8F5A60A0D}" destId="{B1DEBB19-9FF4-459D-B0D1-B2C57FC9A87D}" srcOrd="2" destOrd="0" presId="urn:microsoft.com/office/officeart/2005/8/layout/hierarchy1"/>
    <dgm:cxn modelId="{8F612F4E-5A33-4FDE-8C71-4EBEDCC78E46}" type="presParOf" srcId="{AE21A7F0-E810-4573-9F22-19E8F5A60A0D}" destId="{375E882E-BA83-4D9C-9B85-D3AEFB726358}" srcOrd="3" destOrd="0" presId="urn:microsoft.com/office/officeart/2005/8/layout/hierarchy1"/>
    <dgm:cxn modelId="{44AC94D1-127D-4300-97DB-E07D0B788B73}" type="presParOf" srcId="{375E882E-BA83-4D9C-9B85-D3AEFB726358}" destId="{4D3E5447-5EAA-4A11-A7FE-93C03E3A9458}" srcOrd="0" destOrd="0" presId="urn:microsoft.com/office/officeart/2005/8/layout/hierarchy1"/>
    <dgm:cxn modelId="{8AF0D772-79E9-4558-8747-A78648D756FF}" type="presParOf" srcId="{4D3E5447-5EAA-4A11-A7FE-93C03E3A9458}" destId="{96D94EBC-D13C-41C5-8B90-F6606B3E5617}" srcOrd="0" destOrd="0" presId="urn:microsoft.com/office/officeart/2005/8/layout/hierarchy1"/>
    <dgm:cxn modelId="{0532A317-8FE9-4A83-A3DC-DA50693FA549}" type="presParOf" srcId="{4D3E5447-5EAA-4A11-A7FE-93C03E3A9458}" destId="{BACAE757-F878-4B17-A61B-C12367268CAC}" srcOrd="1" destOrd="0" presId="urn:microsoft.com/office/officeart/2005/8/layout/hierarchy1"/>
    <dgm:cxn modelId="{84FA7486-9C6F-491D-90E2-E02955B84357}" type="presParOf" srcId="{375E882E-BA83-4D9C-9B85-D3AEFB726358}" destId="{07EEB1EE-5853-4D2C-B383-8023911BA767}" srcOrd="1" destOrd="0" presId="urn:microsoft.com/office/officeart/2005/8/layout/hierarchy1"/>
    <dgm:cxn modelId="{5EDFF551-94C8-4941-A3FC-09D2828BC454}" type="presParOf" srcId="{07EEB1EE-5853-4D2C-B383-8023911BA767}" destId="{6153EFF8-80CD-43D2-9F93-AB452597B2EE}" srcOrd="0" destOrd="0" presId="urn:microsoft.com/office/officeart/2005/8/layout/hierarchy1"/>
    <dgm:cxn modelId="{1440912B-7334-43EB-9855-2111733FF950}" type="presParOf" srcId="{07EEB1EE-5853-4D2C-B383-8023911BA767}" destId="{B3223AA7-C262-479E-9A67-B43F82233F15}" srcOrd="1" destOrd="0" presId="urn:microsoft.com/office/officeart/2005/8/layout/hierarchy1"/>
    <dgm:cxn modelId="{11E4FC80-800D-4AC9-8891-CDD891E7DC95}" type="presParOf" srcId="{B3223AA7-C262-479E-9A67-B43F82233F15}" destId="{44039645-7137-40F7-9F41-4BAAC639032D}" srcOrd="0" destOrd="0" presId="urn:microsoft.com/office/officeart/2005/8/layout/hierarchy1"/>
    <dgm:cxn modelId="{D90ED361-8BE0-4D4F-A398-61DF348CA05B}" type="presParOf" srcId="{44039645-7137-40F7-9F41-4BAAC639032D}" destId="{0B57B19C-9A8F-45F8-ACDE-65E027649E11}" srcOrd="0" destOrd="0" presId="urn:microsoft.com/office/officeart/2005/8/layout/hierarchy1"/>
    <dgm:cxn modelId="{C59C4914-F533-403F-9BEA-5A4892BF3C08}" type="presParOf" srcId="{44039645-7137-40F7-9F41-4BAAC639032D}" destId="{553554F7-911E-4AFE-993A-90AFA0A0EA66}" srcOrd="1" destOrd="0" presId="urn:microsoft.com/office/officeart/2005/8/layout/hierarchy1"/>
    <dgm:cxn modelId="{FD6B7CCA-8AC2-4CDF-A5C1-8A1707A7B320}" type="presParOf" srcId="{B3223AA7-C262-479E-9A67-B43F82233F15}" destId="{1B5C4DE9-D65A-4EEB-A62C-FF4CF3551A98}" srcOrd="1" destOrd="0" presId="urn:microsoft.com/office/officeart/2005/8/layout/hierarchy1"/>
    <dgm:cxn modelId="{36D93163-AFCA-4671-B4FE-646A712A5FB6}" type="presParOf" srcId="{1B5C4DE9-D65A-4EEB-A62C-FF4CF3551A98}" destId="{C324A57B-24B5-411E-B728-E1980AF618EB}" srcOrd="0" destOrd="0" presId="urn:microsoft.com/office/officeart/2005/8/layout/hierarchy1"/>
    <dgm:cxn modelId="{8D92EAF9-0993-4305-A5E1-9C2F072D0D57}" type="presParOf" srcId="{1B5C4DE9-D65A-4EEB-A62C-FF4CF3551A98}" destId="{0E122C44-9251-4CAB-BC03-0E244C57C27A}" srcOrd="1" destOrd="0" presId="urn:microsoft.com/office/officeart/2005/8/layout/hierarchy1"/>
    <dgm:cxn modelId="{13BEF71F-E385-421A-8814-BC0252C4C87A}" type="presParOf" srcId="{0E122C44-9251-4CAB-BC03-0E244C57C27A}" destId="{9690EAA6-93AE-4C16-8AA0-C9DADB59BB1E}" srcOrd="0" destOrd="0" presId="urn:microsoft.com/office/officeart/2005/8/layout/hierarchy1"/>
    <dgm:cxn modelId="{C973A656-B8B4-415D-8C55-289F95C6E844}" type="presParOf" srcId="{9690EAA6-93AE-4C16-8AA0-C9DADB59BB1E}" destId="{0D219E47-A84B-4B43-BA6B-D5F87BE20DD9}" srcOrd="0" destOrd="0" presId="urn:microsoft.com/office/officeart/2005/8/layout/hierarchy1"/>
    <dgm:cxn modelId="{2B9C87C8-8F38-4378-ADB1-E8095BFCF186}" type="presParOf" srcId="{9690EAA6-93AE-4C16-8AA0-C9DADB59BB1E}" destId="{9DD6A365-5CDC-4E66-A5B9-96C97A606D38}" srcOrd="1" destOrd="0" presId="urn:microsoft.com/office/officeart/2005/8/layout/hierarchy1"/>
    <dgm:cxn modelId="{9B28113D-9E83-4FB8-98EB-61CFD09020FF}" type="presParOf" srcId="{0E122C44-9251-4CAB-BC03-0E244C57C27A}" destId="{62B46F27-AE6A-4D38-82B3-6E41F079685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C9A9AC4-C9A7-4088-8D22-A7770926E51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C7077692-95CB-496A-A39D-0C8949444276}">
      <dgm:prSet phldrT="[Κείμενο]" custT="1"/>
      <dgm:spPr/>
      <dgm:t>
        <a:bodyPr/>
        <a:lstStyle/>
        <a:p>
          <a:r>
            <a:rPr lang="en-US" sz="1600" b="1" dirty="0" smtClean="0">
              <a:solidFill>
                <a:schemeClr val="bg1"/>
              </a:solidFill>
              <a:latin typeface="Calibri" pitchFamily="34" charset="0"/>
            </a:rPr>
            <a:t>MUELLER-HINTON </a:t>
          </a:r>
          <a:r>
            <a:rPr lang="el-GR" sz="1600" b="1" dirty="0" smtClean="0">
              <a:solidFill>
                <a:schemeClr val="bg1"/>
              </a:solidFill>
              <a:latin typeface="Calibri" pitchFamily="34" charset="0"/>
            </a:rPr>
            <a:t>άγαρ: για μικρόβια χωρίς ιδιαίτερες τροφικές απαιτήσεις</a:t>
          </a:r>
          <a:r>
            <a:rPr lang="en-US" sz="1600" b="1" dirty="0" smtClean="0">
              <a:solidFill>
                <a:schemeClr val="bg1"/>
              </a:solidFill>
              <a:latin typeface="Calibri" pitchFamily="34" charset="0"/>
            </a:rPr>
            <a:t> </a:t>
          </a:r>
          <a:endParaRPr lang="el-GR" sz="1600" dirty="0">
            <a:solidFill>
              <a:schemeClr val="bg1"/>
            </a:solidFill>
          </a:endParaRPr>
        </a:p>
      </dgm:t>
    </dgm:pt>
    <dgm:pt modelId="{C5AF2D84-0BF5-498D-A313-7433119A292A}" type="parTrans" cxnId="{33C50FB5-6B25-414E-BFDF-11CBCD5B32A3}">
      <dgm:prSet/>
      <dgm:spPr/>
      <dgm:t>
        <a:bodyPr/>
        <a:lstStyle/>
        <a:p>
          <a:endParaRPr lang="el-GR"/>
        </a:p>
      </dgm:t>
    </dgm:pt>
    <dgm:pt modelId="{D94627A1-CC1C-401E-BC82-860D4BF5C95A}" type="sibTrans" cxnId="{33C50FB5-6B25-414E-BFDF-11CBCD5B32A3}">
      <dgm:prSet/>
      <dgm:spPr/>
      <dgm:t>
        <a:bodyPr/>
        <a:lstStyle/>
        <a:p>
          <a:endParaRPr lang="el-GR"/>
        </a:p>
      </dgm:t>
    </dgm:pt>
    <dgm:pt modelId="{B921EF0E-E7A0-4466-B276-ADE6EB6F5513}">
      <dgm:prSet phldrT="[Κείμενο]" custT="1"/>
      <dgm:spPr/>
      <dgm:t>
        <a:bodyPr/>
        <a:lstStyle/>
        <a:p>
          <a:r>
            <a:rPr lang="en-US" sz="1600" b="1" dirty="0" smtClean="0">
              <a:latin typeface="Calibri" pitchFamily="34" charset="0"/>
            </a:rPr>
            <a:t>Mueller-Hinton + 5% </a:t>
          </a:r>
          <a:r>
            <a:rPr lang="el-GR" sz="1600" b="1" dirty="0" smtClean="0">
              <a:latin typeface="Calibri" pitchFamily="34" charset="0"/>
            </a:rPr>
            <a:t>αίμα προβάτου: για στρεπτόκοκκο, μηνιγγιτιδόκοκκο κ.α. με ιδιαίτερες τροφικές απαιτήσεις</a:t>
          </a:r>
          <a:endParaRPr lang="el-GR" sz="1600" dirty="0"/>
        </a:p>
      </dgm:t>
    </dgm:pt>
    <dgm:pt modelId="{DF56F845-845D-451D-A6E7-D53A27EC4A56}" type="parTrans" cxnId="{D4E5946C-5469-48D6-A4AE-BE181BD1AE4F}">
      <dgm:prSet/>
      <dgm:spPr/>
      <dgm:t>
        <a:bodyPr/>
        <a:lstStyle/>
        <a:p>
          <a:endParaRPr lang="el-GR"/>
        </a:p>
      </dgm:t>
    </dgm:pt>
    <dgm:pt modelId="{4F8D9CAD-C727-44D1-A407-AC12837144AF}" type="sibTrans" cxnId="{D4E5946C-5469-48D6-A4AE-BE181BD1AE4F}">
      <dgm:prSet/>
      <dgm:spPr/>
      <dgm:t>
        <a:bodyPr/>
        <a:lstStyle/>
        <a:p>
          <a:endParaRPr lang="el-GR"/>
        </a:p>
      </dgm:t>
    </dgm:pt>
    <dgm:pt modelId="{DE03F5C8-2159-414C-96AC-48ADA3B22803}">
      <dgm:prSet phldrT="[Κείμενο]" custT="1"/>
      <dgm:spPr/>
      <dgm:t>
        <a:bodyPr/>
        <a:lstStyle/>
        <a:p>
          <a:r>
            <a:rPr lang="en-US" sz="1600" b="1" dirty="0" smtClean="0">
              <a:latin typeface="Calibri" pitchFamily="34" charset="0"/>
            </a:rPr>
            <a:t>GC agar base + 1% supplement</a:t>
          </a:r>
          <a:r>
            <a:rPr lang="el-GR" sz="1600" b="1" dirty="0" smtClean="0">
              <a:latin typeface="Calibri" pitchFamily="34" charset="0"/>
            </a:rPr>
            <a:t>: για γονόκοκκο</a:t>
          </a:r>
          <a:r>
            <a:rPr lang="el-GR" sz="1600" dirty="0" smtClean="0">
              <a:latin typeface="Calibri" pitchFamily="34" charset="0"/>
            </a:rPr>
            <a:t> </a:t>
          </a:r>
          <a:endParaRPr lang="el-GR" sz="1600" dirty="0"/>
        </a:p>
      </dgm:t>
    </dgm:pt>
    <dgm:pt modelId="{E0C3DC68-F560-483B-934A-9F717B583713}" type="parTrans" cxnId="{2D534B76-393B-4DC1-A247-02A2F894F58E}">
      <dgm:prSet/>
      <dgm:spPr/>
      <dgm:t>
        <a:bodyPr/>
        <a:lstStyle/>
        <a:p>
          <a:endParaRPr lang="el-GR"/>
        </a:p>
      </dgm:t>
    </dgm:pt>
    <dgm:pt modelId="{89F9428B-113F-4F0F-8904-A49479F93B41}" type="sibTrans" cxnId="{2D534B76-393B-4DC1-A247-02A2F894F58E}">
      <dgm:prSet/>
      <dgm:spPr/>
      <dgm:t>
        <a:bodyPr/>
        <a:lstStyle/>
        <a:p>
          <a:endParaRPr lang="el-GR"/>
        </a:p>
      </dgm:t>
    </dgm:pt>
    <dgm:pt modelId="{7EC812D0-8BB1-4FCC-AF40-DCC6214E754F}" type="pres">
      <dgm:prSet presAssocID="{CC9A9AC4-C9A7-4088-8D22-A7770926E51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041447A6-6D2A-4BC2-9A0A-DA7BB4C124EA}" type="pres">
      <dgm:prSet presAssocID="{C7077692-95CB-496A-A39D-0C8949444276}" presName="parentLin" presStyleCnt="0"/>
      <dgm:spPr/>
    </dgm:pt>
    <dgm:pt modelId="{35FD93E5-EAA7-465A-9D01-8ECFDAE9BD67}" type="pres">
      <dgm:prSet presAssocID="{C7077692-95CB-496A-A39D-0C8949444276}" presName="parentLeftMargin" presStyleLbl="node1" presStyleIdx="0" presStyleCnt="3"/>
      <dgm:spPr/>
      <dgm:t>
        <a:bodyPr/>
        <a:lstStyle/>
        <a:p>
          <a:endParaRPr lang="el-GR"/>
        </a:p>
      </dgm:t>
    </dgm:pt>
    <dgm:pt modelId="{4F946A29-5E4B-4E95-B7F0-FA53C7E6D846}" type="pres">
      <dgm:prSet presAssocID="{C7077692-95CB-496A-A39D-0C8949444276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5F8B3E7-1414-4F0E-BD2F-882AA344C983}" type="pres">
      <dgm:prSet presAssocID="{C7077692-95CB-496A-A39D-0C8949444276}" presName="negativeSpace" presStyleCnt="0"/>
      <dgm:spPr/>
    </dgm:pt>
    <dgm:pt modelId="{1A6A4BA5-91FF-4F26-ACF4-2B5187E57DF8}" type="pres">
      <dgm:prSet presAssocID="{C7077692-95CB-496A-A39D-0C8949444276}" presName="childText" presStyleLbl="conFgAcc1" presStyleIdx="0" presStyleCnt="3">
        <dgm:presLayoutVars>
          <dgm:bulletEnabled val="1"/>
        </dgm:presLayoutVars>
      </dgm:prSet>
      <dgm:spPr/>
    </dgm:pt>
    <dgm:pt modelId="{232F4EBB-2C50-4437-BD7A-559CBF2927F2}" type="pres">
      <dgm:prSet presAssocID="{D94627A1-CC1C-401E-BC82-860D4BF5C95A}" presName="spaceBetweenRectangles" presStyleCnt="0"/>
      <dgm:spPr/>
    </dgm:pt>
    <dgm:pt modelId="{6F50158D-5494-4C0F-BA81-58673FB587A8}" type="pres">
      <dgm:prSet presAssocID="{B921EF0E-E7A0-4466-B276-ADE6EB6F5513}" presName="parentLin" presStyleCnt="0"/>
      <dgm:spPr/>
    </dgm:pt>
    <dgm:pt modelId="{165727A6-97E7-4176-81A0-2E9625DDD28A}" type="pres">
      <dgm:prSet presAssocID="{B921EF0E-E7A0-4466-B276-ADE6EB6F5513}" presName="parentLeftMargin" presStyleLbl="node1" presStyleIdx="0" presStyleCnt="3"/>
      <dgm:spPr/>
      <dgm:t>
        <a:bodyPr/>
        <a:lstStyle/>
        <a:p>
          <a:endParaRPr lang="el-GR"/>
        </a:p>
      </dgm:t>
    </dgm:pt>
    <dgm:pt modelId="{E2D74C36-AA8E-4563-A51E-07AF4EC0E558}" type="pres">
      <dgm:prSet presAssocID="{B921EF0E-E7A0-4466-B276-ADE6EB6F5513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CA8BCAB-F22C-475A-89A2-19BBC941313A}" type="pres">
      <dgm:prSet presAssocID="{B921EF0E-E7A0-4466-B276-ADE6EB6F5513}" presName="negativeSpace" presStyleCnt="0"/>
      <dgm:spPr/>
    </dgm:pt>
    <dgm:pt modelId="{E5E4103D-0C0F-4D1E-8A61-E5618E024D14}" type="pres">
      <dgm:prSet presAssocID="{B921EF0E-E7A0-4466-B276-ADE6EB6F5513}" presName="childText" presStyleLbl="conFgAcc1" presStyleIdx="1" presStyleCnt="3">
        <dgm:presLayoutVars>
          <dgm:bulletEnabled val="1"/>
        </dgm:presLayoutVars>
      </dgm:prSet>
      <dgm:spPr/>
    </dgm:pt>
    <dgm:pt modelId="{BCF8A135-6FAE-4F58-AA64-34381A50D704}" type="pres">
      <dgm:prSet presAssocID="{4F8D9CAD-C727-44D1-A407-AC12837144AF}" presName="spaceBetweenRectangles" presStyleCnt="0"/>
      <dgm:spPr/>
    </dgm:pt>
    <dgm:pt modelId="{3E40F202-5D57-46F4-9E9A-D04BAD6B856E}" type="pres">
      <dgm:prSet presAssocID="{DE03F5C8-2159-414C-96AC-48ADA3B22803}" presName="parentLin" presStyleCnt="0"/>
      <dgm:spPr/>
    </dgm:pt>
    <dgm:pt modelId="{51B466E3-EFA7-437A-B09C-05E5B595A49B}" type="pres">
      <dgm:prSet presAssocID="{DE03F5C8-2159-414C-96AC-48ADA3B22803}" presName="parentLeftMargin" presStyleLbl="node1" presStyleIdx="1" presStyleCnt="3"/>
      <dgm:spPr/>
      <dgm:t>
        <a:bodyPr/>
        <a:lstStyle/>
        <a:p>
          <a:endParaRPr lang="el-GR"/>
        </a:p>
      </dgm:t>
    </dgm:pt>
    <dgm:pt modelId="{C266FC7C-D20E-4A9D-A01A-4D7E39BF55A5}" type="pres">
      <dgm:prSet presAssocID="{DE03F5C8-2159-414C-96AC-48ADA3B22803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5627871-7814-48A9-B789-845074BE04DA}" type="pres">
      <dgm:prSet presAssocID="{DE03F5C8-2159-414C-96AC-48ADA3B22803}" presName="negativeSpace" presStyleCnt="0"/>
      <dgm:spPr/>
    </dgm:pt>
    <dgm:pt modelId="{C98BB75B-BADC-48B1-96A7-1DC9A4F433F4}" type="pres">
      <dgm:prSet presAssocID="{DE03F5C8-2159-414C-96AC-48ADA3B22803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D4E5946C-5469-48D6-A4AE-BE181BD1AE4F}" srcId="{CC9A9AC4-C9A7-4088-8D22-A7770926E514}" destId="{B921EF0E-E7A0-4466-B276-ADE6EB6F5513}" srcOrd="1" destOrd="0" parTransId="{DF56F845-845D-451D-A6E7-D53A27EC4A56}" sibTransId="{4F8D9CAD-C727-44D1-A407-AC12837144AF}"/>
    <dgm:cxn modelId="{2D534B76-393B-4DC1-A247-02A2F894F58E}" srcId="{CC9A9AC4-C9A7-4088-8D22-A7770926E514}" destId="{DE03F5C8-2159-414C-96AC-48ADA3B22803}" srcOrd="2" destOrd="0" parTransId="{E0C3DC68-F560-483B-934A-9F717B583713}" sibTransId="{89F9428B-113F-4F0F-8904-A49479F93B41}"/>
    <dgm:cxn modelId="{48D4FDDC-7E73-47C8-9F85-4FE5A8E97A2A}" type="presOf" srcId="{B921EF0E-E7A0-4466-B276-ADE6EB6F5513}" destId="{E2D74C36-AA8E-4563-A51E-07AF4EC0E558}" srcOrd="1" destOrd="0" presId="urn:microsoft.com/office/officeart/2005/8/layout/list1"/>
    <dgm:cxn modelId="{843A22A9-F47E-4D7C-90F7-4E3A2F250882}" type="presOf" srcId="{C7077692-95CB-496A-A39D-0C8949444276}" destId="{4F946A29-5E4B-4E95-B7F0-FA53C7E6D846}" srcOrd="1" destOrd="0" presId="urn:microsoft.com/office/officeart/2005/8/layout/list1"/>
    <dgm:cxn modelId="{33C50FB5-6B25-414E-BFDF-11CBCD5B32A3}" srcId="{CC9A9AC4-C9A7-4088-8D22-A7770926E514}" destId="{C7077692-95CB-496A-A39D-0C8949444276}" srcOrd="0" destOrd="0" parTransId="{C5AF2D84-0BF5-498D-A313-7433119A292A}" sibTransId="{D94627A1-CC1C-401E-BC82-860D4BF5C95A}"/>
    <dgm:cxn modelId="{F5EA60C2-3035-44C4-91B2-EC38530A2FCA}" type="presOf" srcId="{B921EF0E-E7A0-4466-B276-ADE6EB6F5513}" destId="{165727A6-97E7-4176-81A0-2E9625DDD28A}" srcOrd="0" destOrd="0" presId="urn:microsoft.com/office/officeart/2005/8/layout/list1"/>
    <dgm:cxn modelId="{8258A979-C78C-4B99-AF2E-1097EBCCED3B}" type="presOf" srcId="{CC9A9AC4-C9A7-4088-8D22-A7770926E514}" destId="{7EC812D0-8BB1-4FCC-AF40-DCC6214E754F}" srcOrd="0" destOrd="0" presId="urn:microsoft.com/office/officeart/2005/8/layout/list1"/>
    <dgm:cxn modelId="{7F6A8DD1-54C6-4A69-96B6-717A586C1E03}" type="presOf" srcId="{C7077692-95CB-496A-A39D-0C8949444276}" destId="{35FD93E5-EAA7-465A-9D01-8ECFDAE9BD67}" srcOrd="0" destOrd="0" presId="urn:microsoft.com/office/officeart/2005/8/layout/list1"/>
    <dgm:cxn modelId="{0410E1D7-D163-48E0-B0FC-959DC07418B5}" type="presOf" srcId="{DE03F5C8-2159-414C-96AC-48ADA3B22803}" destId="{C266FC7C-D20E-4A9D-A01A-4D7E39BF55A5}" srcOrd="1" destOrd="0" presId="urn:microsoft.com/office/officeart/2005/8/layout/list1"/>
    <dgm:cxn modelId="{B8A08441-5B8D-4D89-AB23-3F2F557897D1}" type="presOf" srcId="{DE03F5C8-2159-414C-96AC-48ADA3B22803}" destId="{51B466E3-EFA7-437A-B09C-05E5B595A49B}" srcOrd="0" destOrd="0" presId="urn:microsoft.com/office/officeart/2005/8/layout/list1"/>
    <dgm:cxn modelId="{00219684-24D4-4F5F-BA37-E3B5B7F14711}" type="presParOf" srcId="{7EC812D0-8BB1-4FCC-AF40-DCC6214E754F}" destId="{041447A6-6D2A-4BC2-9A0A-DA7BB4C124EA}" srcOrd="0" destOrd="0" presId="urn:microsoft.com/office/officeart/2005/8/layout/list1"/>
    <dgm:cxn modelId="{1D751445-60BD-49E0-A79F-C7599D96AE6C}" type="presParOf" srcId="{041447A6-6D2A-4BC2-9A0A-DA7BB4C124EA}" destId="{35FD93E5-EAA7-465A-9D01-8ECFDAE9BD67}" srcOrd="0" destOrd="0" presId="urn:microsoft.com/office/officeart/2005/8/layout/list1"/>
    <dgm:cxn modelId="{6DCA51DA-FAD0-4A30-947E-6791550C23CD}" type="presParOf" srcId="{041447A6-6D2A-4BC2-9A0A-DA7BB4C124EA}" destId="{4F946A29-5E4B-4E95-B7F0-FA53C7E6D846}" srcOrd="1" destOrd="0" presId="urn:microsoft.com/office/officeart/2005/8/layout/list1"/>
    <dgm:cxn modelId="{25F3C8E0-4BD8-401B-8C42-8EF6DC0F52C2}" type="presParOf" srcId="{7EC812D0-8BB1-4FCC-AF40-DCC6214E754F}" destId="{45F8B3E7-1414-4F0E-BD2F-882AA344C983}" srcOrd="1" destOrd="0" presId="urn:microsoft.com/office/officeart/2005/8/layout/list1"/>
    <dgm:cxn modelId="{060AF5AA-B71D-4469-8FEF-FD62E9392598}" type="presParOf" srcId="{7EC812D0-8BB1-4FCC-AF40-DCC6214E754F}" destId="{1A6A4BA5-91FF-4F26-ACF4-2B5187E57DF8}" srcOrd="2" destOrd="0" presId="urn:microsoft.com/office/officeart/2005/8/layout/list1"/>
    <dgm:cxn modelId="{9F61FC0D-374D-4DCB-BA46-1255AE507FFB}" type="presParOf" srcId="{7EC812D0-8BB1-4FCC-AF40-DCC6214E754F}" destId="{232F4EBB-2C50-4437-BD7A-559CBF2927F2}" srcOrd="3" destOrd="0" presId="urn:microsoft.com/office/officeart/2005/8/layout/list1"/>
    <dgm:cxn modelId="{7A9AF8A2-1231-4F82-BCBD-2FC86231E92B}" type="presParOf" srcId="{7EC812D0-8BB1-4FCC-AF40-DCC6214E754F}" destId="{6F50158D-5494-4C0F-BA81-58673FB587A8}" srcOrd="4" destOrd="0" presId="urn:microsoft.com/office/officeart/2005/8/layout/list1"/>
    <dgm:cxn modelId="{CE66C1A5-2771-455B-8AC5-7187337A8091}" type="presParOf" srcId="{6F50158D-5494-4C0F-BA81-58673FB587A8}" destId="{165727A6-97E7-4176-81A0-2E9625DDD28A}" srcOrd="0" destOrd="0" presId="urn:microsoft.com/office/officeart/2005/8/layout/list1"/>
    <dgm:cxn modelId="{9A7B695E-F6EB-426B-B5DC-B4CBBDBE1E91}" type="presParOf" srcId="{6F50158D-5494-4C0F-BA81-58673FB587A8}" destId="{E2D74C36-AA8E-4563-A51E-07AF4EC0E558}" srcOrd="1" destOrd="0" presId="urn:microsoft.com/office/officeart/2005/8/layout/list1"/>
    <dgm:cxn modelId="{4E92E323-6D3B-476F-A956-F37BD0256310}" type="presParOf" srcId="{7EC812D0-8BB1-4FCC-AF40-DCC6214E754F}" destId="{ACA8BCAB-F22C-475A-89A2-19BBC941313A}" srcOrd="5" destOrd="0" presId="urn:microsoft.com/office/officeart/2005/8/layout/list1"/>
    <dgm:cxn modelId="{A501DB8B-1363-4188-912A-A5F982F94F55}" type="presParOf" srcId="{7EC812D0-8BB1-4FCC-AF40-DCC6214E754F}" destId="{E5E4103D-0C0F-4D1E-8A61-E5618E024D14}" srcOrd="6" destOrd="0" presId="urn:microsoft.com/office/officeart/2005/8/layout/list1"/>
    <dgm:cxn modelId="{5B4CA483-DDDC-4FB2-AA1D-89AF0B4818F5}" type="presParOf" srcId="{7EC812D0-8BB1-4FCC-AF40-DCC6214E754F}" destId="{BCF8A135-6FAE-4F58-AA64-34381A50D704}" srcOrd="7" destOrd="0" presId="urn:microsoft.com/office/officeart/2005/8/layout/list1"/>
    <dgm:cxn modelId="{6A9FFF7C-4C6F-4291-BA88-1AB16C1C22AE}" type="presParOf" srcId="{7EC812D0-8BB1-4FCC-AF40-DCC6214E754F}" destId="{3E40F202-5D57-46F4-9E9A-D04BAD6B856E}" srcOrd="8" destOrd="0" presId="urn:microsoft.com/office/officeart/2005/8/layout/list1"/>
    <dgm:cxn modelId="{287CD931-C1FF-47D4-A5FA-FDA990353D8B}" type="presParOf" srcId="{3E40F202-5D57-46F4-9E9A-D04BAD6B856E}" destId="{51B466E3-EFA7-437A-B09C-05E5B595A49B}" srcOrd="0" destOrd="0" presId="urn:microsoft.com/office/officeart/2005/8/layout/list1"/>
    <dgm:cxn modelId="{69B1E6EA-AD20-4174-BA6F-E0A9F75BE20E}" type="presParOf" srcId="{3E40F202-5D57-46F4-9E9A-D04BAD6B856E}" destId="{C266FC7C-D20E-4A9D-A01A-4D7E39BF55A5}" srcOrd="1" destOrd="0" presId="urn:microsoft.com/office/officeart/2005/8/layout/list1"/>
    <dgm:cxn modelId="{67BD5CFB-4BB4-4C41-969E-D1CCA75D82C1}" type="presParOf" srcId="{7EC812D0-8BB1-4FCC-AF40-DCC6214E754F}" destId="{85627871-7814-48A9-B789-845074BE04DA}" srcOrd="9" destOrd="0" presId="urn:microsoft.com/office/officeart/2005/8/layout/list1"/>
    <dgm:cxn modelId="{5704005F-A018-4B6D-AB2B-3289857594F3}" type="presParOf" srcId="{7EC812D0-8BB1-4FCC-AF40-DCC6214E754F}" destId="{C98BB75B-BADC-48B1-96A7-1DC9A4F433F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5D0EA67-30C6-40EC-96F5-0A84FBEA8AEB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E8EED94C-589A-4F8B-82BD-CCD284753F9D}">
      <dgm:prSet phldrT="[Κείμενο]" custT="1"/>
      <dgm:spPr/>
      <dgm:t>
        <a:bodyPr/>
        <a:lstStyle/>
        <a:p>
          <a:r>
            <a:rPr lang="el-GR" sz="1600" dirty="0" smtClean="0"/>
            <a:t>Ποσοτική μέθοδος</a:t>
          </a:r>
          <a:endParaRPr lang="el-GR" sz="1600" dirty="0"/>
        </a:p>
      </dgm:t>
    </dgm:pt>
    <dgm:pt modelId="{CB93FD96-4FD0-420A-BD93-53B49EA80E4D}" type="parTrans" cxnId="{90B6E5A6-8AF3-4744-8303-65E6FB758C7D}">
      <dgm:prSet/>
      <dgm:spPr/>
      <dgm:t>
        <a:bodyPr/>
        <a:lstStyle/>
        <a:p>
          <a:endParaRPr lang="el-GR"/>
        </a:p>
      </dgm:t>
    </dgm:pt>
    <dgm:pt modelId="{C37DF523-7244-46D7-977C-0BCA16D74358}" type="sibTrans" cxnId="{90B6E5A6-8AF3-4744-8303-65E6FB758C7D}">
      <dgm:prSet/>
      <dgm:spPr/>
      <dgm:t>
        <a:bodyPr/>
        <a:lstStyle/>
        <a:p>
          <a:endParaRPr lang="el-GR"/>
        </a:p>
      </dgm:t>
    </dgm:pt>
    <dgm:pt modelId="{F051A41C-8732-4446-A7B4-50D2BA9157D5}">
      <dgm:prSet phldrT="[Κείμενο]" custT="1"/>
      <dgm:spPr/>
      <dgm:t>
        <a:bodyPr/>
        <a:lstStyle/>
        <a:p>
          <a:r>
            <a:rPr lang="el-GR" sz="1600" dirty="0" smtClean="0"/>
            <a:t>Αραιώσεων των αντιβιοτικών</a:t>
          </a:r>
          <a:endParaRPr lang="el-GR" sz="1600" dirty="0"/>
        </a:p>
      </dgm:t>
    </dgm:pt>
    <dgm:pt modelId="{BD96F297-ABEA-4DCB-8877-1EE731973EED}" type="parTrans" cxnId="{10EE2EA2-619A-4A8A-B75D-4C0B03489FF7}">
      <dgm:prSet/>
      <dgm:spPr/>
      <dgm:t>
        <a:bodyPr/>
        <a:lstStyle/>
        <a:p>
          <a:endParaRPr lang="el-GR"/>
        </a:p>
      </dgm:t>
    </dgm:pt>
    <dgm:pt modelId="{D60CE763-FDD8-49C3-8865-812E74BF1C45}" type="sibTrans" cxnId="{10EE2EA2-619A-4A8A-B75D-4C0B03489FF7}">
      <dgm:prSet/>
      <dgm:spPr/>
      <dgm:t>
        <a:bodyPr/>
        <a:lstStyle/>
        <a:p>
          <a:endParaRPr lang="el-GR"/>
        </a:p>
      </dgm:t>
    </dgm:pt>
    <dgm:pt modelId="{39692D8C-508C-418F-B74C-9BB1654BC554}">
      <dgm:prSet phldrT="[Κείμενο]" custT="1"/>
      <dgm:spPr/>
      <dgm:t>
        <a:bodyPr/>
        <a:lstStyle/>
        <a:p>
          <a:r>
            <a:rPr lang="el-GR" sz="1600" dirty="0" smtClean="0"/>
            <a:t>Σε άγαρ</a:t>
          </a:r>
          <a:endParaRPr lang="el-GR" sz="1600" dirty="0"/>
        </a:p>
      </dgm:t>
    </dgm:pt>
    <dgm:pt modelId="{67CB2895-C97F-4E80-9662-66C9BBEB5511}" type="parTrans" cxnId="{43A02563-8A3B-4E6E-AAA6-1CFEE9D9BC51}">
      <dgm:prSet/>
      <dgm:spPr/>
      <dgm:t>
        <a:bodyPr/>
        <a:lstStyle/>
        <a:p>
          <a:endParaRPr lang="el-GR"/>
        </a:p>
      </dgm:t>
    </dgm:pt>
    <dgm:pt modelId="{12EA6746-6D22-411A-AF9E-550FC01604CC}" type="sibTrans" cxnId="{43A02563-8A3B-4E6E-AAA6-1CFEE9D9BC51}">
      <dgm:prSet/>
      <dgm:spPr/>
      <dgm:t>
        <a:bodyPr/>
        <a:lstStyle/>
        <a:p>
          <a:endParaRPr lang="el-GR"/>
        </a:p>
      </dgm:t>
    </dgm:pt>
    <dgm:pt modelId="{08CB5D13-880B-4286-AF9A-3186B6AA5B5E}">
      <dgm:prSet phldrT="[Κείμενο]" custT="1"/>
      <dgm:spPr/>
      <dgm:t>
        <a:bodyPr/>
        <a:lstStyle/>
        <a:p>
          <a:r>
            <a:rPr lang="el-GR" sz="1600" dirty="0" smtClean="0"/>
            <a:t>Σε ζωμό</a:t>
          </a:r>
          <a:endParaRPr lang="el-GR" sz="1600" dirty="0"/>
        </a:p>
      </dgm:t>
    </dgm:pt>
    <dgm:pt modelId="{D8E5041C-775D-46CF-B604-0E4A5EE5FFDF}" type="parTrans" cxnId="{DF4CA039-FDB8-4A1E-A76B-A6D70C08613E}">
      <dgm:prSet/>
      <dgm:spPr/>
      <dgm:t>
        <a:bodyPr/>
        <a:lstStyle/>
        <a:p>
          <a:endParaRPr lang="el-GR"/>
        </a:p>
      </dgm:t>
    </dgm:pt>
    <dgm:pt modelId="{A9B0C3A5-D745-43EE-A1E9-BB29A31B1D91}" type="sibTrans" cxnId="{DF4CA039-FDB8-4A1E-A76B-A6D70C08613E}">
      <dgm:prSet/>
      <dgm:spPr/>
      <dgm:t>
        <a:bodyPr/>
        <a:lstStyle/>
        <a:p>
          <a:endParaRPr lang="el-GR"/>
        </a:p>
      </dgm:t>
    </dgm:pt>
    <dgm:pt modelId="{BEB4DD0E-AB6B-44ED-81AB-29BFE750B343}">
      <dgm:prSet phldrT="[Κείμενο]" custT="1"/>
      <dgm:spPr/>
      <dgm:t>
        <a:bodyPr/>
        <a:lstStyle/>
        <a:p>
          <a:r>
            <a:rPr lang="el-GR" sz="1600" dirty="0" smtClean="0"/>
            <a:t>Κλιμακωτής διάχυσης των αντιβιοτικών σε άγαρ </a:t>
          </a:r>
          <a:endParaRPr lang="el-GR" sz="1600" dirty="0"/>
        </a:p>
      </dgm:t>
    </dgm:pt>
    <dgm:pt modelId="{44FA7FAA-63B3-492D-8CBB-0E810B82508C}" type="parTrans" cxnId="{6D2E9F17-CAC2-4B2E-A849-2BF603EA3567}">
      <dgm:prSet/>
      <dgm:spPr/>
      <dgm:t>
        <a:bodyPr/>
        <a:lstStyle/>
        <a:p>
          <a:endParaRPr lang="el-GR"/>
        </a:p>
      </dgm:t>
    </dgm:pt>
    <dgm:pt modelId="{307D2912-38BC-4013-8282-ADCD9922D483}" type="sibTrans" cxnId="{6D2E9F17-CAC2-4B2E-A849-2BF603EA3567}">
      <dgm:prSet/>
      <dgm:spPr/>
      <dgm:t>
        <a:bodyPr/>
        <a:lstStyle/>
        <a:p>
          <a:endParaRPr lang="el-GR"/>
        </a:p>
      </dgm:t>
    </dgm:pt>
    <dgm:pt modelId="{A764F5F9-C776-4D02-A79A-C8DC77CCBC49}">
      <dgm:prSet phldrT="[Κείμενο]" custT="1"/>
      <dgm:spPr/>
      <dgm:t>
        <a:bodyPr/>
        <a:lstStyle/>
        <a:p>
          <a:r>
            <a:rPr lang="el-GR" sz="1600" dirty="0" smtClean="0"/>
            <a:t>Ε-</a:t>
          </a:r>
          <a:r>
            <a:rPr lang="en-US" sz="1600" dirty="0" smtClean="0"/>
            <a:t>test</a:t>
          </a:r>
          <a:endParaRPr lang="el-GR" sz="1600" dirty="0"/>
        </a:p>
      </dgm:t>
    </dgm:pt>
    <dgm:pt modelId="{2B8F21DF-8695-4ED7-9B57-22D9A54AF085}" type="parTrans" cxnId="{0EB07BC0-CE64-4455-AC14-B691D74045D0}">
      <dgm:prSet/>
      <dgm:spPr/>
      <dgm:t>
        <a:bodyPr/>
        <a:lstStyle/>
        <a:p>
          <a:endParaRPr lang="el-GR"/>
        </a:p>
      </dgm:t>
    </dgm:pt>
    <dgm:pt modelId="{A9D26169-282D-4542-BD44-9CE0B3E1E201}" type="sibTrans" cxnId="{0EB07BC0-CE64-4455-AC14-B691D74045D0}">
      <dgm:prSet/>
      <dgm:spPr/>
      <dgm:t>
        <a:bodyPr/>
        <a:lstStyle/>
        <a:p>
          <a:endParaRPr lang="el-GR"/>
        </a:p>
      </dgm:t>
    </dgm:pt>
    <dgm:pt modelId="{F7D3179E-E12C-48CC-904F-A8A7C04BD4F5}">
      <dgm:prSet custT="1"/>
      <dgm:spPr/>
      <dgm:t>
        <a:bodyPr/>
        <a:lstStyle/>
        <a:p>
          <a:r>
            <a:rPr lang="el-GR" sz="1600" dirty="0" smtClean="0"/>
            <a:t>Μακρομέθοδος </a:t>
          </a:r>
          <a:endParaRPr lang="el-GR" sz="1600" dirty="0"/>
        </a:p>
      </dgm:t>
    </dgm:pt>
    <dgm:pt modelId="{76134B39-6317-4CF4-A7A5-53E47C16AA0E}" type="parTrans" cxnId="{2059AD80-35D7-484D-BF39-510E8101EE24}">
      <dgm:prSet/>
      <dgm:spPr/>
      <dgm:t>
        <a:bodyPr/>
        <a:lstStyle/>
        <a:p>
          <a:endParaRPr lang="el-GR"/>
        </a:p>
      </dgm:t>
    </dgm:pt>
    <dgm:pt modelId="{9545AC2E-4F55-4BDF-9CF8-6FE76A7747AD}" type="sibTrans" cxnId="{2059AD80-35D7-484D-BF39-510E8101EE24}">
      <dgm:prSet/>
      <dgm:spPr/>
      <dgm:t>
        <a:bodyPr/>
        <a:lstStyle/>
        <a:p>
          <a:endParaRPr lang="el-GR"/>
        </a:p>
      </dgm:t>
    </dgm:pt>
    <dgm:pt modelId="{A9DFAE78-723D-42DF-9F38-F5E233702461}">
      <dgm:prSet custT="1"/>
      <dgm:spPr/>
      <dgm:t>
        <a:bodyPr/>
        <a:lstStyle/>
        <a:p>
          <a:r>
            <a:rPr lang="el-GR" sz="1600" dirty="0" smtClean="0"/>
            <a:t>Μικρομέθοδος </a:t>
          </a:r>
          <a:endParaRPr lang="el-GR" sz="1600" dirty="0"/>
        </a:p>
      </dgm:t>
    </dgm:pt>
    <dgm:pt modelId="{76C996D6-BFC7-4073-9221-13B58B7ABC2E}" type="parTrans" cxnId="{ABBB1594-8976-4E10-B91E-1F0BD7F74CE5}">
      <dgm:prSet/>
      <dgm:spPr/>
      <dgm:t>
        <a:bodyPr/>
        <a:lstStyle/>
        <a:p>
          <a:endParaRPr lang="el-GR"/>
        </a:p>
      </dgm:t>
    </dgm:pt>
    <dgm:pt modelId="{552A17E8-F509-4B51-AF74-2B96A47ED076}" type="sibTrans" cxnId="{ABBB1594-8976-4E10-B91E-1F0BD7F74CE5}">
      <dgm:prSet/>
      <dgm:spPr/>
      <dgm:t>
        <a:bodyPr/>
        <a:lstStyle/>
        <a:p>
          <a:endParaRPr lang="el-GR"/>
        </a:p>
      </dgm:t>
    </dgm:pt>
    <dgm:pt modelId="{2E8CC37A-A747-4E38-8090-657F7959FCBB}" type="pres">
      <dgm:prSet presAssocID="{15D0EA67-30C6-40EC-96F5-0A84FBEA8AE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l-GR"/>
        </a:p>
      </dgm:t>
    </dgm:pt>
    <dgm:pt modelId="{16E6A1AE-C945-4D8F-B4DC-9A14D9DA3B67}" type="pres">
      <dgm:prSet presAssocID="{E8EED94C-589A-4F8B-82BD-CCD284753F9D}" presName="hierRoot1" presStyleCnt="0"/>
      <dgm:spPr/>
    </dgm:pt>
    <dgm:pt modelId="{188ED24A-8A9B-45C2-87C0-0A1246FE471D}" type="pres">
      <dgm:prSet presAssocID="{E8EED94C-589A-4F8B-82BD-CCD284753F9D}" presName="composite" presStyleCnt="0"/>
      <dgm:spPr/>
    </dgm:pt>
    <dgm:pt modelId="{5856F55A-0E43-47AE-A268-D7FD532FE341}" type="pres">
      <dgm:prSet presAssocID="{E8EED94C-589A-4F8B-82BD-CCD284753F9D}" presName="background" presStyleLbl="node0" presStyleIdx="0" presStyleCnt="1"/>
      <dgm:spPr/>
    </dgm:pt>
    <dgm:pt modelId="{305546D3-EA5D-4538-9C1E-776B8E6B2F84}" type="pres">
      <dgm:prSet presAssocID="{E8EED94C-589A-4F8B-82BD-CCD284753F9D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200D5A21-8C24-483C-A213-84DC723DB6FE}" type="pres">
      <dgm:prSet presAssocID="{E8EED94C-589A-4F8B-82BD-CCD284753F9D}" presName="hierChild2" presStyleCnt="0"/>
      <dgm:spPr/>
    </dgm:pt>
    <dgm:pt modelId="{0E58E599-16EF-4774-B96A-DFCF623939A9}" type="pres">
      <dgm:prSet presAssocID="{BD96F297-ABEA-4DCB-8877-1EE731973EED}" presName="Name10" presStyleLbl="parChTrans1D2" presStyleIdx="0" presStyleCnt="2"/>
      <dgm:spPr/>
      <dgm:t>
        <a:bodyPr/>
        <a:lstStyle/>
        <a:p>
          <a:endParaRPr lang="el-GR"/>
        </a:p>
      </dgm:t>
    </dgm:pt>
    <dgm:pt modelId="{1227909B-143B-4FEC-9F64-165C02A5E37D}" type="pres">
      <dgm:prSet presAssocID="{F051A41C-8732-4446-A7B4-50D2BA9157D5}" presName="hierRoot2" presStyleCnt="0"/>
      <dgm:spPr/>
    </dgm:pt>
    <dgm:pt modelId="{A3DD47E9-9575-44AC-8754-6A0B3A39991D}" type="pres">
      <dgm:prSet presAssocID="{F051A41C-8732-4446-A7B4-50D2BA9157D5}" presName="composite2" presStyleCnt="0"/>
      <dgm:spPr/>
    </dgm:pt>
    <dgm:pt modelId="{73D0F526-8587-4CEC-A7C0-8BB29821FBA0}" type="pres">
      <dgm:prSet presAssocID="{F051A41C-8732-4446-A7B4-50D2BA9157D5}" presName="background2" presStyleLbl="node2" presStyleIdx="0" presStyleCnt="2"/>
      <dgm:spPr/>
    </dgm:pt>
    <dgm:pt modelId="{45A626C7-24B1-42C9-952C-50F2F794E00F}" type="pres">
      <dgm:prSet presAssocID="{F051A41C-8732-4446-A7B4-50D2BA9157D5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B19EFDB6-717F-4595-AC55-55ACB251BC8F}" type="pres">
      <dgm:prSet presAssocID="{F051A41C-8732-4446-A7B4-50D2BA9157D5}" presName="hierChild3" presStyleCnt="0"/>
      <dgm:spPr/>
    </dgm:pt>
    <dgm:pt modelId="{5BF3D892-A229-4963-AFFC-D571E908BA39}" type="pres">
      <dgm:prSet presAssocID="{67CB2895-C97F-4E80-9662-66C9BBEB5511}" presName="Name17" presStyleLbl="parChTrans1D3" presStyleIdx="0" presStyleCnt="3"/>
      <dgm:spPr/>
      <dgm:t>
        <a:bodyPr/>
        <a:lstStyle/>
        <a:p>
          <a:endParaRPr lang="el-GR"/>
        </a:p>
      </dgm:t>
    </dgm:pt>
    <dgm:pt modelId="{60809360-E008-4664-88B0-3120DFED120C}" type="pres">
      <dgm:prSet presAssocID="{39692D8C-508C-418F-B74C-9BB1654BC554}" presName="hierRoot3" presStyleCnt="0"/>
      <dgm:spPr/>
    </dgm:pt>
    <dgm:pt modelId="{369A0097-C9D6-433F-9B3C-EF63C7347286}" type="pres">
      <dgm:prSet presAssocID="{39692D8C-508C-418F-B74C-9BB1654BC554}" presName="composite3" presStyleCnt="0"/>
      <dgm:spPr/>
    </dgm:pt>
    <dgm:pt modelId="{38E7022B-666B-47FE-B3B5-56513544E8AD}" type="pres">
      <dgm:prSet presAssocID="{39692D8C-508C-418F-B74C-9BB1654BC554}" presName="background3" presStyleLbl="node3" presStyleIdx="0" presStyleCnt="3"/>
      <dgm:spPr/>
    </dgm:pt>
    <dgm:pt modelId="{2E61BCFB-BE87-4560-AEC2-356E0C21702C}" type="pres">
      <dgm:prSet presAssocID="{39692D8C-508C-418F-B74C-9BB1654BC554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66ADD0E8-2D2B-4AA7-A67D-AE488C9CEEEE}" type="pres">
      <dgm:prSet presAssocID="{39692D8C-508C-418F-B74C-9BB1654BC554}" presName="hierChild4" presStyleCnt="0"/>
      <dgm:spPr/>
    </dgm:pt>
    <dgm:pt modelId="{FB38B611-DB36-40CA-AF79-2EC40637D977}" type="pres">
      <dgm:prSet presAssocID="{D8E5041C-775D-46CF-B604-0E4A5EE5FFDF}" presName="Name17" presStyleLbl="parChTrans1D3" presStyleIdx="1" presStyleCnt="3"/>
      <dgm:spPr/>
      <dgm:t>
        <a:bodyPr/>
        <a:lstStyle/>
        <a:p>
          <a:endParaRPr lang="el-GR"/>
        </a:p>
      </dgm:t>
    </dgm:pt>
    <dgm:pt modelId="{79C8C793-1549-4344-8C07-CE1652DBFE1D}" type="pres">
      <dgm:prSet presAssocID="{08CB5D13-880B-4286-AF9A-3186B6AA5B5E}" presName="hierRoot3" presStyleCnt="0"/>
      <dgm:spPr/>
    </dgm:pt>
    <dgm:pt modelId="{4565358E-BE2A-4239-BC3D-0A0745E1D2D0}" type="pres">
      <dgm:prSet presAssocID="{08CB5D13-880B-4286-AF9A-3186B6AA5B5E}" presName="composite3" presStyleCnt="0"/>
      <dgm:spPr/>
    </dgm:pt>
    <dgm:pt modelId="{24A6630A-1265-488B-BF58-15DB1F9EDADA}" type="pres">
      <dgm:prSet presAssocID="{08CB5D13-880B-4286-AF9A-3186B6AA5B5E}" presName="background3" presStyleLbl="node3" presStyleIdx="1" presStyleCnt="3"/>
      <dgm:spPr/>
    </dgm:pt>
    <dgm:pt modelId="{9F4AF1C5-EF55-4A99-AC4F-F903D4AF3F83}" type="pres">
      <dgm:prSet presAssocID="{08CB5D13-880B-4286-AF9A-3186B6AA5B5E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53A4E0E8-BC19-4F9E-AA55-7CA869038128}" type="pres">
      <dgm:prSet presAssocID="{08CB5D13-880B-4286-AF9A-3186B6AA5B5E}" presName="hierChild4" presStyleCnt="0"/>
      <dgm:spPr/>
    </dgm:pt>
    <dgm:pt modelId="{006C0BFE-2BC0-49C3-ACDC-D8A50D6FBFCC}" type="pres">
      <dgm:prSet presAssocID="{76134B39-6317-4CF4-A7A5-53E47C16AA0E}" presName="Name23" presStyleLbl="parChTrans1D4" presStyleIdx="0" presStyleCnt="2"/>
      <dgm:spPr/>
      <dgm:t>
        <a:bodyPr/>
        <a:lstStyle/>
        <a:p>
          <a:endParaRPr lang="el-GR"/>
        </a:p>
      </dgm:t>
    </dgm:pt>
    <dgm:pt modelId="{7239EB0C-1C28-4FCA-9D47-B5358E565804}" type="pres">
      <dgm:prSet presAssocID="{F7D3179E-E12C-48CC-904F-A8A7C04BD4F5}" presName="hierRoot4" presStyleCnt="0"/>
      <dgm:spPr/>
    </dgm:pt>
    <dgm:pt modelId="{94567588-5903-4AC6-B229-82E443CBDEB5}" type="pres">
      <dgm:prSet presAssocID="{F7D3179E-E12C-48CC-904F-A8A7C04BD4F5}" presName="composite4" presStyleCnt="0"/>
      <dgm:spPr/>
    </dgm:pt>
    <dgm:pt modelId="{04D4DFD8-31A3-42FA-88BC-B9C773482696}" type="pres">
      <dgm:prSet presAssocID="{F7D3179E-E12C-48CC-904F-A8A7C04BD4F5}" presName="background4" presStyleLbl="node4" presStyleIdx="0" presStyleCnt="2"/>
      <dgm:spPr/>
    </dgm:pt>
    <dgm:pt modelId="{8434FFB8-C984-4C14-B4E9-5F20D407529E}" type="pres">
      <dgm:prSet presAssocID="{F7D3179E-E12C-48CC-904F-A8A7C04BD4F5}" presName="text4" presStyleLbl="fgAcc4" presStyleIdx="0" presStyleCnt="2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29895B5D-7FC5-4004-A22E-8E63DD2B9005}" type="pres">
      <dgm:prSet presAssocID="{F7D3179E-E12C-48CC-904F-A8A7C04BD4F5}" presName="hierChild5" presStyleCnt="0"/>
      <dgm:spPr/>
    </dgm:pt>
    <dgm:pt modelId="{F3264D58-7EB6-4C23-9FFE-59BA236D8C05}" type="pres">
      <dgm:prSet presAssocID="{76C996D6-BFC7-4073-9221-13B58B7ABC2E}" presName="Name23" presStyleLbl="parChTrans1D4" presStyleIdx="1" presStyleCnt="2"/>
      <dgm:spPr/>
      <dgm:t>
        <a:bodyPr/>
        <a:lstStyle/>
        <a:p>
          <a:endParaRPr lang="el-GR"/>
        </a:p>
      </dgm:t>
    </dgm:pt>
    <dgm:pt modelId="{81640593-7792-4607-9A44-C5FD35280D7C}" type="pres">
      <dgm:prSet presAssocID="{A9DFAE78-723D-42DF-9F38-F5E233702461}" presName="hierRoot4" presStyleCnt="0"/>
      <dgm:spPr/>
    </dgm:pt>
    <dgm:pt modelId="{0FCEB6B7-46AD-4513-992E-B16DC8CF3DC1}" type="pres">
      <dgm:prSet presAssocID="{A9DFAE78-723D-42DF-9F38-F5E233702461}" presName="composite4" presStyleCnt="0"/>
      <dgm:spPr/>
    </dgm:pt>
    <dgm:pt modelId="{D1D47752-C8E6-41D3-8BA4-4EB3C29D602B}" type="pres">
      <dgm:prSet presAssocID="{A9DFAE78-723D-42DF-9F38-F5E233702461}" presName="background4" presStyleLbl="node4" presStyleIdx="1" presStyleCnt="2"/>
      <dgm:spPr/>
    </dgm:pt>
    <dgm:pt modelId="{4BE10BFB-61E4-4A55-B180-F506FBEE572F}" type="pres">
      <dgm:prSet presAssocID="{A9DFAE78-723D-42DF-9F38-F5E233702461}" presName="text4" presStyleLbl="fgAcc4" presStyleIdx="1" presStyleCnt="2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74D2164D-DAFC-4FA8-920A-AE014FE080FE}" type="pres">
      <dgm:prSet presAssocID="{A9DFAE78-723D-42DF-9F38-F5E233702461}" presName="hierChild5" presStyleCnt="0"/>
      <dgm:spPr/>
    </dgm:pt>
    <dgm:pt modelId="{146720EB-FBA8-4A36-8700-7B1343E83551}" type="pres">
      <dgm:prSet presAssocID="{44FA7FAA-63B3-492D-8CBB-0E810B82508C}" presName="Name10" presStyleLbl="parChTrans1D2" presStyleIdx="1" presStyleCnt="2"/>
      <dgm:spPr/>
      <dgm:t>
        <a:bodyPr/>
        <a:lstStyle/>
        <a:p>
          <a:endParaRPr lang="el-GR"/>
        </a:p>
      </dgm:t>
    </dgm:pt>
    <dgm:pt modelId="{81C20FF3-E5C5-4715-9D50-58F815D17F65}" type="pres">
      <dgm:prSet presAssocID="{BEB4DD0E-AB6B-44ED-81AB-29BFE750B343}" presName="hierRoot2" presStyleCnt="0"/>
      <dgm:spPr/>
    </dgm:pt>
    <dgm:pt modelId="{5C0D076C-05CF-40B8-A9E8-423BDB89A139}" type="pres">
      <dgm:prSet presAssocID="{BEB4DD0E-AB6B-44ED-81AB-29BFE750B343}" presName="composite2" presStyleCnt="0"/>
      <dgm:spPr/>
    </dgm:pt>
    <dgm:pt modelId="{C3E4F39F-3241-4A3E-B580-2B197BC44732}" type="pres">
      <dgm:prSet presAssocID="{BEB4DD0E-AB6B-44ED-81AB-29BFE750B343}" presName="background2" presStyleLbl="node2" presStyleIdx="1" presStyleCnt="2"/>
      <dgm:spPr/>
    </dgm:pt>
    <dgm:pt modelId="{E37E40C9-94C5-44CA-A8A0-D48C1662E872}" type="pres">
      <dgm:prSet presAssocID="{BEB4DD0E-AB6B-44ED-81AB-29BFE750B343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C3EEA21E-B47F-4AE3-92AB-4A8E37721B6B}" type="pres">
      <dgm:prSet presAssocID="{BEB4DD0E-AB6B-44ED-81AB-29BFE750B343}" presName="hierChild3" presStyleCnt="0"/>
      <dgm:spPr/>
    </dgm:pt>
    <dgm:pt modelId="{8026D848-8896-409E-920C-D92C5D5494FB}" type="pres">
      <dgm:prSet presAssocID="{2B8F21DF-8695-4ED7-9B57-22D9A54AF085}" presName="Name17" presStyleLbl="parChTrans1D3" presStyleIdx="2" presStyleCnt="3"/>
      <dgm:spPr/>
      <dgm:t>
        <a:bodyPr/>
        <a:lstStyle/>
        <a:p>
          <a:endParaRPr lang="el-GR"/>
        </a:p>
      </dgm:t>
    </dgm:pt>
    <dgm:pt modelId="{400B821C-7933-4110-93B0-629105105787}" type="pres">
      <dgm:prSet presAssocID="{A764F5F9-C776-4D02-A79A-C8DC77CCBC49}" presName="hierRoot3" presStyleCnt="0"/>
      <dgm:spPr/>
    </dgm:pt>
    <dgm:pt modelId="{0608DF93-1352-4E2B-9C7A-551B8D15B1EA}" type="pres">
      <dgm:prSet presAssocID="{A764F5F9-C776-4D02-A79A-C8DC77CCBC49}" presName="composite3" presStyleCnt="0"/>
      <dgm:spPr/>
    </dgm:pt>
    <dgm:pt modelId="{67F6C56E-E4F6-4CD8-8A35-A45FB6CF67CF}" type="pres">
      <dgm:prSet presAssocID="{A764F5F9-C776-4D02-A79A-C8DC77CCBC49}" presName="background3" presStyleLbl="node3" presStyleIdx="2" presStyleCnt="3"/>
      <dgm:spPr/>
    </dgm:pt>
    <dgm:pt modelId="{521EC912-573A-45FF-A865-E29329242F0E}" type="pres">
      <dgm:prSet presAssocID="{A764F5F9-C776-4D02-A79A-C8DC77CCBC49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B4F92284-5045-44B2-BE35-BE6D4CCC7224}" type="pres">
      <dgm:prSet presAssocID="{A764F5F9-C776-4D02-A79A-C8DC77CCBC49}" presName="hierChild4" presStyleCnt="0"/>
      <dgm:spPr/>
    </dgm:pt>
  </dgm:ptLst>
  <dgm:cxnLst>
    <dgm:cxn modelId="{619B3878-CEBE-41EB-B0D1-422A9BFAA8CF}" type="presOf" srcId="{F051A41C-8732-4446-A7B4-50D2BA9157D5}" destId="{45A626C7-24B1-42C9-952C-50F2F794E00F}" srcOrd="0" destOrd="0" presId="urn:microsoft.com/office/officeart/2005/8/layout/hierarchy1"/>
    <dgm:cxn modelId="{015E21DE-7938-4132-B796-E48328393567}" type="presOf" srcId="{F7D3179E-E12C-48CC-904F-A8A7C04BD4F5}" destId="{8434FFB8-C984-4C14-B4E9-5F20D407529E}" srcOrd="0" destOrd="0" presId="urn:microsoft.com/office/officeart/2005/8/layout/hierarchy1"/>
    <dgm:cxn modelId="{836C963A-6B1F-49B1-9BDF-C6DEB95A35AF}" type="presOf" srcId="{67CB2895-C97F-4E80-9662-66C9BBEB5511}" destId="{5BF3D892-A229-4963-AFFC-D571E908BA39}" srcOrd="0" destOrd="0" presId="urn:microsoft.com/office/officeart/2005/8/layout/hierarchy1"/>
    <dgm:cxn modelId="{ABBB1594-8976-4E10-B91E-1F0BD7F74CE5}" srcId="{08CB5D13-880B-4286-AF9A-3186B6AA5B5E}" destId="{A9DFAE78-723D-42DF-9F38-F5E233702461}" srcOrd="1" destOrd="0" parTransId="{76C996D6-BFC7-4073-9221-13B58B7ABC2E}" sibTransId="{552A17E8-F509-4B51-AF74-2B96A47ED076}"/>
    <dgm:cxn modelId="{22A1765C-7DD7-4552-9FED-394CAD2941F9}" type="presOf" srcId="{A764F5F9-C776-4D02-A79A-C8DC77CCBC49}" destId="{521EC912-573A-45FF-A865-E29329242F0E}" srcOrd="0" destOrd="0" presId="urn:microsoft.com/office/officeart/2005/8/layout/hierarchy1"/>
    <dgm:cxn modelId="{2059AD80-35D7-484D-BF39-510E8101EE24}" srcId="{08CB5D13-880B-4286-AF9A-3186B6AA5B5E}" destId="{F7D3179E-E12C-48CC-904F-A8A7C04BD4F5}" srcOrd="0" destOrd="0" parTransId="{76134B39-6317-4CF4-A7A5-53E47C16AA0E}" sibTransId="{9545AC2E-4F55-4BDF-9CF8-6FE76A7747AD}"/>
    <dgm:cxn modelId="{ADCBA66B-9EC5-4D44-A2D4-7FD3E3FE094B}" type="presOf" srcId="{44FA7FAA-63B3-492D-8CBB-0E810B82508C}" destId="{146720EB-FBA8-4A36-8700-7B1343E83551}" srcOrd="0" destOrd="0" presId="urn:microsoft.com/office/officeart/2005/8/layout/hierarchy1"/>
    <dgm:cxn modelId="{90B6E5A6-8AF3-4744-8303-65E6FB758C7D}" srcId="{15D0EA67-30C6-40EC-96F5-0A84FBEA8AEB}" destId="{E8EED94C-589A-4F8B-82BD-CCD284753F9D}" srcOrd="0" destOrd="0" parTransId="{CB93FD96-4FD0-420A-BD93-53B49EA80E4D}" sibTransId="{C37DF523-7244-46D7-977C-0BCA16D74358}"/>
    <dgm:cxn modelId="{546A75DA-2C18-4E94-8381-4E7BB65C07F5}" type="presOf" srcId="{BD96F297-ABEA-4DCB-8877-1EE731973EED}" destId="{0E58E599-16EF-4774-B96A-DFCF623939A9}" srcOrd="0" destOrd="0" presId="urn:microsoft.com/office/officeart/2005/8/layout/hierarchy1"/>
    <dgm:cxn modelId="{CC10B233-95DE-4070-A953-133FE1BEF33C}" type="presOf" srcId="{D8E5041C-775D-46CF-B604-0E4A5EE5FFDF}" destId="{FB38B611-DB36-40CA-AF79-2EC40637D977}" srcOrd="0" destOrd="0" presId="urn:microsoft.com/office/officeart/2005/8/layout/hierarchy1"/>
    <dgm:cxn modelId="{6D2E9F17-CAC2-4B2E-A849-2BF603EA3567}" srcId="{E8EED94C-589A-4F8B-82BD-CCD284753F9D}" destId="{BEB4DD0E-AB6B-44ED-81AB-29BFE750B343}" srcOrd="1" destOrd="0" parTransId="{44FA7FAA-63B3-492D-8CBB-0E810B82508C}" sibTransId="{307D2912-38BC-4013-8282-ADCD9922D483}"/>
    <dgm:cxn modelId="{43A02563-8A3B-4E6E-AAA6-1CFEE9D9BC51}" srcId="{F051A41C-8732-4446-A7B4-50D2BA9157D5}" destId="{39692D8C-508C-418F-B74C-9BB1654BC554}" srcOrd="0" destOrd="0" parTransId="{67CB2895-C97F-4E80-9662-66C9BBEB5511}" sibTransId="{12EA6746-6D22-411A-AF9E-550FC01604CC}"/>
    <dgm:cxn modelId="{6FDE8180-C280-4113-B9C4-E7458021CAB7}" type="presOf" srcId="{39692D8C-508C-418F-B74C-9BB1654BC554}" destId="{2E61BCFB-BE87-4560-AEC2-356E0C21702C}" srcOrd="0" destOrd="0" presId="urn:microsoft.com/office/officeart/2005/8/layout/hierarchy1"/>
    <dgm:cxn modelId="{AA55A351-02D5-40FA-B70F-EDF14B0B9A22}" type="presOf" srcId="{76134B39-6317-4CF4-A7A5-53E47C16AA0E}" destId="{006C0BFE-2BC0-49C3-ACDC-D8A50D6FBFCC}" srcOrd="0" destOrd="0" presId="urn:microsoft.com/office/officeart/2005/8/layout/hierarchy1"/>
    <dgm:cxn modelId="{1CBC1344-6DFC-4F39-8536-D15FB3F6A52B}" type="presOf" srcId="{76C996D6-BFC7-4073-9221-13B58B7ABC2E}" destId="{F3264D58-7EB6-4C23-9FFE-59BA236D8C05}" srcOrd="0" destOrd="0" presId="urn:microsoft.com/office/officeart/2005/8/layout/hierarchy1"/>
    <dgm:cxn modelId="{D297A387-178D-47A8-9E1A-0E124A5765A8}" type="presOf" srcId="{E8EED94C-589A-4F8B-82BD-CCD284753F9D}" destId="{305546D3-EA5D-4538-9C1E-776B8E6B2F84}" srcOrd="0" destOrd="0" presId="urn:microsoft.com/office/officeart/2005/8/layout/hierarchy1"/>
    <dgm:cxn modelId="{420BF601-6186-4859-8B69-052BDFF20AC7}" type="presOf" srcId="{BEB4DD0E-AB6B-44ED-81AB-29BFE750B343}" destId="{E37E40C9-94C5-44CA-A8A0-D48C1662E872}" srcOrd="0" destOrd="0" presId="urn:microsoft.com/office/officeart/2005/8/layout/hierarchy1"/>
    <dgm:cxn modelId="{51C6D86C-0AA4-459C-AA1A-2986825BC3B8}" type="presOf" srcId="{A9DFAE78-723D-42DF-9F38-F5E233702461}" destId="{4BE10BFB-61E4-4A55-B180-F506FBEE572F}" srcOrd="0" destOrd="0" presId="urn:microsoft.com/office/officeart/2005/8/layout/hierarchy1"/>
    <dgm:cxn modelId="{F663D49E-6A66-4F28-9837-94EF052BB701}" type="presOf" srcId="{15D0EA67-30C6-40EC-96F5-0A84FBEA8AEB}" destId="{2E8CC37A-A747-4E38-8090-657F7959FCBB}" srcOrd="0" destOrd="0" presId="urn:microsoft.com/office/officeart/2005/8/layout/hierarchy1"/>
    <dgm:cxn modelId="{0EB07BC0-CE64-4455-AC14-B691D74045D0}" srcId="{BEB4DD0E-AB6B-44ED-81AB-29BFE750B343}" destId="{A764F5F9-C776-4D02-A79A-C8DC77CCBC49}" srcOrd="0" destOrd="0" parTransId="{2B8F21DF-8695-4ED7-9B57-22D9A54AF085}" sibTransId="{A9D26169-282D-4542-BD44-9CE0B3E1E201}"/>
    <dgm:cxn modelId="{10EE2EA2-619A-4A8A-B75D-4C0B03489FF7}" srcId="{E8EED94C-589A-4F8B-82BD-CCD284753F9D}" destId="{F051A41C-8732-4446-A7B4-50D2BA9157D5}" srcOrd="0" destOrd="0" parTransId="{BD96F297-ABEA-4DCB-8877-1EE731973EED}" sibTransId="{D60CE763-FDD8-49C3-8865-812E74BF1C45}"/>
    <dgm:cxn modelId="{C106DE69-CDB8-4611-9CFE-EE344FFB7156}" type="presOf" srcId="{2B8F21DF-8695-4ED7-9B57-22D9A54AF085}" destId="{8026D848-8896-409E-920C-D92C5D5494FB}" srcOrd="0" destOrd="0" presId="urn:microsoft.com/office/officeart/2005/8/layout/hierarchy1"/>
    <dgm:cxn modelId="{09AC7B4D-88B4-494D-AA89-4E8F7EE787CE}" type="presOf" srcId="{08CB5D13-880B-4286-AF9A-3186B6AA5B5E}" destId="{9F4AF1C5-EF55-4A99-AC4F-F903D4AF3F83}" srcOrd="0" destOrd="0" presId="urn:microsoft.com/office/officeart/2005/8/layout/hierarchy1"/>
    <dgm:cxn modelId="{DF4CA039-FDB8-4A1E-A76B-A6D70C08613E}" srcId="{F051A41C-8732-4446-A7B4-50D2BA9157D5}" destId="{08CB5D13-880B-4286-AF9A-3186B6AA5B5E}" srcOrd="1" destOrd="0" parTransId="{D8E5041C-775D-46CF-B604-0E4A5EE5FFDF}" sibTransId="{A9B0C3A5-D745-43EE-A1E9-BB29A31B1D91}"/>
    <dgm:cxn modelId="{015ED0D3-1856-4357-98EE-7B8B9F59113D}" type="presParOf" srcId="{2E8CC37A-A747-4E38-8090-657F7959FCBB}" destId="{16E6A1AE-C945-4D8F-B4DC-9A14D9DA3B67}" srcOrd="0" destOrd="0" presId="urn:microsoft.com/office/officeart/2005/8/layout/hierarchy1"/>
    <dgm:cxn modelId="{5BE764B4-C1FE-4AF5-AE2F-CCC742490684}" type="presParOf" srcId="{16E6A1AE-C945-4D8F-B4DC-9A14D9DA3B67}" destId="{188ED24A-8A9B-45C2-87C0-0A1246FE471D}" srcOrd="0" destOrd="0" presId="urn:microsoft.com/office/officeart/2005/8/layout/hierarchy1"/>
    <dgm:cxn modelId="{F7A1DCF5-392F-4E16-A58B-911E85E78AB8}" type="presParOf" srcId="{188ED24A-8A9B-45C2-87C0-0A1246FE471D}" destId="{5856F55A-0E43-47AE-A268-D7FD532FE341}" srcOrd="0" destOrd="0" presId="urn:microsoft.com/office/officeart/2005/8/layout/hierarchy1"/>
    <dgm:cxn modelId="{3770919A-F943-4A34-823B-757538E1DA35}" type="presParOf" srcId="{188ED24A-8A9B-45C2-87C0-0A1246FE471D}" destId="{305546D3-EA5D-4538-9C1E-776B8E6B2F84}" srcOrd="1" destOrd="0" presId="urn:microsoft.com/office/officeart/2005/8/layout/hierarchy1"/>
    <dgm:cxn modelId="{54DE1BFF-1E8F-40C3-A25C-617B9120E86D}" type="presParOf" srcId="{16E6A1AE-C945-4D8F-B4DC-9A14D9DA3B67}" destId="{200D5A21-8C24-483C-A213-84DC723DB6FE}" srcOrd="1" destOrd="0" presId="urn:microsoft.com/office/officeart/2005/8/layout/hierarchy1"/>
    <dgm:cxn modelId="{72FD8CC8-1ED7-48B8-838F-130B58926BD7}" type="presParOf" srcId="{200D5A21-8C24-483C-A213-84DC723DB6FE}" destId="{0E58E599-16EF-4774-B96A-DFCF623939A9}" srcOrd="0" destOrd="0" presId="urn:microsoft.com/office/officeart/2005/8/layout/hierarchy1"/>
    <dgm:cxn modelId="{D6FBD129-094F-4FE1-8B64-907B7E0A0F9D}" type="presParOf" srcId="{200D5A21-8C24-483C-A213-84DC723DB6FE}" destId="{1227909B-143B-4FEC-9F64-165C02A5E37D}" srcOrd="1" destOrd="0" presId="urn:microsoft.com/office/officeart/2005/8/layout/hierarchy1"/>
    <dgm:cxn modelId="{3D7B6AA6-910B-4720-9F93-77F0B811A5AE}" type="presParOf" srcId="{1227909B-143B-4FEC-9F64-165C02A5E37D}" destId="{A3DD47E9-9575-44AC-8754-6A0B3A39991D}" srcOrd="0" destOrd="0" presId="urn:microsoft.com/office/officeart/2005/8/layout/hierarchy1"/>
    <dgm:cxn modelId="{D7622171-2E4F-412F-8B5F-10E420399322}" type="presParOf" srcId="{A3DD47E9-9575-44AC-8754-6A0B3A39991D}" destId="{73D0F526-8587-4CEC-A7C0-8BB29821FBA0}" srcOrd="0" destOrd="0" presId="urn:microsoft.com/office/officeart/2005/8/layout/hierarchy1"/>
    <dgm:cxn modelId="{70480A51-D089-4EA6-92C8-FA8082BEBB25}" type="presParOf" srcId="{A3DD47E9-9575-44AC-8754-6A0B3A39991D}" destId="{45A626C7-24B1-42C9-952C-50F2F794E00F}" srcOrd="1" destOrd="0" presId="urn:microsoft.com/office/officeart/2005/8/layout/hierarchy1"/>
    <dgm:cxn modelId="{35ACBF34-0FEC-4B41-B3BE-6004B32FC403}" type="presParOf" srcId="{1227909B-143B-4FEC-9F64-165C02A5E37D}" destId="{B19EFDB6-717F-4595-AC55-55ACB251BC8F}" srcOrd="1" destOrd="0" presId="urn:microsoft.com/office/officeart/2005/8/layout/hierarchy1"/>
    <dgm:cxn modelId="{87A8BAD5-551D-41B4-A9BB-1C68C3CB5811}" type="presParOf" srcId="{B19EFDB6-717F-4595-AC55-55ACB251BC8F}" destId="{5BF3D892-A229-4963-AFFC-D571E908BA39}" srcOrd="0" destOrd="0" presId="urn:microsoft.com/office/officeart/2005/8/layout/hierarchy1"/>
    <dgm:cxn modelId="{18192249-DED5-48D3-B8BE-D2A1EAEC68C3}" type="presParOf" srcId="{B19EFDB6-717F-4595-AC55-55ACB251BC8F}" destId="{60809360-E008-4664-88B0-3120DFED120C}" srcOrd="1" destOrd="0" presId="urn:microsoft.com/office/officeart/2005/8/layout/hierarchy1"/>
    <dgm:cxn modelId="{CBEEA0AE-3310-4F65-A0BC-016815653596}" type="presParOf" srcId="{60809360-E008-4664-88B0-3120DFED120C}" destId="{369A0097-C9D6-433F-9B3C-EF63C7347286}" srcOrd="0" destOrd="0" presId="urn:microsoft.com/office/officeart/2005/8/layout/hierarchy1"/>
    <dgm:cxn modelId="{B3B0C677-FA2C-4273-9266-6ECA5CDEF123}" type="presParOf" srcId="{369A0097-C9D6-433F-9B3C-EF63C7347286}" destId="{38E7022B-666B-47FE-B3B5-56513544E8AD}" srcOrd="0" destOrd="0" presId="urn:microsoft.com/office/officeart/2005/8/layout/hierarchy1"/>
    <dgm:cxn modelId="{4A68AB8A-AD2B-4244-8AFA-597B8513E2E3}" type="presParOf" srcId="{369A0097-C9D6-433F-9B3C-EF63C7347286}" destId="{2E61BCFB-BE87-4560-AEC2-356E0C21702C}" srcOrd="1" destOrd="0" presId="urn:microsoft.com/office/officeart/2005/8/layout/hierarchy1"/>
    <dgm:cxn modelId="{E9C25FBB-8D4B-4553-A034-30F2C388672A}" type="presParOf" srcId="{60809360-E008-4664-88B0-3120DFED120C}" destId="{66ADD0E8-2D2B-4AA7-A67D-AE488C9CEEEE}" srcOrd="1" destOrd="0" presId="urn:microsoft.com/office/officeart/2005/8/layout/hierarchy1"/>
    <dgm:cxn modelId="{38C5D9AC-C545-46D8-86CF-DC0C7B2BB023}" type="presParOf" srcId="{B19EFDB6-717F-4595-AC55-55ACB251BC8F}" destId="{FB38B611-DB36-40CA-AF79-2EC40637D977}" srcOrd="2" destOrd="0" presId="urn:microsoft.com/office/officeart/2005/8/layout/hierarchy1"/>
    <dgm:cxn modelId="{F3766F56-E334-4A63-B5D5-B62F3F65546C}" type="presParOf" srcId="{B19EFDB6-717F-4595-AC55-55ACB251BC8F}" destId="{79C8C793-1549-4344-8C07-CE1652DBFE1D}" srcOrd="3" destOrd="0" presId="urn:microsoft.com/office/officeart/2005/8/layout/hierarchy1"/>
    <dgm:cxn modelId="{4896B224-8FA1-4910-84DE-DE23855C6C55}" type="presParOf" srcId="{79C8C793-1549-4344-8C07-CE1652DBFE1D}" destId="{4565358E-BE2A-4239-BC3D-0A0745E1D2D0}" srcOrd="0" destOrd="0" presId="urn:microsoft.com/office/officeart/2005/8/layout/hierarchy1"/>
    <dgm:cxn modelId="{96C05668-A44B-4230-9964-7240B04E38D1}" type="presParOf" srcId="{4565358E-BE2A-4239-BC3D-0A0745E1D2D0}" destId="{24A6630A-1265-488B-BF58-15DB1F9EDADA}" srcOrd="0" destOrd="0" presId="urn:microsoft.com/office/officeart/2005/8/layout/hierarchy1"/>
    <dgm:cxn modelId="{5849340C-439A-42BE-9573-713CB69CB83D}" type="presParOf" srcId="{4565358E-BE2A-4239-BC3D-0A0745E1D2D0}" destId="{9F4AF1C5-EF55-4A99-AC4F-F903D4AF3F83}" srcOrd="1" destOrd="0" presId="urn:microsoft.com/office/officeart/2005/8/layout/hierarchy1"/>
    <dgm:cxn modelId="{8B7D682B-96A9-43F8-8B5E-E0CD28A4305C}" type="presParOf" srcId="{79C8C793-1549-4344-8C07-CE1652DBFE1D}" destId="{53A4E0E8-BC19-4F9E-AA55-7CA869038128}" srcOrd="1" destOrd="0" presId="urn:microsoft.com/office/officeart/2005/8/layout/hierarchy1"/>
    <dgm:cxn modelId="{1A582548-49F0-442E-BE30-5C25557BF7B3}" type="presParOf" srcId="{53A4E0E8-BC19-4F9E-AA55-7CA869038128}" destId="{006C0BFE-2BC0-49C3-ACDC-D8A50D6FBFCC}" srcOrd="0" destOrd="0" presId="urn:microsoft.com/office/officeart/2005/8/layout/hierarchy1"/>
    <dgm:cxn modelId="{321B3F66-7DBE-4E83-94B3-916C0C6BFDEC}" type="presParOf" srcId="{53A4E0E8-BC19-4F9E-AA55-7CA869038128}" destId="{7239EB0C-1C28-4FCA-9D47-B5358E565804}" srcOrd="1" destOrd="0" presId="urn:microsoft.com/office/officeart/2005/8/layout/hierarchy1"/>
    <dgm:cxn modelId="{0A350981-E0C3-45C8-92F8-8DCF91648A70}" type="presParOf" srcId="{7239EB0C-1C28-4FCA-9D47-B5358E565804}" destId="{94567588-5903-4AC6-B229-82E443CBDEB5}" srcOrd="0" destOrd="0" presId="urn:microsoft.com/office/officeart/2005/8/layout/hierarchy1"/>
    <dgm:cxn modelId="{A4CCE30D-078B-49B0-920C-28BA15F174D5}" type="presParOf" srcId="{94567588-5903-4AC6-B229-82E443CBDEB5}" destId="{04D4DFD8-31A3-42FA-88BC-B9C773482696}" srcOrd="0" destOrd="0" presId="urn:microsoft.com/office/officeart/2005/8/layout/hierarchy1"/>
    <dgm:cxn modelId="{DE0E5E1D-13D6-4F1F-A341-471AB273AA07}" type="presParOf" srcId="{94567588-5903-4AC6-B229-82E443CBDEB5}" destId="{8434FFB8-C984-4C14-B4E9-5F20D407529E}" srcOrd="1" destOrd="0" presId="urn:microsoft.com/office/officeart/2005/8/layout/hierarchy1"/>
    <dgm:cxn modelId="{B7166D44-4CA0-423A-A53D-63DE0DD2A793}" type="presParOf" srcId="{7239EB0C-1C28-4FCA-9D47-B5358E565804}" destId="{29895B5D-7FC5-4004-A22E-8E63DD2B9005}" srcOrd="1" destOrd="0" presId="urn:microsoft.com/office/officeart/2005/8/layout/hierarchy1"/>
    <dgm:cxn modelId="{29CE3315-B11C-45D1-B7DD-1F1EE89D0943}" type="presParOf" srcId="{53A4E0E8-BC19-4F9E-AA55-7CA869038128}" destId="{F3264D58-7EB6-4C23-9FFE-59BA236D8C05}" srcOrd="2" destOrd="0" presId="urn:microsoft.com/office/officeart/2005/8/layout/hierarchy1"/>
    <dgm:cxn modelId="{78E2ECE0-7F90-4AA7-B164-74FEF32B0523}" type="presParOf" srcId="{53A4E0E8-BC19-4F9E-AA55-7CA869038128}" destId="{81640593-7792-4607-9A44-C5FD35280D7C}" srcOrd="3" destOrd="0" presId="urn:microsoft.com/office/officeart/2005/8/layout/hierarchy1"/>
    <dgm:cxn modelId="{CC9DA681-395B-432C-AA4F-1E99ECDBFD52}" type="presParOf" srcId="{81640593-7792-4607-9A44-C5FD35280D7C}" destId="{0FCEB6B7-46AD-4513-992E-B16DC8CF3DC1}" srcOrd="0" destOrd="0" presId="urn:microsoft.com/office/officeart/2005/8/layout/hierarchy1"/>
    <dgm:cxn modelId="{BE33BFCA-56B5-4D34-B178-703E698D3AEA}" type="presParOf" srcId="{0FCEB6B7-46AD-4513-992E-B16DC8CF3DC1}" destId="{D1D47752-C8E6-41D3-8BA4-4EB3C29D602B}" srcOrd="0" destOrd="0" presId="urn:microsoft.com/office/officeart/2005/8/layout/hierarchy1"/>
    <dgm:cxn modelId="{2F641D73-F618-4B2C-A72E-3095EDBBC972}" type="presParOf" srcId="{0FCEB6B7-46AD-4513-992E-B16DC8CF3DC1}" destId="{4BE10BFB-61E4-4A55-B180-F506FBEE572F}" srcOrd="1" destOrd="0" presId="urn:microsoft.com/office/officeart/2005/8/layout/hierarchy1"/>
    <dgm:cxn modelId="{0AFACC71-001B-44E5-9D90-34285067C992}" type="presParOf" srcId="{81640593-7792-4607-9A44-C5FD35280D7C}" destId="{74D2164D-DAFC-4FA8-920A-AE014FE080FE}" srcOrd="1" destOrd="0" presId="urn:microsoft.com/office/officeart/2005/8/layout/hierarchy1"/>
    <dgm:cxn modelId="{82AE1D3B-00AF-4C80-A0D4-7246F0850363}" type="presParOf" srcId="{200D5A21-8C24-483C-A213-84DC723DB6FE}" destId="{146720EB-FBA8-4A36-8700-7B1343E83551}" srcOrd="2" destOrd="0" presId="urn:microsoft.com/office/officeart/2005/8/layout/hierarchy1"/>
    <dgm:cxn modelId="{1E0D43AC-8367-40EB-8C9C-B40E0C6F6913}" type="presParOf" srcId="{200D5A21-8C24-483C-A213-84DC723DB6FE}" destId="{81C20FF3-E5C5-4715-9D50-58F815D17F65}" srcOrd="3" destOrd="0" presId="urn:microsoft.com/office/officeart/2005/8/layout/hierarchy1"/>
    <dgm:cxn modelId="{6789D3F5-650C-40AF-A4DC-16A7607AD1B1}" type="presParOf" srcId="{81C20FF3-E5C5-4715-9D50-58F815D17F65}" destId="{5C0D076C-05CF-40B8-A9E8-423BDB89A139}" srcOrd="0" destOrd="0" presId="urn:microsoft.com/office/officeart/2005/8/layout/hierarchy1"/>
    <dgm:cxn modelId="{ECDA3DA6-59C7-4A02-A79E-F23DB555E48E}" type="presParOf" srcId="{5C0D076C-05CF-40B8-A9E8-423BDB89A139}" destId="{C3E4F39F-3241-4A3E-B580-2B197BC44732}" srcOrd="0" destOrd="0" presId="urn:microsoft.com/office/officeart/2005/8/layout/hierarchy1"/>
    <dgm:cxn modelId="{D4B411B8-8EA4-402F-B7C0-70128EFD907B}" type="presParOf" srcId="{5C0D076C-05CF-40B8-A9E8-423BDB89A139}" destId="{E37E40C9-94C5-44CA-A8A0-D48C1662E872}" srcOrd="1" destOrd="0" presId="urn:microsoft.com/office/officeart/2005/8/layout/hierarchy1"/>
    <dgm:cxn modelId="{37D9D7BD-49BF-4165-9B1D-0216A68CC43F}" type="presParOf" srcId="{81C20FF3-E5C5-4715-9D50-58F815D17F65}" destId="{C3EEA21E-B47F-4AE3-92AB-4A8E37721B6B}" srcOrd="1" destOrd="0" presId="urn:microsoft.com/office/officeart/2005/8/layout/hierarchy1"/>
    <dgm:cxn modelId="{B720AC2C-8B8E-4EE7-B6C2-335336942602}" type="presParOf" srcId="{C3EEA21E-B47F-4AE3-92AB-4A8E37721B6B}" destId="{8026D848-8896-409E-920C-D92C5D5494FB}" srcOrd="0" destOrd="0" presId="urn:microsoft.com/office/officeart/2005/8/layout/hierarchy1"/>
    <dgm:cxn modelId="{C9EA974A-5B3B-4764-93B6-15F0E4504A33}" type="presParOf" srcId="{C3EEA21E-B47F-4AE3-92AB-4A8E37721B6B}" destId="{400B821C-7933-4110-93B0-629105105787}" srcOrd="1" destOrd="0" presId="urn:microsoft.com/office/officeart/2005/8/layout/hierarchy1"/>
    <dgm:cxn modelId="{F57D03A5-DD5C-4A62-8CE3-E4003CF7082C}" type="presParOf" srcId="{400B821C-7933-4110-93B0-629105105787}" destId="{0608DF93-1352-4E2B-9C7A-551B8D15B1EA}" srcOrd="0" destOrd="0" presId="urn:microsoft.com/office/officeart/2005/8/layout/hierarchy1"/>
    <dgm:cxn modelId="{737C1883-BCC1-44A9-9266-16BF7142D269}" type="presParOf" srcId="{0608DF93-1352-4E2B-9C7A-551B8D15B1EA}" destId="{67F6C56E-E4F6-4CD8-8A35-A45FB6CF67CF}" srcOrd="0" destOrd="0" presId="urn:microsoft.com/office/officeart/2005/8/layout/hierarchy1"/>
    <dgm:cxn modelId="{38778BD1-E944-4130-A2CA-6E163B121DEE}" type="presParOf" srcId="{0608DF93-1352-4E2B-9C7A-551B8D15B1EA}" destId="{521EC912-573A-45FF-A865-E29329242F0E}" srcOrd="1" destOrd="0" presId="urn:microsoft.com/office/officeart/2005/8/layout/hierarchy1"/>
    <dgm:cxn modelId="{CF963C6D-BEEB-453A-A532-ACC30EA76FD7}" type="presParOf" srcId="{400B821C-7933-4110-93B0-629105105787}" destId="{B4F92284-5045-44B2-BE35-BE6D4CCC722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7E8582A-B67F-497B-BBBE-C717AF94C7D7}">
      <dsp:nvSpPr>
        <dsp:cNvPr id="0" name=""/>
        <dsp:cNvSpPr/>
      </dsp:nvSpPr>
      <dsp:spPr>
        <a:xfrm>
          <a:off x="32" y="215172"/>
          <a:ext cx="3129289" cy="489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700" kern="1200" dirty="0" smtClean="0"/>
            <a:t>Ενδογενής αντοχή</a:t>
          </a:r>
          <a:endParaRPr lang="el-GR" sz="1700" kern="1200" dirty="0"/>
        </a:p>
      </dsp:txBody>
      <dsp:txXfrm>
        <a:off x="32" y="215172"/>
        <a:ext cx="3129289" cy="489600"/>
      </dsp:txXfrm>
    </dsp:sp>
    <dsp:sp modelId="{70F2200C-ED19-42A5-9354-EA3F684CFC9B}">
      <dsp:nvSpPr>
        <dsp:cNvPr id="0" name=""/>
        <dsp:cNvSpPr/>
      </dsp:nvSpPr>
      <dsp:spPr>
        <a:xfrm>
          <a:off x="32" y="704772"/>
          <a:ext cx="3129289" cy="314405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700" kern="1200" dirty="0" smtClean="0"/>
            <a:t>Αναφέρεται σε γενετικά καθορισμένα χαρακτηριστικά των μικροοργανισμών </a:t>
          </a:r>
          <a:endParaRPr lang="el-GR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l-GR" sz="1700" kern="1200" dirty="0" smtClean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700" kern="1200" dirty="0" smtClean="0"/>
            <a:t>Αφορά τη συντριπτική πλειοψηφία των στελεχών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l-GR" sz="1700" kern="1200" dirty="0" smtClean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700" kern="1200" dirty="0" smtClean="0"/>
            <a:t>Προβλέψιμη αντοχή </a:t>
          </a:r>
          <a:endParaRPr lang="el-GR" sz="1700" kern="1200" dirty="0"/>
        </a:p>
      </dsp:txBody>
      <dsp:txXfrm>
        <a:off x="32" y="704772"/>
        <a:ext cx="3129289" cy="3144054"/>
      </dsp:txXfrm>
    </dsp:sp>
    <dsp:sp modelId="{B9A6B073-F47F-4412-9E7B-6EFE10A2419F}">
      <dsp:nvSpPr>
        <dsp:cNvPr id="0" name=""/>
        <dsp:cNvSpPr/>
      </dsp:nvSpPr>
      <dsp:spPr>
        <a:xfrm>
          <a:off x="3567422" y="215172"/>
          <a:ext cx="3129289" cy="489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700" kern="1200" dirty="0" smtClean="0"/>
            <a:t>Επίκτητη αντοχή</a:t>
          </a:r>
          <a:endParaRPr lang="el-GR" sz="1700" kern="1200" dirty="0"/>
        </a:p>
      </dsp:txBody>
      <dsp:txXfrm>
        <a:off x="3567422" y="215172"/>
        <a:ext cx="3129289" cy="489600"/>
      </dsp:txXfrm>
    </dsp:sp>
    <dsp:sp modelId="{9FA80F86-5045-4EF8-890F-9334254F1ED3}">
      <dsp:nvSpPr>
        <dsp:cNvPr id="0" name=""/>
        <dsp:cNvSpPr/>
      </dsp:nvSpPr>
      <dsp:spPr>
        <a:xfrm>
          <a:off x="3567422" y="704772"/>
          <a:ext cx="3129289" cy="314405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700" kern="1200" dirty="0" smtClean="0"/>
            <a:t>Μεταβολή φυσιολογίας ή δομής του κυττάρου</a:t>
          </a:r>
          <a:endParaRPr lang="el-GR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l-GR" sz="1700" kern="1200" dirty="0" smtClean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700" kern="1200" dirty="0" smtClean="0"/>
            <a:t>Αφορά μερικά μόνο στελέχη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l-GR" sz="1700" kern="1200" dirty="0" smtClean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700" kern="1200" dirty="0" smtClean="0"/>
            <a:t>Απρόβλεπτη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l-GR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700" b="0" kern="1200" dirty="0" smtClean="0">
              <a:effectLst/>
              <a:sym typeface="Wingdings" pitchFamily="2" charset="2"/>
            </a:rPr>
            <a:t>Η επίκτητη αντοχή αποτελεί το καλύτερο παράδειγμα προσαρμογής των βακτηρίων στο νέο οικοσύστημα</a:t>
          </a:r>
          <a:endParaRPr lang="el-GR" sz="1700" b="0" kern="1200" dirty="0" smtClean="0">
            <a:effectLst/>
          </a:endParaRPr>
        </a:p>
      </dsp:txBody>
      <dsp:txXfrm>
        <a:off x="3567422" y="704772"/>
        <a:ext cx="3129289" cy="314405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7E8582A-B67F-497B-BBBE-C717AF94C7D7}">
      <dsp:nvSpPr>
        <dsp:cNvPr id="0" name=""/>
        <dsp:cNvSpPr/>
      </dsp:nvSpPr>
      <dsp:spPr>
        <a:xfrm>
          <a:off x="34" y="46611"/>
          <a:ext cx="3263882" cy="8414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500" b="1" kern="1200" dirty="0" smtClean="0">
              <a:latin typeface="Calibri" pitchFamily="34" charset="0"/>
            </a:rPr>
            <a:t>Σημειακές μεταλλάξεις του χρωμοσωμικού  DNA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500" b="1" kern="1200" dirty="0" smtClean="0">
              <a:latin typeface="Calibri" pitchFamily="34" charset="0"/>
            </a:rPr>
            <a:t> (κάθετη μεταβίβαση</a:t>
          </a:r>
          <a:r>
            <a:rPr lang="el-GR" sz="1500" kern="1200" dirty="0" smtClean="0">
              <a:latin typeface="Calibri" pitchFamily="34" charset="0"/>
            </a:rPr>
            <a:t>)  </a:t>
          </a:r>
          <a:endParaRPr lang="el-GR" sz="1500" kern="1200" dirty="0"/>
        </a:p>
      </dsp:txBody>
      <dsp:txXfrm>
        <a:off x="34" y="46611"/>
        <a:ext cx="3263882" cy="841477"/>
      </dsp:txXfrm>
    </dsp:sp>
    <dsp:sp modelId="{70F2200C-ED19-42A5-9354-EA3F684CFC9B}">
      <dsp:nvSpPr>
        <dsp:cNvPr id="0" name=""/>
        <dsp:cNvSpPr/>
      </dsp:nvSpPr>
      <dsp:spPr>
        <a:xfrm>
          <a:off x="34" y="888088"/>
          <a:ext cx="3263882" cy="31293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600" kern="1200" dirty="0" smtClean="0"/>
            <a:t>Οι μεταλλάξεις αφορούν το χρωμοσωμικό DNA</a:t>
          </a:r>
          <a:endParaRPr lang="el-G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l-GR" sz="1600" kern="1200" dirty="0" smtClean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600" kern="1200" dirty="0" smtClean="0"/>
            <a:t>ελάχιστα συμβάλλουν στην απόκτηση αντοχής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l-G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600" kern="1200" dirty="0" smtClean="0"/>
            <a:t>Συμβαίνουν σπάνια </a:t>
          </a:r>
          <a:r>
            <a:rPr lang="en-US" sz="1600" kern="1200" dirty="0" smtClean="0"/>
            <a:t>(</a:t>
          </a:r>
          <a:r>
            <a:rPr lang="el-GR" sz="1600" kern="1200" dirty="0" smtClean="0"/>
            <a:t>1:</a:t>
          </a:r>
          <a:r>
            <a:rPr lang="en-US" sz="1600" kern="1200" dirty="0" smtClean="0"/>
            <a:t> 10</a:t>
          </a:r>
          <a:r>
            <a:rPr lang="en-US" sz="1600" kern="1200" baseline="30000" dirty="0" smtClean="0"/>
            <a:t>6</a:t>
          </a:r>
          <a:r>
            <a:rPr lang="el-GR" sz="1600" kern="1200" dirty="0" smtClean="0"/>
            <a:t>-</a:t>
          </a:r>
          <a:r>
            <a:rPr lang="en-US" sz="1600" kern="1200" dirty="0" smtClean="0"/>
            <a:t> 10</a:t>
          </a:r>
          <a:r>
            <a:rPr lang="el-GR" sz="1600" kern="1200" baseline="30000" dirty="0" smtClean="0"/>
            <a:t>8</a:t>
          </a:r>
          <a:r>
            <a:rPr lang="en-US" sz="1600" kern="1200" baseline="0" dirty="0" smtClean="0"/>
            <a:t>)</a:t>
          </a:r>
          <a:r>
            <a:rPr lang="el-GR" sz="1600" kern="1200" dirty="0" smtClean="0"/>
            <a:t> ως τυχαία συμβάντα 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l-G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600" kern="1200" dirty="0" smtClean="0"/>
            <a:t>Επιλέγονται κάτω από την πίεση των αντιβιοτικών και προκαλούν ανθεκτικούς πληθυσμούς </a:t>
          </a:r>
          <a:endParaRPr lang="el-GR" sz="1600" kern="1200" dirty="0"/>
        </a:p>
      </dsp:txBody>
      <dsp:txXfrm>
        <a:off x="34" y="888088"/>
        <a:ext cx="3263882" cy="3129300"/>
      </dsp:txXfrm>
    </dsp:sp>
    <dsp:sp modelId="{B9A6B073-F47F-4412-9E7B-6EFE10A2419F}">
      <dsp:nvSpPr>
        <dsp:cNvPr id="0" name=""/>
        <dsp:cNvSpPr/>
      </dsp:nvSpPr>
      <dsp:spPr>
        <a:xfrm>
          <a:off x="3720859" y="46611"/>
          <a:ext cx="3263882" cy="8414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500" b="1" kern="1200" dirty="0" smtClean="0">
              <a:latin typeface="Calibri" pitchFamily="34" charset="0"/>
            </a:rPr>
            <a:t>Απόκτηση  εξωγενούς γενετικού υλικού από άλλα βακτήρια (οριζόντια  μεταβίβαση γονιδίων</a:t>
          </a:r>
          <a:r>
            <a:rPr lang="el-GR" sz="1500" kern="1200" dirty="0" smtClean="0">
              <a:latin typeface="Calibri" pitchFamily="34" charset="0"/>
            </a:rPr>
            <a:t>)</a:t>
          </a:r>
          <a:endParaRPr lang="el-GR" sz="1500" kern="1200" dirty="0"/>
        </a:p>
      </dsp:txBody>
      <dsp:txXfrm>
        <a:off x="3720859" y="46611"/>
        <a:ext cx="3263882" cy="841477"/>
      </dsp:txXfrm>
    </dsp:sp>
    <dsp:sp modelId="{9FA80F86-5045-4EF8-890F-9334254F1ED3}">
      <dsp:nvSpPr>
        <dsp:cNvPr id="0" name=""/>
        <dsp:cNvSpPr/>
      </dsp:nvSpPr>
      <dsp:spPr>
        <a:xfrm>
          <a:off x="3720859" y="888088"/>
          <a:ext cx="3263882" cy="31293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600" kern="1200" dirty="0" smtClean="0"/>
            <a:t>Το εξωγενές γενετικό υλικό μεταφέρεται κυρίως μέσω πλασμιδίων με τη διαδικασία της σύζευξης βακτηρίων</a:t>
          </a:r>
          <a:endParaRPr lang="el-GR" sz="1600" kern="1200" dirty="0"/>
        </a:p>
      </dsp:txBody>
      <dsp:txXfrm>
        <a:off x="3720859" y="888088"/>
        <a:ext cx="3263882" cy="312930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09B7F0D-40AF-4365-A54B-CF6E8F8CD59B}">
      <dsp:nvSpPr>
        <dsp:cNvPr id="0" name=""/>
        <dsp:cNvSpPr/>
      </dsp:nvSpPr>
      <dsp:spPr>
        <a:xfrm>
          <a:off x="3727721" y="1715555"/>
          <a:ext cx="2927167" cy="4643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6444"/>
              </a:lnTo>
              <a:lnTo>
                <a:pt x="2927167" y="316444"/>
              </a:lnTo>
              <a:lnTo>
                <a:pt x="2927167" y="4643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B85B07-0AE8-4410-A9B9-FE575CCEA290}">
      <dsp:nvSpPr>
        <dsp:cNvPr id="0" name=""/>
        <dsp:cNvSpPr/>
      </dsp:nvSpPr>
      <dsp:spPr>
        <a:xfrm>
          <a:off x="3727721" y="1715555"/>
          <a:ext cx="975722" cy="4643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6444"/>
              </a:lnTo>
              <a:lnTo>
                <a:pt x="975722" y="316444"/>
              </a:lnTo>
              <a:lnTo>
                <a:pt x="975722" y="4643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76A4F3-DAED-4F92-A690-8C60FC914EA7}">
      <dsp:nvSpPr>
        <dsp:cNvPr id="0" name=""/>
        <dsp:cNvSpPr/>
      </dsp:nvSpPr>
      <dsp:spPr>
        <a:xfrm>
          <a:off x="2751999" y="1715555"/>
          <a:ext cx="975722" cy="464355"/>
        </a:xfrm>
        <a:custGeom>
          <a:avLst/>
          <a:gdLst/>
          <a:ahLst/>
          <a:cxnLst/>
          <a:rect l="0" t="0" r="0" b="0"/>
          <a:pathLst>
            <a:path>
              <a:moveTo>
                <a:pt x="975722" y="0"/>
              </a:moveTo>
              <a:lnTo>
                <a:pt x="975722" y="316444"/>
              </a:lnTo>
              <a:lnTo>
                <a:pt x="0" y="316444"/>
              </a:lnTo>
              <a:lnTo>
                <a:pt x="0" y="4643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E3B8A2-A5F1-4DC1-B251-4B8FEFD99702}">
      <dsp:nvSpPr>
        <dsp:cNvPr id="0" name=""/>
        <dsp:cNvSpPr/>
      </dsp:nvSpPr>
      <dsp:spPr>
        <a:xfrm>
          <a:off x="800554" y="1715555"/>
          <a:ext cx="2927167" cy="464355"/>
        </a:xfrm>
        <a:custGeom>
          <a:avLst/>
          <a:gdLst/>
          <a:ahLst/>
          <a:cxnLst/>
          <a:rect l="0" t="0" r="0" b="0"/>
          <a:pathLst>
            <a:path>
              <a:moveTo>
                <a:pt x="2927167" y="0"/>
              </a:moveTo>
              <a:lnTo>
                <a:pt x="2927167" y="316444"/>
              </a:lnTo>
              <a:lnTo>
                <a:pt x="0" y="316444"/>
              </a:lnTo>
              <a:lnTo>
                <a:pt x="0" y="4643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A34EF2-BCDA-4704-979E-2F3FEB2F24F0}">
      <dsp:nvSpPr>
        <dsp:cNvPr id="0" name=""/>
        <dsp:cNvSpPr/>
      </dsp:nvSpPr>
      <dsp:spPr>
        <a:xfrm>
          <a:off x="2929403" y="701691"/>
          <a:ext cx="1596636" cy="10138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699EF9-BAE0-4A03-8FC8-747BC02A94A9}">
      <dsp:nvSpPr>
        <dsp:cNvPr id="0" name=""/>
        <dsp:cNvSpPr/>
      </dsp:nvSpPr>
      <dsp:spPr>
        <a:xfrm>
          <a:off x="3106807" y="870225"/>
          <a:ext cx="1596636" cy="10138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/>
            <a:t>Βιοχημικά αίτια αντοχής</a:t>
          </a:r>
          <a:endParaRPr lang="el-GR" sz="1800" kern="1200" dirty="0"/>
        </a:p>
      </dsp:txBody>
      <dsp:txXfrm>
        <a:off x="3106807" y="870225"/>
        <a:ext cx="1596636" cy="1013864"/>
      </dsp:txXfrm>
    </dsp:sp>
    <dsp:sp modelId="{4957FBD6-9744-450A-8C89-30BB2369B541}">
      <dsp:nvSpPr>
        <dsp:cNvPr id="0" name=""/>
        <dsp:cNvSpPr/>
      </dsp:nvSpPr>
      <dsp:spPr>
        <a:xfrm>
          <a:off x="2236" y="2179910"/>
          <a:ext cx="1596636" cy="10138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BCD320-0104-4E4C-8096-11F1E84C6753}">
      <dsp:nvSpPr>
        <dsp:cNvPr id="0" name=""/>
        <dsp:cNvSpPr/>
      </dsp:nvSpPr>
      <dsp:spPr>
        <a:xfrm>
          <a:off x="179640" y="2348444"/>
          <a:ext cx="1596636" cy="10138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/>
            <a:t>Παραγωγή ενζύμων που αδρανοποιούν το αντιβιοτικό</a:t>
          </a:r>
          <a:endParaRPr lang="el-GR" sz="1600" kern="1200" dirty="0"/>
        </a:p>
      </dsp:txBody>
      <dsp:txXfrm>
        <a:off x="179640" y="2348444"/>
        <a:ext cx="1596636" cy="1013864"/>
      </dsp:txXfrm>
    </dsp:sp>
    <dsp:sp modelId="{8C765868-F45B-4E7A-9C78-C03FDB183AE0}">
      <dsp:nvSpPr>
        <dsp:cNvPr id="0" name=""/>
        <dsp:cNvSpPr/>
      </dsp:nvSpPr>
      <dsp:spPr>
        <a:xfrm>
          <a:off x="1953681" y="2179910"/>
          <a:ext cx="1596636" cy="10138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1D3072-5269-423D-AFC9-42D4F80FD936}">
      <dsp:nvSpPr>
        <dsp:cNvPr id="0" name=""/>
        <dsp:cNvSpPr/>
      </dsp:nvSpPr>
      <dsp:spPr>
        <a:xfrm>
          <a:off x="2131085" y="2348444"/>
          <a:ext cx="1596636" cy="10138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/>
            <a:t>Αλλαγή του στόχου που δρα το αντιβιοτικό</a:t>
          </a:r>
          <a:endParaRPr lang="el-GR" sz="1600" kern="1200" dirty="0"/>
        </a:p>
      </dsp:txBody>
      <dsp:txXfrm>
        <a:off x="2131085" y="2348444"/>
        <a:ext cx="1596636" cy="1013864"/>
      </dsp:txXfrm>
    </dsp:sp>
    <dsp:sp modelId="{82F9A38F-E301-4EAF-BA6C-F9A33BD1141D}">
      <dsp:nvSpPr>
        <dsp:cNvPr id="0" name=""/>
        <dsp:cNvSpPr/>
      </dsp:nvSpPr>
      <dsp:spPr>
        <a:xfrm>
          <a:off x="3905126" y="2179910"/>
          <a:ext cx="1596636" cy="10138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8856C1-1338-44D3-B552-3218661180DA}">
      <dsp:nvSpPr>
        <dsp:cNvPr id="0" name=""/>
        <dsp:cNvSpPr/>
      </dsp:nvSpPr>
      <dsp:spPr>
        <a:xfrm>
          <a:off x="4082530" y="2348444"/>
          <a:ext cx="1596636" cy="10138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/>
            <a:t>Ελαττωμένη πρόσληψη του αντιβιοτικού</a:t>
          </a:r>
          <a:endParaRPr lang="el-GR" sz="1600" kern="1200" dirty="0"/>
        </a:p>
      </dsp:txBody>
      <dsp:txXfrm>
        <a:off x="4082530" y="2348444"/>
        <a:ext cx="1596636" cy="1013864"/>
      </dsp:txXfrm>
    </dsp:sp>
    <dsp:sp modelId="{A8A74369-99D8-4B8A-89FD-F00E2AE83C27}">
      <dsp:nvSpPr>
        <dsp:cNvPr id="0" name=""/>
        <dsp:cNvSpPr/>
      </dsp:nvSpPr>
      <dsp:spPr>
        <a:xfrm>
          <a:off x="5856570" y="2179910"/>
          <a:ext cx="1596636" cy="10138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5AED3F-E4F9-43D7-9073-324532C9CC9F}">
      <dsp:nvSpPr>
        <dsp:cNvPr id="0" name=""/>
        <dsp:cNvSpPr/>
      </dsp:nvSpPr>
      <dsp:spPr>
        <a:xfrm>
          <a:off x="6033975" y="2348444"/>
          <a:ext cx="1596636" cy="10138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/>
            <a:t>Απέκκριση του αντιβιοτικού </a:t>
          </a:r>
          <a:endParaRPr lang="el-GR" sz="1600" kern="1200" dirty="0"/>
        </a:p>
      </dsp:txBody>
      <dsp:txXfrm>
        <a:off x="6033975" y="2348444"/>
        <a:ext cx="1596636" cy="1013864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4BEC3DC-0300-425E-BDB6-CB01002AC941}">
      <dsp:nvSpPr>
        <dsp:cNvPr id="0" name=""/>
        <dsp:cNvSpPr/>
      </dsp:nvSpPr>
      <dsp:spPr>
        <a:xfrm>
          <a:off x="0" y="471381"/>
          <a:ext cx="8568952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8259DF-9901-4296-AE71-A4DF58EC7C75}">
      <dsp:nvSpPr>
        <dsp:cNvPr id="0" name=""/>
        <dsp:cNvSpPr/>
      </dsp:nvSpPr>
      <dsp:spPr>
        <a:xfrm>
          <a:off x="428447" y="43341"/>
          <a:ext cx="5998266" cy="856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720" tIns="0" rIns="22672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b="1" kern="1200" dirty="0" smtClean="0"/>
            <a:t>Αντιβιόγραμμα: </a:t>
          </a:r>
          <a:r>
            <a:rPr lang="el-GR" sz="1600" kern="1200" dirty="0" smtClean="0"/>
            <a:t>η αναλυτική αναγραφή των δεδομένων της ευαισθησίας ενός μικροοργανισμού στους υπάρχοντες αντιμικροβιακούς παράγοντες </a:t>
          </a:r>
          <a:endParaRPr lang="el-GR" sz="1600" kern="1200" dirty="0"/>
        </a:p>
      </dsp:txBody>
      <dsp:txXfrm>
        <a:off x="428447" y="43341"/>
        <a:ext cx="5998266" cy="856080"/>
      </dsp:txXfrm>
    </dsp:sp>
    <dsp:sp modelId="{92CA7A4B-F194-459F-BA74-FCAE2DE98CE5}">
      <dsp:nvSpPr>
        <dsp:cNvPr id="0" name=""/>
        <dsp:cNvSpPr/>
      </dsp:nvSpPr>
      <dsp:spPr>
        <a:xfrm>
          <a:off x="0" y="1786821"/>
          <a:ext cx="8568952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872861-CF37-4305-AB45-478225D6AFB2}">
      <dsp:nvSpPr>
        <dsp:cNvPr id="0" name=""/>
        <dsp:cNvSpPr/>
      </dsp:nvSpPr>
      <dsp:spPr>
        <a:xfrm>
          <a:off x="428447" y="1358781"/>
          <a:ext cx="5998266" cy="856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720" tIns="0" rIns="22672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/>
            <a:t>Το πρώτο βήμα για την ερμηνεία του αντιβιογράμματος αποτελεί η αξιολόγηση του αποτελέσματος της καλλιέργειας </a:t>
          </a:r>
          <a:endParaRPr lang="el-GR" sz="1600" kern="1200" dirty="0"/>
        </a:p>
      </dsp:txBody>
      <dsp:txXfrm>
        <a:off x="428447" y="1358781"/>
        <a:ext cx="5998266" cy="856080"/>
      </dsp:txXfrm>
    </dsp:sp>
    <dsp:sp modelId="{8CAE84F1-8DD9-4438-98C0-0F4A029BC87F}">
      <dsp:nvSpPr>
        <dsp:cNvPr id="0" name=""/>
        <dsp:cNvSpPr/>
      </dsp:nvSpPr>
      <dsp:spPr>
        <a:xfrm>
          <a:off x="0" y="3690354"/>
          <a:ext cx="8568952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84BCF0-6341-4C9A-9CF5-83F1F5B40536}">
      <dsp:nvSpPr>
        <dsp:cNvPr id="0" name=""/>
        <dsp:cNvSpPr/>
      </dsp:nvSpPr>
      <dsp:spPr>
        <a:xfrm>
          <a:off x="428447" y="2674221"/>
          <a:ext cx="5998266" cy="14441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720" tIns="0" rIns="22672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/>
            <a:t>Εξετάζεται αν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/>
            <a:t>-ο ασθενής έχει κλινική εικόνα συμβατή με λοίμωξη ή πρόκειται για αποικισμό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/>
            <a:t>-ο υπό εξέταση μικροοργανισμός είναι το υπεύθυνο παθογόνο για την λοίμωξη του ασθενή</a:t>
          </a:r>
          <a:endParaRPr lang="el-GR" sz="1600" kern="1200" dirty="0"/>
        </a:p>
      </dsp:txBody>
      <dsp:txXfrm>
        <a:off x="428447" y="2674221"/>
        <a:ext cx="5998266" cy="1444172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FFE772A-E0E4-4ABC-89EF-2C99CA1959C8}">
      <dsp:nvSpPr>
        <dsp:cNvPr id="0" name=""/>
        <dsp:cNvSpPr/>
      </dsp:nvSpPr>
      <dsp:spPr>
        <a:xfrm rot="5400000">
          <a:off x="3352323" y="-959475"/>
          <a:ext cx="1585912" cy="390144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600" kern="1200" dirty="0" smtClean="0">
              <a:latin typeface="Calibri" pitchFamily="34" charset="0"/>
            </a:rPr>
            <a:t>διάχυση  δίσκων</a:t>
          </a:r>
          <a:endParaRPr lang="el-G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600" kern="1200" dirty="0" smtClean="0">
              <a:latin typeface="Calibri" pitchFamily="34" charset="0"/>
            </a:rPr>
            <a:t>αραιώσεις σε ζωμό ή άγαρ</a:t>
          </a:r>
        </a:p>
      </dsp:txBody>
      <dsp:txXfrm rot="5400000">
        <a:off x="3352323" y="-959475"/>
        <a:ext cx="1585912" cy="3901440"/>
      </dsp:txXfrm>
    </dsp:sp>
    <dsp:sp modelId="{6BEB6518-C7EC-4433-82BC-E9DC94296A92}">
      <dsp:nvSpPr>
        <dsp:cNvPr id="0" name=""/>
        <dsp:cNvSpPr/>
      </dsp:nvSpPr>
      <dsp:spPr>
        <a:xfrm>
          <a:off x="0" y="49"/>
          <a:ext cx="2194560" cy="19823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>
              <a:latin typeface="Calibri" pitchFamily="34" charset="0"/>
            </a:rPr>
            <a:t>Οι κλασικές </a:t>
          </a:r>
          <a:endParaRPr lang="el-GR" sz="1800" kern="1200" dirty="0"/>
        </a:p>
      </dsp:txBody>
      <dsp:txXfrm>
        <a:off x="0" y="49"/>
        <a:ext cx="2194560" cy="1982390"/>
      </dsp:txXfrm>
    </dsp:sp>
    <dsp:sp modelId="{082C3761-9204-473C-B047-15D69EF94C97}">
      <dsp:nvSpPr>
        <dsp:cNvPr id="0" name=""/>
        <dsp:cNvSpPr/>
      </dsp:nvSpPr>
      <dsp:spPr>
        <a:xfrm rot="5400000">
          <a:off x="3352323" y="1122035"/>
          <a:ext cx="1585912" cy="390144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600" kern="1200" dirty="0" smtClean="0">
              <a:latin typeface="Calibri" pitchFamily="34" charset="0"/>
            </a:rPr>
            <a:t>E-test</a:t>
          </a:r>
          <a:endParaRPr lang="el-G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600" kern="1200" dirty="0" smtClean="0">
              <a:latin typeface="Calibri" pitchFamily="34" charset="0"/>
            </a:rPr>
            <a:t>αυτοματοποιημένες μέθοδοι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600" kern="1200" dirty="0" smtClean="0">
              <a:latin typeface="Calibri" pitchFamily="34" charset="0"/>
            </a:rPr>
            <a:t>μοριακές</a:t>
          </a:r>
        </a:p>
      </dsp:txBody>
      <dsp:txXfrm rot="5400000">
        <a:off x="3352323" y="1122035"/>
        <a:ext cx="1585912" cy="3901440"/>
      </dsp:txXfrm>
    </dsp:sp>
    <dsp:sp modelId="{E3A8C6E8-C30E-4CDB-B323-B6DD77BB29C4}">
      <dsp:nvSpPr>
        <dsp:cNvPr id="0" name=""/>
        <dsp:cNvSpPr/>
      </dsp:nvSpPr>
      <dsp:spPr>
        <a:xfrm>
          <a:off x="0" y="2081559"/>
          <a:ext cx="2194560" cy="19823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>
              <a:latin typeface="Calibri" pitchFamily="34" charset="0"/>
            </a:rPr>
            <a:t>Οι νεότερες </a:t>
          </a:r>
          <a:endParaRPr lang="el-GR" sz="1600" kern="1200" dirty="0"/>
        </a:p>
      </dsp:txBody>
      <dsp:txXfrm>
        <a:off x="0" y="2081559"/>
        <a:ext cx="2194560" cy="198239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324A57B-24B5-411E-B728-E1980AF618EB}">
      <dsp:nvSpPr>
        <dsp:cNvPr id="0" name=""/>
        <dsp:cNvSpPr/>
      </dsp:nvSpPr>
      <dsp:spPr>
        <a:xfrm>
          <a:off x="6622755" y="3839202"/>
          <a:ext cx="91440" cy="44890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4890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53EFF8-80CD-43D2-9F93-AB452597B2EE}">
      <dsp:nvSpPr>
        <dsp:cNvPr id="0" name=""/>
        <dsp:cNvSpPr/>
      </dsp:nvSpPr>
      <dsp:spPr>
        <a:xfrm>
          <a:off x="6622755" y="2410158"/>
          <a:ext cx="91440" cy="44890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4890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DEBB19-9FF4-459D-B0D1-B2C57FC9A87D}">
      <dsp:nvSpPr>
        <dsp:cNvPr id="0" name=""/>
        <dsp:cNvSpPr/>
      </dsp:nvSpPr>
      <dsp:spPr>
        <a:xfrm>
          <a:off x="4546132" y="981114"/>
          <a:ext cx="2122342" cy="4489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5917"/>
              </a:lnTo>
              <a:lnTo>
                <a:pt x="2122342" y="305917"/>
              </a:lnTo>
              <a:lnTo>
                <a:pt x="2122342" y="44890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4CE49F-898E-4282-BEAE-801F0A3D2F14}">
      <dsp:nvSpPr>
        <dsp:cNvPr id="0" name=""/>
        <dsp:cNvSpPr/>
      </dsp:nvSpPr>
      <dsp:spPr>
        <a:xfrm>
          <a:off x="3838684" y="3839202"/>
          <a:ext cx="867106" cy="4498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6895"/>
              </a:lnTo>
              <a:lnTo>
                <a:pt x="867106" y="306895"/>
              </a:lnTo>
              <a:lnTo>
                <a:pt x="867106" y="44988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3411D0-6A87-454A-9A61-55C994F2105B}">
      <dsp:nvSpPr>
        <dsp:cNvPr id="0" name=""/>
        <dsp:cNvSpPr/>
      </dsp:nvSpPr>
      <dsp:spPr>
        <a:xfrm>
          <a:off x="2895421" y="3839202"/>
          <a:ext cx="943263" cy="448907"/>
        </a:xfrm>
        <a:custGeom>
          <a:avLst/>
          <a:gdLst/>
          <a:ahLst/>
          <a:cxnLst/>
          <a:rect l="0" t="0" r="0" b="0"/>
          <a:pathLst>
            <a:path>
              <a:moveTo>
                <a:pt x="943263" y="0"/>
              </a:moveTo>
              <a:lnTo>
                <a:pt x="943263" y="305917"/>
              </a:lnTo>
              <a:lnTo>
                <a:pt x="0" y="305917"/>
              </a:lnTo>
              <a:lnTo>
                <a:pt x="0" y="44890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BA65BC-FDE1-4D75-8379-AA304E8006FB}">
      <dsp:nvSpPr>
        <dsp:cNvPr id="0" name=""/>
        <dsp:cNvSpPr/>
      </dsp:nvSpPr>
      <dsp:spPr>
        <a:xfrm>
          <a:off x="2423789" y="2410158"/>
          <a:ext cx="1414895" cy="4489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5917"/>
              </a:lnTo>
              <a:lnTo>
                <a:pt x="1414895" y="305917"/>
              </a:lnTo>
              <a:lnTo>
                <a:pt x="1414895" y="44890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8E4DDD-B072-419A-9CBC-3195F0A207DC}">
      <dsp:nvSpPr>
        <dsp:cNvPr id="0" name=""/>
        <dsp:cNvSpPr/>
      </dsp:nvSpPr>
      <dsp:spPr>
        <a:xfrm>
          <a:off x="963174" y="3839202"/>
          <a:ext cx="91440" cy="44890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4890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54AB95-4620-4283-8B87-248C4DE8DE6A}">
      <dsp:nvSpPr>
        <dsp:cNvPr id="0" name=""/>
        <dsp:cNvSpPr/>
      </dsp:nvSpPr>
      <dsp:spPr>
        <a:xfrm>
          <a:off x="1008894" y="2410158"/>
          <a:ext cx="1414895" cy="448907"/>
        </a:xfrm>
        <a:custGeom>
          <a:avLst/>
          <a:gdLst/>
          <a:ahLst/>
          <a:cxnLst/>
          <a:rect l="0" t="0" r="0" b="0"/>
          <a:pathLst>
            <a:path>
              <a:moveTo>
                <a:pt x="1414895" y="0"/>
              </a:moveTo>
              <a:lnTo>
                <a:pt x="1414895" y="305917"/>
              </a:lnTo>
              <a:lnTo>
                <a:pt x="0" y="305917"/>
              </a:lnTo>
              <a:lnTo>
                <a:pt x="0" y="44890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19DB33-2A8D-4EBF-B6DD-D8F16F79CB3B}">
      <dsp:nvSpPr>
        <dsp:cNvPr id="0" name=""/>
        <dsp:cNvSpPr/>
      </dsp:nvSpPr>
      <dsp:spPr>
        <a:xfrm>
          <a:off x="2423789" y="981114"/>
          <a:ext cx="2122342" cy="448907"/>
        </a:xfrm>
        <a:custGeom>
          <a:avLst/>
          <a:gdLst/>
          <a:ahLst/>
          <a:cxnLst/>
          <a:rect l="0" t="0" r="0" b="0"/>
          <a:pathLst>
            <a:path>
              <a:moveTo>
                <a:pt x="2122342" y="0"/>
              </a:moveTo>
              <a:lnTo>
                <a:pt x="2122342" y="305917"/>
              </a:lnTo>
              <a:lnTo>
                <a:pt x="0" y="305917"/>
              </a:lnTo>
              <a:lnTo>
                <a:pt x="0" y="44890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D161B3-CEA5-4BD3-AC67-A401ED6449B8}">
      <dsp:nvSpPr>
        <dsp:cNvPr id="0" name=""/>
        <dsp:cNvSpPr/>
      </dsp:nvSpPr>
      <dsp:spPr>
        <a:xfrm>
          <a:off x="3774371" y="977"/>
          <a:ext cx="1543522" cy="9801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9FA509-DE32-4C48-A1D2-15B6CEA987D2}">
      <dsp:nvSpPr>
        <dsp:cNvPr id="0" name=""/>
        <dsp:cNvSpPr/>
      </dsp:nvSpPr>
      <dsp:spPr>
        <a:xfrm>
          <a:off x="3945873" y="163905"/>
          <a:ext cx="1543522" cy="9801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/>
            <a:t>Μέθοδοι ελέγχου  ευαισθησίας</a:t>
          </a:r>
          <a:endParaRPr lang="el-GR" sz="1600" kern="1200" dirty="0"/>
        </a:p>
      </dsp:txBody>
      <dsp:txXfrm>
        <a:off x="3945873" y="163905"/>
        <a:ext cx="1543522" cy="980136"/>
      </dsp:txXfrm>
    </dsp:sp>
    <dsp:sp modelId="{7AC09971-52EA-4041-AE1D-59C05BDC6EA9}">
      <dsp:nvSpPr>
        <dsp:cNvPr id="0" name=""/>
        <dsp:cNvSpPr/>
      </dsp:nvSpPr>
      <dsp:spPr>
        <a:xfrm>
          <a:off x="1652028" y="1430021"/>
          <a:ext cx="1543522" cy="9801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4910B0-4554-407E-B68E-FBD2F89ADDFD}">
      <dsp:nvSpPr>
        <dsp:cNvPr id="0" name=""/>
        <dsp:cNvSpPr/>
      </dsp:nvSpPr>
      <dsp:spPr>
        <a:xfrm>
          <a:off x="1823530" y="1592949"/>
          <a:ext cx="1543522" cy="9801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/>
            <a:t>Ποσοτικές </a:t>
          </a:r>
          <a:endParaRPr lang="el-GR" sz="1600" kern="1200" dirty="0"/>
        </a:p>
      </dsp:txBody>
      <dsp:txXfrm>
        <a:off x="1823530" y="1592949"/>
        <a:ext cx="1543522" cy="980136"/>
      </dsp:txXfrm>
    </dsp:sp>
    <dsp:sp modelId="{304A484C-61E8-4D4C-83F1-92C00CB69265}">
      <dsp:nvSpPr>
        <dsp:cNvPr id="0" name=""/>
        <dsp:cNvSpPr/>
      </dsp:nvSpPr>
      <dsp:spPr>
        <a:xfrm>
          <a:off x="237133" y="2859066"/>
          <a:ext cx="1543522" cy="9801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78AB8C-3CAB-42C6-AAFB-E131C2FAE81F}">
      <dsp:nvSpPr>
        <dsp:cNvPr id="0" name=""/>
        <dsp:cNvSpPr/>
      </dsp:nvSpPr>
      <dsp:spPr>
        <a:xfrm>
          <a:off x="408635" y="3021993"/>
          <a:ext cx="1543522" cy="9801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/>
            <a:t>Κλιμακωτή διάχυση των αντιβιοτικών σε άγαρ </a:t>
          </a:r>
          <a:endParaRPr lang="el-GR" sz="1600" kern="1200" dirty="0"/>
        </a:p>
      </dsp:txBody>
      <dsp:txXfrm>
        <a:off x="408635" y="3021993"/>
        <a:ext cx="1543522" cy="980136"/>
      </dsp:txXfrm>
    </dsp:sp>
    <dsp:sp modelId="{B21344CE-E199-4C8F-81AC-CBE9EE5A3321}">
      <dsp:nvSpPr>
        <dsp:cNvPr id="0" name=""/>
        <dsp:cNvSpPr/>
      </dsp:nvSpPr>
      <dsp:spPr>
        <a:xfrm>
          <a:off x="237133" y="4288110"/>
          <a:ext cx="1543522" cy="9801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55603D-8139-4DB0-A8D6-40607723C3BB}">
      <dsp:nvSpPr>
        <dsp:cNvPr id="0" name=""/>
        <dsp:cNvSpPr/>
      </dsp:nvSpPr>
      <dsp:spPr>
        <a:xfrm>
          <a:off x="408635" y="4451037"/>
          <a:ext cx="1543522" cy="9801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/>
            <a:t>Ε-</a:t>
          </a:r>
          <a:r>
            <a:rPr lang="en-US" sz="1600" kern="1200" dirty="0" smtClean="0"/>
            <a:t>test</a:t>
          </a:r>
          <a:endParaRPr lang="el-GR" sz="1600" kern="1200" dirty="0"/>
        </a:p>
      </dsp:txBody>
      <dsp:txXfrm>
        <a:off x="408635" y="4451037"/>
        <a:ext cx="1543522" cy="980136"/>
      </dsp:txXfrm>
    </dsp:sp>
    <dsp:sp modelId="{0483009C-01C9-4A3D-98BB-FDFE91A0093A}">
      <dsp:nvSpPr>
        <dsp:cNvPr id="0" name=""/>
        <dsp:cNvSpPr/>
      </dsp:nvSpPr>
      <dsp:spPr>
        <a:xfrm>
          <a:off x="3066923" y="2859066"/>
          <a:ext cx="1543522" cy="9801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A249B4-2F64-45E8-B4CE-1F2F4A14B67B}">
      <dsp:nvSpPr>
        <dsp:cNvPr id="0" name=""/>
        <dsp:cNvSpPr/>
      </dsp:nvSpPr>
      <dsp:spPr>
        <a:xfrm>
          <a:off x="3238426" y="3021993"/>
          <a:ext cx="1543522" cy="9801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/>
            <a:t>Αραιώσεις των αντιβιοτικών</a:t>
          </a:r>
          <a:endParaRPr lang="el-GR" sz="1600" kern="1200" dirty="0"/>
        </a:p>
      </dsp:txBody>
      <dsp:txXfrm>
        <a:off x="3238426" y="3021993"/>
        <a:ext cx="1543522" cy="980136"/>
      </dsp:txXfrm>
    </dsp:sp>
    <dsp:sp modelId="{E9C0B980-3B2D-44CB-AB26-2FD92E0A0A32}">
      <dsp:nvSpPr>
        <dsp:cNvPr id="0" name=""/>
        <dsp:cNvSpPr/>
      </dsp:nvSpPr>
      <dsp:spPr>
        <a:xfrm>
          <a:off x="2123660" y="4288110"/>
          <a:ext cx="1543522" cy="9801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67C9F7-9F6A-45E4-954C-24559759E21A}">
      <dsp:nvSpPr>
        <dsp:cNvPr id="0" name=""/>
        <dsp:cNvSpPr/>
      </dsp:nvSpPr>
      <dsp:spPr>
        <a:xfrm>
          <a:off x="2295162" y="4451037"/>
          <a:ext cx="1543522" cy="9801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/>
            <a:t>Σε ζωμό</a:t>
          </a:r>
          <a:endParaRPr lang="el-GR" sz="1600" kern="1200" dirty="0"/>
        </a:p>
      </dsp:txBody>
      <dsp:txXfrm>
        <a:off x="2295162" y="4451037"/>
        <a:ext cx="1543522" cy="980136"/>
      </dsp:txXfrm>
    </dsp:sp>
    <dsp:sp modelId="{D04F5C1A-5DBA-4006-9D2D-5A7B262B750B}">
      <dsp:nvSpPr>
        <dsp:cNvPr id="0" name=""/>
        <dsp:cNvSpPr/>
      </dsp:nvSpPr>
      <dsp:spPr>
        <a:xfrm>
          <a:off x="3934029" y="4289088"/>
          <a:ext cx="1543522" cy="9801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91D9CC-F8CC-4AF3-B79E-9E5EDF57AD69}">
      <dsp:nvSpPr>
        <dsp:cNvPr id="0" name=""/>
        <dsp:cNvSpPr/>
      </dsp:nvSpPr>
      <dsp:spPr>
        <a:xfrm>
          <a:off x="4105532" y="4452015"/>
          <a:ext cx="1543522" cy="9801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/>
            <a:t>Σε άγαρ</a:t>
          </a:r>
          <a:endParaRPr lang="el-GR" sz="1600" kern="1200" dirty="0"/>
        </a:p>
      </dsp:txBody>
      <dsp:txXfrm>
        <a:off x="4105532" y="4452015"/>
        <a:ext cx="1543522" cy="980136"/>
      </dsp:txXfrm>
    </dsp:sp>
    <dsp:sp modelId="{96D94EBC-D13C-41C5-8B90-F6606B3E5617}">
      <dsp:nvSpPr>
        <dsp:cNvPr id="0" name=""/>
        <dsp:cNvSpPr/>
      </dsp:nvSpPr>
      <dsp:spPr>
        <a:xfrm>
          <a:off x="5896714" y="1430021"/>
          <a:ext cx="1543522" cy="9801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CAE757-F878-4B17-A61B-C12367268CAC}">
      <dsp:nvSpPr>
        <dsp:cNvPr id="0" name=""/>
        <dsp:cNvSpPr/>
      </dsp:nvSpPr>
      <dsp:spPr>
        <a:xfrm>
          <a:off x="6068216" y="1592949"/>
          <a:ext cx="1543522" cy="9801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/>
            <a:t>Ποιοτικές </a:t>
          </a:r>
          <a:endParaRPr lang="el-GR" sz="1600" kern="1200" dirty="0"/>
        </a:p>
      </dsp:txBody>
      <dsp:txXfrm>
        <a:off x="6068216" y="1592949"/>
        <a:ext cx="1543522" cy="980136"/>
      </dsp:txXfrm>
    </dsp:sp>
    <dsp:sp modelId="{0B57B19C-9A8F-45F8-ACDE-65E027649E11}">
      <dsp:nvSpPr>
        <dsp:cNvPr id="0" name=""/>
        <dsp:cNvSpPr/>
      </dsp:nvSpPr>
      <dsp:spPr>
        <a:xfrm>
          <a:off x="5896714" y="2859066"/>
          <a:ext cx="1543522" cy="9801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3554F7-911E-4AFE-993A-90AFA0A0EA66}">
      <dsp:nvSpPr>
        <dsp:cNvPr id="0" name=""/>
        <dsp:cNvSpPr/>
      </dsp:nvSpPr>
      <dsp:spPr>
        <a:xfrm>
          <a:off x="6068216" y="3021993"/>
          <a:ext cx="1543522" cy="9801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/>
            <a:t>Διάχυση των αντιβιοτικών σε άγαρ</a:t>
          </a:r>
          <a:endParaRPr lang="el-GR" sz="1600" kern="1200" dirty="0"/>
        </a:p>
      </dsp:txBody>
      <dsp:txXfrm>
        <a:off x="6068216" y="3021993"/>
        <a:ext cx="1543522" cy="980136"/>
      </dsp:txXfrm>
    </dsp:sp>
    <dsp:sp modelId="{0D219E47-A84B-4B43-BA6B-D5F87BE20DD9}">
      <dsp:nvSpPr>
        <dsp:cNvPr id="0" name=""/>
        <dsp:cNvSpPr/>
      </dsp:nvSpPr>
      <dsp:spPr>
        <a:xfrm>
          <a:off x="5896714" y="4288110"/>
          <a:ext cx="1543522" cy="9801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D6A365-5CDC-4E66-A5B9-96C97A606D38}">
      <dsp:nvSpPr>
        <dsp:cNvPr id="0" name=""/>
        <dsp:cNvSpPr/>
      </dsp:nvSpPr>
      <dsp:spPr>
        <a:xfrm>
          <a:off x="6068216" y="4451037"/>
          <a:ext cx="1543522" cy="9801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Kirby-Bauer</a:t>
          </a:r>
          <a:endParaRPr lang="el-GR" sz="1600" kern="1200" dirty="0"/>
        </a:p>
      </dsp:txBody>
      <dsp:txXfrm>
        <a:off x="6068216" y="4451037"/>
        <a:ext cx="1543522" cy="980136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A6A4BA5-91FF-4F26-ACF4-2B5187E57DF8}">
      <dsp:nvSpPr>
        <dsp:cNvPr id="0" name=""/>
        <dsp:cNvSpPr/>
      </dsp:nvSpPr>
      <dsp:spPr>
        <a:xfrm>
          <a:off x="0" y="464019"/>
          <a:ext cx="60960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946A29-5E4B-4E95-B7F0-FA53C7E6D846}">
      <dsp:nvSpPr>
        <dsp:cNvPr id="0" name=""/>
        <dsp:cNvSpPr/>
      </dsp:nvSpPr>
      <dsp:spPr>
        <a:xfrm>
          <a:off x="304800" y="6459"/>
          <a:ext cx="4267200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bg1"/>
              </a:solidFill>
              <a:latin typeface="Calibri" pitchFamily="34" charset="0"/>
            </a:rPr>
            <a:t>MUELLER-HINTON </a:t>
          </a:r>
          <a:r>
            <a:rPr lang="el-GR" sz="1600" b="1" kern="1200" dirty="0" smtClean="0">
              <a:solidFill>
                <a:schemeClr val="bg1"/>
              </a:solidFill>
              <a:latin typeface="Calibri" pitchFamily="34" charset="0"/>
            </a:rPr>
            <a:t>άγαρ: για μικρόβια χωρίς ιδιαίτερες τροφικές απαιτήσεις</a:t>
          </a:r>
          <a:r>
            <a:rPr lang="en-US" sz="1600" b="1" kern="1200" dirty="0" smtClean="0">
              <a:solidFill>
                <a:schemeClr val="bg1"/>
              </a:solidFill>
              <a:latin typeface="Calibri" pitchFamily="34" charset="0"/>
            </a:rPr>
            <a:t> </a:t>
          </a:r>
          <a:endParaRPr lang="el-GR" sz="1600" kern="1200" dirty="0">
            <a:solidFill>
              <a:schemeClr val="bg1"/>
            </a:solidFill>
          </a:endParaRPr>
        </a:p>
      </dsp:txBody>
      <dsp:txXfrm>
        <a:off x="304800" y="6459"/>
        <a:ext cx="4267200" cy="915120"/>
      </dsp:txXfrm>
    </dsp:sp>
    <dsp:sp modelId="{E5E4103D-0C0F-4D1E-8A61-E5618E024D14}">
      <dsp:nvSpPr>
        <dsp:cNvPr id="0" name=""/>
        <dsp:cNvSpPr/>
      </dsp:nvSpPr>
      <dsp:spPr>
        <a:xfrm>
          <a:off x="0" y="1870179"/>
          <a:ext cx="60960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D74C36-AA8E-4563-A51E-07AF4EC0E558}">
      <dsp:nvSpPr>
        <dsp:cNvPr id="0" name=""/>
        <dsp:cNvSpPr/>
      </dsp:nvSpPr>
      <dsp:spPr>
        <a:xfrm>
          <a:off x="304800" y="1412619"/>
          <a:ext cx="4267200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Calibri" pitchFamily="34" charset="0"/>
            </a:rPr>
            <a:t>Mueller-Hinton + 5% </a:t>
          </a:r>
          <a:r>
            <a:rPr lang="el-GR" sz="1600" b="1" kern="1200" dirty="0" smtClean="0">
              <a:latin typeface="Calibri" pitchFamily="34" charset="0"/>
            </a:rPr>
            <a:t>αίμα προβάτου: για στρεπτόκοκκο, μηνιγγιτιδόκοκκο κ.α. με ιδιαίτερες τροφικές απαιτήσεις</a:t>
          </a:r>
          <a:endParaRPr lang="el-GR" sz="1600" kern="1200" dirty="0"/>
        </a:p>
      </dsp:txBody>
      <dsp:txXfrm>
        <a:off x="304800" y="1412619"/>
        <a:ext cx="4267200" cy="915120"/>
      </dsp:txXfrm>
    </dsp:sp>
    <dsp:sp modelId="{C98BB75B-BADC-48B1-96A7-1DC9A4F433F4}">
      <dsp:nvSpPr>
        <dsp:cNvPr id="0" name=""/>
        <dsp:cNvSpPr/>
      </dsp:nvSpPr>
      <dsp:spPr>
        <a:xfrm>
          <a:off x="0" y="3276340"/>
          <a:ext cx="60960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66FC7C-D20E-4A9D-A01A-4D7E39BF55A5}">
      <dsp:nvSpPr>
        <dsp:cNvPr id="0" name=""/>
        <dsp:cNvSpPr/>
      </dsp:nvSpPr>
      <dsp:spPr>
        <a:xfrm>
          <a:off x="304800" y="2818780"/>
          <a:ext cx="4267200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Calibri" pitchFamily="34" charset="0"/>
            </a:rPr>
            <a:t>GC agar base + 1% supplement</a:t>
          </a:r>
          <a:r>
            <a:rPr lang="el-GR" sz="1600" b="1" kern="1200" dirty="0" smtClean="0">
              <a:latin typeface="Calibri" pitchFamily="34" charset="0"/>
            </a:rPr>
            <a:t>: για γονόκοκκο</a:t>
          </a:r>
          <a:r>
            <a:rPr lang="el-GR" sz="1600" kern="1200" dirty="0" smtClean="0">
              <a:latin typeface="Calibri" pitchFamily="34" charset="0"/>
            </a:rPr>
            <a:t> </a:t>
          </a:r>
          <a:endParaRPr lang="el-GR" sz="1600" kern="1200" dirty="0"/>
        </a:p>
      </dsp:txBody>
      <dsp:txXfrm>
        <a:off x="304800" y="2818780"/>
        <a:ext cx="4267200" cy="915120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026D848-8896-409E-920C-D92C5D5494FB}">
      <dsp:nvSpPr>
        <dsp:cNvPr id="0" name=""/>
        <dsp:cNvSpPr/>
      </dsp:nvSpPr>
      <dsp:spPr>
        <a:xfrm>
          <a:off x="5585101" y="2332293"/>
          <a:ext cx="91440" cy="43435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435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6720EB-FBA8-4A36-8700-7B1343E83551}">
      <dsp:nvSpPr>
        <dsp:cNvPr id="0" name=""/>
        <dsp:cNvSpPr/>
      </dsp:nvSpPr>
      <dsp:spPr>
        <a:xfrm>
          <a:off x="4261801" y="949582"/>
          <a:ext cx="1369020" cy="4343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5998"/>
              </a:lnTo>
              <a:lnTo>
                <a:pt x="1369020" y="295998"/>
              </a:lnTo>
              <a:lnTo>
                <a:pt x="1369020" y="43435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264D58-7EB6-4C23-9FFE-59BA236D8C05}">
      <dsp:nvSpPr>
        <dsp:cNvPr id="0" name=""/>
        <dsp:cNvSpPr/>
      </dsp:nvSpPr>
      <dsp:spPr>
        <a:xfrm>
          <a:off x="3805461" y="3715003"/>
          <a:ext cx="912680" cy="4343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5998"/>
              </a:lnTo>
              <a:lnTo>
                <a:pt x="912680" y="295998"/>
              </a:lnTo>
              <a:lnTo>
                <a:pt x="912680" y="43435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6C0BFE-2BC0-49C3-ACDC-D8A50D6FBFCC}">
      <dsp:nvSpPr>
        <dsp:cNvPr id="0" name=""/>
        <dsp:cNvSpPr/>
      </dsp:nvSpPr>
      <dsp:spPr>
        <a:xfrm>
          <a:off x="2892780" y="3715003"/>
          <a:ext cx="912680" cy="434352"/>
        </a:xfrm>
        <a:custGeom>
          <a:avLst/>
          <a:gdLst/>
          <a:ahLst/>
          <a:cxnLst/>
          <a:rect l="0" t="0" r="0" b="0"/>
          <a:pathLst>
            <a:path>
              <a:moveTo>
                <a:pt x="912680" y="0"/>
              </a:moveTo>
              <a:lnTo>
                <a:pt x="912680" y="295998"/>
              </a:lnTo>
              <a:lnTo>
                <a:pt x="0" y="295998"/>
              </a:lnTo>
              <a:lnTo>
                <a:pt x="0" y="43435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38B611-DB36-40CA-AF79-2EC40637D977}">
      <dsp:nvSpPr>
        <dsp:cNvPr id="0" name=""/>
        <dsp:cNvSpPr/>
      </dsp:nvSpPr>
      <dsp:spPr>
        <a:xfrm>
          <a:off x="2892780" y="2332293"/>
          <a:ext cx="912680" cy="4343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5998"/>
              </a:lnTo>
              <a:lnTo>
                <a:pt x="912680" y="295998"/>
              </a:lnTo>
              <a:lnTo>
                <a:pt x="912680" y="43435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F3D892-A229-4963-AFFC-D571E908BA39}">
      <dsp:nvSpPr>
        <dsp:cNvPr id="0" name=""/>
        <dsp:cNvSpPr/>
      </dsp:nvSpPr>
      <dsp:spPr>
        <a:xfrm>
          <a:off x="1980100" y="2332293"/>
          <a:ext cx="912680" cy="434352"/>
        </a:xfrm>
        <a:custGeom>
          <a:avLst/>
          <a:gdLst/>
          <a:ahLst/>
          <a:cxnLst/>
          <a:rect l="0" t="0" r="0" b="0"/>
          <a:pathLst>
            <a:path>
              <a:moveTo>
                <a:pt x="912680" y="0"/>
              </a:moveTo>
              <a:lnTo>
                <a:pt x="912680" y="295998"/>
              </a:lnTo>
              <a:lnTo>
                <a:pt x="0" y="295998"/>
              </a:lnTo>
              <a:lnTo>
                <a:pt x="0" y="43435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58E599-16EF-4774-B96A-DFCF623939A9}">
      <dsp:nvSpPr>
        <dsp:cNvPr id="0" name=""/>
        <dsp:cNvSpPr/>
      </dsp:nvSpPr>
      <dsp:spPr>
        <a:xfrm>
          <a:off x="2892780" y="949582"/>
          <a:ext cx="1369020" cy="434352"/>
        </a:xfrm>
        <a:custGeom>
          <a:avLst/>
          <a:gdLst/>
          <a:ahLst/>
          <a:cxnLst/>
          <a:rect l="0" t="0" r="0" b="0"/>
          <a:pathLst>
            <a:path>
              <a:moveTo>
                <a:pt x="1369020" y="0"/>
              </a:moveTo>
              <a:lnTo>
                <a:pt x="1369020" y="295998"/>
              </a:lnTo>
              <a:lnTo>
                <a:pt x="0" y="295998"/>
              </a:lnTo>
              <a:lnTo>
                <a:pt x="0" y="43435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56F55A-0E43-47AE-A268-D7FD532FE341}">
      <dsp:nvSpPr>
        <dsp:cNvPr id="0" name=""/>
        <dsp:cNvSpPr/>
      </dsp:nvSpPr>
      <dsp:spPr>
        <a:xfrm>
          <a:off x="3515062" y="1224"/>
          <a:ext cx="1493476" cy="9483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5546D3-EA5D-4538-9C1E-776B8E6B2F84}">
      <dsp:nvSpPr>
        <dsp:cNvPr id="0" name=""/>
        <dsp:cNvSpPr/>
      </dsp:nvSpPr>
      <dsp:spPr>
        <a:xfrm>
          <a:off x="3681004" y="158869"/>
          <a:ext cx="1493476" cy="9483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/>
            <a:t>Ποσοτική μέθοδος</a:t>
          </a:r>
          <a:endParaRPr lang="el-GR" sz="1600" kern="1200" dirty="0"/>
        </a:p>
      </dsp:txBody>
      <dsp:txXfrm>
        <a:off x="3681004" y="158869"/>
        <a:ext cx="1493476" cy="948357"/>
      </dsp:txXfrm>
    </dsp:sp>
    <dsp:sp modelId="{73D0F526-8587-4CEC-A7C0-8BB29821FBA0}">
      <dsp:nvSpPr>
        <dsp:cNvPr id="0" name=""/>
        <dsp:cNvSpPr/>
      </dsp:nvSpPr>
      <dsp:spPr>
        <a:xfrm>
          <a:off x="2146042" y="1383935"/>
          <a:ext cx="1493476" cy="9483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A626C7-24B1-42C9-952C-50F2F794E00F}">
      <dsp:nvSpPr>
        <dsp:cNvPr id="0" name=""/>
        <dsp:cNvSpPr/>
      </dsp:nvSpPr>
      <dsp:spPr>
        <a:xfrm>
          <a:off x="2311984" y="1541580"/>
          <a:ext cx="1493476" cy="9483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/>
            <a:t>Αραιώσεων των αντιβιοτικών</a:t>
          </a:r>
          <a:endParaRPr lang="el-GR" sz="1600" kern="1200" dirty="0"/>
        </a:p>
      </dsp:txBody>
      <dsp:txXfrm>
        <a:off x="2311984" y="1541580"/>
        <a:ext cx="1493476" cy="948357"/>
      </dsp:txXfrm>
    </dsp:sp>
    <dsp:sp modelId="{38E7022B-666B-47FE-B3B5-56513544E8AD}">
      <dsp:nvSpPr>
        <dsp:cNvPr id="0" name=""/>
        <dsp:cNvSpPr/>
      </dsp:nvSpPr>
      <dsp:spPr>
        <a:xfrm>
          <a:off x="1233362" y="2766646"/>
          <a:ext cx="1493476" cy="9483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61BCFB-BE87-4560-AEC2-356E0C21702C}">
      <dsp:nvSpPr>
        <dsp:cNvPr id="0" name=""/>
        <dsp:cNvSpPr/>
      </dsp:nvSpPr>
      <dsp:spPr>
        <a:xfrm>
          <a:off x="1399303" y="2924290"/>
          <a:ext cx="1493476" cy="9483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/>
            <a:t>Σε άγαρ</a:t>
          </a:r>
          <a:endParaRPr lang="el-GR" sz="1600" kern="1200" dirty="0"/>
        </a:p>
      </dsp:txBody>
      <dsp:txXfrm>
        <a:off x="1399303" y="2924290"/>
        <a:ext cx="1493476" cy="948357"/>
      </dsp:txXfrm>
    </dsp:sp>
    <dsp:sp modelId="{24A6630A-1265-488B-BF58-15DB1F9EDADA}">
      <dsp:nvSpPr>
        <dsp:cNvPr id="0" name=""/>
        <dsp:cNvSpPr/>
      </dsp:nvSpPr>
      <dsp:spPr>
        <a:xfrm>
          <a:off x="3058722" y="2766646"/>
          <a:ext cx="1493476" cy="9483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4AF1C5-EF55-4A99-AC4F-F903D4AF3F83}">
      <dsp:nvSpPr>
        <dsp:cNvPr id="0" name=""/>
        <dsp:cNvSpPr/>
      </dsp:nvSpPr>
      <dsp:spPr>
        <a:xfrm>
          <a:off x="3224664" y="2924290"/>
          <a:ext cx="1493476" cy="9483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/>
            <a:t>Σε ζωμό</a:t>
          </a:r>
          <a:endParaRPr lang="el-GR" sz="1600" kern="1200" dirty="0"/>
        </a:p>
      </dsp:txBody>
      <dsp:txXfrm>
        <a:off x="3224664" y="2924290"/>
        <a:ext cx="1493476" cy="948357"/>
      </dsp:txXfrm>
    </dsp:sp>
    <dsp:sp modelId="{04D4DFD8-31A3-42FA-88BC-B9C773482696}">
      <dsp:nvSpPr>
        <dsp:cNvPr id="0" name=""/>
        <dsp:cNvSpPr/>
      </dsp:nvSpPr>
      <dsp:spPr>
        <a:xfrm>
          <a:off x="2146042" y="4149356"/>
          <a:ext cx="1493476" cy="9483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34FFB8-C984-4C14-B4E9-5F20D407529E}">
      <dsp:nvSpPr>
        <dsp:cNvPr id="0" name=""/>
        <dsp:cNvSpPr/>
      </dsp:nvSpPr>
      <dsp:spPr>
        <a:xfrm>
          <a:off x="2311984" y="4307001"/>
          <a:ext cx="1493476" cy="9483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/>
            <a:t>Μακρομέθοδος </a:t>
          </a:r>
          <a:endParaRPr lang="el-GR" sz="1600" kern="1200" dirty="0"/>
        </a:p>
      </dsp:txBody>
      <dsp:txXfrm>
        <a:off x="2311984" y="4307001"/>
        <a:ext cx="1493476" cy="948357"/>
      </dsp:txXfrm>
    </dsp:sp>
    <dsp:sp modelId="{D1D47752-C8E6-41D3-8BA4-4EB3C29D602B}">
      <dsp:nvSpPr>
        <dsp:cNvPr id="0" name=""/>
        <dsp:cNvSpPr/>
      </dsp:nvSpPr>
      <dsp:spPr>
        <a:xfrm>
          <a:off x="3971402" y="4149356"/>
          <a:ext cx="1493476" cy="9483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E10BFB-61E4-4A55-B180-F506FBEE572F}">
      <dsp:nvSpPr>
        <dsp:cNvPr id="0" name=""/>
        <dsp:cNvSpPr/>
      </dsp:nvSpPr>
      <dsp:spPr>
        <a:xfrm>
          <a:off x="4137344" y="4307001"/>
          <a:ext cx="1493476" cy="9483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/>
            <a:t>Μικρομέθοδος </a:t>
          </a:r>
          <a:endParaRPr lang="el-GR" sz="1600" kern="1200" dirty="0"/>
        </a:p>
      </dsp:txBody>
      <dsp:txXfrm>
        <a:off x="4137344" y="4307001"/>
        <a:ext cx="1493476" cy="948357"/>
      </dsp:txXfrm>
    </dsp:sp>
    <dsp:sp modelId="{C3E4F39F-3241-4A3E-B580-2B197BC44732}">
      <dsp:nvSpPr>
        <dsp:cNvPr id="0" name=""/>
        <dsp:cNvSpPr/>
      </dsp:nvSpPr>
      <dsp:spPr>
        <a:xfrm>
          <a:off x="4884083" y="1383935"/>
          <a:ext cx="1493476" cy="9483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7E40C9-94C5-44CA-A8A0-D48C1662E872}">
      <dsp:nvSpPr>
        <dsp:cNvPr id="0" name=""/>
        <dsp:cNvSpPr/>
      </dsp:nvSpPr>
      <dsp:spPr>
        <a:xfrm>
          <a:off x="5050025" y="1541580"/>
          <a:ext cx="1493476" cy="9483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/>
            <a:t>Κλιμακωτής διάχυσης των αντιβιοτικών σε άγαρ </a:t>
          </a:r>
          <a:endParaRPr lang="el-GR" sz="1600" kern="1200" dirty="0"/>
        </a:p>
      </dsp:txBody>
      <dsp:txXfrm>
        <a:off x="5050025" y="1541580"/>
        <a:ext cx="1493476" cy="948357"/>
      </dsp:txXfrm>
    </dsp:sp>
    <dsp:sp modelId="{67F6C56E-E4F6-4CD8-8A35-A45FB6CF67CF}">
      <dsp:nvSpPr>
        <dsp:cNvPr id="0" name=""/>
        <dsp:cNvSpPr/>
      </dsp:nvSpPr>
      <dsp:spPr>
        <a:xfrm>
          <a:off x="4884083" y="2766646"/>
          <a:ext cx="1493476" cy="9483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1EC912-573A-45FF-A865-E29329242F0E}">
      <dsp:nvSpPr>
        <dsp:cNvPr id="0" name=""/>
        <dsp:cNvSpPr/>
      </dsp:nvSpPr>
      <dsp:spPr>
        <a:xfrm>
          <a:off x="5050025" y="2924290"/>
          <a:ext cx="1493476" cy="9483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/>
            <a:t>Ε-</a:t>
          </a:r>
          <a:r>
            <a:rPr lang="en-US" sz="1600" kern="1200" dirty="0" smtClean="0"/>
            <a:t>test</a:t>
          </a:r>
          <a:endParaRPr lang="el-GR" sz="1600" kern="1200" dirty="0"/>
        </a:p>
      </dsp:txBody>
      <dsp:txXfrm>
        <a:off x="5050025" y="2924290"/>
        <a:ext cx="1493476" cy="9483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4427B8-466C-43D3-BF1A-F5002D7CE9BF}" type="datetimeFigureOut">
              <a:rPr lang="el-GR" smtClean="0"/>
              <a:pPr/>
              <a:t>1/1/2017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E2F14B-992E-48F9-A1AE-58A7997288D2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  <a:p>
            <a:r>
              <a:rPr lang="el-GR" b="1" smtClean="0"/>
              <a:t>Αmpicillin:E</a:t>
            </a:r>
            <a:endParaRPr lang="el-GR" smtClean="0"/>
          </a:p>
          <a:p>
            <a:r>
              <a:rPr lang="el-GR" smtClean="0"/>
              <a:t>•</a:t>
            </a:r>
            <a:r>
              <a:rPr lang="el-GR" b="1" smtClean="0"/>
              <a:t>Cephalothin:E</a:t>
            </a:r>
            <a:endParaRPr lang="el-GR" smtClean="0"/>
          </a:p>
          <a:p>
            <a:r>
              <a:rPr lang="el-GR" smtClean="0"/>
              <a:t>•</a:t>
            </a:r>
            <a:r>
              <a:rPr lang="el-GR" b="1" smtClean="0"/>
              <a:t>Augmentin:E</a:t>
            </a:r>
            <a:endParaRPr lang="el-GR" smtClean="0"/>
          </a:p>
          <a:p>
            <a:r>
              <a:rPr lang="el-GR" smtClean="0"/>
              <a:t>•</a:t>
            </a:r>
            <a:r>
              <a:rPr lang="el-GR" b="1" smtClean="0"/>
              <a:t>Cefoxitin:E</a:t>
            </a:r>
            <a:endParaRPr lang="el-GR" smtClean="0"/>
          </a:p>
          <a:p>
            <a:r>
              <a:rPr lang="el-GR" smtClean="0"/>
              <a:t>•</a:t>
            </a:r>
            <a:r>
              <a:rPr lang="el-GR" b="1" smtClean="0"/>
              <a:t>γ’γεν. κεφαλ/νες:E</a:t>
            </a:r>
            <a:endParaRPr lang="el-GR" smtClean="0"/>
          </a:p>
          <a:p>
            <a:r>
              <a:rPr lang="el-GR" smtClean="0"/>
              <a:t>•</a:t>
            </a:r>
            <a:r>
              <a:rPr lang="el-GR" b="1" smtClean="0"/>
              <a:t>Imipenem:E</a:t>
            </a:r>
            <a:endParaRPr lang="el-GR" smtClean="0"/>
          </a:p>
          <a:p>
            <a:r>
              <a:rPr lang="el-GR" smtClean="0"/>
              <a:t>•</a:t>
            </a:r>
            <a:r>
              <a:rPr lang="el-GR" b="1" smtClean="0"/>
              <a:t>Gentamicin:E</a:t>
            </a:r>
            <a:endParaRPr lang="el-GR" smtClean="0"/>
          </a:p>
          <a:p>
            <a:r>
              <a:rPr lang="el-GR" smtClean="0"/>
              <a:t>•</a:t>
            </a:r>
            <a:r>
              <a:rPr lang="el-GR" b="1" smtClean="0"/>
              <a:t>Tobramycin:E</a:t>
            </a:r>
            <a:endParaRPr lang="el-GR" smtClean="0"/>
          </a:p>
          <a:p>
            <a:r>
              <a:rPr lang="el-GR" smtClean="0"/>
              <a:t>•</a:t>
            </a:r>
            <a:r>
              <a:rPr lang="el-GR" b="1" smtClean="0"/>
              <a:t>Amikacin:E</a:t>
            </a:r>
            <a:endParaRPr lang="el-GR" smtClean="0"/>
          </a:p>
          <a:p>
            <a:r>
              <a:rPr lang="el-GR" smtClean="0"/>
              <a:t>•</a:t>
            </a:r>
            <a:r>
              <a:rPr lang="el-GR" b="1" smtClean="0"/>
              <a:t>Netilmycin:E</a:t>
            </a:r>
            <a:endParaRPr lang="el-GR" smtClean="0"/>
          </a:p>
          <a:p>
            <a:r>
              <a:rPr lang="el-GR" smtClean="0"/>
              <a:t>•</a:t>
            </a:r>
            <a:r>
              <a:rPr lang="el-GR" b="1" smtClean="0"/>
              <a:t>Cotrimoxazole:E</a:t>
            </a:r>
            <a:endParaRPr lang="el-GR" smtClean="0"/>
          </a:p>
          <a:p>
            <a:r>
              <a:rPr lang="el-GR" smtClean="0"/>
              <a:t>•</a:t>
            </a:r>
            <a:r>
              <a:rPr lang="el-GR" b="1" smtClean="0"/>
              <a:t>Nalidixic Acid:E</a:t>
            </a:r>
            <a:endParaRPr lang="el-GR" smtClean="0"/>
          </a:p>
          <a:p>
            <a:r>
              <a:rPr lang="el-GR" smtClean="0"/>
              <a:t>•</a:t>
            </a:r>
            <a:r>
              <a:rPr lang="el-GR" b="1" smtClean="0"/>
              <a:t>Norfloxacin:E</a:t>
            </a:r>
            <a:endParaRPr lang="el-GR" smtClean="0"/>
          </a:p>
          <a:p>
            <a:endParaRPr lang="el-GR" smtClean="0"/>
          </a:p>
          <a:p>
            <a:endParaRPr lang="el-GR" smtClean="0"/>
          </a:p>
          <a:p>
            <a:endParaRPr lang="el-G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2F14B-992E-48F9-A1AE-58A7997288D2}" type="slidenum">
              <a:rPr lang="el-GR" smtClean="0"/>
              <a:pPr/>
              <a:t>20</a:t>
            </a:fld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27651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33D171-DB41-4BDC-B8B7-690745BE7D10}" type="slidenum">
              <a:rPr lang="el-GR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el-GR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B7C75-441A-404F-821F-C412CD8AFE00}" type="datetimeFigureOut">
              <a:rPr lang="el-GR" smtClean="0"/>
              <a:pPr/>
              <a:t>1/1/2017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1C1AA-A75F-403A-AAAE-99A3801E1A2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B7C75-441A-404F-821F-C412CD8AFE00}" type="datetimeFigureOut">
              <a:rPr lang="el-GR" smtClean="0"/>
              <a:pPr/>
              <a:t>1/1/2017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1C1AA-A75F-403A-AAAE-99A3801E1A2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B7C75-441A-404F-821F-C412CD8AFE00}" type="datetimeFigureOut">
              <a:rPr lang="el-GR" smtClean="0"/>
              <a:pPr/>
              <a:t>1/1/2017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1C1AA-A75F-403A-AAAE-99A3801E1A2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1461D2-8001-43D6-ADD4-B819406794D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Τίτλος και Κείμενο επάνω από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8229600" cy="19812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4038600"/>
            <a:ext cx="8229600" cy="19812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DC55F3-18AB-461F-B155-EFD01FC6E3E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B7C75-441A-404F-821F-C412CD8AFE00}" type="datetimeFigureOut">
              <a:rPr lang="el-GR" smtClean="0"/>
              <a:pPr/>
              <a:t>1/1/2017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1C1AA-A75F-403A-AAAE-99A3801E1A2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B7C75-441A-404F-821F-C412CD8AFE00}" type="datetimeFigureOut">
              <a:rPr lang="el-GR" smtClean="0"/>
              <a:pPr/>
              <a:t>1/1/2017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1C1AA-A75F-403A-AAAE-99A3801E1A2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B7C75-441A-404F-821F-C412CD8AFE00}" type="datetimeFigureOut">
              <a:rPr lang="el-GR" smtClean="0"/>
              <a:pPr/>
              <a:t>1/1/2017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1C1AA-A75F-403A-AAAE-99A3801E1A2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B7C75-441A-404F-821F-C412CD8AFE00}" type="datetimeFigureOut">
              <a:rPr lang="el-GR" smtClean="0"/>
              <a:pPr/>
              <a:t>1/1/2017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1C1AA-A75F-403A-AAAE-99A3801E1A2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B7C75-441A-404F-821F-C412CD8AFE00}" type="datetimeFigureOut">
              <a:rPr lang="el-GR" smtClean="0"/>
              <a:pPr/>
              <a:t>1/1/2017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1C1AA-A75F-403A-AAAE-99A3801E1A2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B7C75-441A-404F-821F-C412CD8AFE00}" type="datetimeFigureOut">
              <a:rPr lang="el-GR" smtClean="0"/>
              <a:pPr/>
              <a:t>1/1/2017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1C1AA-A75F-403A-AAAE-99A3801E1A2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B7C75-441A-404F-821F-C412CD8AFE00}" type="datetimeFigureOut">
              <a:rPr lang="el-GR" smtClean="0"/>
              <a:pPr/>
              <a:t>1/1/2017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1C1AA-A75F-403A-AAAE-99A3801E1A2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B7C75-441A-404F-821F-C412CD8AFE00}" type="datetimeFigureOut">
              <a:rPr lang="el-GR" smtClean="0"/>
              <a:pPr/>
              <a:t>1/1/2017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1C1AA-A75F-403A-AAAE-99A3801E1A2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FB7C75-441A-404F-821F-C412CD8AFE00}" type="datetimeFigureOut">
              <a:rPr lang="el-GR" smtClean="0"/>
              <a:pPr/>
              <a:t>1/1/2017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B1C1AA-A75F-403A-AAAE-99A3801E1A25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://2.bp.blogspot.com/-E-h4mW0TQF4/Ub63FBoaatI/AAAAAAAABOw/di7nRXbkob8/s1600/%CE%BD%CE%BD%CE%BD%CE%B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708920"/>
            <a:ext cx="4536504" cy="3456384"/>
          </a:xfrm>
          <a:prstGeom prst="rect">
            <a:avLst/>
          </a:prstGeom>
          <a:noFill/>
        </p:spPr>
      </p:pic>
      <p:sp>
        <p:nvSpPr>
          <p:cNvPr id="5" name="2 - Υπότιτλος"/>
          <p:cNvSpPr txBox="1">
            <a:spLocks/>
          </p:cNvSpPr>
          <p:nvPr/>
        </p:nvSpPr>
        <p:spPr>
          <a:xfrm>
            <a:off x="2304256" y="1700808"/>
            <a:ext cx="4572000" cy="50405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l-GR" sz="2800" b="1" dirty="0" smtClean="0"/>
              <a:t>ΑΝΤΙΒΙΟΓΡΑΜΜΑ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l-GR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>
          <a:xfrm>
            <a:off x="755576" y="1916832"/>
            <a:ext cx="7467600" cy="1143000"/>
          </a:xfrm>
        </p:spPr>
        <p:txBody>
          <a:bodyPr/>
          <a:lstStyle/>
          <a:p>
            <a:pPr algn="ctr"/>
            <a:r>
              <a:rPr lang="el-GR" dirty="0" smtClean="0"/>
              <a:t>ΑΝΤΙΒΙΟΓΡΑΜΜΑ</a:t>
            </a:r>
            <a:endParaRPr lang="el-GR" dirty="0"/>
          </a:p>
        </p:txBody>
      </p:sp>
      <p:pic>
        <p:nvPicPr>
          <p:cNvPr id="3" name="Picture 4" descr="http://images.mystockphoto.com/files/previews/4d0/disc-diffusion-test-and-antibiotic-susceptibility-testing-13106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2996952"/>
            <a:ext cx="3816423" cy="273630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- Πίνακας"/>
          <p:cNvGraphicFramePr>
            <a:graphicFrameLocks noGrp="1"/>
          </p:cNvGraphicFramePr>
          <p:nvPr/>
        </p:nvGraphicFramePr>
        <p:xfrm>
          <a:off x="1572344" y="1627088"/>
          <a:ext cx="6096000" cy="439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dirty="0" smtClean="0">
                          <a:latin typeface="Calibri" pitchFamily="34" charset="0"/>
                        </a:rPr>
                        <a:t>Το αντιβιόγραμμα χρησιμεύει :</a:t>
                      </a:r>
                    </a:p>
                    <a:p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dirty="0" smtClean="0">
                          <a:latin typeface="Calibri" pitchFamily="34" charset="0"/>
                        </a:rPr>
                        <a:t> στην επιλογή της κατάλληλης αντιμικροβιακής θεραπείας</a:t>
                      </a:r>
                    </a:p>
                    <a:p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dirty="0" smtClean="0">
                          <a:latin typeface="Calibri" pitchFamily="34" charset="0"/>
                        </a:rPr>
                        <a:t>στην επιτήρηση της δημόσιας υγείας</a:t>
                      </a:r>
                    </a:p>
                    <a:p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dirty="0" smtClean="0">
                          <a:latin typeface="Calibri" pitchFamily="34" charset="0"/>
                        </a:rPr>
                        <a:t>στην επιδημιολογική επαγρύπνηση της βακτηριακής αντοχής, η οποία αργότερα θα κατευθύνει την πολιτική χρήσης αντιβιοτικών</a:t>
                      </a:r>
                    </a:p>
                    <a:p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dirty="0" smtClean="0">
                          <a:latin typeface="Calibri" pitchFamily="34" charset="0"/>
                        </a:rPr>
                        <a:t>στη σύγκριση των φαινοτύπων αντοχής στα στελέχη νοσοκομειακών λοιμώξεων </a:t>
                      </a:r>
                    </a:p>
                    <a:p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1800" dirty="0" smtClean="0">
                          <a:latin typeface="Calibri" pitchFamily="34" charset="0"/>
                        </a:rPr>
                        <a:t>στη βακτηριακή ταυτοποίηση βάσει των φαινοτύπων αντοχής. </a:t>
                      </a:r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27/9/2014</a:t>
            </a:r>
          </a:p>
        </p:txBody>
      </p:sp>
      <p:graphicFrame>
        <p:nvGraphicFramePr>
          <p:cNvPr id="5" name="4 - Πίνακας"/>
          <p:cNvGraphicFramePr>
            <a:graphicFrameLocks noGrp="1"/>
          </p:cNvGraphicFramePr>
          <p:nvPr/>
        </p:nvGraphicFramePr>
        <p:xfrm>
          <a:off x="1259632" y="1772816"/>
          <a:ext cx="6912768" cy="3639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12768"/>
              </a:tblGrid>
              <a:tr h="506024"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/>
                        <a:t>Τα μικρόβια χαρακτηρίζονται:</a:t>
                      </a:r>
                      <a:endParaRPr lang="el-GR" sz="2000" dirty="0"/>
                    </a:p>
                  </a:txBody>
                  <a:tcPr/>
                </a:tc>
              </a:tr>
              <a:tr h="1031458">
                <a:tc>
                  <a:txBody>
                    <a:bodyPr/>
                    <a:lstStyle/>
                    <a:p>
                      <a:pPr marL="273050" indent="-273050" eaLnBrk="1" hangingPunct="1">
                        <a:lnSpc>
                          <a:spcPct val="80000"/>
                        </a:lnSpc>
                      </a:pPr>
                      <a:endParaRPr lang="el-GR" sz="1800" b="1" i="0" dirty="0" smtClean="0"/>
                    </a:p>
                    <a:p>
                      <a:pPr marL="273050" indent="-273050" eaLnBrk="1" hangingPunct="1">
                        <a:lnSpc>
                          <a:spcPct val="80000"/>
                        </a:lnSpc>
                      </a:pPr>
                      <a:r>
                        <a:rPr lang="el-GR" sz="1800" b="1" i="0" dirty="0" smtClean="0"/>
                        <a:t>Ευαίσθητα,  </a:t>
                      </a:r>
                      <a:r>
                        <a:rPr lang="el-GR" sz="1800" b="1" i="1" dirty="0" smtClean="0">
                          <a:solidFill>
                            <a:srgbClr val="FF0000"/>
                          </a:solidFill>
                        </a:rPr>
                        <a:t>Ε</a:t>
                      </a:r>
                      <a:r>
                        <a:rPr lang="el-GR" sz="1800" b="1" i="1" dirty="0" smtClean="0"/>
                        <a:t> </a:t>
                      </a:r>
                      <a:r>
                        <a:rPr lang="en-US" sz="1800" b="1" i="0" dirty="0" smtClean="0"/>
                        <a:t>(Susceptible</a:t>
                      </a:r>
                      <a:r>
                        <a:rPr lang="el-GR" sz="1800" b="1" i="0" dirty="0" smtClean="0"/>
                        <a:t>,  </a:t>
                      </a:r>
                      <a:r>
                        <a:rPr lang="en-US" sz="1800" b="1" i="0" dirty="0" smtClean="0">
                          <a:solidFill>
                            <a:srgbClr val="FF0000"/>
                          </a:solidFill>
                        </a:rPr>
                        <a:t>S</a:t>
                      </a:r>
                      <a:r>
                        <a:rPr lang="el-GR" sz="1800" b="1" i="0" dirty="0" smtClean="0"/>
                        <a:t>): </a:t>
                      </a:r>
                      <a:r>
                        <a:rPr lang="el-GR" sz="1800" b="0" i="0" dirty="0" smtClean="0"/>
                        <a:t>αναστέλλονται με τις συνήθεις δόσεις του αντιβιοτικού,</a:t>
                      </a:r>
                      <a:r>
                        <a:rPr lang="el-GR" sz="1800" b="1" i="0" dirty="0" smtClean="0"/>
                        <a:t>  </a:t>
                      </a:r>
                      <a:r>
                        <a:rPr lang="el-GR" sz="1800" i="0" dirty="0" smtClean="0"/>
                        <a:t>μεγάλη πιθανότητα ανταπόκρισης στη  θεραπεία </a:t>
                      </a:r>
                    </a:p>
                    <a:p>
                      <a:endParaRPr lang="el-GR" dirty="0"/>
                    </a:p>
                  </a:txBody>
                  <a:tcPr/>
                </a:tc>
              </a:tr>
              <a:tr h="765276">
                <a:tc>
                  <a:txBody>
                    <a:bodyPr/>
                    <a:lstStyle/>
                    <a:p>
                      <a:pPr marL="273050" indent="-273050" eaLnBrk="1" hangingPunct="1">
                        <a:lnSpc>
                          <a:spcPct val="80000"/>
                        </a:lnSpc>
                      </a:pPr>
                      <a:endParaRPr lang="el-GR" sz="1800" b="1" i="0" dirty="0" smtClean="0"/>
                    </a:p>
                    <a:p>
                      <a:pPr marL="273050" indent="-273050" eaLnBrk="1" hangingPunct="1">
                        <a:lnSpc>
                          <a:spcPct val="80000"/>
                        </a:lnSpc>
                      </a:pPr>
                      <a:r>
                        <a:rPr lang="el-GR" sz="1800" b="1" i="0" dirty="0" smtClean="0"/>
                        <a:t>Ανθεκτικά, </a:t>
                      </a:r>
                      <a:r>
                        <a:rPr lang="el-GR" sz="1800" b="1" i="0" dirty="0" smtClean="0">
                          <a:solidFill>
                            <a:srgbClr val="FF0000"/>
                          </a:solidFill>
                        </a:rPr>
                        <a:t>Α</a:t>
                      </a:r>
                      <a:r>
                        <a:rPr lang="en-US" sz="1800" b="1" i="0" dirty="0" smtClean="0"/>
                        <a:t> (Resistant, </a:t>
                      </a:r>
                      <a:r>
                        <a:rPr lang="en-US" sz="1800" b="1" i="0" dirty="0" smtClean="0">
                          <a:solidFill>
                            <a:srgbClr val="D33F3B"/>
                          </a:solidFill>
                        </a:rPr>
                        <a:t>R</a:t>
                      </a:r>
                      <a:r>
                        <a:rPr lang="en-US" sz="1800" b="1" i="0" dirty="0" smtClean="0"/>
                        <a:t>)</a:t>
                      </a:r>
                      <a:r>
                        <a:rPr lang="el-GR" sz="1800" b="1" i="1" dirty="0" smtClean="0"/>
                        <a:t>:  </a:t>
                      </a:r>
                      <a:r>
                        <a:rPr lang="el-GR" sz="1800" b="0" i="0" dirty="0" smtClean="0"/>
                        <a:t>εμφανίζουν</a:t>
                      </a:r>
                      <a:r>
                        <a:rPr lang="el-GR" sz="1800" b="0" i="0" baseline="0" dirty="0" smtClean="0"/>
                        <a:t> αντοχή στο αντιβιοτικό</a:t>
                      </a:r>
                      <a:endParaRPr lang="el-GR" sz="1800" b="0" i="0" dirty="0" smtClean="0"/>
                    </a:p>
                    <a:p>
                      <a:endParaRPr lang="el-GR" dirty="0"/>
                    </a:p>
                  </a:txBody>
                  <a:tcPr/>
                </a:tc>
              </a:tr>
              <a:tr h="1297642">
                <a:tc>
                  <a:txBody>
                    <a:bodyPr/>
                    <a:lstStyle/>
                    <a:p>
                      <a:pPr marL="273050" indent="-273050" eaLnBrk="1" hangingPunct="1">
                        <a:lnSpc>
                          <a:spcPct val="80000"/>
                        </a:lnSpc>
                      </a:pPr>
                      <a:endParaRPr lang="el-GR" sz="1800" b="1" i="0" dirty="0" smtClean="0"/>
                    </a:p>
                    <a:p>
                      <a:pPr marL="273050" indent="-273050" eaLnBrk="1" hangingPunct="1">
                        <a:lnSpc>
                          <a:spcPct val="80000"/>
                        </a:lnSpc>
                      </a:pPr>
                      <a:r>
                        <a:rPr lang="el-GR" sz="1800" b="1" i="0" dirty="0" smtClean="0"/>
                        <a:t>Μετρίως</a:t>
                      </a:r>
                      <a:r>
                        <a:rPr lang="el-GR" sz="1800" b="1" i="1" dirty="0" smtClean="0"/>
                        <a:t> </a:t>
                      </a:r>
                      <a:r>
                        <a:rPr lang="el-GR" sz="1800" b="1" i="0" dirty="0" smtClean="0"/>
                        <a:t>ευαίσθητα </a:t>
                      </a:r>
                      <a:r>
                        <a:rPr lang="el-GR" sz="1800" b="1" i="0" dirty="0" smtClean="0">
                          <a:solidFill>
                            <a:srgbClr val="FF0000"/>
                          </a:solidFill>
                        </a:rPr>
                        <a:t>ΜΕ</a:t>
                      </a:r>
                      <a:r>
                        <a:rPr lang="en-US" sz="1800" b="1" i="0" dirty="0" smtClean="0"/>
                        <a:t> (Intermediate, I)</a:t>
                      </a:r>
                      <a:r>
                        <a:rPr lang="el-GR" sz="1800" i="0" dirty="0" smtClean="0"/>
                        <a:t> </a:t>
                      </a:r>
                      <a:r>
                        <a:rPr lang="el-GR" sz="1800" i="1" dirty="0" smtClean="0"/>
                        <a:t>:  δεν ανταποκρίνονται πλήρως στις συνήθεις δόσεις. Μ</a:t>
                      </a:r>
                      <a:r>
                        <a:rPr lang="el-GR" sz="1800" dirty="0" smtClean="0"/>
                        <a:t>πορεί να είναι δραστικά όταν χορηγούνται σε υψηλότερες δόσεις</a:t>
                      </a:r>
                    </a:p>
                    <a:p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27/9/2014</a:t>
            </a:r>
          </a:p>
        </p:txBody>
      </p:sp>
      <p:sp>
        <p:nvSpPr>
          <p:cNvPr id="5734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  <a:solidFill>
            <a:srgbClr val="95B3D7"/>
          </a:solidFill>
          <a:ln/>
        </p:spPr>
        <p:txBody>
          <a:bodyPr/>
          <a:lstStyle/>
          <a:p>
            <a:r>
              <a:rPr lang="el-GR" sz="3200" dirty="0"/>
              <a:t>Ευαίσθητοι μικροοργανισμοί</a:t>
            </a:r>
          </a:p>
        </p:txBody>
      </p:sp>
      <p:graphicFrame>
        <p:nvGraphicFramePr>
          <p:cNvPr id="182400" name="Group 128"/>
          <p:cNvGraphicFramePr>
            <a:graphicFrameLocks noGrp="1"/>
          </p:cNvGraphicFramePr>
          <p:nvPr>
            <p:ph sz="half" idx="1"/>
          </p:nvPr>
        </p:nvGraphicFramePr>
        <p:xfrm>
          <a:off x="250825" y="1263650"/>
          <a:ext cx="3609975" cy="5608320"/>
        </p:xfrm>
        <a:graphic>
          <a:graphicData uri="http://schemas.openxmlformats.org/drawingml/2006/table">
            <a:tbl>
              <a:tblPr/>
              <a:tblGrid>
                <a:gridCol w="2454275"/>
                <a:gridCol w="1155700"/>
              </a:tblGrid>
              <a:tr h="31115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Escherichia coli</a:t>
                      </a:r>
                      <a:endParaRPr kumimoji="0" lang="el-GR" sz="2400" b="1" i="1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81394" marR="8139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Α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mpicillin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81394" marR="8139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Ε</a:t>
                      </a:r>
                    </a:p>
                  </a:txBody>
                  <a:tcPr marL="81394" marR="8139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Cephalothin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81394" marR="8139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Ε</a:t>
                      </a:r>
                    </a:p>
                  </a:txBody>
                  <a:tcPr marL="81394" marR="8139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Augmentin	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81394" marR="8139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Ε</a:t>
                      </a:r>
                    </a:p>
                  </a:txBody>
                  <a:tcPr marL="81394" marR="8139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Cefoxitin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81394" marR="8139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Ε</a:t>
                      </a:r>
                    </a:p>
                  </a:txBody>
                  <a:tcPr marL="81394" marR="8139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3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rd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gen ceph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81394" marR="8139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Ε</a:t>
                      </a:r>
                    </a:p>
                  </a:txBody>
                  <a:tcPr marL="81394" marR="8139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Imipenem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81394" marR="8139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Ε</a:t>
                      </a:r>
                    </a:p>
                  </a:txBody>
                  <a:tcPr marL="81394" marR="8139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Gentamicin	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81394" marR="8139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Ε</a:t>
                      </a:r>
                    </a:p>
                  </a:txBody>
                  <a:tcPr marL="81394" marR="8139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Tobramycin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81394" marR="8139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Ε</a:t>
                      </a:r>
                    </a:p>
                  </a:txBody>
                  <a:tcPr marL="81394" marR="8139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Amikacin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81394" marR="8139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Ε</a:t>
                      </a:r>
                    </a:p>
                  </a:txBody>
                  <a:tcPr marL="81394" marR="8139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Netilmycin	</a:t>
                      </a: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                         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81394" marR="8139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Ε</a:t>
                      </a:r>
                    </a:p>
                  </a:txBody>
                  <a:tcPr marL="81394" marR="8139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Cotrimoxazole	            </a:t>
                      </a:r>
                    </a:p>
                  </a:txBody>
                  <a:tcPr marL="81394" marR="8139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Ε</a:t>
                      </a:r>
                    </a:p>
                  </a:txBody>
                  <a:tcPr marL="81394" marR="8139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Tetracycline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81394" marR="8139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Ε</a:t>
                      </a:r>
                    </a:p>
                  </a:txBody>
                  <a:tcPr marL="81394" marR="8139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Ciprofloxacin	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81394" marR="8139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Ε</a:t>
                      </a:r>
                    </a:p>
                  </a:txBody>
                  <a:tcPr marL="81394" marR="8139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2409" name="Group 137"/>
          <p:cNvGraphicFramePr>
            <a:graphicFrameLocks noGrp="1"/>
          </p:cNvGraphicFramePr>
          <p:nvPr>
            <p:ph sz="half" idx="2"/>
          </p:nvPr>
        </p:nvGraphicFramePr>
        <p:xfrm>
          <a:off x="4859338" y="1198563"/>
          <a:ext cx="3740150" cy="5672455"/>
        </p:xfrm>
        <a:graphic>
          <a:graphicData uri="http://schemas.openxmlformats.org/drawingml/2006/table">
            <a:tbl>
              <a:tblPr/>
              <a:tblGrid>
                <a:gridCol w="2516187"/>
                <a:gridCol w="1223963"/>
              </a:tblGrid>
              <a:tr h="46037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Proteus mirabilis</a:t>
                      </a:r>
                      <a:endParaRPr kumimoji="0" lang="el-GR" sz="2400" b="1" i="1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81394" marR="8139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Α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mpicillin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81394" marR="8139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Ε</a:t>
                      </a:r>
                    </a:p>
                  </a:txBody>
                  <a:tcPr marL="81394" marR="8139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Cephalothin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81394" marR="8139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Ε</a:t>
                      </a:r>
                    </a:p>
                  </a:txBody>
                  <a:tcPr marL="81394" marR="8139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Augmentin	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81394" marR="8139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Ε</a:t>
                      </a:r>
                    </a:p>
                  </a:txBody>
                  <a:tcPr marL="81394" marR="8139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Cefoxitin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81394" marR="8139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Ε</a:t>
                      </a:r>
                    </a:p>
                  </a:txBody>
                  <a:tcPr marL="81394" marR="8139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3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rd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gen ceph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81394" marR="8139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Ε</a:t>
                      </a:r>
                    </a:p>
                  </a:txBody>
                  <a:tcPr marL="81394" marR="8139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Imipenem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81394" marR="8139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Ε</a:t>
                      </a:r>
                    </a:p>
                  </a:txBody>
                  <a:tcPr marL="81394" marR="8139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Gentamicin	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81394" marR="8139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Ε</a:t>
                      </a:r>
                    </a:p>
                  </a:txBody>
                  <a:tcPr marL="81394" marR="8139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Tobramycin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81394" marR="8139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Ε</a:t>
                      </a:r>
                    </a:p>
                  </a:txBody>
                  <a:tcPr marL="81394" marR="8139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Amikacin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81394" marR="8139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Ε</a:t>
                      </a:r>
                    </a:p>
                  </a:txBody>
                  <a:tcPr marL="81394" marR="8139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Netilmycin	</a:t>
                      </a: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                         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81394" marR="8139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Ε</a:t>
                      </a:r>
                    </a:p>
                  </a:txBody>
                  <a:tcPr marL="81394" marR="8139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Cotrimoxazole	            </a:t>
                      </a:r>
                    </a:p>
                  </a:txBody>
                  <a:tcPr marL="81394" marR="8139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Ε</a:t>
                      </a:r>
                    </a:p>
                  </a:txBody>
                  <a:tcPr marL="81394" marR="8139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Tetracycline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81394" marR="8139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33F3B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A</a:t>
                      </a:r>
                      <a:endParaRPr kumimoji="0" lang="el-GR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D33F3B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81394" marR="8139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Ciprofloxacin 	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81394" marR="8139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Ε</a:t>
                      </a:r>
                    </a:p>
                  </a:txBody>
                  <a:tcPr marL="81394" marR="8139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/>
          </p:cNvSpPr>
          <p:nvPr/>
        </p:nvSpPr>
        <p:spPr bwMode="auto">
          <a:xfrm>
            <a:off x="251520" y="917848"/>
            <a:ext cx="8640960" cy="1143000"/>
          </a:xfrm>
          <a:prstGeom prst="rect">
            <a:avLst/>
          </a:prstGeom>
          <a:solidFill>
            <a:srgbClr val="95B3D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l-GR" sz="2400" b="1" dirty="0" smtClean="0">
                <a:solidFill>
                  <a:schemeClr val="bg1"/>
                </a:solidFill>
                <a:latin typeface="Calibri" pitchFamily="34" charset="0"/>
              </a:rPr>
              <a:t>Ερμηνεία </a:t>
            </a:r>
            <a:r>
              <a:rPr lang="el-GR" sz="2400" b="1" dirty="0">
                <a:solidFill>
                  <a:schemeClr val="bg1"/>
                </a:solidFill>
                <a:latin typeface="Calibri" pitchFamily="34" charset="0"/>
              </a:rPr>
              <a:t>του αντιβιογράμματος</a:t>
            </a:r>
          </a:p>
        </p:txBody>
      </p:sp>
      <p:graphicFrame>
        <p:nvGraphicFramePr>
          <p:cNvPr id="4" name="3 - Διάγραμμα"/>
          <p:cNvGraphicFramePr/>
          <p:nvPr/>
        </p:nvGraphicFramePr>
        <p:xfrm>
          <a:off x="323528" y="2276872"/>
          <a:ext cx="8568952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475755" y="548680"/>
            <a:ext cx="6408613" cy="936104"/>
          </a:xfrm>
          <a:ln>
            <a:solidFill>
              <a:schemeClr val="bg2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>
              <a:defRPr/>
            </a:pPr>
            <a:r>
              <a:rPr lang="el-GR" sz="2000" b="1" dirty="0" smtClean="0">
                <a:solidFill>
                  <a:schemeClr val="bg1"/>
                </a:solidFill>
                <a:latin typeface="+mn-lt"/>
              </a:rPr>
              <a:t>ΔΟΚΙΜΑΣΙΕΣ ΕΥΑΙΣΘΗΣΙΑΣ ΣΕ ΑΝΤΙΒΙΟΤΙΚΑ</a:t>
            </a:r>
            <a:endParaRPr lang="el-GR" sz="4000" b="1" dirty="0" smtClean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4" name="3 - Διάγραμμα"/>
          <p:cNvGraphicFramePr/>
          <p:nvPr/>
        </p:nvGraphicFramePr>
        <p:xfrm>
          <a:off x="1475656" y="249289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- TextBox"/>
          <p:cNvSpPr txBox="1"/>
          <p:nvPr/>
        </p:nvSpPr>
        <p:spPr>
          <a:xfrm>
            <a:off x="1547664" y="1988840"/>
            <a:ext cx="6048672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chemeClr val="bg1"/>
                </a:solidFill>
                <a:latin typeface="Calibri" pitchFamily="34" charset="0"/>
              </a:rPr>
              <a:t>Οι μέθοδοι που χρησιμοποιούνται είναι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:</a:t>
            </a:r>
            <a:r>
              <a:rPr lang="el-GR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endParaRPr lang="el-G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- Διάγραμμα"/>
          <p:cNvGraphicFramePr/>
          <p:nvPr/>
        </p:nvGraphicFramePr>
        <p:xfrm>
          <a:off x="827584" y="517128"/>
          <a:ext cx="7848872" cy="5432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27/9/2014</a:t>
            </a:r>
          </a:p>
        </p:txBody>
      </p:sp>
      <p:sp>
        <p:nvSpPr>
          <p:cNvPr id="17411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97450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en-US" smtClean="0"/>
              <a:t> </a:t>
            </a:r>
            <a:r>
              <a:rPr lang="el-GR" smtClean="0"/>
              <a:t>ποιοτική  μέθοδος</a:t>
            </a:r>
          </a:p>
          <a:p>
            <a:pPr eaLnBrk="1" hangingPunct="1">
              <a:buFont typeface="Arial" pitchFamily="34" charset="0"/>
              <a:buNone/>
            </a:pPr>
            <a:r>
              <a:rPr lang="el-GR" smtClean="0"/>
              <a:t>  </a:t>
            </a:r>
          </a:p>
          <a:p>
            <a:pPr eaLnBrk="1" hangingPunct="1">
              <a:buFont typeface="Arial" pitchFamily="34" charset="0"/>
              <a:buNone/>
            </a:pPr>
            <a:endParaRPr lang="el-GR" smtClean="0"/>
          </a:p>
          <a:p>
            <a:pPr eaLnBrk="1" hangingPunct="1">
              <a:buFont typeface="Arial" pitchFamily="34" charset="0"/>
              <a:buNone/>
            </a:pPr>
            <a:endParaRPr lang="el-GR" smtClean="0"/>
          </a:p>
          <a:p>
            <a:pPr eaLnBrk="1" hangingPunct="1">
              <a:buFont typeface="Arial" pitchFamily="34" charset="0"/>
              <a:buNone/>
            </a:pPr>
            <a:endParaRPr lang="el-GR" smtClean="0"/>
          </a:p>
          <a:p>
            <a:pPr eaLnBrk="1" hangingPunct="1">
              <a:buFont typeface="Arial" pitchFamily="34" charset="0"/>
              <a:buNone/>
            </a:pPr>
            <a:endParaRPr lang="el-GR" smtClean="0"/>
          </a:p>
          <a:p>
            <a:pPr eaLnBrk="1" hangingPunct="1">
              <a:buFont typeface="Arial" pitchFamily="34" charset="0"/>
              <a:buNone/>
            </a:pPr>
            <a:endParaRPr lang="el-GR" smtClean="0"/>
          </a:p>
          <a:p>
            <a:pPr eaLnBrk="1" hangingPunct="1">
              <a:buFont typeface="Arial" pitchFamily="34" charset="0"/>
              <a:buNone/>
            </a:pPr>
            <a:r>
              <a:rPr lang="el-GR" smtClean="0"/>
              <a:t>     Στο αποτέλεσμα γράφεται μόνο Ε</a:t>
            </a:r>
            <a:r>
              <a:rPr lang="en-US" smtClean="0"/>
              <a:t>, </a:t>
            </a:r>
            <a:r>
              <a:rPr lang="el-GR" smtClean="0"/>
              <a:t>Α</a:t>
            </a:r>
          </a:p>
        </p:txBody>
      </p:sp>
      <p:sp>
        <p:nvSpPr>
          <p:cNvPr id="17412" name="6 - Θέση περιεχομένου"/>
          <p:cNvSpPr>
            <a:spLocks noGrp="1"/>
          </p:cNvSpPr>
          <p:nvPr>
            <p:ph sz="half" idx="2"/>
          </p:nvPr>
        </p:nvSpPr>
        <p:spPr>
          <a:xfrm>
            <a:off x="4787900" y="1557338"/>
            <a:ext cx="4038600" cy="4997450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en-US" smtClean="0"/>
              <a:t> </a:t>
            </a:r>
            <a:r>
              <a:rPr lang="el-GR" smtClean="0"/>
              <a:t>    ποσοτική μέθοδος </a:t>
            </a:r>
          </a:p>
          <a:p>
            <a:pPr eaLnBrk="1" hangingPunct="1">
              <a:buFont typeface="Arial" pitchFamily="34" charset="0"/>
              <a:buNone/>
            </a:pPr>
            <a:endParaRPr lang="el-GR" smtClean="0"/>
          </a:p>
          <a:p>
            <a:pPr eaLnBrk="1" hangingPunct="1">
              <a:buFont typeface="Arial" pitchFamily="34" charset="0"/>
              <a:buNone/>
            </a:pPr>
            <a:endParaRPr lang="el-GR" smtClean="0"/>
          </a:p>
          <a:p>
            <a:pPr eaLnBrk="1" hangingPunct="1">
              <a:buFont typeface="Arial" pitchFamily="34" charset="0"/>
              <a:buNone/>
            </a:pPr>
            <a:endParaRPr lang="el-GR" smtClean="0"/>
          </a:p>
          <a:p>
            <a:pPr eaLnBrk="1" hangingPunct="1">
              <a:buFont typeface="Arial" pitchFamily="34" charset="0"/>
              <a:buNone/>
            </a:pPr>
            <a:endParaRPr lang="el-GR" smtClean="0"/>
          </a:p>
          <a:p>
            <a:pPr eaLnBrk="1" hangingPunct="1">
              <a:buFont typeface="Arial" pitchFamily="34" charset="0"/>
              <a:buNone/>
            </a:pPr>
            <a:endParaRPr lang="el-GR" smtClean="0"/>
          </a:p>
          <a:p>
            <a:pPr eaLnBrk="1" hangingPunct="1">
              <a:buFont typeface="Arial" pitchFamily="34" charset="0"/>
              <a:buNone/>
            </a:pPr>
            <a:r>
              <a:rPr lang="el-GR" smtClean="0"/>
              <a:t>    Στο αποτέλεσμα γράφεται η τιμή της </a:t>
            </a:r>
            <a:r>
              <a:rPr lang="en-US" smtClean="0"/>
              <a:t>MIC </a:t>
            </a:r>
            <a:r>
              <a:rPr lang="el-GR" smtClean="0"/>
              <a:t>(μ</a:t>
            </a:r>
            <a:r>
              <a:rPr lang="en-US" smtClean="0"/>
              <a:t>g/ml) </a:t>
            </a:r>
            <a:r>
              <a:rPr lang="el-GR" smtClean="0"/>
              <a:t> με  ερμηνεία σε Ε</a:t>
            </a:r>
            <a:r>
              <a:rPr lang="en-US" smtClean="0"/>
              <a:t>, </a:t>
            </a:r>
            <a:r>
              <a:rPr lang="el-GR" smtClean="0"/>
              <a:t>Α</a:t>
            </a:r>
          </a:p>
          <a:p>
            <a:pPr eaLnBrk="1" hangingPunct="1">
              <a:buFont typeface="Arial" pitchFamily="34" charset="0"/>
              <a:buNone/>
            </a:pPr>
            <a:endParaRPr lang="el-GR" smtClean="0"/>
          </a:p>
        </p:txBody>
      </p:sp>
      <p:pic>
        <p:nvPicPr>
          <p:cNvPr id="1741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4213" y="2133600"/>
            <a:ext cx="3257550" cy="263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 descr="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4750" y="188913"/>
            <a:ext cx="12668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2517"/>
          <a:stretch>
            <a:fillRect/>
          </a:stretch>
        </p:blipFill>
        <p:spPr bwMode="auto">
          <a:xfrm>
            <a:off x="4643438" y="2276475"/>
            <a:ext cx="412115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1619672" y="1465620"/>
            <a:ext cx="5904656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algn="ctr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l-GR" sz="2800" b="1" dirty="0">
                <a:solidFill>
                  <a:schemeClr val="bg1"/>
                </a:solidFill>
                <a:latin typeface="Calibri" pitchFamily="34" charset="0"/>
              </a:rPr>
              <a:t>Διαδικασία </a:t>
            </a:r>
            <a:r>
              <a:rPr lang="en-US" sz="2800" b="1" dirty="0">
                <a:solidFill>
                  <a:schemeClr val="bg1"/>
                </a:solidFill>
                <a:latin typeface="Calibri" pitchFamily="34" charset="0"/>
              </a:rPr>
              <a:t>Kirby-Bauer</a:t>
            </a:r>
            <a:endParaRPr lang="el-GR" sz="2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1618224" y="2296031"/>
            <a:ext cx="5906104" cy="329320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l-GR" sz="2000" b="1" dirty="0">
                <a:latin typeface="Calibri" pitchFamily="34" charset="0"/>
              </a:rPr>
              <a:t>Παρασκευή μικροβιακού εναιωρήματος (</a:t>
            </a:r>
            <a:r>
              <a:rPr lang="en-US" sz="2000" b="1" dirty="0" err="1">
                <a:latin typeface="Calibri" pitchFamily="34" charset="0"/>
              </a:rPr>
              <a:t>inoculum</a:t>
            </a:r>
            <a:r>
              <a:rPr lang="en-US" sz="2000" b="1" dirty="0">
                <a:latin typeface="Calibri" pitchFamily="34" charset="0"/>
              </a:rPr>
              <a:t>)</a:t>
            </a:r>
            <a:endParaRPr lang="el-GR" sz="2000" b="1" dirty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endParaRPr lang="en-US" sz="2000" b="1" dirty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l-GR" sz="2000" b="1" dirty="0">
                <a:latin typeface="Calibri" pitchFamily="34" charset="0"/>
              </a:rPr>
              <a:t>Ενοφθαλμισμός θρεπτικού υλικού</a:t>
            </a:r>
          </a:p>
          <a:p>
            <a:pPr>
              <a:buFont typeface="Wingdings" pitchFamily="2" charset="2"/>
              <a:buChar char="Ø"/>
            </a:pPr>
            <a:endParaRPr lang="el-GR" sz="2000" b="1" dirty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l-GR" sz="2000" b="1" dirty="0">
                <a:latin typeface="Calibri" pitchFamily="34" charset="0"/>
              </a:rPr>
              <a:t>Τοποθέτηση αντιβιοτικών</a:t>
            </a:r>
          </a:p>
          <a:p>
            <a:pPr>
              <a:buFont typeface="Wingdings" pitchFamily="2" charset="2"/>
              <a:buChar char="Ø"/>
            </a:pPr>
            <a:endParaRPr lang="el-GR" sz="2000" b="1" dirty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l-GR" sz="2000" b="1" dirty="0">
                <a:latin typeface="Calibri" pitchFamily="34" charset="0"/>
              </a:rPr>
              <a:t>Επώαση</a:t>
            </a:r>
          </a:p>
          <a:p>
            <a:pPr>
              <a:buFont typeface="Wingdings" pitchFamily="2" charset="2"/>
              <a:buChar char="Ø"/>
            </a:pPr>
            <a:endParaRPr lang="el-GR" sz="2000" b="1" dirty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l-GR" sz="2000" b="1" dirty="0">
                <a:latin typeface="Calibri" pitchFamily="34" charset="0"/>
              </a:rPr>
              <a:t>Ανάγνωση αποτελεσμάτων</a:t>
            </a:r>
          </a:p>
          <a:p>
            <a:pPr>
              <a:buFont typeface="Wingdings" pitchFamily="2" charset="2"/>
              <a:buChar char="Ø"/>
            </a:pPr>
            <a:endParaRPr lang="el-GR" sz="2800" b="1" dirty="0"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5" name="Picture 5" descr="susce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2276872"/>
            <a:ext cx="252028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107504" y="836315"/>
            <a:ext cx="6120680" cy="11525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l-GR" sz="2400" dirty="0">
                <a:latin typeface="Calibri" pitchFamily="34" charset="0"/>
              </a:rPr>
              <a:t>Αντιβιόγραμμα με </a:t>
            </a:r>
            <a:r>
              <a:rPr lang="el-GR" sz="2400" dirty="0" smtClean="0">
                <a:latin typeface="Calibri" pitchFamily="34" charset="0"/>
              </a:rPr>
              <a:t>τη μέθοδο </a:t>
            </a:r>
            <a:r>
              <a:rPr lang="el-GR" sz="2400" dirty="0">
                <a:latin typeface="Calibri" pitchFamily="34" charset="0"/>
              </a:rPr>
              <a:t>διάχυσης </a:t>
            </a:r>
            <a:r>
              <a:rPr lang="el-GR" sz="2400" dirty="0" smtClean="0">
                <a:latin typeface="Calibri" pitchFamily="34" charset="0"/>
              </a:rPr>
              <a:t>δίσκων</a:t>
            </a:r>
          </a:p>
          <a:p>
            <a:pPr algn="ctr" eaLnBrk="1" hangingPunct="1"/>
            <a:r>
              <a:rPr lang="el-GR" sz="2400" dirty="0" smtClean="0">
                <a:latin typeface="Calibri" pitchFamily="34" charset="0"/>
              </a:rPr>
              <a:t>Ποιοτική μέθοδος </a:t>
            </a:r>
            <a:r>
              <a:rPr lang="fr-FR" sz="2400" b="1" dirty="0" err="1" smtClean="0">
                <a:latin typeface="Calibri" pitchFamily="34" charset="0"/>
              </a:rPr>
              <a:t>Kirby</a:t>
            </a:r>
            <a:r>
              <a:rPr lang="fr-FR" sz="2400" b="1" dirty="0" smtClean="0">
                <a:latin typeface="Calibri" pitchFamily="34" charset="0"/>
              </a:rPr>
              <a:t>-Bauer</a:t>
            </a:r>
            <a:endParaRPr lang="el-GR" sz="2400" b="1" dirty="0">
              <a:latin typeface="Calibri" pitchFamily="34" charset="0"/>
            </a:endParaRPr>
          </a:p>
        </p:txBody>
      </p:sp>
      <p:graphicFrame>
        <p:nvGraphicFramePr>
          <p:cNvPr id="7" name="6 - Πίνακας"/>
          <p:cNvGraphicFramePr>
            <a:graphicFrameLocks noGrp="1"/>
          </p:cNvGraphicFramePr>
          <p:nvPr/>
        </p:nvGraphicFramePr>
        <p:xfrm>
          <a:off x="107504" y="2204864"/>
          <a:ext cx="6096000" cy="3032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Απαραίτητα υλικά</a:t>
                      </a:r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l-GR" sz="1800" b="1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 μεθόδου</a:t>
                      </a:r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 Kirby-Bauer</a:t>
                      </a:r>
                      <a:endParaRPr lang="el-GR" sz="1800" b="1" dirty="0" smtClean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Τρυβλία </a:t>
                      </a:r>
                      <a:r>
                        <a:rPr lang="en-US" sz="1600" dirty="0" smtClean="0"/>
                        <a:t> </a:t>
                      </a:r>
                      <a:r>
                        <a:rPr lang="el-GR" sz="1600" dirty="0" smtClean="0"/>
                        <a:t>με</a:t>
                      </a:r>
                      <a:r>
                        <a:rPr lang="el-GR" sz="1600" baseline="0" dirty="0" smtClean="0"/>
                        <a:t> άγαρ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Λαβίδα ή διανεμητής αντιβιοτικών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Θρεπτικός ζωμός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Χάρακας, </a:t>
                      </a:r>
                      <a:r>
                        <a:rPr lang="el-GR" dirty="0" err="1" smtClean="0"/>
                        <a:t>παχύμετρο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Δίσκοι αντιβιοτικών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vortex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Βαμβακοφόροι στυλεοί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Κινητός φωτισμός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Φυσιολογικός ορός (0,9% </a:t>
                      </a:r>
                      <a:r>
                        <a:rPr lang="en-US" dirty="0" smtClean="0"/>
                        <a:t>NaCl)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Κλίμακα</a:t>
                      </a:r>
                      <a:r>
                        <a:rPr lang="el-GR" baseline="0" dirty="0" smtClean="0"/>
                        <a:t> </a:t>
                      </a:r>
                      <a:r>
                        <a:rPr lang="en-US" baseline="0" dirty="0" smtClean="0"/>
                        <a:t>McFarland 0,5</a:t>
                      </a:r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8 - Ομάδα"/>
          <p:cNvGrpSpPr/>
          <p:nvPr/>
        </p:nvGrpSpPr>
        <p:grpSpPr>
          <a:xfrm>
            <a:off x="2555776" y="3717032"/>
            <a:ext cx="3960440" cy="2304256"/>
            <a:chOff x="539552" y="3861048"/>
            <a:chExt cx="3960440" cy="2304256"/>
          </a:xfrm>
        </p:grpSpPr>
        <p:sp>
          <p:nvSpPr>
            <p:cNvPr id="2" name="1 - TextBox"/>
            <p:cNvSpPr txBox="1"/>
            <p:nvPr/>
          </p:nvSpPr>
          <p:spPr>
            <a:xfrm>
              <a:off x="539552" y="3861048"/>
              <a:ext cx="3960440" cy="36933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el-GR" dirty="0"/>
            </a:p>
          </p:txBody>
        </p:sp>
        <p:sp>
          <p:nvSpPr>
            <p:cNvPr id="3" name="Rektangel 30"/>
            <p:cNvSpPr>
              <a:spLocks noChangeArrowheads="1"/>
            </p:cNvSpPr>
            <p:nvPr/>
          </p:nvSpPr>
          <p:spPr bwMode="auto">
            <a:xfrm>
              <a:off x="539552" y="4221088"/>
              <a:ext cx="3960440" cy="1944216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a-DK" sz="1200" dirty="0">
                <a:solidFill>
                  <a:srgbClr val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  <p:sp>
          <p:nvSpPr>
            <p:cNvPr id="4" name="3 - TextBox"/>
            <p:cNvSpPr txBox="1"/>
            <p:nvPr/>
          </p:nvSpPr>
          <p:spPr>
            <a:xfrm>
              <a:off x="683568" y="4266962"/>
              <a:ext cx="3744416" cy="175432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l-GR" dirty="0" smtClean="0"/>
                <a:t>Η </a:t>
              </a:r>
              <a:r>
                <a:rPr lang="en-US" dirty="0" smtClean="0"/>
                <a:t>in vitro </a:t>
              </a:r>
              <a:r>
                <a:rPr lang="el-GR" dirty="0" smtClean="0"/>
                <a:t>δραστικότητα ενός αντιβιοτικού δεν αντιστοιχεί πάντα  με την </a:t>
              </a:r>
              <a:r>
                <a:rPr lang="en-US" dirty="0" smtClean="0"/>
                <a:t>in vivo</a:t>
              </a:r>
              <a:r>
                <a:rPr lang="el-GR" dirty="0" smtClean="0"/>
                <a:t> ανταπόκριση η οποία εξαρτάται και από τη νεφρική και ηπατική λειτουργία</a:t>
              </a:r>
            </a:p>
            <a:p>
              <a:pPr algn="ctr"/>
              <a:endParaRPr lang="el-GR" dirty="0"/>
            </a:p>
          </p:txBody>
        </p:sp>
      </p:grpSp>
      <p:sp>
        <p:nvSpPr>
          <p:cNvPr id="6" name="5 - TextBox"/>
          <p:cNvSpPr txBox="1"/>
          <p:nvPr/>
        </p:nvSpPr>
        <p:spPr>
          <a:xfrm>
            <a:off x="2555776" y="1547500"/>
            <a:ext cx="3960440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solidFill>
                  <a:schemeClr val="bg1"/>
                </a:solidFill>
              </a:rPr>
              <a:t>Αντιβιόγραμμα:</a:t>
            </a:r>
          </a:p>
        </p:txBody>
      </p:sp>
      <p:sp>
        <p:nvSpPr>
          <p:cNvPr id="7" name="Rektangel 30"/>
          <p:cNvSpPr>
            <a:spLocks noChangeArrowheads="1"/>
          </p:cNvSpPr>
          <p:nvPr/>
        </p:nvSpPr>
        <p:spPr bwMode="auto">
          <a:xfrm>
            <a:off x="2555776" y="1944787"/>
            <a:ext cx="3960440" cy="141277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 sz="1200" dirty="0">
              <a:solidFill>
                <a:srgbClr val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2699792" y="2060848"/>
            <a:ext cx="3744416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Ο προσδιορισμός της </a:t>
            </a:r>
            <a:r>
              <a:rPr lang="en-US" dirty="0" smtClean="0"/>
              <a:t>in vitro</a:t>
            </a:r>
            <a:r>
              <a:rPr lang="el-GR" dirty="0" smtClean="0"/>
              <a:t> ευαισθησίας των μικροβίων στα αντιβιοτικά </a:t>
            </a:r>
          </a:p>
          <a:p>
            <a:pPr algn="ctr"/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1403648" y="1023119"/>
            <a:ext cx="6192687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algn="ctr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l-GR" sz="2400" b="1" dirty="0" smtClean="0">
                <a:solidFill>
                  <a:schemeClr val="bg1"/>
                </a:solidFill>
                <a:latin typeface="Calibri" pitchFamily="34" charset="0"/>
              </a:rPr>
              <a:t>Θρεπτικό υλικό τρυβλίων</a:t>
            </a:r>
            <a:endParaRPr lang="el-GR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graphicFrame>
        <p:nvGraphicFramePr>
          <p:cNvPr id="4" name="3 - Διάγραμμα"/>
          <p:cNvGraphicFramePr/>
          <p:nvPr/>
        </p:nvGraphicFramePr>
        <p:xfrm>
          <a:off x="1524000" y="198884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- Πίνακας"/>
          <p:cNvGraphicFramePr>
            <a:graphicFrameLocks noGrp="1"/>
          </p:cNvGraphicFramePr>
          <p:nvPr/>
        </p:nvGraphicFramePr>
        <p:xfrm>
          <a:off x="1475656" y="1625208"/>
          <a:ext cx="6096000" cy="400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Τα τρυβλία πρέπει:</a:t>
                      </a:r>
                    </a:p>
                    <a:p>
                      <a:endParaRPr lang="el-G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1800" b="1" dirty="0" smtClean="0">
                          <a:latin typeface="Calibri" pitchFamily="34" charset="0"/>
                        </a:rPr>
                        <a:t>Να έχουν ομοιόμορφο πάχος</a:t>
                      </a:r>
                      <a:r>
                        <a:rPr lang="en-US" sz="1800" b="1" dirty="0" smtClean="0">
                          <a:latin typeface="Calibri" pitchFamily="34" charset="0"/>
                        </a:rPr>
                        <a:t> </a:t>
                      </a:r>
                      <a:r>
                        <a:rPr lang="el-GR" sz="1800" b="1" dirty="0" smtClean="0">
                          <a:latin typeface="Calibri" pitchFamily="34" charset="0"/>
                        </a:rPr>
                        <a:t>θρεπτικού υλικού</a:t>
                      </a:r>
                      <a:r>
                        <a:rPr lang="en-US" sz="1800" b="1" dirty="0" smtClean="0">
                          <a:solidFill>
                            <a:srgbClr val="003366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l-GR" sz="1800" b="1" dirty="0" smtClean="0">
                          <a:solidFill>
                            <a:srgbClr val="951A05"/>
                          </a:solidFill>
                          <a:latin typeface="Calibri" pitchFamily="34" charset="0"/>
                        </a:rPr>
                        <a:t>4</a:t>
                      </a:r>
                      <a:r>
                        <a:rPr lang="en-US" sz="1800" b="1" dirty="0" smtClean="0">
                          <a:solidFill>
                            <a:srgbClr val="951A05"/>
                          </a:solidFill>
                          <a:latin typeface="Calibri" pitchFamily="34" charset="0"/>
                        </a:rPr>
                        <a:t> mm</a:t>
                      </a:r>
                      <a:r>
                        <a:rPr lang="el-GR" sz="1800" b="1" dirty="0" smtClean="0">
                          <a:solidFill>
                            <a:srgbClr val="003366"/>
                          </a:solidFill>
                          <a:latin typeface="Calibri" pitchFamily="34" charset="0"/>
                        </a:rPr>
                        <a:t> </a:t>
                      </a:r>
                    </a:p>
                    <a:p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1800" dirty="0" smtClean="0">
                          <a:latin typeface="Calibri" pitchFamily="34" charset="0"/>
                        </a:rPr>
                        <a:t>Να διατηρούνται σε θερμοκρασία</a:t>
                      </a:r>
                      <a:r>
                        <a:rPr lang="el-GR" sz="1800" dirty="0" smtClean="0">
                          <a:solidFill>
                            <a:srgbClr val="003366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l-GR" sz="1800" b="1" dirty="0" smtClean="0">
                          <a:solidFill>
                            <a:srgbClr val="951A05"/>
                          </a:solidFill>
                          <a:latin typeface="Calibri" pitchFamily="34" charset="0"/>
                        </a:rPr>
                        <a:t>2-8</a:t>
                      </a:r>
                      <a:r>
                        <a:rPr lang="en-US" sz="1800" b="1" dirty="0" smtClean="0">
                          <a:solidFill>
                            <a:srgbClr val="951A05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l-GR" sz="1800" b="1" baseline="30000" dirty="0" smtClean="0">
                          <a:solidFill>
                            <a:srgbClr val="951A05"/>
                          </a:solidFill>
                          <a:latin typeface="Calibri" pitchFamily="34" charset="0"/>
                        </a:rPr>
                        <a:t>Ο</a:t>
                      </a:r>
                      <a:r>
                        <a:rPr lang="en-US" sz="1800" b="1" dirty="0" smtClean="0">
                          <a:solidFill>
                            <a:srgbClr val="951A05"/>
                          </a:solidFill>
                          <a:latin typeface="Calibri" pitchFamily="34" charset="0"/>
                        </a:rPr>
                        <a:t>C</a:t>
                      </a:r>
                      <a:endParaRPr lang="el-GR" sz="1800" b="1" dirty="0" smtClean="0">
                        <a:solidFill>
                          <a:srgbClr val="951A05"/>
                        </a:solidFill>
                        <a:latin typeface="Calibri" pitchFamily="34" charset="0"/>
                      </a:endParaRPr>
                    </a:p>
                    <a:p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1800" dirty="0" smtClean="0">
                          <a:latin typeface="Calibri" pitchFamily="34" charset="0"/>
                        </a:rPr>
                        <a:t>Να χρησιμοποιούνται  μέσα σε</a:t>
                      </a:r>
                      <a:r>
                        <a:rPr lang="el-GR" sz="1800" dirty="0" smtClean="0">
                          <a:solidFill>
                            <a:srgbClr val="003366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l-GR" sz="1800" b="1" dirty="0" smtClean="0">
                          <a:solidFill>
                            <a:srgbClr val="951A05"/>
                          </a:solidFill>
                          <a:latin typeface="Calibri" pitchFamily="34" charset="0"/>
                        </a:rPr>
                        <a:t>7 ημ.-4 εβδομάδες</a:t>
                      </a:r>
                    </a:p>
                    <a:p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Πριν</a:t>
                      </a:r>
                      <a:r>
                        <a:rPr lang="el-GR" baseline="0" dirty="0" smtClean="0"/>
                        <a:t> χρησιμοποιηθούν  να είναι στεγνά (κλίβανος 10-30 </a:t>
                      </a:r>
                      <a:r>
                        <a:rPr lang="en-US" baseline="0" dirty="0" smtClean="0"/>
                        <a:t>min)</a:t>
                      </a:r>
                      <a:endParaRPr lang="el-GR" baseline="0" dirty="0" smtClean="0"/>
                    </a:p>
                    <a:p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1800" dirty="0" smtClean="0">
                          <a:latin typeface="Calibri" pitchFamily="34" charset="0"/>
                        </a:rPr>
                        <a:t>Να</a:t>
                      </a:r>
                      <a:r>
                        <a:rPr lang="el-GR" sz="1800" baseline="0" dirty="0" smtClean="0">
                          <a:latin typeface="Calibri" pitchFamily="34" charset="0"/>
                        </a:rPr>
                        <a:t> </a:t>
                      </a:r>
                      <a:r>
                        <a:rPr lang="el-GR" sz="1800" dirty="0" smtClean="0">
                          <a:latin typeface="Calibri" pitchFamily="34" charset="0"/>
                        </a:rPr>
                        <a:t> ελέγχονται για στειρότητα</a:t>
                      </a:r>
                      <a:r>
                        <a:rPr lang="el-GR" sz="1800" dirty="0" smtClean="0">
                          <a:solidFill>
                            <a:srgbClr val="003366"/>
                          </a:solidFill>
                          <a:latin typeface="Calibri" pitchFamily="34" charset="0"/>
                        </a:rPr>
                        <a:t>        </a:t>
                      </a:r>
                      <a:endParaRPr lang="el-GR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blackWhite">
          <a:xfrm>
            <a:off x="3492500" y="2492896"/>
            <a:ext cx="5113338" cy="8636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3555" name="AutoShape 3"/>
          <p:cNvSpPr>
            <a:spLocks noChangeArrowheads="1"/>
          </p:cNvSpPr>
          <p:nvPr/>
        </p:nvSpPr>
        <p:spPr bwMode="blackWhite">
          <a:xfrm rot="10800000" flipH="1" flipV="1">
            <a:off x="4932363" y="2492897"/>
            <a:ext cx="2376487" cy="863600"/>
          </a:xfrm>
          <a:custGeom>
            <a:avLst/>
            <a:gdLst>
              <a:gd name="T0" fmla="*/ 228868433 w 21600"/>
              <a:gd name="T1" fmla="*/ 17264002 h 21600"/>
              <a:gd name="T2" fmla="*/ 130733638 w 21600"/>
              <a:gd name="T3" fmla="*/ 34528005 h 21600"/>
              <a:gd name="T4" fmla="*/ 32598692 w 21600"/>
              <a:gd name="T5" fmla="*/ 17264002 h 21600"/>
              <a:gd name="T6" fmla="*/ 130733638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493 w 21600"/>
              <a:gd name="T13" fmla="*/ 4493 h 21600"/>
              <a:gd name="T14" fmla="*/ 17107 w 21600"/>
              <a:gd name="T15" fmla="*/ 1710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385" y="21600"/>
                </a:lnTo>
                <a:lnTo>
                  <a:pt x="16215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3556" name="AutoShape 4"/>
          <p:cNvSpPr>
            <a:spLocks noChangeArrowheads="1"/>
          </p:cNvSpPr>
          <p:nvPr/>
        </p:nvSpPr>
        <p:spPr bwMode="ltGray">
          <a:xfrm>
            <a:off x="5076825" y="981075"/>
            <a:ext cx="752475" cy="217488"/>
          </a:xfrm>
          <a:prstGeom prst="leftArrow">
            <a:avLst>
              <a:gd name="adj1" fmla="val 50000"/>
              <a:gd name="adj2" fmla="val 172752"/>
            </a:avLst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3557" name="AutoShape 5"/>
          <p:cNvSpPr>
            <a:spLocks noChangeArrowheads="1"/>
          </p:cNvSpPr>
          <p:nvPr/>
        </p:nvSpPr>
        <p:spPr bwMode="ltGray">
          <a:xfrm rot="-2980011">
            <a:off x="5312569" y="1320007"/>
            <a:ext cx="752475" cy="217487"/>
          </a:xfrm>
          <a:prstGeom prst="leftArrow">
            <a:avLst>
              <a:gd name="adj1" fmla="val 50000"/>
              <a:gd name="adj2" fmla="val 172753"/>
            </a:avLst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3558" name="AutoShape 6"/>
          <p:cNvSpPr>
            <a:spLocks noChangeArrowheads="1"/>
          </p:cNvSpPr>
          <p:nvPr/>
        </p:nvSpPr>
        <p:spPr bwMode="ltGray">
          <a:xfrm rot="-5400000">
            <a:off x="5739607" y="1462881"/>
            <a:ext cx="609600" cy="217487"/>
          </a:xfrm>
          <a:prstGeom prst="leftArrow">
            <a:avLst>
              <a:gd name="adj1" fmla="val 50000"/>
              <a:gd name="adj2" fmla="val 139952"/>
            </a:avLst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3559" name="AutoShape 7"/>
          <p:cNvSpPr>
            <a:spLocks noChangeArrowheads="1"/>
          </p:cNvSpPr>
          <p:nvPr/>
        </p:nvSpPr>
        <p:spPr bwMode="ltGray">
          <a:xfrm rot="10800000">
            <a:off x="6300788" y="981075"/>
            <a:ext cx="752475" cy="217488"/>
          </a:xfrm>
          <a:prstGeom prst="leftArrow">
            <a:avLst>
              <a:gd name="adj1" fmla="val 50000"/>
              <a:gd name="adj2" fmla="val 172752"/>
            </a:avLst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3560" name="AutoShape 8"/>
          <p:cNvSpPr>
            <a:spLocks noChangeArrowheads="1"/>
          </p:cNvSpPr>
          <p:nvPr/>
        </p:nvSpPr>
        <p:spPr bwMode="ltGray">
          <a:xfrm rot="-7662868">
            <a:off x="5960269" y="1320007"/>
            <a:ext cx="752475" cy="217487"/>
          </a:xfrm>
          <a:prstGeom prst="leftArrow">
            <a:avLst>
              <a:gd name="adj1" fmla="val 50000"/>
              <a:gd name="adj2" fmla="val 172753"/>
            </a:avLst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blackWhite">
          <a:xfrm>
            <a:off x="3419475" y="3860279"/>
            <a:ext cx="5113338" cy="50482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3562" name="Rectangle 10"/>
          <p:cNvSpPr>
            <a:spLocks noChangeArrowheads="1"/>
          </p:cNvSpPr>
          <p:nvPr/>
        </p:nvSpPr>
        <p:spPr bwMode="blackWhite">
          <a:xfrm>
            <a:off x="3419475" y="4797152"/>
            <a:ext cx="5111750" cy="1439863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3563" name="AutoShape 11"/>
          <p:cNvSpPr>
            <a:spLocks noChangeArrowheads="1"/>
          </p:cNvSpPr>
          <p:nvPr/>
        </p:nvSpPr>
        <p:spPr bwMode="blackWhite">
          <a:xfrm rot="10800000" flipH="1" flipV="1">
            <a:off x="4427538" y="3861048"/>
            <a:ext cx="3313112" cy="504825"/>
          </a:xfrm>
          <a:custGeom>
            <a:avLst/>
            <a:gdLst>
              <a:gd name="T0" fmla="*/ 444823011 w 21600"/>
              <a:gd name="T1" fmla="*/ 5899277 h 21600"/>
              <a:gd name="T2" fmla="*/ 254090520 w 21600"/>
              <a:gd name="T3" fmla="*/ 11798530 h 21600"/>
              <a:gd name="T4" fmla="*/ 63357895 w 21600"/>
              <a:gd name="T5" fmla="*/ 5899277 h 21600"/>
              <a:gd name="T6" fmla="*/ 25409052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493 w 21600"/>
              <a:gd name="T13" fmla="*/ 4493 h 21600"/>
              <a:gd name="T14" fmla="*/ 17107 w 21600"/>
              <a:gd name="T15" fmla="*/ 1710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385" y="21600"/>
                </a:lnTo>
                <a:lnTo>
                  <a:pt x="16215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23564" name="AutoShape 12"/>
          <p:cNvCxnSpPr>
            <a:cxnSpLocks noChangeShapeType="1"/>
            <a:endCxn id="23563" idx="2"/>
          </p:cNvCxnSpPr>
          <p:nvPr/>
        </p:nvCxnSpPr>
        <p:spPr bwMode="auto">
          <a:xfrm flipH="1">
            <a:off x="4840288" y="3861048"/>
            <a:ext cx="981075" cy="2524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3566" name="AutoShape 14"/>
          <p:cNvSpPr>
            <a:spLocks noChangeArrowheads="1"/>
          </p:cNvSpPr>
          <p:nvPr/>
        </p:nvSpPr>
        <p:spPr bwMode="blackWhite">
          <a:xfrm rot="10800000" flipH="1" flipV="1">
            <a:off x="5580063" y="4797152"/>
            <a:ext cx="1295400" cy="1439863"/>
          </a:xfrm>
          <a:custGeom>
            <a:avLst/>
            <a:gdLst>
              <a:gd name="T0" fmla="*/ 68002208 w 21600"/>
              <a:gd name="T1" fmla="*/ 47990900 h 21600"/>
              <a:gd name="T2" fmla="*/ 38844009 w 21600"/>
              <a:gd name="T3" fmla="*/ 95981733 h 21600"/>
              <a:gd name="T4" fmla="*/ 9685814 w 21600"/>
              <a:gd name="T5" fmla="*/ 47990900 h 21600"/>
              <a:gd name="T6" fmla="*/ 38844009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493 w 21600"/>
              <a:gd name="T13" fmla="*/ 4493 h 21600"/>
              <a:gd name="T14" fmla="*/ 17107 w 21600"/>
              <a:gd name="T15" fmla="*/ 1710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385" y="21600"/>
                </a:lnTo>
                <a:lnTo>
                  <a:pt x="16215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3567" name="Text Box 15"/>
          <p:cNvSpPr txBox="1">
            <a:spLocks noChangeArrowheads="1"/>
          </p:cNvSpPr>
          <p:nvPr/>
        </p:nvSpPr>
        <p:spPr bwMode="auto">
          <a:xfrm>
            <a:off x="3492500" y="2780928"/>
            <a:ext cx="129540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tx2"/>
                </a:solidFill>
                <a:latin typeface="Calibri" pitchFamily="34" charset="0"/>
              </a:rPr>
              <a:t>4 mm</a:t>
            </a:r>
            <a:endParaRPr lang="el-GR" sz="28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23568" name="Text Box 16"/>
          <p:cNvSpPr txBox="1">
            <a:spLocks noChangeArrowheads="1"/>
          </p:cNvSpPr>
          <p:nvPr/>
        </p:nvSpPr>
        <p:spPr bwMode="auto">
          <a:xfrm>
            <a:off x="3419475" y="3933056"/>
            <a:ext cx="158432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tx2"/>
                </a:solidFill>
                <a:latin typeface="Calibri" pitchFamily="34" charset="0"/>
              </a:rPr>
              <a:t>&lt;4 mm</a:t>
            </a:r>
            <a:endParaRPr lang="el-GR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23569" name="Text Box 17"/>
          <p:cNvSpPr txBox="1">
            <a:spLocks noChangeArrowheads="1"/>
          </p:cNvSpPr>
          <p:nvPr/>
        </p:nvSpPr>
        <p:spPr bwMode="auto">
          <a:xfrm>
            <a:off x="3707904" y="5373216"/>
            <a:ext cx="12954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tx2"/>
                </a:solidFill>
                <a:latin typeface="Calibri" pitchFamily="34" charset="0"/>
              </a:rPr>
              <a:t>&gt;4 mm</a:t>
            </a:r>
            <a:endParaRPr lang="el-GR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23570" name="AutoShape 18"/>
          <p:cNvSpPr>
            <a:spLocks noChangeArrowheads="1"/>
          </p:cNvSpPr>
          <p:nvPr/>
        </p:nvSpPr>
        <p:spPr bwMode="auto">
          <a:xfrm rot="10800000">
            <a:off x="5517802" y="2504504"/>
            <a:ext cx="1214438" cy="852488"/>
          </a:xfrm>
          <a:custGeom>
            <a:avLst/>
            <a:gdLst>
              <a:gd name="T0" fmla="*/ 34140272 w 21600"/>
              <a:gd name="T1" fmla="*/ 0 h 21600"/>
              <a:gd name="T2" fmla="*/ 0 w 21600"/>
              <a:gd name="T3" fmla="*/ 24032940 h 21600"/>
              <a:gd name="T4" fmla="*/ 34140272 w 21600"/>
              <a:gd name="T5" fmla="*/ 28838287 h 21600"/>
              <a:gd name="T6" fmla="*/ 68280543 w 21600"/>
              <a:gd name="T7" fmla="*/ 2403294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160 w 21600"/>
              <a:gd name="T13" fmla="*/ 12343 h 21600"/>
              <a:gd name="T14" fmla="*/ 19440 w 21600"/>
              <a:gd name="T15" fmla="*/ 1851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6480" y="6171"/>
                </a:lnTo>
                <a:lnTo>
                  <a:pt x="8640" y="6171"/>
                </a:lnTo>
                <a:lnTo>
                  <a:pt x="8640" y="12343"/>
                </a:lnTo>
                <a:lnTo>
                  <a:pt x="4320" y="12343"/>
                </a:lnTo>
                <a:lnTo>
                  <a:pt x="4320" y="9257"/>
                </a:lnTo>
                <a:lnTo>
                  <a:pt x="0" y="15429"/>
                </a:lnTo>
                <a:lnTo>
                  <a:pt x="4320" y="21600"/>
                </a:lnTo>
                <a:lnTo>
                  <a:pt x="4320" y="18514"/>
                </a:lnTo>
                <a:lnTo>
                  <a:pt x="17280" y="18514"/>
                </a:lnTo>
                <a:lnTo>
                  <a:pt x="17280" y="21600"/>
                </a:lnTo>
                <a:lnTo>
                  <a:pt x="21600" y="15429"/>
                </a:lnTo>
                <a:lnTo>
                  <a:pt x="17280" y="9257"/>
                </a:lnTo>
                <a:lnTo>
                  <a:pt x="17280" y="12343"/>
                </a:lnTo>
                <a:lnTo>
                  <a:pt x="12960" y="12343"/>
                </a:lnTo>
                <a:lnTo>
                  <a:pt x="12960" y="6171"/>
                </a:lnTo>
                <a:lnTo>
                  <a:pt x="15120" y="6171"/>
                </a:lnTo>
                <a:close/>
              </a:path>
            </a:pathLst>
          </a:cu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23571" name="AutoShape 19"/>
          <p:cNvSpPr>
            <a:spLocks noChangeArrowheads="1"/>
          </p:cNvSpPr>
          <p:nvPr/>
        </p:nvSpPr>
        <p:spPr bwMode="auto">
          <a:xfrm rot="-5400000">
            <a:off x="5500148" y="3199464"/>
            <a:ext cx="720080" cy="1755219"/>
          </a:xfrm>
          <a:custGeom>
            <a:avLst/>
            <a:gdLst>
              <a:gd name="T0" fmla="*/ 25813267 w 21600"/>
              <a:gd name="T1" fmla="*/ 0 h 21600"/>
              <a:gd name="T2" fmla="*/ 17981436 w 21600"/>
              <a:gd name="T3" fmla="*/ 9648060 h 21600"/>
              <a:gd name="T4" fmla="*/ 9648060 w 21600"/>
              <a:gd name="T5" fmla="*/ 17981436 h 21600"/>
              <a:gd name="T6" fmla="*/ 0 w 21600"/>
              <a:gd name="T7" fmla="*/ 25813267 h 21600"/>
              <a:gd name="T8" fmla="*/ 9648060 w 21600"/>
              <a:gd name="T9" fmla="*/ 33645094 h 21600"/>
              <a:gd name="T10" fmla="*/ 19484575 w 21600"/>
              <a:gd name="T11" fmla="*/ 29321092 h 21600"/>
              <a:gd name="T12" fmla="*/ 29321092 w 21600"/>
              <a:gd name="T13" fmla="*/ 19484575 h 21600"/>
              <a:gd name="T14" fmla="*/ 33645094 w 21600"/>
              <a:gd name="T15" fmla="*/ 9648060 h 21600"/>
              <a:gd name="T16" fmla="*/ 17694720 60000 65536"/>
              <a:gd name="T17" fmla="*/ 11796480 60000 65536"/>
              <a:gd name="T18" fmla="*/ 17694720 60000 65536"/>
              <a:gd name="T19" fmla="*/ 11796480 60000 65536"/>
              <a:gd name="T20" fmla="*/ 5898240 60000 65536"/>
              <a:gd name="T21" fmla="*/ 5898240 60000 65536"/>
              <a:gd name="T22" fmla="*/ 0 60000 65536"/>
              <a:gd name="T23" fmla="*/ 0 60000 65536"/>
              <a:gd name="T24" fmla="*/ 2774 w 21600"/>
              <a:gd name="T25" fmla="*/ 14320 h 21600"/>
              <a:gd name="T26" fmla="*/ 18824 w 21600"/>
              <a:gd name="T27" fmla="*/ 18824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6572" y="0"/>
                </a:moveTo>
                <a:lnTo>
                  <a:pt x="11544" y="6194"/>
                </a:lnTo>
                <a:lnTo>
                  <a:pt x="14320" y="6194"/>
                </a:lnTo>
                <a:lnTo>
                  <a:pt x="14320" y="14320"/>
                </a:lnTo>
                <a:lnTo>
                  <a:pt x="6194" y="14320"/>
                </a:lnTo>
                <a:lnTo>
                  <a:pt x="6194" y="11544"/>
                </a:lnTo>
                <a:lnTo>
                  <a:pt x="0" y="16572"/>
                </a:lnTo>
                <a:lnTo>
                  <a:pt x="6194" y="21600"/>
                </a:lnTo>
                <a:lnTo>
                  <a:pt x="6194" y="18824"/>
                </a:lnTo>
                <a:lnTo>
                  <a:pt x="18824" y="18824"/>
                </a:lnTo>
                <a:lnTo>
                  <a:pt x="18824" y="6194"/>
                </a:lnTo>
                <a:lnTo>
                  <a:pt x="21600" y="6194"/>
                </a:lnTo>
                <a:close/>
              </a:path>
            </a:pathLst>
          </a:cu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endParaRPr lang="el-GR"/>
          </a:p>
        </p:txBody>
      </p:sp>
      <p:sp>
        <p:nvSpPr>
          <p:cNvPr id="23572" name="AutoShape 20"/>
          <p:cNvSpPr>
            <a:spLocks noChangeArrowheads="1"/>
          </p:cNvSpPr>
          <p:nvPr/>
        </p:nvSpPr>
        <p:spPr bwMode="auto">
          <a:xfrm>
            <a:off x="5867400" y="4868887"/>
            <a:ext cx="649288" cy="1368425"/>
          </a:xfrm>
          <a:prstGeom prst="downArrow">
            <a:avLst>
              <a:gd name="adj1" fmla="val 41806"/>
              <a:gd name="adj2" fmla="val 80195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l-GR"/>
          </a:p>
        </p:txBody>
      </p:sp>
      <p:sp>
        <p:nvSpPr>
          <p:cNvPr id="23573" name="Text Box 21"/>
          <p:cNvSpPr txBox="1">
            <a:spLocks noChangeArrowheads="1"/>
          </p:cNvSpPr>
          <p:nvPr/>
        </p:nvSpPr>
        <p:spPr bwMode="auto">
          <a:xfrm>
            <a:off x="611560" y="1013827"/>
            <a:ext cx="3273653" cy="83099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algn="ctr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l-GR" sz="2400" b="1" dirty="0">
                <a:solidFill>
                  <a:schemeClr val="bg1"/>
                </a:solidFill>
                <a:latin typeface="Calibri" pitchFamily="34" charset="0"/>
              </a:rPr>
              <a:t>Καθοριστικός παράγων </a:t>
            </a:r>
          </a:p>
          <a:p>
            <a:r>
              <a:rPr lang="el-GR" sz="2400" b="1" dirty="0">
                <a:solidFill>
                  <a:schemeClr val="bg1"/>
                </a:solidFill>
                <a:latin typeface="Calibri" pitchFamily="34" charset="0"/>
              </a:rPr>
              <a:t>το πάχος του υλικού</a:t>
            </a:r>
          </a:p>
        </p:txBody>
      </p:sp>
      <p:sp>
        <p:nvSpPr>
          <p:cNvPr id="23574" name="Text Box 22"/>
          <p:cNvSpPr txBox="1">
            <a:spLocks noChangeArrowheads="1"/>
          </p:cNvSpPr>
          <p:nvPr/>
        </p:nvSpPr>
        <p:spPr bwMode="auto">
          <a:xfrm>
            <a:off x="1171744" y="3841884"/>
            <a:ext cx="145604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 dirty="0">
                <a:solidFill>
                  <a:srgbClr val="003366"/>
                </a:solidFill>
                <a:latin typeface="Calibri" pitchFamily="34" charset="0"/>
              </a:rPr>
              <a:t>Μεγάλες ζώνες</a:t>
            </a:r>
          </a:p>
        </p:txBody>
      </p:sp>
      <p:sp>
        <p:nvSpPr>
          <p:cNvPr id="23575" name="Text Box 23"/>
          <p:cNvSpPr txBox="1">
            <a:spLocks noChangeArrowheads="1"/>
          </p:cNvSpPr>
          <p:nvPr/>
        </p:nvSpPr>
        <p:spPr bwMode="auto">
          <a:xfrm>
            <a:off x="1532808" y="5229200"/>
            <a:ext cx="131100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 dirty="0">
                <a:solidFill>
                  <a:srgbClr val="003366"/>
                </a:solidFill>
                <a:latin typeface="Calibri" pitchFamily="34" charset="0"/>
              </a:rPr>
              <a:t>Μικρές ζώνες</a:t>
            </a:r>
          </a:p>
        </p:txBody>
      </p:sp>
      <p:sp>
        <p:nvSpPr>
          <p:cNvPr id="23576" name="Text Box 24"/>
          <p:cNvSpPr txBox="1">
            <a:spLocks noChangeArrowheads="1"/>
          </p:cNvSpPr>
          <p:nvPr/>
        </p:nvSpPr>
        <p:spPr bwMode="auto">
          <a:xfrm>
            <a:off x="4859338" y="1988840"/>
            <a:ext cx="2329484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l-GR" sz="2400" b="1" dirty="0">
                <a:solidFill>
                  <a:srgbClr val="003366"/>
                </a:solidFill>
                <a:latin typeface="Calibri" pitchFamily="34" charset="0"/>
              </a:rPr>
              <a:t>Ζώνη αναστολής</a:t>
            </a:r>
          </a:p>
        </p:txBody>
      </p:sp>
      <p:sp>
        <p:nvSpPr>
          <p:cNvPr id="23577" name="Text Box 25"/>
          <p:cNvSpPr txBox="1">
            <a:spLocks noChangeArrowheads="1"/>
          </p:cNvSpPr>
          <p:nvPr/>
        </p:nvSpPr>
        <p:spPr bwMode="auto">
          <a:xfrm>
            <a:off x="7688190" y="2204864"/>
            <a:ext cx="1203471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l-GR" b="1" dirty="0">
                <a:solidFill>
                  <a:schemeClr val="tx2"/>
                </a:solidFill>
                <a:latin typeface="Calibri" pitchFamily="34" charset="0"/>
              </a:rPr>
              <a:t>επιφάνεια</a:t>
            </a:r>
          </a:p>
        </p:txBody>
      </p:sp>
      <p:sp>
        <p:nvSpPr>
          <p:cNvPr id="23578" name="Text Box 26"/>
          <p:cNvSpPr txBox="1">
            <a:spLocks noChangeArrowheads="1"/>
          </p:cNvSpPr>
          <p:nvPr/>
        </p:nvSpPr>
        <p:spPr bwMode="auto">
          <a:xfrm>
            <a:off x="7972425" y="3284984"/>
            <a:ext cx="692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l-GR" b="1" dirty="0">
                <a:solidFill>
                  <a:schemeClr val="tx2"/>
                </a:solidFill>
                <a:latin typeface="Calibri" pitchFamily="34" charset="0"/>
              </a:rPr>
              <a:t>βάση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2771800" y="653787"/>
            <a:ext cx="3570978" cy="830997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l-GR" sz="2400" b="1" dirty="0">
                <a:solidFill>
                  <a:schemeClr val="bg1"/>
                </a:solidFill>
                <a:latin typeface="Calibri" pitchFamily="34" charset="0"/>
              </a:rPr>
              <a:t>Παρασκευή μικροβιακού</a:t>
            </a:r>
          </a:p>
          <a:p>
            <a:r>
              <a:rPr lang="el-GR" sz="2400" b="1" dirty="0">
                <a:solidFill>
                  <a:schemeClr val="bg1"/>
                </a:solidFill>
                <a:latin typeface="Calibri" pitchFamily="34" charset="0"/>
              </a:rPr>
              <a:t> εναιωρήματος</a:t>
            </a:r>
            <a:r>
              <a:rPr lang="en-US" sz="2400" b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l-GR" sz="2400" b="1" dirty="0">
                <a:solidFill>
                  <a:schemeClr val="bg1"/>
                </a:solidFill>
                <a:latin typeface="Calibri" pitchFamily="34" charset="0"/>
              </a:rPr>
              <a:t>(</a:t>
            </a:r>
            <a:r>
              <a:rPr lang="en-US" sz="2400" b="1" dirty="0" err="1">
                <a:solidFill>
                  <a:schemeClr val="bg1"/>
                </a:solidFill>
                <a:latin typeface="Calibri" pitchFamily="34" charset="0"/>
              </a:rPr>
              <a:t>inoculum</a:t>
            </a:r>
            <a:r>
              <a:rPr lang="en-US" sz="2400" b="1" dirty="0">
                <a:solidFill>
                  <a:schemeClr val="bg1"/>
                </a:solidFill>
                <a:latin typeface="Calibri" pitchFamily="34" charset="0"/>
              </a:rPr>
              <a:t>)</a:t>
            </a:r>
            <a:endParaRPr lang="el-GR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0483" name="AutoShape 3"/>
          <p:cNvSpPr>
            <a:spLocks noChangeArrowheads="1"/>
          </p:cNvSpPr>
          <p:nvPr/>
        </p:nvSpPr>
        <p:spPr bwMode="auto">
          <a:xfrm>
            <a:off x="323850" y="4437063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23850" y="1341438"/>
            <a:ext cx="1770063" cy="1289050"/>
            <a:chOff x="2733" y="1040"/>
            <a:chExt cx="1323" cy="902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2733" y="1273"/>
              <a:ext cx="627" cy="669"/>
              <a:chOff x="2733" y="1273"/>
              <a:chExt cx="627" cy="669"/>
            </a:xfrm>
          </p:grpSpPr>
          <p:sp>
            <p:nvSpPr>
              <p:cNvPr id="20487" name="Arc 7"/>
              <p:cNvSpPr>
                <a:spLocks/>
              </p:cNvSpPr>
              <p:nvPr/>
            </p:nvSpPr>
            <p:spPr bwMode="auto">
              <a:xfrm>
                <a:off x="2733" y="1273"/>
                <a:ext cx="625" cy="669"/>
              </a:xfrm>
              <a:custGeom>
                <a:avLst/>
                <a:gdLst>
                  <a:gd name="G0" fmla="+- 0 0 0"/>
                  <a:gd name="G1" fmla="+- 32 0 0"/>
                  <a:gd name="G2" fmla="+- 21600 0 0"/>
                  <a:gd name="T0" fmla="*/ 21600 w 21600"/>
                  <a:gd name="T1" fmla="*/ 0 h 21632"/>
                  <a:gd name="T2" fmla="*/ 0 w 21600"/>
                  <a:gd name="T3" fmla="*/ 21632 h 21632"/>
                  <a:gd name="T4" fmla="*/ 0 w 21600"/>
                  <a:gd name="T5" fmla="*/ 32 h 21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32" fill="none" extrusionOk="0">
                    <a:moveTo>
                      <a:pt x="21599" y="0"/>
                    </a:moveTo>
                    <a:cubicBezTo>
                      <a:pt x="21599" y="10"/>
                      <a:pt x="21600" y="21"/>
                      <a:pt x="21600" y="32"/>
                    </a:cubicBezTo>
                    <a:cubicBezTo>
                      <a:pt x="21600" y="11961"/>
                      <a:pt x="11929" y="21631"/>
                      <a:pt x="0" y="21632"/>
                    </a:cubicBezTo>
                  </a:path>
                  <a:path w="21600" h="21632" stroke="0" extrusionOk="0">
                    <a:moveTo>
                      <a:pt x="21599" y="0"/>
                    </a:moveTo>
                    <a:cubicBezTo>
                      <a:pt x="21599" y="10"/>
                      <a:pt x="21600" y="21"/>
                      <a:pt x="21600" y="32"/>
                    </a:cubicBezTo>
                    <a:cubicBezTo>
                      <a:pt x="21600" y="11961"/>
                      <a:pt x="11929" y="21631"/>
                      <a:pt x="0" y="21632"/>
                    </a:cubicBezTo>
                    <a:lnTo>
                      <a:pt x="0" y="32"/>
                    </a:lnTo>
                    <a:close/>
                  </a:path>
                </a:pathLst>
              </a:custGeom>
              <a:solidFill>
                <a:schemeClr val="hlink"/>
              </a:solidFill>
              <a:ln w="12700" cap="rnd">
                <a:solidFill>
                  <a:srgbClr val="FAFD00"/>
                </a:solidFill>
                <a:round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l-GR"/>
              </a:p>
            </p:txBody>
          </p:sp>
          <p:sp>
            <p:nvSpPr>
              <p:cNvPr id="25620" name="Oval 8"/>
              <p:cNvSpPr>
                <a:spLocks noChangeArrowheads="1"/>
              </p:cNvSpPr>
              <p:nvPr/>
            </p:nvSpPr>
            <p:spPr bwMode="auto">
              <a:xfrm>
                <a:off x="3084" y="1417"/>
                <a:ext cx="58" cy="46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5621" name="Oval 9"/>
              <p:cNvSpPr>
                <a:spLocks noChangeArrowheads="1"/>
              </p:cNvSpPr>
              <p:nvPr/>
            </p:nvSpPr>
            <p:spPr bwMode="auto">
              <a:xfrm>
                <a:off x="2955" y="1524"/>
                <a:ext cx="57" cy="45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5622" name="Oval 10"/>
              <p:cNvSpPr>
                <a:spLocks noChangeArrowheads="1"/>
              </p:cNvSpPr>
              <p:nvPr/>
            </p:nvSpPr>
            <p:spPr bwMode="auto">
              <a:xfrm>
                <a:off x="2955" y="1417"/>
                <a:ext cx="57" cy="46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5623" name="Oval 11"/>
              <p:cNvSpPr>
                <a:spLocks noChangeArrowheads="1"/>
              </p:cNvSpPr>
              <p:nvPr/>
            </p:nvSpPr>
            <p:spPr bwMode="auto">
              <a:xfrm>
                <a:off x="2824" y="1524"/>
                <a:ext cx="58" cy="45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5624" name="Oval 12"/>
              <p:cNvSpPr>
                <a:spLocks noChangeArrowheads="1"/>
              </p:cNvSpPr>
              <p:nvPr/>
            </p:nvSpPr>
            <p:spPr bwMode="auto">
              <a:xfrm>
                <a:off x="2890" y="1631"/>
                <a:ext cx="57" cy="45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5625" name="Oval 13"/>
              <p:cNvSpPr>
                <a:spLocks noChangeArrowheads="1"/>
              </p:cNvSpPr>
              <p:nvPr/>
            </p:nvSpPr>
            <p:spPr bwMode="auto">
              <a:xfrm>
                <a:off x="2760" y="1417"/>
                <a:ext cx="56" cy="46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4" name="Group 14"/>
            <p:cNvGrpSpPr>
              <a:grpSpLocks/>
            </p:cNvGrpSpPr>
            <p:nvPr/>
          </p:nvGrpSpPr>
          <p:grpSpPr bwMode="auto">
            <a:xfrm>
              <a:off x="3084" y="1040"/>
              <a:ext cx="639" cy="423"/>
              <a:chOff x="3084" y="1040"/>
              <a:chExt cx="639" cy="423"/>
            </a:xfrm>
          </p:grpSpPr>
          <p:sp>
            <p:nvSpPr>
              <p:cNvPr id="25617" name="Oval 15"/>
              <p:cNvSpPr>
                <a:spLocks noChangeArrowheads="1"/>
              </p:cNvSpPr>
              <p:nvPr/>
            </p:nvSpPr>
            <p:spPr bwMode="auto">
              <a:xfrm>
                <a:off x="3084" y="1364"/>
                <a:ext cx="123" cy="99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5618" name="Line 16"/>
              <p:cNvSpPr>
                <a:spLocks noChangeShapeType="1"/>
              </p:cNvSpPr>
              <p:nvPr/>
            </p:nvSpPr>
            <p:spPr bwMode="auto">
              <a:xfrm flipV="1">
                <a:off x="3204" y="1040"/>
                <a:ext cx="519" cy="32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25616" name="Arc 17"/>
            <p:cNvSpPr>
              <a:spLocks/>
            </p:cNvSpPr>
            <p:nvPr/>
          </p:nvSpPr>
          <p:spPr bwMode="auto">
            <a:xfrm>
              <a:off x="3731" y="1155"/>
              <a:ext cx="325" cy="267"/>
            </a:xfrm>
            <a:custGeom>
              <a:avLst/>
              <a:gdLst>
                <a:gd name="T0" fmla="*/ 0 w 21667"/>
                <a:gd name="T1" fmla="*/ 0 h 21600"/>
                <a:gd name="T2" fmla="*/ 5 w 21667"/>
                <a:gd name="T3" fmla="*/ 3 h 21600"/>
                <a:gd name="T4" fmla="*/ 0 w 21667"/>
                <a:gd name="T5" fmla="*/ 3 h 21600"/>
                <a:gd name="T6" fmla="*/ 0 60000 65536"/>
                <a:gd name="T7" fmla="*/ 0 60000 65536"/>
                <a:gd name="T8" fmla="*/ 0 60000 65536"/>
                <a:gd name="T9" fmla="*/ 0 w 21667"/>
                <a:gd name="T10" fmla="*/ 0 h 21600"/>
                <a:gd name="T11" fmla="*/ 21667 w 2166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67" h="21600" fill="none" extrusionOk="0">
                  <a:moveTo>
                    <a:pt x="0" y="0"/>
                  </a:moveTo>
                  <a:cubicBezTo>
                    <a:pt x="22" y="0"/>
                    <a:pt x="44" y="-1"/>
                    <a:pt x="67" y="0"/>
                  </a:cubicBezTo>
                  <a:cubicBezTo>
                    <a:pt x="11964" y="0"/>
                    <a:pt x="21622" y="9621"/>
                    <a:pt x="21666" y="21519"/>
                  </a:cubicBezTo>
                </a:path>
                <a:path w="21667" h="21600" stroke="0" extrusionOk="0">
                  <a:moveTo>
                    <a:pt x="0" y="0"/>
                  </a:moveTo>
                  <a:cubicBezTo>
                    <a:pt x="22" y="0"/>
                    <a:pt x="44" y="-1"/>
                    <a:pt x="67" y="0"/>
                  </a:cubicBezTo>
                  <a:cubicBezTo>
                    <a:pt x="11964" y="0"/>
                    <a:pt x="21622" y="9621"/>
                    <a:pt x="21666" y="21519"/>
                  </a:cubicBezTo>
                  <a:lnTo>
                    <a:pt x="67" y="2160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1763713" y="2060575"/>
            <a:ext cx="509587" cy="1131888"/>
            <a:chOff x="3721" y="1471"/>
            <a:chExt cx="381" cy="792"/>
          </a:xfrm>
        </p:grpSpPr>
        <p:sp>
          <p:nvSpPr>
            <p:cNvPr id="20499" name="AutoShape 19"/>
            <p:cNvSpPr>
              <a:spLocks noChangeArrowheads="1"/>
            </p:cNvSpPr>
            <p:nvPr/>
          </p:nvSpPr>
          <p:spPr bwMode="blackWhite">
            <a:xfrm>
              <a:off x="3721" y="1524"/>
              <a:ext cx="381" cy="739"/>
            </a:xfrm>
            <a:prstGeom prst="roundRect">
              <a:avLst>
                <a:gd name="adj" fmla="val 44579"/>
              </a:avLst>
            </a:prstGeom>
            <a:gradFill rotWithShape="0">
              <a:gsLst>
                <a:gs pos="0">
                  <a:srgbClr val="B3B900"/>
                </a:gs>
                <a:gs pos="50000">
                  <a:srgbClr val="B3B900">
                    <a:gamma/>
                    <a:tint val="89804"/>
                    <a:invGamma/>
                  </a:srgbClr>
                </a:gs>
                <a:gs pos="100000">
                  <a:srgbClr val="B3B900"/>
                </a:gs>
              </a:gsLst>
              <a:lin ang="0" scaled="1"/>
            </a:gradFill>
            <a:ln w="12700">
              <a:solidFill>
                <a:schemeClr val="folHlink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25613" name="Rectangle 20"/>
            <p:cNvSpPr>
              <a:spLocks noChangeArrowheads="1"/>
            </p:cNvSpPr>
            <p:nvPr/>
          </p:nvSpPr>
          <p:spPr bwMode="blackWhite">
            <a:xfrm>
              <a:off x="3721" y="1471"/>
              <a:ext cx="381" cy="472"/>
            </a:xfrm>
            <a:prstGeom prst="rect">
              <a:avLst/>
            </a:prstGeom>
            <a:gradFill rotWithShape="0">
              <a:gsLst>
                <a:gs pos="0">
                  <a:srgbClr val="0F47E1"/>
                </a:gs>
                <a:gs pos="50000">
                  <a:srgbClr val="114FFB"/>
                </a:gs>
                <a:gs pos="100000">
                  <a:srgbClr val="0F47E1"/>
                </a:gs>
              </a:gsLst>
              <a:lin ang="0" scaled="1"/>
            </a:gradFill>
            <a:ln w="12700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25607" name="Rectangle 21"/>
          <p:cNvSpPr>
            <a:spLocks noChangeArrowheads="1"/>
          </p:cNvSpPr>
          <p:nvPr/>
        </p:nvSpPr>
        <p:spPr bwMode="auto">
          <a:xfrm>
            <a:off x="3276600" y="1916113"/>
            <a:ext cx="5256213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l-GR" sz="2000" b="1" dirty="0">
                <a:solidFill>
                  <a:srgbClr val="003366"/>
                </a:solidFill>
                <a:latin typeface="Calibri" pitchFamily="34" charset="0"/>
              </a:rPr>
              <a:t>4-5 αποικίες,</a:t>
            </a:r>
          </a:p>
          <a:p>
            <a:pPr>
              <a:buFontTx/>
              <a:buChar char="•"/>
            </a:pPr>
            <a:r>
              <a:rPr lang="el-GR" sz="2000" b="1" dirty="0">
                <a:solidFill>
                  <a:srgbClr val="003366"/>
                </a:solidFill>
                <a:latin typeface="Calibri" pitchFamily="34" charset="0"/>
              </a:rPr>
              <a:t> μεμονωμένες,</a:t>
            </a:r>
          </a:p>
          <a:p>
            <a:pPr>
              <a:buFontTx/>
              <a:buChar char="•"/>
            </a:pPr>
            <a:r>
              <a:rPr lang="el-GR" sz="2000" b="1" dirty="0">
                <a:solidFill>
                  <a:srgbClr val="003366"/>
                </a:solidFill>
                <a:latin typeface="Calibri" pitchFamily="34" charset="0"/>
              </a:rPr>
              <a:t> παρόμοιας μορφολογίας</a:t>
            </a:r>
          </a:p>
        </p:txBody>
      </p:sp>
      <p:sp>
        <p:nvSpPr>
          <p:cNvPr id="25608" name="Text Box 22"/>
          <p:cNvSpPr txBox="1">
            <a:spLocks noChangeArrowheads="1"/>
          </p:cNvSpPr>
          <p:nvPr/>
        </p:nvSpPr>
        <p:spPr bwMode="auto">
          <a:xfrm>
            <a:off x="0" y="3500438"/>
            <a:ext cx="5942013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2800" b="1" dirty="0">
                <a:solidFill>
                  <a:srgbClr val="003366"/>
                </a:solidFill>
                <a:latin typeface="Calibri" pitchFamily="34" charset="0"/>
              </a:rPr>
              <a:t>Άμεσο εναιώρημα αποικίας</a:t>
            </a:r>
          </a:p>
        </p:txBody>
      </p:sp>
      <p:sp>
        <p:nvSpPr>
          <p:cNvPr id="20503" name="Text Box 23"/>
          <p:cNvSpPr txBox="1">
            <a:spLocks noChangeArrowheads="1"/>
          </p:cNvSpPr>
          <p:nvPr/>
        </p:nvSpPr>
        <p:spPr bwMode="auto">
          <a:xfrm>
            <a:off x="0" y="4365625"/>
            <a:ext cx="853244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2000" dirty="0">
                <a:latin typeface="Calibri" pitchFamily="34" charset="0"/>
              </a:rPr>
              <a:t>24ώρο καλλιέργημα από μη εκλεκτικό υλικό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0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0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animBg="1"/>
      <p:bldP spid="2050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251520" y="1124744"/>
            <a:ext cx="8280919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algn="ctr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l-GR" sz="2800" b="1" dirty="0">
                <a:solidFill>
                  <a:schemeClr val="bg1"/>
                </a:solidFill>
                <a:latin typeface="Calibri" pitchFamily="34" charset="0"/>
              </a:rPr>
              <a:t>Παρασκευή </a:t>
            </a:r>
            <a:r>
              <a:rPr lang="el-GR" sz="2800" b="1" dirty="0" smtClean="0">
                <a:solidFill>
                  <a:schemeClr val="bg1"/>
                </a:solidFill>
                <a:latin typeface="Calibri" pitchFamily="34" charset="0"/>
              </a:rPr>
              <a:t>μικροβιακού </a:t>
            </a:r>
            <a:r>
              <a:rPr lang="el-GR" sz="2800" b="1" dirty="0">
                <a:solidFill>
                  <a:schemeClr val="bg1"/>
                </a:solidFill>
                <a:latin typeface="Calibri" pitchFamily="34" charset="0"/>
              </a:rPr>
              <a:t>εναιωρήματος</a:t>
            </a:r>
            <a:r>
              <a:rPr lang="en-US" sz="2800" b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l-GR" sz="2800" b="1" dirty="0">
                <a:solidFill>
                  <a:schemeClr val="bg1"/>
                </a:solidFill>
                <a:latin typeface="Calibri" pitchFamily="34" charset="0"/>
              </a:rPr>
              <a:t>(</a:t>
            </a:r>
            <a:r>
              <a:rPr lang="en-US" sz="2800" b="1" dirty="0" err="1">
                <a:solidFill>
                  <a:schemeClr val="bg1"/>
                </a:solidFill>
                <a:latin typeface="Calibri" pitchFamily="34" charset="0"/>
              </a:rPr>
              <a:t>inoculum</a:t>
            </a:r>
            <a:r>
              <a:rPr lang="en-US" sz="2800" b="1" dirty="0">
                <a:solidFill>
                  <a:schemeClr val="bg1"/>
                </a:solidFill>
                <a:latin typeface="Calibri" pitchFamily="34" charset="0"/>
              </a:rPr>
              <a:t>)</a:t>
            </a:r>
            <a:endParaRPr lang="el-GR" sz="2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755575" y="1796623"/>
            <a:ext cx="7056785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CC0000"/>
                </a:solidFill>
                <a:latin typeface="Comic Sans MS" pitchFamily="66" charset="0"/>
              </a:rPr>
              <a:t>       </a:t>
            </a:r>
            <a:r>
              <a:rPr lang="el-GR" sz="20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Θολερότητα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l-GR" sz="20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0.5 κλίμακας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McFarland </a:t>
            </a:r>
          </a:p>
          <a:p>
            <a:pPr algn="ctr"/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   (  </a:t>
            </a:r>
            <a:r>
              <a:rPr lang="el-GR" sz="20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1-2 Χ 10</a:t>
            </a:r>
            <a:r>
              <a:rPr lang="el-GR" sz="2000" baseline="300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8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CFU/ml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)</a:t>
            </a:r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endParaRPr lang="en-US" sz="24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  <a:p>
            <a:endParaRPr lang="el-GR" sz="2400" dirty="0">
              <a:solidFill>
                <a:srgbClr val="003366"/>
              </a:solidFill>
              <a:latin typeface="Comic Sans MS" pitchFamily="66" charset="0"/>
            </a:endParaRP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6084888" y="5445125"/>
            <a:ext cx="241776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400" b="1">
                <a:solidFill>
                  <a:srgbClr val="003366"/>
                </a:solidFill>
                <a:latin typeface="Comic Sans MS" pitchFamily="66" charset="0"/>
              </a:rPr>
              <a:t>ή με φωτόμετρο</a:t>
            </a:r>
          </a:p>
        </p:txBody>
      </p:sp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2636912"/>
            <a:ext cx="3790950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5435600" y="6237288"/>
            <a:ext cx="9779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A50021"/>
                </a:solidFill>
                <a:latin typeface="Comic Sans MS" pitchFamily="66" charset="0"/>
              </a:rPr>
              <a:t>0.5McF</a:t>
            </a:r>
            <a:endParaRPr lang="el-GR">
              <a:solidFill>
                <a:srgbClr val="A50021"/>
              </a:solidFill>
              <a:latin typeface="Comic Sans MS" pitchFamily="66" charset="0"/>
            </a:endParaRP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6372225" y="6216650"/>
            <a:ext cx="15494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i="1">
                <a:solidFill>
                  <a:srgbClr val="A50021"/>
                </a:solidFill>
                <a:latin typeface="Comic Sans MS" pitchFamily="66" charset="0"/>
              </a:rPr>
              <a:t>E.coli </a:t>
            </a:r>
          </a:p>
          <a:p>
            <a:pPr algn="ctr"/>
            <a:r>
              <a:rPr lang="en-US">
                <a:solidFill>
                  <a:srgbClr val="A50021"/>
                </a:solidFill>
                <a:latin typeface="Comic Sans MS" pitchFamily="66" charset="0"/>
              </a:rPr>
              <a:t>ATCC 25922</a:t>
            </a:r>
            <a:endParaRPr lang="el-GR">
              <a:solidFill>
                <a:srgbClr val="A50021"/>
              </a:solidFill>
              <a:latin typeface="Comic Sans MS" pitchFamily="66" charset="0"/>
            </a:endParaRPr>
          </a:p>
        </p:txBody>
      </p:sp>
      <p:pic>
        <p:nvPicPr>
          <p:cNvPr id="21512" name="Picture 8" descr="kirby-bauer 0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638" y="5589588"/>
            <a:ext cx="1081087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Picture 9" descr="C:\Users\maria\Downloads\1 mcfarland std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636912"/>
            <a:ext cx="4211638" cy="357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3"/>
          <p:cNvSpPr txBox="1">
            <a:spLocks noChangeArrowheads="1"/>
          </p:cNvSpPr>
          <p:nvPr/>
        </p:nvSpPr>
        <p:spPr bwMode="auto">
          <a:xfrm>
            <a:off x="1907704" y="1105580"/>
            <a:ext cx="5328592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algn="ctr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l-GR" sz="2800" b="1" dirty="0">
                <a:solidFill>
                  <a:schemeClr val="bg1"/>
                </a:solidFill>
                <a:latin typeface="Calibri" pitchFamily="34" charset="0"/>
              </a:rPr>
              <a:t>Ενοφθαλμισμός υλικού</a:t>
            </a:r>
          </a:p>
        </p:txBody>
      </p:sp>
      <p:pic>
        <p:nvPicPr>
          <p:cNvPr id="28675" name="Picture 10" descr="http://www.microbelibrary.org/images/atlas_kirbybauer/3%20inoculating%20pla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061071"/>
            <a:ext cx="5472608" cy="403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1187624" y="1321604"/>
            <a:ext cx="6768752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 algn="ctr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l-GR" sz="2800" b="1" dirty="0">
                <a:solidFill>
                  <a:schemeClr val="bg1"/>
                </a:solidFill>
                <a:latin typeface="Calibri" pitchFamily="34" charset="0"/>
              </a:rPr>
              <a:t>Τοποθέτηση αντιβιοτικών</a:t>
            </a: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1187624" y="2132137"/>
            <a:ext cx="6696744" cy="30970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 lvl="3">
              <a:buFontTx/>
              <a:buChar char="•"/>
            </a:pPr>
            <a:r>
              <a:rPr lang="el-GR" sz="2400" dirty="0">
                <a:latin typeface="Calibri" pitchFamily="34" charset="0"/>
              </a:rPr>
              <a:t>Λαβίδα ή διανεμητής</a:t>
            </a:r>
          </a:p>
          <a:p>
            <a:pPr lvl="3">
              <a:buFontTx/>
              <a:buChar char="•"/>
            </a:pPr>
            <a:r>
              <a:rPr lang="el-GR" sz="2400" dirty="0">
                <a:latin typeface="Calibri" pitchFamily="34" charset="0"/>
              </a:rPr>
              <a:t>Απόσταση=24 </a:t>
            </a:r>
            <a:r>
              <a:rPr lang="en-US" sz="2400" dirty="0">
                <a:latin typeface="Calibri" pitchFamily="34" charset="0"/>
              </a:rPr>
              <a:t>mm (</a:t>
            </a:r>
            <a:r>
              <a:rPr lang="el-GR" sz="2400" dirty="0">
                <a:latin typeface="Calibri" pitchFamily="34" charset="0"/>
              </a:rPr>
              <a:t>ή κατά περίπτωση)</a:t>
            </a:r>
          </a:p>
          <a:p>
            <a:pPr lvl="3">
              <a:buFontTx/>
              <a:buChar char="•"/>
            </a:pPr>
            <a:r>
              <a:rPr lang="el-GR" sz="2400" dirty="0">
                <a:latin typeface="Calibri" pitchFamily="34" charset="0"/>
              </a:rPr>
              <a:t>16 δίσκοι/</a:t>
            </a:r>
            <a:r>
              <a:rPr lang="el-GR" sz="2400" dirty="0" err="1">
                <a:latin typeface="Calibri" pitchFamily="34" charset="0"/>
              </a:rPr>
              <a:t>τρυβλία</a:t>
            </a:r>
            <a:r>
              <a:rPr lang="el-GR" sz="2400" dirty="0">
                <a:latin typeface="Calibri" pitchFamily="34" charset="0"/>
              </a:rPr>
              <a:t> 120Χ120 </a:t>
            </a:r>
            <a:r>
              <a:rPr lang="en-US" sz="2400" dirty="0">
                <a:latin typeface="Calibri" pitchFamily="34" charset="0"/>
              </a:rPr>
              <a:t>mm</a:t>
            </a:r>
          </a:p>
          <a:p>
            <a:pPr lvl="3">
              <a:buFontTx/>
              <a:buChar char="•"/>
            </a:pPr>
            <a:r>
              <a:rPr lang="el-GR" sz="2400" dirty="0">
                <a:latin typeface="Calibri" pitchFamily="34" charset="0"/>
              </a:rPr>
              <a:t>12 δίσκοι/</a:t>
            </a:r>
            <a:r>
              <a:rPr lang="el-GR" sz="2400" dirty="0" err="1">
                <a:latin typeface="Calibri" pitchFamily="34" charset="0"/>
              </a:rPr>
              <a:t>τρυβλία</a:t>
            </a:r>
            <a:r>
              <a:rPr lang="el-GR" sz="2400" dirty="0">
                <a:latin typeface="Calibri" pitchFamily="34" charset="0"/>
              </a:rPr>
              <a:t>  150 </a:t>
            </a:r>
            <a:r>
              <a:rPr lang="en-US" sz="2400" dirty="0">
                <a:latin typeface="Calibri" pitchFamily="34" charset="0"/>
              </a:rPr>
              <a:t>mm</a:t>
            </a:r>
          </a:p>
          <a:p>
            <a:pPr lvl="3">
              <a:buFontTx/>
              <a:buChar char="•"/>
            </a:pPr>
            <a:r>
              <a:rPr lang="en-US" sz="2400" dirty="0">
                <a:latin typeface="Calibri" pitchFamily="34" charset="0"/>
              </a:rPr>
              <a:t>5</a:t>
            </a:r>
            <a:r>
              <a:rPr lang="el-GR" sz="2400" dirty="0">
                <a:latin typeface="Calibri" pitchFamily="34" charset="0"/>
              </a:rPr>
              <a:t> δίσκοι/</a:t>
            </a:r>
            <a:r>
              <a:rPr lang="el-GR" sz="2400" dirty="0" err="1">
                <a:latin typeface="Calibri" pitchFamily="34" charset="0"/>
              </a:rPr>
              <a:t>τρυβλία</a:t>
            </a:r>
            <a:r>
              <a:rPr lang="el-GR" sz="2400" dirty="0">
                <a:latin typeface="Calibri" pitchFamily="34" charset="0"/>
              </a:rPr>
              <a:t> 100</a:t>
            </a:r>
            <a:r>
              <a:rPr lang="en-US" sz="2400" dirty="0">
                <a:latin typeface="Calibri" pitchFamily="34" charset="0"/>
              </a:rPr>
              <a:t> mm</a:t>
            </a:r>
          </a:p>
          <a:p>
            <a:pPr>
              <a:buFontTx/>
              <a:buChar char="•"/>
            </a:pPr>
            <a:endParaRPr lang="en-US" sz="2400" dirty="0">
              <a:latin typeface="Calibri" pitchFamily="34" charset="0"/>
            </a:endParaRPr>
          </a:p>
          <a:p>
            <a:pPr>
              <a:buFontTx/>
              <a:buChar char="•"/>
            </a:pPr>
            <a:r>
              <a:rPr lang="el-GR" sz="2400" b="1" dirty="0">
                <a:latin typeface="Calibri" pitchFamily="34" charset="0"/>
              </a:rPr>
              <a:t>Δεν μετακινούμε δισκίο που έχει τοποθετηθεί</a:t>
            </a:r>
          </a:p>
        </p:txBody>
      </p:sp>
      <p:pic>
        <p:nvPicPr>
          <p:cNvPr id="29700" name="Picture 4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blackGray">
          <a:xfrm>
            <a:off x="8027988" y="404813"/>
            <a:ext cx="857250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ltGray">
          <a:xfrm>
            <a:off x="7667625" y="1916113"/>
            <a:ext cx="1198563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microbelibrary.org/images/atlas_kirbybauer/5a%20dispenser.jpg"/>
          <p:cNvPicPr>
            <a:picLocks noChangeAspect="1" noChangeArrowheads="1"/>
          </p:cNvPicPr>
          <p:nvPr/>
        </p:nvPicPr>
        <p:blipFill>
          <a:blip r:embed="rId2" cstate="print"/>
          <a:srcRect l="3226" b="9524"/>
          <a:stretch>
            <a:fillRect/>
          </a:stretch>
        </p:blipFill>
        <p:spPr bwMode="auto">
          <a:xfrm>
            <a:off x="4788024" y="2132856"/>
            <a:ext cx="4320480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4" descr="http://www.microbelibrary.org/images/atlas_kirbybauer/6c%20disk%20placement.jpg"/>
          <p:cNvPicPr>
            <a:picLocks noChangeAspect="1" noChangeArrowheads="1"/>
          </p:cNvPicPr>
          <p:nvPr/>
        </p:nvPicPr>
        <p:blipFill>
          <a:blip r:embed="rId3" cstate="print"/>
          <a:srcRect l="1613" b="6294"/>
          <a:stretch>
            <a:fillRect/>
          </a:stretch>
        </p:blipFill>
        <p:spPr bwMode="auto">
          <a:xfrm>
            <a:off x="179512" y="2132856"/>
            <a:ext cx="439248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1979712" y="1609636"/>
            <a:ext cx="5184575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algn="ctr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l-GR" sz="2800" b="1" dirty="0">
                <a:solidFill>
                  <a:schemeClr val="bg1"/>
                </a:solidFill>
                <a:latin typeface="Calibri" pitchFamily="34" charset="0"/>
              </a:rPr>
              <a:t>Επιλογή αντιβιοτικών</a:t>
            </a: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1979712" y="2373313"/>
            <a:ext cx="5184576" cy="33547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2">
              <a:buFont typeface="Wingdings" pitchFamily="2" charset="2"/>
              <a:buChar char="Ø"/>
            </a:pPr>
            <a:endParaRPr lang="en-US" sz="2000" b="1" dirty="0" smtClean="0">
              <a:latin typeface="Calibri" pitchFamily="34" charset="0"/>
            </a:endParaRPr>
          </a:p>
          <a:p>
            <a:pPr lvl="2">
              <a:buFont typeface="Wingdings" pitchFamily="2" charset="2"/>
              <a:buChar char="Ø"/>
            </a:pPr>
            <a:r>
              <a:rPr lang="el-GR" sz="2000" b="1" dirty="0" smtClean="0">
                <a:latin typeface="Calibri" pitchFamily="34" charset="0"/>
              </a:rPr>
              <a:t>Προτεινόμενα </a:t>
            </a:r>
            <a:r>
              <a:rPr lang="el-GR" sz="2000" b="1" dirty="0">
                <a:latin typeface="Calibri" pitchFamily="34" charset="0"/>
              </a:rPr>
              <a:t>από την επιτροπή </a:t>
            </a:r>
            <a:r>
              <a:rPr lang="en-US" sz="2000" b="1" dirty="0">
                <a:latin typeface="Calibri" pitchFamily="34" charset="0"/>
              </a:rPr>
              <a:t>CLSI</a:t>
            </a:r>
            <a:endParaRPr lang="el-GR" sz="2000" b="1" dirty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endParaRPr lang="el-GR" sz="2000" b="1" dirty="0">
              <a:latin typeface="Calibri" pitchFamily="34" charset="0"/>
            </a:endParaRPr>
          </a:p>
          <a:p>
            <a:pPr>
              <a:buFont typeface="Wingdings" pitchFamily="2" charset="2"/>
              <a:buNone/>
            </a:pPr>
            <a:endParaRPr lang="en-US" sz="2000" b="1" dirty="0">
              <a:latin typeface="Calibri" pitchFamily="34" charset="0"/>
            </a:endParaRPr>
          </a:p>
          <a:p>
            <a:pPr lvl="2">
              <a:buFont typeface="Wingdings" pitchFamily="2" charset="2"/>
              <a:buChar char="Ø"/>
            </a:pPr>
            <a:r>
              <a:rPr lang="el-GR" sz="2000" b="1" dirty="0">
                <a:latin typeface="Calibri" pitchFamily="34" charset="0"/>
              </a:rPr>
              <a:t>Ανάλογα με το είδος του μικροβίου</a:t>
            </a:r>
            <a:endParaRPr lang="en-US" sz="2000" b="1" dirty="0">
              <a:latin typeface="Calibri" pitchFamily="34" charset="0"/>
            </a:endParaRPr>
          </a:p>
          <a:p>
            <a:pPr lvl="2">
              <a:buFont typeface="Wingdings" pitchFamily="2" charset="2"/>
              <a:buChar char="Ø"/>
            </a:pPr>
            <a:endParaRPr lang="el-GR" sz="2000" b="1" dirty="0">
              <a:latin typeface="Calibri" pitchFamily="34" charset="0"/>
            </a:endParaRPr>
          </a:p>
          <a:p>
            <a:pPr lvl="2">
              <a:buFont typeface="Wingdings" pitchFamily="2" charset="2"/>
              <a:buChar char="Ø"/>
            </a:pPr>
            <a:endParaRPr lang="en-US" sz="2000" b="1" dirty="0">
              <a:latin typeface="Calibri" pitchFamily="34" charset="0"/>
            </a:endParaRPr>
          </a:p>
          <a:p>
            <a:pPr lvl="2">
              <a:buFont typeface="Wingdings" pitchFamily="2" charset="2"/>
              <a:buChar char="Ø"/>
            </a:pPr>
            <a:r>
              <a:rPr lang="el-GR" sz="2000" b="1" dirty="0">
                <a:latin typeface="Calibri" pitchFamily="34" charset="0"/>
              </a:rPr>
              <a:t>Ανάλογα με τη θέση της λοίμωξης</a:t>
            </a:r>
            <a:endParaRPr lang="en-US" sz="2000" b="1" dirty="0">
              <a:latin typeface="Calibri" pitchFamily="34" charset="0"/>
            </a:endParaRPr>
          </a:p>
          <a:p>
            <a:pPr algn="ctr"/>
            <a:endParaRPr lang="el-GR" sz="3200" b="1" dirty="0"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1259633" y="791741"/>
            <a:ext cx="6624736" cy="9810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l-G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Χρόνος επώασης</a:t>
            </a:r>
          </a:p>
        </p:txBody>
      </p:sp>
      <p:sp>
        <p:nvSpPr>
          <p:cNvPr id="92163" name="Rectangle 3"/>
          <p:cNvSpPr>
            <a:spLocks noChangeArrowheads="1"/>
          </p:cNvSpPr>
          <p:nvPr/>
        </p:nvSpPr>
        <p:spPr bwMode="auto">
          <a:xfrm>
            <a:off x="1296144" y="1988170"/>
            <a:ext cx="6588224" cy="43211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l-GR" sz="2000" b="1" dirty="0">
                <a:solidFill>
                  <a:srgbClr val="951A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16-18 </a:t>
            </a:r>
            <a:r>
              <a:rPr lang="el-GR" sz="2000" b="1" dirty="0" smtClean="0">
                <a:solidFill>
                  <a:srgbClr val="951A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ώρες:  για τα περισσότερα μικρόβια </a:t>
            </a:r>
            <a:endParaRPr lang="el-GR" sz="2000" b="1" dirty="0">
              <a:solidFill>
                <a:srgbClr val="951A0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el-GR" sz="2000" b="1" dirty="0">
              <a:solidFill>
                <a:srgbClr val="951A0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l-GR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20-24 </a:t>
            </a:r>
            <a:r>
              <a:rPr lang="el-GR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ώρες:</a:t>
            </a:r>
            <a:r>
              <a:rPr lang="el-GR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 </a:t>
            </a:r>
            <a:r>
              <a:rPr lang="en-US" sz="2000" i="1" dirty="0" smtClean="0">
                <a:latin typeface="Calibri" pitchFamily="34" charset="0"/>
              </a:rPr>
              <a:t>Streptococcus</a:t>
            </a:r>
            <a:r>
              <a:rPr lang="el-GR" sz="2000" i="1" dirty="0" smtClean="0">
                <a:latin typeface="Calibri" pitchFamily="34" charset="0"/>
              </a:rPr>
              <a:t> </a:t>
            </a:r>
            <a:r>
              <a:rPr lang="en-US" sz="2000" i="1" dirty="0" err="1">
                <a:latin typeface="Calibri" pitchFamily="34" charset="0"/>
              </a:rPr>
              <a:t>spp</a:t>
            </a:r>
            <a:r>
              <a:rPr lang="el-GR" sz="2000" i="1" dirty="0">
                <a:latin typeface="Calibri" pitchFamily="34" charset="0"/>
              </a:rPr>
              <a:t>.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l-GR" sz="2000" i="1" dirty="0">
                <a:latin typeface="Calibri" pitchFamily="34" charset="0"/>
              </a:rPr>
              <a:t>                    </a:t>
            </a:r>
            <a:r>
              <a:rPr lang="en-US" sz="2000" i="1" dirty="0">
                <a:latin typeface="Calibri" pitchFamily="34" charset="0"/>
              </a:rPr>
              <a:t>  </a:t>
            </a:r>
            <a:r>
              <a:rPr lang="el-GR" sz="2000" i="1" dirty="0" smtClean="0">
                <a:latin typeface="Calibri" pitchFamily="34" charset="0"/>
              </a:rPr>
              <a:t> </a:t>
            </a:r>
            <a:r>
              <a:rPr lang="en-US" sz="2000" i="1" dirty="0" smtClean="0">
                <a:latin typeface="Calibri" pitchFamily="34" charset="0"/>
              </a:rPr>
              <a:t>N</a:t>
            </a:r>
            <a:r>
              <a:rPr lang="en-US" sz="2000" i="1" dirty="0">
                <a:latin typeface="Calibri" pitchFamily="34" charset="0"/>
              </a:rPr>
              <a:t>. </a:t>
            </a:r>
            <a:r>
              <a:rPr lang="en-US" sz="2000" i="1" dirty="0" err="1">
                <a:latin typeface="Calibri" pitchFamily="34" charset="0"/>
              </a:rPr>
              <a:t>gonorrhoeae</a:t>
            </a:r>
            <a:r>
              <a:rPr lang="el-GR" sz="2000" i="1" dirty="0">
                <a:latin typeface="Calibri" pitchFamily="34" charset="0"/>
              </a:rPr>
              <a:t> / </a:t>
            </a:r>
            <a:r>
              <a:rPr lang="en-US" sz="2000" i="1" dirty="0">
                <a:latin typeface="Calibri" pitchFamily="34" charset="0"/>
              </a:rPr>
              <a:t>N. </a:t>
            </a:r>
            <a:r>
              <a:rPr lang="en-US" sz="2000" i="1" dirty="0" err="1">
                <a:latin typeface="Calibri" pitchFamily="34" charset="0"/>
              </a:rPr>
              <a:t>meningitidis</a:t>
            </a:r>
            <a:endParaRPr lang="el-GR" sz="2000" i="1" dirty="0">
              <a:latin typeface="Calibri" pitchFamily="34" charset="0"/>
            </a:endParaRP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l-GR" sz="2000" i="1" dirty="0">
                <a:latin typeface="Calibri" pitchFamily="34" charset="0"/>
              </a:rPr>
              <a:t>          </a:t>
            </a:r>
            <a:r>
              <a:rPr lang="en-US" sz="2000" i="1" dirty="0">
                <a:latin typeface="Calibri" pitchFamily="34" charset="0"/>
              </a:rPr>
              <a:t>            </a:t>
            </a:r>
            <a:r>
              <a:rPr lang="el-GR" sz="2000" i="1" dirty="0" smtClean="0">
                <a:latin typeface="Calibri" pitchFamily="34" charset="0"/>
              </a:rPr>
              <a:t> </a:t>
            </a:r>
            <a:r>
              <a:rPr lang="en-US" sz="2000" b="1" i="1" dirty="0" err="1" smtClean="0">
                <a:latin typeface="Calibri" pitchFamily="34" charset="0"/>
              </a:rPr>
              <a:t>Acinetobacter</a:t>
            </a:r>
            <a:r>
              <a:rPr lang="en-US" sz="2000" b="1" i="1" dirty="0" smtClean="0">
                <a:latin typeface="Calibri" pitchFamily="34" charset="0"/>
              </a:rPr>
              <a:t> </a:t>
            </a:r>
            <a:r>
              <a:rPr lang="en-US" sz="2000" b="1" i="1" dirty="0" err="1">
                <a:latin typeface="Calibri" pitchFamily="34" charset="0"/>
              </a:rPr>
              <a:t>spp</a:t>
            </a:r>
            <a:endParaRPr lang="en-US" sz="2000" b="1" i="1" dirty="0">
              <a:latin typeface="Calibri" pitchFamily="34" charset="0"/>
            </a:endParaRP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sz="2000" b="1" i="1" dirty="0">
                <a:latin typeface="Calibri" pitchFamily="34" charset="0"/>
              </a:rPr>
              <a:t>               </a:t>
            </a:r>
            <a:r>
              <a:rPr lang="el-GR" sz="2000" b="1" i="1" dirty="0" smtClean="0">
                <a:latin typeface="Calibri" pitchFamily="34" charset="0"/>
              </a:rPr>
              <a:t>        </a:t>
            </a:r>
            <a:r>
              <a:rPr lang="en-US" sz="2000" b="1" i="1" dirty="0" smtClean="0">
                <a:latin typeface="Calibri" pitchFamily="34" charset="0"/>
              </a:rPr>
              <a:t>B</a:t>
            </a:r>
            <a:r>
              <a:rPr lang="en-US" sz="2000" b="1" i="1" dirty="0">
                <a:latin typeface="Calibri" pitchFamily="34" charset="0"/>
              </a:rPr>
              <a:t>. </a:t>
            </a:r>
            <a:r>
              <a:rPr lang="en-US" sz="2000" b="1" i="1" dirty="0" err="1">
                <a:latin typeface="Calibri" pitchFamily="34" charset="0"/>
              </a:rPr>
              <a:t>cepacia</a:t>
            </a:r>
            <a:endParaRPr lang="en-US" sz="2000" b="1" i="1" dirty="0">
              <a:latin typeface="Calibri" pitchFamily="34" charset="0"/>
            </a:endParaRP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sz="2000" b="1" i="1" dirty="0">
                <a:latin typeface="Calibri" pitchFamily="34" charset="0"/>
              </a:rPr>
              <a:t>               </a:t>
            </a:r>
            <a:r>
              <a:rPr lang="el-GR" sz="2000" b="1" i="1" dirty="0" smtClean="0">
                <a:latin typeface="Calibri" pitchFamily="34" charset="0"/>
              </a:rPr>
              <a:t>        </a:t>
            </a:r>
            <a:r>
              <a:rPr lang="en-US" sz="2000" b="1" i="1" dirty="0" smtClean="0">
                <a:latin typeface="Calibri" pitchFamily="34" charset="0"/>
              </a:rPr>
              <a:t>S</a:t>
            </a:r>
            <a:r>
              <a:rPr lang="en-US" sz="2000" b="1" i="1" dirty="0">
                <a:latin typeface="Calibri" pitchFamily="34" charset="0"/>
              </a:rPr>
              <a:t>. </a:t>
            </a:r>
            <a:r>
              <a:rPr lang="en-US" sz="2000" b="1" i="1" dirty="0" err="1" smtClean="0">
                <a:latin typeface="Calibri" pitchFamily="34" charset="0"/>
              </a:rPr>
              <a:t>maltophilia</a:t>
            </a:r>
            <a:endParaRPr lang="el-GR" sz="2000" b="1" i="1" dirty="0" smtClean="0">
              <a:latin typeface="Calibri" pitchFamily="34" charset="0"/>
            </a:endParaRP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el-GR" sz="2000" b="1" i="1" dirty="0"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l-GR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24 </a:t>
            </a:r>
            <a:r>
              <a:rPr lang="el-GR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ώρες</a:t>
            </a:r>
            <a:r>
              <a:rPr lang="el-GR" sz="2000" b="1" dirty="0" smtClean="0">
                <a:latin typeface="Calibri" pitchFamily="34" charset="0"/>
              </a:rPr>
              <a:t>:      </a:t>
            </a:r>
            <a:r>
              <a:rPr lang="el-GR" sz="2000" dirty="0" smtClean="0">
                <a:latin typeface="Calibri" pitchFamily="34" charset="0"/>
              </a:rPr>
              <a:t>σταφυλόκοκκος   </a:t>
            </a:r>
            <a:r>
              <a:rPr lang="el-GR" sz="2000" dirty="0">
                <a:latin typeface="Calibri" pitchFamily="34" charset="0"/>
              </a:rPr>
              <a:t>(</a:t>
            </a:r>
            <a:r>
              <a:rPr lang="el-GR" sz="2000" dirty="0" err="1">
                <a:latin typeface="Calibri" pitchFamily="34" charset="0"/>
              </a:rPr>
              <a:t>οξακιλλίνη</a:t>
            </a:r>
            <a:r>
              <a:rPr lang="el-GR" sz="2000" dirty="0">
                <a:latin typeface="Calibri" pitchFamily="34" charset="0"/>
              </a:rPr>
              <a:t> )</a:t>
            </a:r>
            <a:endParaRPr lang="en-US" sz="2000" dirty="0">
              <a:latin typeface="Calibri" pitchFamily="34" charset="0"/>
            </a:endParaRP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l-GR" sz="2000" dirty="0">
                <a:latin typeface="Calibri" pitchFamily="34" charset="0"/>
              </a:rPr>
              <a:t>   </a:t>
            </a:r>
            <a:r>
              <a:rPr lang="en-US" sz="2000" dirty="0">
                <a:latin typeface="Calibri" pitchFamily="34" charset="0"/>
              </a:rPr>
              <a:t>            </a:t>
            </a:r>
            <a:r>
              <a:rPr lang="el-GR" sz="2000" dirty="0" smtClean="0">
                <a:latin typeface="Calibri" pitchFamily="34" charset="0"/>
              </a:rPr>
              <a:t>      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l-GR" sz="2000" dirty="0">
                <a:latin typeface="Calibri" pitchFamily="34" charset="0"/>
              </a:rPr>
              <a:t>εντερόκοκκος/σταφυλόκοκκος (</a:t>
            </a:r>
            <a:r>
              <a:rPr lang="el-GR" sz="2000" dirty="0" err="1">
                <a:latin typeface="Calibri" pitchFamily="34" charset="0"/>
              </a:rPr>
              <a:t>βανκομυκίνη</a:t>
            </a:r>
            <a:r>
              <a:rPr lang="el-GR" sz="2000" dirty="0">
                <a:latin typeface="Calibri" pitchFamily="34" charset="0"/>
              </a:rPr>
              <a:t>)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l-GR" sz="2000" dirty="0">
                <a:latin typeface="Calibri" pitchFamily="34" charset="0"/>
              </a:rPr>
              <a:t>               </a:t>
            </a:r>
            <a:r>
              <a:rPr lang="el-GR" sz="2000" dirty="0" smtClean="0">
                <a:latin typeface="Calibri" pitchFamily="34" charset="0"/>
              </a:rPr>
              <a:t>       </a:t>
            </a:r>
            <a:r>
              <a:rPr lang="el-GR" sz="2000" dirty="0">
                <a:latin typeface="Calibri" pitchFamily="34" charset="0"/>
              </a:rPr>
              <a:t>στελέχη </a:t>
            </a:r>
            <a:r>
              <a:rPr lang="en-US" sz="2000" i="1" dirty="0">
                <a:latin typeface="Calibri" pitchFamily="34" charset="0"/>
              </a:rPr>
              <a:t>Ps. </a:t>
            </a:r>
            <a:r>
              <a:rPr lang="en-US" sz="2000" i="1" dirty="0" err="1">
                <a:latin typeface="Calibri" pitchFamily="34" charset="0"/>
              </a:rPr>
              <a:t>aeruginosa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l-GR" sz="2000" dirty="0">
                <a:latin typeface="Calibri" pitchFamily="34" charset="0"/>
              </a:rPr>
              <a:t>κυστικής </a:t>
            </a:r>
            <a:r>
              <a:rPr lang="el-GR" sz="2000" dirty="0" err="1">
                <a:latin typeface="Calibri" pitchFamily="34" charset="0"/>
              </a:rPr>
              <a:t>ίνωσης</a:t>
            </a:r>
            <a:endParaRPr lang="el-GR" sz="2000" dirty="0">
              <a:latin typeface="Calibri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6065" name="Object 1"/>
          <p:cNvGraphicFramePr>
            <a:graphicFrameLocks noChangeAspect="1"/>
          </p:cNvGraphicFramePr>
          <p:nvPr/>
        </p:nvGraphicFramePr>
        <p:xfrm>
          <a:off x="2843808" y="1340768"/>
          <a:ext cx="4419600" cy="4445000"/>
        </p:xfrm>
        <a:graphic>
          <a:graphicData uri="http://schemas.openxmlformats.org/presentationml/2006/ole">
            <p:oleObj spid="_x0000_s1026" name="Photo Editor Photo" r:id="rId3" imgW="9438095" imgH="9495238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1691680" y="1612652"/>
            <a:ext cx="5760640" cy="952252"/>
          </a:xfrm>
          <a:solidFill>
            <a:schemeClr val="accent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ΖΩΝΗ ΑΝΑΣΤΟΛΗΣ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91680" y="2680320"/>
            <a:ext cx="5760640" cy="3556992"/>
          </a:xfrm>
          <a:solidFill>
            <a:schemeClr val="accent1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>
              <a:defRPr/>
            </a:pPr>
            <a:r>
              <a:rPr lang="el-GR" sz="2400" dirty="0" smtClean="0"/>
              <a:t> </a:t>
            </a:r>
            <a:r>
              <a:rPr lang="el-GR" sz="1800" dirty="0" smtClean="0">
                <a:latin typeface="Calibri" pitchFamily="34" charset="0"/>
              </a:rPr>
              <a:t>Η ζώνη αναστολής σχηματίζεται όταν η συγκέντρωση του αντιβιοτικού, είναι ίση ή μεγαλύτερη από την ελάχιστη ανασταλτική πυκνότητα (MIC-</a:t>
            </a:r>
            <a:r>
              <a:rPr lang="el-GR" sz="1800" dirty="0" err="1" smtClean="0"/>
              <a:t>minimal</a:t>
            </a:r>
            <a:r>
              <a:rPr lang="el-GR" sz="1800" dirty="0" smtClean="0"/>
              <a:t>  </a:t>
            </a:r>
            <a:r>
              <a:rPr lang="el-GR" sz="1800" dirty="0" err="1" smtClean="0"/>
              <a:t>inhibitory</a:t>
            </a:r>
            <a:r>
              <a:rPr lang="el-GR" sz="1800" dirty="0" smtClean="0"/>
              <a:t>  </a:t>
            </a:r>
            <a:r>
              <a:rPr lang="el-GR" sz="1800" dirty="0" err="1" smtClean="0"/>
              <a:t>concentration</a:t>
            </a:r>
            <a:r>
              <a:rPr lang="el-GR" sz="1800" dirty="0" smtClean="0"/>
              <a:t>)</a:t>
            </a:r>
          </a:p>
          <a:p>
            <a:pPr eaLnBrk="1" hangingPunct="1">
              <a:defRPr/>
            </a:pPr>
            <a:r>
              <a:rPr lang="el-GR" sz="1800" dirty="0" smtClean="0">
                <a:latin typeface="Calibri" pitchFamily="34" charset="0"/>
              </a:rPr>
              <a:t>Ανατρέχοντας στους ερμηνευτικούς πίνακες που συντάσσει ετησίως η επιτροπή CLSI, χαρακτηρίζουμε έναν μικροοργανισμό ως </a:t>
            </a:r>
            <a:r>
              <a:rPr lang="el-GR" sz="1800" i="1" dirty="0" smtClean="0">
                <a:solidFill>
                  <a:srgbClr val="CC0000"/>
                </a:solidFill>
                <a:latin typeface="Calibri" pitchFamily="34" charset="0"/>
              </a:rPr>
              <a:t>ευαίσθητο</a:t>
            </a:r>
            <a:r>
              <a:rPr lang="el-GR" sz="1800" dirty="0" smtClean="0">
                <a:latin typeface="Calibri" pitchFamily="34" charset="0"/>
              </a:rPr>
              <a:t>, </a:t>
            </a:r>
            <a:r>
              <a:rPr lang="el-GR" sz="1800" i="1" dirty="0" smtClean="0">
                <a:solidFill>
                  <a:srgbClr val="CC0000"/>
                </a:solidFill>
                <a:latin typeface="Calibri" pitchFamily="34" charset="0"/>
              </a:rPr>
              <a:t>μετρίως ευαίσθητο</a:t>
            </a:r>
            <a:r>
              <a:rPr lang="el-GR" sz="1800" dirty="0" smtClean="0">
                <a:latin typeface="Calibri" pitchFamily="34" charset="0"/>
              </a:rPr>
              <a:t> ή </a:t>
            </a:r>
            <a:r>
              <a:rPr lang="el-GR" sz="1800" i="1" dirty="0" smtClean="0">
                <a:solidFill>
                  <a:srgbClr val="CC0000"/>
                </a:solidFill>
                <a:latin typeface="Calibri" pitchFamily="34" charset="0"/>
              </a:rPr>
              <a:t>ανθεκτικό</a:t>
            </a:r>
            <a:r>
              <a:rPr lang="el-GR" sz="1800" dirty="0" smtClean="0">
                <a:latin typeface="Calibri" pitchFamily="34" charset="0"/>
              </a:rPr>
              <a:t>, συγκρίνοντας τις διαμέτρους των ζωνών αναστολής με εκείνες που προτείνει η επιτροπή </a:t>
            </a:r>
            <a:r>
              <a:rPr lang="el-GR" sz="1800" b="1" dirty="0" smtClean="0">
                <a:latin typeface="Calibri" pitchFamily="34" charset="0"/>
              </a:rPr>
              <a:t>CLSI</a:t>
            </a:r>
            <a:r>
              <a:rPr lang="el-GR" sz="1800" dirty="0" smtClean="0">
                <a:latin typeface="Calibri" pitchFamily="34" charset="0"/>
              </a:rPr>
              <a:t> για κάθε αντιβιοτικό ανάλογα με το είδος του μικροβίου.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/>
          </a:p>
        </p:txBody>
      </p:sp>
      <p:graphicFrame>
        <p:nvGraphicFramePr>
          <p:cNvPr id="3074" name="Object 3"/>
          <p:cNvGraphicFramePr>
            <a:graphicFrameLocks noChangeAspect="1"/>
          </p:cNvGraphicFramePr>
          <p:nvPr/>
        </p:nvGraphicFramePr>
        <p:xfrm>
          <a:off x="899592" y="404664"/>
          <a:ext cx="7488832" cy="5904656"/>
        </p:xfrm>
        <a:graphic>
          <a:graphicData uri="http://schemas.openxmlformats.org/presentationml/2006/ole">
            <p:oleObj spid="_x0000_s2050" name="Εικόνα bitmap" r:id="rId3" imgW="5676190" imgH="5657143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www.microbelibrary.org/images/atlas_kirbybauer/9b%20closeu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20888"/>
            <a:ext cx="457200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2 - Ορθογώνιο"/>
          <p:cNvSpPr>
            <a:spLocks noChangeArrowheads="1"/>
          </p:cNvSpPr>
          <p:nvPr/>
        </p:nvSpPr>
        <p:spPr bwMode="auto">
          <a:xfrm>
            <a:off x="2195736" y="1300698"/>
            <a:ext cx="4762500" cy="4001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sz="2000" dirty="0" smtClean="0">
                <a:solidFill>
                  <a:schemeClr val="bg1"/>
                </a:solidFill>
                <a:latin typeface="Calibri" pitchFamily="34" charset="0"/>
              </a:rPr>
              <a:t>Μέτρηση διαμέτρου ζώνης αναστολής</a:t>
            </a:r>
            <a:endParaRPr lang="el-GR" sz="20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4" name="Picture 4" descr="CALIPER BEST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2420888"/>
            <a:ext cx="4248472" cy="324036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268760"/>
            <a:ext cx="5544616" cy="778098"/>
          </a:xfrm>
          <a:solidFill>
            <a:schemeClr val="tx2">
              <a:lumMod val="60000"/>
              <a:lumOff val="40000"/>
            </a:schemeClr>
          </a:solidFill>
          <a:ln>
            <a:solidFill>
              <a:schemeClr val="bg2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ΑΝΑΓΝΩΣΗ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2293972"/>
            <a:ext cx="5626968" cy="2863220"/>
          </a:xfrm>
          <a:solidFill>
            <a:schemeClr val="tx2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fontScale="77500" lnSpcReduction="2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l-GR" sz="1900" dirty="0" smtClean="0">
                <a:latin typeface="Calibri" pitchFamily="34" charset="0"/>
              </a:rPr>
              <a:t>Οποιαδήποτε μικροβιακή ανάπτυξη μέσα στη ζώνη αναστολής θεωρείται αντοχή.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endParaRPr lang="el-GR" sz="1900" dirty="0" smtClean="0"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l-GR" sz="1900" dirty="0" smtClean="0">
                <a:latin typeface="Calibri" pitchFamily="34" charset="0"/>
              </a:rPr>
              <a:t>Αγνοούμε τον ερπυσμό μέσα στις ζώνες αναστολής του </a:t>
            </a:r>
            <a:r>
              <a:rPr lang="el-GR" sz="1900" i="1" dirty="0" err="1" smtClean="0">
                <a:latin typeface="Calibri" pitchFamily="34" charset="0"/>
              </a:rPr>
              <a:t>Proteus</a:t>
            </a:r>
            <a:r>
              <a:rPr lang="el-GR" sz="1900" i="1" dirty="0" smtClean="0">
                <a:latin typeface="Calibri" pitchFamily="34" charset="0"/>
              </a:rPr>
              <a:t> spp.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endParaRPr lang="el-GR" sz="1900" i="1" dirty="0" smtClean="0"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l-GR" sz="1900" dirty="0" smtClean="0">
                <a:latin typeface="Calibri" pitchFamily="34" charset="0"/>
              </a:rPr>
              <a:t>Όταν μέσα στη ζώνη αναστολής στις </a:t>
            </a:r>
            <a:r>
              <a:rPr lang="el-GR" sz="1900" dirty="0" err="1" smtClean="0">
                <a:latin typeface="Calibri" pitchFamily="34" charset="0"/>
              </a:rPr>
              <a:t>σουλφοναμίδες</a:t>
            </a:r>
            <a:r>
              <a:rPr lang="el-GR" sz="1900" dirty="0" smtClean="0">
                <a:latin typeface="Calibri" pitchFamily="34" charset="0"/>
              </a:rPr>
              <a:t>, </a:t>
            </a:r>
            <a:r>
              <a:rPr lang="el-GR" sz="1900" dirty="0" err="1" smtClean="0">
                <a:latin typeface="Calibri" pitchFamily="34" charset="0"/>
              </a:rPr>
              <a:t>τριμεθοπρίμη</a:t>
            </a:r>
            <a:r>
              <a:rPr lang="el-GR" sz="1900" dirty="0" smtClean="0">
                <a:latin typeface="Calibri" pitchFamily="34" charset="0"/>
              </a:rPr>
              <a:t> και το συνδυασμό τους, παρατηρείται λεπτή ανάπτυξη, αυτή αγνοείται εάν είναι μέχρι 20% ή λιγότερο του </a:t>
            </a:r>
            <a:r>
              <a:rPr lang="el-GR" sz="1900" dirty="0" err="1" smtClean="0">
                <a:latin typeface="Calibri" pitchFamily="34" charset="0"/>
              </a:rPr>
              <a:t>ταπητίου</a:t>
            </a:r>
            <a:r>
              <a:rPr lang="el-GR" sz="1900" dirty="0" smtClean="0">
                <a:latin typeface="Calibri" pitchFamily="34" charset="0"/>
              </a:rPr>
              <a:t> ανάπτυξης. 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endParaRPr lang="el-GR" sz="1900" dirty="0" smtClean="0"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l-GR" sz="1900" dirty="0" smtClean="0">
                <a:latin typeface="Calibri" pitchFamily="34" charset="0"/>
              </a:rPr>
              <a:t>Μεμονωμένες αποικίες μέσα στη ζώνη αναστολής συνήθως δηλώνουν μικτό καλλιέργημα ή ανθεκτικούς μεταλλάκτες, οπότε </a:t>
            </a:r>
            <a:r>
              <a:rPr lang="el-GR" sz="1900" dirty="0" err="1" smtClean="0">
                <a:latin typeface="Calibri" pitchFamily="34" charset="0"/>
              </a:rPr>
              <a:t>ανακαλλιεργούνται</a:t>
            </a:r>
            <a:r>
              <a:rPr lang="el-GR" sz="1900" dirty="0" smtClean="0">
                <a:latin typeface="Calibri" pitchFamily="34" charset="0"/>
              </a:rPr>
              <a:t>, ταυτοποιούνται και επανελέγχονται</a:t>
            </a:r>
            <a:r>
              <a:rPr lang="el-GR" sz="1800" dirty="0" smtClean="0">
                <a:latin typeface="Calibri" pitchFamily="34" charset="0"/>
              </a:rPr>
              <a:t>.</a:t>
            </a:r>
          </a:p>
        </p:txBody>
      </p:sp>
      <p:pic>
        <p:nvPicPr>
          <p:cNvPr id="4" name="Picture 2" descr="CDC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3357563"/>
            <a:ext cx="2304256" cy="1871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l-GR"/>
              <a:t>27/9/2014</a:t>
            </a:r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731838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2900" smtClean="0"/>
              <a:t>ΕΠΙΤΡΟΠΕΣ ΠΟΥ ΕΚΔΙΔΟΥΝ ΟΔΗΓΙΕΣ</a:t>
            </a:r>
          </a:p>
        </p:txBody>
      </p:sp>
      <p:sp>
        <p:nvSpPr>
          <p:cNvPr id="13315" name="2 - Θέση περιεχομένου"/>
          <p:cNvSpPr>
            <a:spLocks noGrp="1"/>
          </p:cNvSpPr>
          <p:nvPr>
            <p:ph idx="1"/>
          </p:nvPr>
        </p:nvSpPr>
        <p:spPr>
          <a:xfrm>
            <a:off x="468313" y="1268413"/>
            <a:ext cx="7239000" cy="338455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smtClean="0"/>
              <a:t>CLSI (Clinical and Laboratory Standards Institute)</a:t>
            </a:r>
          </a:p>
          <a:p>
            <a:pPr eaLnBrk="1" hangingPunct="1"/>
            <a:r>
              <a:rPr lang="en-US" sz="2400" smtClean="0"/>
              <a:t>EUCAST (European Committee on Antimicrobial Susceptibility Testing)</a:t>
            </a:r>
          </a:p>
          <a:p>
            <a:pPr eaLnBrk="1" hangingPunct="1"/>
            <a:r>
              <a:rPr lang="el-GR" sz="2400" smtClean="0"/>
              <a:t>Εθνικές επιτροπές (</a:t>
            </a:r>
            <a:r>
              <a:rPr lang="en-US" sz="2400" smtClean="0"/>
              <a:t>BSAC, SFM, DIN </a:t>
            </a:r>
            <a:r>
              <a:rPr lang="el-GR" sz="2400" smtClean="0"/>
              <a:t>κ.ά.)</a:t>
            </a:r>
          </a:p>
          <a:p>
            <a:pPr lvl="1" eaLnBrk="1" hangingPunct="1"/>
            <a:r>
              <a:rPr lang="el-GR" sz="2000" smtClean="0"/>
              <a:t>για την εκτέλεση, την ανάγνωση και την ερμηνεία του αντιβιογράμματος</a:t>
            </a:r>
          </a:p>
          <a:p>
            <a:pPr lvl="1" eaLnBrk="1" hangingPunct="1"/>
            <a:r>
              <a:rPr lang="el-GR" sz="2000" smtClean="0"/>
              <a:t>για τον χαρακτηρισμό των βακτηρίων ως </a:t>
            </a:r>
            <a:r>
              <a:rPr lang="en-US" sz="2000" smtClean="0"/>
              <a:t>S</a:t>
            </a:r>
            <a:r>
              <a:rPr lang="el-GR" sz="2000" smtClean="0"/>
              <a:t> ή</a:t>
            </a:r>
            <a:r>
              <a:rPr lang="en-US" sz="2000" smtClean="0"/>
              <a:t> R </a:t>
            </a:r>
            <a:r>
              <a:rPr lang="el-GR" sz="2000" smtClean="0"/>
              <a:t>ή </a:t>
            </a:r>
            <a:r>
              <a:rPr lang="en-US" sz="2000" smtClean="0"/>
              <a:t>I </a:t>
            </a:r>
            <a:r>
              <a:rPr lang="el-GR" sz="2000" smtClean="0"/>
              <a:t>ή </a:t>
            </a:r>
            <a:r>
              <a:rPr lang="en-US" sz="2000" smtClean="0"/>
              <a:t>NS</a:t>
            </a:r>
            <a:r>
              <a:rPr lang="el-GR" sz="2000" smtClean="0"/>
              <a:t> στα αντιβιοτικά που ελέγχονται</a:t>
            </a:r>
            <a:endParaRPr lang="el-GR" sz="2100" smtClean="0"/>
          </a:p>
        </p:txBody>
      </p:sp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4652963"/>
            <a:ext cx="3529013" cy="20653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1331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0175" y="4365625"/>
            <a:ext cx="3657600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35844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 eaLnBrk="0" hangingPunct="0"/>
            <a:r>
              <a:rPr lang="el-GR" sz="800">
                <a:solidFill>
                  <a:srgbClr val="5E7173"/>
                </a:solidFill>
                <a:latin typeface="Verdana" pitchFamily="34" charset="0"/>
              </a:rPr>
              <a:t>TABLE 1. Zone diameter interpretative standards for</a:t>
            </a:r>
            <a:r>
              <a:rPr lang="el-GR" sz="800">
                <a:solidFill>
                  <a:srgbClr val="5E7173"/>
                </a:solidFill>
              </a:rPr>
              <a:t> </a:t>
            </a:r>
            <a:r>
              <a:rPr lang="el-GR" sz="800">
                <a:solidFill>
                  <a:srgbClr val="5E7173"/>
                </a:solidFill>
                <a:latin typeface="Verdana" pitchFamily="34" charset="0"/>
              </a:rPr>
              <a:t>Staphylococcus</a:t>
            </a:r>
            <a:r>
              <a:rPr lang="el-GR" sz="800">
                <a:solidFill>
                  <a:srgbClr val="5E7173"/>
                </a:solidFill>
              </a:rPr>
              <a:t> </a:t>
            </a:r>
            <a:r>
              <a:rPr lang="el-GR" sz="800">
                <a:solidFill>
                  <a:srgbClr val="5E7173"/>
                </a:solidFill>
                <a:latin typeface="Verdana" pitchFamily="34" charset="0"/>
              </a:rPr>
              <a:t>species (3)</a:t>
            </a:r>
            <a:endParaRPr lang="el-GR" sz="800"/>
          </a:p>
          <a:p>
            <a:pPr algn="just" eaLnBrk="0" hangingPunct="0"/>
            <a:r>
              <a:rPr lang="el-GR" sz="800">
                <a:solidFill>
                  <a:srgbClr val="5E7173"/>
                </a:solidFill>
                <a:latin typeface="Verdana" pitchFamily="34" charset="0"/>
              </a:rPr>
              <a:t>  </a:t>
            </a:r>
            <a:endParaRPr lang="el-GR" sz="20500">
              <a:solidFill>
                <a:srgbClr val="5E7173"/>
              </a:solidFill>
              <a:latin typeface="Verdana" pitchFamily="34" charset="0"/>
            </a:endParaRPr>
          </a:p>
        </p:txBody>
      </p:sp>
      <p:pic>
        <p:nvPicPr>
          <p:cNvPr id="35845" name="Picture 2" descr="http://www.microbelibrary.org/images/atlas_kirbybauer/table%2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13" y="0"/>
            <a:ext cx="91074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- Διάγραμμα"/>
          <p:cNvGraphicFramePr/>
          <p:nvPr/>
        </p:nvGraphicFramePr>
        <p:xfrm>
          <a:off x="683568" y="548680"/>
          <a:ext cx="7776864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2483768" y="2060848"/>
            <a:ext cx="4176464" cy="34163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l-GR" b="1" dirty="0" smtClean="0"/>
              <a:t>Μέθοδος αραιώσεων  των αντιβιοτικών</a:t>
            </a:r>
          </a:p>
          <a:p>
            <a:endParaRPr lang="el-GR" dirty="0" smtClean="0"/>
          </a:p>
          <a:p>
            <a:r>
              <a:rPr lang="el-GR" dirty="0" smtClean="0"/>
              <a:t>Η μέθοδος στηρίζεται στην έκθεση των μικροβίων σε διαδοχικές αραιώσεις των αντιβιοτικών</a:t>
            </a:r>
          </a:p>
          <a:p>
            <a:r>
              <a:rPr lang="el-GR" dirty="0" smtClean="0"/>
              <a:t>Η μικρότερη συγκέντρωση του αντιβιοτικού που δεν επιτρέπει την ανάπτυξη  του μικροβίου ονομάζεται ελάχιστη ανασταλτική πυκνότητα </a:t>
            </a:r>
            <a:r>
              <a:rPr lang="en-US" dirty="0" smtClean="0"/>
              <a:t>MIC –Minimal Inhibitory Concentration (</a:t>
            </a:r>
            <a:r>
              <a:rPr lang="el-GR" dirty="0" smtClean="0"/>
              <a:t>μ</a:t>
            </a:r>
            <a:r>
              <a:rPr lang="en-US" dirty="0" smtClean="0"/>
              <a:t>g/ml</a:t>
            </a:r>
            <a:r>
              <a:rPr lang="el-GR" dirty="0" smtClean="0"/>
              <a:t>) </a:t>
            </a:r>
          </a:p>
          <a:p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1619672" y="1844824"/>
            <a:ext cx="4392488" cy="4001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E-test</a:t>
            </a:r>
            <a:endParaRPr lang="el-GR" sz="2000" dirty="0">
              <a:solidFill>
                <a:schemeClr val="bg1"/>
              </a:solidFill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1619672" y="2492896"/>
            <a:ext cx="4392488" cy="313932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el-GR" dirty="0" smtClean="0"/>
          </a:p>
          <a:p>
            <a:r>
              <a:rPr lang="el-GR" dirty="0" smtClean="0"/>
              <a:t>Ταινίες κλιμακωτής διαβάθμισης ή Ε-</a:t>
            </a:r>
            <a:r>
              <a:rPr lang="en-US" dirty="0" smtClean="0"/>
              <a:t>test</a:t>
            </a:r>
          </a:p>
          <a:p>
            <a:r>
              <a:rPr lang="el-GR" dirty="0" smtClean="0"/>
              <a:t>Οι ταινίες είναι βαθμονομημένες με την κλίμακα </a:t>
            </a:r>
            <a:r>
              <a:rPr lang="en-US" dirty="0" smtClean="0"/>
              <a:t>MIC </a:t>
            </a:r>
            <a:r>
              <a:rPr lang="el-GR" dirty="0" smtClean="0"/>
              <a:t> σε μ</a:t>
            </a:r>
            <a:r>
              <a:rPr lang="en-US" dirty="0" smtClean="0"/>
              <a:t>g/ml</a:t>
            </a:r>
            <a:r>
              <a:rPr lang="el-GR" dirty="0" smtClean="0"/>
              <a:t>. Έχουν περίπου 15 διαβαθμισμένες συγκεντρώσεις του αντιβιοτικού</a:t>
            </a:r>
          </a:p>
          <a:p>
            <a:r>
              <a:rPr lang="el-GR" dirty="0" smtClean="0"/>
              <a:t>Μετά την επώαση δημιουργείται αναστολή ανάπτυξης σε σχήμα έλλειψης</a:t>
            </a:r>
          </a:p>
          <a:p>
            <a:r>
              <a:rPr lang="el-GR" dirty="0" smtClean="0"/>
              <a:t>Η </a:t>
            </a:r>
            <a:r>
              <a:rPr lang="en-US" dirty="0" smtClean="0"/>
              <a:t>MIC</a:t>
            </a:r>
            <a:r>
              <a:rPr lang="el-GR" dirty="0" smtClean="0"/>
              <a:t> του αντιβιοτικού είναι το σημείο της ταινίας που συναντά την έλλειψη</a:t>
            </a:r>
          </a:p>
          <a:p>
            <a:endParaRPr lang="el-GR" dirty="0"/>
          </a:p>
        </p:txBody>
      </p:sp>
      <p:pic>
        <p:nvPicPr>
          <p:cNvPr id="6" name="Picture 6" descr="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4266" y="4149080"/>
            <a:ext cx="2034158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132856"/>
            <a:ext cx="2232248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2051720" y="1340768"/>
            <a:ext cx="4968552" cy="49859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l-GR" b="1" dirty="0" smtClean="0"/>
              <a:t>Μέθοδος αραιώσεων σε άγαρ</a:t>
            </a:r>
          </a:p>
          <a:p>
            <a:endParaRPr lang="el-GR" dirty="0" smtClean="0"/>
          </a:p>
          <a:p>
            <a:pPr>
              <a:buFont typeface="Wingdings" pitchFamily="2" charset="2"/>
              <a:buChar char="Ø"/>
            </a:pPr>
            <a:r>
              <a:rPr lang="el-GR" dirty="0" smtClean="0"/>
              <a:t>Παρασκευάζονται διαδοχικές αραιώσεις των αντιβιοτικών  σε αποστειρωμένο νερό</a:t>
            </a:r>
          </a:p>
          <a:p>
            <a:endParaRPr lang="el-GR" sz="1600" dirty="0" smtClean="0"/>
          </a:p>
          <a:p>
            <a:pPr>
              <a:buFont typeface="Wingdings" pitchFamily="2" charset="2"/>
              <a:buChar char="Ø"/>
            </a:pPr>
            <a:r>
              <a:rPr lang="el-GR" dirty="0" smtClean="0"/>
              <a:t>Οι αραιώσεις προστίθενται σε άγαρ (</a:t>
            </a:r>
            <a:r>
              <a:rPr lang="en-US" dirty="0" smtClean="0"/>
              <a:t>Mueller-Hinton agar) </a:t>
            </a:r>
            <a:r>
              <a:rPr lang="el-GR" dirty="0" smtClean="0"/>
              <a:t>μετά την αποστείρωσή του σε θερμοκρασία 48-50</a:t>
            </a:r>
            <a:r>
              <a:rPr lang="en-US" baseline="30000" dirty="0" smtClean="0"/>
              <a:t>o</a:t>
            </a:r>
            <a:r>
              <a:rPr lang="en-US" dirty="0" smtClean="0"/>
              <a:t> C</a:t>
            </a:r>
            <a:r>
              <a:rPr lang="el-GR" dirty="0" smtClean="0"/>
              <a:t> στην οποία είναι υγρό και διανέμεται σε τρυβλία</a:t>
            </a:r>
          </a:p>
          <a:p>
            <a:endParaRPr lang="el-GR" sz="1600" dirty="0" smtClean="0"/>
          </a:p>
          <a:p>
            <a:pPr>
              <a:buFont typeface="Wingdings" pitchFamily="2" charset="2"/>
              <a:buChar char="Ø"/>
            </a:pPr>
            <a:r>
              <a:rPr lang="el-GR" dirty="0" smtClean="0"/>
              <a:t>Γίνεται ομοιόμορφη επίστρωση του μικροβίου και επώαση</a:t>
            </a:r>
          </a:p>
          <a:p>
            <a:endParaRPr lang="el-GR" sz="1600" dirty="0" smtClean="0"/>
          </a:p>
          <a:p>
            <a:pPr>
              <a:buFont typeface="Wingdings" pitchFamily="2" charset="2"/>
              <a:buChar char="Ø"/>
            </a:pPr>
            <a:r>
              <a:rPr lang="el-GR" dirty="0" smtClean="0"/>
              <a:t>Καταγράφεται η </a:t>
            </a:r>
            <a:r>
              <a:rPr lang="en-US" dirty="0" smtClean="0"/>
              <a:t>MIC</a:t>
            </a:r>
            <a:r>
              <a:rPr lang="el-GR" dirty="0" smtClean="0"/>
              <a:t> ως η ελάχιστη συγκέντρωση του αντιβιοτικού που αναστέλλει την ανάπτυξη του μικροβίου </a:t>
            </a:r>
          </a:p>
          <a:p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TextBox"/>
          <p:cNvSpPr txBox="1"/>
          <p:nvPr/>
        </p:nvSpPr>
        <p:spPr>
          <a:xfrm>
            <a:off x="827584" y="2060848"/>
            <a:ext cx="7488832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2800" b="1" dirty="0" smtClean="0"/>
              <a:t>Αντιβιοτικά-ορισμός</a:t>
            </a:r>
            <a:endParaRPr lang="el-GR" sz="2800" b="1" dirty="0"/>
          </a:p>
        </p:txBody>
      </p:sp>
      <p:sp>
        <p:nvSpPr>
          <p:cNvPr id="7" name="Rektangel 11"/>
          <p:cNvSpPr>
            <a:spLocks noChangeArrowheads="1"/>
          </p:cNvSpPr>
          <p:nvPr/>
        </p:nvSpPr>
        <p:spPr bwMode="auto">
          <a:xfrm>
            <a:off x="3962400" y="2708920"/>
            <a:ext cx="4343400" cy="2946400"/>
          </a:xfrm>
          <a:prstGeom prst="rect">
            <a:avLst/>
          </a:prstGeom>
          <a:gradFill flip="none" rotWithShape="1">
            <a:gsLst>
              <a:gs pos="0">
                <a:srgbClr val="CFCFCF"/>
              </a:gs>
              <a:gs pos="50000">
                <a:srgbClr val="D5D5D5"/>
              </a:gs>
              <a:gs pos="100000">
                <a:srgbClr val="C4C4C4"/>
              </a:gs>
            </a:gsLst>
            <a:lin ang="5400000" scaled="1"/>
            <a:tileRect/>
          </a:gra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indent="-342900" algn="ctr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da-DK" kern="0" noProof="1">
              <a:solidFill>
                <a:sysClr val="window" lastClr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8" name="Tekstboks 12"/>
          <p:cNvSpPr txBox="1">
            <a:spLocks noChangeArrowheads="1"/>
          </p:cNvSpPr>
          <p:nvPr/>
        </p:nvSpPr>
        <p:spPr bwMode="auto">
          <a:xfrm>
            <a:off x="4067944" y="2708920"/>
            <a:ext cx="4104456" cy="315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dirty="0" smtClean="0"/>
              <a:t>Φυσικά παράγωγα μικροοργανισμών που δρουν εναντίον άλλων μικροοργανισμών (</a:t>
            </a:r>
            <a:r>
              <a:rPr lang="el-GR" dirty="0" err="1" smtClean="0"/>
              <a:t>αντι</a:t>
            </a:r>
            <a:r>
              <a:rPr lang="el-GR" dirty="0" smtClean="0"/>
              <a:t>-βιοτικά).</a:t>
            </a:r>
          </a:p>
          <a:p>
            <a:endParaRPr lang="el-GR" dirty="0" smtClean="0"/>
          </a:p>
          <a:p>
            <a:r>
              <a:rPr lang="el-GR" dirty="0" smtClean="0"/>
              <a:t>Σήμερα ο όρος έχει αντικατασταθεί από τον όρο </a:t>
            </a:r>
            <a:r>
              <a:rPr lang="el-GR" b="1" dirty="0" smtClean="0"/>
              <a:t>αντιμικροβιακά</a:t>
            </a:r>
            <a:r>
              <a:rPr lang="el-GR" dirty="0" smtClean="0"/>
              <a:t>, γιατί εκτός από τα φυσικά παράγωγα, περιλαμβάνει τα ημισυνθετικά (χημικές τροποποιήσεις των φυσικών), καθώς και τα συνθετικά παράγωγα.</a:t>
            </a:r>
          </a:p>
          <a:p>
            <a:pPr marL="342900" lvl="0" algn="ctr">
              <a:spcBef>
                <a:spcPct val="20000"/>
              </a:spcBef>
              <a:defRPr/>
            </a:pPr>
            <a:endParaRPr lang="el-GR" sz="1600" dirty="0" smtClean="0">
              <a:solidFill>
                <a:schemeClr val="tx2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Rektangel 8"/>
          <p:cNvSpPr>
            <a:spLocks noChangeArrowheads="1"/>
          </p:cNvSpPr>
          <p:nvPr/>
        </p:nvSpPr>
        <p:spPr bwMode="auto">
          <a:xfrm>
            <a:off x="889000" y="2708920"/>
            <a:ext cx="2946400" cy="2946400"/>
          </a:xfrm>
          <a:prstGeom prst="rect">
            <a:avLst/>
          </a:prstGeom>
          <a:gradFill flip="none" rotWithShape="1">
            <a:gsLst>
              <a:gs pos="0">
                <a:sysClr val="window" lastClr="FFFFFF">
                  <a:lumMod val="65000"/>
                  <a:shade val="30000"/>
                  <a:satMod val="115000"/>
                </a:sysClr>
              </a:gs>
              <a:gs pos="50000">
                <a:sysClr val="window" lastClr="FFFFFF">
                  <a:lumMod val="65000"/>
                  <a:shade val="67500"/>
                  <a:satMod val="115000"/>
                </a:sysClr>
              </a:gs>
              <a:gs pos="100000">
                <a:srgbClr val="4F81BD">
                  <a:lumMod val="25000"/>
                </a:srgbClr>
              </a:gs>
            </a:gsLst>
            <a:lin ang="5400000" scaled="1"/>
            <a:tileRect/>
          </a:gra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indent="-342900" algn="ctr" defTabSz="9144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da-DK" kern="0" noProof="1">
              <a:solidFill>
                <a:sysClr val="window" lastClr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pic>
        <p:nvPicPr>
          <p:cNvPr id="9" name="Picture 4" descr="http://assets.tanea.gr/ygeia/files/Xapia%20xouft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780928"/>
            <a:ext cx="2808312" cy="280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107504" y="1052736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chemeClr val="bg1"/>
                </a:solidFill>
              </a:rPr>
              <a:t>Μέθοδος αραιώσεων σε ζωμό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144016" y="1484784"/>
            <a:ext cx="5220072" cy="255454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1600" b="1" dirty="0" smtClean="0"/>
              <a:t>Μακρομέθοδος </a:t>
            </a:r>
          </a:p>
          <a:p>
            <a:pPr>
              <a:buFont typeface="Wingdings" pitchFamily="2" charset="2"/>
              <a:buChar char="Ø"/>
            </a:pPr>
            <a:r>
              <a:rPr lang="el-GR" sz="1600" dirty="0" smtClean="0"/>
              <a:t>Παρασκευή διαδοχικών αραιώσεων του αντιβιοτικού</a:t>
            </a:r>
          </a:p>
          <a:p>
            <a:pPr>
              <a:buFont typeface="Wingdings" pitchFamily="2" charset="2"/>
              <a:buChar char="Ø"/>
            </a:pPr>
            <a:r>
              <a:rPr lang="el-GR" sz="1600" dirty="0" smtClean="0"/>
              <a:t>Τοποθέτηση ζωμού </a:t>
            </a:r>
            <a:r>
              <a:rPr lang="en-US" sz="1600" dirty="0" smtClean="0"/>
              <a:t>Mueller-Hinton broth </a:t>
            </a:r>
            <a:r>
              <a:rPr lang="el-GR" sz="1600" dirty="0" smtClean="0"/>
              <a:t>σε σωληνάρια </a:t>
            </a:r>
          </a:p>
          <a:p>
            <a:pPr>
              <a:buFont typeface="Wingdings" pitchFamily="2" charset="2"/>
              <a:buChar char="Ø"/>
            </a:pPr>
            <a:r>
              <a:rPr lang="el-GR" sz="1600" dirty="0" smtClean="0"/>
              <a:t>Προσθήκη αραιώσεων των αντιβιοτικών</a:t>
            </a:r>
          </a:p>
          <a:p>
            <a:pPr>
              <a:buFont typeface="Wingdings" pitchFamily="2" charset="2"/>
              <a:buChar char="Ø"/>
            </a:pPr>
            <a:r>
              <a:rPr lang="el-GR" sz="1600" dirty="0" smtClean="0"/>
              <a:t>Εμβολιασμός του μικροβίου και επώαση</a:t>
            </a:r>
          </a:p>
          <a:p>
            <a:pPr>
              <a:buFont typeface="Wingdings" pitchFamily="2" charset="2"/>
              <a:buChar char="Ø"/>
            </a:pPr>
            <a:r>
              <a:rPr lang="el-GR" sz="1600" dirty="0" smtClean="0"/>
              <a:t>Η ανάπτυξη του μικροβίου εμφανίζεται με θόλωση του ζωμού</a:t>
            </a:r>
          </a:p>
          <a:p>
            <a:pPr>
              <a:buFont typeface="Wingdings" pitchFamily="2" charset="2"/>
              <a:buChar char="Ø"/>
            </a:pPr>
            <a:r>
              <a:rPr lang="el-GR" sz="1600" dirty="0" smtClean="0"/>
              <a:t>Η ελάχιστη συγκέντρωση του φαρμάκου που δε δείχνει ανάπτυξη του μικροβίου είναι η ελάχιστη ανασταλτική πυκνότητα (</a:t>
            </a:r>
            <a:r>
              <a:rPr lang="en-US" sz="1600" dirty="0" smtClean="0"/>
              <a:t>MIC) </a:t>
            </a:r>
            <a:r>
              <a:rPr lang="el-GR" sz="1600" dirty="0" smtClean="0"/>
              <a:t>και εκφράζεται σε μ</a:t>
            </a:r>
            <a:r>
              <a:rPr lang="en-US" sz="1600" dirty="0" smtClean="0"/>
              <a:t>g/ml</a:t>
            </a:r>
            <a:endParaRPr lang="el-GR" sz="1600" dirty="0"/>
          </a:p>
        </p:txBody>
      </p:sp>
      <p:pic>
        <p:nvPicPr>
          <p:cNvPr id="6" name="Picture 2" descr="tube_dilution_test_78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018" r="64961"/>
          <a:stretch>
            <a:fillRect/>
          </a:stretch>
        </p:blipFill>
        <p:spPr bwMode="auto">
          <a:xfrm>
            <a:off x="5579244" y="1412776"/>
            <a:ext cx="3097212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- TextBox"/>
          <p:cNvSpPr txBox="1"/>
          <p:nvPr/>
        </p:nvSpPr>
        <p:spPr>
          <a:xfrm>
            <a:off x="144016" y="4365104"/>
            <a:ext cx="5220072" cy="20621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1600" b="1" dirty="0" smtClean="0"/>
              <a:t>Μικρομέθοδος </a:t>
            </a:r>
          </a:p>
          <a:p>
            <a:endParaRPr lang="el-GR" sz="1600" dirty="0" smtClean="0"/>
          </a:p>
          <a:p>
            <a:r>
              <a:rPr lang="el-GR" sz="1600" dirty="0" smtClean="0"/>
              <a:t>Χρησιμοποιούνται </a:t>
            </a:r>
            <a:r>
              <a:rPr lang="el-GR" sz="1600" dirty="0" err="1" smtClean="0"/>
              <a:t>μικροπλάκες</a:t>
            </a:r>
            <a:r>
              <a:rPr lang="el-GR" sz="1600" dirty="0" smtClean="0"/>
              <a:t> που μπορεί να έχουν μέχρι 96 βυθίσματα στα οποία γίνονται οι αραιώσεις του αντιβιοτικού και ο εμβολιασμός των μικροβίων. Μετά την επώαση παρατηρούνται με τη βοήθεια φακού τα βυθίσματα που  είναι θολά ή έχουν «</a:t>
            </a:r>
            <a:r>
              <a:rPr lang="el-GR" sz="1600" dirty="0" err="1" smtClean="0"/>
              <a:t>κομβίο</a:t>
            </a:r>
            <a:r>
              <a:rPr lang="el-GR" sz="1600" dirty="0" smtClean="0"/>
              <a:t>» από μικρόβια στον πυθμένα </a:t>
            </a:r>
            <a:endParaRPr lang="el-GR" sz="1600" dirty="0"/>
          </a:p>
        </p:txBody>
      </p:sp>
      <p:pic>
        <p:nvPicPr>
          <p:cNvPr id="8" name="Picture 2" descr="tube_dilution_test_78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626" t="6026" r="739" b="8035"/>
          <a:stretch>
            <a:fillRect/>
          </a:stretch>
        </p:blipFill>
        <p:spPr bwMode="auto">
          <a:xfrm>
            <a:off x="5724128" y="4365104"/>
            <a:ext cx="3028950" cy="214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80942" y="2204864"/>
            <a:ext cx="3219450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- TextBox"/>
          <p:cNvSpPr txBox="1"/>
          <p:nvPr/>
        </p:nvSpPr>
        <p:spPr>
          <a:xfrm>
            <a:off x="899592" y="2132856"/>
            <a:ext cx="3096344" cy="28623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l-GR" dirty="0" smtClean="0"/>
              <a:t>Αυτόματο σύστημα μελέτης της ευαισθησίας σε ζωμό.</a:t>
            </a:r>
          </a:p>
          <a:p>
            <a:r>
              <a:rPr lang="el-GR" dirty="0" smtClean="0"/>
              <a:t>Περιέχει φωτόμετρο, διανομέα, κλίβανο, ηλεκτρονικό υπολογιστή.</a:t>
            </a:r>
          </a:p>
          <a:p>
            <a:r>
              <a:rPr lang="el-GR" dirty="0" smtClean="0"/>
              <a:t>Είναι απλό στο χειρισμό, έχει μεγάλη ακρίβεια, δίνει γρήγορα αποτελέσματα (3-5 ώρες), αλλά έχει σοβαρή οικονομική επιβάρυνση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docplayer.gr/docs-images/17/93700/images/59-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57563"/>
            <a:ext cx="3526731" cy="2808312"/>
          </a:xfrm>
          <a:prstGeom prst="rect">
            <a:avLst/>
          </a:prstGeom>
          <a:noFill/>
        </p:spPr>
      </p:pic>
      <p:pic>
        <p:nvPicPr>
          <p:cNvPr id="419842" name="Picture 2" descr="http://docplayer.gr/docs-images/17/93700/images/60-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645024"/>
            <a:ext cx="3962053" cy="2777133"/>
          </a:xfrm>
          <a:prstGeom prst="rect">
            <a:avLst/>
          </a:prstGeom>
          <a:noFill/>
        </p:spPr>
      </p:pic>
      <p:pic>
        <p:nvPicPr>
          <p:cNvPr id="419846" name="Picture 6" descr="https://encrypted-tbn0.gstatic.com/images?q=tbn:ANd9GcSSzClyFQk-nIl7pBsmPVpjcJFaTXCisS9LXm4BBFHSb49RkkWBb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764704"/>
            <a:ext cx="2095500" cy="2047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3 - Ομάδα"/>
          <p:cNvGrpSpPr/>
          <p:nvPr/>
        </p:nvGrpSpPr>
        <p:grpSpPr>
          <a:xfrm>
            <a:off x="2555776" y="2420888"/>
            <a:ext cx="3960440" cy="2664296"/>
            <a:chOff x="539552" y="3789040"/>
            <a:chExt cx="3960440" cy="2664296"/>
          </a:xfrm>
        </p:grpSpPr>
        <p:sp>
          <p:nvSpPr>
            <p:cNvPr id="7" name="6 - TextBox"/>
            <p:cNvSpPr txBox="1"/>
            <p:nvPr/>
          </p:nvSpPr>
          <p:spPr>
            <a:xfrm>
              <a:off x="539552" y="3789040"/>
              <a:ext cx="3960440" cy="461665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400" b="1" dirty="0" smtClean="0"/>
                <a:t>Αντοχή:</a:t>
              </a:r>
              <a:endParaRPr lang="el-GR" sz="2400" b="1" dirty="0"/>
            </a:p>
          </p:txBody>
        </p:sp>
        <p:sp>
          <p:nvSpPr>
            <p:cNvPr id="8" name="Rektangel 30"/>
            <p:cNvSpPr>
              <a:spLocks noChangeArrowheads="1"/>
            </p:cNvSpPr>
            <p:nvPr/>
          </p:nvSpPr>
          <p:spPr bwMode="auto">
            <a:xfrm>
              <a:off x="539552" y="4221088"/>
              <a:ext cx="3960440" cy="223224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a-DK" sz="1200" dirty="0">
                <a:solidFill>
                  <a:srgbClr val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  <p:sp>
          <p:nvSpPr>
            <p:cNvPr id="9" name="8 - TextBox"/>
            <p:cNvSpPr txBox="1"/>
            <p:nvPr/>
          </p:nvSpPr>
          <p:spPr>
            <a:xfrm>
              <a:off x="683568" y="4266962"/>
              <a:ext cx="3744416" cy="203132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l-GR" dirty="0" smtClean="0">
                  <a:latin typeface="Calibri" pitchFamily="34" charset="0"/>
                </a:rPr>
                <a:t>Ορίζεται ως η ικανότητα ενός μικροβίου να παραμένει ζωντανό μετά τη χορήγηση αντιβιοτικών κατάλληλων γι’ αυτό, σε συγκεντρώσεις όπου φυσιολογικά θα έπρεπε να το έχουν εξοντώσει</a:t>
              </a:r>
              <a:r>
                <a:rPr lang="el-GR" dirty="0" smtClean="0">
                  <a:solidFill>
                    <a:srgbClr val="003300"/>
                  </a:solidFill>
                  <a:latin typeface="Comic Sans MS" pitchFamily="66" charset="0"/>
                </a:rPr>
                <a:t>.</a:t>
              </a:r>
            </a:p>
            <a:p>
              <a:pPr algn="ctr"/>
              <a:endParaRPr lang="el-GR" dirty="0"/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- Διάγραμμα"/>
          <p:cNvGraphicFramePr/>
          <p:nvPr/>
        </p:nvGraphicFramePr>
        <p:xfrm>
          <a:off x="1187624" y="1988840"/>
          <a:ext cx="669674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- Διάγραμμα"/>
          <p:cNvGraphicFramePr/>
          <p:nvPr/>
        </p:nvGraphicFramePr>
        <p:xfrm>
          <a:off x="1187624" y="2173312"/>
          <a:ext cx="698477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- TextBox"/>
          <p:cNvSpPr txBox="1"/>
          <p:nvPr/>
        </p:nvSpPr>
        <p:spPr>
          <a:xfrm>
            <a:off x="1187624" y="1065510"/>
            <a:ext cx="6984776" cy="923330"/>
          </a:xfrm>
          <a:prstGeom prst="rect">
            <a:avLst/>
          </a:prstGeom>
          <a:solidFill>
            <a:schemeClr val="accent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solidFill>
                  <a:schemeClr val="bg1"/>
                </a:solidFill>
              </a:rPr>
              <a:t>Γενετικοί μηχανισμοί επίκτητης αντοχής:</a:t>
            </a:r>
          </a:p>
          <a:p>
            <a:pPr algn="ctr"/>
            <a:r>
              <a:rPr lang="el-GR" dirty="0" smtClean="0">
                <a:solidFill>
                  <a:schemeClr val="bg1"/>
                </a:solidFill>
                <a:latin typeface="Calibri" pitchFamily="34" charset="0"/>
              </a:rPr>
              <a:t>Η επίκτητη αντοχή των βακτηρίων στα  αντιβιοτικά είναι αποτέλεσμα  βιοχημικών διαδικασιών,  οι οποίες οφείλονται σε :</a:t>
            </a:r>
            <a:endParaRPr lang="el-G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TextBox"/>
          <p:cNvSpPr txBox="1"/>
          <p:nvPr/>
        </p:nvSpPr>
        <p:spPr>
          <a:xfrm>
            <a:off x="827584" y="1844824"/>
            <a:ext cx="7488832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2800" dirty="0" smtClean="0"/>
              <a:t>Σύζευξη </a:t>
            </a:r>
            <a:r>
              <a:rPr lang="el-GR" sz="2800" dirty="0" smtClean="0"/>
              <a:t>(</a:t>
            </a:r>
            <a:r>
              <a:rPr lang="en-US" sz="2800" dirty="0" smtClean="0"/>
              <a:t>conjugation)</a:t>
            </a:r>
            <a:endParaRPr lang="el-GR" sz="2800" b="1" dirty="0"/>
          </a:p>
        </p:txBody>
      </p:sp>
      <p:sp>
        <p:nvSpPr>
          <p:cNvPr id="7" name="Rektangel 11"/>
          <p:cNvSpPr>
            <a:spLocks noChangeArrowheads="1"/>
          </p:cNvSpPr>
          <p:nvPr/>
        </p:nvSpPr>
        <p:spPr bwMode="auto">
          <a:xfrm>
            <a:off x="3995936" y="2708920"/>
            <a:ext cx="4343400" cy="2952328"/>
          </a:xfrm>
          <a:prstGeom prst="rect">
            <a:avLst/>
          </a:prstGeom>
          <a:gradFill flip="none" rotWithShape="1">
            <a:gsLst>
              <a:gs pos="0">
                <a:srgbClr val="CFCFCF"/>
              </a:gs>
              <a:gs pos="50000">
                <a:srgbClr val="D5D5D5"/>
              </a:gs>
              <a:gs pos="100000">
                <a:srgbClr val="C4C4C4"/>
              </a:gs>
            </a:gsLst>
            <a:lin ang="5400000" scaled="1"/>
            <a:tileRect/>
          </a:gra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indent="-342900" algn="ctr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da-DK" kern="0" noProof="1">
              <a:solidFill>
                <a:sysClr val="window" lastClr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8" name="Tekstboks 12"/>
          <p:cNvSpPr txBox="1">
            <a:spLocks noChangeArrowheads="1"/>
          </p:cNvSpPr>
          <p:nvPr/>
        </p:nvSpPr>
        <p:spPr bwMode="auto">
          <a:xfrm>
            <a:off x="4139952" y="3284984"/>
            <a:ext cx="3960440" cy="2019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dirty="0" smtClean="0"/>
              <a:t>Ο</a:t>
            </a:r>
            <a:r>
              <a:rPr lang="en-US" dirty="0" smtClean="0"/>
              <a:t> </a:t>
            </a:r>
            <a:r>
              <a:rPr lang="el-GR" dirty="0" smtClean="0"/>
              <a:t>κυριότερος μηχανισμός μεταβίβασης γονιδίων αντοχής στα Gram</a:t>
            </a:r>
            <a:r>
              <a:rPr lang="en-US" dirty="0" smtClean="0"/>
              <a:t>-</a:t>
            </a:r>
            <a:r>
              <a:rPr lang="el-GR" dirty="0" smtClean="0"/>
              <a:t>αρνητικά βακτήρια</a:t>
            </a:r>
          </a:p>
          <a:p>
            <a:r>
              <a:rPr lang="el-GR" dirty="0" smtClean="0"/>
              <a:t>Απαιτείται άμεση επαφή των βακτηρίων μέσω πρωτεϊνικής γέφυρας</a:t>
            </a:r>
          </a:p>
          <a:p>
            <a:endParaRPr lang="el-GR" sz="1600" dirty="0" smtClean="0"/>
          </a:p>
          <a:p>
            <a:pPr marL="342900" lvl="0" algn="ctr">
              <a:spcBef>
                <a:spcPct val="20000"/>
              </a:spcBef>
              <a:defRPr/>
            </a:pPr>
            <a:endParaRPr lang="el-GR" sz="1600" dirty="0" smtClean="0">
              <a:solidFill>
                <a:schemeClr val="tx2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Rektangel 8"/>
          <p:cNvSpPr>
            <a:spLocks noChangeArrowheads="1"/>
          </p:cNvSpPr>
          <p:nvPr/>
        </p:nvSpPr>
        <p:spPr bwMode="auto">
          <a:xfrm>
            <a:off x="889000" y="2708920"/>
            <a:ext cx="2946400" cy="2946400"/>
          </a:xfrm>
          <a:prstGeom prst="rect">
            <a:avLst/>
          </a:prstGeom>
          <a:gradFill flip="none" rotWithShape="1">
            <a:gsLst>
              <a:gs pos="0">
                <a:sysClr val="window" lastClr="FFFFFF">
                  <a:lumMod val="65000"/>
                  <a:shade val="30000"/>
                  <a:satMod val="115000"/>
                </a:sysClr>
              </a:gs>
              <a:gs pos="50000">
                <a:sysClr val="window" lastClr="FFFFFF">
                  <a:lumMod val="65000"/>
                  <a:shade val="67500"/>
                  <a:satMod val="115000"/>
                </a:sysClr>
              </a:gs>
              <a:gs pos="100000">
                <a:srgbClr val="4F81BD">
                  <a:lumMod val="25000"/>
                </a:srgbClr>
              </a:gs>
            </a:gsLst>
            <a:lin ang="5400000" scaled="1"/>
            <a:tileRect/>
          </a:gra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indent="-342900" algn="ctr" defTabSz="9144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da-DK" kern="0" noProof="1">
              <a:solidFill>
                <a:sysClr val="window" lastClr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pic>
        <p:nvPicPr>
          <p:cNvPr id="11" name="Picture 4" descr="bactse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971600" y="2852936"/>
            <a:ext cx="2880320" cy="2664296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- Διάγραμμα"/>
          <p:cNvGraphicFramePr/>
          <p:nvPr/>
        </p:nvGraphicFramePr>
        <p:xfrm>
          <a:off x="899592" y="1397000"/>
          <a:ext cx="763284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TS101875489</Template>
  <TotalTime>7583</TotalTime>
  <Words>1475</Words>
  <Application>Microsoft Office PowerPoint</Application>
  <PresentationFormat>Προβολή στην οθόνη (4:3)</PresentationFormat>
  <Paragraphs>317</Paragraphs>
  <Slides>42</Slides>
  <Notes>3</Notes>
  <HiddenSlides>0</HiddenSlides>
  <MMClips>0</MMClips>
  <ScaleCrop>false</ScaleCrop>
  <HeadingPairs>
    <vt:vector size="6" baseType="variant"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2</vt:i4>
      </vt:variant>
      <vt:variant>
        <vt:lpstr>Τίτλοι διαφανειών</vt:lpstr>
      </vt:variant>
      <vt:variant>
        <vt:i4>42</vt:i4>
      </vt:variant>
    </vt:vector>
  </HeadingPairs>
  <TitlesOfParts>
    <vt:vector size="45" baseType="lpstr">
      <vt:lpstr>Θέμα του Office</vt:lpstr>
      <vt:lpstr>Photo Editor Photo</vt:lpstr>
      <vt:lpstr>Εικόνα bitmap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ΑΝΤΙΒΙΟΓΡΑΜΜΑ</vt:lpstr>
      <vt:lpstr>Διαφάνεια 11</vt:lpstr>
      <vt:lpstr>Διαφάνεια 12</vt:lpstr>
      <vt:lpstr>Ευαίσθητοι μικροοργανισμοί</vt:lpstr>
      <vt:lpstr>Διαφάνεια 14</vt:lpstr>
      <vt:lpstr>ΔΟΚΙΜΑΣΙΕΣ ΕΥΑΙΣΘΗΣΙΑΣ ΣΕ ΑΝΤΙΒΙΟΤΙΚΑ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  <vt:lpstr>Διαφάνεια 23</vt:lpstr>
      <vt:lpstr>Διαφάνεια 24</vt:lpstr>
      <vt:lpstr>Διαφάνεια 25</vt:lpstr>
      <vt:lpstr>Διαφάνεια 26</vt:lpstr>
      <vt:lpstr>Διαφάνεια 27</vt:lpstr>
      <vt:lpstr>Διαφάνεια 28</vt:lpstr>
      <vt:lpstr>Διαφάνεια 29</vt:lpstr>
      <vt:lpstr>ΖΩΝΗ ΑΝΑΣΤΟΛΗΣ</vt:lpstr>
      <vt:lpstr>Διαφάνεια 31</vt:lpstr>
      <vt:lpstr>Διαφάνεια 32</vt:lpstr>
      <vt:lpstr>ΑΝΑΓΝΩΣΗ</vt:lpstr>
      <vt:lpstr>ΕΠΙΤΡΟΠΕΣ ΠΟΥ ΕΚΔΙΔΟΥΝ ΟΔΗΓΙΕΣ</vt:lpstr>
      <vt:lpstr>Διαφάνεια 35</vt:lpstr>
      <vt:lpstr>Διαφάνεια 36</vt:lpstr>
      <vt:lpstr>Διαφάνεια 37</vt:lpstr>
      <vt:lpstr>Διαφάνεια 38</vt:lpstr>
      <vt:lpstr>Διαφάνεια 39</vt:lpstr>
      <vt:lpstr>Διαφάνεια 40</vt:lpstr>
      <vt:lpstr>Διαφάνεια 41</vt:lpstr>
      <vt:lpstr>Διαφάνεια 42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user</dc:creator>
  <cp:lastModifiedBy>user</cp:lastModifiedBy>
  <cp:revision>480</cp:revision>
  <dcterms:created xsi:type="dcterms:W3CDTF">2012-06-01T17:08:50Z</dcterms:created>
  <dcterms:modified xsi:type="dcterms:W3CDTF">2017-01-01T11:02:44Z</dcterms:modified>
</cp:coreProperties>
</file>