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304" r:id="rId6"/>
    <p:sldId id="260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CDEB-5821-4987-9DAA-FEAB9C7AAE7B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A4B0-6D66-49D4-8573-F89D23EDD66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10A5-7105-4134-8782-3F154032FBB6}" type="datetimeFigureOut">
              <a:rPr lang="el-GR" smtClean="0"/>
              <a:pPr/>
              <a:t>22/10/2018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D2312-9EB6-4033-BAC5-668D86C12A7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3808" y="764704"/>
            <a:ext cx="322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Υψομετρία και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GNSS</a:t>
            </a:r>
            <a:endParaRPr lang="el-G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6093296"/>
            <a:ext cx="668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Πρόγραμμα Μεταπτυχιακών Σπουδών: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Γεωχωρικές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Τεχνολογίες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5823" y="4365104"/>
            <a:ext cx="45254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Βασίλειος Δ. </a:t>
            </a:r>
            <a:r>
              <a:rPr lang="el-GR" sz="1400" dirty="0" err="1" smtClean="0">
                <a:latin typeface="Arial" pitchFamily="34" charset="0"/>
                <a:cs typeface="Arial" pitchFamily="34" charset="0"/>
              </a:rPr>
              <a:t>Ανδριτσάνος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Αναπληρωτής Καθηγητής</a:t>
            </a: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Τμήμα Μηχανικών Τοπογραφίας και Γεωπληροφορικής</a:t>
            </a:r>
          </a:p>
          <a:p>
            <a:pPr algn="ctr"/>
            <a:r>
              <a:rPr lang="el-GR" sz="1400" dirty="0" smtClean="0">
                <a:latin typeface="Arial" pitchFamily="34" charset="0"/>
                <a:cs typeface="Arial" pitchFamily="34" charset="0"/>
              </a:rPr>
              <a:t>Πανεπιστήμιο Δυτικής Αττικής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0281" y="2708920"/>
            <a:ext cx="402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latin typeface="Arial" pitchFamily="34" charset="0"/>
                <a:cs typeface="Arial" pitchFamily="34" charset="0"/>
              </a:rPr>
              <a:t>Παρουσίαση μαθήματος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i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804248" cy="4402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48680"/>
            <a:ext cx="6395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Αντικείμενο: Δορυφορική υψομετρία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548680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Περιγραφή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81369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Ανάλυση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των μεθόδων υψομετρίας και ενσωμάτωση της σύγχρονης τεχνολογίας στην εύρεση υψομέτρων ακριβείας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Κατανόηση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των συστημάτων υψομέτρων που χρησιμοποιούνται στη Γεωδαισία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Παρουσίαση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σύγχρονων εφαρμογών συνδυασμού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Δυνατότητα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ενασχόλησης με εφαρμογές πραγματικών δεδομένων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548680"/>
            <a:ext cx="4408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Διαδικασίες διδασκαλίας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81369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5 – 6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παρουσιάσεις σε θεματικές ενότητες του μαθήματος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Ανάθεση εξαμηνιαίου θέματος ανάλυσης πραγματικών δεδομένων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3573016"/>
            <a:ext cx="4342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Διαδικασία αξιολόγησης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581128"/>
            <a:ext cx="813690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Τελική αξιολόγηση παραδοτέου θέματος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548680"/>
            <a:ext cx="2351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Διδάσκοντες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5679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Β.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Ανδριτσάνος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(υπεύθυνος μαθήματος):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Αναπληρωτής Καθηγητής ΤΕΙ Αθήνας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στοιχεία πεδίου βαρύτητας και υψομετρίας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Μ. </a:t>
            </a:r>
            <a:r>
              <a:rPr lang="el-GR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Γιαννίου</a:t>
            </a: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Αναπληρωτής Καθηγητής ΤΕΙ Αθήνας  μέθοδοι υψομετρίας μέσω δορυφορικών συστημάτων εντοπισμού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Γ. Βέργος: </a:t>
            </a:r>
            <a:r>
              <a:rPr lang="el-G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Αναπληρωτής Καθηγητής ΑΠΘ  μέθοδοι συνδυασμού στην ενοποίηση των κατακόρυφων συστημάτων αναφοράς</a:t>
            </a:r>
            <a:endParaRPr lang="el-GR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548680"/>
            <a:ext cx="3457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Θεματικές ενότητες</a:t>
            </a:r>
            <a:endParaRPr lang="el-G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8136904" cy="425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Εισαγωγή στο γήινο πεδίο βαρύτητας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Συστήματα υψών και πεδίο βαρύτητας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Σφαιρική αρμονική ανάλυση και γεωδυναμικά μοντέλα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Ευρωπαϊκό και Ελληνικό Κατακόρυφο σύστημα αναφοράς – Ιστορικά στοιχεία και προοπτικές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Υψόμετρα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GNSS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 – Εισαγωγή στην υψομετρική πληροφορία των δορυφορικών συστημάτων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endParaRPr lang="el-GR" sz="1400" b="1" dirty="0" smtClean="0">
              <a:latin typeface="Arial" pitchFamily="34" charset="0"/>
              <a:cs typeface="Arial" pitchFamily="34" charset="0"/>
            </a:endParaRP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Μοντέλα συνδυασμού υψομετρικών πληροφοριών για την αξιολόγηση της υψομετρικής πληροφορίας στο πλαίσιο της ενοποίησης των </a:t>
            </a:r>
            <a:r>
              <a:rPr lang="el-GR" sz="1400" b="1" dirty="0" err="1" smtClean="0">
                <a:latin typeface="Arial" pitchFamily="34" charset="0"/>
                <a:cs typeface="Arial" pitchFamily="34" charset="0"/>
              </a:rPr>
              <a:t>κατακορύφων</a:t>
            </a:r>
            <a:r>
              <a:rPr lang="el-GR" sz="1400" b="1" dirty="0" smtClean="0">
                <a:latin typeface="Arial" pitchFamily="34" charset="0"/>
                <a:cs typeface="Arial" pitchFamily="34" charset="0"/>
              </a:rPr>
              <a:t> συστημάτων αναφοράς</a:t>
            </a:r>
            <a:endParaRPr lang="el-GR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190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anonymous</dc:creator>
  <cp:lastModifiedBy>Χρήστης των Windows</cp:lastModifiedBy>
  <cp:revision>75</cp:revision>
  <dcterms:created xsi:type="dcterms:W3CDTF">2017-01-03T17:16:28Z</dcterms:created>
  <dcterms:modified xsi:type="dcterms:W3CDTF">2018-10-22T14:10:36Z</dcterms:modified>
</cp:coreProperties>
</file>