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F6EFA-2F62-4F8F-9A96-DE80A2700210}" type="datetimeFigureOut">
              <a:rPr lang="en-US" smtClean="0"/>
              <a:t>5/20/2015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802-60EF-4D46-A8D7-A7938348D0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F6EFA-2F62-4F8F-9A96-DE80A2700210}" type="datetimeFigureOut">
              <a:rPr lang="en-US" smtClean="0"/>
              <a:t>5/20/2015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802-60EF-4D46-A8D7-A7938348D0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F6EFA-2F62-4F8F-9A96-DE80A2700210}" type="datetimeFigureOut">
              <a:rPr lang="en-US" smtClean="0"/>
              <a:t>5/20/2015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802-60EF-4D46-A8D7-A7938348D0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D0F946F-5F38-458C-B9DB-9D224FCE253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F6EFA-2F62-4F8F-9A96-DE80A2700210}" type="datetimeFigureOut">
              <a:rPr lang="en-US" smtClean="0"/>
              <a:t>5/20/2015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802-60EF-4D46-A8D7-A7938348D0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F6EFA-2F62-4F8F-9A96-DE80A2700210}" type="datetimeFigureOut">
              <a:rPr lang="en-US" smtClean="0"/>
              <a:t>5/20/2015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802-60EF-4D46-A8D7-A7938348D0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F6EFA-2F62-4F8F-9A96-DE80A2700210}" type="datetimeFigureOut">
              <a:rPr lang="en-US" smtClean="0"/>
              <a:t>5/20/2015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802-60EF-4D46-A8D7-A7938348D0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F6EFA-2F62-4F8F-9A96-DE80A2700210}" type="datetimeFigureOut">
              <a:rPr lang="en-US" smtClean="0"/>
              <a:t>5/20/2015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802-60EF-4D46-A8D7-A7938348D0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F6EFA-2F62-4F8F-9A96-DE80A2700210}" type="datetimeFigureOut">
              <a:rPr lang="en-US" smtClean="0"/>
              <a:t>5/20/2015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802-60EF-4D46-A8D7-A7938348D0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F6EFA-2F62-4F8F-9A96-DE80A2700210}" type="datetimeFigureOut">
              <a:rPr lang="en-US" smtClean="0"/>
              <a:t>5/20/2015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802-60EF-4D46-A8D7-A7938348D0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F6EFA-2F62-4F8F-9A96-DE80A2700210}" type="datetimeFigureOut">
              <a:rPr lang="en-US" smtClean="0"/>
              <a:t>5/20/2015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802-60EF-4D46-A8D7-A7938348D0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F6EFA-2F62-4F8F-9A96-DE80A2700210}" type="datetimeFigureOut">
              <a:rPr lang="en-US" smtClean="0"/>
              <a:t>5/20/2015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802-60EF-4D46-A8D7-A7938348D0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F6EFA-2F62-4F8F-9A96-DE80A2700210}" type="datetimeFigureOut">
              <a:rPr lang="en-US" smtClean="0"/>
              <a:t>5/20/2015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F8802-60EF-4D46-A8D7-A7938348D0C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el-GR" sz="2800" b="1" smtClean="0"/>
              <a:t>Σύγκριση-Δοκιμών διαφοράς</a:t>
            </a:r>
          </a:p>
        </p:txBody>
      </p:sp>
      <p:graphicFrame>
        <p:nvGraphicFramePr>
          <p:cNvPr id="73817" name="Group 89"/>
          <p:cNvGraphicFramePr>
            <a:graphicFrameLocks noGrp="1"/>
          </p:cNvGraphicFramePr>
          <p:nvPr>
            <p:ph idx="1"/>
          </p:nvPr>
        </p:nvGraphicFramePr>
        <p:xfrm>
          <a:off x="611188" y="1341438"/>
          <a:ext cx="8220075" cy="5084064"/>
        </p:xfrm>
        <a:graphic>
          <a:graphicData uri="http://schemas.openxmlformats.org/drawingml/2006/table">
            <a:tbl>
              <a:tblPr/>
              <a:tblGrid>
                <a:gridCol w="2055812"/>
                <a:gridCol w="2084388"/>
                <a:gridCol w="2025650"/>
                <a:gridCol w="2054225"/>
              </a:tblGrid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Σύγκριση ζεύγους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Duo-trio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Τριγωνική δοκιμή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0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Σχεδιασμός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Δυο δείγματα. Διαφέρουν ή όχι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Ποιο είναι πιο……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Ένα δείγμα αναφοράς και δύο δείγματα με κωδικούς.Ποιο είναι όμοιο με δείγμα αναφοράς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Τρία άγνωστα δείγματα.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Ποιο είναι το διαφορετικό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1/3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Ευαισθησία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Μικρότερη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Μικρότερη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Μεγαλύτερη (λιγότεροι δοκιμαστές για διαφορά)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Οικονομία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Περισσότεροι δοκιμαστές-λιγότερα δείγματα από τριγωνική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Περισσότεροι δοκιμαστές και δείγματα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Λιγότεροι δοκιμαστές περισσότερα δείγματα από ΣΖ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Αισθητηριακή κόπωση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Μικρότερη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Μεγαλύτερη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Μεγαλύτερη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Σύγκριση-Δοκιμών διαφοράς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Σύγκριση-Δοκιμών διαφοράς</dc:title>
  <dc:creator>MG</dc:creator>
  <cp:lastModifiedBy>MG</cp:lastModifiedBy>
  <cp:revision>1</cp:revision>
  <dcterms:created xsi:type="dcterms:W3CDTF">2015-05-20T09:11:50Z</dcterms:created>
  <dcterms:modified xsi:type="dcterms:W3CDTF">2015-05-20T09:12:35Z</dcterms:modified>
</cp:coreProperties>
</file>